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981" r:id="rId2"/>
    <p:sldId id="1003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00"/>
    <a:srgbClr val="99FF99"/>
    <a:srgbClr val="00FF00"/>
    <a:srgbClr val="E2F0D9"/>
    <a:srgbClr val="A9D18E"/>
    <a:srgbClr val="339933"/>
    <a:srgbClr val="FF0066"/>
    <a:srgbClr val="FF3399"/>
    <a:srgbClr val="FFCCFF"/>
    <a:srgbClr val="FF99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905" autoAdjust="0"/>
    <p:restoredTop sz="94660"/>
  </p:normalViewPr>
  <p:slideViewPr>
    <p:cSldViewPr snapToGrid="0">
      <p:cViewPr varScale="1">
        <p:scale>
          <a:sx n="62" d="100"/>
          <a:sy n="62" d="100"/>
        </p:scale>
        <p:origin x="204" y="2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2025/1/31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46F18B2-1E8E-A2F4-D471-49B5FE3A9266}"/>
              </a:ext>
            </a:extLst>
          </p:cNvPr>
          <p:cNvGrpSpPr/>
          <p:nvPr userDrawn="1"/>
        </p:nvGrpSpPr>
        <p:grpSpPr>
          <a:xfrm>
            <a:off x="1680797" y="311997"/>
            <a:ext cx="6283882" cy="6234006"/>
            <a:chOff x="2159282" y="845158"/>
            <a:chExt cx="5651654" cy="5606797"/>
          </a:xfrm>
        </p:grpSpPr>
        <p:sp>
          <p:nvSpPr>
            <p:cNvPr id="3" name="Rectangle 11">
              <a:extLst>
                <a:ext uri="{FF2B5EF4-FFF2-40B4-BE49-F238E27FC236}">
                  <a16:creationId xmlns:a16="http://schemas.microsoft.com/office/drawing/2014/main" id="{C30DCEA1-435A-E9D1-0E77-B7DE460752B0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Rectangle 12">
              <a:extLst>
                <a:ext uri="{FF2B5EF4-FFF2-40B4-BE49-F238E27FC236}">
                  <a16:creationId xmlns:a16="http://schemas.microsoft.com/office/drawing/2014/main" id="{62764DC5-1CD7-9C91-C6FA-15C1DBDB9A72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Rectangle 13">
              <a:extLst>
                <a:ext uri="{FF2B5EF4-FFF2-40B4-BE49-F238E27FC236}">
                  <a16:creationId xmlns:a16="http://schemas.microsoft.com/office/drawing/2014/main" id="{3E13BEFE-1318-B4C9-E7BF-D7E611F9C59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4">
              <a:extLst>
                <a:ext uri="{FF2B5EF4-FFF2-40B4-BE49-F238E27FC236}">
                  <a16:creationId xmlns:a16="http://schemas.microsoft.com/office/drawing/2014/main" id="{A3C2A3E5-6D6B-177A-32A9-2715E4F8B30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34891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77757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342150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hyperlink" Target="http://www.digipot.net/" TargetMode="Externa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9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Copyright©2025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10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4" r:id="rId5"/>
    <p:sldLayoutId id="2147483668" r:id="rId6"/>
    <p:sldLayoutId id="2147483681" r:id="rId7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C15FB9-1EF0-F922-A91F-226647F862B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AE92E97-43E0-9C6E-D3F4-EB1074ABFCB4}"/>
              </a:ext>
            </a:extLst>
          </p:cNvPr>
          <p:cNvSpPr txBox="1"/>
          <p:nvPr/>
        </p:nvSpPr>
        <p:spPr>
          <a:xfrm>
            <a:off x="276046" y="232912"/>
            <a:ext cx="44935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島根県のおとなり、隣接する県</a:t>
            </a:r>
            <a:endParaRPr kumimoji="1" lang="en-US" altLang="ja-JP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665" name="グループ化 664">
            <a:extLst>
              <a:ext uri="{FF2B5EF4-FFF2-40B4-BE49-F238E27FC236}">
                <a16:creationId xmlns:a16="http://schemas.microsoft.com/office/drawing/2014/main" id="{11759C30-1EAC-83B0-40A0-4476131A1B2C}"/>
              </a:ext>
            </a:extLst>
          </p:cNvPr>
          <p:cNvGrpSpPr/>
          <p:nvPr/>
        </p:nvGrpSpPr>
        <p:grpSpPr>
          <a:xfrm>
            <a:off x="663246" y="1392053"/>
            <a:ext cx="2726270" cy="2157465"/>
            <a:chOff x="663246" y="1392053"/>
            <a:chExt cx="2726270" cy="2157465"/>
          </a:xfrm>
        </p:grpSpPr>
        <p:grpSp>
          <p:nvGrpSpPr>
            <p:cNvPr id="92" name="グループ化 91">
              <a:extLst>
                <a:ext uri="{FF2B5EF4-FFF2-40B4-BE49-F238E27FC236}">
                  <a16:creationId xmlns:a16="http://schemas.microsoft.com/office/drawing/2014/main" id="{F0B74B19-17AD-1B62-1112-516280FDDFB9}"/>
                </a:ext>
              </a:extLst>
            </p:cNvPr>
            <p:cNvGrpSpPr/>
            <p:nvPr/>
          </p:nvGrpSpPr>
          <p:grpSpPr>
            <a:xfrm>
              <a:off x="663246" y="1392053"/>
              <a:ext cx="2726270" cy="2157465"/>
              <a:chOff x="663246" y="1392053"/>
              <a:chExt cx="2726270" cy="2157465"/>
            </a:xfrm>
          </p:grpSpPr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CDCA1662-373C-F66A-53C2-043322A3159D}"/>
                  </a:ext>
                </a:extLst>
              </p:cNvPr>
              <p:cNvSpPr/>
              <p:nvPr/>
            </p:nvSpPr>
            <p:spPr>
              <a:xfrm>
                <a:off x="695557" y="3088022"/>
                <a:ext cx="756505" cy="461495"/>
              </a:xfrm>
              <a:custGeom>
                <a:avLst/>
                <a:gdLst>
                  <a:gd name="connsiteX0" fmla="*/ 534781 w 756505"/>
                  <a:gd name="connsiteY0" fmla="*/ 0 h 461495"/>
                  <a:gd name="connsiteX1" fmla="*/ 556807 w 756505"/>
                  <a:gd name="connsiteY1" fmla="*/ 10279 h 461495"/>
                  <a:gd name="connsiteX2" fmla="*/ 578832 w 756505"/>
                  <a:gd name="connsiteY2" fmla="*/ 20557 h 461495"/>
                  <a:gd name="connsiteX3" fmla="*/ 618478 w 756505"/>
                  <a:gd name="connsiteY3" fmla="*/ 52861 h 461495"/>
                  <a:gd name="connsiteX4" fmla="*/ 624352 w 756505"/>
                  <a:gd name="connsiteY4" fmla="*/ 73419 h 461495"/>
                  <a:gd name="connsiteX5" fmla="*/ 640504 w 756505"/>
                  <a:gd name="connsiteY5" fmla="*/ 89570 h 461495"/>
                  <a:gd name="connsiteX6" fmla="*/ 641972 w 756505"/>
                  <a:gd name="connsiteY6" fmla="*/ 130685 h 461495"/>
                  <a:gd name="connsiteX7" fmla="*/ 628757 w 756505"/>
                  <a:gd name="connsiteY7" fmla="*/ 157116 h 461495"/>
                  <a:gd name="connsiteX8" fmla="*/ 640504 w 756505"/>
                  <a:gd name="connsiteY8" fmla="*/ 179141 h 461495"/>
                  <a:gd name="connsiteX9" fmla="*/ 640504 w 756505"/>
                  <a:gd name="connsiteY9" fmla="*/ 193825 h 461495"/>
                  <a:gd name="connsiteX10" fmla="*/ 625820 w 756505"/>
                  <a:gd name="connsiteY10" fmla="*/ 202635 h 461495"/>
                  <a:gd name="connsiteX11" fmla="*/ 615542 w 756505"/>
                  <a:gd name="connsiteY11" fmla="*/ 243750 h 461495"/>
                  <a:gd name="connsiteX12" fmla="*/ 594985 w 756505"/>
                  <a:gd name="connsiteY12" fmla="*/ 243750 h 461495"/>
                  <a:gd name="connsiteX13" fmla="*/ 581769 w 756505"/>
                  <a:gd name="connsiteY13" fmla="*/ 234939 h 461495"/>
                  <a:gd name="connsiteX14" fmla="*/ 570022 w 756505"/>
                  <a:gd name="connsiteY14" fmla="*/ 232003 h 461495"/>
                  <a:gd name="connsiteX15" fmla="*/ 564149 w 756505"/>
                  <a:gd name="connsiteY15" fmla="*/ 236407 h 461495"/>
                  <a:gd name="connsiteX16" fmla="*/ 578832 w 756505"/>
                  <a:gd name="connsiteY16" fmla="*/ 264307 h 461495"/>
                  <a:gd name="connsiteX17" fmla="*/ 571491 w 756505"/>
                  <a:gd name="connsiteY17" fmla="*/ 274586 h 461495"/>
                  <a:gd name="connsiteX18" fmla="*/ 542123 w 756505"/>
                  <a:gd name="connsiteY18" fmla="*/ 278990 h 461495"/>
                  <a:gd name="connsiteX19" fmla="*/ 542123 w 756505"/>
                  <a:gd name="connsiteY19" fmla="*/ 299548 h 461495"/>
                  <a:gd name="connsiteX20" fmla="*/ 509819 w 756505"/>
                  <a:gd name="connsiteY20" fmla="*/ 289269 h 461495"/>
                  <a:gd name="connsiteX21" fmla="*/ 501009 w 756505"/>
                  <a:gd name="connsiteY21" fmla="*/ 277522 h 461495"/>
                  <a:gd name="connsiteX22" fmla="*/ 474578 w 756505"/>
                  <a:gd name="connsiteY22" fmla="*/ 284864 h 461495"/>
                  <a:gd name="connsiteX23" fmla="*/ 480452 w 756505"/>
                  <a:gd name="connsiteY23" fmla="*/ 331852 h 461495"/>
                  <a:gd name="connsiteX24" fmla="*/ 480452 w 756505"/>
                  <a:gd name="connsiteY24" fmla="*/ 355346 h 461495"/>
                  <a:gd name="connsiteX25" fmla="*/ 490730 w 756505"/>
                  <a:gd name="connsiteY25" fmla="*/ 361219 h 461495"/>
                  <a:gd name="connsiteX26" fmla="*/ 534781 w 756505"/>
                  <a:gd name="connsiteY26" fmla="*/ 375903 h 461495"/>
                  <a:gd name="connsiteX27" fmla="*/ 540655 w 756505"/>
                  <a:gd name="connsiteY27" fmla="*/ 374435 h 461495"/>
                  <a:gd name="connsiteX28" fmla="*/ 575896 w 756505"/>
                  <a:gd name="connsiteY28" fmla="*/ 367093 h 461495"/>
                  <a:gd name="connsiteX29" fmla="*/ 586174 w 756505"/>
                  <a:gd name="connsiteY29" fmla="*/ 361219 h 461495"/>
                  <a:gd name="connsiteX30" fmla="*/ 602326 w 756505"/>
                  <a:gd name="connsiteY30" fmla="*/ 355346 h 461495"/>
                  <a:gd name="connsiteX31" fmla="*/ 617010 w 756505"/>
                  <a:gd name="connsiteY31" fmla="*/ 355346 h 461495"/>
                  <a:gd name="connsiteX32" fmla="*/ 633162 w 756505"/>
                  <a:gd name="connsiteY32" fmla="*/ 361219 h 461495"/>
                  <a:gd name="connsiteX33" fmla="*/ 649314 w 756505"/>
                  <a:gd name="connsiteY33" fmla="*/ 375903 h 461495"/>
                  <a:gd name="connsiteX34" fmla="*/ 665466 w 756505"/>
                  <a:gd name="connsiteY34" fmla="*/ 372966 h 461495"/>
                  <a:gd name="connsiteX35" fmla="*/ 690429 w 756505"/>
                  <a:gd name="connsiteY35" fmla="*/ 381776 h 461495"/>
                  <a:gd name="connsiteX36" fmla="*/ 727138 w 756505"/>
                  <a:gd name="connsiteY36" fmla="*/ 374435 h 461495"/>
                  <a:gd name="connsiteX37" fmla="*/ 743290 w 756505"/>
                  <a:gd name="connsiteY37" fmla="*/ 361219 h 461495"/>
                  <a:gd name="connsiteX38" fmla="*/ 756505 w 756505"/>
                  <a:gd name="connsiteY38" fmla="*/ 364156 h 461495"/>
                  <a:gd name="connsiteX39" fmla="*/ 738885 w 756505"/>
                  <a:gd name="connsiteY39" fmla="*/ 387650 h 461495"/>
                  <a:gd name="connsiteX40" fmla="*/ 738885 w 756505"/>
                  <a:gd name="connsiteY40" fmla="*/ 403802 h 461495"/>
                  <a:gd name="connsiteX41" fmla="*/ 731543 w 756505"/>
                  <a:gd name="connsiteY41" fmla="*/ 417017 h 461495"/>
                  <a:gd name="connsiteX42" fmla="*/ 733011 w 756505"/>
                  <a:gd name="connsiteY42" fmla="*/ 430232 h 461495"/>
                  <a:gd name="connsiteX43" fmla="*/ 713923 w 756505"/>
                  <a:gd name="connsiteY43" fmla="*/ 433170 h 461495"/>
                  <a:gd name="connsiteX44" fmla="*/ 706581 w 756505"/>
                  <a:gd name="connsiteY44" fmla="*/ 444917 h 461495"/>
                  <a:gd name="connsiteX45" fmla="*/ 707765 w 756505"/>
                  <a:gd name="connsiteY45" fmla="*/ 461495 h 461495"/>
                  <a:gd name="connsiteX46" fmla="*/ 222067 w 756505"/>
                  <a:gd name="connsiteY46" fmla="*/ 461495 h 461495"/>
                  <a:gd name="connsiteX47" fmla="*/ 205866 w 756505"/>
                  <a:gd name="connsiteY47" fmla="*/ 447852 h 461495"/>
                  <a:gd name="connsiteX48" fmla="*/ 195587 w 756505"/>
                  <a:gd name="connsiteY48" fmla="*/ 433170 h 461495"/>
                  <a:gd name="connsiteX49" fmla="*/ 158878 w 756505"/>
                  <a:gd name="connsiteY49" fmla="*/ 422891 h 461495"/>
                  <a:gd name="connsiteX50" fmla="*/ 126574 w 756505"/>
                  <a:gd name="connsiteY50" fmla="*/ 437574 h 461495"/>
                  <a:gd name="connsiteX51" fmla="*/ 106017 w 756505"/>
                  <a:gd name="connsiteY51" fmla="*/ 437574 h 461495"/>
                  <a:gd name="connsiteX52" fmla="*/ 107013 w 756505"/>
                  <a:gd name="connsiteY52" fmla="*/ 461495 h 461495"/>
                  <a:gd name="connsiteX53" fmla="*/ 29428 w 756505"/>
                  <a:gd name="connsiteY53" fmla="*/ 461495 h 461495"/>
                  <a:gd name="connsiteX54" fmla="*/ 33479 w 756505"/>
                  <a:gd name="connsiteY54" fmla="*/ 431113 h 461495"/>
                  <a:gd name="connsiteX55" fmla="*/ 8810 w 756505"/>
                  <a:gd name="connsiteY55" fmla="*/ 402921 h 461495"/>
                  <a:gd name="connsiteX56" fmla="*/ 14096 w 756505"/>
                  <a:gd name="connsiteY56" fmla="*/ 387062 h 461495"/>
                  <a:gd name="connsiteX57" fmla="*/ 0 w 756505"/>
                  <a:gd name="connsiteY57" fmla="*/ 381776 h 461495"/>
                  <a:gd name="connsiteX58" fmla="*/ 0 w 756505"/>
                  <a:gd name="connsiteY58" fmla="*/ 367680 h 461495"/>
                  <a:gd name="connsiteX59" fmla="*/ 24669 w 756505"/>
                  <a:gd name="connsiteY59" fmla="*/ 367680 h 461495"/>
                  <a:gd name="connsiteX60" fmla="*/ 19383 w 756505"/>
                  <a:gd name="connsiteY60" fmla="*/ 348297 h 461495"/>
                  <a:gd name="connsiteX61" fmla="*/ 22907 w 756505"/>
                  <a:gd name="connsiteY61" fmla="*/ 341249 h 461495"/>
                  <a:gd name="connsiteX62" fmla="*/ 15859 w 756505"/>
                  <a:gd name="connsiteY62" fmla="*/ 302484 h 461495"/>
                  <a:gd name="connsiteX63" fmla="*/ 7048 w 756505"/>
                  <a:gd name="connsiteY63" fmla="*/ 295436 h 461495"/>
                  <a:gd name="connsiteX64" fmla="*/ 24669 w 756505"/>
                  <a:gd name="connsiteY64" fmla="*/ 277816 h 461495"/>
                  <a:gd name="connsiteX65" fmla="*/ 28193 w 756505"/>
                  <a:gd name="connsiteY65" fmla="*/ 267243 h 461495"/>
                  <a:gd name="connsiteX66" fmla="*/ 42289 w 756505"/>
                  <a:gd name="connsiteY66" fmla="*/ 265481 h 461495"/>
                  <a:gd name="connsiteX67" fmla="*/ 42289 w 756505"/>
                  <a:gd name="connsiteY67" fmla="*/ 230241 h 461495"/>
                  <a:gd name="connsiteX68" fmla="*/ 56386 w 756505"/>
                  <a:gd name="connsiteY68" fmla="*/ 207334 h 461495"/>
                  <a:gd name="connsiteX69" fmla="*/ 66958 w 756505"/>
                  <a:gd name="connsiteY69" fmla="*/ 200286 h 461495"/>
                  <a:gd name="connsiteX70" fmla="*/ 82816 w 756505"/>
                  <a:gd name="connsiteY70" fmla="*/ 172093 h 461495"/>
                  <a:gd name="connsiteX71" fmla="*/ 119819 w 756505"/>
                  <a:gd name="connsiteY71" fmla="*/ 159759 h 461495"/>
                  <a:gd name="connsiteX72" fmla="*/ 139202 w 756505"/>
                  <a:gd name="connsiteY72" fmla="*/ 149186 h 461495"/>
                  <a:gd name="connsiteX73" fmla="*/ 158584 w 756505"/>
                  <a:gd name="connsiteY73" fmla="*/ 163283 h 461495"/>
                  <a:gd name="connsiteX74" fmla="*/ 186777 w 756505"/>
                  <a:gd name="connsiteY74" fmla="*/ 154473 h 461495"/>
                  <a:gd name="connsiteX75" fmla="*/ 197349 w 756505"/>
                  <a:gd name="connsiteY75" fmla="*/ 165045 h 461495"/>
                  <a:gd name="connsiteX76" fmla="*/ 223780 w 756505"/>
                  <a:gd name="connsiteY76" fmla="*/ 161521 h 461495"/>
                  <a:gd name="connsiteX77" fmla="*/ 244925 w 756505"/>
                  <a:gd name="connsiteY77" fmla="*/ 149186 h 461495"/>
                  <a:gd name="connsiteX78" fmla="*/ 243163 w 756505"/>
                  <a:gd name="connsiteY78" fmla="*/ 135090 h 461495"/>
                  <a:gd name="connsiteX79" fmla="*/ 253735 w 756505"/>
                  <a:gd name="connsiteY79" fmla="*/ 126280 h 461495"/>
                  <a:gd name="connsiteX80" fmla="*/ 253735 w 756505"/>
                  <a:gd name="connsiteY80" fmla="*/ 110422 h 461495"/>
                  <a:gd name="connsiteX81" fmla="*/ 244925 w 756505"/>
                  <a:gd name="connsiteY81" fmla="*/ 89277 h 461495"/>
                  <a:gd name="connsiteX82" fmla="*/ 256644 w 756505"/>
                  <a:gd name="connsiteY82" fmla="*/ 67303 h 461495"/>
                  <a:gd name="connsiteX83" fmla="*/ 263132 w 756505"/>
                  <a:gd name="connsiteY83" fmla="*/ 66076 h 461495"/>
                  <a:gd name="connsiteX84" fmla="*/ 298373 w 756505"/>
                  <a:gd name="connsiteY84" fmla="*/ 71950 h 461495"/>
                  <a:gd name="connsiteX85" fmla="*/ 314525 w 756505"/>
                  <a:gd name="connsiteY85" fmla="*/ 93976 h 461495"/>
                  <a:gd name="connsiteX86" fmla="*/ 421717 w 756505"/>
                  <a:gd name="connsiteY86" fmla="*/ 99849 h 461495"/>
                  <a:gd name="connsiteX87" fmla="*/ 427590 w 756505"/>
                  <a:gd name="connsiteY87" fmla="*/ 76355 h 461495"/>
                  <a:gd name="connsiteX88" fmla="*/ 448147 w 756505"/>
                  <a:gd name="connsiteY88" fmla="*/ 66076 h 461495"/>
                  <a:gd name="connsiteX89" fmla="*/ 458426 w 756505"/>
                  <a:gd name="connsiteY89" fmla="*/ 55798 h 461495"/>
                  <a:gd name="connsiteX90" fmla="*/ 467236 w 756505"/>
                  <a:gd name="connsiteY90" fmla="*/ 44051 h 461495"/>
                  <a:gd name="connsiteX91" fmla="*/ 471641 w 756505"/>
                  <a:gd name="connsiteY91" fmla="*/ 33773 h 461495"/>
                  <a:gd name="connsiteX92" fmla="*/ 473110 w 756505"/>
                  <a:gd name="connsiteY92" fmla="*/ 23494 h 461495"/>
                  <a:gd name="connsiteX93" fmla="*/ 498072 w 756505"/>
                  <a:gd name="connsiteY93" fmla="*/ 11747 h 461495"/>
                  <a:gd name="connsiteX94" fmla="*/ 511287 w 756505"/>
                  <a:gd name="connsiteY94" fmla="*/ 8810 h 461495"/>
                  <a:gd name="connsiteX95" fmla="*/ 527439 w 756505"/>
                  <a:gd name="connsiteY95" fmla="*/ 8810 h 4614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</a:cxnLst>
                <a:rect l="l" t="t" r="r" b="b"/>
                <a:pathLst>
                  <a:path w="756505" h="461495">
                    <a:moveTo>
                      <a:pt x="534781" y="0"/>
                    </a:moveTo>
                    <a:lnTo>
                      <a:pt x="556807" y="10279"/>
                    </a:lnTo>
                    <a:lnTo>
                      <a:pt x="578832" y="20557"/>
                    </a:lnTo>
                    <a:lnTo>
                      <a:pt x="618478" y="52861"/>
                    </a:lnTo>
                    <a:lnTo>
                      <a:pt x="624352" y="73419"/>
                    </a:lnTo>
                    <a:lnTo>
                      <a:pt x="640504" y="89570"/>
                    </a:lnTo>
                    <a:lnTo>
                      <a:pt x="641972" y="130685"/>
                    </a:lnTo>
                    <a:lnTo>
                      <a:pt x="628757" y="157116"/>
                    </a:lnTo>
                    <a:lnTo>
                      <a:pt x="640504" y="179141"/>
                    </a:lnTo>
                    <a:lnTo>
                      <a:pt x="640504" y="193825"/>
                    </a:lnTo>
                    <a:lnTo>
                      <a:pt x="625820" y="202635"/>
                    </a:lnTo>
                    <a:lnTo>
                      <a:pt x="615542" y="243750"/>
                    </a:lnTo>
                    <a:lnTo>
                      <a:pt x="594985" y="243750"/>
                    </a:lnTo>
                    <a:lnTo>
                      <a:pt x="581769" y="234939"/>
                    </a:lnTo>
                    <a:lnTo>
                      <a:pt x="570022" y="232003"/>
                    </a:lnTo>
                    <a:lnTo>
                      <a:pt x="564149" y="236407"/>
                    </a:lnTo>
                    <a:lnTo>
                      <a:pt x="578832" y="264307"/>
                    </a:lnTo>
                    <a:lnTo>
                      <a:pt x="571491" y="274586"/>
                    </a:lnTo>
                    <a:lnTo>
                      <a:pt x="542123" y="278990"/>
                    </a:lnTo>
                    <a:lnTo>
                      <a:pt x="542123" y="299548"/>
                    </a:lnTo>
                    <a:lnTo>
                      <a:pt x="509819" y="289269"/>
                    </a:lnTo>
                    <a:lnTo>
                      <a:pt x="501009" y="277522"/>
                    </a:lnTo>
                    <a:lnTo>
                      <a:pt x="474578" y="284864"/>
                    </a:lnTo>
                    <a:lnTo>
                      <a:pt x="480452" y="331852"/>
                    </a:lnTo>
                    <a:lnTo>
                      <a:pt x="480452" y="355346"/>
                    </a:lnTo>
                    <a:lnTo>
                      <a:pt x="490730" y="361219"/>
                    </a:lnTo>
                    <a:lnTo>
                      <a:pt x="534781" y="375903"/>
                    </a:lnTo>
                    <a:lnTo>
                      <a:pt x="540655" y="374435"/>
                    </a:lnTo>
                    <a:lnTo>
                      <a:pt x="575896" y="367093"/>
                    </a:lnTo>
                    <a:lnTo>
                      <a:pt x="586174" y="361219"/>
                    </a:lnTo>
                    <a:lnTo>
                      <a:pt x="602326" y="355346"/>
                    </a:lnTo>
                    <a:lnTo>
                      <a:pt x="617010" y="355346"/>
                    </a:lnTo>
                    <a:lnTo>
                      <a:pt x="633162" y="361219"/>
                    </a:lnTo>
                    <a:lnTo>
                      <a:pt x="649314" y="375903"/>
                    </a:lnTo>
                    <a:lnTo>
                      <a:pt x="665466" y="372966"/>
                    </a:lnTo>
                    <a:lnTo>
                      <a:pt x="690429" y="381776"/>
                    </a:lnTo>
                    <a:lnTo>
                      <a:pt x="727138" y="374435"/>
                    </a:lnTo>
                    <a:lnTo>
                      <a:pt x="743290" y="361219"/>
                    </a:lnTo>
                    <a:lnTo>
                      <a:pt x="756505" y="364156"/>
                    </a:lnTo>
                    <a:lnTo>
                      <a:pt x="738885" y="387650"/>
                    </a:lnTo>
                    <a:lnTo>
                      <a:pt x="738885" y="403802"/>
                    </a:lnTo>
                    <a:lnTo>
                      <a:pt x="731543" y="417017"/>
                    </a:lnTo>
                    <a:lnTo>
                      <a:pt x="733011" y="430232"/>
                    </a:lnTo>
                    <a:lnTo>
                      <a:pt x="713923" y="433170"/>
                    </a:lnTo>
                    <a:lnTo>
                      <a:pt x="706581" y="444917"/>
                    </a:lnTo>
                    <a:lnTo>
                      <a:pt x="707765" y="461495"/>
                    </a:lnTo>
                    <a:lnTo>
                      <a:pt x="222067" y="461495"/>
                    </a:lnTo>
                    <a:lnTo>
                      <a:pt x="205866" y="447852"/>
                    </a:lnTo>
                    <a:lnTo>
                      <a:pt x="195587" y="433170"/>
                    </a:lnTo>
                    <a:lnTo>
                      <a:pt x="158878" y="422891"/>
                    </a:lnTo>
                    <a:lnTo>
                      <a:pt x="126574" y="437574"/>
                    </a:lnTo>
                    <a:lnTo>
                      <a:pt x="106017" y="437574"/>
                    </a:lnTo>
                    <a:lnTo>
                      <a:pt x="107013" y="461495"/>
                    </a:lnTo>
                    <a:lnTo>
                      <a:pt x="29428" y="461495"/>
                    </a:lnTo>
                    <a:lnTo>
                      <a:pt x="33479" y="431113"/>
                    </a:lnTo>
                    <a:lnTo>
                      <a:pt x="8810" y="402921"/>
                    </a:lnTo>
                    <a:lnTo>
                      <a:pt x="14096" y="387062"/>
                    </a:lnTo>
                    <a:lnTo>
                      <a:pt x="0" y="381776"/>
                    </a:lnTo>
                    <a:lnTo>
                      <a:pt x="0" y="367680"/>
                    </a:lnTo>
                    <a:lnTo>
                      <a:pt x="24669" y="367680"/>
                    </a:lnTo>
                    <a:lnTo>
                      <a:pt x="19383" y="348297"/>
                    </a:lnTo>
                    <a:lnTo>
                      <a:pt x="22907" y="341249"/>
                    </a:lnTo>
                    <a:lnTo>
                      <a:pt x="15859" y="302484"/>
                    </a:lnTo>
                    <a:lnTo>
                      <a:pt x="7048" y="295436"/>
                    </a:lnTo>
                    <a:lnTo>
                      <a:pt x="24669" y="277816"/>
                    </a:lnTo>
                    <a:lnTo>
                      <a:pt x="28193" y="267243"/>
                    </a:lnTo>
                    <a:lnTo>
                      <a:pt x="42289" y="265481"/>
                    </a:lnTo>
                    <a:lnTo>
                      <a:pt x="42289" y="230241"/>
                    </a:lnTo>
                    <a:lnTo>
                      <a:pt x="56386" y="207334"/>
                    </a:lnTo>
                    <a:lnTo>
                      <a:pt x="66958" y="200286"/>
                    </a:lnTo>
                    <a:lnTo>
                      <a:pt x="82816" y="172093"/>
                    </a:lnTo>
                    <a:lnTo>
                      <a:pt x="119819" y="159759"/>
                    </a:lnTo>
                    <a:lnTo>
                      <a:pt x="139202" y="149186"/>
                    </a:lnTo>
                    <a:lnTo>
                      <a:pt x="158584" y="163283"/>
                    </a:lnTo>
                    <a:lnTo>
                      <a:pt x="186777" y="154473"/>
                    </a:lnTo>
                    <a:lnTo>
                      <a:pt x="197349" y="165045"/>
                    </a:lnTo>
                    <a:lnTo>
                      <a:pt x="223780" y="161521"/>
                    </a:lnTo>
                    <a:lnTo>
                      <a:pt x="244925" y="149186"/>
                    </a:lnTo>
                    <a:lnTo>
                      <a:pt x="243163" y="135090"/>
                    </a:lnTo>
                    <a:lnTo>
                      <a:pt x="253735" y="126280"/>
                    </a:lnTo>
                    <a:lnTo>
                      <a:pt x="253735" y="110422"/>
                    </a:lnTo>
                    <a:lnTo>
                      <a:pt x="244925" y="89277"/>
                    </a:lnTo>
                    <a:lnTo>
                      <a:pt x="256644" y="67303"/>
                    </a:lnTo>
                    <a:lnTo>
                      <a:pt x="263132" y="66076"/>
                    </a:lnTo>
                    <a:lnTo>
                      <a:pt x="298373" y="71950"/>
                    </a:lnTo>
                    <a:lnTo>
                      <a:pt x="314525" y="93976"/>
                    </a:lnTo>
                    <a:lnTo>
                      <a:pt x="421717" y="99849"/>
                    </a:lnTo>
                    <a:lnTo>
                      <a:pt x="427590" y="76355"/>
                    </a:lnTo>
                    <a:lnTo>
                      <a:pt x="448147" y="66076"/>
                    </a:lnTo>
                    <a:lnTo>
                      <a:pt x="458426" y="55798"/>
                    </a:lnTo>
                    <a:lnTo>
                      <a:pt x="467236" y="44051"/>
                    </a:lnTo>
                    <a:lnTo>
                      <a:pt x="471641" y="33773"/>
                    </a:lnTo>
                    <a:lnTo>
                      <a:pt x="473110" y="23494"/>
                    </a:lnTo>
                    <a:lnTo>
                      <a:pt x="498072" y="11747"/>
                    </a:lnTo>
                    <a:lnTo>
                      <a:pt x="511287" y="8810"/>
                    </a:lnTo>
                    <a:lnTo>
                      <a:pt x="527439" y="8810"/>
                    </a:lnTo>
                    <a:close/>
                  </a:path>
                </a:pathLst>
              </a:custGeom>
              <a:solidFill>
                <a:srgbClr val="E2F0D9"/>
              </a:solidFill>
              <a:ln w="12700">
                <a:noFill/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grpSp>
            <p:nvGrpSpPr>
              <p:cNvPr id="81" name="グループ化 80">
                <a:extLst>
                  <a:ext uri="{FF2B5EF4-FFF2-40B4-BE49-F238E27FC236}">
                    <a16:creationId xmlns:a16="http://schemas.microsoft.com/office/drawing/2014/main" id="{CE1F7F1E-1570-8D8B-7C26-9B8801F5B5A9}"/>
                  </a:ext>
                </a:extLst>
              </p:cNvPr>
              <p:cNvGrpSpPr/>
              <p:nvPr/>
            </p:nvGrpSpPr>
            <p:grpSpPr>
              <a:xfrm>
                <a:off x="663981" y="1392053"/>
                <a:ext cx="2725535" cy="2157465"/>
                <a:chOff x="663981" y="1392053"/>
                <a:chExt cx="2725535" cy="2157465"/>
              </a:xfrm>
            </p:grpSpPr>
            <p:sp>
              <p:nvSpPr>
                <p:cNvPr id="65" name="フリーフォーム: 図形 64">
                  <a:extLst>
                    <a:ext uri="{FF2B5EF4-FFF2-40B4-BE49-F238E27FC236}">
                      <a16:creationId xmlns:a16="http://schemas.microsoft.com/office/drawing/2014/main" id="{5D689613-BB05-B2EA-4A66-2567E7A8E660}"/>
                    </a:ext>
                  </a:extLst>
                </p:cNvPr>
                <p:cNvSpPr/>
                <p:nvPr/>
              </p:nvSpPr>
              <p:spPr>
                <a:xfrm>
                  <a:off x="3116462" y="1392053"/>
                  <a:ext cx="273054" cy="812010"/>
                </a:xfrm>
                <a:custGeom>
                  <a:avLst/>
                  <a:gdLst>
                    <a:gd name="connsiteX0" fmla="*/ 187952 w 273054"/>
                    <a:gd name="connsiteY0" fmla="*/ 0 h 812010"/>
                    <a:gd name="connsiteX1" fmla="*/ 207040 w 273054"/>
                    <a:gd name="connsiteY1" fmla="*/ 0 h 812010"/>
                    <a:gd name="connsiteX2" fmla="*/ 215851 w 273054"/>
                    <a:gd name="connsiteY2" fmla="*/ 13216 h 812010"/>
                    <a:gd name="connsiteX3" fmla="*/ 234940 w 273054"/>
                    <a:gd name="connsiteY3" fmla="*/ 7342 h 812010"/>
                    <a:gd name="connsiteX4" fmla="*/ 258433 w 273054"/>
                    <a:gd name="connsiteY4" fmla="*/ 22026 h 812010"/>
                    <a:gd name="connsiteX5" fmla="*/ 273054 w 273054"/>
                    <a:gd name="connsiteY5" fmla="*/ 15528 h 812010"/>
                    <a:gd name="connsiteX6" fmla="*/ 273054 w 273054"/>
                    <a:gd name="connsiteY6" fmla="*/ 773007 h 812010"/>
                    <a:gd name="connsiteX7" fmla="*/ 268712 w 273054"/>
                    <a:gd name="connsiteY7" fmla="*/ 772364 h 812010"/>
                    <a:gd name="connsiteX8" fmla="*/ 233471 w 273054"/>
                    <a:gd name="connsiteY8" fmla="*/ 787048 h 812010"/>
                    <a:gd name="connsiteX9" fmla="*/ 195293 w 273054"/>
                    <a:gd name="connsiteY9" fmla="*/ 769427 h 812010"/>
                    <a:gd name="connsiteX10" fmla="*/ 182078 w 273054"/>
                    <a:gd name="connsiteY10" fmla="*/ 776769 h 812010"/>
                    <a:gd name="connsiteX11" fmla="*/ 162989 w 273054"/>
                    <a:gd name="connsiteY11" fmla="*/ 776769 h 812010"/>
                    <a:gd name="connsiteX12" fmla="*/ 154179 w 273054"/>
                    <a:gd name="connsiteY12" fmla="*/ 772364 h 812010"/>
                    <a:gd name="connsiteX13" fmla="*/ 132154 w 273054"/>
                    <a:gd name="connsiteY13" fmla="*/ 778237 h 812010"/>
                    <a:gd name="connsiteX14" fmla="*/ 127748 w 273054"/>
                    <a:gd name="connsiteY14" fmla="*/ 787048 h 812010"/>
                    <a:gd name="connsiteX15" fmla="*/ 127748 w 273054"/>
                    <a:gd name="connsiteY15" fmla="*/ 797326 h 812010"/>
                    <a:gd name="connsiteX16" fmla="*/ 113065 w 273054"/>
                    <a:gd name="connsiteY16" fmla="*/ 806136 h 812010"/>
                    <a:gd name="connsiteX17" fmla="*/ 92508 w 273054"/>
                    <a:gd name="connsiteY17" fmla="*/ 812010 h 812010"/>
                    <a:gd name="connsiteX18" fmla="*/ 77824 w 273054"/>
                    <a:gd name="connsiteY18" fmla="*/ 794389 h 812010"/>
                    <a:gd name="connsiteX19" fmla="*/ 58735 w 273054"/>
                    <a:gd name="connsiteY19" fmla="*/ 806136 h 812010"/>
                    <a:gd name="connsiteX20" fmla="*/ 46988 w 273054"/>
                    <a:gd name="connsiteY20" fmla="*/ 806136 h 812010"/>
                    <a:gd name="connsiteX21" fmla="*/ 45520 w 273054"/>
                    <a:gd name="connsiteY21" fmla="*/ 789984 h 812010"/>
                    <a:gd name="connsiteX22" fmla="*/ 55798 w 273054"/>
                    <a:gd name="connsiteY22" fmla="*/ 778237 h 812010"/>
                    <a:gd name="connsiteX23" fmla="*/ 42583 w 273054"/>
                    <a:gd name="connsiteY23" fmla="*/ 769427 h 812010"/>
                    <a:gd name="connsiteX24" fmla="*/ 42583 w 273054"/>
                    <a:gd name="connsiteY24" fmla="*/ 747401 h 812010"/>
                    <a:gd name="connsiteX25" fmla="*/ 22026 w 273054"/>
                    <a:gd name="connsiteY25" fmla="*/ 726844 h 812010"/>
                    <a:gd name="connsiteX26" fmla="*/ 10279 w 273054"/>
                    <a:gd name="connsiteY26" fmla="*/ 726844 h 812010"/>
                    <a:gd name="connsiteX27" fmla="*/ 8810 w 273054"/>
                    <a:gd name="connsiteY27" fmla="*/ 713629 h 812010"/>
                    <a:gd name="connsiteX28" fmla="*/ 1468 w 273054"/>
                    <a:gd name="connsiteY28" fmla="*/ 706287 h 812010"/>
                    <a:gd name="connsiteX29" fmla="*/ 2937 w 273054"/>
                    <a:gd name="connsiteY29" fmla="*/ 687198 h 812010"/>
                    <a:gd name="connsiteX30" fmla="*/ 13215 w 273054"/>
                    <a:gd name="connsiteY30" fmla="*/ 666641 h 812010"/>
                    <a:gd name="connsiteX31" fmla="*/ 32304 w 273054"/>
                    <a:gd name="connsiteY31" fmla="*/ 660768 h 812010"/>
                    <a:gd name="connsiteX32" fmla="*/ 14684 w 273054"/>
                    <a:gd name="connsiteY32" fmla="*/ 635805 h 812010"/>
                    <a:gd name="connsiteX33" fmla="*/ 0 w 273054"/>
                    <a:gd name="connsiteY33" fmla="*/ 632868 h 812010"/>
                    <a:gd name="connsiteX34" fmla="*/ 11747 w 273054"/>
                    <a:gd name="connsiteY34" fmla="*/ 613780 h 812010"/>
                    <a:gd name="connsiteX35" fmla="*/ 11747 w 273054"/>
                    <a:gd name="connsiteY35" fmla="*/ 593222 h 812010"/>
                    <a:gd name="connsiteX36" fmla="*/ 23494 w 273054"/>
                    <a:gd name="connsiteY36" fmla="*/ 581475 h 812010"/>
                    <a:gd name="connsiteX37" fmla="*/ 8810 w 273054"/>
                    <a:gd name="connsiteY37" fmla="*/ 575602 h 812010"/>
                    <a:gd name="connsiteX38" fmla="*/ 10279 w 273054"/>
                    <a:gd name="connsiteY38" fmla="*/ 565323 h 812010"/>
                    <a:gd name="connsiteX39" fmla="*/ 17621 w 273054"/>
                    <a:gd name="connsiteY39" fmla="*/ 550640 h 812010"/>
                    <a:gd name="connsiteX40" fmla="*/ 41115 w 273054"/>
                    <a:gd name="connsiteY40" fmla="*/ 540361 h 812010"/>
                    <a:gd name="connsiteX41" fmla="*/ 46988 w 273054"/>
                    <a:gd name="connsiteY41" fmla="*/ 516867 h 812010"/>
                    <a:gd name="connsiteX42" fmla="*/ 55798 w 273054"/>
                    <a:gd name="connsiteY42" fmla="*/ 499247 h 812010"/>
                    <a:gd name="connsiteX43" fmla="*/ 69014 w 273054"/>
                    <a:gd name="connsiteY43" fmla="*/ 494842 h 812010"/>
                    <a:gd name="connsiteX44" fmla="*/ 77824 w 273054"/>
                    <a:gd name="connsiteY44" fmla="*/ 466942 h 812010"/>
                    <a:gd name="connsiteX45" fmla="*/ 77824 w 273054"/>
                    <a:gd name="connsiteY45" fmla="*/ 453727 h 812010"/>
                    <a:gd name="connsiteX46" fmla="*/ 93976 w 273054"/>
                    <a:gd name="connsiteY46" fmla="*/ 441980 h 812010"/>
                    <a:gd name="connsiteX47" fmla="*/ 110128 w 273054"/>
                    <a:gd name="connsiteY47" fmla="*/ 449322 h 812010"/>
                    <a:gd name="connsiteX48" fmla="*/ 110128 w 273054"/>
                    <a:gd name="connsiteY48" fmla="*/ 439043 h 812010"/>
                    <a:gd name="connsiteX49" fmla="*/ 107191 w 273054"/>
                    <a:gd name="connsiteY49" fmla="*/ 431702 h 812010"/>
                    <a:gd name="connsiteX50" fmla="*/ 108660 w 273054"/>
                    <a:gd name="connsiteY50" fmla="*/ 422891 h 812010"/>
                    <a:gd name="connsiteX51" fmla="*/ 92508 w 273054"/>
                    <a:gd name="connsiteY51" fmla="*/ 411144 h 812010"/>
                    <a:gd name="connsiteX52" fmla="*/ 86634 w 273054"/>
                    <a:gd name="connsiteY52" fmla="*/ 392055 h 812010"/>
                    <a:gd name="connsiteX53" fmla="*/ 108660 w 273054"/>
                    <a:gd name="connsiteY53" fmla="*/ 372967 h 812010"/>
                    <a:gd name="connsiteX54" fmla="*/ 130685 w 273054"/>
                    <a:gd name="connsiteY54" fmla="*/ 378840 h 812010"/>
                    <a:gd name="connsiteX55" fmla="*/ 151242 w 273054"/>
                    <a:gd name="connsiteY55" fmla="*/ 367093 h 812010"/>
                    <a:gd name="connsiteX56" fmla="*/ 182078 w 273054"/>
                    <a:gd name="connsiteY56" fmla="*/ 339194 h 812010"/>
                    <a:gd name="connsiteX57" fmla="*/ 185015 w 273054"/>
                    <a:gd name="connsiteY57" fmla="*/ 309827 h 812010"/>
                    <a:gd name="connsiteX58" fmla="*/ 173268 w 273054"/>
                    <a:gd name="connsiteY58" fmla="*/ 302485 h 812010"/>
                    <a:gd name="connsiteX59" fmla="*/ 182078 w 273054"/>
                    <a:gd name="connsiteY59" fmla="*/ 268712 h 812010"/>
                    <a:gd name="connsiteX60" fmla="*/ 157116 w 273054"/>
                    <a:gd name="connsiteY60" fmla="*/ 254029 h 812010"/>
                    <a:gd name="connsiteX61" fmla="*/ 158584 w 273054"/>
                    <a:gd name="connsiteY61" fmla="*/ 211446 h 812010"/>
                    <a:gd name="connsiteX62" fmla="*/ 133622 w 273054"/>
                    <a:gd name="connsiteY62" fmla="*/ 196762 h 812010"/>
                    <a:gd name="connsiteX63" fmla="*/ 123343 w 273054"/>
                    <a:gd name="connsiteY63" fmla="*/ 140964 h 812010"/>
                    <a:gd name="connsiteX64" fmla="*/ 107191 w 273054"/>
                    <a:gd name="connsiteY64" fmla="*/ 132154 h 812010"/>
                    <a:gd name="connsiteX65" fmla="*/ 121875 w 273054"/>
                    <a:gd name="connsiteY65" fmla="*/ 117470 h 812010"/>
                    <a:gd name="connsiteX66" fmla="*/ 120407 w 273054"/>
                    <a:gd name="connsiteY66" fmla="*/ 91039 h 812010"/>
                    <a:gd name="connsiteX67" fmla="*/ 105723 w 273054"/>
                    <a:gd name="connsiteY67" fmla="*/ 86634 h 812010"/>
                    <a:gd name="connsiteX68" fmla="*/ 108660 w 273054"/>
                    <a:gd name="connsiteY68" fmla="*/ 69014 h 812010"/>
                    <a:gd name="connsiteX69" fmla="*/ 85166 w 273054"/>
                    <a:gd name="connsiteY69" fmla="*/ 48456 h 812010"/>
                    <a:gd name="connsiteX70" fmla="*/ 111596 w 273054"/>
                    <a:gd name="connsiteY70" fmla="*/ 39646 h 812010"/>
                    <a:gd name="connsiteX71" fmla="*/ 143901 w 273054"/>
                    <a:gd name="connsiteY71" fmla="*/ 32304 h 812010"/>
                    <a:gd name="connsiteX0" fmla="*/ 187952 w 798313"/>
                    <a:gd name="connsiteY0" fmla="*/ 0 h 812010"/>
                    <a:gd name="connsiteX1" fmla="*/ 207040 w 798313"/>
                    <a:gd name="connsiteY1" fmla="*/ 0 h 812010"/>
                    <a:gd name="connsiteX2" fmla="*/ 215851 w 798313"/>
                    <a:gd name="connsiteY2" fmla="*/ 13216 h 812010"/>
                    <a:gd name="connsiteX3" fmla="*/ 234940 w 798313"/>
                    <a:gd name="connsiteY3" fmla="*/ 7342 h 812010"/>
                    <a:gd name="connsiteX4" fmla="*/ 258433 w 798313"/>
                    <a:gd name="connsiteY4" fmla="*/ 22026 h 812010"/>
                    <a:gd name="connsiteX5" fmla="*/ 273054 w 798313"/>
                    <a:gd name="connsiteY5" fmla="*/ 15528 h 812010"/>
                    <a:gd name="connsiteX6" fmla="*/ 798313 w 798313"/>
                    <a:gd name="connsiteY6" fmla="*/ 408172 h 812010"/>
                    <a:gd name="connsiteX7" fmla="*/ 273054 w 798313"/>
                    <a:gd name="connsiteY7" fmla="*/ 773007 h 812010"/>
                    <a:gd name="connsiteX8" fmla="*/ 268712 w 798313"/>
                    <a:gd name="connsiteY8" fmla="*/ 772364 h 812010"/>
                    <a:gd name="connsiteX9" fmla="*/ 233471 w 798313"/>
                    <a:gd name="connsiteY9" fmla="*/ 787048 h 812010"/>
                    <a:gd name="connsiteX10" fmla="*/ 195293 w 798313"/>
                    <a:gd name="connsiteY10" fmla="*/ 769427 h 812010"/>
                    <a:gd name="connsiteX11" fmla="*/ 182078 w 798313"/>
                    <a:gd name="connsiteY11" fmla="*/ 776769 h 812010"/>
                    <a:gd name="connsiteX12" fmla="*/ 162989 w 798313"/>
                    <a:gd name="connsiteY12" fmla="*/ 776769 h 812010"/>
                    <a:gd name="connsiteX13" fmla="*/ 154179 w 798313"/>
                    <a:gd name="connsiteY13" fmla="*/ 772364 h 812010"/>
                    <a:gd name="connsiteX14" fmla="*/ 132154 w 798313"/>
                    <a:gd name="connsiteY14" fmla="*/ 778237 h 812010"/>
                    <a:gd name="connsiteX15" fmla="*/ 127748 w 798313"/>
                    <a:gd name="connsiteY15" fmla="*/ 787048 h 812010"/>
                    <a:gd name="connsiteX16" fmla="*/ 127748 w 798313"/>
                    <a:gd name="connsiteY16" fmla="*/ 797326 h 812010"/>
                    <a:gd name="connsiteX17" fmla="*/ 113065 w 798313"/>
                    <a:gd name="connsiteY17" fmla="*/ 806136 h 812010"/>
                    <a:gd name="connsiteX18" fmla="*/ 92508 w 798313"/>
                    <a:gd name="connsiteY18" fmla="*/ 812010 h 812010"/>
                    <a:gd name="connsiteX19" fmla="*/ 77824 w 798313"/>
                    <a:gd name="connsiteY19" fmla="*/ 794389 h 812010"/>
                    <a:gd name="connsiteX20" fmla="*/ 58735 w 798313"/>
                    <a:gd name="connsiteY20" fmla="*/ 806136 h 812010"/>
                    <a:gd name="connsiteX21" fmla="*/ 46988 w 798313"/>
                    <a:gd name="connsiteY21" fmla="*/ 806136 h 812010"/>
                    <a:gd name="connsiteX22" fmla="*/ 45520 w 798313"/>
                    <a:gd name="connsiteY22" fmla="*/ 789984 h 812010"/>
                    <a:gd name="connsiteX23" fmla="*/ 55798 w 798313"/>
                    <a:gd name="connsiteY23" fmla="*/ 778237 h 812010"/>
                    <a:gd name="connsiteX24" fmla="*/ 42583 w 798313"/>
                    <a:gd name="connsiteY24" fmla="*/ 769427 h 812010"/>
                    <a:gd name="connsiteX25" fmla="*/ 42583 w 798313"/>
                    <a:gd name="connsiteY25" fmla="*/ 747401 h 812010"/>
                    <a:gd name="connsiteX26" fmla="*/ 22026 w 798313"/>
                    <a:gd name="connsiteY26" fmla="*/ 726844 h 812010"/>
                    <a:gd name="connsiteX27" fmla="*/ 10279 w 798313"/>
                    <a:gd name="connsiteY27" fmla="*/ 726844 h 812010"/>
                    <a:gd name="connsiteX28" fmla="*/ 8810 w 798313"/>
                    <a:gd name="connsiteY28" fmla="*/ 713629 h 812010"/>
                    <a:gd name="connsiteX29" fmla="*/ 1468 w 798313"/>
                    <a:gd name="connsiteY29" fmla="*/ 706287 h 812010"/>
                    <a:gd name="connsiteX30" fmla="*/ 2937 w 798313"/>
                    <a:gd name="connsiteY30" fmla="*/ 687198 h 812010"/>
                    <a:gd name="connsiteX31" fmla="*/ 13215 w 798313"/>
                    <a:gd name="connsiteY31" fmla="*/ 666641 h 812010"/>
                    <a:gd name="connsiteX32" fmla="*/ 32304 w 798313"/>
                    <a:gd name="connsiteY32" fmla="*/ 660768 h 812010"/>
                    <a:gd name="connsiteX33" fmla="*/ 14684 w 798313"/>
                    <a:gd name="connsiteY33" fmla="*/ 635805 h 812010"/>
                    <a:gd name="connsiteX34" fmla="*/ 0 w 798313"/>
                    <a:gd name="connsiteY34" fmla="*/ 632868 h 812010"/>
                    <a:gd name="connsiteX35" fmla="*/ 11747 w 798313"/>
                    <a:gd name="connsiteY35" fmla="*/ 613780 h 812010"/>
                    <a:gd name="connsiteX36" fmla="*/ 11747 w 798313"/>
                    <a:gd name="connsiteY36" fmla="*/ 593222 h 812010"/>
                    <a:gd name="connsiteX37" fmla="*/ 23494 w 798313"/>
                    <a:gd name="connsiteY37" fmla="*/ 581475 h 812010"/>
                    <a:gd name="connsiteX38" fmla="*/ 8810 w 798313"/>
                    <a:gd name="connsiteY38" fmla="*/ 575602 h 812010"/>
                    <a:gd name="connsiteX39" fmla="*/ 10279 w 798313"/>
                    <a:gd name="connsiteY39" fmla="*/ 565323 h 812010"/>
                    <a:gd name="connsiteX40" fmla="*/ 17621 w 798313"/>
                    <a:gd name="connsiteY40" fmla="*/ 550640 h 812010"/>
                    <a:gd name="connsiteX41" fmla="*/ 41115 w 798313"/>
                    <a:gd name="connsiteY41" fmla="*/ 540361 h 812010"/>
                    <a:gd name="connsiteX42" fmla="*/ 46988 w 798313"/>
                    <a:gd name="connsiteY42" fmla="*/ 516867 h 812010"/>
                    <a:gd name="connsiteX43" fmla="*/ 55798 w 798313"/>
                    <a:gd name="connsiteY43" fmla="*/ 499247 h 812010"/>
                    <a:gd name="connsiteX44" fmla="*/ 69014 w 798313"/>
                    <a:gd name="connsiteY44" fmla="*/ 494842 h 812010"/>
                    <a:gd name="connsiteX45" fmla="*/ 77824 w 798313"/>
                    <a:gd name="connsiteY45" fmla="*/ 466942 h 812010"/>
                    <a:gd name="connsiteX46" fmla="*/ 77824 w 798313"/>
                    <a:gd name="connsiteY46" fmla="*/ 453727 h 812010"/>
                    <a:gd name="connsiteX47" fmla="*/ 93976 w 798313"/>
                    <a:gd name="connsiteY47" fmla="*/ 441980 h 812010"/>
                    <a:gd name="connsiteX48" fmla="*/ 110128 w 798313"/>
                    <a:gd name="connsiteY48" fmla="*/ 449322 h 812010"/>
                    <a:gd name="connsiteX49" fmla="*/ 110128 w 798313"/>
                    <a:gd name="connsiteY49" fmla="*/ 439043 h 812010"/>
                    <a:gd name="connsiteX50" fmla="*/ 107191 w 798313"/>
                    <a:gd name="connsiteY50" fmla="*/ 431702 h 812010"/>
                    <a:gd name="connsiteX51" fmla="*/ 108660 w 798313"/>
                    <a:gd name="connsiteY51" fmla="*/ 422891 h 812010"/>
                    <a:gd name="connsiteX52" fmla="*/ 92508 w 798313"/>
                    <a:gd name="connsiteY52" fmla="*/ 411144 h 812010"/>
                    <a:gd name="connsiteX53" fmla="*/ 86634 w 798313"/>
                    <a:gd name="connsiteY53" fmla="*/ 392055 h 812010"/>
                    <a:gd name="connsiteX54" fmla="*/ 108660 w 798313"/>
                    <a:gd name="connsiteY54" fmla="*/ 372967 h 812010"/>
                    <a:gd name="connsiteX55" fmla="*/ 130685 w 798313"/>
                    <a:gd name="connsiteY55" fmla="*/ 378840 h 812010"/>
                    <a:gd name="connsiteX56" fmla="*/ 151242 w 798313"/>
                    <a:gd name="connsiteY56" fmla="*/ 367093 h 812010"/>
                    <a:gd name="connsiteX57" fmla="*/ 182078 w 798313"/>
                    <a:gd name="connsiteY57" fmla="*/ 339194 h 812010"/>
                    <a:gd name="connsiteX58" fmla="*/ 185015 w 798313"/>
                    <a:gd name="connsiteY58" fmla="*/ 309827 h 812010"/>
                    <a:gd name="connsiteX59" fmla="*/ 173268 w 798313"/>
                    <a:gd name="connsiteY59" fmla="*/ 302485 h 812010"/>
                    <a:gd name="connsiteX60" fmla="*/ 182078 w 798313"/>
                    <a:gd name="connsiteY60" fmla="*/ 268712 h 812010"/>
                    <a:gd name="connsiteX61" fmla="*/ 157116 w 798313"/>
                    <a:gd name="connsiteY61" fmla="*/ 254029 h 812010"/>
                    <a:gd name="connsiteX62" fmla="*/ 158584 w 798313"/>
                    <a:gd name="connsiteY62" fmla="*/ 211446 h 812010"/>
                    <a:gd name="connsiteX63" fmla="*/ 133622 w 798313"/>
                    <a:gd name="connsiteY63" fmla="*/ 196762 h 812010"/>
                    <a:gd name="connsiteX64" fmla="*/ 123343 w 798313"/>
                    <a:gd name="connsiteY64" fmla="*/ 140964 h 812010"/>
                    <a:gd name="connsiteX65" fmla="*/ 107191 w 798313"/>
                    <a:gd name="connsiteY65" fmla="*/ 132154 h 812010"/>
                    <a:gd name="connsiteX66" fmla="*/ 121875 w 798313"/>
                    <a:gd name="connsiteY66" fmla="*/ 117470 h 812010"/>
                    <a:gd name="connsiteX67" fmla="*/ 120407 w 798313"/>
                    <a:gd name="connsiteY67" fmla="*/ 91039 h 812010"/>
                    <a:gd name="connsiteX68" fmla="*/ 105723 w 798313"/>
                    <a:gd name="connsiteY68" fmla="*/ 86634 h 812010"/>
                    <a:gd name="connsiteX69" fmla="*/ 108660 w 798313"/>
                    <a:gd name="connsiteY69" fmla="*/ 69014 h 812010"/>
                    <a:gd name="connsiteX70" fmla="*/ 85166 w 798313"/>
                    <a:gd name="connsiteY70" fmla="*/ 48456 h 812010"/>
                    <a:gd name="connsiteX71" fmla="*/ 111596 w 798313"/>
                    <a:gd name="connsiteY71" fmla="*/ 39646 h 812010"/>
                    <a:gd name="connsiteX72" fmla="*/ 143901 w 798313"/>
                    <a:gd name="connsiteY72" fmla="*/ 32304 h 812010"/>
                    <a:gd name="connsiteX73" fmla="*/ 187952 w 798313"/>
                    <a:gd name="connsiteY73" fmla="*/ 0 h 812010"/>
                    <a:gd name="connsiteX0" fmla="*/ 798313 w 889753"/>
                    <a:gd name="connsiteY0" fmla="*/ 408172 h 812010"/>
                    <a:gd name="connsiteX1" fmla="*/ 273054 w 889753"/>
                    <a:gd name="connsiteY1" fmla="*/ 773007 h 812010"/>
                    <a:gd name="connsiteX2" fmla="*/ 268712 w 889753"/>
                    <a:gd name="connsiteY2" fmla="*/ 772364 h 812010"/>
                    <a:gd name="connsiteX3" fmla="*/ 233471 w 889753"/>
                    <a:gd name="connsiteY3" fmla="*/ 787048 h 812010"/>
                    <a:gd name="connsiteX4" fmla="*/ 195293 w 889753"/>
                    <a:gd name="connsiteY4" fmla="*/ 769427 h 812010"/>
                    <a:gd name="connsiteX5" fmla="*/ 182078 w 889753"/>
                    <a:gd name="connsiteY5" fmla="*/ 776769 h 812010"/>
                    <a:gd name="connsiteX6" fmla="*/ 162989 w 889753"/>
                    <a:gd name="connsiteY6" fmla="*/ 776769 h 812010"/>
                    <a:gd name="connsiteX7" fmla="*/ 154179 w 889753"/>
                    <a:gd name="connsiteY7" fmla="*/ 772364 h 812010"/>
                    <a:gd name="connsiteX8" fmla="*/ 132154 w 889753"/>
                    <a:gd name="connsiteY8" fmla="*/ 778237 h 812010"/>
                    <a:gd name="connsiteX9" fmla="*/ 127748 w 889753"/>
                    <a:gd name="connsiteY9" fmla="*/ 787048 h 812010"/>
                    <a:gd name="connsiteX10" fmla="*/ 127748 w 889753"/>
                    <a:gd name="connsiteY10" fmla="*/ 797326 h 812010"/>
                    <a:gd name="connsiteX11" fmla="*/ 113065 w 889753"/>
                    <a:gd name="connsiteY11" fmla="*/ 806136 h 812010"/>
                    <a:gd name="connsiteX12" fmla="*/ 92508 w 889753"/>
                    <a:gd name="connsiteY12" fmla="*/ 812010 h 812010"/>
                    <a:gd name="connsiteX13" fmla="*/ 77824 w 889753"/>
                    <a:gd name="connsiteY13" fmla="*/ 794389 h 812010"/>
                    <a:gd name="connsiteX14" fmla="*/ 58735 w 889753"/>
                    <a:gd name="connsiteY14" fmla="*/ 806136 h 812010"/>
                    <a:gd name="connsiteX15" fmla="*/ 46988 w 889753"/>
                    <a:gd name="connsiteY15" fmla="*/ 806136 h 812010"/>
                    <a:gd name="connsiteX16" fmla="*/ 45520 w 889753"/>
                    <a:gd name="connsiteY16" fmla="*/ 789984 h 812010"/>
                    <a:gd name="connsiteX17" fmla="*/ 55798 w 889753"/>
                    <a:gd name="connsiteY17" fmla="*/ 778237 h 812010"/>
                    <a:gd name="connsiteX18" fmla="*/ 42583 w 889753"/>
                    <a:gd name="connsiteY18" fmla="*/ 769427 h 812010"/>
                    <a:gd name="connsiteX19" fmla="*/ 42583 w 889753"/>
                    <a:gd name="connsiteY19" fmla="*/ 747401 h 812010"/>
                    <a:gd name="connsiteX20" fmla="*/ 22026 w 889753"/>
                    <a:gd name="connsiteY20" fmla="*/ 726844 h 812010"/>
                    <a:gd name="connsiteX21" fmla="*/ 10279 w 889753"/>
                    <a:gd name="connsiteY21" fmla="*/ 726844 h 812010"/>
                    <a:gd name="connsiteX22" fmla="*/ 8810 w 889753"/>
                    <a:gd name="connsiteY22" fmla="*/ 713629 h 812010"/>
                    <a:gd name="connsiteX23" fmla="*/ 1468 w 889753"/>
                    <a:gd name="connsiteY23" fmla="*/ 706287 h 812010"/>
                    <a:gd name="connsiteX24" fmla="*/ 2937 w 889753"/>
                    <a:gd name="connsiteY24" fmla="*/ 687198 h 812010"/>
                    <a:gd name="connsiteX25" fmla="*/ 13215 w 889753"/>
                    <a:gd name="connsiteY25" fmla="*/ 666641 h 812010"/>
                    <a:gd name="connsiteX26" fmla="*/ 32304 w 889753"/>
                    <a:gd name="connsiteY26" fmla="*/ 660768 h 812010"/>
                    <a:gd name="connsiteX27" fmla="*/ 14684 w 889753"/>
                    <a:gd name="connsiteY27" fmla="*/ 635805 h 812010"/>
                    <a:gd name="connsiteX28" fmla="*/ 0 w 889753"/>
                    <a:gd name="connsiteY28" fmla="*/ 632868 h 812010"/>
                    <a:gd name="connsiteX29" fmla="*/ 11747 w 889753"/>
                    <a:gd name="connsiteY29" fmla="*/ 613780 h 812010"/>
                    <a:gd name="connsiteX30" fmla="*/ 11747 w 889753"/>
                    <a:gd name="connsiteY30" fmla="*/ 593222 h 812010"/>
                    <a:gd name="connsiteX31" fmla="*/ 23494 w 889753"/>
                    <a:gd name="connsiteY31" fmla="*/ 581475 h 812010"/>
                    <a:gd name="connsiteX32" fmla="*/ 8810 w 889753"/>
                    <a:gd name="connsiteY32" fmla="*/ 575602 h 812010"/>
                    <a:gd name="connsiteX33" fmla="*/ 10279 w 889753"/>
                    <a:gd name="connsiteY33" fmla="*/ 565323 h 812010"/>
                    <a:gd name="connsiteX34" fmla="*/ 17621 w 889753"/>
                    <a:gd name="connsiteY34" fmla="*/ 550640 h 812010"/>
                    <a:gd name="connsiteX35" fmla="*/ 41115 w 889753"/>
                    <a:gd name="connsiteY35" fmla="*/ 540361 h 812010"/>
                    <a:gd name="connsiteX36" fmla="*/ 46988 w 889753"/>
                    <a:gd name="connsiteY36" fmla="*/ 516867 h 812010"/>
                    <a:gd name="connsiteX37" fmla="*/ 55798 w 889753"/>
                    <a:gd name="connsiteY37" fmla="*/ 499247 h 812010"/>
                    <a:gd name="connsiteX38" fmla="*/ 69014 w 889753"/>
                    <a:gd name="connsiteY38" fmla="*/ 494842 h 812010"/>
                    <a:gd name="connsiteX39" fmla="*/ 77824 w 889753"/>
                    <a:gd name="connsiteY39" fmla="*/ 466942 h 812010"/>
                    <a:gd name="connsiteX40" fmla="*/ 77824 w 889753"/>
                    <a:gd name="connsiteY40" fmla="*/ 453727 h 812010"/>
                    <a:gd name="connsiteX41" fmla="*/ 93976 w 889753"/>
                    <a:gd name="connsiteY41" fmla="*/ 441980 h 812010"/>
                    <a:gd name="connsiteX42" fmla="*/ 110128 w 889753"/>
                    <a:gd name="connsiteY42" fmla="*/ 449322 h 812010"/>
                    <a:gd name="connsiteX43" fmla="*/ 110128 w 889753"/>
                    <a:gd name="connsiteY43" fmla="*/ 439043 h 812010"/>
                    <a:gd name="connsiteX44" fmla="*/ 107191 w 889753"/>
                    <a:gd name="connsiteY44" fmla="*/ 431702 h 812010"/>
                    <a:gd name="connsiteX45" fmla="*/ 108660 w 889753"/>
                    <a:gd name="connsiteY45" fmla="*/ 422891 h 812010"/>
                    <a:gd name="connsiteX46" fmla="*/ 92508 w 889753"/>
                    <a:gd name="connsiteY46" fmla="*/ 411144 h 812010"/>
                    <a:gd name="connsiteX47" fmla="*/ 86634 w 889753"/>
                    <a:gd name="connsiteY47" fmla="*/ 392055 h 812010"/>
                    <a:gd name="connsiteX48" fmla="*/ 108660 w 889753"/>
                    <a:gd name="connsiteY48" fmla="*/ 372967 h 812010"/>
                    <a:gd name="connsiteX49" fmla="*/ 130685 w 889753"/>
                    <a:gd name="connsiteY49" fmla="*/ 378840 h 812010"/>
                    <a:gd name="connsiteX50" fmla="*/ 151242 w 889753"/>
                    <a:gd name="connsiteY50" fmla="*/ 367093 h 812010"/>
                    <a:gd name="connsiteX51" fmla="*/ 182078 w 889753"/>
                    <a:gd name="connsiteY51" fmla="*/ 339194 h 812010"/>
                    <a:gd name="connsiteX52" fmla="*/ 185015 w 889753"/>
                    <a:gd name="connsiteY52" fmla="*/ 309827 h 812010"/>
                    <a:gd name="connsiteX53" fmla="*/ 173268 w 889753"/>
                    <a:gd name="connsiteY53" fmla="*/ 302485 h 812010"/>
                    <a:gd name="connsiteX54" fmla="*/ 182078 w 889753"/>
                    <a:gd name="connsiteY54" fmla="*/ 268712 h 812010"/>
                    <a:gd name="connsiteX55" fmla="*/ 157116 w 889753"/>
                    <a:gd name="connsiteY55" fmla="*/ 254029 h 812010"/>
                    <a:gd name="connsiteX56" fmla="*/ 158584 w 889753"/>
                    <a:gd name="connsiteY56" fmla="*/ 211446 h 812010"/>
                    <a:gd name="connsiteX57" fmla="*/ 133622 w 889753"/>
                    <a:gd name="connsiteY57" fmla="*/ 196762 h 812010"/>
                    <a:gd name="connsiteX58" fmla="*/ 123343 w 889753"/>
                    <a:gd name="connsiteY58" fmla="*/ 140964 h 812010"/>
                    <a:gd name="connsiteX59" fmla="*/ 107191 w 889753"/>
                    <a:gd name="connsiteY59" fmla="*/ 132154 h 812010"/>
                    <a:gd name="connsiteX60" fmla="*/ 121875 w 889753"/>
                    <a:gd name="connsiteY60" fmla="*/ 117470 h 812010"/>
                    <a:gd name="connsiteX61" fmla="*/ 120407 w 889753"/>
                    <a:gd name="connsiteY61" fmla="*/ 91039 h 812010"/>
                    <a:gd name="connsiteX62" fmla="*/ 105723 w 889753"/>
                    <a:gd name="connsiteY62" fmla="*/ 86634 h 812010"/>
                    <a:gd name="connsiteX63" fmla="*/ 108660 w 889753"/>
                    <a:gd name="connsiteY63" fmla="*/ 69014 h 812010"/>
                    <a:gd name="connsiteX64" fmla="*/ 85166 w 889753"/>
                    <a:gd name="connsiteY64" fmla="*/ 48456 h 812010"/>
                    <a:gd name="connsiteX65" fmla="*/ 111596 w 889753"/>
                    <a:gd name="connsiteY65" fmla="*/ 39646 h 812010"/>
                    <a:gd name="connsiteX66" fmla="*/ 143901 w 889753"/>
                    <a:gd name="connsiteY66" fmla="*/ 32304 h 812010"/>
                    <a:gd name="connsiteX67" fmla="*/ 187952 w 889753"/>
                    <a:gd name="connsiteY67" fmla="*/ 0 h 812010"/>
                    <a:gd name="connsiteX68" fmla="*/ 207040 w 889753"/>
                    <a:gd name="connsiteY68" fmla="*/ 0 h 812010"/>
                    <a:gd name="connsiteX69" fmla="*/ 215851 w 889753"/>
                    <a:gd name="connsiteY69" fmla="*/ 13216 h 812010"/>
                    <a:gd name="connsiteX70" fmla="*/ 234940 w 889753"/>
                    <a:gd name="connsiteY70" fmla="*/ 7342 h 812010"/>
                    <a:gd name="connsiteX71" fmla="*/ 258433 w 889753"/>
                    <a:gd name="connsiteY71" fmla="*/ 22026 h 812010"/>
                    <a:gd name="connsiteX72" fmla="*/ 273054 w 889753"/>
                    <a:gd name="connsiteY72" fmla="*/ 15528 h 812010"/>
                    <a:gd name="connsiteX73" fmla="*/ 889753 w 889753"/>
                    <a:gd name="connsiteY73" fmla="*/ 499612 h 812010"/>
                    <a:gd name="connsiteX0" fmla="*/ 273054 w 889753"/>
                    <a:gd name="connsiteY0" fmla="*/ 773007 h 812010"/>
                    <a:gd name="connsiteX1" fmla="*/ 268712 w 889753"/>
                    <a:gd name="connsiteY1" fmla="*/ 772364 h 812010"/>
                    <a:gd name="connsiteX2" fmla="*/ 233471 w 889753"/>
                    <a:gd name="connsiteY2" fmla="*/ 787048 h 812010"/>
                    <a:gd name="connsiteX3" fmla="*/ 195293 w 889753"/>
                    <a:gd name="connsiteY3" fmla="*/ 769427 h 812010"/>
                    <a:gd name="connsiteX4" fmla="*/ 182078 w 889753"/>
                    <a:gd name="connsiteY4" fmla="*/ 776769 h 812010"/>
                    <a:gd name="connsiteX5" fmla="*/ 162989 w 889753"/>
                    <a:gd name="connsiteY5" fmla="*/ 776769 h 812010"/>
                    <a:gd name="connsiteX6" fmla="*/ 154179 w 889753"/>
                    <a:gd name="connsiteY6" fmla="*/ 772364 h 812010"/>
                    <a:gd name="connsiteX7" fmla="*/ 132154 w 889753"/>
                    <a:gd name="connsiteY7" fmla="*/ 778237 h 812010"/>
                    <a:gd name="connsiteX8" fmla="*/ 127748 w 889753"/>
                    <a:gd name="connsiteY8" fmla="*/ 787048 h 812010"/>
                    <a:gd name="connsiteX9" fmla="*/ 127748 w 889753"/>
                    <a:gd name="connsiteY9" fmla="*/ 797326 h 812010"/>
                    <a:gd name="connsiteX10" fmla="*/ 113065 w 889753"/>
                    <a:gd name="connsiteY10" fmla="*/ 806136 h 812010"/>
                    <a:gd name="connsiteX11" fmla="*/ 92508 w 889753"/>
                    <a:gd name="connsiteY11" fmla="*/ 812010 h 812010"/>
                    <a:gd name="connsiteX12" fmla="*/ 77824 w 889753"/>
                    <a:gd name="connsiteY12" fmla="*/ 794389 h 812010"/>
                    <a:gd name="connsiteX13" fmla="*/ 58735 w 889753"/>
                    <a:gd name="connsiteY13" fmla="*/ 806136 h 812010"/>
                    <a:gd name="connsiteX14" fmla="*/ 46988 w 889753"/>
                    <a:gd name="connsiteY14" fmla="*/ 806136 h 812010"/>
                    <a:gd name="connsiteX15" fmla="*/ 45520 w 889753"/>
                    <a:gd name="connsiteY15" fmla="*/ 789984 h 812010"/>
                    <a:gd name="connsiteX16" fmla="*/ 55798 w 889753"/>
                    <a:gd name="connsiteY16" fmla="*/ 778237 h 812010"/>
                    <a:gd name="connsiteX17" fmla="*/ 42583 w 889753"/>
                    <a:gd name="connsiteY17" fmla="*/ 769427 h 812010"/>
                    <a:gd name="connsiteX18" fmla="*/ 42583 w 889753"/>
                    <a:gd name="connsiteY18" fmla="*/ 747401 h 812010"/>
                    <a:gd name="connsiteX19" fmla="*/ 22026 w 889753"/>
                    <a:gd name="connsiteY19" fmla="*/ 726844 h 812010"/>
                    <a:gd name="connsiteX20" fmla="*/ 10279 w 889753"/>
                    <a:gd name="connsiteY20" fmla="*/ 726844 h 812010"/>
                    <a:gd name="connsiteX21" fmla="*/ 8810 w 889753"/>
                    <a:gd name="connsiteY21" fmla="*/ 713629 h 812010"/>
                    <a:gd name="connsiteX22" fmla="*/ 1468 w 889753"/>
                    <a:gd name="connsiteY22" fmla="*/ 706287 h 812010"/>
                    <a:gd name="connsiteX23" fmla="*/ 2937 w 889753"/>
                    <a:gd name="connsiteY23" fmla="*/ 687198 h 812010"/>
                    <a:gd name="connsiteX24" fmla="*/ 13215 w 889753"/>
                    <a:gd name="connsiteY24" fmla="*/ 666641 h 812010"/>
                    <a:gd name="connsiteX25" fmla="*/ 32304 w 889753"/>
                    <a:gd name="connsiteY25" fmla="*/ 660768 h 812010"/>
                    <a:gd name="connsiteX26" fmla="*/ 14684 w 889753"/>
                    <a:gd name="connsiteY26" fmla="*/ 635805 h 812010"/>
                    <a:gd name="connsiteX27" fmla="*/ 0 w 889753"/>
                    <a:gd name="connsiteY27" fmla="*/ 632868 h 812010"/>
                    <a:gd name="connsiteX28" fmla="*/ 11747 w 889753"/>
                    <a:gd name="connsiteY28" fmla="*/ 613780 h 812010"/>
                    <a:gd name="connsiteX29" fmla="*/ 11747 w 889753"/>
                    <a:gd name="connsiteY29" fmla="*/ 593222 h 812010"/>
                    <a:gd name="connsiteX30" fmla="*/ 23494 w 889753"/>
                    <a:gd name="connsiteY30" fmla="*/ 581475 h 812010"/>
                    <a:gd name="connsiteX31" fmla="*/ 8810 w 889753"/>
                    <a:gd name="connsiteY31" fmla="*/ 575602 h 812010"/>
                    <a:gd name="connsiteX32" fmla="*/ 10279 w 889753"/>
                    <a:gd name="connsiteY32" fmla="*/ 565323 h 812010"/>
                    <a:gd name="connsiteX33" fmla="*/ 17621 w 889753"/>
                    <a:gd name="connsiteY33" fmla="*/ 550640 h 812010"/>
                    <a:gd name="connsiteX34" fmla="*/ 41115 w 889753"/>
                    <a:gd name="connsiteY34" fmla="*/ 540361 h 812010"/>
                    <a:gd name="connsiteX35" fmla="*/ 46988 w 889753"/>
                    <a:gd name="connsiteY35" fmla="*/ 516867 h 812010"/>
                    <a:gd name="connsiteX36" fmla="*/ 55798 w 889753"/>
                    <a:gd name="connsiteY36" fmla="*/ 499247 h 812010"/>
                    <a:gd name="connsiteX37" fmla="*/ 69014 w 889753"/>
                    <a:gd name="connsiteY37" fmla="*/ 494842 h 812010"/>
                    <a:gd name="connsiteX38" fmla="*/ 77824 w 889753"/>
                    <a:gd name="connsiteY38" fmla="*/ 466942 h 812010"/>
                    <a:gd name="connsiteX39" fmla="*/ 77824 w 889753"/>
                    <a:gd name="connsiteY39" fmla="*/ 453727 h 812010"/>
                    <a:gd name="connsiteX40" fmla="*/ 93976 w 889753"/>
                    <a:gd name="connsiteY40" fmla="*/ 441980 h 812010"/>
                    <a:gd name="connsiteX41" fmla="*/ 110128 w 889753"/>
                    <a:gd name="connsiteY41" fmla="*/ 449322 h 812010"/>
                    <a:gd name="connsiteX42" fmla="*/ 110128 w 889753"/>
                    <a:gd name="connsiteY42" fmla="*/ 439043 h 812010"/>
                    <a:gd name="connsiteX43" fmla="*/ 107191 w 889753"/>
                    <a:gd name="connsiteY43" fmla="*/ 431702 h 812010"/>
                    <a:gd name="connsiteX44" fmla="*/ 108660 w 889753"/>
                    <a:gd name="connsiteY44" fmla="*/ 422891 h 812010"/>
                    <a:gd name="connsiteX45" fmla="*/ 92508 w 889753"/>
                    <a:gd name="connsiteY45" fmla="*/ 411144 h 812010"/>
                    <a:gd name="connsiteX46" fmla="*/ 86634 w 889753"/>
                    <a:gd name="connsiteY46" fmla="*/ 392055 h 812010"/>
                    <a:gd name="connsiteX47" fmla="*/ 108660 w 889753"/>
                    <a:gd name="connsiteY47" fmla="*/ 372967 h 812010"/>
                    <a:gd name="connsiteX48" fmla="*/ 130685 w 889753"/>
                    <a:gd name="connsiteY48" fmla="*/ 378840 h 812010"/>
                    <a:gd name="connsiteX49" fmla="*/ 151242 w 889753"/>
                    <a:gd name="connsiteY49" fmla="*/ 367093 h 812010"/>
                    <a:gd name="connsiteX50" fmla="*/ 182078 w 889753"/>
                    <a:gd name="connsiteY50" fmla="*/ 339194 h 812010"/>
                    <a:gd name="connsiteX51" fmla="*/ 185015 w 889753"/>
                    <a:gd name="connsiteY51" fmla="*/ 309827 h 812010"/>
                    <a:gd name="connsiteX52" fmla="*/ 173268 w 889753"/>
                    <a:gd name="connsiteY52" fmla="*/ 302485 h 812010"/>
                    <a:gd name="connsiteX53" fmla="*/ 182078 w 889753"/>
                    <a:gd name="connsiteY53" fmla="*/ 268712 h 812010"/>
                    <a:gd name="connsiteX54" fmla="*/ 157116 w 889753"/>
                    <a:gd name="connsiteY54" fmla="*/ 254029 h 812010"/>
                    <a:gd name="connsiteX55" fmla="*/ 158584 w 889753"/>
                    <a:gd name="connsiteY55" fmla="*/ 211446 h 812010"/>
                    <a:gd name="connsiteX56" fmla="*/ 133622 w 889753"/>
                    <a:gd name="connsiteY56" fmla="*/ 196762 h 812010"/>
                    <a:gd name="connsiteX57" fmla="*/ 123343 w 889753"/>
                    <a:gd name="connsiteY57" fmla="*/ 140964 h 812010"/>
                    <a:gd name="connsiteX58" fmla="*/ 107191 w 889753"/>
                    <a:gd name="connsiteY58" fmla="*/ 132154 h 812010"/>
                    <a:gd name="connsiteX59" fmla="*/ 121875 w 889753"/>
                    <a:gd name="connsiteY59" fmla="*/ 117470 h 812010"/>
                    <a:gd name="connsiteX60" fmla="*/ 120407 w 889753"/>
                    <a:gd name="connsiteY60" fmla="*/ 91039 h 812010"/>
                    <a:gd name="connsiteX61" fmla="*/ 105723 w 889753"/>
                    <a:gd name="connsiteY61" fmla="*/ 86634 h 812010"/>
                    <a:gd name="connsiteX62" fmla="*/ 108660 w 889753"/>
                    <a:gd name="connsiteY62" fmla="*/ 69014 h 812010"/>
                    <a:gd name="connsiteX63" fmla="*/ 85166 w 889753"/>
                    <a:gd name="connsiteY63" fmla="*/ 48456 h 812010"/>
                    <a:gd name="connsiteX64" fmla="*/ 111596 w 889753"/>
                    <a:gd name="connsiteY64" fmla="*/ 39646 h 812010"/>
                    <a:gd name="connsiteX65" fmla="*/ 143901 w 889753"/>
                    <a:gd name="connsiteY65" fmla="*/ 32304 h 812010"/>
                    <a:gd name="connsiteX66" fmla="*/ 187952 w 889753"/>
                    <a:gd name="connsiteY66" fmla="*/ 0 h 812010"/>
                    <a:gd name="connsiteX67" fmla="*/ 207040 w 889753"/>
                    <a:gd name="connsiteY67" fmla="*/ 0 h 812010"/>
                    <a:gd name="connsiteX68" fmla="*/ 215851 w 889753"/>
                    <a:gd name="connsiteY68" fmla="*/ 13216 h 812010"/>
                    <a:gd name="connsiteX69" fmla="*/ 234940 w 889753"/>
                    <a:gd name="connsiteY69" fmla="*/ 7342 h 812010"/>
                    <a:gd name="connsiteX70" fmla="*/ 258433 w 889753"/>
                    <a:gd name="connsiteY70" fmla="*/ 22026 h 812010"/>
                    <a:gd name="connsiteX71" fmla="*/ 273054 w 889753"/>
                    <a:gd name="connsiteY71" fmla="*/ 15528 h 812010"/>
                    <a:gd name="connsiteX72" fmla="*/ 889753 w 889753"/>
                    <a:gd name="connsiteY72" fmla="*/ 499612 h 812010"/>
                    <a:gd name="connsiteX0" fmla="*/ 273054 w 273054"/>
                    <a:gd name="connsiteY0" fmla="*/ 773007 h 812010"/>
                    <a:gd name="connsiteX1" fmla="*/ 268712 w 273054"/>
                    <a:gd name="connsiteY1" fmla="*/ 772364 h 812010"/>
                    <a:gd name="connsiteX2" fmla="*/ 233471 w 273054"/>
                    <a:gd name="connsiteY2" fmla="*/ 787048 h 812010"/>
                    <a:gd name="connsiteX3" fmla="*/ 195293 w 273054"/>
                    <a:gd name="connsiteY3" fmla="*/ 769427 h 812010"/>
                    <a:gd name="connsiteX4" fmla="*/ 182078 w 273054"/>
                    <a:gd name="connsiteY4" fmla="*/ 776769 h 812010"/>
                    <a:gd name="connsiteX5" fmla="*/ 162989 w 273054"/>
                    <a:gd name="connsiteY5" fmla="*/ 776769 h 812010"/>
                    <a:gd name="connsiteX6" fmla="*/ 154179 w 273054"/>
                    <a:gd name="connsiteY6" fmla="*/ 772364 h 812010"/>
                    <a:gd name="connsiteX7" fmla="*/ 132154 w 273054"/>
                    <a:gd name="connsiteY7" fmla="*/ 778237 h 812010"/>
                    <a:gd name="connsiteX8" fmla="*/ 127748 w 273054"/>
                    <a:gd name="connsiteY8" fmla="*/ 787048 h 812010"/>
                    <a:gd name="connsiteX9" fmla="*/ 127748 w 273054"/>
                    <a:gd name="connsiteY9" fmla="*/ 797326 h 812010"/>
                    <a:gd name="connsiteX10" fmla="*/ 113065 w 273054"/>
                    <a:gd name="connsiteY10" fmla="*/ 806136 h 812010"/>
                    <a:gd name="connsiteX11" fmla="*/ 92508 w 273054"/>
                    <a:gd name="connsiteY11" fmla="*/ 812010 h 812010"/>
                    <a:gd name="connsiteX12" fmla="*/ 77824 w 273054"/>
                    <a:gd name="connsiteY12" fmla="*/ 794389 h 812010"/>
                    <a:gd name="connsiteX13" fmla="*/ 58735 w 273054"/>
                    <a:gd name="connsiteY13" fmla="*/ 806136 h 812010"/>
                    <a:gd name="connsiteX14" fmla="*/ 46988 w 273054"/>
                    <a:gd name="connsiteY14" fmla="*/ 806136 h 812010"/>
                    <a:gd name="connsiteX15" fmla="*/ 45520 w 273054"/>
                    <a:gd name="connsiteY15" fmla="*/ 789984 h 812010"/>
                    <a:gd name="connsiteX16" fmla="*/ 55798 w 273054"/>
                    <a:gd name="connsiteY16" fmla="*/ 778237 h 812010"/>
                    <a:gd name="connsiteX17" fmla="*/ 42583 w 273054"/>
                    <a:gd name="connsiteY17" fmla="*/ 769427 h 812010"/>
                    <a:gd name="connsiteX18" fmla="*/ 42583 w 273054"/>
                    <a:gd name="connsiteY18" fmla="*/ 747401 h 812010"/>
                    <a:gd name="connsiteX19" fmla="*/ 22026 w 273054"/>
                    <a:gd name="connsiteY19" fmla="*/ 726844 h 812010"/>
                    <a:gd name="connsiteX20" fmla="*/ 10279 w 273054"/>
                    <a:gd name="connsiteY20" fmla="*/ 726844 h 812010"/>
                    <a:gd name="connsiteX21" fmla="*/ 8810 w 273054"/>
                    <a:gd name="connsiteY21" fmla="*/ 713629 h 812010"/>
                    <a:gd name="connsiteX22" fmla="*/ 1468 w 273054"/>
                    <a:gd name="connsiteY22" fmla="*/ 706287 h 812010"/>
                    <a:gd name="connsiteX23" fmla="*/ 2937 w 273054"/>
                    <a:gd name="connsiteY23" fmla="*/ 687198 h 812010"/>
                    <a:gd name="connsiteX24" fmla="*/ 13215 w 273054"/>
                    <a:gd name="connsiteY24" fmla="*/ 666641 h 812010"/>
                    <a:gd name="connsiteX25" fmla="*/ 32304 w 273054"/>
                    <a:gd name="connsiteY25" fmla="*/ 660768 h 812010"/>
                    <a:gd name="connsiteX26" fmla="*/ 14684 w 273054"/>
                    <a:gd name="connsiteY26" fmla="*/ 635805 h 812010"/>
                    <a:gd name="connsiteX27" fmla="*/ 0 w 273054"/>
                    <a:gd name="connsiteY27" fmla="*/ 632868 h 812010"/>
                    <a:gd name="connsiteX28" fmla="*/ 11747 w 273054"/>
                    <a:gd name="connsiteY28" fmla="*/ 613780 h 812010"/>
                    <a:gd name="connsiteX29" fmla="*/ 11747 w 273054"/>
                    <a:gd name="connsiteY29" fmla="*/ 593222 h 812010"/>
                    <a:gd name="connsiteX30" fmla="*/ 23494 w 273054"/>
                    <a:gd name="connsiteY30" fmla="*/ 581475 h 812010"/>
                    <a:gd name="connsiteX31" fmla="*/ 8810 w 273054"/>
                    <a:gd name="connsiteY31" fmla="*/ 575602 h 812010"/>
                    <a:gd name="connsiteX32" fmla="*/ 10279 w 273054"/>
                    <a:gd name="connsiteY32" fmla="*/ 565323 h 812010"/>
                    <a:gd name="connsiteX33" fmla="*/ 17621 w 273054"/>
                    <a:gd name="connsiteY33" fmla="*/ 550640 h 812010"/>
                    <a:gd name="connsiteX34" fmla="*/ 41115 w 273054"/>
                    <a:gd name="connsiteY34" fmla="*/ 540361 h 812010"/>
                    <a:gd name="connsiteX35" fmla="*/ 46988 w 273054"/>
                    <a:gd name="connsiteY35" fmla="*/ 516867 h 812010"/>
                    <a:gd name="connsiteX36" fmla="*/ 55798 w 273054"/>
                    <a:gd name="connsiteY36" fmla="*/ 499247 h 812010"/>
                    <a:gd name="connsiteX37" fmla="*/ 69014 w 273054"/>
                    <a:gd name="connsiteY37" fmla="*/ 494842 h 812010"/>
                    <a:gd name="connsiteX38" fmla="*/ 77824 w 273054"/>
                    <a:gd name="connsiteY38" fmla="*/ 466942 h 812010"/>
                    <a:gd name="connsiteX39" fmla="*/ 77824 w 273054"/>
                    <a:gd name="connsiteY39" fmla="*/ 453727 h 812010"/>
                    <a:gd name="connsiteX40" fmla="*/ 93976 w 273054"/>
                    <a:gd name="connsiteY40" fmla="*/ 441980 h 812010"/>
                    <a:gd name="connsiteX41" fmla="*/ 110128 w 273054"/>
                    <a:gd name="connsiteY41" fmla="*/ 449322 h 812010"/>
                    <a:gd name="connsiteX42" fmla="*/ 110128 w 273054"/>
                    <a:gd name="connsiteY42" fmla="*/ 439043 h 812010"/>
                    <a:gd name="connsiteX43" fmla="*/ 107191 w 273054"/>
                    <a:gd name="connsiteY43" fmla="*/ 431702 h 812010"/>
                    <a:gd name="connsiteX44" fmla="*/ 108660 w 273054"/>
                    <a:gd name="connsiteY44" fmla="*/ 422891 h 812010"/>
                    <a:gd name="connsiteX45" fmla="*/ 92508 w 273054"/>
                    <a:gd name="connsiteY45" fmla="*/ 411144 h 812010"/>
                    <a:gd name="connsiteX46" fmla="*/ 86634 w 273054"/>
                    <a:gd name="connsiteY46" fmla="*/ 392055 h 812010"/>
                    <a:gd name="connsiteX47" fmla="*/ 108660 w 273054"/>
                    <a:gd name="connsiteY47" fmla="*/ 372967 h 812010"/>
                    <a:gd name="connsiteX48" fmla="*/ 130685 w 273054"/>
                    <a:gd name="connsiteY48" fmla="*/ 378840 h 812010"/>
                    <a:gd name="connsiteX49" fmla="*/ 151242 w 273054"/>
                    <a:gd name="connsiteY49" fmla="*/ 367093 h 812010"/>
                    <a:gd name="connsiteX50" fmla="*/ 182078 w 273054"/>
                    <a:gd name="connsiteY50" fmla="*/ 339194 h 812010"/>
                    <a:gd name="connsiteX51" fmla="*/ 185015 w 273054"/>
                    <a:gd name="connsiteY51" fmla="*/ 309827 h 812010"/>
                    <a:gd name="connsiteX52" fmla="*/ 173268 w 273054"/>
                    <a:gd name="connsiteY52" fmla="*/ 302485 h 812010"/>
                    <a:gd name="connsiteX53" fmla="*/ 182078 w 273054"/>
                    <a:gd name="connsiteY53" fmla="*/ 268712 h 812010"/>
                    <a:gd name="connsiteX54" fmla="*/ 157116 w 273054"/>
                    <a:gd name="connsiteY54" fmla="*/ 254029 h 812010"/>
                    <a:gd name="connsiteX55" fmla="*/ 158584 w 273054"/>
                    <a:gd name="connsiteY55" fmla="*/ 211446 h 812010"/>
                    <a:gd name="connsiteX56" fmla="*/ 133622 w 273054"/>
                    <a:gd name="connsiteY56" fmla="*/ 196762 h 812010"/>
                    <a:gd name="connsiteX57" fmla="*/ 123343 w 273054"/>
                    <a:gd name="connsiteY57" fmla="*/ 140964 h 812010"/>
                    <a:gd name="connsiteX58" fmla="*/ 107191 w 273054"/>
                    <a:gd name="connsiteY58" fmla="*/ 132154 h 812010"/>
                    <a:gd name="connsiteX59" fmla="*/ 121875 w 273054"/>
                    <a:gd name="connsiteY59" fmla="*/ 117470 h 812010"/>
                    <a:gd name="connsiteX60" fmla="*/ 120407 w 273054"/>
                    <a:gd name="connsiteY60" fmla="*/ 91039 h 812010"/>
                    <a:gd name="connsiteX61" fmla="*/ 105723 w 273054"/>
                    <a:gd name="connsiteY61" fmla="*/ 86634 h 812010"/>
                    <a:gd name="connsiteX62" fmla="*/ 108660 w 273054"/>
                    <a:gd name="connsiteY62" fmla="*/ 69014 h 812010"/>
                    <a:gd name="connsiteX63" fmla="*/ 85166 w 273054"/>
                    <a:gd name="connsiteY63" fmla="*/ 48456 h 812010"/>
                    <a:gd name="connsiteX64" fmla="*/ 111596 w 273054"/>
                    <a:gd name="connsiteY64" fmla="*/ 39646 h 812010"/>
                    <a:gd name="connsiteX65" fmla="*/ 143901 w 273054"/>
                    <a:gd name="connsiteY65" fmla="*/ 32304 h 812010"/>
                    <a:gd name="connsiteX66" fmla="*/ 187952 w 273054"/>
                    <a:gd name="connsiteY66" fmla="*/ 0 h 812010"/>
                    <a:gd name="connsiteX67" fmla="*/ 207040 w 273054"/>
                    <a:gd name="connsiteY67" fmla="*/ 0 h 812010"/>
                    <a:gd name="connsiteX68" fmla="*/ 215851 w 273054"/>
                    <a:gd name="connsiteY68" fmla="*/ 13216 h 812010"/>
                    <a:gd name="connsiteX69" fmla="*/ 234940 w 273054"/>
                    <a:gd name="connsiteY69" fmla="*/ 7342 h 812010"/>
                    <a:gd name="connsiteX70" fmla="*/ 258433 w 273054"/>
                    <a:gd name="connsiteY70" fmla="*/ 22026 h 812010"/>
                    <a:gd name="connsiteX71" fmla="*/ 273054 w 273054"/>
                    <a:gd name="connsiteY71" fmla="*/ 15528 h 8120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273054" h="812010">
                      <a:moveTo>
                        <a:pt x="273054" y="773007"/>
                      </a:moveTo>
                      <a:lnTo>
                        <a:pt x="268712" y="772364"/>
                      </a:lnTo>
                      <a:lnTo>
                        <a:pt x="233471" y="787048"/>
                      </a:lnTo>
                      <a:lnTo>
                        <a:pt x="195293" y="769427"/>
                      </a:lnTo>
                      <a:lnTo>
                        <a:pt x="182078" y="776769"/>
                      </a:lnTo>
                      <a:lnTo>
                        <a:pt x="162989" y="776769"/>
                      </a:lnTo>
                      <a:lnTo>
                        <a:pt x="154179" y="772364"/>
                      </a:lnTo>
                      <a:lnTo>
                        <a:pt x="132154" y="778237"/>
                      </a:lnTo>
                      <a:lnTo>
                        <a:pt x="127748" y="787048"/>
                      </a:lnTo>
                      <a:lnTo>
                        <a:pt x="127748" y="797326"/>
                      </a:lnTo>
                      <a:lnTo>
                        <a:pt x="113065" y="806136"/>
                      </a:lnTo>
                      <a:lnTo>
                        <a:pt x="92508" y="812010"/>
                      </a:lnTo>
                      <a:lnTo>
                        <a:pt x="77824" y="794389"/>
                      </a:lnTo>
                      <a:lnTo>
                        <a:pt x="58735" y="806136"/>
                      </a:lnTo>
                      <a:lnTo>
                        <a:pt x="46988" y="806136"/>
                      </a:lnTo>
                      <a:lnTo>
                        <a:pt x="45520" y="789984"/>
                      </a:lnTo>
                      <a:lnTo>
                        <a:pt x="55798" y="778237"/>
                      </a:lnTo>
                      <a:lnTo>
                        <a:pt x="42583" y="769427"/>
                      </a:lnTo>
                      <a:lnTo>
                        <a:pt x="42583" y="747401"/>
                      </a:lnTo>
                      <a:lnTo>
                        <a:pt x="22026" y="726844"/>
                      </a:lnTo>
                      <a:lnTo>
                        <a:pt x="10279" y="726844"/>
                      </a:lnTo>
                      <a:lnTo>
                        <a:pt x="8810" y="713629"/>
                      </a:lnTo>
                      <a:lnTo>
                        <a:pt x="1468" y="706287"/>
                      </a:lnTo>
                      <a:lnTo>
                        <a:pt x="2937" y="687198"/>
                      </a:lnTo>
                      <a:lnTo>
                        <a:pt x="13215" y="666641"/>
                      </a:lnTo>
                      <a:lnTo>
                        <a:pt x="32304" y="660768"/>
                      </a:lnTo>
                      <a:lnTo>
                        <a:pt x="14684" y="635805"/>
                      </a:lnTo>
                      <a:lnTo>
                        <a:pt x="0" y="632868"/>
                      </a:lnTo>
                      <a:lnTo>
                        <a:pt x="11747" y="613780"/>
                      </a:lnTo>
                      <a:lnTo>
                        <a:pt x="11747" y="593222"/>
                      </a:lnTo>
                      <a:lnTo>
                        <a:pt x="23494" y="581475"/>
                      </a:lnTo>
                      <a:lnTo>
                        <a:pt x="8810" y="575602"/>
                      </a:lnTo>
                      <a:lnTo>
                        <a:pt x="10279" y="565323"/>
                      </a:lnTo>
                      <a:lnTo>
                        <a:pt x="17621" y="550640"/>
                      </a:lnTo>
                      <a:lnTo>
                        <a:pt x="41115" y="540361"/>
                      </a:lnTo>
                      <a:lnTo>
                        <a:pt x="46988" y="516867"/>
                      </a:lnTo>
                      <a:lnTo>
                        <a:pt x="55798" y="499247"/>
                      </a:lnTo>
                      <a:lnTo>
                        <a:pt x="69014" y="494842"/>
                      </a:lnTo>
                      <a:lnTo>
                        <a:pt x="77824" y="466942"/>
                      </a:lnTo>
                      <a:lnTo>
                        <a:pt x="77824" y="453727"/>
                      </a:lnTo>
                      <a:lnTo>
                        <a:pt x="93976" y="441980"/>
                      </a:lnTo>
                      <a:lnTo>
                        <a:pt x="110128" y="449322"/>
                      </a:lnTo>
                      <a:lnTo>
                        <a:pt x="110128" y="439043"/>
                      </a:lnTo>
                      <a:lnTo>
                        <a:pt x="107191" y="431702"/>
                      </a:lnTo>
                      <a:lnTo>
                        <a:pt x="108660" y="422891"/>
                      </a:lnTo>
                      <a:lnTo>
                        <a:pt x="92508" y="411144"/>
                      </a:lnTo>
                      <a:lnTo>
                        <a:pt x="86634" y="392055"/>
                      </a:lnTo>
                      <a:lnTo>
                        <a:pt x="108660" y="372967"/>
                      </a:lnTo>
                      <a:lnTo>
                        <a:pt x="130685" y="378840"/>
                      </a:lnTo>
                      <a:lnTo>
                        <a:pt x="151242" y="367093"/>
                      </a:lnTo>
                      <a:lnTo>
                        <a:pt x="182078" y="339194"/>
                      </a:lnTo>
                      <a:lnTo>
                        <a:pt x="185015" y="309827"/>
                      </a:lnTo>
                      <a:lnTo>
                        <a:pt x="173268" y="302485"/>
                      </a:lnTo>
                      <a:lnTo>
                        <a:pt x="182078" y="268712"/>
                      </a:lnTo>
                      <a:lnTo>
                        <a:pt x="157116" y="254029"/>
                      </a:lnTo>
                      <a:cubicBezTo>
                        <a:pt x="157605" y="239835"/>
                        <a:pt x="158095" y="225640"/>
                        <a:pt x="158584" y="211446"/>
                      </a:cubicBezTo>
                      <a:lnTo>
                        <a:pt x="133622" y="196762"/>
                      </a:lnTo>
                      <a:lnTo>
                        <a:pt x="123343" y="140964"/>
                      </a:lnTo>
                      <a:lnTo>
                        <a:pt x="107191" y="132154"/>
                      </a:lnTo>
                      <a:lnTo>
                        <a:pt x="121875" y="117470"/>
                      </a:lnTo>
                      <a:cubicBezTo>
                        <a:pt x="121386" y="108660"/>
                        <a:pt x="120896" y="99849"/>
                        <a:pt x="120407" y="91039"/>
                      </a:cubicBezTo>
                      <a:lnTo>
                        <a:pt x="105723" y="86634"/>
                      </a:lnTo>
                      <a:lnTo>
                        <a:pt x="108660" y="69014"/>
                      </a:lnTo>
                      <a:lnTo>
                        <a:pt x="85166" y="48456"/>
                      </a:lnTo>
                      <a:lnTo>
                        <a:pt x="111596" y="39646"/>
                      </a:lnTo>
                      <a:lnTo>
                        <a:pt x="143901" y="32304"/>
                      </a:lnTo>
                      <a:lnTo>
                        <a:pt x="187952" y="0"/>
                      </a:lnTo>
                      <a:lnTo>
                        <a:pt x="207040" y="0"/>
                      </a:lnTo>
                      <a:lnTo>
                        <a:pt x="215851" y="13216"/>
                      </a:lnTo>
                      <a:lnTo>
                        <a:pt x="234940" y="7342"/>
                      </a:lnTo>
                      <a:lnTo>
                        <a:pt x="258433" y="22026"/>
                      </a:lnTo>
                      <a:lnTo>
                        <a:pt x="273054" y="15528"/>
                      </a:lnTo>
                    </a:path>
                  </a:pathLst>
                </a:custGeom>
                <a:solidFill>
                  <a:srgbClr val="E2F0D9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7" name="フリーフォーム: 図形 6">
                  <a:extLst>
                    <a:ext uri="{FF2B5EF4-FFF2-40B4-BE49-F238E27FC236}">
                      <a16:creationId xmlns:a16="http://schemas.microsoft.com/office/drawing/2014/main" id="{122C7EFF-45FB-57FE-6B6D-2C78860073D4}"/>
                    </a:ext>
                  </a:extLst>
                </p:cNvPr>
                <p:cNvSpPr/>
                <p:nvPr/>
              </p:nvSpPr>
              <p:spPr>
                <a:xfrm>
                  <a:off x="3037903" y="2345026"/>
                  <a:ext cx="154179" cy="128482"/>
                </a:xfrm>
                <a:custGeom>
                  <a:avLst/>
                  <a:gdLst>
                    <a:gd name="connsiteX0" fmla="*/ 342900 w 666750"/>
                    <a:gd name="connsiteY0" fmla="*/ 38100 h 555625"/>
                    <a:gd name="connsiteX1" fmla="*/ 279400 w 666750"/>
                    <a:gd name="connsiteY1" fmla="*/ 130175 h 555625"/>
                    <a:gd name="connsiteX2" fmla="*/ 190500 w 666750"/>
                    <a:gd name="connsiteY2" fmla="*/ 158750 h 555625"/>
                    <a:gd name="connsiteX3" fmla="*/ 114300 w 666750"/>
                    <a:gd name="connsiteY3" fmla="*/ 180975 h 555625"/>
                    <a:gd name="connsiteX4" fmla="*/ 82550 w 666750"/>
                    <a:gd name="connsiteY4" fmla="*/ 158750 h 555625"/>
                    <a:gd name="connsiteX5" fmla="*/ 57150 w 666750"/>
                    <a:gd name="connsiteY5" fmla="*/ 200025 h 555625"/>
                    <a:gd name="connsiteX6" fmla="*/ 66675 w 666750"/>
                    <a:gd name="connsiteY6" fmla="*/ 269875 h 555625"/>
                    <a:gd name="connsiteX7" fmla="*/ 0 w 666750"/>
                    <a:gd name="connsiteY7" fmla="*/ 282575 h 555625"/>
                    <a:gd name="connsiteX8" fmla="*/ 3175 w 666750"/>
                    <a:gd name="connsiteY8" fmla="*/ 330200 h 555625"/>
                    <a:gd name="connsiteX9" fmla="*/ 25400 w 666750"/>
                    <a:gd name="connsiteY9" fmla="*/ 381000 h 555625"/>
                    <a:gd name="connsiteX10" fmla="*/ 161925 w 666750"/>
                    <a:gd name="connsiteY10" fmla="*/ 304800 h 555625"/>
                    <a:gd name="connsiteX11" fmla="*/ 231775 w 666750"/>
                    <a:gd name="connsiteY11" fmla="*/ 314325 h 555625"/>
                    <a:gd name="connsiteX12" fmla="*/ 266700 w 666750"/>
                    <a:gd name="connsiteY12" fmla="*/ 317500 h 555625"/>
                    <a:gd name="connsiteX13" fmla="*/ 288925 w 666750"/>
                    <a:gd name="connsiteY13" fmla="*/ 371475 h 555625"/>
                    <a:gd name="connsiteX14" fmla="*/ 254000 w 666750"/>
                    <a:gd name="connsiteY14" fmla="*/ 444500 h 555625"/>
                    <a:gd name="connsiteX15" fmla="*/ 254000 w 666750"/>
                    <a:gd name="connsiteY15" fmla="*/ 473075 h 555625"/>
                    <a:gd name="connsiteX16" fmla="*/ 266700 w 666750"/>
                    <a:gd name="connsiteY16" fmla="*/ 501650 h 555625"/>
                    <a:gd name="connsiteX17" fmla="*/ 254000 w 666750"/>
                    <a:gd name="connsiteY17" fmla="*/ 523875 h 555625"/>
                    <a:gd name="connsiteX18" fmla="*/ 298450 w 666750"/>
                    <a:gd name="connsiteY18" fmla="*/ 555625 h 555625"/>
                    <a:gd name="connsiteX19" fmla="*/ 317500 w 666750"/>
                    <a:gd name="connsiteY19" fmla="*/ 523875 h 555625"/>
                    <a:gd name="connsiteX20" fmla="*/ 317500 w 666750"/>
                    <a:gd name="connsiteY20" fmla="*/ 485775 h 555625"/>
                    <a:gd name="connsiteX21" fmla="*/ 352425 w 666750"/>
                    <a:gd name="connsiteY21" fmla="*/ 400050 h 555625"/>
                    <a:gd name="connsiteX22" fmla="*/ 371475 w 666750"/>
                    <a:gd name="connsiteY22" fmla="*/ 368300 h 555625"/>
                    <a:gd name="connsiteX23" fmla="*/ 485775 w 666750"/>
                    <a:gd name="connsiteY23" fmla="*/ 330200 h 555625"/>
                    <a:gd name="connsiteX24" fmla="*/ 511175 w 666750"/>
                    <a:gd name="connsiteY24" fmla="*/ 342900 h 555625"/>
                    <a:gd name="connsiteX25" fmla="*/ 514350 w 666750"/>
                    <a:gd name="connsiteY25" fmla="*/ 403225 h 555625"/>
                    <a:gd name="connsiteX26" fmla="*/ 584200 w 666750"/>
                    <a:gd name="connsiteY26" fmla="*/ 460375 h 555625"/>
                    <a:gd name="connsiteX27" fmla="*/ 635000 w 666750"/>
                    <a:gd name="connsiteY27" fmla="*/ 374650 h 555625"/>
                    <a:gd name="connsiteX28" fmla="*/ 635000 w 666750"/>
                    <a:gd name="connsiteY28" fmla="*/ 307975 h 555625"/>
                    <a:gd name="connsiteX29" fmla="*/ 619125 w 666750"/>
                    <a:gd name="connsiteY29" fmla="*/ 260350 h 555625"/>
                    <a:gd name="connsiteX30" fmla="*/ 647700 w 666750"/>
                    <a:gd name="connsiteY30" fmla="*/ 187325 h 555625"/>
                    <a:gd name="connsiteX31" fmla="*/ 666750 w 666750"/>
                    <a:gd name="connsiteY31" fmla="*/ 117475 h 555625"/>
                    <a:gd name="connsiteX32" fmla="*/ 631825 w 666750"/>
                    <a:gd name="connsiteY32" fmla="*/ 95250 h 555625"/>
                    <a:gd name="connsiteX33" fmla="*/ 635000 w 666750"/>
                    <a:gd name="connsiteY33" fmla="*/ 9525 h 555625"/>
                    <a:gd name="connsiteX34" fmla="*/ 558800 w 666750"/>
                    <a:gd name="connsiteY34" fmla="*/ 0 h 555625"/>
                    <a:gd name="connsiteX35" fmla="*/ 431800 w 666750"/>
                    <a:gd name="connsiteY35" fmla="*/ 76200 h 555625"/>
                    <a:gd name="connsiteX36" fmla="*/ 342900 w 666750"/>
                    <a:gd name="connsiteY36" fmla="*/ 38100 h 5556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666750" h="555625">
                      <a:moveTo>
                        <a:pt x="342900" y="38100"/>
                      </a:moveTo>
                      <a:lnTo>
                        <a:pt x="279400" y="130175"/>
                      </a:lnTo>
                      <a:lnTo>
                        <a:pt x="190500" y="158750"/>
                      </a:lnTo>
                      <a:lnTo>
                        <a:pt x="114300" y="180975"/>
                      </a:lnTo>
                      <a:lnTo>
                        <a:pt x="82550" y="158750"/>
                      </a:lnTo>
                      <a:lnTo>
                        <a:pt x="57150" y="200025"/>
                      </a:lnTo>
                      <a:lnTo>
                        <a:pt x="66675" y="269875"/>
                      </a:lnTo>
                      <a:lnTo>
                        <a:pt x="0" y="282575"/>
                      </a:lnTo>
                      <a:lnTo>
                        <a:pt x="3175" y="330200"/>
                      </a:lnTo>
                      <a:lnTo>
                        <a:pt x="25400" y="381000"/>
                      </a:lnTo>
                      <a:lnTo>
                        <a:pt x="161925" y="304800"/>
                      </a:lnTo>
                      <a:lnTo>
                        <a:pt x="231775" y="314325"/>
                      </a:lnTo>
                      <a:lnTo>
                        <a:pt x="266700" y="317500"/>
                      </a:lnTo>
                      <a:lnTo>
                        <a:pt x="288925" y="371475"/>
                      </a:lnTo>
                      <a:lnTo>
                        <a:pt x="254000" y="444500"/>
                      </a:lnTo>
                      <a:lnTo>
                        <a:pt x="254000" y="473075"/>
                      </a:lnTo>
                      <a:lnTo>
                        <a:pt x="266700" y="501650"/>
                      </a:lnTo>
                      <a:lnTo>
                        <a:pt x="254000" y="523875"/>
                      </a:lnTo>
                      <a:lnTo>
                        <a:pt x="298450" y="555625"/>
                      </a:lnTo>
                      <a:lnTo>
                        <a:pt x="317500" y="523875"/>
                      </a:lnTo>
                      <a:lnTo>
                        <a:pt x="317500" y="485775"/>
                      </a:lnTo>
                      <a:lnTo>
                        <a:pt x="352425" y="400050"/>
                      </a:lnTo>
                      <a:lnTo>
                        <a:pt x="371475" y="368300"/>
                      </a:lnTo>
                      <a:lnTo>
                        <a:pt x="485775" y="330200"/>
                      </a:lnTo>
                      <a:lnTo>
                        <a:pt x="511175" y="342900"/>
                      </a:lnTo>
                      <a:lnTo>
                        <a:pt x="514350" y="403225"/>
                      </a:lnTo>
                      <a:lnTo>
                        <a:pt x="584200" y="460375"/>
                      </a:lnTo>
                      <a:lnTo>
                        <a:pt x="635000" y="374650"/>
                      </a:lnTo>
                      <a:lnTo>
                        <a:pt x="635000" y="307975"/>
                      </a:lnTo>
                      <a:lnTo>
                        <a:pt x="619125" y="260350"/>
                      </a:lnTo>
                      <a:lnTo>
                        <a:pt x="647700" y="187325"/>
                      </a:lnTo>
                      <a:lnTo>
                        <a:pt x="666750" y="117475"/>
                      </a:lnTo>
                      <a:lnTo>
                        <a:pt x="631825" y="95250"/>
                      </a:lnTo>
                      <a:lnTo>
                        <a:pt x="635000" y="9525"/>
                      </a:lnTo>
                      <a:lnTo>
                        <a:pt x="558800" y="0"/>
                      </a:lnTo>
                      <a:lnTo>
                        <a:pt x="431800" y="76200"/>
                      </a:lnTo>
                      <a:lnTo>
                        <a:pt x="342900" y="38100"/>
                      </a:lnTo>
                      <a:close/>
                    </a:path>
                  </a:pathLst>
                </a:custGeom>
                <a:solidFill>
                  <a:srgbClr val="E2F0D9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21F4BB40-C63C-5C0B-99AC-B7C917856C9F}"/>
                    </a:ext>
                  </a:extLst>
                </p:cNvPr>
                <p:cNvSpPr/>
                <p:nvPr/>
              </p:nvSpPr>
              <p:spPr>
                <a:xfrm>
                  <a:off x="2700823" y="2618143"/>
                  <a:ext cx="688693" cy="590286"/>
                </a:xfrm>
                <a:custGeom>
                  <a:avLst/>
                  <a:gdLst>
                    <a:gd name="connsiteX0" fmla="*/ 654983 w 688693"/>
                    <a:gd name="connsiteY0" fmla="*/ 0 h 590286"/>
                    <a:gd name="connsiteX1" fmla="*/ 657920 w 688693"/>
                    <a:gd name="connsiteY1" fmla="*/ 11747 h 590286"/>
                    <a:gd name="connsiteX2" fmla="*/ 654983 w 688693"/>
                    <a:gd name="connsiteY2" fmla="*/ 27900 h 590286"/>
                    <a:gd name="connsiteX3" fmla="*/ 653515 w 688693"/>
                    <a:gd name="connsiteY3" fmla="*/ 36709 h 590286"/>
                    <a:gd name="connsiteX4" fmla="*/ 660857 w 688693"/>
                    <a:gd name="connsiteY4" fmla="*/ 48456 h 590286"/>
                    <a:gd name="connsiteX5" fmla="*/ 682882 w 688693"/>
                    <a:gd name="connsiteY5" fmla="*/ 55798 h 590286"/>
                    <a:gd name="connsiteX6" fmla="*/ 682882 w 688693"/>
                    <a:gd name="connsiteY6" fmla="*/ 74888 h 590286"/>
                    <a:gd name="connsiteX7" fmla="*/ 674072 w 688693"/>
                    <a:gd name="connsiteY7" fmla="*/ 83697 h 590286"/>
                    <a:gd name="connsiteX8" fmla="*/ 675540 w 688693"/>
                    <a:gd name="connsiteY8" fmla="*/ 91039 h 590286"/>
                    <a:gd name="connsiteX9" fmla="*/ 662325 w 688693"/>
                    <a:gd name="connsiteY9" fmla="*/ 111596 h 590286"/>
                    <a:gd name="connsiteX10" fmla="*/ 653515 w 688693"/>
                    <a:gd name="connsiteY10" fmla="*/ 170331 h 590286"/>
                    <a:gd name="connsiteX11" fmla="*/ 654983 w 688693"/>
                    <a:gd name="connsiteY11" fmla="*/ 193825 h 590286"/>
                    <a:gd name="connsiteX12" fmla="*/ 654983 w 688693"/>
                    <a:gd name="connsiteY12" fmla="*/ 204104 h 590286"/>
                    <a:gd name="connsiteX13" fmla="*/ 666730 w 688693"/>
                    <a:gd name="connsiteY13" fmla="*/ 211446 h 590286"/>
                    <a:gd name="connsiteX14" fmla="*/ 677009 w 688693"/>
                    <a:gd name="connsiteY14" fmla="*/ 211446 h 590286"/>
                    <a:gd name="connsiteX15" fmla="*/ 687287 w 688693"/>
                    <a:gd name="connsiteY15" fmla="*/ 201167 h 590286"/>
                    <a:gd name="connsiteX16" fmla="*/ 688693 w 688693"/>
                    <a:gd name="connsiteY16" fmla="*/ 204823 h 590286"/>
                    <a:gd name="connsiteX17" fmla="*/ 688693 w 688693"/>
                    <a:gd name="connsiteY17" fmla="*/ 395787 h 590286"/>
                    <a:gd name="connsiteX18" fmla="*/ 687287 w 688693"/>
                    <a:gd name="connsiteY18" fmla="*/ 396461 h 590286"/>
                    <a:gd name="connsiteX19" fmla="*/ 669667 w 688693"/>
                    <a:gd name="connsiteY19" fmla="*/ 396461 h 590286"/>
                    <a:gd name="connsiteX20" fmla="*/ 659388 w 688693"/>
                    <a:gd name="connsiteY20" fmla="*/ 412613 h 590286"/>
                    <a:gd name="connsiteX21" fmla="*/ 646173 w 688693"/>
                    <a:gd name="connsiteY21" fmla="*/ 406739 h 590286"/>
                    <a:gd name="connsiteX22" fmla="*/ 644704 w 688693"/>
                    <a:gd name="connsiteY22" fmla="*/ 424360 h 590286"/>
                    <a:gd name="connsiteX23" fmla="*/ 638831 w 688693"/>
                    <a:gd name="connsiteY23" fmla="*/ 431702 h 590286"/>
                    <a:gd name="connsiteX24" fmla="*/ 625616 w 688693"/>
                    <a:gd name="connsiteY24" fmla="*/ 428765 h 590286"/>
                    <a:gd name="connsiteX25" fmla="*/ 624147 w 688693"/>
                    <a:gd name="connsiteY25" fmla="*/ 443449 h 590286"/>
                    <a:gd name="connsiteX26" fmla="*/ 599185 w 688693"/>
                    <a:gd name="connsiteY26" fmla="*/ 466943 h 590286"/>
                    <a:gd name="connsiteX27" fmla="*/ 568349 w 688693"/>
                    <a:gd name="connsiteY27" fmla="*/ 481627 h 590286"/>
                    <a:gd name="connsiteX28" fmla="*/ 536045 w 688693"/>
                    <a:gd name="connsiteY28" fmla="*/ 502184 h 590286"/>
                    <a:gd name="connsiteX29" fmla="*/ 511082 w 688693"/>
                    <a:gd name="connsiteY29" fmla="*/ 506588 h 590286"/>
                    <a:gd name="connsiteX30" fmla="*/ 490525 w 688693"/>
                    <a:gd name="connsiteY30" fmla="*/ 524209 h 590286"/>
                    <a:gd name="connsiteX31" fmla="*/ 509614 w 688693"/>
                    <a:gd name="connsiteY31" fmla="*/ 530082 h 590286"/>
                    <a:gd name="connsiteX32" fmla="*/ 494930 w 688693"/>
                    <a:gd name="connsiteY32" fmla="*/ 547703 h 590286"/>
                    <a:gd name="connsiteX33" fmla="*/ 493462 w 688693"/>
                    <a:gd name="connsiteY33" fmla="*/ 566792 h 590286"/>
                    <a:gd name="connsiteX34" fmla="*/ 468500 w 688693"/>
                    <a:gd name="connsiteY34" fmla="*/ 568261 h 590286"/>
                    <a:gd name="connsiteX35" fmla="*/ 458221 w 688693"/>
                    <a:gd name="connsiteY35" fmla="*/ 569729 h 590286"/>
                    <a:gd name="connsiteX36" fmla="*/ 456859 w 688693"/>
                    <a:gd name="connsiteY36" fmla="*/ 587435 h 590286"/>
                    <a:gd name="connsiteX37" fmla="*/ 411233 w 688693"/>
                    <a:gd name="connsiteY37" fmla="*/ 590286 h 590286"/>
                    <a:gd name="connsiteX38" fmla="*/ 395081 w 688693"/>
                    <a:gd name="connsiteY38" fmla="*/ 577070 h 590286"/>
                    <a:gd name="connsiteX39" fmla="*/ 378929 w 688693"/>
                    <a:gd name="connsiteY39" fmla="*/ 577070 h 590286"/>
                    <a:gd name="connsiteX40" fmla="*/ 359840 w 688693"/>
                    <a:gd name="connsiteY40" fmla="*/ 541829 h 590286"/>
                    <a:gd name="connsiteX41" fmla="*/ 349561 w 688693"/>
                    <a:gd name="connsiteY41" fmla="*/ 538894 h 590286"/>
                    <a:gd name="connsiteX42" fmla="*/ 346625 w 688693"/>
                    <a:gd name="connsiteY42" fmla="*/ 527147 h 590286"/>
                    <a:gd name="connsiteX43" fmla="*/ 367182 w 688693"/>
                    <a:gd name="connsiteY43" fmla="*/ 510994 h 590286"/>
                    <a:gd name="connsiteX44" fmla="*/ 356903 w 688693"/>
                    <a:gd name="connsiteY44" fmla="*/ 499247 h 590286"/>
                    <a:gd name="connsiteX45" fmla="*/ 356903 w 688693"/>
                    <a:gd name="connsiteY45" fmla="*/ 483094 h 590286"/>
                    <a:gd name="connsiteX46" fmla="*/ 326067 w 688693"/>
                    <a:gd name="connsiteY46" fmla="*/ 471347 h 590286"/>
                    <a:gd name="connsiteX47" fmla="*/ 277611 w 688693"/>
                    <a:gd name="connsiteY47" fmla="*/ 471347 h 590286"/>
                    <a:gd name="connsiteX48" fmla="*/ 283485 w 688693"/>
                    <a:gd name="connsiteY48" fmla="*/ 450791 h 590286"/>
                    <a:gd name="connsiteX49" fmla="*/ 274674 w 688693"/>
                    <a:gd name="connsiteY49" fmla="*/ 389119 h 590286"/>
                    <a:gd name="connsiteX50" fmla="*/ 261459 w 688693"/>
                    <a:gd name="connsiteY50" fmla="*/ 378840 h 590286"/>
                    <a:gd name="connsiteX51" fmla="*/ 261459 w 688693"/>
                    <a:gd name="connsiteY51" fmla="*/ 356815 h 590286"/>
                    <a:gd name="connsiteX52" fmla="*/ 245307 w 688693"/>
                    <a:gd name="connsiteY52" fmla="*/ 359751 h 590286"/>
                    <a:gd name="connsiteX53" fmla="*/ 235028 w 688693"/>
                    <a:gd name="connsiteY53" fmla="*/ 361220 h 590286"/>
                    <a:gd name="connsiteX54" fmla="*/ 227686 w 688693"/>
                    <a:gd name="connsiteY54" fmla="*/ 346536 h 590286"/>
                    <a:gd name="connsiteX55" fmla="*/ 210066 w 688693"/>
                    <a:gd name="connsiteY55" fmla="*/ 352410 h 590286"/>
                    <a:gd name="connsiteX56" fmla="*/ 208597 w 688693"/>
                    <a:gd name="connsiteY56" fmla="*/ 365625 h 590286"/>
                    <a:gd name="connsiteX57" fmla="*/ 190977 w 688693"/>
                    <a:gd name="connsiteY57" fmla="*/ 383245 h 590286"/>
                    <a:gd name="connsiteX58" fmla="*/ 151331 w 688693"/>
                    <a:gd name="connsiteY58" fmla="*/ 375904 h 590286"/>
                    <a:gd name="connsiteX59" fmla="*/ 120495 w 688693"/>
                    <a:gd name="connsiteY59" fmla="*/ 346536 h 590286"/>
                    <a:gd name="connsiteX60" fmla="*/ 102875 w 688693"/>
                    <a:gd name="connsiteY60" fmla="*/ 349473 h 590286"/>
                    <a:gd name="connsiteX61" fmla="*/ 89659 w 688693"/>
                    <a:gd name="connsiteY61" fmla="*/ 348004 h 590286"/>
                    <a:gd name="connsiteX62" fmla="*/ 70570 w 688693"/>
                    <a:gd name="connsiteY62" fmla="*/ 348004 h 590286"/>
                    <a:gd name="connsiteX63" fmla="*/ 44140 w 688693"/>
                    <a:gd name="connsiteY63" fmla="*/ 339195 h 590286"/>
                    <a:gd name="connsiteX64" fmla="*/ 20646 w 688693"/>
                    <a:gd name="connsiteY64" fmla="*/ 336257 h 590286"/>
                    <a:gd name="connsiteX65" fmla="*/ 8899 w 688693"/>
                    <a:gd name="connsiteY65" fmla="*/ 323042 h 590286"/>
                    <a:gd name="connsiteX66" fmla="*/ 0 w 688693"/>
                    <a:gd name="connsiteY66" fmla="*/ 310331 h 590286"/>
                    <a:gd name="connsiteX67" fmla="*/ 88 w 688693"/>
                    <a:gd name="connsiteY67" fmla="*/ 309827 h 590286"/>
                    <a:gd name="connsiteX68" fmla="*/ 4494 w 688693"/>
                    <a:gd name="connsiteY68" fmla="*/ 299548 h 590286"/>
                    <a:gd name="connsiteX69" fmla="*/ 19177 w 688693"/>
                    <a:gd name="connsiteY69" fmla="*/ 287801 h 590286"/>
                    <a:gd name="connsiteX70" fmla="*/ 13304 w 688693"/>
                    <a:gd name="connsiteY70" fmla="*/ 277522 h 590286"/>
                    <a:gd name="connsiteX71" fmla="*/ 19177 w 688693"/>
                    <a:gd name="connsiteY71" fmla="*/ 258434 h 590286"/>
                    <a:gd name="connsiteX72" fmla="*/ 13304 w 688693"/>
                    <a:gd name="connsiteY72" fmla="*/ 243750 h 590286"/>
                    <a:gd name="connsiteX73" fmla="*/ 7430 w 688693"/>
                    <a:gd name="connsiteY73" fmla="*/ 223193 h 590286"/>
                    <a:gd name="connsiteX74" fmla="*/ 19177 w 688693"/>
                    <a:gd name="connsiteY74" fmla="*/ 198231 h 590286"/>
                    <a:gd name="connsiteX75" fmla="*/ 38266 w 688693"/>
                    <a:gd name="connsiteY75" fmla="*/ 193825 h 590286"/>
                    <a:gd name="connsiteX76" fmla="*/ 38266 w 688693"/>
                    <a:gd name="connsiteY76" fmla="*/ 176205 h 590286"/>
                    <a:gd name="connsiteX77" fmla="*/ 51482 w 688693"/>
                    <a:gd name="connsiteY77" fmla="*/ 161521 h 590286"/>
                    <a:gd name="connsiteX78" fmla="*/ 74976 w 688693"/>
                    <a:gd name="connsiteY78" fmla="*/ 145370 h 590286"/>
                    <a:gd name="connsiteX79" fmla="*/ 92596 w 688693"/>
                    <a:gd name="connsiteY79" fmla="*/ 152711 h 590286"/>
                    <a:gd name="connsiteX80" fmla="*/ 105811 w 688693"/>
                    <a:gd name="connsiteY80" fmla="*/ 148305 h 590286"/>
                    <a:gd name="connsiteX81" fmla="*/ 108748 w 688693"/>
                    <a:gd name="connsiteY81" fmla="*/ 138027 h 590286"/>
                    <a:gd name="connsiteX82" fmla="*/ 114622 w 688693"/>
                    <a:gd name="connsiteY82" fmla="*/ 127749 h 590286"/>
                    <a:gd name="connsiteX83" fmla="*/ 132242 w 688693"/>
                    <a:gd name="connsiteY83" fmla="*/ 123343 h 590286"/>
                    <a:gd name="connsiteX84" fmla="*/ 152799 w 688693"/>
                    <a:gd name="connsiteY84" fmla="*/ 118938 h 590286"/>
                    <a:gd name="connsiteX85" fmla="*/ 163078 w 688693"/>
                    <a:gd name="connsiteY85" fmla="*/ 120407 h 590286"/>
                    <a:gd name="connsiteX86" fmla="*/ 190977 w 688693"/>
                    <a:gd name="connsiteY86" fmla="*/ 111596 h 590286"/>
                    <a:gd name="connsiteX87" fmla="*/ 201256 w 688693"/>
                    <a:gd name="connsiteY87" fmla="*/ 138027 h 590286"/>
                    <a:gd name="connsiteX88" fmla="*/ 221813 w 688693"/>
                    <a:gd name="connsiteY88" fmla="*/ 145370 h 590286"/>
                    <a:gd name="connsiteX89" fmla="*/ 242370 w 688693"/>
                    <a:gd name="connsiteY89" fmla="*/ 145370 h 590286"/>
                    <a:gd name="connsiteX90" fmla="*/ 252649 w 688693"/>
                    <a:gd name="connsiteY90" fmla="*/ 138027 h 590286"/>
                    <a:gd name="connsiteX91" fmla="*/ 270269 w 688693"/>
                    <a:gd name="connsiteY91" fmla="*/ 111596 h 590286"/>
                    <a:gd name="connsiteX92" fmla="*/ 292295 w 688693"/>
                    <a:gd name="connsiteY92" fmla="*/ 111596 h 590286"/>
                    <a:gd name="connsiteX93" fmla="*/ 317257 w 688693"/>
                    <a:gd name="connsiteY93" fmla="*/ 108660 h 590286"/>
                    <a:gd name="connsiteX94" fmla="*/ 329004 w 688693"/>
                    <a:gd name="connsiteY94" fmla="*/ 104255 h 590286"/>
                    <a:gd name="connsiteX95" fmla="*/ 336346 w 688693"/>
                    <a:gd name="connsiteY95" fmla="*/ 88103 h 590286"/>
                    <a:gd name="connsiteX96" fmla="*/ 343688 w 688693"/>
                    <a:gd name="connsiteY96" fmla="*/ 64609 h 590286"/>
                    <a:gd name="connsiteX97" fmla="*/ 378929 w 688693"/>
                    <a:gd name="connsiteY97" fmla="*/ 61672 h 590286"/>
                    <a:gd name="connsiteX98" fmla="*/ 395081 w 688693"/>
                    <a:gd name="connsiteY98" fmla="*/ 57267 h 590286"/>
                    <a:gd name="connsiteX99" fmla="*/ 425917 w 688693"/>
                    <a:gd name="connsiteY99" fmla="*/ 52862 h 590286"/>
                    <a:gd name="connsiteX100" fmla="*/ 446474 w 688693"/>
                    <a:gd name="connsiteY100" fmla="*/ 58735 h 590286"/>
                    <a:gd name="connsiteX101" fmla="*/ 456753 w 688693"/>
                    <a:gd name="connsiteY101" fmla="*/ 61672 h 590286"/>
                    <a:gd name="connsiteX102" fmla="*/ 468500 w 688693"/>
                    <a:gd name="connsiteY102" fmla="*/ 58735 h 590286"/>
                    <a:gd name="connsiteX103" fmla="*/ 478778 w 688693"/>
                    <a:gd name="connsiteY103" fmla="*/ 63141 h 590286"/>
                    <a:gd name="connsiteX104" fmla="*/ 483183 w 688693"/>
                    <a:gd name="connsiteY104" fmla="*/ 52862 h 590286"/>
                    <a:gd name="connsiteX105" fmla="*/ 519893 w 688693"/>
                    <a:gd name="connsiteY105" fmla="*/ 70482 h 590286"/>
                    <a:gd name="connsiteX106" fmla="*/ 533108 w 688693"/>
                    <a:gd name="connsiteY106" fmla="*/ 73419 h 590286"/>
                    <a:gd name="connsiteX107" fmla="*/ 543387 w 688693"/>
                    <a:gd name="connsiteY107" fmla="*/ 63141 h 590286"/>
                    <a:gd name="connsiteX108" fmla="*/ 541918 w 688693"/>
                    <a:gd name="connsiteY108" fmla="*/ 52862 h 590286"/>
                    <a:gd name="connsiteX109" fmla="*/ 549260 w 688693"/>
                    <a:gd name="connsiteY109" fmla="*/ 33773 h 590286"/>
                    <a:gd name="connsiteX110" fmla="*/ 578628 w 688693"/>
                    <a:gd name="connsiteY110" fmla="*/ 27900 h 590286"/>
                    <a:gd name="connsiteX111" fmla="*/ 588906 w 688693"/>
                    <a:gd name="connsiteY111" fmla="*/ 17621 h 590286"/>
                    <a:gd name="connsiteX112" fmla="*/ 609463 w 688693"/>
                    <a:gd name="connsiteY112" fmla="*/ 14684 h 590286"/>
                    <a:gd name="connsiteX113" fmla="*/ 625616 w 688693"/>
                    <a:gd name="connsiteY113" fmla="*/ 14684 h 590286"/>
                    <a:gd name="connsiteX114" fmla="*/ 637363 w 688693"/>
                    <a:gd name="connsiteY114" fmla="*/ 24962 h 590286"/>
                    <a:gd name="connsiteX115" fmla="*/ 643236 w 688693"/>
                    <a:gd name="connsiteY115" fmla="*/ 14684 h 590286"/>
                    <a:gd name="connsiteX116" fmla="*/ 643236 w 688693"/>
                    <a:gd name="connsiteY116" fmla="*/ 2937 h 590286"/>
                    <a:gd name="connsiteX0" fmla="*/ 654983 w 1061552"/>
                    <a:gd name="connsiteY0" fmla="*/ 0 h 590286"/>
                    <a:gd name="connsiteX1" fmla="*/ 657920 w 1061552"/>
                    <a:gd name="connsiteY1" fmla="*/ 11747 h 590286"/>
                    <a:gd name="connsiteX2" fmla="*/ 654983 w 1061552"/>
                    <a:gd name="connsiteY2" fmla="*/ 27900 h 590286"/>
                    <a:gd name="connsiteX3" fmla="*/ 653515 w 1061552"/>
                    <a:gd name="connsiteY3" fmla="*/ 36709 h 590286"/>
                    <a:gd name="connsiteX4" fmla="*/ 660857 w 1061552"/>
                    <a:gd name="connsiteY4" fmla="*/ 48456 h 590286"/>
                    <a:gd name="connsiteX5" fmla="*/ 682882 w 1061552"/>
                    <a:gd name="connsiteY5" fmla="*/ 55798 h 590286"/>
                    <a:gd name="connsiteX6" fmla="*/ 682882 w 1061552"/>
                    <a:gd name="connsiteY6" fmla="*/ 74888 h 590286"/>
                    <a:gd name="connsiteX7" fmla="*/ 674072 w 1061552"/>
                    <a:gd name="connsiteY7" fmla="*/ 83697 h 590286"/>
                    <a:gd name="connsiteX8" fmla="*/ 675540 w 1061552"/>
                    <a:gd name="connsiteY8" fmla="*/ 91039 h 590286"/>
                    <a:gd name="connsiteX9" fmla="*/ 662325 w 1061552"/>
                    <a:gd name="connsiteY9" fmla="*/ 111596 h 590286"/>
                    <a:gd name="connsiteX10" fmla="*/ 653515 w 1061552"/>
                    <a:gd name="connsiteY10" fmla="*/ 170331 h 590286"/>
                    <a:gd name="connsiteX11" fmla="*/ 654983 w 1061552"/>
                    <a:gd name="connsiteY11" fmla="*/ 193825 h 590286"/>
                    <a:gd name="connsiteX12" fmla="*/ 654983 w 1061552"/>
                    <a:gd name="connsiteY12" fmla="*/ 204104 h 590286"/>
                    <a:gd name="connsiteX13" fmla="*/ 666730 w 1061552"/>
                    <a:gd name="connsiteY13" fmla="*/ 211446 h 590286"/>
                    <a:gd name="connsiteX14" fmla="*/ 677009 w 1061552"/>
                    <a:gd name="connsiteY14" fmla="*/ 211446 h 590286"/>
                    <a:gd name="connsiteX15" fmla="*/ 687287 w 1061552"/>
                    <a:gd name="connsiteY15" fmla="*/ 201167 h 590286"/>
                    <a:gd name="connsiteX16" fmla="*/ 688693 w 1061552"/>
                    <a:gd name="connsiteY16" fmla="*/ 204823 h 590286"/>
                    <a:gd name="connsiteX17" fmla="*/ 1061552 w 1061552"/>
                    <a:gd name="connsiteY17" fmla="*/ 233007 h 590286"/>
                    <a:gd name="connsiteX18" fmla="*/ 688693 w 1061552"/>
                    <a:gd name="connsiteY18" fmla="*/ 395787 h 590286"/>
                    <a:gd name="connsiteX19" fmla="*/ 687287 w 1061552"/>
                    <a:gd name="connsiteY19" fmla="*/ 396461 h 590286"/>
                    <a:gd name="connsiteX20" fmla="*/ 669667 w 1061552"/>
                    <a:gd name="connsiteY20" fmla="*/ 396461 h 590286"/>
                    <a:gd name="connsiteX21" fmla="*/ 659388 w 1061552"/>
                    <a:gd name="connsiteY21" fmla="*/ 412613 h 590286"/>
                    <a:gd name="connsiteX22" fmla="*/ 646173 w 1061552"/>
                    <a:gd name="connsiteY22" fmla="*/ 406739 h 590286"/>
                    <a:gd name="connsiteX23" fmla="*/ 644704 w 1061552"/>
                    <a:gd name="connsiteY23" fmla="*/ 424360 h 590286"/>
                    <a:gd name="connsiteX24" fmla="*/ 638831 w 1061552"/>
                    <a:gd name="connsiteY24" fmla="*/ 431702 h 590286"/>
                    <a:gd name="connsiteX25" fmla="*/ 625616 w 1061552"/>
                    <a:gd name="connsiteY25" fmla="*/ 428765 h 590286"/>
                    <a:gd name="connsiteX26" fmla="*/ 624147 w 1061552"/>
                    <a:gd name="connsiteY26" fmla="*/ 443449 h 590286"/>
                    <a:gd name="connsiteX27" fmla="*/ 599185 w 1061552"/>
                    <a:gd name="connsiteY27" fmla="*/ 466943 h 590286"/>
                    <a:gd name="connsiteX28" fmla="*/ 568349 w 1061552"/>
                    <a:gd name="connsiteY28" fmla="*/ 481627 h 590286"/>
                    <a:gd name="connsiteX29" fmla="*/ 536045 w 1061552"/>
                    <a:gd name="connsiteY29" fmla="*/ 502184 h 590286"/>
                    <a:gd name="connsiteX30" fmla="*/ 511082 w 1061552"/>
                    <a:gd name="connsiteY30" fmla="*/ 506588 h 590286"/>
                    <a:gd name="connsiteX31" fmla="*/ 490525 w 1061552"/>
                    <a:gd name="connsiteY31" fmla="*/ 524209 h 590286"/>
                    <a:gd name="connsiteX32" fmla="*/ 509614 w 1061552"/>
                    <a:gd name="connsiteY32" fmla="*/ 530082 h 590286"/>
                    <a:gd name="connsiteX33" fmla="*/ 494930 w 1061552"/>
                    <a:gd name="connsiteY33" fmla="*/ 547703 h 590286"/>
                    <a:gd name="connsiteX34" fmla="*/ 493462 w 1061552"/>
                    <a:gd name="connsiteY34" fmla="*/ 566792 h 590286"/>
                    <a:gd name="connsiteX35" fmla="*/ 468500 w 1061552"/>
                    <a:gd name="connsiteY35" fmla="*/ 568261 h 590286"/>
                    <a:gd name="connsiteX36" fmla="*/ 458221 w 1061552"/>
                    <a:gd name="connsiteY36" fmla="*/ 569729 h 590286"/>
                    <a:gd name="connsiteX37" fmla="*/ 456859 w 1061552"/>
                    <a:gd name="connsiteY37" fmla="*/ 587435 h 590286"/>
                    <a:gd name="connsiteX38" fmla="*/ 411233 w 1061552"/>
                    <a:gd name="connsiteY38" fmla="*/ 590286 h 590286"/>
                    <a:gd name="connsiteX39" fmla="*/ 395081 w 1061552"/>
                    <a:gd name="connsiteY39" fmla="*/ 577070 h 590286"/>
                    <a:gd name="connsiteX40" fmla="*/ 378929 w 1061552"/>
                    <a:gd name="connsiteY40" fmla="*/ 577070 h 590286"/>
                    <a:gd name="connsiteX41" fmla="*/ 359840 w 1061552"/>
                    <a:gd name="connsiteY41" fmla="*/ 541829 h 590286"/>
                    <a:gd name="connsiteX42" fmla="*/ 349561 w 1061552"/>
                    <a:gd name="connsiteY42" fmla="*/ 538894 h 590286"/>
                    <a:gd name="connsiteX43" fmla="*/ 346625 w 1061552"/>
                    <a:gd name="connsiteY43" fmla="*/ 527147 h 590286"/>
                    <a:gd name="connsiteX44" fmla="*/ 367182 w 1061552"/>
                    <a:gd name="connsiteY44" fmla="*/ 510994 h 590286"/>
                    <a:gd name="connsiteX45" fmla="*/ 356903 w 1061552"/>
                    <a:gd name="connsiteY45" fmla="*/ 499247 h 590286"/>
                    <a:gd name="connsiteX46" fmla="*/ 356903 w 1061552"/>
                    <a:gd name="connsiteY46" fmla="*/ 483094 h 590286"/>
                    <a:gd name="connsiteX47" fmla="*/ 326067 w 1061552"/>
                    <a:gd name="connsiteY47" fmla="*/ 471347 h 590286"/>
                    <a:gd name="connsiteX48" fmla="*/ 277611 w 1061552"/>
                    <a:gd name="connsiteY48" fmla="*/ 471347 h 590286"/>
                    <a:gd name="connsiteX49" fmla="*/ 283485 w 1061552"/>
                    <a:gd name="connsiteY49" fmla="*/ 450791 h 590286"/>
                    <a:gd name="connsiteX50" fmla="*/ 274674 w 1061552"/>
                    <a:gd name="connsiteY50" fmla="*/ 389119 h 590286"/>
                    <a:gd name="connsiteX51" fmla="*/ 261459 w 1061552"/>
                    <a:gd name="connsiteY51" fmla="*/ 378840 h 590286"/>
                    <a:gd name="connsiteX52" fmla="*/ 261459 w 1061552"/>
                    <a:gd name="connsiteY52" fmla="*/ 356815 h 590286"/>
                    <a:gd name="connsiteX53" fmla="*/ 245307 w 1061552"/>
                    <a:gd name="connsiteY53" fmla="*/ 359751 h 590286"/>
                    <a:gd name="connsiteX54" fmla="*/ 235028 w 1061552"/>
                    <a:gd name="connsiteY54" fmla="*/ 361220 h 590286"/>
                    <a:gd name="connsiteX55" fmla="*/ 227686 w 1061552"/>
                    <a:gd name="connsiteY55" fmla="*/ 346536 h 590286"/>
                    <a:gd name="connsiteX56" fmla="*/ 210066 w 1061552"/>
                    <a:gd name="connsiteY56" fmla="*/ 352410 h 590286"/>
                    <a:gd name="connsiteX57" fmla="*/ 208597 w 1061552"/>
                    <a:gd name="connsiteY57" fmla="*/ 365625 h 590286"/>
                    <a:gd name="connsiteX58" fmla="*/ 190977 w 1061552"/>
                    <a:gd name="connsiteY58" fmla="*/ 383245 h 590286"/>
                    <a:gd name="connsiteX59" fmla="*/ 151331 w 1061552"/>
                    <a:gd name="connsiteY59" fmla="*/ 375904 h 590286"/>
                    <a:gd name="connsiteX60" fmla="*/ 120495 w 1061552"/>
                    <a:gd name="connsiteY60" fmla="*/ 346536 h 590286"/>
                    <a:gd name="connsiteX61" fmla="*/ 102875 w 1061552"/>
                    <a:gd name="connsiteY61" fmla="*/ 349473 h 590286"/>
                    <a:gd name="connsiteX62" fmla="*/ 89659 w 1061552"/>
                    <a:gd name="connsiteY62" fmla="*/ 348004 h 590286"/>
                    <a:gd name="connsiteX63" fmla="*/ 70570 w 1061552"/>
                    <a:gd name="connsiteY63" fmla="*/ 348004 h 590286"/>
                    <a:gd name="connsiteX64" fmla="*/ 44140 w 1061552"/>
                    <a:gd name="connsiteY64" fmla="*/ 339195 h 590286"/>
                    <a:gd name="connsiteX65" fmla="*/ 20646 w 1061552"/>
                    <a:gd name="connsiteY65" fmla="*/ 336257 h 590286"/>
                    <a:gd name="connsiteX66" fmla="*/ 8899 w 1061552"/>
                    <a:gd name="connsiteY66" fmla="*/ 323042 h 590286"/>
                    <a:gd name="connsiteX67" fmla="*/ 0 w 1061552"/>
                    <a:gd name="connsiteY67" fmla="*/ 310331 h 590286"/>
                    <a:gd name="connsiteX68" fmla="*/ 88 w 1061552"/>
                    <a:gd name="connsiteY68" fmla="*/ 309827 h 590286"/>
                    <a:gd name="connsiteX69" fmla="*/ 4494 w 1061552"/>
                    <a:gd name="connsiteY69" fmla="*/ 299548 h 590286"/>
                    <a:gd name="connsiteX70" fmla="*/ 19177 w 1061552"/>
                    <a:gd name="connsiteY70" fmla="*/ 287801 h 590286"/>
                    <a:gd name="connsiteX71" fmla="*/ 13304 w 1061552"/>
                    <a:gd name="connsiteY71" fmla="*/ 277522 h 590286"/>
                    <a:gd name="connsiteX72" fmla="*/ 19177 w 1061552"/>
                    <a:gd name="connsiteY72" fmla="*/ 258434 h 590286"/>
                    <a:gd name="connsiteX73" fmla="*/ 13304 w 1061552"/>
                    <a:gd name="connsiteY73" fmla="*/ 243750 h 590286"/>
                    <a:gd name="connsiteX74" fmla="*/ 7430 w 1061552"/>
                    <a:gd name="connsiteY74" fmla="*/ 223193 h 590286"/>
                    <a:gd name="connsiteX75" fmla="*/ 19177 w 1061552"/>
                    <a:gd name="connsiteY75" fmla="*/ 198231 h 590286"/>
                    <a:gd name="connsiteX76" fmla="*/ 38266 w 1061552"/>
                    <a:gd name="connsiteY76" fmla="*/ 193825 h 590286"/>
                    <a:gd name="connsiteX77" fmla="*/ 38266 w 1061552"/>
                    <a:gd name="connsiteY77" fmla="*/ 176205 h 590286"/>
                    <a:gd name="connsiteX78" fmla="*/ 51482 w 1061552"/>
                    <a:gd name="connsiteY78" fmla="*/ 161521 h 590286"/>
                    <a:gd name="connsiteX79" fmla="*/ 74976 w 1061552"/>
                    <a:gd name="connsiteY79" fmla="*/ 145370 h 590286"/>
                    <a:gd name="connsiteX80" fmla="*/ 92596 w 1061552"/>
                    <a:gd name="connsiteY80" fmla="*/ 152711 h 590286"/>
                    <a:gd name="connsiteX81" fmla="*/ 105811 w 1061552"/>
                    <a:gd name="connsiteY81" fmla="*/ 148305 h 590286"/>
                    <a:gd name="connsiteX82" fmla="*/ 108748 w 1061552"/>
                    <a:gd name="connsiteY82" fmla="*/ 138027 h 590286"/>
                    <a:gd name="connsiteX83" fmla="*/ 114622 w 1061552"/>
                    <a:gd name="connsiteY83" fmla="*/ 127749 h 590286"/>
                    <a:gd name="connsiteX84" fmla="*/ 132242 w 1061552"/>
                    <a:gd name="connsiteY84" fmla="*/ 123343 h 590286"/>
                    <a:gd name="connsiteX85" fmla="*/ 152799 w 1061552"/>
                    <a:gd name="connsiteY85" fmla="*/ 118938 h 590286"/>
                    <a:gd name="connsiteX86" fmla="*/ 163078 w 1061552"/>
                    <a:gd name="connsiteY86" fmla="*/ 120407 h 590286"/>
                    <a:gd name="connsiteX87" fmla="*/ 190977 w 1061552"/>
                    <a:gd name="connsiteY87" fmla="*/ 111596 h 590286"/>
                    <a:gd name="connsiteX88" fmla="*/ 201256 w 1061552"/>
                    <a:gd name="connsiteY88" fmla="*/ 138027 h 590286"/>
                    <a:gd name="connsiteX89" fmla="*/ 221813 w 1061552"/>
                    <a:gd name="connsiteY89" fmla="*/ 145370 h 590286"/>
                    <a:gd name="connsiteX90" fmla="*/ 242370 w 1061552"/>
                    <a:gd name="connsiteY90" fmla="*/ 145370 h 590286"/>
                    <a:gd name="connsiteX91" fmla="*/ 252649 w 1061552"/>
                    <a:gd name="connsiteY91" fmla="*/ 138027 h 590286"/>
                    <a:gd name="connsiteX92" fmla="*/ 270269 w 1061552"/>
                    <a:gd name="connsiteY92" fmla="*/ 111596 h 590286"/>
                    <a:gd name="connsiteX93" fmla="*/ 292295 w 1061552"/>
                    <a:gd name="connsiteY93" fmla="*/ 111596 h 590286"/>
                    <a:gd name="connsiteX94" fmla="*/ 317257 w 1061552"/>
                    <a:gd name="connsiteY94" fmla="*/ 108660 h 590286"/>
                    <a:gd name="connsiteX95" fmla="*/ 329004 w 1061552"/>
                    <a:gd name="connsiteY95" fmla="*/ 104255 h 590286"/>
                    <a:gd name="connsiteX96" fmla="*/ 336346 w 1061552"/>
                    <a:gd name="connsiteY96" fmla="*/ 88103 h 590286"/>
                    <a:gd name="connsiteX97" fmla="*/ 343688 w 1061552"/>
                    <a:gd name="connsiteY97" fmla="*/ 64609 h 590286"/>
                    <a:gd name="connsiteX98" fmla="*/ 378929 w 1061552"/>
                    <a:gd name="connsiteY98" fmla="*/ 61672 h 590286"/>
                    <a:gd name="connsiteX99" fmla="*/ 395081 w 1061552"/>
                    <a:gd name="connsiteY99" fmla="*/ 57267 h 590286"/>
                    <a:gd name="connsiteX100" fmla="*/ 425917 w 1061552"/>
                    <a:gd name="connsiteY100" fmla="*/ 52862 h 590286"/>
                    <a:gd name="connsiteX101" fmla="*/ 446474 w 1061552"/>
                    <a:gd name="connsiteY101" fmla="*/ 58735 h 590286"/>
                    <a:gd name="connsiteX102" fmla="*/ 456753 w 1061552"/>
                    <a:gd name="connsiteY102" fmla="*/ 61672 h 590286"/>
                    <a:gd name="connsiteX103" fmla="*/ 468500 w 1061552"/>
                    <a:gd name="connsiteY103" fmla="*/ 58735 h 590286"/>
                    <a:gd name="connsiteX104" fmla="*/ 478778 w 1061552"/>
                    <a:gd name="connsiteY104" fmla="*/ 63141 h 590286"/>
                    <a:gd name="connsiteX105" fmla="*/ 483183 w 1061552"/>
                    <a:gd name="connsiteY105" fmla="*/ 52862 h 590286"/>
                    <a:gd name="connsiteX106" fmla="*/ 519893 w 1061552"/>
                    <a:gd name="connsiteY106" fmla="*/ 70482 h 590286"/>
                    <a:gd name="connsiteX107" fmla="*/ 533108 w 1061552"/>
                    <a:gd name="connsiteY107" fmla="*/ 73419 h 590286"/>
                    <a:gd name="connsiteX108" fmla="*/ 543387 w 1061552"/>
                    <a:gd name="connsiteY108" fmla="*/ 63141 h 590286"/>
                    <a:gd name="connsiteX109" fmla="*/ 541918 w 1061552"/>
                    <a:gd name="connsiteY109" fmla="*/ 52862 h 590286"/>
                    <a:gd name="connsiteX110" fmla="*/ 549260 w 1061552"/>
                    <a:gd name="connsiteY110" fmla="*/ 33773 h 590286"/>
                    <a:gd name="connsiteX111" fmla="*/ 578628 w 1061552"/>
                    <a:gd name="connsiteY111" fmla="*/ 27900 h 590286"/>
                    <a:gd name="connsiteX112" fmla="*/ 588906 w 1061552"/>
                    <a:gd name="connsiteY112" fmla="*/ 17621 h 590286"/>
                    <a:gd name="connsiteX113" fmla="*/ 609463 w 1061552"/>
                    <a:gd name="connsiteY113" fmla="*/ 14684 h 590286"/>
                    <a:gd name="connsiteX114" fmla="*/ 625616 w 1061552"/>
                    <a:gd name="connsiteY114" fmla="*/ 14684 h 590286"/>
                    <a:gd name="connsiteX115" fmla="*/ 637363 w 1061552"/>
                    <a:gd name="connsiteY115" fmla="*/ 24962 h 590286"/>
                    <a:gd name="connsiteX116" fmla="*/ 643236 w 1061552"/>
                    <a:gd name="connsiteY116" fmla="*/ 14684 h 590286"/>
                    <a:gd name="connsiteX117" fmla="*/ 643236 w 1061552"/>
                    <a:gd name="connsiteY117" fmla="*/ 2937 h 590286"/>
                    <a:gd name="connsiteX118" fmla="*/ 654983 w 1061552"/>
                    <a:gd name="connsiteY118" fmla="*/ 0 h 590286"/>
                    <a:gd name="connsiteX0" fmla="*/ 1061552 w 1152992"/>
                    <a:gd name="connsiteY0" fmla="*/ 233007 h 590286"/>
                    <a:gd name="connsiteX1" fmla="*/ 688693 w 1152992"/>
                    <a:gd name="connsiteY1" fmla="*/ 395787 h 590286"/>
                    <a:gd name="connsiteX2" fmla="*/ 687287 w 1152992"/>
                    <a:gd name="connsiteY2" fmla="*/ 396461 h 590286"/>
                    <a:gd name="connsiteX3" fmla="*/ 669667 w 1152992"/>
                    <a:gd name="connsiteY3" fmla="*/ 396461 h 590286"/>
                    <a:gd name="connsiteX4" fmla="*/ 659388 w 1152992"/>
                    <a:gd name="connsiteY4" fmla="*/ 412613 h 590286"/>
                    <a:gd name="connsiteX5" fmla="*/ 646173 w 1152992"/>
                    <a:gd name="connsiteY5" fmla="*/ 406739 h 590286"/>
                    <a:gd name="connsiteX6" fmla="*/ 644704 w 1152992"/>
                    <a:gd name="connsiteY6" fmla="*/ 424360 h 590286"/>
                    <a:gd name="connsiteX7" fmla="*/ 638831 w 1152992"/>
                    <a:gd name="connsiteY7" fmla="*/ 431702 h 590286"/>
                    <a:gd name="connsiteX8" fmla="*/ 625616 w 1152992"/>
                    <a:gd name="connsiteY8" fmla="*/ 428765 h 590286"/>
                    <a:gd name="connsiteX9" fmla="*/ 624147 w 1152992"/>
                    <a:gd name="connsiteY9" fmla="*/ 443449 h 590286"/>
                    <a:gd name="connsiteX10" fmla="*/ 599185 w 1152992"/>
                    <a:gd name="connsiteY10" fmla="*/ 466943 h 590286"/>
                    <a:gd name="connsiteX11" fmla="*/ 568349 w 1152992"/>
                    <a:gd name="connsiteY11" fmla="*/ 481627 h 590286"/>
                    <a:gd name="connsiteX12" fmla="*/ 536045 w 1152992"/>
                    <a:gd name="connsiteY12" fmla="*/ 502184 h 590286"/>
                    <a:gd name="connsiteX13" fmla="*/ 511082 w 1152992"/>
                    <a:gd name="connsiteY13" fmla="*/ 506588 h 590286"/>
                    <a:gd name="connsiteX14" fmla="*/ 490525 w 1152992"/>
                    <a:gd name="connsiteY14" fmla="*/ 524209 h 590286"/>
                    <a:gd name="connsiteX15" fmla="*/ 509614 w 1152992"/>
                    <a:gd name="connsiteY15" fmla="*/ 530082 h 590286"/>
                    <a:gd name="connsiteX16" fmla="*/ 494930 w 1152992"/>
                    <a:gd name="connsiteY16" fmla="*/ 547703 h 590286"/>
                    <a:gd name="connsiteX17" fmla="*/ 493462 w 1152992"/>
                    <a:gd name="connsiteY17" fmla="*/ 566792 h 590286"/>
                    <a:gd name="connsiteX18" fmla="*/ 468500 w 1152992"/>
                    <a:gd name="connsiteY18" fmla="*/ 568261 h 590286"/>
                    <a:gd name="connsiteX19" fmla="*/ 458221 w 1152992"/>
                    <a:gd name="connsiteY19" fmla="*/ 569729 h 590286"/>
                    <a:gd name="connsiteX20" fmla="*/ 456859 w 1152992"/>
                    <a:gd name="connsiteY20" fmla="*/ 587435 h 590286"/>
                    <a:gd name="connsiteX21" fmla="*/ 411233 w 1152992"/>
                    <a:gd name="connsiteY21" fmla="*/ 590286 h 590286"/>
                    <a:gd name="connsiteX22" fmla="*/ 395081 w 1152992"/>
                    <a:gd name="connsiteY22" fmla="*/ 577070 h 590286"/>
                    <a:gd name="connsiteX23" fmla="*/ 378929 w 1152992"/>
                    <a:gd name="connsiteY23" fmla="*/ 577070 h 590286"/>
                    <a:gd name="connsiteX24" fmla="*/ 359840 w 1152992"/>
                    <a:gd name="connsiteY24" fmla="*/ 541829 h 590286"/>
                    <a:gd name="connsiteX25" fmla="*/ 349561 w 1152992"/>
                    <a:gd name="connsiteY25" fmla="*/ 538894 h 590286"/>
                    <a:gd name="connsiteX26" fmla="*/ 346625 w 1152992"/>
                    <a:gd name="connsiteY26" fmla="*/ 527147 h 590286"/>
                    <a:gd name="connsiteX27" fmla="*/ 367182 w 1152992"/>
                    <a:gd name="connsiteY27" fmla="*/ 510994 h 590286"/>
                    <a:gd name="connsiteX28" fmla="*/ 356903 w 1152992"/>
                    <a:gd name="connsiteY28" fmla="*/ 499247 h 590286"/>
                    <a:gd name="connsiteX29" fmla="*/ 356903 w 1152992"/>
                    <a:gd name="connsiteY29" fmla="*/ 483094 h 590286"/>
                    <a:gd name="connsiteX30" fmla="*/ 326067 w 1152992"/>
                    <a:gd name="connsiteY30" fmla="*/ 471347 h 590286"/>
                    <a:gd name="connsiteX31" fmla="*/ 277611 w 1152992"/>
                    <a:gd name="connsiteY31" fmla="*/ 471347 h 590286"/>
                    <a:gd name="connsiteX32" fmla="*/ 283485 w 1152992"/>
                    <a:gd name="connsiteY32" fmla="*/ 450791 h 590286"/>
                    <a:gd name="connsiteX33" fmla="*/ 274674 w 1152992"/>
                    <a:gd name="connsiteY33" fmla="*/ 389119 h 590286"/>
                    <a:gd name="connsiteX34" fmla="*/ 261459 w 1152992"/>
                    <a:gd name="connsiteY34" fmla="*/ 378840 h 590286"/>
                    <a:gd name="connsiteX35" fmla="*/ 261459 w 1152992"/>
                    <a:gd name="connsiteY35" fmla="*/ 356815 h 590286"/>
                    <a:gd name="connsiteX36" fmla="*/ 245307 w 1152992"/>
                    <a:gd name="connsiteY36" fmla="*/ 359751 h 590286"/>
                    <a:gd name="connsiteX37" fmla="*/ 235028 w 1152992"/>
                    <a:gd name="connsiteY37" fmla="*/ 361220 h 590286"/>
                    <a:gd name="connsiteX38" fmla="*/ 227686 w 1152992"/>
                    <a:gd name="connsiteY38" fmla="*/ 346536 h 590286"/>
                    <a:gd name="connsiteX39" fmla="*/ 210066 w 1152992"/>
                    <a:gd name="connsiteY39" fmla="*/ 352410 h 590286"/>
                    <a:gd name="connsiteX40" fmla="*/ 208597 w 1152992"/>
                    <a:gd name="connsiteY40" fmla="*/ 365625 h 590286"/>
                    <a:gd name="connsiteX41" fmla="*/ 190977 w 1152992"/>
                    <a:gd name="connsiteY41" fmla="*/ 383245 h 590286"/>
                    <a:gd name="connsiteX42" fmla="*/ 151331 w 1152992"/>
                    <a:gd name="connsiteY42" fmla="*/ 375904 h 590286"/>
                    <a:gd name="connsiteX43" fmla="*/ 120495 w 1152992"/>
                    <a:gd name="connsiteY43" fmla="*/ 346536 h 590286"/>
                    <a:gd name="connsiteX44" fmla="*/ 102875 w 1152992"/>
                    <a:gd name="connsiteY44" fmla="*/ 349473 h 590286"/>
                    <a:gd name="connsiteX45" fmla="*/ 89659 w 1152992"/>
                    <a:gd name="connsiteY45" fmla="*/ 348004 h 590286"/>
                    <a:gd name="connsiteX46" fmla="*/ 70570 w 1152992"/>
                    <a:gd name="connsiteY46" fmla="*/ 348004 h 590286"/>
                    <a:gd name="connsiteX47" fmla="*/ 44140 w 1152992"/>
                    <a:gd name="connsiteY47" fmla="*/ 339195 h 590286"/>
                    <a:gd name="connsiteX48" fmla="*/ 20646 w 1152992"/>
                    <a:gd name="connsiteY48" fmla="*/ 336257 h 590286"/>
                    <a:gd name="connsiteX49" fmla="*/ 8899 w 1152992"/>
                    <a:gd name="connsiteY49" fmla="*/ 323042 h 590286"/>
                    <a:gd name="connsiteX50" fmla="*/ 0 w 1152992"/>
                    <a:gd name="connsiteY50" fmla="*/ 310331 h 590286"/>
                    <a:gd name="connsiteX51" fmla="*/ 88 w 1152992"/>
                    <a:gd name="connsiteY51" fmla="*/ 309827 h 590286"/>
                    <a:gd name="connsiteX52" fmla="*/ 4494 w 1152992"/>
                    <a:gd name="connsiteY52" fmla="*/ 299548 h 590286"/>
                    <a:gd name="connsiteX53" fmla="*/ 19177 w 1152992"/>
                    <a:gd name="connsiteY53" fmla="*/ 287801 h 590286"/>
                    <a:gd name="connsiteX54" fmla="*/ 13304 w 1152992"/>
                    <a:gd name="connsiteY54" fmla="*/ 277522 h 590286"/>
                    <a:gd name="connsiteX55" fmla="*/ 19177 w 1152992"/>
                    <a:gd name="connsiteY55" fmla="*/ 258434 h 590286"/>
                    <a:gd name="connsiteX56" fmla="*/ 13304 w 1152992"/>
                    <a:gd name="connsiteY56" fmla="*/ 243750 h 590286"/>
                    <a:gd name="connsiteX57" fmla="*/ 7430 w 1152992"/>
                    <a:gd name="connsiteY57" fmla="*/ 223193 h 590286"/>
                    <a:gd name="connsiteX58" fmla="*/ 19177 w 1152992"/>
                    <a:gd name="connsiteY58" fmla="*/ 198231 h 590286"/>
                    <a:gd name="connsiteX59" fmla="*/ 38266 w 1152992"/>
                    <a:gd name="connsiteY59" fmla="*/ 193825 h 590286"/>
                    <a:gd name="connsiteX60" fmla="*/ 38266 w 1152992"/>
                    <a:gd name="connsiteY60" fmla="*/ 176205 h 590286"/>
                    <a:gd name="connsiteX61" fmla="*/ 51482 w 1152992"/>
                    <a:gd name="connsiteY61" fmla="*/ 161521 h 590286"/>
                    <a:gd name="connsiteX62" fmla="*/ 74976 w 1152992"/>
                    <a:gd name="connsiteY62" fmla="*/ 145370 h 590286"/>
                    <a:gd name="connsiteX63" fmla="*/ 92596 w 1152992"/>
                    <a:gd name="connsiteY63" fmla="*/ 152711 h 590286"/>
                    <a:gd name="connsiteX64" fmla="*/ 105811 w 1152992"/>
                    <a:gd name="connsiteY64" fmla="*/ 148305 h 590286"/>
                    <a:gd name="connsiteX65" fmla="*/ 108748 w 1152992"/>
                    <a:gd name="connsiteY65" fmla="*/ 138027 h 590286"/>
                    <a:gd name="connsiteX66" fmla="*/ 114622 w 1152992"/>
                    <a:gd name="connsiteY66" fmla="*/ 127749 h 590286"/>
                    <a:gd name="connsiteX67" fmla="*/ 132242 w 1152992"/>
                    <a:gd name="connsiteY67" fmla="*/ 123343 h 590286"/>
                    <a:gd name="connsiteX68" fmla="*/ 152799 w 1152992"/>
                    <a:gd name="connsiteY68" fmla="*/ 118938 h 590286"/>
                    <a:gd name="connsiteX69" fmla="*/ 163078 w 1152992"/>
                    <a:gd name="connsiteY69" fmla="*/ 120407 h 590286"/>
                    <a:gd name="connsiteX70" fmla="*/ 190977 w 1152992"/>
                    <a:gd name="connsiteY70" fmla="*/ 111596 h 590286"/>
                    <a:gd name="connsiteX71" fmla="*/ 201256 w 1152992"/>
                    <a:gd name="connsiteY71" fmla="*/ 138027 h 590286"/>
                    <a:gd name="connsiteX72" fmla="*/ 221813 w 1152992"/>
                    <a:gd name="connsiteY72" fmla="*/ 145370 h 590286"/>
                    <a:gd name="connsiteX73" fmla="*/ 242370 w 1152992"/>
                    <a:gd name="connsiteY73" fmla="*/ 145370 h 590286"/>
                    <a:gd name="connsiteX74" fmla="*/ 252649 w 1152992"/>
                    <a:gd name="connsiteY74" fmla="*/ 138027 h 590286"/>
                    <a:gd name="connsiteX75" fmla="*/ 270269 w 1152992"/>
                    <a:gd name="connsiteY75" fmla="*/ 111596 h 590286"/>
                    <a:gd name="connsiteX76" fmla="*/ 292295 w 1152992"/>
                    <a:gd name="connsiteY76" fmla="*/ 111596 h 590286"/>
                    <a:gd name="connsiteX77" fmla="*/ 317257 w 1152992"/>
                    <a:gd name="connsiteY77" fmla="*/ 108660 h 590286"/>
                    <a:gd name="connsiteX78" fmla="*/ 329004 w 1152992"/>
                    <a:gd name="connsiteY78" fmla="*/ 104255 h 590286"/>
                    <a:gd name="connsiteX79" fmla="*/ 336346 w 1152992"/>
                    <a:gd name="connsiteY79" fmla="*/ 88103 h 590286"/>
                    <a:gd name="connsiteX80" fmla="*/ 343688 w 1152992"/>
                    <a:gd name="connsiteY80" fmla="*/ 64609 h 590286"/>
                    <a:gd name="connsiteX81" fmla="*/ 378929 w 1152992"/>
                    <a:gd name="connsiteY81" fmla="*/ 61672 h 590286"/>
                    <a:gd name="connsiteX82" fmla="*/ 395081 w 1152992"/>
                    <a:gd name="connsiteY82" fmla="*/ 57267 h 590286"/>
                    <a:gd name="connsiteX83" fmla="*/ 425917 w 1152992"/>
                    <a:gd name="connsiteY83" fmla="*/ 52862 h 590286"/>
                    <a:gd name="connsiteX84" fmla="*/ 446474 w 1152992"/>
                    <a:gd name="connsiteY84" fmla="*/ 58735 h 590286"/>
                    <a:gd name="connsiteX85" fmla="*/ 456753 w 1152992"/>
                    <a:gd name="connsiteY85" fmla="*/ 61672 h 590286"/>
                    <a:gd name="connsiteX86" fmla="*/ 468500 w 1152992"/>
                    <a:gd name="connsiteY86" fmla="*/ 58735 h 590286"/>
                    <a:gd name="connsiteX87" fmla="*/ 478778 w 1152992"/>
                    <a:gd name="connsiteY87" fmla="*/ 63141 h 590286"/>
                    <a:gd name="connsiteX88" fmla="*/ 483183 w 1152992"/>
                    <a:gd name="connsiteY88" fmla="*/ 52862 h 590286"/>
                    <a:gd name="connsiteX89" fmla="*/ 519893 w 1152992"/>
                    <a:gd name="connsiteY89" fmla="*/ 70482 h 590286"/>
                    <a:gd name="connsiteX90" fmla="*/ 533108 w 1152992"/>
                    <a:gd name="connsiteY90" fmla="*/ 73419 h 590286"/>
                    <a:gd name="connsiteX91" fmla="*/ 543387 w 1152992"/>
                    <a:gd name="connsiteY91" fmla="*/ 63141 h 590286"/>
                    <a:gd name="connsiteX92" fmla="*/ 541918 w 1152992"/>
                    <a:gd name="connsiteY92" fmla="*/ 52862 h 590286"/>
                    <a:gd name="connsiteX93" fmla="*/ 549260 w 1152992"/>
                    <a:gd name="connsiteY93" fmla="*/ 33773 h 590286"/>
                    <a:gd name="connsiteX94" fmla="*/ 578628 w 1152992"/>
                    <a:gd name="connsiteY94" fmla="*/ 27900 h 590286"/>
                    <a:gd name="connsiteX95" fmla="*/ 588906 w 1152992"/>
                    <a:gd name="connsiteY95" fmla="*/ 17621 h 590286"/>
                    <a:gd name="connsiteX96" fmla="*/ 609463 w 1152992"/>
                    <a:gd name="connsiteY96" fmla="*/ 14684 h 590286"/>
                    <a:gd name="connsiteX97" fmla="*/ 625616 w 1152992"/>
                    <a:gd name="connsiteY97" fmla="*/ 14684 h 590286"/>
                    <a:gd name="connsiteX98" fmla="*/ 637363 w 1152992"/>
                    <a:gd name="connsiteY98" fmla="*/ 24962 h 590286"/>
                    <a:gd name="connsiteX99" fmla="*/ 643236 w 1152992"/>
                    <a:gd name="connsiteY99" fmla="*/ 14684 h 590286"/>
                    <a:gd name="connsiteX100" fmla="*/ 643236 w 1152992"/>
                    <a:gd name="connsiteY100" fmla="*/ 2937 h 590286"/>
                    <a:gd name="connsiteX101" fmla="*/ 654983 w 1152992"/>
                    <a:gd name="connsiteY101" fmla="*/ 0 h 590286"/>
                    <a:gd name="connsiteX102" fmla="*/ 657920 w 1152992"/>
                    <a:gd name="connsiteY102" fmla="*/ 11747 h 590286"/>
                    <a:gd name="connsiteX103" fmla="*/ 654983 w 1152992"/>
                    <a:gd name="connsiteY103" fmla="*/ 27900 h 590286"/>
                    <a:gd name="connsiteX104" fmla="*/ 653515 w 1152992"/>
                    <a:gd name="connsiteY104" fmla="*/ 36709 h 590286"/>
                    <a:gd name="connsiteX105" fmla="*/ 660857 w 1152992"/>
                    <a:gd name="connsiteY105" fmla="*/ 48456 h 590286"/>
                    <a:gd name="connsiteX106" fmla="*/ 682882 w 1152992"/>
                    <a:gd name="connsiteY106" fmla="*/ 55798 h 590286"/>
                    <a:gd name="connsiteX107" fmla="*/ 682882 w 1152992"/>
                    <a:gd name="connsiteY107" fmla="*/ 74888 h 590286"/>
                    <a:gd name="connsiteX108" fmla="*/ 674072 w 1152992"/>
                    <a:gd name="connsiteY108" fmla="*/ 83697 h 590286"/>
                    <a:gd name="connsiteX109" fmla="*/ 675540 w 1152992"/>
                    <a:gd name="connsiteY109" fmla="*/ 91039 h 590286"/>
                    <a:gd name="connsiteX110" fmla="*/ 662325 w 1152992"/>
                    <a:gd name="connsiteY110" fmla="*/ 111596 h 590286"/>
                    <a:gd name="connsiteX111" fmla="*/ 653515 w 1152992"/>
                    <a:gd name="connsiteY111" fmla="*/ 170331 h 590286"/>
                    <a:gd name="connsiteX112" fmla="*/ 654983 w 1152992"/>
                    <a:gd name="connsiteY112" fmla="*/ 193825 h 590286"/>
                    <a:gd name="connsiteX113" fmla="*/ 654983 w 1152992"/>
                    <a:gd name="connsiteY113" fmla="*/ 204104 h 590286"/>
                    <a:gd name="connsiteX114" fmla="*/ 666730 w 1152992"/>
                    <a:gd name="connsiteY114" fmla="*/ 211446 h 590286"/>
                    <a:gd name="connsiteX115" fmla="*/ 677009 w 1152992"/>
                    <a:gd name="connsiteY115" fmla="*/ 211446 h 590286"/>
                    <a:gd name="connsiteX116" fmla="*/ 687287 w 1152992"/>
                    <a:gd name="connsiteY116" fmla="*/ 201167 h 590286"/>
                    <a:gd name="connsiteX117" fmla="*/ 688693 w 1152992"/>
                    <a:gd name="connsiteY117" fmla="*/ 204823 h 590286"/>
                    <a:gd name="connsiteX118" fmla="*/ 1152992 w 1152992"/>
                    <a:gd name="connsiteY118" fmla="*/ 324447 h 590286"/>
                    <a:gd name="connsiteX0" fmla="*/ 688693 w 1152992"/>
                    <a:gd name="connsiteY0" fmla="*/ 395787 h 590286"/>
                    <a:gd name="connsiteX1" fmla="*/ 687287 w 1152992"/>
                    <a:gd name="connsiteY1" fmla="*/ 396461 h 590286"/>
                    <a:gd name="connsiteX2" fmla="*/ 669667 w 1152992"/>
                    <a:gd name="connsiteY2" fmla="*/ 396461 h 590286"/>
                    <a:gd name="connsiteX3" fmla="*/ 659388 w 1152992"/>
                    <a:gd name="connsiteY3" fmla="*/ 412613 h 590286"/>
                    <a:gd name="connsiteX4" fmla="*/ 646173 w 1152992"/>
                    <a:gd name="connsiteY4" fmla="*/ 406739 h 590286"/>
                    <a:gd name="connsiteX5" fmla="*/ 644704 w 1152992"/>
                    <a:gd name="connsiteY5" fmla="*/ 424360 h 590286"/>
                    <a:gd name="connsiteX6" fmla="*/ 638831 w 1152992"/>
                    <a:gd name="connsiteY6" fmla="*/ 431702 h 590286"/>
                    <a:gd name="connsiteX7" fmla="*/ 625616 w 1152992"/>
                    <a:gd name="connsiteY7" fmla="*/ 428765 h 590286"/>
                    <a:gd name="connsiteX8" fmla="*/ 624147 w 1152992"/>
                    <a:gd name="connsiteY8" fmla="*/ 443449 h 590286"/>
                    <a:gd name="connsiteX9" fmla="*/ 599185 w 1152992"/>
                    <a:gd name="connsiteY9" fmla="*/ 466943 h 590286"/>
                    <a:gd name="connsiteX10" fmla="*/ 568349 w 1152992"/>
                    <a:gd name="connsiteY10" fmla="*/ 481627 h 590286"/>
                    <a:gd name="connsiteX11" fmla="*/ 536045 w 1152992"/>
                    <a:gd name="connsiteY11" fmla="*/ 502184 h 590286"/>
                    <a:gd name="connsiteX12" fmla="*/ 511082 w 1152992"/>
                    <a:gd name="connsiteY12" fmla="*/ 506588 h 590286"/>
                    <a:gd name="connsiteX13" fmla="*/ 490525 w 1152992"/>
                    <a:gd name="connsiteY13" fmla="*/ 524209 h 590286"/>
                    <a:gd name="connsiteX14" fmla="*/ 509614 w 1152992"/>
                    <a:gd name="connsiteY14" fmla="*/ 530082 h 590286"/>
                    <a:gd name="connsiteX15" fmla="*/ 494930 w 1152992"/>
                    <a:gd name="connsiteY15" fmla="*/ 547703 h 590286"/>
                    <a:gd name="connsiteX16" fmla="*/ 493462 w 1152992"/>
                    <a:gd name="connsiteY16" fmla="*/ 566792 h 590286"/>
                    <a:gd name="connsiteX17" fmla="*/ 468500 w 1152992"/>
                    <a:gd name="connsiteY17" fmla="*/ 568261 h 590286"/>
                    <a:gd name="connsiteX18" fmla="*/ 458221 w 1152992"/>
                    <a:gd name="connsiteY18" fmla="*/ 569729 h 590286"/>
                    <a:gd name="connsiteX19" fmla="*/ 456859 w 1152992"/>
                    <a:gd name="connsiteY19" fmla="*/ 587435 h 590286"/>
                    <a:gd name="connsiteX20" fmla="*/ 411233 w 1152992"/>
                    <a:gd name="connsiteY20" fmla="*/ 590286 h 590286"/>
                    <a:gd name="connsiteX21" fmla="*/ 395081 w 1152992"/>
                    <a:gd name="connsiteY21" fmla="*/ 577070 h 590286"/>
                    <a:gd name="connsiteX22" fmla="*/ 378929 w 1152992"/>
                    <a:gd name="connsiteY22" fmla="*/ 577070 h 590286"/>
                    <a:gd name="connsiteX23" fmla="*/ 359840 w 1152992"/>
                    <a:gd name="connsiteY23" fmla="*/ 541829 h 590286"/>
                    <a:gd name="connsiteX24" fmla="*/ 349561 w 1152992"/>
                    <a:gd name="connsiteY24" fmla="*/ 538894 h 590286"/>
                    <a:gd name="connsiteX25" fmla="*/ 346625 w 1152992"/>
                    <a:gd name="connsiteY25" fmla="*/ 527147 h 590286"/>
                    <a:gd name="connsiteX26" fmla="*/ 367182 w 1152992"/>
                    <a:gd name="connsiteY26" fmla="*/ 510994 h 590286"/>
                    <a:gd name="connsiteX27" fmla="*/ 356903 w 1152992"/>
                    <a:gd name="connsiteY27" fmla="*/ 499247 h 590286"/>
                    <a:gd name="connsiteX28" fmla="*/ 356903 w 1152992"/>
                    <a:gd name="connsiteY28" fmla="*/ 483094 h 590286"/>
                    <a:gd name="connsiteX29" fmla="*/ 326067 w 1152992"/>
                    <a:gd name="connsiteY29" fmla="*/ 471347 h 590286"/>
                    <a:gd name="connsiteX30" fmla="*/ 277611 w 1152992"/>
                    <a:gd name="connsiteY30" fmla="*/ 471347 h 590286"/>
                    <a:gd name="connsiteX31" fmla="*/ 283485 w 1152992"/>
                    <a:gd name="connsiteY31" fmla="*/ 450791 h 590286"/>
                    <a:gd name="connsiteX32" fmla="*/ 274674 w 1152992"/>
                    <a:gd name="connsiteY32" fmla="*/ 389119 h 590286"/>
                    <a:gd name="connsiteX33" fmla="*/ 261459 w 1152992"/>
                    <a:gd name="connsiteY33" fmla="*/ 378840 h 590286"/>
                    <a:gd name="connsiteX34" fmla="*/ 261459 w 1152992"/>
                    <a:gd name="connsiteY34" fmla="*/ 356815 h 590286"/>
                    <a:gd name="connsiteX35" fmla="*/ 245307 w 1152992"/>
                    <a:gd name="connsiteY35" fmla="*/ 359751 h 590286"/>
                    <a:gd name="connsiteX36" fmla="*/ 235028 w 1152992"/>
                    <a:gd name="connsiteY36" fmla="*/ 361220 h 590286"/>
                    <a:gd name="connsiteX37" fmla="*/ 227686 w 1152992"/>
                    <a:gd name="connsiteY37" fmla="*/ 346536 h 590286"/>
                    <a:gd name="connsiteX38" fmla="*/ 210066 w 1152992"/>
                    <a:gd name="connsiteY38" fmla="*/ 352410 h 590286"/>
                    <a:gd name="connsiteX39" fmla="*/ 208597 w 1152992"/>
                    <a:gd name="connsiteY39" fmla="*/ 365625 h 590286"/>
                    <a:gd name="connsiteX40" fmla="*/ 190977 w 1152992"/>
                    <a:gd name="connsiteY40" fmla="*/ 383245 h 590286"/>
                    <a:gd name="connsiteX41" fmla="*/ 151331 w 1152992"/>
                    <a:gd name="connsiteY41" fmla="*/ 375904 h 590286"/>
                    <a:gd name="connsiteX42" fmla="*/ 120495 w 1152992"/>
                    <a:gd name="connsiteY42" fmla="*/ 346536 h 590286"/>
                    <a:gd name="connsiteX43" fmla="*/ 102875 w 1152992"/>
                    <a:gd name="connsiteY43" fmla="*/ 349473 h 590286"/>
                    <a:gd name="connsiteX44" fmla="*/ 89659 w 1152992"/>
                    <a:gd name="connsiteY44" fmla="*/ 348004 h 590286"/>
                    <a:gd name="connsiteX45" fmla="*/ 70570 w 1152992"/>
                    <a:gd name="connsiteY45" fmla="*/ 348004 h 590286"/>
                    <a:gd name="connsiteX46" fmla="*/ 44140 w 1152992"/>
                    <a:gd name="connsiteY46" fmla="*/ 339195 h 590286"/>
                    <a:gd name="connsiteX47" fmla="*/ 20646 w 1152992"/>
                    <a:gd name="connsiteY47" fmla="*/ 336257 h 590286"/>
                    <a:gd name="connsiteX48" fmla="*/ 8899 w 1152992"/>
                    <a:gd name="connsiteY48" fmla="*/ 323042 h 590286"/>
                    <a:gd name="connsiteX49" fmla="*/ 0 w 1152992"/>
                    <a:gd name="connsiteY49" fmla="*/ 310331 h 590286"/>
                    <a:gd name="connsiteX50" fmla="*/ 88 w 1152992"/>
                    <a:gd name="connsiteY50" fmla="*/ 309827 h 590286"/>
                    <a:gd name="connsiteX51" fmla="*/ 4494 w 1152992"/>
                    <a:gd name="connsiteY51" fmla="*/ 299548 h 590286"/>
                    <a:gd name="connsiteX52" fmla="*/ 19177 w 1152992"/>
                    <a:gd name="connsiteY52" fmla="*/ 287801 h 590286"/>
                    <a:gd name="connsiteX53" fmla="*/ 13304 w 1152992"/>
                    <a:gd name="connsiteY53" fmla="*/ 277522 h 590286"/>
                    <a:gd name="connsiteX54" fmla="*/ 19177 w 1152992"/>
                    <a:gd name="connsiteY54" fmla="*/ 258434 h 590286"/>
                    <a:gd name="connsiteX55" fmla="*/ 13304 w 1152992"/>
                    <a:gd name="connsiteY55" fmla="*/ 243750 h 590286"/>
                    <a:gd name="connsiteX56" fmla="*/ 7430 w 1152992"/>
                    <a:gd name="connsiteY56" fmla="*/ 223193 h 590286"/>
                    <a:gd name="connsiteX57" fmla="*/ 19177 w 1152992"/>
                    <a:gd name="connsiteY57" fmla="*/ 198231 h 590286"/>
                    <a:gd name="connsiteX58" fmla="*/ 38266 w 1152992"/>
                    <a:gd name="connsiteY58" fmla="*/ 193825 h 590286"/>
                    <a:gd name="connsiteX59" fmla="*/ 38266 w 1152992"/>
                    <a:gd name="connsiteY59" fmla="*/ 176205 h 590286"/>
                    <a:gd name="connsiteX60" fmla="*/ 51482 w 1152992"/>
                    <a:gd name="connsiteY60" fmla="*/ 161521 h 590286"/>
                    <a:gd name="connsiteX61" fmla="*/ 74976 w 1152992"/>
                    <a:gd name="connsiteY61" fmla="*/ 145370 h 590286"/>
                    <a:gd name="connsiteX62" fmla="*/ 92596 w 1152992"/>
                    <a:gd name="connsiteY62" fmla="*/ 152711 h 590286"/>
                    <a:gd name="connsiteX63" fmla="*/ 105811 w 1152992"/>
                    <a:gd name="connsiteY63" fmla="*/ 148305 h 590286"/>
                    <a:gd name="connsiteX64" fmla="*/ 108748 w 1152992"/>
                    <a:gd name="connsiteY64" fmla="*/ 138027 h 590286"/>
                    <a:gd name="connsiteX65" fmla="*/ 114622 w 1152992"/>
                    <a:gd name="connsiteY65" fmla="*/ 127749 h 590286"/>
                    <a:gd name="connsiteX66" fmla="*/ 132242 w 1152992"/>
                    <a:gd name="connsiteY66" fmla="*/ 123343 h 590286"/>
                    <a:gd name="connsiteX67" fmla="*/ 152799 w 1152992"/>
                    <a:gd name="connsiteY67" fmla="*/ 118938 h 590286"/>
                    <a:gd name="connsiteX68" fmla="*/ 163078 w 1152992"/>
                    <a:gd name="connsiteY68" fmla="*/ 120407 h 590286"/>
                    <a:gd name="connsiteX69" fmla="*/ 190977 w 1152992"/>
                    <a:gd name="connsiteY69" fmla="*/ 111596 h 590286"/>
                    <a:gd name="connsiteX70" fmla="*/ 201256 w 1152992"/>
                    <a:gd name="connsiteY70" fmla="*/ 138027 h 590286"/>
                    <a:gd name="connsiteX71" fmla="*/ 221813 w 1152992"/>
                    <a:gd name="connsiteY71" fmla="*/ 145370 h 590286"/>
                    <a:gd name="connsiteX72" fmla="*/ 242370 w 1152992"/>
                    <a:gd name="connsiteY72" fmla="*/ 145370 h 590286"/>
                    <a:gd name="connsiteX73" fmla="*/ 252649 w 1152992"/>
                    <a:gd name="connsiteY73" fmla="*/ 138027 h 590286"/>
                    <a:gd name="connsiteX74" fmla="*/ 270269 w 1152992"/>
                    <a:gd name="connsiteY74" fmla="*/ 111596 h 590286"/>
                    <a:gd name="connsiteX75" fmla="*/ 292295 w 1152992"/>
                    <a:gd name="connsiteY75" fmla="*/ 111596 h 590286"/>
                    <a:gd name="connsiteX76" fmla="*/ 317257 w 1152992"/>
                    <a:gd name="connsiteY76" fmla="*/ 108660 h 590286"/>
                    <a:gd name="connsiteX77" fmla="*/ 329004 w 1152992"/>
                    <a:gd name="connsiteY77" fmla="*/ 104255 h 590286"/>
                    <a:gd name="connsiteX78" fmla="*/ 336346 w 1152992"/>
                    <a:gd name="connsiteY78" fmla="*/ 88103 h 590286"/>
                    <a:gd name="connsiteX79" fmla="*/ 343688 w 1152992"/>
                    <a:gd name="connsiteY79" fmla="*/ 64609 h 590286"/>
                    <a:gd name="connsiteX80" fmla="*/ 378929 w 1152992"/>
                    <a:gd name="connsiteY80" fmla="*/ 61672 h 590286"/>
                    <a:gd name="connsiteX81" fmla="*/ 395081 w 1152992"/>
                    <a:gd name="connsiteY81" fmla="*/ 57267 h 590286"/>
                    <a:gd name="connsiteX82" fmla="*/ 425917 w 1152992"/>
                    <a:gd name="connsiteY82" fmla="*/ 52862 h 590286"/>
                    <a:gd name="connsiteX83" fmla="*/ 446474 w 1152992"/>
                    <a:gd name="connsiteY83" fmla="*/ 58735 h 590286"/>
                    <a:gd name="connsiteX84" fmla="*/ 456753 w 1152992"/>
                    <a:gd name="connsiteY84" fmla="*/ 61672 h 590286"/>
                    <a:gd name="connsiteX85" fmla="*/ 468500 w 1152992"/>
                    <a:gd name="connsiteY85" fmla="*/ 58735 h 590286"/>
                    <a:gd name="connsiteX86" fmla="*/ 478778 w 1152992"/>
                    <a:gd name="connsiteY86" fmla="*/ 63141 h 590286"/>
                    <a:gd name="connsiteX87" fmla="*/ 483183 w 1152992"/>
                    <a:gd name="connsiteY87" fmla="*/ 52862 h 590286"/>
                    <a:gd name="connsiteX88" fmla="*/ 519893 w 1152992"/>
                    <a:gd name="connsiteY88" fmla="*/ 70482 h 590286"/>
                    <a:gd name="connsiteX89" fmla="*/ 533108 w 1152992"/>
                    <a:gd name="connsiteY89" fmla="*/ 73419 h 590286"/>
                    <a:gd name="connsiteX90" fmla="*/ 543387 w 1152992"/>
                    <a:gd name="connsiteY90" fmla="*/ 63141 h 590286"/>
                    <a:gd name="connsiteX91" fmla="*/ 541918 w 1152992"/>
                    <a:gd name="connsiteY91" fmla="*/ 52862 h 590286"/>
                    <a:gd name="connsiteX92" fmla="*/ 549260 w 1152992"/>
                    <a:gd name="connsiteY92" fmla="*/ 33773 h 590286"/>
                    <a:gd name="connsiteX93" fmla="*/ 578628 w 1152992"/>
                    <a:gd name="connsiteY93" fmla="*/ 27900 h 590286"/>
                    <a:gd name="connsiteX94" fmla="*/ 588906 w 1152992"/>
                    <a:gd name="connsiteY94" fmla="*/ 17621 h 590286"/>
                    <a:gd name="connsiteX95" fmla="*/ 609463 w 1152992"/>
                    <a:gd name="connsiteY95" fmla="*/ 14684 h 590286"/>
                    <a:gd name="connsiteX96" fmla="*/ 625616 w 1152992"/>
                    <a:gd name="connsiteY96" fmla="*/ 14684 h 590286"/>
                    <a:gd name="connsiteX97" fmla="*/ 637363 w 1152992"/>
                    <a:gd name="connsiteY97" fmla="*/ 24962 h 590286"/>
                    <a:gd name="connsiteX98" fmla="*/ 643236 w 1152992"/>
                    <a:gd name="connsiteY98" fmla="*/ 14684 h 590286"/>
                    <a:gd name="connsiteX99" fmla="*/ 643236 w 1152992"/>
                    <a:gd name="connsiteY99" fmla="*/ 2937 h 590286"/>
                    <a:gd name="connsiteX100" fmla="*/ 654983 w 1152992"/>
                    <a:gd name="connsiteY100" fmla="*/ 0 h 590286"/>
                    <a:gd name="connsiteX101" fmla="*/ 657920 w 1152992"/>
                    <a:gd name="connsiteY101" fmla="*/ 11747 h 590286"/>
                    <a:gd name="connsiteX102" fmla="*/ 654983 w 1152992"/>
                    <a:gd name="connsiteY102" fmla="*/ 27900 h 590286"/>
                    <a:gd name="connsiteX103" fmla="*/ 653515 w 1152992"/>
                    <a:gd name="connsiteY103" fmla="*/ 36709 h 590286"/>
                    <a:gd name="connsiteX104" fmla="*/ 660857 w 1152992"/>
                    <a:gd name="connsiteY104" fmla="*/ 48456 h 590286"/>
                    <a:gd name="connsiteX105" fmla="*/ 682882 w 1152992"/>
                    <a:gd name="connsiteY105" fmla="*/ 55798 h 590286"/>
                    <a:gd name="connsiteX106" fmla="*/ 682882 w 1152992"/>
                    <a:gd name="connsiteY106" fmla="*/ 74888 h 590286"/>
                    <a:gd name="connsiteX107" fmla="*/ 674072 w 1152992"/>
                    <a:gd name="connsiteY107" fmla="*/ 83697 h 590286"/>
                    <a:gd name="connsiteX108" fmla="*/ 675540 w 1152992"/>
                    <a:gd name="connsiteY108" fmla="*/ 91039 h 590286"/>
                    <a:gd name="connsiteX109" fmla="*/ 662325 w 1152992"/>
                    <a:gd name="connsiteY109" fmla="*/ 111596 h 590286"/>
                    <a:gd name="connsiteX110" fmla="*/ 653515 w 1152992"/>
                    <a:gd name="connsiteY110" fmla="*/ 170331 h 590286"/>
                    <a:gd name="connsiteX111" fmla="*/ 654983 w 1152992"/>
                    <a:gd name="connsiteY111" fmla="*/ 193825 h 590286"/>
                    <a:gd name="connsiteX112" fmla="*/ 654983 w 1152992"/>
                    <a:gd name="connsiteY112" fmla="*/ 204104 h 590286"/>
                    <a:gd name="connsiteX113" fmla="*/ 666730 w 1152992"/>
                    <a:gd name="connsiteY113" fmla="*/ 211446 h 590286"/>
                    <a:gd name="connsiteX114" fmla="*/ 677009 w 1152992"/>
                    <a:gd name="connsiteY114" fmla="*/ 211446 h 590286"/>
                    <a:gd name="connsiteX115" fmla="*/ 687287 w 1152992"/>
                    <a:gd name="connsiteY115" fmla="*/ 201167 h 590286"/>
                    <a:gd name="connsiteX116" fmla="*/ 688693 w 1152992"/>
                    <a:gd name="connsiteY116" fmla="*/ 204823 h 590286"/>
                    <a:gd name="connsiteX117" fmla="*/ 1152992 w 1152992"/>
                    <a:gd name="connsiteY117" fmla="*/ 324447 h 590286"/>
                    <a:gd name="connsiteX0" fmla="*/ 688693 w 688693"/>
                    <a:gd name="connsiteY0" fmla="*/ 395787 h 590286"/>
                    <a:gd name="connsiteX1" fmla="*/ 687287 w 688693"/>
                    <a:gd name="connsiteY1" fmla="*/ 396461 h 590286"/>
                    <a:gd name="connsiteX2" fmla="*/ 669667 w 688693"/>
                    <a:gd name="connsiteY2" fmla="*/ 396461 h 590286"/>
                    <a:gd name="connsiteX3" fmla="*/ 659388 w 688693"/>
                    <a:gd name="connsiteY3" fmla="*/ 412613 h 590286"/>
                    <a:gd name="connsiteX4" fmla="*/ 646173 w 688693"/>
                    <a:gd name="connsiteY4" fmla="*/ 406739 h 590286"/>
                    <a:gd name="connsiteX5" fmla="*/ 644704 w 688693"/>
                    <a:gd name="connsiteY5" fmla="*/ 424360 h 590286"/>
                    <a:gd name="connsiteX6" fmla="*/ 638831 w 688693"/>
                    <a:gd name="connsiteY6" fmla="*/ 431702 h 590286"/>
                    <a:gd name="connsiteX7" fmla="*/ 625616 w 688693"/>
                    <a:gd name="connsiteY7" fmla="*/ 428765 h 590286"/>
                    <a:gd name="connsiteX8" fmla="*/ 624147 w 688693"/>
                    <a:gd name="connsiteY8" fmla="*/ 443449 h 590286"/>
                    <a:gd name="connsiteX9" fmla="*/ 599185 w 688693"/>
                    <a:gd name="connsiteY9" fmla="*/ 466943 h 590286"/>
                    <a:gd name="connsiteX10" fmla="*/ 568349 w 688693"/>
                    <a:gd name="connsiteY10" fmla="*/ 481627 h 590286"/>
                    <a:gd name="connsiteX11" fmla="*/ 536045 w 688693"/>
                    <a:gd name="connsiteY11" fmla="*/ 502184 h 590286"/>
                    <a:gd name="connsiteX12" fmla="*/ 511082 w 688693"/>
                    <a:gd name="connsiteY12" fmla="*/ 506588 h 590286"/>
                    <a:gd name="connsiteX13" fmla="*/ 490525 w 688693"/>
                    <a:gd name="connsiteY13" fmla="*/ 524209 h 590286"/>
                    <a:gd name="connsiteX14" fmla="*/ 509614 w 688693"/>
                    <a:gd name="connsiteY14" fmla="*/ 530082 h 590286"/>
                    <a:gd name="connsiteX15" fmla="*/ 494930 w 688693"/>
                    <a:gd name="connsiteY15" fmla="*/ 547703 h 590286"/>
                    <a:gd name="connsiteX16" fmla="*/ 493462 w 688693"/>
                    <a:gd name="connsiteY16" fmla="*/ 566792 h 590286"/>
                    <a:gd name="connsiteX17" fmla="*/ 468500 w 688693"/>
                    <a:gd name="connsiteY17" fmla="*/ 568261 h 590286"/>
                    <a:gd name="connsiteX18" fmla="*/ 458221 w 688693"/>
                    <a:gd name="connsiteY18" fmla="*/ 569729 h 590286"/>
                    <a:gd name="connsiteX19" fmla="*/ 456859 w 688693"/>
                    <a:gd name="connsiteY19" fmla="*/ 587435 h 590286"/>
                    <a:gd name="connsiteX20" fmla="*/ 411233 w 688693"/>
                    <a:gd name="connsiteY20" fmla="*/ 590286 h 590286"/>
                    <a:gd name="connsiteX21" fmla="*/ 395081 w 688693"/>
                    <a:gd name="connsiteY21" fmla="*/ 577070 h 590286"/>
                    <a:gd name="connsiteX22" fmla="*/ 378929 w 688693"/>
                    <a:gd name="connsiteY22" fmla="*/ 577070 h 590286"/>
                    <a:gd name="connsiteX23" fmla="*/ 359840 w 688693"/>
                    <a:gd name="connsiteY23" fmla="*/ 541829 h 590286"/>
                    <a:gd name="connsiteX24" fmla="*/ 349561 w 688693"/>
                    <a:gd name="connsiteY24" fmla="*/ 538894 h 590286"/>
                    <a:gd name="connsiteX25" fmla="*/ 346625 w 688693"/>
                    <a:gd name="connsiteY25" fmla="*/ 527147 h 590286"/>
                    <a:gd name="connsiteX26" fmla="*/ 367182 w 688693"/>
                    <a:gd name="connsiteY26" fmla="*/ 510994 h 590286"/>
                    <a:gd name="connsiteX27" fmla="*/ 356903 w 688693"/>
                    <a:gd name="connsiteY27" fmla="*/ 499247 h 590286"/>
                    <a:gd name="connsiteX28" fmla="*/ 356903 w 688693"/>
                    <a:gd name="connsiteY28" fmla="*/ 483094 h 590286"/>
                    <a:gd name="connsiteX29" fmla="*/ 326067 w 688693"/>
                    <a:gd name="connsiteY29" fmla="*/ 471347 h 590286"/>
                    <a:gd name="connsiteX30" fmla="*/ 277611 w 688693"/>
                    <a:gd name="connsiteY30" fmla="*/ 471347 h 590286"/>
                    <a:gd name="connsiteX31" fmla="*/ 283485 w 688693"/>
                    <a:gd name="connsiteY31" fmla="*/ 450791 h 590286"/>
                    <a:gd name="connsiteX32" fmla="*/ 274674 w 688693"/>
                    <a:gd name="connsiteY32" fmla="*/ 389119 h 590286"/>
                    <a:gd name="connsiteX33" fmla="*/ 261459 w 688693"/>
                    <a:gd name="connsiteY33" fmla="*/ 378840 h 590286"/>
                    <a:gd name="connsiteX34" fmla="*/ 261459 w 688693"/>
                    <a:gd name="connsiteY34" fmla="*/ 356815 h 590286"/>
                    <a:gd name="connsiteX35" fmla="*/ 245307 w 688693"/>
                    <a:gd name="connsiteY35" fmla="*/ 359751 h 590286"/>
                    <a:gd name="connsiteX36" fmla="*/ 235028 w 688693"/>
                    <a:gd name="connsiteY36" fmla="*/ 361220 h 590286"/>
                    <a:gd name="connsiteX37" fmla="*/ 227686 w 688693"/>
                    <a:gd name="connsiteY37" fmla="*/ 346536 h 590286"/>
                    <a:gd name="connsiteX38" fmla="*/ 210066 w 688693"/>
                    <a:gd name="connsiteY38" fmla="*/ 352410 h 590286"/>
                    <a:gd name="connsiteX39" fmla="*/ 208597 w 688693"/>
                    <a:gd name="connsiteY39" fmla="*/ 365625 h 590286"/>
                    <a:gd name="connsiteX40" fmla="*/ 190977 w 688693"/>
                    <a:gd name="connsiteY40" fmla="*/ 383245 h 590286"/>
                    <a:gd name="connsiteX41" fmla="*/ 151331 w 688693"/>
                    <a:gd name="connsiteY41" fmla="*/ 375904 h 590286"/>
                    <a:gd name="connsiteX42" fmla="*/ 120495 w 688693"/>
                    <a:gd name="connsiteY42" fmla="*/ 346536 h 590286"/>
                    <a:gd name="connsiteX43" fmla="*/ 102875 w 688693"/>
                    <a:gd name="connsiteY43" fmla="*/ 349473 h 590286"/>
                    <a:gd name="connsiteX44" fmla="*/ 89659 w 688693"/>
                    <a:gd name="connsiteY44" fmla="*/ 348004 h 590286"/>
                    <a:gd name="connsiteX45" fmla="*/ 70570 w 688693"/>
                    <a:gd name="connsiteY45" fmla="*/ 348004 h 590286"/>
                    <a:gd name="connsiteX46" fmla="*/ 44140 w 688693"/>
                    <a:gd name="connsiteY46" fmla="*/ 339195 h 590286"/>
                    <a:gd name="connsiteX47" fmla="*/ 20646 w 688693"/>
                    <a:gd name="connsiteY47" fmla="*/ 336257 h 590286"/>
                    <a:gd name="connsiteX48" fmla="*/ 8899 w 688693"/>
                    <a:gd name="connsiteY48" fmla="*/ 323042 h 590286"/>
                    <a:gd name="connsiteX49" fmla="*/ 0 w 688693"/>
                    <a:gd name="connsiteY49" fmla="*/ 310331 h 590286"/>
                    <a:gd name="connsiteX50" fmla="*/ 88 w 688693"/>
                    <a:gd name="connsiteY50" fmla="*/ 309827 h 590286"/>
                    <a:gd name="connsiteX51" fmla="*/ 4494 w 688693"/>
                    <a:gd name="connsiteY51" fmla="*/ 299548 h 590286"/>
                    <a:gd name="connsiteX52" fmla="*/ 19177 w 688693"/>
                    <a:gd name="connsiteY52" fmla="*/ 287801 h 590286"/>
                    <a:gd name="connsiteX53" fmla="*/ 13304 w 688693"/>
                    <a:gd name="connsiteY53" fmla="*/ 277522 h 590286"/>
                    <a:gd name="connsiteX54" fmla="*/ 19177 w 688693"/>
                    <a:gd name="connsiteY54" fmla="*/ 258434 h 590286"/>
                    <a:gd name="connsiteX55" fmla="*/ 13304 w 688693"/>
                    <a:gd name="connsiteY55" fmla="*/ 243750 h 590286"/>
                    <a:gd name="connsiteX56" fmla="*/ 7430 w 688693"/>
                    <a:gd name="connsiteY56" fmla="*/ 223193 h 590286"/>
                    <a:gd name="connsiteX57" fmla="*/ 19177 w 688693"/>
                    <a:gd name="connsiteY57" fmla="*/ 198231 h 590286"/>
                    <a:gd name="connsiteX58" fmla="*/ 38266 w 688693"/>
                    <a:gd name="connsiteY58" fmla="*/ 193825 h 590286"/>
                    <a:gd name="connsiteX59" fmla="*/ 38266 w 688693"/>
                    <a:gd name="connsiteY59" fmla="*/ 176205 h 590286"/>
                    <a:gd name="connsiteX60" fmla="*/ 51482 w 688693"/>
                    <a:gd name="connsiteY60" fmla="*/ 161521 h 590286"/>
                    <a:gd name="connsiteX61" fmla="*/ 74976 w 688693"/>
                    <a:gd name="connsiteY61" fmla="*/ 145370 h 590286"/>
                    <a:gd name="connsiteX62" fmla="*/ 92596 w 688693"/>
                    <a:gd name="connsiteY62" fmla="*/ 152711 h 590286"/>
                    <a:gd name="connsiteX63" fmla="*/ 105811 w 688693"/>
                    <a:gd name="connsiteY63" fmla="*/ 148305 h 590286"/>
                    <a:gd name="connsiteX64" fmla="*/ 108748 w 688693"/>
                    <a:gd name="connsiteY64" fmla="*/ 138027 h 590286"/>
                    <a:gd name="connsiteX65" fmla="*/ 114622 w 688693"/>
                    <a:gd name="connsiteY65" fmla="*/ 127749 h 590286"/>
                    <a:gd name="connsiteX66" fmla="*/ 132242 w 688693"/>
                    <a:gd name="connsiteY66" fmla="*/ 123343 h 590286"/>
                    <a:gd name="connsiteX67" fmla="*/ 152799 w 688693"/>
                    <a:gd name="connsiteY67" fmla="*/ 118938 h 590286"/>
                    <a:gd name="connsiteX68" fmla="*/ 163078 w 688693"/>
                    <a:gd name="connsiteY68" fmla="*/ 120407 h 590286"/>
                    <a:gd name="connsiteX69" fmla="*/ 190977 w 688693"/>
                    <a:gd name="connsiteY69" fmla="*/ 111596 h 590286"/>
                    <a:gd name="connsiteX70" fmla="*/ 201256 w 688693"/>
                    <a:gd name="connsiteY70" fmla="*/ 138027 h 590286"/>
                    <a:gd name="connsiteX71" fmla="*/ 221813 w 688693"/>
                    <a:gd name="connsiteY71" fmla="*/ 145370 h 590286"/>
                    <a:gd name="connsiteX72" fmla="*/ 242370 w 688693"/>
                    <a:gd name="connsiteY72" fmla="*/ 145370 h 590286"/>
                    <a:gd name="connsiteX73" fmla="*/ 252649 w 688693"/>
                    <a:gd name="connsiteY73" fmla="*/ 138027 h 590286"/>
                    <a:gd name="connsiteX74" fmla="*/ 270269 w 688693"/>
                    <a:gd name="connsiteY74" fmla="*/ 111596 h 590286"/>
                    <a:gd name="connsiteX75" fmla="*/ 292295 w 688693"/>
                    <a:gd name="connsiteY75" fmla="*/ 111596 h 590286"/>
                    <a:gd name="connsiteX76" fmla="*/ 317257 w 688693"/>
                    <a:gd name="connsiteY76" fmla="*/ 108660 h 590286"/>
                    <a:gd name="connsiteX77" fmla="*/ 329004 w 688693"/>
                    <a:gd name="connsiteY77" fmla="*/ 104255 h 590286"/>
                    <a:gd name="connsiteX78" fmla="*/ 336346 w 688693"/>
                    <a:gd name="connsiteY78" fmla="*/ 88103 h 590286"/>
                    <a:gd name="connsiteX79" fmla="*/ 343688 w 688693"/>
                    <a:gd name="connsiteY79" fmla="*/ 64609 h 590286"/>
                    <a:gd name="connsiteX80" fmla="*/ 378929 w 688693"/>
                    <a:gd name="connsiteY80" fmla="*/ 61672 h 590286"/>
                    <a:gd name="connsiteX81" fmla="*/ 395081 w 688693"/>
                    <a:gd name="connsiteY81" fmla="*/ 57267 h 590286"/>
                    <a:gd name="connsiteX82" fmla="*/ 425917 w 688693"/>
                    <a:gd name="connsiteY82" fmla="*/ 52862 h 590286"/>
                    <a:gd name="connsiteX83" fmla="*/ 446474 w 688693"/>
                    <a:gd name="connsiteY83" fmla="*/ 58735 h 590286"/>
                    <a:gd name="connsiteX84" fmla="*/ 456753 w 688693"/>
                    <a:gd name="connsiteY84" fmla="*/ 61672 h 590286"/>
                    <a:gd name="connsiteX85" fmla="*/ 468500 w 688693"/>
                    <a:gd name="connsiteY85" fmla="*/ 58735 h 590286"/>
                    <a:gd name="connsiteX86" fmla="*/ 478778 w 688693"/>
                    <a:gd name="connsiteY86" fmla="*/ 63141 h 590286"/>
                    <a:gd name="connsiteX87" fmla="*/ 483183 w 688693"/>
                    <a:gd name="connsiteY87" fmla="*/ 52862 h 590286"/>
                    <a:gd name="connsiteX88" fmla="*/ 519893 w 688693"/>
                    <a:gd name="connsiteY88" fmla="*/ 70482 h 590286"/>
                    <a:gd name="connsiteX89" fmla="*/ 533108 w 688693"/>
                    <a:gd name="connsiteY89" fmla="*/ 73419 h 590286"/>
                    <a:gd name="connsiteX90" fmla="*/ 543387 w 688693"/>
                    <a:gd name="connsiteY90" fmla="*/ 63141 h 590286"/>
                    <a:gd name="connsiteX91" fmla="*/ 541918 w 688693"/>
                    <a:gd name="connsiteY91" fmla="*/ 52862 h 590286"/>
                    <a:gd name="connsiteX92" fmla="*/ 549260 w 688693"/>
                    <a:gd name="connsiteY92" fmla="*/ 33773 h 590286"/>
                    <a:gd name="connsiteX93" fmla="*/ 578628 w 688693"/>
                    <a:gd name="connsiteY93" fmla="*/ 27900 h 590286"/>
                    <a:gd name="connsiteX94" fmla="*/ 588906 w 688693"/>
                    <a:gd name="connsiteY94" fmla="*/ 17621 h 590286"/>
                    <a:gd name="connsiteX95" fmla="*/ 609463 w 688693"/>
                    <a:gd name="connsiteY95" fmla="*/ 14684 h 590286"/>
                    <a:gd name="connsiteX96" fmla="*/ 625616 w 688693"/>
                    <a:gd name="connsiteY96" fmla="*/ 14684 h 590286"/>
                    <a:gd name="connsiteX97" fmla="*/ 637363 w 688693"/>
                    <a:gd name="connsiteY97" fmla="*/ 24962 h 590286"/>
                    <a:gd name="connsiteX98" fmla="*/ 643236 w 688693"/>
                    <a:gd name="connsiteY98" fmla="*/ 14684 h 590286"/>
                    <a:gd name="connsiteX99" fmla="*/ 643236 w 688693"/>
                    <a:gd name="connsiteY99" fmla="*/ 2937 h 590286"/>
                    <a:gd name="connsiteX100" fmla="*/ 654983 w 688693"/>
                    <a:gd name="connsiteY100" fmla="*/ 0 h 590286"/>
                    <a:gd name="connsiteX101" fmla="*/ 657920 w 688693"/>
                    <a:gd name="connsiteY101" fmla="*/ 11747 h 590286"/>
                    <a:gd name="connsiteX102" fmla="*/ 654983 w 688693"/>
                    <a:gd name="connsiteY102" fmla="*/ 27900 h 590286"/>
                    <a:gd name="connsiteX103" fmla="*/ 653515 w 688693"/>
                    <a:gd name="connsiteY103" fmla="*/ 36709 h 590286"/>
                    <a:gd name="connsiteX104" fmla="*/ 660857 w 688693"/>
                    <a:gd name="connsiteY104" fmla="*/ 48456 h 590286"/>
                    <a:gd name="connsiteX105" fmla="*/ 682882 w 688693"/>
                    <a:gd name="connsiteY105" fmla="*/ 55798 h 590286"/>
                    <a:gd name="connsiteX106" fmla="*/ 682882 w 688693"/>
                    <a:gd name="connsiteY106" fmla="*/ 74888 h 590286"/>
                    <a:gd name="connsiteX107" fmla="*/ 674072 w 688693"/>
                    <a:gd name="connsiteY107" fmla="*/ 83697 h 590286"/>
                    <a:gd name="connsiteX108" fmla="*/ 675540 w 688693"/>
                    <a:gd name="connsiteY108" fmla="*/ 91039 h 590286"/>
                    <a:gd name="connsiteX109" fmla="*/ 662325 w 688693"/>
                    <a:gd name="connsiteY109" fmla="*/ 111596 h 590286"/>
                    <a:gd name="connsiteX110" fmla="*/ 653515 w 688693"/>
                    <a:gd name="connsiteY110" fmla="*/ 170331 h 590286"/>
                    <a:gd name="connsiteX111" fmla="*/ 654983 w 688693"/>
                    <a:gd name="connsiteY111" fmla="*/ 193825 h 590286"/>
                    <a:gd name="connsiteX112" fmla="*/ 654983 w 688693"/>
                    <a:gd name="connsiteY112" fmla="*/ 204104 h 590286"/>
                    <a:gd name="connsiteX113" fmla="*/ 666730 w 688693"/>
                    <a:gd name="connsiteY113" fmla="*/ 211446 h 590286"/>
                    <a:gd name="connsiteX114" fmla="*/ 677009 w 688693"/>
                    <a:gd name="connsiteY114" fmla="*/ 211446 h 590286"/>
                    <a:gd name="connsiteX115" fmla="*/ 687287 w 688693"/>
                    <a:gd name="connsiteY115" fmla="*/ 201167 h 590286"/>
                    <a:gd name="connsiteX116" fmla="*/ 688693 w 688693"/>
                    <a:gd name="connsiteY116" fmla="*/ 204823 h 5902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</a:cxnLst>
                  <a:rect l="l" t="t" r="r" b="b"/>
                  <a:pathLst>
                    <a:path w="688693" h="590286">
                      <a:moveTo>
                        <a:pt x="688693" y="395787"/>
                      </a:moveTo>
                      <a:lnTo>
                        <a:pt x="687287" y="396461"/>
                      </a:lnTo>
                      <a:lnTo>
                        <a:pt x="669667" y="396461"/>
                      </a:lnTo>
                      <a:lnTo>
                        <a:pt x="659388" y="412613"/>
                      </a:lnTo>
                      <a:lnTo>
                        <a:pt x="646173" y="406739"/>
                      </a:lnTo>
                      <a:lnTo>
                        <a:pt x="644704" y="424360"/>
                      </a:lnTo>
                      <a:lnTo>
                        <a:pt x="638831" y="431702"/>
                      </a:lnTo>
                      <a:lnTo>
                        <a:pt x="625616" y="428765"/>
                      </a:lnTo>
                      <a:lnTo>
                        <a:pt x="624147" y="443449"/>
                      </a:lnTo>
                      <a:lnTo>
                        <a:pt x="599185" y="466943"/>
                      </a:lnTo>
                      <a:lnTo>
                        <a:pt x="568349" y="481627"/>
                      </a:lnTo>
                      <a:lnTo>
                        <a:pt x="536045" y="502184"/>
                      </a:lnTo>
                      <a:lnTo>
                        <a:pt x="511082" y="506588"/>
                      </a:lnTo>
                      <a:lnTo>
                        <a:pt x="490525" y="524209"/>
                      </a:lnTo>
                      <a:lnTo>
                        <a:pt x="509614" y="530082"/>
                      </a:lnTo>
                      <a:lnTo>
                        <a:pt x="494930" y="547703"/>
                      </a:lnTo>
                      <a:lnTo>
                        <a:pt x="493462" y="566792"/>
                      </a:lnTo>
                      <a:lnTo>
                        <a:pt x="468500" y="568261"/>
                      </a:lnTo>
                      <a:lnTo>
                        <a:pt x="458221" y="569729"/>
                      </a:lnTo>
                      <a:lnTo>
                        <a:pt x="456859" y="587435"/>
                      </a:lnTo>
                      <a:lnTo>
                        <a:pt x="411233" y="590286"/>
                      </a:lnTo>
                      <a:lnTo>
                        <a:pt x="395081" y="577070"/>
                      </a:lnTo>
                      <a:lnTo>
                        <a:pt x="378929" y="577070"/>
                      </a:lnTo>
                      <a:lnTo>
                        <a:pt x="359840" y="541829"/>
                      </a:lnTo>
                      <a:lnTo>
                        <a:pt x="349561" y="538894"/>
                      </a:lnTo>
                      <a:lnTo>
                        <a:pt x="346625" y="527147"/>
                      </a:lnTo>
                      <a:lnTo>
                        <a:pt x="367182" y="510994"/>
                      </a:lnTo>
                      <a:lnTo>
                        <a:pt x="356903" y="499247"/>
                      </a:lnTo>
                      <a:lnTo>
                        <a:pt x="356903" y="483094"/>
                      </a:lnTo>
                      <a:lnTo>
                        <a:pt x="326067" y="471347"/>
                      </a:lnTo>
                      <a:lnTo>
                        <a:pt x="277611" y="471347"/>
                      </a:lnTo>
                      <a:lnTo>
                        <a:pt x="283485" y="450791"/>
                      </a:lnTo>
                      <a:lnTo>
                        <a:pt x="274674" y="389119"/>
                      </a:lnTo>
                      <a:lnTo>
                        <a:pt x="261459" y="378840"/>
                      </a:lnTo>
                      <a:lnTo>
                        <a:pt x="261459" y="356815"/>
                      </a:lnTo>
                      <a:lnTo>
                        <a:pt x="245307" y="359751"/>
                      </a:lnTo>
                      <a:lnTo>
                        <a:pt x="235028" y="361220"/>
                      </a:lnTo>
                      <a:lnTo>
                        <a:pt x="227686" y="346536"/>
                      </a:lnTo>
                      <a:lnTo>
                        <a:pt x="210066" y="352410"/>
                      </a:lnTo>
                      <a:lnTo>
                        <a:pt x="208597" y="365625"/>
                      </a:lnTo>
                      <a:lnTo>
                        <a:pt x="190977" y="383245"/>
                      </a:lnTo>
                      <a:lnTo>
                        <a:pt x="151331" y="375904"/>
                      </a:lnTo>
                      <a:lnTo>
                        <a:pt x="120495" y="346536"/>
                      </a:lnTo>
                      <a:lnTo>
                        <a:pt x="102875" y="349473"/>
                      </a:lnTo>
                      <a:lnTo>
                        <a:pt x="89659" y="348004"/>
                      </a:lnTo>
                      <a:lnTo>
                        <a:pt x="70570" y="348004"/>
                      </a:lnTo>
                      <a:lnTo>
                        <a:pt x="44140" y="339195"/>
                      </a:lnTo>
                      <a:lnTo>
                        <a:pt x="20646" y="336257"/>
                      </a:lnTo>
                      <a:lnTo>
                        <a:pt x="8899" y="323042"/>
                      </a:lnTo>
                      <a:lnTo>
                        <a:pt x="0" y="310331"/>
                      </a:lnTo>
                      <a:cubicBezTo>
                        <a:pt x="29" y="310163"/>
                        <a:pt x="59" y="309995"/>
                        <a:pt x="88" y="309827"/>
                      </a:cubicBezTo>
                      <a:lnTo>
                        <a:pt x="4494" y="299548"/>
                      </a:lnTo>
                      <a:lnTo>
                        <a:pt x="19177" y="287801"/>
                      </a:lnTo>
                      <a:lnTo>
                        <a:pt x="13304" y="277522"/>
                      </a:lnTo>
                      <a:lnTo>
                        <a:pt x="19177" y="258434"/>
                      </a:lnTo>
                      <a:lnTo>
                        <a:pt x="13304" y="243750"/>
                      </a:lnTo>
                      <a:lnTo>
                        <a:pt x="7430" y="223193"/>
                      </a:lnTo>
                      <a:lnTo>
                        <a:pt x="19177" y="198231"/>
                      </a:lnTo>
                      <a:lnTo>
                        <a:pt x="38266" y="193825"/>
                      </a:lnTo>
                      <a:lnTo>
                        <a:pt x="38266" y="176205"/>
                      </a:lnTo>
                      <a:lnTo>
                        <a:pt x="51482" y="161521"/>
                      </a:lnTo>
                      <a:lnTo>
                        <a:pt x="74976" y="145370"/>
                      </a:lnTo>
                      <a:lnTo>
                        <a:pt x="92596" y="152711"/>
                      </a:lnTo>
                      <a:lnTo>
                        <a:pt x="105811" y="148305"/>
                      </a:lnTo>
                      <a:lnTo>
                        <a:pt x="108748" y="138027"/>
                      </a:lnTo>
                      <a:lnTo>
                        <a:pt x="114622" y="127749"/>
                      </a:lnTo>
                      <a:lnTo>
                        <a:pt x="132242" y="123343"/>
                      </a:lnTo>
                      <a:lnTo>
                        <a:pt x="152799" y="118938"/>
                      </a:lnTo>
                      <a:lnTo>
                        <a:pt x="163078" y="120407"/>
                      </a:lnTo>
                      <a:lnTo>
                        <a:pt x="190977" y="111596"/>
                      </a:lnTo>
                      <a:lnTo>
                        <a:pt x="201256" y="138027"/>
                      </a:lnTo>
                      <a:lnTo>
                        <a:pt x="221813" y="145370"/>
                      </a:lnTo>
                      <a:lnTo>
                        <a:pt x="242370" y="145370"/>
                      </a:lnTo>
                      <a:lnTo>
                        <a:pt x="252649" y="138027"/>
                      </a:lnTo>
                      <a:lnTo>
                        <a:pt x="270269" y="111596"/>
                      </a:lnTo>
                      <a:lnTo>
                        <a:pt x="292295" y="111596"/>
                      </a:lnTo>
                      <a:lnTo>
                        <a:pt x="317257" y="108660"/>
                      </a:lnTo>
                      <a:lnTo>
                        <a:pt x="329004" y="104255"/>
                      </a:lnTo>
                      <a:lnTo>
                        <a:pt x="336346" y="88103"/>
                      </a:lnTo>
                      <a:lnTo>
                        <a:pt x="343688" y="64609"/>
                      </a:lnTo>
                      <a:lnTo>
                        <a:pt x="378929" y="61672"/>
                      </a:lnTo>
                      <a:lnTo>
                        <a:pt x="395081" y="57267"/>
                      </a:lnTo>
                      <a:lnTo>
                        <a:pt x="425917" y="52862"/>
                      </a:lnTo>
                      <a:lnTo>
                        <a:pt x="446474" y="58735"/>
                      </a:lnTo>
                      <a:lnTo>
                        <a:pt x="456753" y="61672"/>
                      </a:lnTo>
                      <a:lnTo>
                        <a:pt x="468500" y="58735"/>
                      </a:lnTo>
                      <a:lnTo>
                        <a:pt x="478778" y="63141"/>
                      </a:lnTo>
                      <a:lnTo>
                        <a:pt x="483183" y="52862"/>
                      </a:lnTo>
                      <a:lnTo>
                        <a:pt x="519893" y="70482"/>
                      </a:lnTo>
                      <a:lnTo>
                        <a:pt x="533108" y="73419"/>
                      </a:lnTo>
                      <a:lnTo>
                        <a:pt x="543387" y="63141"/>
                      </a:lnTo>
                      <a:lnTo>
                        <a:pt x="541918" y="52862"/>
                      </a:lnTo>
                      <a:lnTo>
                        <a:pt x="549260" y="33773"/>
                      </a:lnTo>
                      <a:lnTo>
                        <a:pt x="578628" y="27900"/>
                      </a:lnTo>
                      <a:lnTo>
                        <a:pt x="588906" y="17621"/>
                      </a:lnTo>
                      <a:lnTo>
                        <a:pt x="609463" y="14684"/>
                      </a:lnTo>
                      <a:lnTo>
                        <a:pt x="625616" y="14684"/>
                      </a:lnTo>
                      <a:lnTo>
                        <a:pt x="637363" y="24962"/>
                      </a:lnTo>
                      <a:lnTo>
                        <a:pt x="643236" y="14684"/>
                      </a:lnTo>
                      <a:lnTo>
                        <a:pt x="643236" y="2937"/>
                      </a:lnTo>
                      <a:lnTo>
                        <a:pt x="654983" y="0"/>
                      </a:lnTo>
                      <a:lnTo>
                        <a:pt x="657920" y="11747"/>
                      </a:lnTo>
                      <a:lnTo>
                        <a:pt x="654983" y="27900"/>
                      </a:lnTo>
                      <a:lnTo>
                        <a:pt x="653515" y="36709"/>
                      </a:lnTo>
                      <a:lnTo>
                        <a:pt x="660857" y="48456"/>
                      </a:lnTo>
                      <a:lnTo>
                        <a:pt x="682882" y="55798"/>
                      </a:lnTo>
                      <a:lnTo>
                        <a:pt x="682882" y="74888"/>
                      </a:lnTo>
                      <a:lnTo>
                        <a:pt x="674072" y="83697"/>
                      </a:lnTo>
                      <a:lnTo>
                        <a:pt x="675540" y="91039"/>
                      </a:lnTo>
                      <a:lnTo>
                        <a:pt x="662325" y="111596"/>
                      </a:lnTo>
                      <a:lnTo>
                        <a:pt x="653515" y="170331"/>
                      </a:lnTo>
                      <a:cubicBezTo>
                        <a:pt x="654004" y="178162"/>
                        <a:pt x="654494" y="185994"/>
                        <a:pt x="654983" y="193825"/>
                      </a:cubicBezTo>
                      <a:lnTo>
                        <a:pt x="654983" y="204104"/>
                      </a:lnTo>
                      <a:lnTo>
                        <a:pt x="666730" y="211446"/>
                      </a:lnTo>
                      <a:lnTo>
                        <a:pt x="677009" y="211446"/>
                      </a:lnTo>
                      <a:lnTo>
                        <a:pt x="687287" y="201167"/>
                      </a:lnTo>
                      <a:lnTo>
                        <a:pt x="688693" y="204823"/>
                      </a:lnTo>
                    </a:path>
                  </a:pathLst>
                </a:custGeom>
                <a:solidFill>
                  <a:srgbClr val="E2F0D9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9" name="フリーフォーム: 図形 8">
                  <a:extLst>
                    <a:ext uri="{FF2B5EF4-FFF2-40B4-BE49-F238E27FC236}">
                      <a16:creationId xmlns:a16="http://schemas.microsoft.com/office/drawing/2014/main" id="{CF7108D5-73B7-AE8B-8768-126A8639E891}"/>
                    </a:ext>
                  </a:extLst>
                </p:cNvPr>
                <p:cNvSpPr/>
                <p:nvPr/>
              </p:nvSpPr>
              <p:spPr>
                <a:xfrm>
                  <a:off x="2630430" y="2484521"/>
                  <a:ext cx="619013" cy="334488"/>
                </a:xfrm>
                <a:custGeom>
                  <a:avLst/>
                  <a:gdLst>
                    <a:gd name="connsiteX0" fmla="*/ 1714500 w 2676928"/>
                    <a:gd name="connsiteY0" fmla="*/ 0 h 1446502"/>
                    <a:gd name="connsiteX1" fmla="*/ 1828800 w 2676928"/>
                    <a:gd name="connsiteY1" fmla="*/ 82550 h 1446502"/>
                    <a:gd name="connsiteX2" fmla="*/ 1809750 w 2676928"/>
                    <a:gd name="connsiteY2" fmla="*/ 158750 h 1446502"/>
                    <a:gd name="connsiteX3" fmla="*/ 1790700 w 2676928"/>
                    <a:gd name="connsiteY3" fmla="*/ 203200 h 1446502"/>
                    <a:gd name="connsiteX4" fmla="*/ 1803400 w 2676928"/>
                    <a:gd name="connsiteY4" fmla="*/ 260350 h 1446502"/>
                    <a:gd name="connsiteX5" fmla="*/ 1835150 w 2676928"/>
                    <a:gd name="connsiteY5" fmla="*/ 279400 h 1446502"/>
                    <a:gd name="connsiteX6" fmla="*/ 1898650 w 2676928"/>
                    <a:gd name="connsiteY6" fmla="*/ 279400 h 1446502"/>
                    <a:gd name="connsiteX7" fmla="*/ 1924050 w 2676928"/>
                    <a:gd name="connsiteY7" fmla="*/ 209550 h 1446502"/>
                    <a:gd name="connsiteX8" fmla="*/ 1962150 w 2676928"/>
                    <a:gd name="connsiteY8" fmla="*/ 209550 h 1446502"/>
                    <a:gd name="connsiteX9" fmla="*/ 2025650 w 2676928"/>
                    <a:gd name="connsiteY9" fmla="*/ 241300 h 1446502"/>
                    <a:gd name="connsiteX10" fmla="*/ 2089150 w 2676928"/>
                    <a:gd name="connsiteY10" fmla="*/ 203200 h 1446502"/>
                    <a:gd name="connsiteX11" fmla="*/ 2127250 w 2676928"/>
                    <a:gd name="connsiteY11" fmla="*/ 228600 h 1446502"/>
                    <a:gd name="connsiteX12" fmla="*/ 2120900 w 2676928"/>
                    <a:gd name="connsiteY12" fmla="*/ 330198 h 1446502"/>
                    <a:gd name="connsiteX13" fmla="*/ 2082800 w 2676928"/>
                    <a:gd name="connsiteY13" fmla="*/ 361950 h 1446502"/>
                    <a:gd name="connsiteX14" fmla="*/ 2114550 w 2676928"/>
                    <a:gd name="connsiteY14" fmla="*/ 419102 h 1446502"/>
                    <a:gd name="connsiteX15" fmla="*/ 2152650 w 2676928"/>
                    <a:gd name="connsiteY15" fmla="*/ 431798 h 1446502"/>
                    <a:gd name="connsiteX16" fmla="*/ 2184400 w 2676928"/>
                    <a:gd name="connsiteY16" fmla="*/ 457198 h 1446502"/>
                    <a:gd name="connsiteX17" fmla="*/ 2266950 w 2676928"/>
                    <a:gd name="connsiteY17" fmla="*/ 469902 h 1446502"/>
                    <a:gd name="connsiteX18" fmla="*/ 2374900 w 2676928"/>
                    <a:gd name="connsiteY18" fmla="*/ 571502 h 1446502"/>
                    <a:gd name="connsiteX19" fmla="*/ 2438400 w 2676928"/>
                    <a:gd name="connsiteY19" fmla="*/ 565150 h 1446502"/>
                    <a:gd name="connsiteX20" fmla="*/ 2501900 w 2676928"/>
                    <a:gd name="connsiteY20" fmla="*/ 533398 h 1446502"/>
                    <a:gd name="connsiteX21" fmla="*/ 2533650 w 2676928"/>
                    <a:gd name="connsiteY21" fmla="*/ 641350 h 1446502"/>
                    <a:gd name="connsiteX22" fmla="*/ 2565400 w 2676928"/>
                    <a:gd name="connsiteY22" fmla="*/ 685798 h 1446502"/>
                    <a:gd name="connsiteX23" fmla="*/ 2676928 w 2676928"/>
                    <a:gd name="connsiteY23" fmla="*/ 731106 h 1446502"/>
                    <a:gd name="connsiteX24" fmla="*/ 2647950 w 2676928"/>
                    <a:gd name="connsiteY24" fmla="*/ 806450 h 1446502"/>
                    <a:gd name="connsiteX25" fmla="*/ 2654300 w 2676928"/>
                    <a:gd name="connsiteY25" fmla="*/ 850902 h 1446502"/>
                    <a:gd name="connsiteX26" fmla="*/ 2609850 w 2676928"/>
                    <a:gd name="connsiteY26" fmla="*/ 895350 h 1446502"/>
                    <a:gd name="connsiteX27" fmla="*/ 2552700 w 2676928"/>
                    <a:gd name="connsiteY27" fmla="*/ 882650 h 1446502"/>
                    <a:gd name="connsiteX28" fmla="*/ 2393950 w 2676928"/>
                    <a:gd name="connsiteY28" fmla="*/ 806450 h 1446502"/>
                    <a:gd name="connsiteX29" fmla="*/ 2374900 w 2676928"/>
                    <a:gd name="connsiteY29" fmla="*/ 850902 h 1446502"/>
                    <a:gd name="connsiteX30" fmla="*/ 2330450 w 2676928"/>
                    <a:gd name="connsiteY30" fmla="*/ 831850 h 1446502"/>
                    <a:gd name="connsiteX31" fmla="*/ 2279650 w 2676928"/>
                    <a:gd name="connsiteY31" fmla="*/ 844550 h 1446502"/>
                    <a:gd name="connsiteX32" fmla="*/ 2235200 w 2676928"/>
                    <a:gd name="connsiteY32" fmla="*/ 831850 h 1446502"/>
                    <a:gd name="connsiteX33" fmla="*/ 2146300 w 2676928"/>
                    <a:gd name="connsiteY33" fmla="*/ 806450 h 1446502"/>
                    <a:gd name="connsiteX34" fmla="*/ 2012950 w 2676928"/>
                    <a:gd name="connsiteY34" fmla="*/ 825502 h 1446502"/>
                    <a:gd name="connsiteX35" fmla="*/ 1943100 w 2676928"/>
                    <a:gd name="connsiteY35" fmla="*/ 844550 h 1446502"/>
                    <a:gd name="connsiteX36" fmla="*/ 1790700 w 2676928"/>
                    <a:gd name="connsiteY36" fmla="*/ 857250 h 1446502"/>
                    <a:gd name="connsiteX37" fmla="*/ 1758950 w 2676928"/>
                    <a:gd name="connsiteY37" fmla="*/ 958850 h 1446502"/>
                    <a:gd name="connsiteX38" fmla="*/ 1727200 w 2676928"/>
                    <a:gd name="connsiteY38" fmla="*/ 1028702 h 1446502"/>
                    <a:gd name="connsiteX39" fmla="*/ 1676400 w 2676928"/>
                    <a:gd name="connsiteY39" fmla="*/ 1047750 h 1446502"/>
                    <a:gd name="connsiteX40" fmla="*/ 1568450 w 2676928"/>
                    <a:gd name="connsiteY40" fmla="*/ 1060450 h 1446502"/>
                    <a:gd name="connsiteX41" fmla="*/ 1473200 w 2676928"/>
                    <a:gd name="connsiteY41" fmla="*/ 1060450 h 1446502"/>
                    <a:gd name="connsiteX42" fmla="*/ 1397000 w 2676928"/>
                    <a:gd name="connsiteY42" fmla="*/ 1174750 h 1446502"/>
                    <a:gd name="connsiteX43" fmla="*/ 1352550 w 2676928"/>
                    <a:gd name="connsiteY43" fmla="*/ 1206502 h 1446502"/>
                    <a:gd name="connsiteX44" fmla="*/ 1263650 w 2676928"/>
                    <a:gd name="connsiteY44" fmla="*/ 1206502 h 1446502"/>
                    <a:gd name="connsiteX45" fmla="*/ 1174750 w 2676928"/>
                    <a:gd name="connsiteY45" fmla="*/ 1174750 h 1446502"/>
                    <a:gd name="connsiteX46" fmla="*/ 1130300 w 2676928"/>
                    <a:gd name="connsiteY46" fmla="*/ 1060450 h 1446502"/>
                    <a:gd name="connsiteX47" fmla="*/ 1009650 w 2676928"/>
                    <a:gd name="connsiteY47" fmla="*/ 1098550 h 1446502"/>
                    <a:gd name="connsiteX48" fmla="*/ 965200 w 2676928"/>
                    <a:gd name="connsiteY48" fmla="*/ 1092198 h 1446502"/>
                    <a:gd name="connsiteX49" fmla="*/ 876300 w 2676928"/>
                    <a:gd name="connsiteY49" fmla="*/ 1111250 h 1446502"/>
                    <a:gd name="connsiteX50" fmla="*/ 800100 w 2676928"/>
                    <a:gd name="connsiteY50" fmla="*/ 1130302 h 1446502"/>
                    <a:gd name="connsiteX51" fmla="*/ 774700 w 2676928"/>
                    <a:gd name="connsiteY51" fmla="*/ 1174750 h 1446502"/>
                    <a:gd name="connsiteX52" fmla="*/ 762000 w 2676928"/>
                    <a:gd name="connsiteY52" fmla="*/ 1219198 h 1446502"/>
                    <a:gd name="connsiteX53" fmla="*/ 704850 w 2676928"/>
                    <a:gd name="connsiteY53" fmla="*/ 1238250 h 1446502"/>
                    <a:gd name="connsiteX54" fmla="*/ 628650 w 2676928"/>
                    <a:gd name="connsiteY54" fmla="*/ 1206502 h 1446502"/>
                    <a:gd name="connsiteX55" fmla="*/ 527050 w 2676928"/>
                    <a:gd name="connsiteY55" fmla="*/ 1276350 h 1446502"/>
                    <a:gd name="connsiteX56" fmla="*/ 469900 w 2676928"/>
                    <a:gd name="connsiteY56" fmla="*/ 1339850 h 1446502"/>
                    <a:gd name="connsiteX57" fmla="*/ 469900 w 2676928"/>
                    <a:gd name="connsiteY57" fmla="*/ 1416050 h 1446502"/>
                    <a:gd name="connsiteX58" fmla="*/ 387350 w 2676928"/>
                    <a:gd name="connsiteY58" fmla="*/ 1435102 h 1446502"/>
                    <a:gd name="connsiteX59" fmla="*/ 381986 w 2676928"/>
                    <a:gd name="connsiteY59" fmla="*/ 1446502 h 1446502"/>
                    <a:gd name="connsiteX60" fmla="*/ 311150 w 2676928"/>
                    <a:gd name="connsiteY60" fmla="*/ 1377950 h 1446502"/>
                    <a:gd name="connsiteX61" fmla="*/ 234950 w 2676928"/>
                    <a:gd name="connsiteY61" fmla="*/ 1403350 h 1446502"/>
                    <a:gd name="connsiteX62" fmla="*/ 222250 w 2676928"/>
                    <a:gd name="connsiteY62" fmla="*/ 1377950 h 1446502"/>
                    <a:gd name="connsiteX63" fmla="*/ 171450 w 2676928"/>
                    <a:gd name="connsiteY63" fmla="*/ 1371598 h 1446502"/>
                    <a:gd name="connsiteX64" fmla="*/ 127000 w 2676928"/>
                    <a:gd name="connsiteY64" fmla="*/ 1339850 h 1446502"/>
                    <a:gd name="connsiteX65" fmla="*/ 190500 w 2676928"/>
                    <a:gd name="connsiteY65" fmla="*/ 1282702 h 1446502"/>
                    <a:gd name="connsiteX66" fmla="*/ 209550 w 2676928"/>
                    <a:gd name="connsiteY66" fmla="*/ 1073150 h 1446502"/>
                    <a:gd name="connsiteX67" fmla="*/ 190500 w 2676928"/>
                    <a:gd name="connsiteY67" fmla="*/ 1035050 h 1446502"/>
                    <a:gd name="connsiteX68" fmla="*/ 222250 w 2676928"/>
                    <a:gd name="connsiteY68" fmla="*/ 965198 h 1446502"/>
                    <a:gd name="connsiteX69" fmla="*/ 254000 w 2676928"/>
                    <a:gd name="connsiteY69" fmla="*/ 781050 h 1446502"/>
                    <a:gd name="connsiteX70" fmla="*/ 215900 w 2676928"/>
                    <a:gd name="connsiteY70" fmla="*/ 736598 h 1446502"/>
                    <a:gd name="connsiteX71" fmla="*/ 107950 w 2676928"/>
                    <a:gd name="connsiteY71" fmla="*/ 628650 h 1446502"/>
                    <a:gd name="connsiteX72" fmla="*/ 0 w 2676928"/>
                    <a:gd name="connsiteY72" fmla="*/ 533398 h 1446502"/>
                    <a:gd name="connsiteX73" fmla="*/ 82550 w 2676928"/>
                    <a:gd name="connsiteY73" fmla="*/ 539750 h 1446502"/>
                    <a:gd name="connsiteX74" fmla="*/ 139700 w 2676928"/>
                    <a:gd name="connsiteY74" fmla="*/ 571502 h 1446502"/>
                    <a:gd name="connsiteX75" fmla="*/ 222250 w 2676928"/>
                    <a:gd name="connsiteY75" fmla="*/ 609598 h 1446502"/>
                    <a:gd name="connsiteX76" fmla="*/ 298450 w 2676928"/>
                    <a:gd name="connsiteY76" fmla="*/ 603250 h 1446502"/>
                    <a:gd name="connsiteX77" fmla="*/ 406400 w 2676928"/>
                    <a:gd name="connsiteY77" fmla="*/ 615950 h 1446502"/>
                    <a:gd name="connsiteX78" fmla="*/ 431800 w 2676928"/>
                    <a:gd name="connsiteY78" fmla="*/ 615950 h 1446502"/>
                    <a:gd name="connsiteX79" fmla="*/ 571500 w 2676928"/>
                    <a:gd name="connsiteY79" fmla="*/ 457198 h 1446502"/>
                    <a:gd name="connsiteX80" fmla="*/ 666750 w 2676928"/>
                    <a:gd name="connsiteY80" fmla="*/ 393702 h 1446502"/>
                    <a:gd name="connsiteX81" fmla="*/ 774700 w 2676928"/>
                    <a:gd name="connsiteY81" fmla="*/ 304798 h 1446502"/>
                    <a:gd name="connsiteX82" fmla="*/ 863600 w 2676928"/>
                    <a:gd name="connsiteY82" fmla="*/ 285750 h 1446502"/>
                    <a:gd name="connsiteX83" fmla="*/ 990600 w 2676928"/>
                    <a:gd name="connsiteY83" fmla="*/ 184150 h 1446502"/>
                    <a:gd name="connsiteX84" fmla="*/ 1009650 w 2676928"/>
                    <a:gd name="connsiteY84" fmla="*/ 146050 h 1446502"/>
                    <a:gd name="connsiteX85" fmla="*/ 984250 w 2676928"/>
                    <a:gd name="connsiteY85" fmla="*/ 88900 h 1446502"/>
                    <a:gd name="connsiteX86" fmla="*/ 1079500 w 2676928"/>
                    <a:gd name="connsiteY86" fmla="*/ 88900 h 1446502"/>
                    <a:gd name="connsiteX87" fmla="*/ 1149350 w 2676928"/>
                    <a:gd name="connsiteY87" fmla="*/ 76200 h 1446502"/>
                    <a:gd name="connsiteX88" fmla="*/ 1276350 w 2676928"/>
                    <a:gd name="connsiteY88" fmla="*/ 146050 h 1446502"/>
                    <a:gd name="connsiteX89" fmla="*/ 1327150 w 2676928"/>
                    <a:gd name="connsiteY89" fmla="*/ 165100 h 1446502"/>
                    <a:gd name="connsiteX90" fmla="*/ 1492250 w 2676928"/>
                    <a:gd name="connsiteY90" fmla="*/ 184150 h 1446502"/>
                    <a:gd name="connsiteX91" fmla="*/ 1638300 w 2676928"/>
                    <a:gd name="connsiteY91" fmla="*/ 165100 h 1446502"/>
                    <a:gd name="connsiteX92" fmla="*/ 1606550 w 2676928"/>
                    <a:gd name="connsiteY92" fmla="*/ 120650 h 1446502"/>
                    <a:gd name="connsiteX93" fmla="*/ 1663700 w 2676928"/>
                    <a:gd name="connsiteY93" fmla="*/ 101600 h 1446502"/>
                    <a:gd name="connsiteX94" fmla="*/ 1695450 w 2676928"/>
                    <a:gd name="connsiteY94" fmla="*/ 82550 h 1446502"/>
                    <a:gd name="connsiteX95" fmla="*/ 1695450 w 2676928"/>
                    <a:gd name="connsiteY95" fmla="*/ 31750 h 14465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</a:cxnLst>
                  <a:rect l="l" t="t" r="r" b="b"/>
                  <a:pathLst>
                    <a:path w="2676928" h="1446502">
                      <a:moveTo>
                        <a:pt x="1714500" y="0"/>
                      </a:moveTo>
                      <a:lnTo>
                        <a:pt x="1828800" y="82550"/>
                      </a:lnTo>
                      <a:lnTo>
                        <a:pt x="1809750" y="158750"/>
                      </a:lnTo>
                      <a:lnTo>
                        <a:pt x="1790700" y="203200"/>
                      </a:lnTo>
                      <a:lnTo>
                        <a:pt x="1803400" y="260350"/>
                      </a:lnTo>
                      <a:lnTo>
                        <a:pt x="1835150" y="279400"/>
                      </a:lnTo>
                      <a:lnTo>
                        <a:pt x="1898650" y="279400"/>
                      </a:lnTo>
                      <a:lnTo>
                        <a:pt x="1924050" y="209550"/>
                      </a:lnTo>
                      <a:lnTo>
                        <a:pt x="1962150" y="209550"/>
                      </a:lnTo>
                      <a:lnTo>
                        <a:pt x="2025650" y="241300"/>
                      </a:lnTo>
                      <a:lnTo>
                        <a:pt x="2089150" y="203200"/>
                      </a:lnTo>
                      <a:lnTo>
                        <a:pt x="2127250" y="228600"/>
                      </a:lnTo>
                      <a:lnTo>
                        <a:pt x="2120900" y="330198"/>
                      </a:lnTo>
                      <a:lnTo>
                        <a:pt x="2082800" y="361950"/>
                      </a:lnTo>
                      <a:lnTo>
                        <a:pt x="2114550" y="419102"/>
                      </a:lnTo>
                      <a:lnTo>
                        <a:pt x="2152650" y="431798"/>
                      </a:lnTo>
                      <a:lnTo>
                        <a:pt x="2184400" y="457198"/>
                      </a:lnTo>
                      <a:lnTo>
                        <a:pt x="2266950" y="469902"/>
                      </a:lnTo>
                      <a:lnTo>
                        <a:pt x="2374900" y="571502"/>
                      </a:lnTo>
                      <a:lnTo>
                        <a:pt x="2438400" y="565150"/>
                      </a:lnTo>
                      <a:lnTo>
                        <a:pt x="2501900" y="533398"/>
                      </a:lnTo>
                      <a:lnTo>
                        <a:pt x="2533650" y="641350"/>
                      </a:lnTo>
                      <a:lnTo>
                        <a:pt x="2565400" y="685798"/>
                      </a:lnTo>
                      <a:lnTo>
                        <a:pt x="2676928" y="731106"/>
                      </a:lnTo>
                      <a:lnTo>
                        <a:pt x="2647950" y="806450"/>
                      </a:lnTo>
                      <a:lnTo>
                        <a:pt x="2654300" y="850902"/>
                      </a:lnTo>
                      <a:lnTo>
                        <a:pt x="2609850" y="895350"/>
                      </a:lnTo>
                      <a:lnTo>
                        <a:pt x="2552700" y="882650"/>
                      </a:lnTo>
                      <a:lnTo>
                        <a:pt x="2393950" y="806450"/>
                      </a:lnTo>
                      <a:lnTo>
                        <a:pt x="2374900" y="850902"/>
                      </a:lnTo>
                      <a:lnTo>
                        <a:pt x="2330450" y="831850"/>
                      </a:lnTo>
                      <a:lnTo>
                        <a:pt x="2279650" y="844550"/>
                      </a:lnTo>
                      <a:lnTo>
                        <a:pt x="2235200" y="831850"/>
                      </a:lnTo>
                      <a:lnTo>
                        <a:pt x="2146300" y="806450"/>
                      </a:lnTo>
                      <a:lnTo>
                        <a:pt x="2012950" y="825502"/>
                      </a:lnTo>
                      <a:lnTo>
                        <a:pt x="1943100" y="844550"/>
                      </a:lnTo>
                      <a:lnTo>
                        <a:pt x="1790700" y="857250"/>
                      </a:lnTo>
                      <a:lnTo>
                        <a:pt x="1758950" y="958850"/>
                      </a:lnTo>
                      <a:lnTo>
                        <a:pt x="1727200" y="1028702"/>
                      </a:lnTo>
                      <a:lnTo>
                        <a:pt x="1676400" y="1047750"/>
                      </a:lnTo>
                      <a:lnTo>
                        <a:pt x="1568450" y="1060450"/>
                      </a:lnTo>
                      <a:lnTo>
                        <a:pt x="1473200" y="1060450"/>
                      </a:lnTo>
                      <a:lnTo>
                        <a:pt x="1397000" y="1174750"/>
                      </a:lnTo>
                      <a:lnTo>
                        <a:pt x="1352550" y="1206502"/>
                      </a:lnTo>
                      <a:lnTo>
                        <a:pt x="1263650" y="1206502"/>
                      </a:lnTo>
                      <a:lnTo>
                        <a:pt x="1174750" y="1174750"/>
                      </a:lnTo>
                      <a:lnTo>
                        <a:pt x="1130300" y="1060450"/>
                      </a:lnTo>
                      <a:lnTo>
                        <a:pt x="1009650" y="1098550"/>
                      </a:lnTo>
                      <a:lnTo>
                        <a:pt x="965200" y="1092198"/>
                      </a:lnTo>
                      <a:lnTo>
                        <a:pt x="876300" y="1111250"/>
                      </a:lnTo>
                      <a:lnTo>
                        <a:pt x="800100" y="1130302"/>
                      </a:lnTo>
                      <a:lnTo>
                        <a:pt x="774700" y="1174750"/>
                      </a:lnTo>
                      <a:lnTo>
                        <a:pt x="762000" y="1219198"/>
                      </a:lnTo>
                      <a:lnTo>
                        <a:pt x="704850" y="1238250"/>
                      </a:lnTo>
                      <a:lnTo>
                        <a:pt x="628650" y="1206502"/>
                      </a:lnTo>
                      <a:lnTo>
                        <a:pt x="527050" y="1276350"/>
                      </a:lnTo>
                      <a:lnTo>
                        <a:pt x="469900" y="1339850"/>
                      </a:lnTo>
                      <a:lnTo>
                        <a:pt x="469900" y="1416050"/>
                      </a:lnTo>
                      <a:lnTo>
                        <a:pt x="387350" y="1435102"/>
                      </a:lnTo>
                      <a:lnTo>
                        <a:pt x="381986" y="1446502"/>
                      </a:lnTo>
                      <a:lnTo>
                        <a:pt x="311150" y="1377950"/>
                      </a:lnTo>
                      <a:lnTo>
                        <a:pt x="234950" y="1403350"/>
                      </a:lnTo>
                      <a:lnTo>
                        <a:pt x="222250" y="1377950"/>
                      </a:lnTo>
                      <a:lnTo>
                        <a:pt x="171450" y="1371598"/>
                      </a:lnTo>
                      <a:lnTo>
                        <a:pt x="127000" y="1339850"/>
                      </a:lnTo>
                      <a:lnTo>
                        <a:pt x="190500" y="1282702"/>
                      </a:lnTo>
                      <a:lnTo>
                        <a:pt x="209550" y="1073150"/>
                      </a:lnTo>
                      <a:lnTo>
                        <a:pt x="190500" y="1035050"/>
                      </a:lnTo>
                      <a:lnTo>
                        <a:pt x="222250" y="965198"/>
                      </a:lnTo>
                      <a:lnTo>
                        <a:pt x="254000" y="781050"/>
                      </a:lnTo>
                      <a:lnTo>
                        <a:pt x="215900" y="736598"/>
                      </a:lnTo>
                      <a:lnTo>
                        <a:pt x="107950" y="628650"/>
                      </a:lnTo>
                      <a:lnTo>
                        <a:pt x="0" y="533398"/>
                      </a:lnTo>
                      <a:lnTo>
                        <a:pt x="82550" y="539750"/>
                      </a:lnTo>
                      <a:lnTo>
                        <a:pt x="139700" y="571502"/>
                      </a:lnTo>
                      <a:lnTo>
                        <a:pt x="222250" y="609598"/>
                      </a:lnTo>
                      <a:lnTo>
                        <a:pt x="298450" y="603250"/>
                      </a:lnTo>
                      <a:lnTo>
                        <a:pt x="406400" y="615950"/>
                      </a:lnTo>
                      <a:lnTo>
                        <a:pt x="431800" y="615950"/>
                      </a:lnTo>
                      <a:lnTo>
                        <a:pt x="571500" y="457198"/>
                      </a:lnTo>
                      <a:lnTo>
                        <a:pt x="666750" y="393702"/>
                      </a:lnTo>
                      <a:lnTo>
                        <a:pt x="774700" y="304798"/>
                      </a:lnTo>
                      <a:lnTo>
                        <a:pt x="863600" y="285750"/>
                      </a:lnTo>
                      <a:lnTo>
                        <a:pt x="990600" y="184150"/>
                      </a:lnTo>
                      <a:lnTo>
                        <a:pt x="1009650" y="146050"/>
                      </a:lnTo>
                      <a:lnTo>
                        <a:pt x="984250" y="88900"/>
                      </a:lnTo>
                      <a:lnTo>
                        <a:pt x="1079500" y="88900"/>
                      </a:lnTo>
                      <a:lnTo>
                        <a:pt x="1149350" y="76200"/>
                      </a:lnTo>
                      <a:lnTo>
                        <a:pt x="1276350" y="146050"/>
                      </a:lnTo>
                      <a:lnTo>
                        <a:pt x="1327150" y="165100"/>
                      </a:lnTo>
                      <a:lnTo>
                        <a:pt x="1492250" y="184150"/>
                      </a:lnTo>
                      <a:lnTo>
                        <a:pt x="1638300" y="165100"/>
                      </a:lnTo>
                      <a:lnTo>
                        <a:pt x="1606550" y="120650"/>
                      </a:lnTo>
                      <a:lnTo>
                        <a:pt x="1663700" y="101600"/>
                      </a:lnTo>
                      <a:lnTo>
                        <a:pt x="1695450" y="82550"/>
                      </a:lnTo>
                      <a:lnTo>
                        <a:pt x="1695450" y="31750"/>
                      </a:lnTo>
                      <a:close/>
                    </a:path>
                  </a:pathLst>
                </a:custGeom>
                <a:solidFill>
                  <a:srgbClr val="E2F0D9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71" name="フリーフォーム: 図形 70">
                  <a:extLst>
                    <a:ext uri="{FF2B5EF4-FFF2-40B4-BE49-F238E27FC236}">
                      <a16:creationId xmlns:a16="http://schemas.microsoft.com/office/drawing/2014/main" id="{FCDACD72-97C1-976D-77B7-F1143B286449}"/>
                    </a:ext>
                  </a:extLst>
                </p:cNvPr>
                <p:cNvSpPr/>
                <p:nvPr/>
              </p:nvSpPr>
              <p:spPr>
                <a:xfrm>
                  <a:off x="1564390" y="2712118"/>
                  <a:ext cx="1155609" cy="837399"/>
                </a:xfrm>
                <a:custGeom>
                  <a:avLst/>
                  <a:gdLst>
                    <a:gd name="connsiteX0" fmla="*/ 1254577 w 1254577"/>
                    <a:gd name="connsiteY0" fmla="*/ 252951 h 837399"/>
                    <a:gd name="connsiteX1" fmla="*/ 1254576 w 1254577"/>
                    <a:gd name="connsiteY1" fmla="*/ 252952 h 837399"/>
                    <a:gd name="connsiteX2" fmla="*/ 1239306 w 1254577"/>
                    <a:gd name="connsiteY2" fmla="*/ 255497 h 837399"/>
                    <a:gd name="connsiteX3" fmla="*/ 629932 w 1254577"/>
                    <a:gd name="connsiteY3" fmla="*/ 0 h 837399"/>
                    <a:gd name="connsiteX4" fmla="*/ 650489 w 1254577"/>
                    <a:gd name="connsiteY4" fmla="*/ 16153 h 837399"/>
                    <a:gd name="connsiteX5" fmla="*/ 671046 w 1254577"/>
                    <a:gd name="connsiteY5" fmla="*/ 52862 h 837399"/>
                    <a:gd name="connsiteX6" fmla="*/ 690135 w 1254577"/>
                    <a:gd name="connsiteY6" fmla="*/ 71950 h 837399"/>
                    <a:gd name="connsiteX7" fmla="*/ 709224 w 1254577"/>
                    <a:gd name="connsiteY7" fmla="*/ 124811 h 837399"/>
                    <a:gd name="connsiteX8" fmla="*/ 709224 w 1254577"/>
                    <a:gd name="connsiteY8" fmla="*/ 136558 h 837399"/>
                    <a:gd name="connsiteX9" fmla="*/ 734186 w 1254577"/>
                    <a:gd name="connsiteY9" fmla="*/ 165926 h 837399"/>
                    <a:gd name="connsiteX10" fmla="*/ 748870 w 1254577"/>
                    <a:gd name="connsiteY10" fmla="*/ 165926 h 837399"/>
                    <a:gd name="connsiteX11" fmla="*/ 756212 w 1254577"/>
                    <a:gd name="connsiteY11" fmla="*/ 171799 h 837399"/>
                    <a:gd name="connsiteX12" fmla="*/ 767959 w 1254577"/>
                    <a:gd name="connsiteY12" fmla="*/ 174737 h 837399"/>
                    <a:gd name="connsiteX13" fmla="*/ 829630 w 1254577"/>
                    <a:gd name="connsiteY13" fmla="*/ 155648 h 837399"/>
                    <a:gd name="connsiteX14" fmla="*/ 857529 w 1254577"/>
                    <a:gd name="connsiteY14" fmla="*/ 136558 h 837399"/>
                    <a:gd name="connsiteX15" fmla="*/ 872213 w 1254577"/>
                    <a:gd name="connsiteY15" fmla="*/ 135090 h 837399"/>
                    <a:gd name="connsiteX16" fmla="*/ 898644 w 1254577"/>
                    <a:gd name="connsiteY16" fmla="*/ 132154 h 837399"/>
                    <a:gd name="connsiteX17" fmla="*/ 969126 w 1254577"/>
                    <a:gd name="connsiteY17" fmla="*/ 124811 h 837399"/>
                    <a:gd name="connsiteX18" fmla="*/ 1024924 w 1254577"/>
                    <a:gd name="connsiteY18" fmla="*/ 140964 h 837399"/>
                    <a:gd name="connsiteX19" fmla="*/ 1049886 w 1254577"/>
                    <a:gd name="connsiteY19" fmla="*/ 117470 h 837399"/>
                    <a:gd name="connsiteX20" fmla="*/ 1067507 w 1254577"/>
                    <a:gd name="connsiteY20" fmla="*/ 95444 h 837399"/>
                    <a:gd name="connsiteX21" fmla="*/ 1095406 w 1254577"/>
                    <a:gd name="connsiteY21" fmla="*/ 83697 h 837399"/>
                    <a:gd name="connsiteX22" fmla="*/ 1096853 w 1254577"/>
                    <a:gd name="connsiteY22" fmla="*/ 83263 h 837399"/>
                    <a:gd name="connsiteX23" fmla="*/ 1105684 w 1254577"/>
                    <a:gd name="connsiteY23" fmla="*/ 89570 h 837399"/>
                    <a:gd name="connsiteX24" fmla="*/ 1117431 w 1254577"/>
                    <a:gd name="connsiteY24" fmla="*/ 91039 h 837399"/>
                    <a:gd name="connsiteX25" fmla="*/ 1120368 w 1254577"/>
                    <a:gd name="connsiteY25" fmla="*/ 96913 h 837399"/>
                    <a:gd name="connsiteX26" fmla="*/ 1137988 w 1254577"/>
                    <a:gd name="connsiteY26" fmla="*/ 91039 h 837399"/>
                    <a:gd name="connsiteX27" fmla="*/ 1154369 w 1254577"/>
                    <a:gd name="connsiteY27" fmla="*/ 106891 h 837399"/>
                    <a:gd name="connsiteX28" fmla="*/ 1143862 w 1254577"/>
                    <a:gd name="connsiteY28" fmla="*/ 129217 h 837399"/>
                    <a:gd name="connsiteX29" fmla="*/ 1149735 w 1254577"/>
                    <a:gd name="connsiteY29" fmla="*/ 149774 h 837399"/>
                    <a:gd name="connsiteX30" fmla="*/ 1155609 w 1254577"/>
                    <a:gd name="connsiteY30" fmla="*/ 164458 h 837399"/>
                    <a:gd name="connsiteX31" fmla="*/ 1149735 w 1254577"/>
                    <a:gd name="connsiteY31" fmla="*/ 183546 h 837399"/>
                    <a:gd name="connsiteX32" fmla="*/ 1155609 w 1254577"/>
                    <a:gd name="connsiteY32" fmla="*/ 193825 h 837399"/>
                    <a:gd name="connsiteX33" fmla="*/ 1140925 w 1254577"/>
                    <a:gd name="connsiteY33" fmla="*/ 205572 h 837399"/>
                    <a:gd name="connsiteX34" fmla="*/ 1136520 w 1254577"/>
                    <a:gd name="connsiteY34" fmla="*/ 215851 h 837399"/>
                    <a:gd name="connsiteX35" fmla="*/ 1136432 w 1254577"/>
                    <a:gd name="connsiteY35" fmla="*/ 216355 h 837399"/>
                    <a:gd name="connsiteX36" fmla="*/ 1135052 w 1254577"/>
                    <a:gd name="connsiteY36" fmla="*/ 214383 h 837399"/>
                    <a:gd name="connsiteX37" fmla="*/ 1117431 w 1254577"/>
                    <a:gd name="connsiteY37" fmla="*/ 221725 h 837399"/>
                    <a:gd name="connsiteX38" fmla="*/ 1096874 w 1254577"/>
                    <a:gd name="connsiteY38" fmla="*/ 217319 h 837399"/>
                    <a:gd name="connsiteX39" fmla="*/ 1079254 w 1254577"/>
                    <a:gd name="connsiteY39" fmla="*/ 227598 h 837399"/>
                    <a:gd name="connsiteX40" fmla="*/ 1052823 w 1254577"/>
                    <a:gd name="connsiteY40" fmla="*/ 215851 h 837399"/>
                    <a:gd name="connsiteX41" fmla="*/ 1021987 w 1254577"/>
                    <a:gd name="connsiteY41" fmla="*/ 258434 h 837399"/>
                    <a:gd name="connsiteX42" fmla="*/ 976468 w 1254577"/>
                    <a:gd name="connsiteY42" fmla="*/ 255497 h 837399"/>
                    <a:gd name="connsiteX43" fmla="*/ 955910 w 1254577"/>
                    <a:gd name="connsiteY43" fmla="*/ 248155 h 837399"/>
                    <a:gd name="connsiteX44" fmla="*/ 947100 w 1254577"/>
                    <a:gd name="connsiteY44" fmla="*/ 258434 h 837399"/>
                    <a:gd name="connsiteX45" fmla="*/ 925074 w 1254577"/>
                    <a:gd name="connsiteY45" fmla="*/ 252560 h 837399"/>
                    <a:gd name="connsiteX46" fmla="*/ 901581 w 1254577"/>
                    <a:gd name="connsiteY46" fmla="*/ 270181 h 837399"/>
                    <a:gd name="connsiteX47" fmla="*/ 867808 w 1254577"/>
                    <a:gd name="connsiteY47" fmla="*/ 261370 h 837399"/>
                    <a:gd name="connsiteX48" fmla="*/ 847251 w 1254577"/>
                    <a:gd name="connsiteY48" fmla="*/ 292207 h 837399"/>
                    <a:gd name="connsiteX49" fmla="*/ 825225 w 1254577"/>
                    <a:gd name="connsiteY49" fmla="*/ 301016 h 837399"/>
                    <a:gd name="connsiteX50" fmla="*/ 807605 w 1254577"/>
                    <a:gd name="connsiteY50" fmla="*/ 292207 h 837399"/>
                    <a:gd name="connsiteX51" fmla="*/ 784111 w 1254577"/>
                    <a:gd name="connsiteY51" fmla="*/ 327448 h 837399"/>
                    <a:gd name="connsiteX52" fmla="*/ 781174 w 1254577"/>
                    <a:gd name="connsiteY52" fmla="*/ 339195 h 837399"/>
                    <a:gd name="connsiteX53" fmla="*/ 770895 w 1254577"/>
                    <a:gd name="connsiteY53" fmla="*/ 352410 h 837399"/>
                    <a:gd name="connsiteX54" fmla="*/ 770895 w 1254577"/>
                    <a:gd name="connsiteY54" fmla="*/ 368562 h 837399"/>
                    <a:gd name="connsiteX55" fmla="*/ 756212 w 1254577"/>
                    <a:gd name="connsiteY55" fmla="*/ 374436 h 837399"/>
                    <a:gd name="connsiteX56" fmla="*/ 754743 w 1254577"/>
                    <a:gd name="connsiteY56" fmla="*/ 393524 h 837399"/>
                    <a:gd name="connsiteX57" fmla="*/ 744465 w 1254577"/>
                    <a:gd name="connsiteY57" fmla="*/ 408208 h 837399"/>
                    <a:gd name="connsiteX58" fmla="*/ 737123 w 1254577"/>
                    <a:gd name="connsiteY58" fmla="*/ 408208 h 837399"/>
                    <a:gd name="connsiteX59" fmla="*/ 713629 w 1254577"/>
                    <a:gd name="connsiteY59" fmla="*/ 433170 h 837399"/>
                    <a:gd name="connsiteX60" fmla="*/ 720971 w 1254577"/>
                    <a:gd name="connsiteY60" fmla="*/ 446385 h 837399"/>
                    <a:gd name="connsiteX61" fmla="*/ 710692 w 1254577"/>
                    <a:gd name="connsiteY61" fmla="*/ 461069 h 837399"/>
                    <a:gd name="connsiteX62" fmla="*/ 704819 w 1254577"/>
                    <a:gd name="connsiteY62" fmla="*/ 477221 h 837399"/>
                    <a:gd name="connsiteX63" fmla="*/ 712161 w 1254577"/>
                    <a:gd name="connsiteY63" fmla="*/ 490437 h 837399"/>
                    <a:gd name="connsiteX64" fmla="*/ 712161 w 1254577"/>
                    <a:gd name="connsiteY64" fmla="*/ 503652 h 837399"/>
                    <a:gd name="connsiteX65" fmla="*/ 665173 w 1254577"/>
                    <a:gd name="connsiteY65" fmla="*/ 559450 h 837399"/>
                    <a:gd name="connsiteX66" fmla="*/ 632868 w 1254577"/>
                    <a:gd name="connsiteY66" fmla="*/ 571197 h 837399"/>
                    <a:gd name="connsiteX67" fmla="*/ 600564 w 1254577"/>
                    <a:gd name="connsiteY67" fmla="*/ 563855 h 837399"/>
                    <a:gd name="connsiteX68" fmla="*/ 580007 w 1254577"/>
                    <a:gd name="connsiteY68" fmla="*/ 562387 h 837399"/>
                    <a:gd name="connsiteX69" fmla="*/ 562387 w 1254577"/>
                    <a:gd name="connsiteY69" fmla="*/ 557982 h 837399"/>
                    <a:gd name="connsiteX70" fmla="*/ 533019 w 1254577"/>
                    <a:gd name="connsiteY70" fmla="*/ 574134 h 837399"/>
                    <a:gd name="connsiteX71" fmla="*/ 543298 w 1254577"/>
                    <a:gd name="connsiteY71" fmla="*/ 588817 h 837399"/>
                    <a:gd name="connsiteX72" fmla="*/ 552108 w 1254577"/>
                    <a:gd name="connsiteY72" fmla="*/ 628464 h 837399"/>
                    <a:gd name="connsiteX73" fmla="*/ 562387 w 1254577"/>
                    <a:gd name="connsiteY73" fmla="*/ 632869 h 837399"/>
                    <a:gd name="connsiteX74" fmla="*/ 565323 w 1254577"/>
                    <a:gd name="connsiteY74" fmla="*/ 654894 h 837399"/>
                    <a:gd name="connsiteX75" fmla="*/ 584412 w 1254577"/>
                    <a:gd name="connsiteY75" fmla="*/ 660768 h 837399"/>
                    <a:gd name="connsiteX76" fmla="*/ 599096 w 1254577"/>
                    <a:gd name="connsiteY76" fmla="*/ 675452 h 837399"/>
                    <a:gd name="connsiteX77" fmla="*/ 597628 w 1254577"/>
                    <a:gd name="connsiteY77" fmla="*/ 694540 h 837399"/>
                    <a:gd name="connsiteX78" fmla="*/ 555045 w 1254577"/>
                    <a:gd name="connsiteY78" fmla="*/ 719503 h 837399"/>
                    <a:gd name="connsiteX79" fmla="*/ 528614 w 1254577"/>
                    <a:gd name="connsiteY79" fmla="*/ 726845 h 837399"/>
                    <a:gd name="connsiteX80" fmla="*/ 513930 w 1254577"/>
                    <a:gd name="connsiteY80" fmla="*/ 740060 h 837399"/>
                    <a:gd name="connsiteX81" fmla="*/ 510994 w 1254577"/>
                    <a:gd name="connsiteY81" fmla="*/ 760617 h 837399"/>
                    <a:gd name="connsiteX82" fmla="*/ 506588 w 1254577"/>
                    <a:gd name="connsiteY82" fmla="*/ 794389 h 837399"/>
                    <a:gd name="connsiteX83" fmla="*/ 480158 w 1254577"/>
                    <a:gd name="connsiteY83" fmla="*/ 791453 h 837399"/>
                    <a:gd name="connsiteX84" fmla="*/ 480158 w 1254577"/>
                    <a:gd name="connsiteY84" fmla="*/ 804668 h 837399"/>
                    <a:gd name="connsiteX85" fmla="*/ 451203 w 1254577"/>
                    <a:gd name="connsiteY85" fmla="*/ 837399 h 837399"/>
                    <a:gd name="connsiteX86" fmla="*/ 440121 w 1254577"/>
                    <a:gd name="connsiteY86" fmla="*/ 837399 h 837399"/>
                    <a:gd name="connsiteX87" fmla="*/ 412613 w 1254577"/>
                    <a:gd name="connsiteY87" fmla="*/ 813479 h 837399"/>
                    <a:gd name="connsiteX88" fmla="*/ 405271 w 1254577"/>
                    <a:gd name="connsiteY88" fmla="*/ 809074 h 837399"/>
                    <a:gd name="connsiteX89" fmla="*/ 392055 w 1254577"/>
                    <a:gd name="connsiteY89" fmla="*/ 816415 h 837399"/>
                    <a:gd name="connsiteX90" fmla="*/ 402547 w 1254577"/>
                    <a:gd name="connsiteY90" fmla="*/ 837399 h 837399"/>
                    <a:gd name="connsiteX91" fmla="*/ 273117 w 1254577"/>
                    <a:gd name="connsiteY91" fmla="*/ 837399 h 837399"/>
                    <a:gd name="connsiteX92" fmla="*/ 273117 w 1254577"/>
                    <a:gd name="connsiteY92" fmla="*/ 826694 h 837399"/>
                    <a:gd name="connsiteX93" fmla="*/ 281927 w 1254577"/>
                    <a:gd name="connsiteY93" fmla="*/ 816415 h 837399"/>
                    <a:gd name="connsiteX94" fmla="*/ 296611 w 1254577"/>
                    <a:gd name="connsiteY94" fmla="*/ 817883 h 837399"/>
                    <a:gd name="connsiteX95" fmla="*/ 308358 w 1254577"/>
                    <a:gd name="connsiteY95" fmla="*/ 814947 h 837399"/>
                    <a:gd name="connsiteX96" fmla="*/ 312763 w 1254577"/>
                    <a:gd name="connsiteY96" fmla="*/ 803200 h 837399"/>
                    <a:gd name="connsiteX97" fmla="*/ 321574 w 1254577"/>
                    <a:gd name="connsiteY97" fmla="*/ 781174 h 837399"/>
                    <a:gd name="connsiteX98" fmla="*/ 342131 w 1254577"/>
                    <a:gd name="connsiteY98" fmla="*/ 776769 h 837399"/>
                    <a:gd name="connsiteX99" fmla="*/ 340662 w 1254577"/>
                    <a:gd name="connsiteY99" fmla="*/ 767959 h 837399"/>
                    <a:gd name="connsiteX100" fmla="*/ 330384 w 1254577"/>
                    <a:gd name="connsiteY100" fmla="*/ 760617 h 837399"/>
                    <a:gd name="connsiteX101" fmla="*/ 336257 w 1254577"/>
                    <a:gd name="connsiteY101" fmla="*/ 748870 h 837399"/>
                    <a:gd name="connsiteX102" fmla="*/ 317168 w 1254577"/>
                    <a:gd name="connsiteY102" fmla="*/ 740060 h 837399"/>
                    <a:gd name="connsiteX103" fmla="*/ 298080 w 1254577"/>
                    <a:gd name="connsiteY103" fmla="*/ 734186 h 837399"/>
                    <a:gd name="connsiteX104" fmla="*/ 303953 w 1254577"/>
                    <a:gd name="connsiteY104" fmla="*/ 718034 h 837399"/>
                    <a:gd name="connsiteX105" fmla="*/ 318637 w 1254577"/>
                    <a:gd name="connsiteY105" fmla="*/ 713629 h 837399"/>
                    <a:gd name="connsiteX106" fmla="*/ 325979 w 1254577"/>
                    <a:gd name="connsiteY106" fmla="*/ 701882 h 837399"/>
                    <a:gd name="connsiteX107" fmla="*/ 305421 w 1254577"/>
                    <a:gd name="connsiteY107" fmla="*/ 691604 h 837399"/>
                    <a:gd name="connsiteX108" fmla="*/ 295143 w 1254577"/>
                    <a:gd name="connsiteY108" fmla="*/ 693072 h 837399"/>
                    <a:gd name="connsiteX109" fmla="*/ 261370 w 1254577"/>
                    <a:gd name="connsiteY109" fmla="*/ 693072 h 837399"/>
                    <a:gd name="connsiteX110" fmla="*/ 255497 w 1254577"/>
                    <a:gd name="connsiteY110" fmla="*/ 701882 h 837399"/>
                    <a:gd name="connsiteX111" fmla="*/ 243750 w 1254577"/>
                    <a:gd name="connsiteY111" fmla="*/ 700413 h 837399"/>
                    <a:gd name="connsiteX112" fmla="*/ 230534 w 1254577"/>
                    <a:gd name="connsiteY112" fmla="*/ 688666 h 837399"/>
                    <a:gd name="connsiteX113" fmla="*/ 230534 w 1254577"/>
                    <a:gd name="connsiteY113" fmla="*/ 676919 h 837399"/>
                    <a:gd name="connsiteX114" fmla="*/ 254028 w 1254577"/>
                    <a:gd name="connsiteY114" fmla="*/ 671046 h 837399"/>
                    <a:gd name="connsiteX115" fmla="*/ 254028 w 1254577"/>
                    <a:gd name="connsiteY115" fmla="*/ 651958 h 837399"/>
                    <a:gd name="connsiteX116" fmla="*/ 240813 w 1254577"/>
                    <a:gd name="connsiteY116" fmla="*/ 649021 h 837399"/>
                    <a:gd name="connsiteX117" fmla="*/ 233471 w 1254577"/>
                    <a:gd name="connsiteY117" fmla="*/ 646084 h 837399"/>
                    <a:gd name="connsiteX118" fmla="*/ 237876 w 1254577"/>
                    <a:gd name="connsiteY118" fmla="*/ 634337 h 837399"/>
                    <a:gd name="connsiteX119" fmla="*/ 237876 w 1254577"/>
                    <a:gd name="connsiteY119" fmla="*/ 609375 h 837399"/>
                    <a:gd name="connsiteX120" fmla="*/ 242281 w 1254577"/>
                    <a:gd name="connsiteY120" fmla="*/ 602033 h 837399"/>
                    <a:gd name="connsiteX121" fmla="*/ 248155 w 1254577"/>
                    <a:gd name="connsiteY121" fmla="*/ 578539 h 837399"/>
                    <a:gd name="connsiteX122" fmla="*/ 232003 w 1254577"/>
                    <a:gd name="connsiteY122" fmla="*/ 575602 h 837399"/>
                    <a:gd name="connsiteX123" fmla="*/ 207041 w 1254577"/>
                    <a:gd name="connsiteY123" fmla="*/ 560918 h 837399"/>
                    <a:gd name="connsiteX124" fmla="*/ 174736 w 1254577"/>
                    <a:gd name="connsiteY124" fmla="*/ 568261 h 837399"/>
                    <a:gd name="connsiteX125" fmla="*/ 140964 w 1254577"/>
                    <a:gd name="connsiteY125" fmla="*/ 577070 h 837399"/>
                    <a:gd name="connsiteX126" fmla="*/ 117470 w 1254577"/>
                    <a:gd name="connsiteY126" fmla="*/ 600564 h 837399"/>
                    <a:gd name="connsiteX127" fmla="*/ 95444 w 1254577"/>
                    <a:gd name="connsiteY127" fmla="*/ 615249 h 837399"/>
                    <a:gd name="connsiteX128" fmla="*/ 71950 w 1254577"/>
                    <a:gd name="connsiteY128" fmla="*/ 629932 h 837399"/>
                    <a:gd name="connsiteX129" fmla="*/ 63140 w 1254577"/>
                    <a:gd name="connsiteY129" fmla="*/ 649021 h 837399"/>
                    <a:gd name="connsiteX130" fmla="*/ 35241 w 1254577"/>
                    <a:gd name="connsiteY130" fmla="*/ 647552 h 837399"/>
                    <a:gd name="connsiteX131" fmla="*/ 30836 w 1254577"/>
                    <a:gd name="connsiteY131" fmla="*/ 637274 h 837399"/>
                    <a:gd name="connsiteX132" fmla="*/ 0 w 1254577"/>
                    <a:gd name="connsiteY132" fmla="*/ 643147 h 837399"/>
                    <a:gd name="connsiteX133" fmla="*/ 51393 w 1254577"/>
                    <a:gd name="connsiteY133" fmla="*/ 609375 h 837399"/>
                    <a:gd name="connsiteX134" fmla="*/ 76355 w 1254577"/>
                    <a:gd name="connsiteY134" fmla="*/ 604970 h 837399"/>
                    <a:gd name="connsiteX135" fmla="*/ 80761 w 1254577"/>
                    <a:gd name="connsiteY135" fmla="*/ 587349 h 837399"/>
                    <a:gd name="connsiteX136" fmla="*/ 96913 w 1254577"/>
                    <a:gd name="connsiteY136" fmla="*/ 587349 h 837399"/>
                    <a:gd name="connsiteX137" fmla="*/ 114533 w 1254577"/>
                    <a:gd name="connsiteY137" fmla="*/ 577070 h 837399"/>
                    <a:gd name="connsiteX138" fmla="*/ 186483 w 1254577"/>
                    <a:gd name="connsiteY138" fmla="*/ 540361 h 837399"/>
                    <a:gd name="connsiteX139" fmla="*/ 255497 w 1254577"/>
                    <a:gd name="connsiteY139" fmla="*/ 497779 h 837399"/>
                    <a:gd name="connsiteX140" fmla="*/ 301016 w 1254577"/>
                    <a:gd name="connsiteY140" fmla="*/ 436106 h 837399"/>
                    <a:gd name="connsiteX141" fmla="*/ 380308 w 1254577"/>
                    <a:gd name="connsiteY141" fmla="*/ 402334 h 837399"/>
                    <a:gd name="connsiteX142" fmla="*/ 427296 w 1254577"/>
                    <a:gd name="connsiteY142" fmla="*/ 371498 h 837399"/>
                    <a:gd name="connsiteX143" fmla="*/ 444917 w 1254577"/>
                    <a:gd name="connsiteY143" fmla="*/ 334789 h 837399"/>
                    <a:gd name="connsiteX144" fmla="*/ 455195 w 1254577"/>
                    <a:gd name="connsiteY144" fmla="*/ 318637 h 837399"/>
                    <a:gd name="connsiteX145" fmla="*/ 446385 w 1254577"/>
                    <a:gd name="connsiteY145" fmla="*/ 270181 h 837399"/>
                    <a:gd name="connsiteX146" fmla="*/ 456664 w 1254577"/>
                    <a:gd name="connsiteY146" fmla="*/ 243750 h 837399"/>
                    <a:gd name="connsiteX147" fmla="*/ 452259 w 1254577"/>
                    <a:gd name="connsiteY147" fmla="*/ 227598 h 837399"/>
                    <a:gd name="connsiteX148" fmla="*/ 464006 w 1254577"/>
                    <a:gd name="connsiteY148" fmla="*/ 193825 h 837399"/>
                    <a:gd name="connsiteX149" fmla="*/ 480158 w 1254577"/>
                    <a:gd name="connsiteY149" fmla="*/ 196762 h 837399"/>
                    <a:gd name="connsiteX150" fmla="*/ 491905 w 1254577"/>
                    <a:gd name="connsiteY150" fmla="*/ 192357 h 837399"/>
                    <a:gd name="connsiteX151" fmla="*/ 500715 w 1254577"/>
                    <a:gd name="connsiteY151" fmla="*/ 167395 h 837399"/>
                    <a:gd name="connsiteX152" fmla="*/ 506588 w 1254577"/>
                    <a:gd name="connsiteY152" fmla="*/ 113064 h 837399"/>
                    <a:gd name="connsiteX153" fmla="*/ 540361 w 1254577"/>
                    <a:gd name="connsiteY153" fmla="*/ 89570 h 837399"/>
                    <a:gd name="connsiteX154" fmla="*/ 552108 w 1254577"/>
                    <a:gd name="connsiteY154" fmla="*/ 73419 h 837399"/>
                    <a:gd name="connsiteX155" fmla="*/ 594691 w 1254577"/>
                    <a:gd name="connsiteY155" fmla="*/ 63141 h 837399"/>
                    <a:gd name="connsiteX156" fmla="*/ 603501 w 1254577"/>
                    <a:gd name="connsiteY156" fmla="*/ 63141 h 837399"/>
                    <a:gd name="connsiteX157" fmla="*/ 609375 w 1254577"/>
                    <a:gd name="connsiteY157" fmla="*/ 60203 h 837399"/>
                    <a:gd name="connsiteX158" fmla="*/ 613780 w 1254577"/>
                    <a:gd name="connsiteY158" fmla="*/ 32304 h 837399"/>
                    <a:gd name="connsiteX159" fmla="*/ 610843 w 1254577"/>
                    <a:gd name="connsiteY159" fmla="*/ 13215 h 837399"/>
                    <a:gd name="connsiteX0" fmla="*/ 1239306 w 1254576"/>
                    <a:gd name="connsiteY0" fmla="*/ 255497 h 837399"/>
                    <a:gd name="connsiteX1" fmla="*/ 1254576 w 1254576"/>
                    <a:gd name="connsiteY1" fmla="*/ 252952 h 837399"/>
                    <a:gd name="connsiteX2" fmla="*/ 1239306 w 1254576"/>
                    <a:gd name="connsiteY2" fmla="*/ 255497 h 837399"/>
                    <a:gd name="connsiteX3" fmla="*/ 629932 w 1254576"/>
                    <a:gd name="connsiteY3" fmla="*/ 0 h 837399"/>
                    <a:gd name="connsiteX4" fmla="*/ 650489 w 1254576"/>
                    <a:gd name="connsiteY4" fmla="*/ 16153 h 837399"/>
                    <a:gd name="connsiteX5" fmla="*/ 671046 w 1254576"/>
                    <a:gd name="connsiteY5" fmla="*/ 52862 h 837399"/>
                    <a:gd name="connsiteX6" fmla="*/ 690135 w 1254576"/>
                    <a:gd name="connsiteY6" fmla="*/ 71950 h 837399"/>
                    <a:gd name="connsiteX7" fmla="*/ 709224 w 1254576"/>
                    <a:gd name="connsiteY7" fmla="*/ 124811 h 837399"/>
                    <a:gd name="connsiteX8" fmla="*/ 709224 w 1254576"/>
                    <a:gd name="connsiteY8" fmla="*/ 136558 h 837399"/>
                    <a:gd name="connsiteX9" fmla="*/ 734186 w 1254576"/>
                    <a:gd name="connsiteY9" fmla="*/ 165926 h 837399"/>
                    <a:gd name="connsiteX10" fmla="*/ 748870 w 1254576"/>
                    <a:gd name="connsiteY10" fmla="*/ 165926 h 837399"/>
                    <a:gd name="connsiteX11" fmla="*/ 756212 w 1254576"/>
                    <a:gd name="connsiteY11" fmla="*/ 171799 h 837399"/>
                    <a:gd name="connsiteX12" fmla="*/ 767959 w 1254576"/>
                    <a:gd name="connsiteY12" fmla="*/ 174737 h 837399"/>
                    <a:gd name="connsiteX13" fmla="*/ 829630 w 1254576"/>
                    <a:gd name="connsiteY13" fmla="*/ 155648 h 837399"/>
                    <a:gd name="connsiteX14" fmla="*/ 857529 w 1254576"/>
                    <a:gd name="connsiteY14" fmla="*/ 136558 h 837399"/>
                    <a:gd name="connsiteX15" fmla="*/ 872213 w 1254576"/>
                    <a:gd name="connsiteY15" fmla="*/ 135090 h 837399"/>
                    <a:gd name="connsiteX16" fmla="*/ 898644 w 1254576"/>
                    <a:gd name="connsiteY16" fmla="*/ 132154 h 837399"/>
                    <a:gd name="connsiteX17" fmla="*/ 969126 w 1254576"/>
                    <a:gd name="connsiteY17" fmla="*/ 124811 h 837399"/>
                    <a:gd name="connsiteX18" fmla="*/ 1024924 w 1254576"/>
                    <a:gd name="connsiteY18" fmla="*/ 140964 h 837399"/>
                    <a:gd name="connsiteX19" fmla="*/ 1049886 w 1254576"/>
                    <a:gd name="connsiteY19" fmla="*/ 117470 h 837399"/>
                    <a:gd name="connsiteX20" fmla="*/ 1067507 w 1254576"/>
                    <a:gd name="connsiteY20" fmla="*/ 95444 h 837399"/>
                    <a:gd name="connsiteX21" fmla="*/ 1095406 w 1254576"/>
                    <a:gd name="connsiteY21" fmla="*/ 83697 h 837399"/>
                    <a:gd name="connsiteX22" fmla="*/ 1096853 w 1254576"/>
                    <a:gd name="connsiteY22" fmla="*/ 83263 h 837399"/>
                    <a:gd name="connsiteX23" fmla="*/ 1105684 w 1254576"/>
                    <a:gd name="connsiteY23" fmla="*/ 89570 h 837399"/>
                    <a:gd name="connsiteX24" fmla="*/ 1117431 w 1254576"/>
                    <a:gd name="connsiteY24" fmla="*/ 91039 h 837399"/>
                    <a:gd name="connsiteX25" fmla="*/ 1120368 w 1254576"/>
                    <a:gd name="connsiteY25" fmla="*/ 96913 h 837399"/>
                    <a:gd name="connsiteX26" fmla="*/ 1137988 w 1254576"/>
                    <a:gd name="connsiteY26" fmla="*/ 91039 h 837399"/>
                    <a:gd name="connsiteX27" fmla="*/ 1154369 w 1254576"/>
                    <a:gd name="connsiteY27" fmla="*/ 106891 h 837399"/>
                    <a:gd name="connsiteX28" fmla="*/ 1143862 w 1254576"/>
                    <a:gd name="connsiteY28" fmla="*/ 129217 h 837399"/>
                    <a:gd name="connsiteX29" fmla="*/ 1149735 w 1254576"/>
                    <a:gd name="connsiteY29" fmla="*/ 149774 h 837399"/>
                    <a:gd name="connsiteX30" fmla="*/ 1155609 w 1254576"/>
                    <a:gd name="connsiteY30" fmla="*/ 164458 h 837399"/>
                    <a:gd name="connsiteX31" fmla="*/ 1149735 w 1254576"/>
                    <a:gd name="connsiteY31" fmla="*/ 183546 h 837399"/>
                    <a:gd name="connsiteX32" fmla="*/ 1155609 w 1254576"/>
                    <a:gd name="connsiteY32" fmla="*/ 193825 h 837399"/>
                    <a:gd name="connsiteX33" fmla="*/ 1140925 w 1254576"/>
                    <a:gd name="connsiteY33" fmla="*/ 205572 h 837399"/>
                    <a:gd name="connsiteX34" fmla="*/ 1136520 w 1254576"/>
                    <a:gd name="connsiteY34" fmla="*/ 215851 h 837399"/>
                    <a:gd name="connsiteX35" fmla="*/ 1136432 w 1254576"/>
                    <a:gd name="connsiteY35" fmla="*/ 216355 h 837399"/>
                    <a:gd name="connsiteX36" fmla="*/ 1135052 w 1254576"/>
                    <a:gd name="connsiteY36" fmla="*/ 214383 h 837399"/>
                    <a:gd name="connsiteX37" fmla="*/ 1117431 w 1254576"/>
                    <a:gd name="connsiteY37" fmla="*/ 221725 h 837399"/>
                    <a:gd name="connsiteX38" fmla="*/ 1096874 w 1254576"/>
                    <a:gd name="connsiteY38" fmla="*/ 217319 h 837399"/>
                    <a:gd name="connsiteX39" fmla="*/ 1079254 w 1254576"/>
                    <a:gd name="connsiteY39" fmla="*/ 227598 h 837399"/>
                    <a:gd name="connsiteX40" fmla="*/ 1052823 w 1254576"/>
                    <a:gd name="connsiteY40" fmla="*/ 215851 h 837399"/>
                    <a:gd name="connsiteX41" fmla="*/ 1021987 w 1254576"/>
                    <a:gd name="connsiteY41" fmla="*/ 258434 h 837399"/>
                    <a:gd name="connsiteX42" fmla="*/ 976468 w 1254576"/>
                    <a:gd name="connsiteY42" fmla="*/ 255497 h 837399"/>
                    <a:gd name="connsiteX43" fmla="*/ 955910 w 1254576"/>
                    <a:gd name="connsiteY43" fmla="*/ 248155 h 837399"/>
                    <a:gd name="connsiteX44" fmla="*/ 947100 w 1254576"/>
                    <a:gd name="connsiteY44" fmla="*/ 258434 h 837399"/>
                    <a:gd name="connsiteX45" fmla="*/ 925074 w 1254576"/>
                    <a:gd name="connsiteY45" fmla="*/ 252560 h 837399"/>
                    <a:gd name="connsiteX46" fmla="*/ 901581 w 1254576"/>
                    <a:gd name="connsiteY46" fmla="*/ 270181 h 837399"/>
                    <a:gd name="connsiteX47" fmla="*/ 867808 w 1254576"/>
                    <a:gd name="connsiteY47" fmla="*/ 261370 h 837399"/>
                    <a:gd name="connsiteX48" fmla="*/ 847251 w 1254576"/>
                    <a:gd name="connsiteY48" fmla="*/ 292207 h 837399"/>
                    <a:gd name="connsiteX49" fmla="*/ 825225 w 1254576"/>
                    <a:gd name="connsiteY49" fmla="*/ 301016 h 837399"/>
                    <a:gd name="connsiteX50" fmla="*/ 807605 w 1254576"/>
                    <a:gd name="connsiteY50" fmla="*/ 292207 h 837399"/>
                    <a:gd name="connsiteX51" fmla="*/ 784111 w 1254576"/>
                    <a:gd name="connsiteY51" fmla="*/ 327448 h 837399"/>
                    <a:gd name="connsiteX52" fmla="*/ 781174 w 1254576"/>
                    <a:gd name="connsiteY52" fmla="*/ 339195 h 837399"/>
                    <a:gd name="connsiteX53" fmla="*/ 770895 w 1254576"/>
                    <a:gd name="connsiteY53" fmla="*/ 352410 h 837399"/>
                    <a:gd name="connsiteX54" fmla="*/ 770895 w 1254576"/>
                    <a:gd name="connsiteY54" fmla="*/ 368562 h 837399"/>
                    <a:gd name="connsiteX55" fmla="*/ 756212 w 1254576"/>
                    <a:gd name="connsiteY55" fmla="*/ 374436 h 837399"/>
                    <a:gd name="connsiteX56" fmla="*/ 754743 w 1254576"/>
                    <a:gd name="connsiteY56" fmla="*/ 393524 h 837399"/>
                    <a:gd name="connsiteX57" fmla="*/ 744465 w 1254576"/>
                    <a:gd name="connsiteY57" fmla="*/ 408208 h 837399"/>
                    <a:gd name="connsiteX58" fmla="*/ 737123 w 1254576"/>
                    <a:gd name="connsiteY58" fmla="*/ 408208 h 837399"/>
                    <a:gd name="connsiteX59" fmla="*/ 713629 w 1254576"/>
                    <a:gd name="connsiteY59" fmla="*/ 433170 h 837399"/>
                    <a:gd name="connsiteX60" fmla="*/ 720971 w 1254576"/>
                    <a:gd name="connsiteY60" fmla="*/ 446385 h 837399"/>
                    <a:gd name="connsiteX61" fmla="*/ 710692 w 1254576"/>
                    <a:gd name="connsiteY61" fmla="*/ 461069 h 837399"/>
                    <a:gd name="connsiteX62" fmla="*/ 704819 w 1254576"/>
                    <a:gd name="connsiteY62" fmla="*/ 477221 h 837399"/>
                    <a:gd name="connsiteX63" fmla="*/ 712161 w 1254576"/>
                    <a:gd name="connsiteY63" fmla="*/ 490437 h 837399"/>
                    <a:gd name="connsiteX64" fmla="*/ 712161 w 1254576"/>
                    <a:gd name="connsiteY64" fmla="*/ 503652 h 837399"/>
                    <a:gd name="connsiteX65" fmla="*/ 665173 w 1254576"/>
                    <a:gd name="connsiteY65" fmla="*/ 559450 h 837399"/>
                    <a:gd name="connsiteX66" fmla="*/ 632868 w 1254576"/>
                    <a:gd name="connsiteY66" fmla="*/ 571197 h 837399"/>
                    <a:gd name="connsiteX67" fmla="*/ 600564 w 1254576"/>
                    <a:gd name="connsiteY67" fmla="*/ 563855 h 837399"/>
                    <a:gd name="connsiteX68" fmla="*/ 580007 w 1254576"/>
                    <a:gd name="connsiteY68" fmla="*/ 562387 h 837399"/>
                    <a:gd name="connsiteX69" fmla="*/ 562387 w 1254576"/>
                    <a:gd name="connsiteY69" fmla="*/ 557982 h 837399"/>
                    <a:gd name="connsiteX70" fmla="*/ 533019 w 1254576"/>
                    <a:gd name="connsiteY70" fmla="*/ 574134 h 837399"/>
                    <a:gd name="connsiteX71" fmla="*/ 543298 w 1254576"/>
                    <a:gd name="connsiteY71" fmla="*/ 588817 h 837399"/>
                    <a:gd name="connsiteX72" fmla="*/ 552108 w 1254576"/>
                    <a:gd name="connsiteY72" fmla="*/ 628464 h 837399"/>
                    <a:gd name="connsiteX73" fmla="*/ 562387 w 1254576"/>
                    <a:gd name="connsiteY73" fmla="*/ 632869 h 837399"/>
                    <a:gd name="connsiteX74" fmla="*/ 565323 w 1254576"/>
                    <a:gd name="connsiteY74" fmla="*/ 654894 h 837399"/>
                    <a:gd name="connsiteX75" fmla="*/ 584412 w 1254576"/>
                    <a:gd name="connsiteY75" fmla="*/ 660768 h 837399"/>
                    <a:gd name="connsiteX76" fmla="*/ 599096 w 1254576"/>
                    <a:gd name="connsiteY76" fmla="*/ 675452 h 837399"/>
                    <a:gd name="connsiteX77" fmla="*/ 597628 w 1254576"/>
                    <a:gd name="connsiteY77" fmla="*/ 694540 h 837399"/>
                    <a:gd name="connsiteX78" fmla="*/ 555045 w 1254576"/>
                    <a:gd name="connsiteY78" fmla="*/ 719503 h 837399"/>
                    <a:gd name="connsiteX79" fmla="*/ 528614 w 1254576"/>
                    <a:gd name="connsiteY79" fmla="*/ 726845 h 837399"/>
                    <a:gd name="connsiteX80" fmla="*/ 513930 w 1254576"/>
                    <a:gd name="connsiteY80" fmla="*/ 740060 h 837399"/>
                    <a:gd name="connsiteX81" fmla="*/ 510994 w 1254576"/>
                    <a:gd name="connsiteY81" fmla="*/ 760617 h 837399"/>
                    <a:gd name="connsiteX82" fmla="*/ 506588 w 1254576"/>
                    <a:gd name="connsiteY82" fmla="*/ 794389 h 837399"/>
                    <a:gd name="connsiteX83" fmla="*/ 480158 w 1254576"/>
                    <a:gd name="connsiteY83" fmla="*/ 791453 h 837399"/>
                    <a:gd name="connsiteX84" fmla="*/ 480158 w 1254576"/>
                    <a:gd name="connsiteY84" fmla="*/ 804668 h 837399"/>
                    <a:gd name="connsiteX85" fmla="*/ 451203 w 1254576"/>
                    <a:gd name="connsiteY85" fmla="*/ 837399 h 837399"/>
                    <a:gd name="connsiteX86" fmla="*/ 440121 w 1254576"/>
                    <a:gd name="connsiteY86" fmla="*/ 837399 h 837399"/>
                    <a:gd name="connsiteX87" fmla="*/ 412613 w 1254576"/>
                    <a:gd name="connsiteY87" fmla="*/ 813479 h 837399"/>
                    <a:gd name="connsiteX88" fmla="*/ 405271 w 1254576"/>
                    <a:gd name="connsiteY88" fmla="*/ 809074 h 837399"/>
                    <a:gd name="connsiteX89" fmla="*/ 392055 w 1254576"/>
                    <a:gd name="connsiteY89" fmla="*/ 816415 h 837399"/>
                    <a:gd name="connsiteX90" fmla="*/ 402547 w 1254576"/>
                    <a:gd name="connsiteY90" fmla="*/ 837399 h 837399"/>
                    <a:gd name="connsiteX91" fmla="*/ 273117 w 1254576"/>
                    <a:gd name="connsiteY91" fmla="*/ 837399 h 837399"/>
                    <a:gd name="connsiteX92" fmla="*/ 273117 w 1254576"/>
                    <a:gd name="connsiteY92" fmla="*/ 826694 h 837399"/>
                    <a:gd name="connsiteX93" fmla="*/ 281927 w 1254576"/>
                    <a:gd name="connsiteY93" fmla="*/ 816415 h 837399"/>
                    <a:gd name="connsiteX94" fmla="*/ 296611 w 1254576"/>
                    <a:gd name="connsiteY94" fmla="*/ 817883 h 837399"/>
                    <a:gd name="connsiteX95" fmla="*/ 308358 w 1254576"/>
                    <a:gd name="connsiteY95" fmla="*/ 814947 h 837399"/>
                    <a:gd name="connsiteX96" fmla="*/ 312763 w 1254576"/>
                    <a:gd name="connsiteY96" fmla="*/ 803200 h 837399"/>
                    <a:gd name="connsiteX97" fmla="*/ 321574 w 1254576"/>
                    <a:gd name="connsiteY97" fmla="*/ 781174 h 837399"/>
                    <a:gd name="connsiteX98" fmla="*/ 342131 w 1254576"/>
                    <a:gd name="connsiteY98" fmla="*/ 776769 h 837399"/>
                    <a:gd name="connsiteX99" fmla="*/ 340662 w 1254576"/>
                    <a:gd name="connsiteY99" fmla="*/ 767959 h 837399"/>
                    <a:gd name="connsiteX100" fmla="*/ 330384 w 1254576"/>
                    <a:gd name="connsiteY100" fmla="*/ 760617 h 837399"/>
                    <a:gd name="connsiteX101" fmla="*/ 336257 w 1254576"/>
                    <a:gd name="connsiteY101" fmla="*/ 748870 h 837399"/>
                    <a:gd name="connsiteX102" fmla="*/ 317168 w 1254576"/>
                    <a:gd name="connsiteY102" fmla="*/ 740060 h 837399"/>
                    <a:gd name="connsiteX103" fmla="*/ 298080 w 1254576"/>
                    <a:gd name="connsiteY103" fmla="*/ 734186 h 837399"/>
                    <a:gd name="connsiteX104" fmla="*/ 303953 w 1254576"/>
                    <a:gd name="connsiteY104" fmla="*/ 718034 h 837399"/>
                    <a:gd name="connsiteX105" fmla="*/ 318637 w 1254576"/>
                    <a:gd name="connsiteY105" fmla="*/ 713629 h 837399"/>
                    <a:gd name="connsiteX106" fmla="*/ 325979 w 1254576"/>
                    <a:gd name="connsiteY106" fmla="*/ 701882 h 837399"/>
                    <a:gd name="connsiteX107" fmla="*/ 305421 w 1254576"/>
                    <a:gd name="connsiteY107" fmla="*/ 691604 h 837399"/>
                    <a:gd name="connsiteX108" fmla="*/ 295143 w 1254576"/>
                    <a:gd name="connsiteY108" fmla="*/ 693072 h 837399"/>
                    <a:gd name="connsiteX109" fmla="*/ 261370 w 1254576"/>
                    <a:gd name="connsiteY109" fmla="*/ 693072 h 837399"/>
                    <a:gd name="connsiteX110" fmla="*/ 255497 w 1254576"/>
                    <a:gd name="connsiteY110" fmla="*/ 701882 h 837399"/>
                    <a:gd name="connsiteX111" fmla="*/ 243750 w 1254576"/>
                    <a:gd name="connsiteY111" fmla="*/ 700413 h 837399"/>
                    <a:gd name="connsiteX112" fmla="*/ 230534 w 1254576"/>
                    <a:gd name="connsiteY112" fmla="*/ 688666 h 837399"/>
                    <a:gd name="connsiteX113" fmla="*/ 230534 w 1254576"/>
                    <a:gd name="connsiteY113" fmla="*/ 676919 h 837399"/>
                    <a:gd name="connsiteX114" fmla="*/ 254028 w 1254576"/>
                    <a:gd name="connsiteY114" fmla="*/ 671046 h 837399"/>
                    <a:gd name="connsiteX115" fmla="*/ 254028 w 1254576"/>
                    <a:gd name="connsiteY115" fmla="*/ 651958 h 837399"/>
                    <a:gd name="connsiteX116" fmla="*/ 240813 w 1254576"/>
                    <a:gd name="connsiteY116" fmla="*/ 649021 h 837399"/>
                    <a:gd name="connsiteX117" fmla="*/ 233471 w 1254576"/>
                    <a:gd name="connsiteY117" fmla="*/ 646084 h 837399"/>
                    <a:gd name="connsiteX118" fmla="*/ 237876 w 1254576"/>
                    <a:gd name="connsiteY118" fmla="*/ 634337 h 837399"/>
                    <a:gd name="connsiteX119" fmla="*/ 237876 w 1254576"/>
                    <a:gd name="connsiteY119" fmla="*/ 609375 h 837399"/>
                    <a:gd name="connsiteX120" fmla="*/ 242281 w 1254576"/>
                    <a:gd name="connsiteY120" fmla="*/ 602033 h 837399"/>
                    <a:gd name="connsiteX121" fmla="*/ 248155 w 1254576"/>
                    <a:gd name="connsiteY121" fmla="*/ 578539 h 837399"/>
                    <a:gd name="connsiteX122" fmla="*/ 232003 w 1254576"/>
                    <a:gd name="connsiteY122" fmla="*/ 575602 h 837399"/>
                    <a:gd name="connsiteX123" fmla="*/ 207041 w 1254576"/>
                    <a:gd name="connsiteY123" fmla="*/ 560918 h 837399"/>
                    <a:gd name="connsiteX124" fmla="*/ 174736 w 1254576"/>
                    <a:gd name="connsiteY124" fmla="*/ 568261 h 837399"/>
                    <a:gd name="connsiteX125" fmla="*/ 140964 w 1254576"/>
                    <a:gd name="connsiteY125" fmla="*/ 577070 h 837399"/>
                    <a:gd name="connsiteX126" fmla="*/ 117470 w 1254576"/>
                    <a:gd name="connsiteY126" fmla="*/ 600564 h 837399"/>
                    <a:gd name="connsiteX127" fmla="*/ 95444 w 1254576"/>
                    <a:gd name="connsiteY127" fmla="*/ 615249 h 837399"/>
                    <a:gd name="connsiteX128" fmla="*/ 71950 w 1254576"/>
                    <a:gd name="connsiteY128" fmla="*/ 629932 h 837399"/>
                    <a:gd name="connsiteX129" fmla="*/ 63140 w 1254576"/>
                    <a:gd name="connsiteY129" fmla="*/ 649021 h 837399"/>
                    <a:gd name="connsiteX130" fmla="*/ 35241 w 1254576"/>
                    <a:gd name="connsiteY130" fmla="*/ 647552 h 837399"/>
                    <a:gd name="connsiteX131" fmla="*/ 30836 w 1254576"/>
                    <a:gd name="connsiteY131" fmla="*/ 637274 h 837399"/>
                    <a:gd name="connsiteX132" fmla="*/ 0 w 1254576"/>
                    <a:gd name="connsiteY132" fmla="*/ 643147 h 837399"/>
                    <a:gd name="connsiteX133" fmla="*/ 51393 w 1254576"/>
                    <a:gd name="connsiteY133" fmla="*/ 609375 h 837399"/>
                    <a:gd name="connsiteX134" fmla="*/ 76355 w 1254576"/>
                    <a:gd name="connsiteY134" fmla="*/ 604970 h 837399"/>
                    <a:gd name="connsiteX135" fmla="*/ 80761 w 1254576"/>
                    <a:gd name="connsiteY135" fmla="*/ 587349 h 837399"/>
                    <a:gd name="connsiteX136" fmla="*/ 96913 w 1254576"/>
                    <a:gd name="connsiteY136" fmla="*/ 587349 h 837399"/>
                    <a:gd name="connsiteX137" fmla="*/ 114533 w 1254576"/>
                    <a:gd name="connsiteY137" fmla="*/ 577070 h 837399"/>
                    <a:gd name="connsiteX138" fmla="*/ 186483 w 1254576"/>
                    <a:gd name="connsiteY138" fmla="*/ 540361 h 837399"/>
                    <a:gd name="connsiteX139" fmla="*/ 255497 w 1254576"/>
                    <a:gd name="connsiteY139" fmla="*/ 497779 h 837399"/>
                    <a:gd name="connsiteX140" fmla="*/ 301016 w 1254576"/>
                    <a:gd name="connsiteY140" fmla="*/ 436106 h 837399"/>
                    <a:gd name="connsiteX141" fmla="*/ 380308 w 1254576"/>
                    <a:gd name="connsiteY141" fmla="*/ 402334 h 837399"/>
                    <a:gd name="connsiteX142" fmla="*/ 427296 w 1254576"/>
                    <a:gd name="connsiteY142" fmla="*/ 371498 h 837399"/>
                    <a:gd name="connsiteX143" fmla="*/ 444917 w 1254576"/>
                    <a:gd name="connsiteY143" fmla="*/ 334789 h 837399"/>
                    <a:gd name="connsiteX144" fmla="*/ 455195 w 1254576"/>
                    <a:gd name="connsiteY144" fmla="*/ 318637 h 837399"/>
                    <a:gd name="connsiteX145" fmla="*/ 446385 w 1254576"/>
                    <a:gd name="connsiteY145" fmla="*/ 270181 h 837399"/>
                    <a:gd name="connsiteX146" fmla="*/ 456664 w 1254576"/>
                    <a:gd name="connsiteY146" fmla="*/ 243750 h 837399"/>
                    <a:gd name="connsiteX147" fmla="*/ 452259 w 1254576"/>
                    <a:gd name="connsiteY147" fmla="*/ 227598 h 837399"/>
                    <a:gd name="connsiteX148" fmla="*/ 464006 w 1254576"/>
                    <a:gd name="connsiteY148" fmla="*/ 193825 h 837399"/>
                    <a:gd name="connsiteX149" fmla="*/ 480158 w 1254576"/>
                    <a:gd name="connsiteY149" fmla="*/ 196762 h 837399"/>
                    <a:gd name="connsiteX150" fmla="*/ 491905 w 1254576"/>
                    <a:gd name="connsiteY150" fmla="*/ 192357 h 837399"/>
                    <a:gd name="connsiteX151" fmla="*/ 500715 w 1254576"/>
                    <a:gd name="connsiteY151" fmla="*/ 167395 h 837399"/>
                    <a:gd name="connsiteX152" fmla="*/ 506588 w 1254576"/>
                    <a:gd name="connsiteY152" fmla="*/ 113064 h 837399"/>
                    <a:gd name="connsiteX153" fmla="*/ 540361 w 1254576"/>
                    <a:gd name="connsiteY153" fmla="*/ 89570 h 837399"/>
                    <a:gd name="connsiteX154" fmla="*/ 552108 w 1254576"/>
                    <a:gd name="connsiteY154" fmla="*/ 73419 h 837399"/>
                    <a:gd name="connsiteX155" fmla="*/ 594691 w 1254576"/>
                    <a:gd name="connsiteY155" fmla="*/ 63141 h 837399"/>
                    <a:gd name="connsiteX156" fmla="*/ 603501 w 1254576"/>
                    <a:gd name="connsiteY156" fmla="*/ 63141 h 837399"/>
                    <a:gd name="connsiteX157" fmla="*/ 609375 w 1254576"/>
                    <a:gd name="connsiteY157" fmla="*/ 60203 h 837399"/>
                    <a:gd name="connsiteX158" fmla="*/ 613780 w 1254576"/>
                    <a:gd name="connsiteY158" fmla="*/ 32304 h 837399"/>
                    <a:gd name="connsiteX159" fmla="*/ 610843 w 1254576"/>
                    <a:gd name="connsiteY159" fmla="*/ 13215 h 837399"/>
                    <a:gd name="connsiteX160" fmla="*/ 629932 w 1254576"/>
                    <a:gd name="connsiteY160" fmla="*/ 0 h 837399"/>
                    <a:gd name="connsiteX0" fmla="*/ 629932 w 1155609"/>
                    <a:gd name="connsiteY0" fmla="*/ 0 h 837399"/>
                    <a:gd name="connsiteX1" fmla="*/ 650489 w 1155609"/>
                    <a:gd name="connsiteY1" fmla="*/ 16153 h 837399"/>
                    <a:gd name="connsiteX2" fmla="*/ 671046 w 1155609"/>
                    <a:gd name="connsiteY2" fmla="*/ 52862 h 837399"/>
                    <a:gd name="connsiteX3" fmla="*/ 690135 w 1155609"/>
                    <a:gd name="connsiteY3" fmla="*/ 71950 h 837399"/>
                    <a:gd name="connsiteX4" fmla="*/ 709224 w 1155609"/>
                    <a:gd name="connsiteY4" fmla="*/ 124811 h 837399"/>
                    <a:gd name="connsiteX5" fmla="*/ 709224 w 1155609"/>
                    <a:gd name="connsiteY5" fmla="*/ 136558 h 837399"/>
                    <a:gd name="connsiteX6" fmla="*/ 734186 w 1155609"/>
                    <a:gd name="connsiteY6" fmla="*/ 165926 h 837399"/>
                    <a:gd name="connsiteX7" fmla="*/ 748870 w 1155609"/>
                    <a:gd name="connsiteY7" fmla="*/ 165926 h 837399"/>
                    <a:gd name="connsiteX8" fmla="*/ 756212 w 1155609"/>
                    <a:gd name="connsiteY8" fmla="*/ 171799 h 837399"/>
                    <a:gd name="connsiteX9" fmla="*/ 767959 w 1155609"/>
                    <a:gd name="connsiteY9" fmla="*/ 174737 h 837399"/>
                    <a:gd name="connsiteX10" fmla="*/ 829630 w 1155609"/>
                    <a:gd name="connsiteY10" fmla="*/ 155648 h 837399"/>
                    <a:gd name="connsiteX11" fmla="*/ 857529 w 1155609"/>
                    <a:gd name="connsiteY11" fmla="*/ 136558 h 837399"/>
                    <a:gd name="connsiteX12" fmla="*/ 872213 w 1155609"/>
                    <a:gd name="connsiteY12" fmla="*/ 135090 h 837399"/>
                    <a:gd name="connsiteX13" fmla="*/ 898644 w 1155609"/>
                    <a:gd name="connsiteY13" fmla="*/ 132154 h 837399"/>
                    <a:gd name="connsiteX14" fmla="*/ 969126 w 1155609"/>
                    <a:gd name="connsiteY14" fmla="*/ 124811 h 837399"/>
                    <a:gd name="connsiteX15" fmla="*/ 1024924 w 1155609"/>
                    <a:gd name="connsiteY15" fmla="*/ 140964 h 837399"/>
                    <a:gd name="connsiteX16" fmla="*/ 1049886 w 1155609"/>
                    <a:gd name="connsiteY16" fmla="*/ 117470 h 837399"/>
                    <a:gd name="connsiteX17" fmla="*/ 1067507 w 1155609"/>
                    <a:gd name="connsiteY17" fmla="*/ 95444 h 837399"/>
                    <a:gd name="connsiteX18" fmla="*/ 1095406 w 1155609"/>
                    <a:gd name="connsiteY18" fmla="*/ 83697 h 837399"/>
                    <a:gd name="connsiteX19" fmla="*/ 1096853 w 1155609"/>
                    <a:gd name="connsiteY19" fmla="*/ 83263 h 837399"/>
                    <a:gd name="connsiteX20" fmla="*/ 1105684 w 1155609"/>
                    <a:gd name="connsiteY20" fmla="*/ 89570 h 837399"/>
                    <a:gd name="connsiteX21" fmla="*/ 1117431 w 1155609"/>
                    <a:gd name="connsiteY21" fmla="*/ 91039 h 837399"/>
                    <a:gd name="connsiteX22" fmla="*/ 1120368 w 1155609"/>
                    <a:gd name="connsiteY22" fmla="*/ 96913 h 837399"/>
                    <a:gd name="connsiteX23" fmla="*/ 1137988 w 1155609"/>
                    <a:gd name="connsiteY23" fmla="*/ 91039 h 837399"/>
                    <a:gd name="connsiteX24" fmla="*/ 1154369 w 1155609"/>
                    <a:gd name="connsiteY24" fmla="*/ 106891 h 837399"/>
                    <a:gd name="connsiteX25" fmla="*/ 1143862 w 1155609"/>
                    <a:gd name="connsiteY25" fmla="*/ 129217 h 837399"/>
                    <a:gd name="connsiteX26" fmla="*/ 1149735 w 1155609"/>
                    <a:gd name="connsiteY26" fmla="*/ 149774 h 837399"/>
                    <a:gd name="connsiteX27" fmla="*/ 1155609 w 1155609"/>
                    <a:gd name="connsiteY27" fmla="*/ 164458 h 837399"/>
                    <a:gd name="connsiteX28" fmla="*/ 1149735 w 1155609"/>
                    <a:gd name="connsiteY28" fmla="*/ 183546 h 837399"/>
                    <a:gd name="connsiteX29" fmla="*/ 1155609 w 1155609"/>
                    <a:gd name="connsiteY29" fmla="*/ 193825 h 837399"/>
                    <a:gd name="connsiteX30" fmla="*/ 1140925 w 1155609"/>
                    <a:gd name="connsiteY30" fmla="*/ 205572 h 837399"/>
                    <a:gd name="connsiteX31" fmla="*/ 1136520 w 1155609"/>
                    <a:gd name="connsiteY31" fmla="*/ 215851 h 837399"/>
                    <a:gd name="connsiteX32" fmla="*/ 1136432 w 1155609"/>
                    <a:gd name="connsiteY32" fmla="*/ 216355 h 837399"/>
                    <a:gd name="connsiteX33" fmla="*/ 1135052 w 1155609"/>
                    <a:gd name="connsiteY33" fmla="*/ 214383 h 837399"/>
                    <a:gd name="connsiteX34" fmla="*/ 1117431 w 1155609"/>
                    <a:gd name="connsiteY34" fmla="*/ 221725 h 837399"/>
                    <a:gd name="connsiteX35" fmla="*/ 1096874 w 1155609"/>
                    <a:gd name="connsiteY35" fmla="*/ 217319 h 837399"/>
                    <a:gd name="connsiteX36" fmla="*/ 1079254 w 1155609"/>
                    <a:gd name="connsiteY36" fmla="*/ 227598 h 837399"/>
                    <a:gd name="connsiteX37" fmla="*/ 1052823 w 1155609"/>
                    <a:gd name="connsiteY37" fmla="*/ 215851 h 837399"/>
                    <a:gd name="connsiteX38" fmla="*/ 1021987 w 1155609"/>
                    <a:gd name="connsiteY38" fmla="*/ 258434 h 837399"/>
                    <a:gd name="connsiteX39" fmla="*/ 976468 w 1155609"/>
                    <a:gd name="connsiteY39" fmla="*/ 255497 h 837399"/>
                    <a:gd name="connsiteX40" fmla="*/ 955910 w 1155609"/>
                    <a:gd name="connsiteY40" fmla="*/ 248155 h 837399"/>
                    <a:gd name="connsiteX41" fmla="*/ 947100 w 1155609"/>
                    <a:gd name="connsiteY41" fmla="*/ 258434 h 837399"/>
                    <a:gd name="connsiteX42" fmla="*/ 925074 w 1155609"/>
                    <a:gd name="connsiteY42" fmla="*/ 252560 h 837399"/>
                    <a:gd name="connsiteX43" fmla="*/ 901581 w 1155609"/>
                    <a:gd name="connsiteY43" fmla="*/ 270181 h 837399"/>
                    <a:gd name="connsiteX44" fmla="*/ 867808 w 1155609"/>
                    <a:gd name="connsiteY44" fmla="*/ 261370 h 837399"/>
                    <a:gd name="connsiteX45" fmla="*/ 847251 w 1155609"/>
                    <a:gd name="connsiteY45" fmla="*/ 292207 h 837399"/>
                    <a:gd name="connsiteX46" fmla="*/ 825225 w 1155609"/>
                    <a:gd name="connsiteY46" fmla="*/ 301016 h 837399"/>
                    <a:gd name="connsiteX47" fmla="*/ 807605 w 1155609"/>
                    <a:gd name="connsiteY47" fmla="*/ 292207 h 837399"/>
                    <a:gd name="connsiteX48" fmla="*/ 784111 w 1155609"/>
                    <a:gd name="connsiteY48" fmla="*/ 327448 h 837399"/>
                    <a:gd name="connsiteX49" fmla="*/ 781174 w 1155609"/>
                    <a:gd name="connsiteY49" fmla="*/ 339195 h 837399"/>
                    <a:gd name="connsiteX50" fmla="*/ 770895 w 1155609"/>
                    <a:gd name="connsiteY50" fmla="*/ 352410 h 837399"/>
                    <a:gd name="connsiteX51" fmla="*/ 770895 w 1155609"/>
                    <a:gd name="connsiteY51" fmla="*/ 368562 h 837399"/>
                    <a:gd name="connsiteX52" fmla="*/ 756212 w 1155609"/>
                    <a:gd name="connsiteY52" fmla="*/ 374436 h 837399"/>
                    <a:gd name="connsiteX53" fmla="*/ 754743 w 1155609"/>
                    <a:gd name="connsiteY53" fmla="*/ 393524 h 837399"/>
                    <a:gd name="connsiteX54" fmla="*/ 744465 w 1155609"/>
                    <a:gd name="connsiteY54" fmla="*/ 408208 h 837399"/>
                    <a:gd name="connsiteX55" fmla="*/ 737123 w 1155609"/>
                    <a:gd name="connsiteY55" fmla="*/ 408208 h 837399"/>
                    <a:gd name="connsiteX56" fmla="*/ 713629 w 1155609"/>
                    <a:gd name="connsiteY56" fmla="*/ 433170 h 837399"/>
                    <a:gd name="connsiteX57" fmla="*/ 720971 w 1155609"/>
                    <a:gd name="connsiteY57" fmla="*/ 446385 h 837399"/>
                    <a:gd name="connsiteX58" fmla="*/ 710692 w 1155609"/>
                    <a:gd name="connsiteY58" fmla="*/ 461069 h 837399"/>
                    <a:gd name="connsiteX59" fmla="*/ 704819 w 1155609"/>
                    <a:gd name="connsiteY59" fmla="*/ 477221 h 837399"/>
                    <a:gd name="connsiteX60" fmla="*/ 712161 w 1155609"/>
                    <a:gd name="connsiteY60" fmla="*/ 490437 h 837399"/>
                    <a:gd name="connsiteX61" fmla="*/ 712161 w 1155609"/>
                    <a:gd name="connsiteY61" fmla="*/ 503652 h 837399"/>
                    <a:gd name="connsiteX62" fmla="*/ 665173 w 1155609"/>
                    <a:gd name="connsiteY62" fmla="*/ 559450 h 837399"/>
                    <a:gd name="connsiteX63" fmla="*/ 632868 w 1155609"/>
                    <a:gd name="connsiteY63" fmla="*/ 571197 h 837399"/>
                    <a:gd name="connsiteX64" fmla="*/ 600564 w 1155609"/>
                    <a:gd name="connsiteY64" fmla="*/ 563855 h 837399"/>
                    <a:gd name="connsiteX65" fmla="*/ 580007 w 1155609"/>
                    <a:gd name="connsiteY65" fmla="*/ 562387 h 837399"/>
                    <a:gd name="connsiteX66" fmla="*/ 562387 w 1155609"/>
                    <a:gd name="connsiteY66" fmla="*/ 557982 h 837399"/>
                    <a:gd name="connsiteX67" fmla="*/ 533019 w 1155609"/>
                    <a:gd name="connsiteY67" fmla="*/ 574134 h 837399"/>
                    <a:gd name="connsiteX68" fmla="*/ 543298 w 1155609"/>
                    <a:gd name="connsiteY68" fmla="*/ 588817 h 837399"/>
                    <a:gd name="connsiteX69" fmla="*/ 552108 w 1155609"/>
                    <a:gd name="connsiteY69" fmla="*/ 628464 h 837399"/>
                    <a:gd name="connsiteX70" fmla="*/ 562387 w 1155609"/>
                    <a:gd name="connsiteY70" fmla="*/ 632869 h 837399"/>
                    <a:gd name="connsiteX71" fmla="*/ 565323 w 1155609"/>
                    <a:gd name="connsiteY71" fmla="*/ 654894 h 837399"/>
                    <a:gd name="connsiteX72" fmla="*/ 584412 w 1155609"/>
                    <a:gd name="connsiteY72" fmla="*/ 660768 h 837399"/>
                    <a:gd name="connsiteX73" fmla="*/ 599096 w 1155609"/>
                    <a:gd name="connsiteY73" fmla="*/ 675452 h 837399"/>
                    <a:gd name="connsiteX74" fmla="*/ 597628 w 1155609"/>
                    <a:gd name="connsiteY74" fmla="*/ 694540 h 837399"/>
                    <a:gd name="connsiteX75" fmla="*/ 555045 w 1155609"/>
                    <a:gd name="connsiteY75" fmla="*/ 719503 h 837399"/>
                    <a:gd name="connsiteX76" fmla="*/ 528614 w 1155609"/>
                    <a:gd name="connsiteY76" fmla="*/ 726845 h 837399"/>
                    <a:gd name="connsiteX77" fmla="*/ 513930 w 1155609"/>
                    <a:gd name="connsiteY77" fmla="*/ 740060 h 837399"/>
                    <a:gd name="connsiteX78" fmla="*/ 510994 w 1155609"/>
                    <a:gd name="connsiteY78" fmla="*/ 760617 h 837399"/>
                    <a:gd name="connsiteX79" fmla="*/ 506588 w 1155609"/>
                    <a:gd name="connsiteY79" fmla="*/ 794389 h 837399"/>
                    <a:gd name="connsiteX80" fmla="*/ 480158 w 1155609"/>
                    <a:gd name="connsiteY80" fmla="*/ 791453 h 837399"/>
                    <a:gd name="connsiteX81" fmla="*/ 480158 w 1155609"/>
                    <a:gd name="connsiteY81" fmla="*/ 804668 h 837399"/>
                    <a:gd name="connsiteX82" fmla="*/ 451203 w 1155609"/>
                    <a:gd name="connsiteY82" fmla="*/ 837399 h 837399"/>
                    <a:gd name="connsiteX83" fmla="*/ 440121 w 1155609"/>
                    <a:gd name="connsiteY83" fmla="*/ 837399 h 837399"/>
                    <a:gd name="connsiteX84" fmla="*/ 412613 w 1155609"/>
                    <a:gd name="connsiteY84" fmla="*/ 813479 h 837399"/>
                    <a:gd name="connsiteX85" fmla="*/ 405271 w 1155609"/>
                    <a:gd name="connsiteY85" fmla="*/ 809074 h 837399"/>
                    <a:gd name="connsiteX86" fmla="*/ 392055 w 1155609"/>
                    <a:gd name="connsiteY86" fmla="*/ 816415 h 837399"/>
                    <a:gd name="connsiteX87" fmla="*/ 402547 w 1155609"/>
                    <a:gd name="connsiteY87" fmla="*/ 837399 h 837399"/>
                    <a:gd name="connsiteX88" fmla="*/ 273117 w 1155609"/>
                    <a:gd name="connsiteY88" fmla="*/ 837399 h 837399"/>
                    <a:gd name="connsiteX89" fmla="*/ 273117 w 1155609"/>
                    <a:gd name="connsiteY89" fmla="*/ 826694 h 837399"/>
                    <a:gd name="connsiteX90" fmla="*/ 281927 w 1155609"/>
                    <a:gd name="connsiteY90" fmla="*/ 816415 h 837399"/>
                    <a:gd name="connsiteX91" fmla="*/ 296611 w 1155609"/>
                    <a:gd name="connsiteY91" fmla="*/ 817883 h 837399"/>
                    <a:gd name="connsiteX92" fmla="*/ 308358 w 1155609"/>
                    <a:gd name="connsiteY92" fmla="*/ 814947 h 837399"/>
                    <a:gd name="connsiteX93" fmla="*/ 312763 w 1155609"/>
                    <a:gd name="connsiteY93" fmla="*/ 803200 h 837399"/>
                    <a:gd name="connsiteX94" fmla="*/ 321574 w 1155609"/>
                    <a:gd name="connsiteY94" fmla="*/ 781174 h 837399"/>
                    <a:gd name="connsiteX95" fmla="*/ 342131 w 1155609"/>
                    <a:gd name="connsiteY95" fmla="*/ 776769 h 837399"/>
                    <a:gd name="connsiteX96" fmla="*/ 340662 w 1155609"/>
                    <a:gd name="connsiteY96" fmla="*/ 767959 h 837399"/>
                    <a:gd name="connsiteX97" fmla="*/ 330384 w 1155609"/>
                    <a:gd name="connsiteY97" fmla="*/ 760617 h 837399"/>
                    <a:gd name="connsiteX98" fmla="*/ 336257 w 1155609"/>
                    <a:gd name="connsiteY98" fmla="*/ 748870 h 837399"/>
                    <a:gd name="connsiteX99" fmla="*/ 317168 w 1155609"/>
                    <a:gd name="connsiteY99" fmla="*/ 740060 h 837399"/>
                    <a:gd name="connsiteX100" fmla="*/ 298080 w 1155609"/>
                    <a:gd name="connsiteY100" fmla="*/ 734186 h 837399"/>
                    <a:gd name="connsiteX101" fmla="*/ 303953 w 1155609"/>
                    <a:gd name="connsiteY101" fmla="*/ 718034 h 837399"/>
                    <a:gd name="connsiteX102" fmla="*/ 318637 w 1155609"/>
                    <a:gd name="connsiteY102" fmla="*/ 713629 h 837399"/>
                    <a:gd name="connsiteX103" fmla="*/ 325979 w 1155609"/>
                    <a:gd name="connsiteY103" fmla="*/ 701882 h 837399"/>
                    <a:gd name="connsiteX104" fmla="*/ 305421 w 1155609"/>
                    <a:gd name="connsiteY104" fmla="*/ 691604 h 837399"/>
                    <a:gd name="connsiteX105" fmla="*/ 295143 w 1155609"/>
                    <a:gd name="connsiteY105" fmla="*/ 693072 h 837399"/>
                    <a:gd name="connsiteX106" fmla="*/ 261370 w 1155609"/>
                    <a:gd name="connsiteY106" fmla="*/ 693072 h 837399"/>
                    <a:gd name="connsiteX107" fmla="*/ 255497 w 1155609"/>
                    <a:gd name="connsiteY107" fmla="*/ 701882 h 837399"/>
                    <a:gd name="connsiteX108" fmla="*/ 243750 w 1155609"/>
                    <a:gd name="connsiteY108" fmla="*/ 700413 h 837399"/>
                    <a:gd name="connsiteX109" fmla="*/ 230534 w 1155609"/>
                    <a:gd name="connsiteY109" fmla="*/ 688666 h 837399"/>
                    <a:gd name="connsiteX110" fmla="*/ 230534 w 1155609"/>
                    <a:gd name="connsiteY110" fmla="*/ 676919 h 837399"/>
                    <a:gd name="connsiteX111" fmla="*/ 254028 w 1155609"/>
                    <a:gd name="connsiteY111" fmla="*/ 671046 h 837399"/>
                    <a:gd name="connsiteX112" fmla="*/ 254028 w 1155609"/>
                    <a:gd name="connsiteY112" fmla="*/ 651958 h 837399"/>
                    <a:gd name="connsiteX113" fmla="*/ 240813 w 1155609"/>
                    <a:gd name="connsiteY113" fmla="*/ 649021 h 837399"/>
                    <a:gd name="connsiteX114" fmla="*/ 233471 w 1155609"/>
                    <a:gd name="connsiteY114" fmla="*/ 646084 h 837399"/>
                    <a:gd name="connsiteX115" fmla="*/ 237876 w 1155609"/>
                    <a:gd name="connsiteY115" fmla="*/ 634337 h 837399"/>
                    <a:gd name="connsiteX116" fmla="*/ 237876 w 1155609"/>
                    <a:gd name="connsiteY116" fmla="*/ 609375 h 837399"/>
                    <a:gd name="connsiteX117" fmla="*/ 242281 w 1155609"/>
                    <a:gd name="connsiteY117" fmla="*/ 602033 h 837399"/>
                    <a:gd name="connsiteX118" fmla="*/ 248155 w 1155609"/>
                    <a:gd name="connsiteY118" fmla="*/ 578539 h 837399"/>
                    <a:gd name="connsiteX119" fmla="*/ 232003 w 1155609"/>
                    <a:gd name="connsiteY119" fmla="*/ 575602 h 837399"/>
                    <a:gd name="connsiteX120" fmla="*/ 207041 w 1155609"/>
                    <a:gd name="connsiteY120" fmla="*/ 560918 h 837399"/>
                    <a:gd name="connsiteX121" fmla="*/ 174736 w 1155609"/>
                    <a:gd name="connsiteY121" fmla="*/ 568261 h 837399"/>
                    <a:gd name="connsiteX122" fmla="*/ 140964 w 1155609"/>
                    <a:gd name="connsiteY122" fmla="*/ 577070 h 837399"/>
                    <a:gd name="connsiteX123" fmla="*/ 117470 w 1155609"/>
                    <a:gd name="connsiteY123" fmla="*/ 600564 h 837399"/>
                    <a:gd name="connsiteX124" fmla="*/ 95444 w 1155609"/>
                    <a:gd name="connsiteY124" fmla="*/ 615249 h 837399"/>
                    <a:gd name="connsiteX125" fmla="*/ 71950 w 1155609"/>
                    <a:gd name="connsiteY125" fmla="*/ 629932 h 837399"/>
                    <a:gd name="connsiteX126" fmla="*/ 63140 w 1155609"/>
                    <a:gd name="connsiteY126" fmla="*/ 649021 h 837399"/>
                    <a:gd name="connsiteX127" fmla="*/ 35241 w 1155609"/>
                    <a:gd name="connsiteY127" fmla="*/ 647552 h 837399"/>
                    <a:gd name="connsiteX128" fmla="*/ 30836 w 1155609"/>
                    <a:gd name="connsiteY128" fmla="*/ 637274 h 837399"/>
                    <a:gd name="connsiteX129" fmla="*/ 0 w 1155609"/>
                    <a:gd name="connsiteY129" fmla="*/ 643147 h 837399"/>
                    <a:gd name="connsiteX130" fmla="*/ 51393 w 1155609"/>
                    <a:gd name="connsiteY130" fmla="*/ 609375 h 837399"/>
                    <a:gd name="connsiteX131" fmla="*/ 76355 w 1155609"/>
                    <a:gd name="connsiteY131" fmla="*/ 604970 h 837399"/>
                    <a:gd name="connsiteX132" fmla="*/ 80761 w 1155609"/>
                    <a:gd name="connsiteY132" fmla="*/ 587349 h 837399"/>
                    <a:gd name="connsiteX133" fmla="*/ 96913 w 1155609"/>
                    <a:gd name="connsiteY133" fmla="*/ 587349 h 837399"/>
                    <a:gd name="connsiteX134" fmla="*/ 114533 w 1155609"/>
                    <a:gd name="connsiteY134" fmla="*/ 577070 h 837399"/>
                    <a:gd name="connsiteX135" fmla="*/ 186483 w 1155609"/>
                    <a:gd name="connsiteY135" fmla="*/ 540361 h 837399"/>
                    <a:gd name="connsiteX136" fmla="*/ 255497 w 1155609"/>
                    <a:gd name="connsiteY136" fmla="*/ 497779 h 837399"/>
                    <a:gd name="connsiteX137" fmla="*/ 301016 w 1155609"/>
                    <a:gd name="connsiteY137" fmla="*/ 436106 h 837399"/>
                    <a:gd name="connsiteX138" fmla="*/ 380308 w 1155609"/>
                    <a:gd name="connsiteY138" fmla="*/ 402334 h 837399"/>
                    <a:gd name="connsiteX139" fmla="*/ 427296 w 1155609"/>
                    <a:gd name="connsiteY139" fmla="*/ 371498 h 837399"/>
                    <a:gd name="connsiteX140" fmla="*/ 444917 w 1155609"/>
                    <a:gd name="connsiteY140" fmla="*/ 334789 h 837399"/>
                    <a:gd name="connsiteX141" fmla="*/ 455195 w 1155609"/>
                    <a:gd name="connsiteY141" fmla="*/ 318637 h 837399"/>
                    <a:gd name="connsiteX142" fmla="*/ 446385 w 1155609"/>
                    <a:gd name="connsiteY142" fmla="*/ 270181 h 837399"/>
                    <a:gd name="connsiteX143" fmla="*/ 456664 w 1155609"/>
                    <a:gd name="connsiteY143" fmla="*/ 243750 h 837399"/>
                    <a:gd name="connsiteX144" fmla="*/ 452259 w 1155609"/>
                    <a:gd name="connsiteY144" fmla="*/ 227598 h 837399"/>
                    <a:gd name="connsiteX145" fmla="*/ 464006 w 1155609"/>
                    <a:gd name="connsiteY145" fmla="*/ 193825 h 837399"/>
                    <a:gd name="connsiteX146" fmla="*/ 480158 w 1155609"/>
                    <a:gd name="connsiteY146" fmla="*/ 196762 h 837399"/>
                    <a:gd name="connsiteX147" fmla="*/ 491905 w 1155609"/>
                    <a:gd name="connsiteY147" fmla="*/ 192357 h 837399"/>
                    <a:gd name="connsiteX148" fmla="*/ 500715 w 1155609"/>
                    <a:gd name="connsiteY148" fmla="*/ 167395 h 837399"/>
                    <a:gd name="connsiteX149" fmla="*/ 506588 w 1155609"/>
                    <a:gd name="connsiteY149" fmla="*/ 113064 h 837399"/>
                    <a:gd name="connsiteX150" fmla="*/ 540361 w 1155609"/>
                    <a:gd name="connsiteY150" fmla="*/ 89570 h 837399"/>
                    <a:gd name="connsiteX151" fmla="*/ 552108 w 1155609"/>
                    <a:gd name="connsiteY151" fmla="*/ 73419 h 837399"/>
                    <a:gd name="connsiteX152" fmla="*/ 594691 w 1155609"/>
                    <a:gd name="connsiteY152" fmla="*/ 63141 h 837399"/>
                    <a:gd name="connsiteX153" fmla="*/ 603501 w 1155609"/>
                    <a:gd name="connsiteY153" fmla="*/ 63141 h 837399"/>
                    <a:gd name="connsiteX154" fmla="*/ 609375 w 1155609"/>
                    <a:gd name="connsiteY154" fmla="*/ 60203 h 837399"/>
                    <a:gd name="connsiteX155" fmla="*/ 613780 w 1155609"/>
                    <a:gd name="connsiteY155" fmla="*/ 32304 h 837399"/>
                    <a:gd name="connsiteX156" fmla="*/ 610843 w 1155609"/>
                    <a:gd name="connsiteY156" fmla="*/ 13215 h 837399"/>
                    <a:gd name="connsiteX157" fmla="*/ 629932 w 1155609"/>
                    <a:gd name="connsiteY157" fmla="*/ 0 h 837399"/>
                    <a:gd name="connsiteX0" fmla="*/ 629932 w 1155609"/>
                    <a:gd name="connsiteY0" fmla="*/ 0 h 1151859"/>
                    <a:gd name="connsiteX1" fmla="*/ 650489 w 1155609"/>
                    <a:gd name="connsiteY1" fmla="*/ 16153 h 1151859"/>
                    <a:gd name="connsiteX2" fmla="*/ 671046 w 1155609"/>
                    <a:gd name="connsiteY2" fmla="*/ 52862 h 1151859"/>
                    <a:gd name="connsiteX3" fmla="*/ 690135 w 1155609"/>
                    <a:gd name="connsiteY3" fmla="*/ 71950 h 1151859"/>
                    <a:gd name="connsiteX4" fmla="*/ 709224 w 1155609"/>
                    <a:gd name="connsiteY4" fmla="*/ 124811 h 1151859"/>
                    <a:gd name="connsiteX5" fmla="*/ 709224 w 1155609"/>
                    <a:gd name="connsiteY5" fmla="*/ 136558 h 1151859"/>
                    <a:gd name="connsiteX6" fmla="*/ 734186 w 1155609"/>
                    <a:gd name="connsiteY6" fmla="*/ 165926 h 1151859"/>
                    <a:gd name="connsiteX7" fmla="*/ 748870 w 1155609"/>
                    <a:gd name="connsiteY7" fmla="*/ 165926 h 1151859"/>
                    <a:gd name="connsiteX8" fmla="*/ 756212 w 1155609"/>
                    <a:gd name="connsiteY8" fmla="*/ 171799 h 1151859"/>
                    <a:gd name="connsiteX9" fmla="*/ 767959 w 1155609"/>
                    <a:gd name="connsiteY9" fmla="*/ 174737 h 1151859"/>
                    <a:gd name="connsiteX10" fmla="*/ 829630 w 1155609"/>
                    <a:gd name="connsiteY10" fmla="*/ 155648 h 1151859"/>
                    <a:gd name="connsiteX11" fmla="*/ 857529 w 1155609"/>
                    <a:gd name="connsiteY11" fmla="*/ 136558 h 1151859"/>
                    <a:gd name="connsiteX12" fmla="*/ 872213 w 1155609"/>
                    <a:gd name="connsiteY12" fmla="*/ 135090 h 1151859"/>
                    <a:gd name="connsiteX13" fmla="*/ 898644 w 1155609"/>
                    <a:gd name="connsiteY13" fmla="*/ 132154 h 1151859"/>
                    <a:gd name="connsiteX14" fmla="*/ 969126 w 1155609"/>
                    <a:gd name="connsiteY14" fmla="*/ 124811 h 1151859"/>
                    <a:gd name="connsiteX15" fmla="*/ 1024924 w 1155609"/>
                    <a:gd name="connsiteY15" fmla="*/ 140964 h 1151859"/>
                    <a:gd name="connsiteX16" fmla="*/ 1049886 w 1155609"/>
                    <a:gd name="connsiteY16" fmla="*/ 117470 h 1151859"/>
                    <a:gd name="connsiteX17" fmla="*/ 1067507 w 1155609"/>
                    <a:gd name="connsiteY17" fmla="*/ 95444 h 1151859"/>
                    <a:gd name="connsiteX18" fmla="*/ 1095406 w 1155609"/>
                    <a:gd name="connsiteY18" fmla="*/ 83697 h 1151859"/>
                    <a:gd name="connsiteX19" fmla="*/ 1096853 w 1155609"/>
                    <a:gd name="connsiteY19" fmla="*/ 83263 h 1151859"/>
                    <a:gd name="connsiteX20" fmla="*/ 1105684 w 1155609"/>
                    <a:gd name="connsiteY20" fmla="*/ 89570 h 1151859"/>
                    <a:gd name="connsiteX21" fmla="*/ 1117431 w 1155609"/>
                    <a:gd name="connsiteY21" fmla="*/ 91039 h 1151859"/>
                    <a:gd name="connsiteX22" fmla="*/ 1120368 w 1155609"/>
                    <a:gd name="connsiteY22" fmla="*/ 96913 h 1151859"/>
                    <a:gd name="connsiteX23" fmla="*/ 1137988 w 1155609"/>
                    <a:gd name="connsiteY23" fmla="*/ 91039 h 1151859"/>
                    <a:gd name="connsiteX24" fmla="*/ 1154369 w 1155609"/>
                    <a:gd name="connsiteY24" fmla="*/ 106891 h 1151859"/>
                    <a:gd name="connsiteX25" fmla="*/ 1143862 w 1155609"/>
                    <a:gd name="connsiteY25" fmla="*/ 129217 h 1151859"/>
                    <a:gd name="connsiteX26" fmla="*/ 1149735 w 1155609"/>
                    <a:gd name="connsiteY26" fmla="*/ 149774 h 1151859"/>
                    <a:gd name="connsiteX27" fmla="*/ 1155609 w 1155609"/>
                    <a:gd name="connsiteY27" fmla="*/ 164458 h 1151859"/>
                    <a:gd name="connsiteX28" fmla="*/ 1149735 w 1155609"/>
                    <a:gd name="connsiteY28" fmla="*/ 183546 h 1151859"/>
                    <a:gd name="connsiteX29" fmla="*/ 1155609 w 1155609"/>
                    <a:gd name="connsiteY29" fmla="*/ 193825 h 1151859"/>
                    <a:gd name="connsiteX30" fmla="*/ 1140925 w 1155609"/>
                    <a:gd name="connsiteY30" fmla="*/ 205572 h 1151859"/>
                    <a:gd name="connsiteX31" fmla="*/ 1136520 w 1155609"/>
                    <a:gd name="connsiteY31" fmla="*/ 215851 h 1151859"/>
                    <a:gd name="connsiteX32" fmla="*/ 1136432 w 1155609"/>
                    <a:gd name="connsiteY32" fmla="*/ 216355 h 1151859"/>
                    <a:gd name="connsiteX33" fmla="*/ 1135052 w 1155609"/>
                    <a:gd name="connsiteY33" fmla="*/ 214383 h 1151859"/>
                    <a:gd name="connsiteX34" fmla="*/ 1117431 w 1155609"/>
                    <a:gd name="connsiteY34" fmla="*/ 221725 h 1151859"/>
                    <a:gd name="connsiteX35" fmla="*/ 1096874 w 1155609"/>
                    <a:gd name="connsiteY35" fmla="*/ 217319 h 1151859"/>
                    <a:gd name="connsiteX36" fmla="*/ 1079254 w 1155609"/>
                    <a:gd name="connsiteY36" fmla="*/ 227598 h 1151859"/>
                    <a:gd name="connsiteX37" fmla="*/ 1052823 w 1155609"/>
                    <a:gd name="connsiteY37" fmla="*/ 215851 h 1151859"/>
                    <a:gd name="connsiteX38" fmla="*/ 1021987 w 1155609"/>
                    <a:gd name="connsiteY38" fmla="*/ 258434 h 1151859"/>
                    <a:gd name="connsiteX39" fmla="*/ 976468 w 1155609"/>
                    <a:gd name="connsiteY39" fmla="*/ 255497 h 1151859"/>
                    <a:gd name="connsiteX40" fmla="*/ 955910 w 1155609"/>
                    <a:gd name="connsiteY40" fmla="*/ 248155 h 1151859"/>
                    <a:gd name="connsiteX41" fmla="*/ 947100 w 1155609"/>
                    <a:gd name="connsiteY41" fmla="*/ 258434 h 1151859"/>
                    <a:gd name="connsiteX42" fmla="*/ 925074 w 1155609"/>
                    <a:gd name="connsiteY42" fmla="*/ 252560 h 1151859"/>
                    <a:gd name="connsiteX43" fmla="*/ 901581 w 1155609"/>
                    <a:gd name="connsiteY43" fmla="*/ 270181 h 1151859"/>
                    <a:gd name="connsiteX44" fmla="*/ 867808 w 1155609"/>
                    <a:gd name="connsiteY44" fmla="*/ 261370 h 1151859"/>
                    <a:gd name="connsiteX45" fmla="*/ 847251 w 1155609"/>
                    <a:gd name="connsiteY45" fmla="*/ 292207 h 1151859"/>
                    <a:gd name="connsiteX46" fmla="*/ 825225 w 1155609"/>
                    <a:gd name="connsiteY46" fmla="*/ 301016 h 1151859"/>
                    <a:gd name="connsiteX47" fmla="*/ 807605 w 1155609"/>
                    <a:gd name="connsiteY47" fmla="*/ 292207 h 1151859"/>
                    <a:gd name="connsiteX48" fmla="*/ 784111 w 1155609"/>
                    <a:gd name="connsiteY48" fmla="*/ 327448 h 1151859"/>
                    <a:gd name="connsiteX49" fmla="*/ 781174 w 1155609"/>
                    <a:gd name="connsiteY49" fmla="*/ 339195 h 1151859"/>
                    <a:gd name="connsiteX50" fmla="*/ 770895 w 1155609"/>
                    <a:gd name="connsiteY50" fmla="*/ 352410 h 1151859"/>
                    <a:gd name="connsiteX51" fmla="*/ 770895 w 1155609"/>
                    <a:gd name="connsiteY51" fmla="*/ 368562 h 1151859"/>
                    <a:gd name="connsiteX52" fmla="*/ 756212 w 1155609"/>
                    <a:gd name="connsiteY52" fmla="*/ 374436 h 1151859"/>
                    <a:gd name="connsiteX53" fmla="*/ 754743 w 1155609"/>
                    <a:gd name="connsiteY53" fmla="*/ 393524 h 1151859"/>
                    <a:gd name="connsiteX54" fmla="*/ 744465 w 1155609"/>
                    <a:gd name="connsiteY54" fmla="*/ 408208 h 1151859"/>
                    <a:gd name="connsiteX55" fmla="*/ 737123 w 1155609"/>
                    <a:gd name="connsiteY55" fmla="*/ 408208 h 1151859"/>
                    <a:gd name="connsiteX56" fmla="*/ 713629 w 1155609"/>
                    <a:gd name="connsiteY56" fmla="*/ 433170 h 1151859"/>
                    <a:gd name="connsiteX57" fmla="*/ 720971 w 1155609"/>
                    <a:gd name="connsiteY57" fmla="*/ 446385 h 1151859"/>
                    <a:gd name="connsiteX58" fmla="*/ 710692 w 1155609"/>
                    <a:gd name="connsiteY58" fmla="*/ 461069 h 1151859"/>
                    <a:gd name="connsiteX59" fmla="*/ 704819 w 1155609"/>
                    <a:gd name="connsiteY59" fmla="*/ 477221 h 1151859"/>
                    <a:gd name="connsiteX60" fmla="*/ 712161 w 1155609"/>
                    <a:gd name="connsiteY60" fmla="*/ 490437 h 1151859"/>
                    <a:gd name="connsiteX61" fmla="*/ 712161 w 1155609"/>
                    <a:gd name="connsiteY61" fmla="*/ 503652 h 1151859"/>
                    <a:gd name="connsiteX62" fmla="*/ 665173 w 1155609"/>
                    <a:gd name="connsiteY62" fmla="*/ 559450 h 1151859"/>
                    <a:gd name="connsiteX63" fmla="*/ 632868 w 1155609"/>
                    <a:gd name="connsiteY63" fmla="*/ 571197 h 1151859"/>
                    <a:gd name="connsiteX64" fmla="*/ 600564 w 1155609"/>
                    <a:gd name="connsiteY64" fmla="*/ 563855 h 1151859"/>
                    <a:gd name="connsiteX65" fmla="*/ 580007 w 1155609"/>
                    <a:gd name="connsiteY65" fmla="*/ 562387 h 1151859"/>
                    <a:gd name="connsiteX66" fmla="*/ 562387 w 1155609"/>
                    <a:gd name="connsiteY66" fmla="*/ 557982 h 1151859"/>
                    <a:gd name="connsiteX67" fmla="*/ 533019 w 1155609"/>
                    <a:gd name="connsiteY67" fmla="*/ 574134 h 1151859"/>
                    <a:gd name="connsiteX68" fmla="*/ 543298 w 1155609"/>
                    <a:gd name="connsiteY68" fmla="*/ 588817 h 1151859"/>
                    <a:gd name="connsiteX69" fmla="*/ 552108 w 1155609"/>
                    <a:gd name="connsiteY69" fmla="*/ 628464 h 1151859"/>
                    <a:gd name="connsiteX70" fmla="*/ 562387 w 1155609"/>
                    <a:gd name="connsiteY70" fmla="*/ 632869 h 1151859"/>
                    <a:gd name="connsiteX71" fmla="*/ 565323 w 1155609"/>
                    <a:gd name="connsiteY71" fmla="*/ 654894 h 1151859"/>
                    <a:gd name="connsiteX72" fmla="*/ 584412 w 1155609"/>
                    <a:gd name="connsiteY72" fmla="*/ 660768 h 1151859"/>
                    <a:gd name="connsiteX73" fmla="*/ 599096 w 1155609"/>
                    <a:gd name="connsiteY73" fmla="*/ 675452 h 1151859"/>
                    <a:gd name="connsiteX74" fmla="*/ 597628 w 1155609"/>
                    <a:gd name="connsiteY74" fmla="*/ 694540 h 1151859"/>
                    <a:gd name="connsiteX75" fmla="*/ 555045 w 1155609"/>
                    <a:gd name="connsiteY75" fmla="*/ 719503 h 1151859"/>
                    <a:gd name="connsiteX76" fmla="*/ 528614 w 1155609"/>
                    <a:gd name="connsiteY76" fmla="*/ 726845 h 1151859"/>
                    <a:gd name="connsiteX77" fmla="*/ 513930 w 1155609"/>
                    <a:gd name="connsiteY77" fmla="*/ 740060 h 1151859"/>
                    <a:gd name="connsiteX78" fmla="*/ 510994 w 1155609"/>
                    <a:gd name="connsiteY78" fmla="*/ 760617 h 1151859"/>
                    <a:gd name="connsiteX79" fmla="*/ 506588 w 1155609"/>
                    <a:gd name="connsiteY79" fmla="*/ 794389 h 1151859"/>
                    <a:gd name="connsiteX80" fmla="*/ 480158 w 1155609"/>
                    <a:gd name="connsiteY80" fmla="*/ 791453 h 1151859"/>
                    <a:gd name="connsiteX81" fmla="*/ 480158 w 1155609"/>
                    <a:gd name="connsiteY81" fmla="*/ 804668 h 1151859"/>
                    <a:gd name="connsiteX82" fmla="*/ 451203 w 1155609"/>
                    <a:gd name="connsiteY82" fmla="*/ 837399 h 1151859"/>
                    <a:gd name="connsiteX83" fmla="*/ 440121 w 1155609"/>
                    <a:gd name="connsiteY83" fmla="*/ 837399 h 1151859"/>
                    <a:gd name="connsiteX84" fmla="*/ 412613 w 1155609"/>
                    <a:gd name="connsiteY84" fmla="*/ 813479 h 1151859"/>
                    <a:gd name="connsiteX85" fmla="*/ 405271 w 1155609"/>
                    <a:gd name="connsiteY85" fmla="*/ 809074 h 1151859"/>
                    <a:gd name="connsiteX86" fmla="*/ 392055 w 1155609"/>
                    <a:gd name="connsiteY86" fmla="*/ 816415 h 1151859"/>
                    <a:gd name="connsiteX87" fmla="*/ 402547 w 1155609"/>
                    <a:gd name="connsiteY87" fmla="*/ 837399 h 1151859"/>
                    <a:gd name="connsiteX88" fmla="*/ 359660 w 1155609"/>
                    <a:gd name="connsiteY88" fmla="*/ 1151857 h 1151859"/>
                    <a:gd name="connsiteX89" fmla="*/ 273117 w 1155609"/>
                    <a:gd name="connsiteY89" fmla="*/ 837399 h 1151859"/>
                    <a:gd name="connsiteX90" fmla="*/ 273117 w 1155609"/>
                    <a:gd name="connsiteY90" fmla="*/ 826694 h 1151859"/>
                    <a:gd name="connsiteX91" fmla="*/ 281927 w 1155609"/>
                    <a:gd name="connsiteY91" fmla="*/ 816415 h 1151859"/>
                    <a:gd name="connsiteX92" fmla="*/ 296611 w 1155609"/>
                    <a:gd name="connsiteY92" fmla="*/ 817883 h 1151859"/>
                    <a:gd name="connsiteX93" fmla="*/ 308358 w 1155609"/>
                    <a:gd name="connsiteY93" fmla="*/ 814947 h 1151859"/>
                    <a:gd name="connsiteX94" fmla="*/ 312763 w 1155609"/>
                    <a:gd name="connsiteY94" fmla="*/ 803200 h 1151859"/>
                    <a:gd name="connsiteX95" fmla="*/ 321574 w 1155609"/>
                    <a:gd name="connsiteY95" fmla="*/ 781174 h 1151859"/>
                    <a:gd name="connsiteX96" fmla="*/ 342131 w 1155609"/>
                    <a:gd name="connsiteY96" fmla="*/ 776769 h 1151859"/>
                    <a:gd name="connsiteX97" fmla="*/ 340662 w 1155609"/>
                    <a:gd name="connsiteY97" fmla="*/ 767959 h 1151859"/>
                    <a:gd name="connsiteX98" fmla="*/ 330384 w 1155609"/>
                    <a:gd name="connsiteY98" fmla="*/ 760617 h 1151859"/>
                    <a:gd name="connsiteX99" fmla="*/ 336257 w 1155609"/>
                    <a:gd name="connsiteY99" fmla="*/ 748870 h 1151859"/>
                    <a:gd name="connsiteX100" fmla="*/ 317168 w 1155609"/>
                    <a:gd name="connsiteY100" fmla="*/ 740060 h 1151859"/>
                    <a:gd name="connsiteX101" fmla="*/ 298080 w 1155609"/>
                    <a:gd name="connsiteY101" fmla="*/ 734186 h 1151859"/>
                    <a:gd name="connsiteX102" fmla="*/ 303953 w 1155609"/>
                    <a:gd name="connsiteY102" fmla="*/ 718034 h 1151859"/>
                    <a:gd name="connsiteX103" fmla="*/ 318637 w 1155609"/>
                    <a:gd name="connsiteY103" fmla="*/ 713629 h 1151859"/>
                    <a:gd name="connsiteX104" fmla="*/ 325979 w 1155609"/>
                    <a:gd name="connsiteY104" fmla="*/ 701882 h 1151859"/>
                    <a:gd name="connsiteX105" fmla="*/ 305421 w 1155609"/>
                    <a:gd name="connsiteY105" fmla="*/ 691604 h 1151859"/>
                    <a:gd name="connsiteX106" fmla="*/ 295143 w 1155609"/>
                    <a:gd name="connsiteY106" fmla="*/ 693072 h 1151859"/>
                    <a:gd name="connsiteX107" fmla="*/ 261370 w 1155609"/>
                    <a:gd name="connsiteY107" fmla="*/ 693072 h 1151859"/>
                    <a:gd name="connsiteX108" fmla="*/ 255497 w 1155609"/>
                    <a:gd name="connsiteY108" fmla="*/ 701882 h 1151859"/>
                    <a:gd name="connsiteX109" fmla="*/ 243750 w 1155609"/>
                    <a:gd name="connsiteY109" fmla="*/ 700413 h 1151859"/>
                    <a:gd name="connsiteX110" fmla="*/ 230534 w 1155609"/>
                    <a:gd name="connsiteY110" fmla="*/ 688666 h 1151859"/>
                    <a:gd name="connsiteX111" fmla="*/ 230534 w 1155609"/>
                    <a:gd name="connsiteY111" fmla="*/ 676919 h 1151859"/>
                    <a:gd name="connsiteX112" fmla="*/ 254028 w 1155609"/>
                    <a:gd name="connsiteY112" fmla="*/ 671046 h 1151859"/>
                    <a:gd name="connsiteX113" fmla="*/ 254028 w 1155609"/>
                    <a:gd name="connsiteY113" fmla="*/ 651958 h 1151859"/>
                    <a:gd name="connsiteX114" fmla="*/ 240813 w 1155609"/>
                    <a:gd name="connsiteY114" fmla="*/ 649021 h 1151859"/>
                    <a:gd name="connsiteX115" fmla="*/ 233471 w 1155609"/>
                    <a:gd name="connsiteY115" fmla="*/ 646084 h 1151859"/>
                    <a:gd name="connsiteX116" fmla="*/ 237876 w 1155609"/>
                    <a:gd name="connsiteY116" fmla="*/ 634337 h 1151859"/>
                    <a:gd name="connsiteX117" fmla="*/ 237876 w 1155609"/>
                    <a:gd name="connsiteY117" fmla="*/ 609375 h 1151859"/>
                    <a:gd name="connsiteX118" fmla="*/ 242281 w 1155609"/>
                    <a:gd name="connsiteY118" fmla="*/ 602033 h 1151859"/>
                    <a:gd name="connsiteX119" fmla="*/ 248155 w 1155609"/>
                    <a:gd name="connsiteY119" fmla="*/ 578539 h 1151859"/>
                    <a:gd name="connsiteX120" fmla="*/ 232003 w 1155609"/>
                    <a:gd name="connsiteY120" fmla="*/ 575602 h 1151859"/>
                    <a:gd name="connsiteX121" fmla="*/ 207041 w 1155609"/>
                    <a:gd name="connsiteY121" fmla="*/ 560918 h 1151859"/>
                    <a:gd name="connsiteX122" fmla="*/ 174736 w 1155609"/>
                    <a:gd name="connsiteY122" fmla="*/ 568261 h 1151859"/>
                    <a:gd name="connsiteX123" fmla="*/ 140964 w 1155609"/>
                    <a:gd name="connsiteY123" fmla="*/ 577070 h 1151859"/>
                    <a:gd name="connsiteX124" fmla="*/ 117470 w 1155609"/>
                    <a:gd name="connsiteY124" fmla="*/ 600564 h 1151859"/>
                    <a:gd name="connsiteX125" fmla="*/ 95444 w 1155609"/>
                    <a:gd name="connsiteY125" fmla="*/ 615249 h 1151859"/>
                    <a:gd name="connsiteX126" fmla="*/ 71950 w 1155609"/>
                    <a:gd name="connsiteY126" fmla="*/ 629932 h 1151859"/>
                    <a:gd name="connsiteX127" fmla="*/ 63140 w 1155609"/>
                    <a:gd name="connsiteY127" fmla="*/ 649021 h 1151859"/>
                    <a:gd name="connsiteX128" fmla="*/ 35241 w 1155609"/>
                    <a:gd name="connsiteY128" fmla="*/ 647552 h 1151859"/>
                    <a:gd name="connsiteX129" fmla="*/ 30836 w 1155609"/>
                    <a:gd name="connsiteY129" fmla="*/ 637274 h 1151859"/>
                    <a:gd name="connsiteX130" fmla="*/ 0 w 1155609"/>
                    <a:gd name="connsiteY130" fmla="*/ 643147 h 1151859"/>
                    <a:gd name="connsiteX131" fmla="*/ 51393 w 1155609"/>
                    <a:gd name="connsiteY131" fmla="*/ 609375 h 1151859"/>
                    <a:gd name="connsiteX132" fmla="*/ 76355 w 1155609"/>
                    <a:gd name="connsiteY132" fmla="*/ 604970 h 1151859"/>
                    <a:gd name="connsiteX133" fmla="*/ 80761 w 1155609"/>
                    <a:gd name="connsiteY133" fmla="*/ 587349 h 1151859"/>
                    <a:gd name="connsiteX134" fmla="*/ 96913 w 1155609"/>
                    <a:gd name="connsiteY134" fmla="*/ 587349 h 1151859"/>
                    <a:gd name="connsiteX135" fmla="*/ 114533 w 1155609"/>
                    <a:gd name="connsiteY135" fmla="*/ 577070 h 1151859"/>
                    <a:gd name="connsiteX136" fmla="*/ 186483 w 1155609"/>
                    <a:gd name="connsiteY136" fmla="*/ 540361 h 1151859"/>
                    <a:gd name="connsiteX137" fmla="*/ 255497 w 1155609"/>
                    <a:gd name="connsiteY137" fmla="*/ 497779 h 1151859"/>
                    <a:gd name="connsiteX138" fmla="*/ 301016 w 1155609"/>
                    <a:gd name="connsiteY138" fmla="*/ 436106 h 1151859"/>
                    <a:gd name="connsiteX139" fmla="*/ 380308 w 1155609"/>
                    <a:gd name="connsiteY139" fmla="*/ 402334 h 1151859"/>
                    <a:gd name="connsiteX140" fmla="*/ 427296 w 1155609"/>
                    <a:gd name="connsiteY140" fmla="*/ 371498 h 1151859"/>
                    <a:gd name="connsiteX141" fmla="*/ 444917 w 1155609"/>
                    <a:gd name="connsiteY141" fmla="*/ 334789 h 1151859"/>
                    <a:gd name="connsiteX142" fmla="*/ 455195 w 1155609"/>
                    <a:gd name="connsiteY142" fmla="*/ 318637 h 1151859"/>
                    <a:gd name="connsiteX143" fmla="*/ 446385 w 1155609"/>
                    <a:gd name="connsiteY143" fmla="*/ 270181 h 1151859"/>
                    <a:gd name="connsiteX144" fmla="*/ 456664 w 1155609"/>
                    <a:gd name="connsiteY144" fmla="*/ 243750 h 1151859"/>
                    <a:gd name="connsiteX145" fmla="*/ 452259 w 1155609"/>
                    <a:gd name="connsiteY145" fmla="*/ 227598 h 1151859"/>
                    <a:gd name="connsiteX146" fmla="*/ 464006 w 1155609"/>
                    <a:gd name="connsiteY146" fmla="*/ 193825 h 1151859"/>
                    <a:gd name="connsiteX147" fmla="*/ 480158 w 1155609"/>
                    <a:gd name="connsiteY147" fmla="*/ 196762 h 1151859"/>
                    <a:gd name="connsiteX148" fmla="*/ 491905 w 1155609"/>
                    <a:gd name="connsiteY148" fmla="*/ 192357 h 1151859"/>
                    <a:gd name="connsiteX149" fmla="*/ 500715 w 1155609"/>
                    <a:gd name="connsiteY149" fmla="*/ 167395 h 1151859"/>
                    <a:gd name="connsiteX150" fmla="*/ 506588 w 1155609"/>
                    <a:gd name="connsiteY150" fmla="*/ 113064 h 1151859"/>
                    <a:gd name="connsiteX151" fmla="*/ 540361 w 1155609"/>
                    <a:gd name="connsiteY151" fmla="*/ 89570 h 1151859"/>
                    <a:gd name="connsiteX152" fmla="*/ 552108 w 1155609"/>
                    <a:gd name="connsiteY152" fmla="*/ 73419 h 1151859"/>
                    <a:gd name="connsiteX153" fmla="*/ 594691 w 1155609"/>
                    <a:gd name="connsiteY153" fmla="*/ 63141 h 1151859"/>
                    <a:gd name="connsiteX154" fmla="*/ 603501 w 1155609"/>
                    <a:gd name="connsiteY154" fmla="*/ 63141 h 1151859"/>
                    <a:gd name="connsiteX155" fmla="*/ 609375 w 1155609"/>
                    <a:gd name="connsiteY155" fmla="*/ 60203 h 1151859"/>
                    <a:gd name="connsiteX156" fmla="*/ 613780 w 1155609"/>
                    <a:gd name="connsiteY156" fmla="*/ 32304 h 1151859"/>
                    <a:gd name="connsiteX157" fmla="*/ 610843 w 1155609"/>
                    <a:gd name="connsiteY157" fmla="*/ 13215 h 1151859"/>
                    <a:gd name="connsiteX158" fmla="*/ 629932 w 1155609"/>
                    <a:gd name="connsiteY158" fmla="*/ 0 h 1151859"/>
                    <a:gd name="connsiteX0" fmla="*/ 359660 w 1155609"/>
                    <a:gd name="connsiteY0" fmla="*/ 1151857 h 1243297"/>
                    <a:gd name="connsiteX1" fmla="*/ 273117 w 1155609"/>
                    <a:gd name="connsiteY1" fmla="*/ 837399 h 1243297"/>
                    <a:gd name="connsiteX2" fmla="*/ 273117 w 1155609"/>
                    <a:gd name="connsiteY2" fmla="*/ 826694 h 1243297"/>
                    <a:gd name="connsiteX3" fmla="*/ 281927 w 1155609"/>
                    <a:gd name="connsiteY3" fmla="*/ 816415 h 1243297"/>
                    <a:gd name="connsiteX4" fmla="*/ 296611 w 1155609"/>
                    <a:gd name="connsiteY4" fmla="*/ 817883 h 1243297"/>
                    <a:gd name="connsiteX5" fmla="*/ 308358 w 1155609"/>
                    <a:gd name="connsiteY5" fmla="*/ 814947 h 1243297"/>
                    <a:gd name="connsiteX6" fmla="*/ 312763 w 1155609"/>
                    <a:gd name="connsiteY6" fmla="*/ 803200 h 1243297"/>
                    <a:gd name="connsiteX7" fmla="*/ 321574 w 1155609"/>
                    <a:gd name="connsiteY7" fmla="*/ 781174 h 1243297"/>
                    <a:gd name="connsiteX8" fmla="*/ 342131 w 1155609"/>
                    <a:gd name="connsiteY8" fmla="*/ 776769 h 1243297"/>
                    <a:gd name="connsiteX9" fmla="*/ 340662 w 1155609"/>
                    <a:gd name="connsiteY9" fmla="*/ 767959 h 1243297"/>
                    <a:gd name="connsiteX10" fmla="*/ 330384 w 1155609"/>
                    <a:gd name="connsiteY10" fmla="*/ 760617 h 1243297"/>
                    <a:gd name="connsiteX11" fmla="*/ 336257 w 1155609"/>
                    <a:gd name="connsiteY11" fmla="*/ 748870 h 1243297"/>
                    <a:gd name="connsiteX12" fmla="*/ 317168 w 1155609"/>
                    <a:gd name="connsiteY12" fmla="*/ 740060 h 1243297"/>
                    <a:gd name="connsiteX13" fmla="*/ 298080 w 1155609"/>
                    <a:gd name="connsiteY13" fmla="*/ 734186 h 1243297"/>
                    <a:gd name="connsiteX14" fmla="*/ 303953 w 1155609"/>
                    <a:gd name="connsiteY14" fmla="*/ 718034 h 1243297"/>
                    <a:gd name="connsiteX15" fmla="*/ 318637 w 1155609"/>
                    <a:gd name="connsiteY15" fmla="*/ 713629 h 1243297"/>
                    <a:gd name="connsiteX16" fmla="*/ 325979 w 1155609"/>
                    <a:gd name="connsiteY16" fmla="*/ 701882 h 1243297"/>
                    <a:gd name="connsiteX17" fmla="*/ 305421 w 1155609"/>
                    <a:gd name="connsiteY17" fmla="*/ 691604 h 1243297"/>
                    <a:gd name="connsiteX18" fmla="*/ 295143 w 1155609"/>
                    <a:gd name="connsiteY18" fmla="*/ 693072 h 1243297"/>
                    <a:gd name="connsiteX19" fmla="*/ 261370 w 1155609"/>
                    <a:gd name="connsiteY19" fmla="*/ 693072 h 1243297"/>
                    <a:gd name="connsiteX20" fmla="*/ 255497 w 1155609"/>
                    <a:gd name="connsiteY20" fmla="*/ 701882 h 1243297"/>
                    <a:gd name="connsiteX21" fmla="*/ 243750 w 1155609"/>
                    <a:gd name="connsiteY21" fmla="*/ 700413 h 1243297"/>
                    <a:gd name="connsiteX22" fmla="*/ 230534 w 1155609"/>
                    <a:gd name="connsiteY22" fmla="*/ 688666 h 1243297"/>
                    <a:gd name="connsiteX23" fmla="*/ 230534 w 1155609"/>
                    <a:gd name="connsiteY23" fmla="*/ 676919 h 1243297"/>
                    <a:gd name="connsiteX24" fmla="*/ 254028 w 1155609"/>
                    <a:gd name="connsiteY24" fmla="*/ 671046 h 1243297"/>
                    <a:gd name="connsiteX25" fmla="*/ 254028 w 1155609"/>
                    <a:gd name="connsiteY25" fmla="*/ 651958 h 1243297"/>
                    <a:gd name="connsiteX26" fmla="*/ 240813 w 1155609"/>
                    <a:gd name="connsiteY26" fmla="*/ 649021 h 1243297"/>
                    <a:gd name="connsiteX27" fmla="*/ 233471 w 1155609"/>
                    <a:gd name="connsiteY27" fmla="*/ 646084 h 1243297"/>
                    <a:gd name="connsiteX28" fmla="*/ 237876 w 1155609"/>
                    <a:gd name="connsiteY28" fmla="*/ 634337 h 1243297"/>
                    <a:gd name="connsiteX29" fmla="*/ 237876 w 1155609"/>
                    <a:gd name="connsiteY29" fmla="*/ 609375 h 1243297"/>
                    <a:gd name="connsiteX30" fmla="*/ 242281 w 1155609"/>
                    <a:gd name="connsiteY30" fmla="*/ 602033 h 1243297"/>
                    <a:gd name="connsiteX31" fmla="*/ 248155 w 1155609"/>
                    <a:gd name="connsiteY31" fmla="*/ 578539 h 1243297"/>
                    <a:gd name="connsiteX32" fmla="*/ 232003 w 1155609"/>
                    <a:gd name="connsiteY32" fmla="*/ 575602 h 1243297"/>
                    <a:gd name="connsiteX33" fmla="*/ 207041 w 1155609"/>
                    <a:gd name="connsiteY33" fmla="*/ 560918 h 1243297"/>
                    <a:gd name="connsiteX34" fmla="*/ 174736 w 1155609"/>
                    <a:gd name="connsiteY34" fmla="*/ 568261 h 1243297"/>
                    <a:gd name="connsiteX35" fmla="*/ 140964 w 1155609"/>
                    <a:gd name="connsiteY35" fmla="*/ 577070 h 1243297"/>
                    <a:gd name="connsiteX36" fmla="*/ 117470 w 1155609"/>
                    <a:gd name="connsiteY36" fmla="*/ 600564 h 1243297"/>
                    <a:gd name="connsiteX37" fmla="*/ 95444 w 1155609"/>
                    <a:gd name="connsiteY37" fmla="*/ 615249 h 1243297"/>
                    <a:gd name="connsiteX38" fmla="*/ 71950 w 1155609"/>
                    <a:gd name="connsiteY38" fmla="*/ 629932 h 1243297"/>
                    <a:gd name="connsiteX39" fmla="*/ 63140 w 1155609"/>
                    <a:gd name="connsiteY39" fmla="*/ 649021 h 1243297"/>
                    <a:gd name="connsiteX40" fmla="*/ 35241 w 1155609"/>
                    <a:gd name="connsiteY40" fmla="*/ 647552 h 1243297"/>
                    <a:gd name="connsiteX41" fmla="*/ 30836 w 1155609"/>
                    <a:gd name="connsiteY41" fmla="*/ 637274 h 1243297"/>
                    <a:gd name="connsiteX42" fmla="*/ 0 w 1155609"/>
                    <a:gd name="connsiteY42" fmla="*/ 643147 h 1243297"/>
                    <a:gd name="connsiteX43" fmla="*/ 51393 w 1155609"/>
                    <a:gd name="connsiteY43" fmla="*/ 609375 h 1243297"/>
                    <a:gd name="connsiteX44" fmla="*/ 76355 w 1155609"/>
                    <a:gd name="connsiteY44" fmla="*/ 604970 h 1243297"/>
                    <a:gd name="connsiteX45" fmla="*/ 80761 w 1155609"/>
                    <a:gd name="connsiteY45" fmla="*/ 587349 h 1243297"/>
                    <a:gd name="connsiteX46" fmla="*/ 96913 w 1155609"/>
                    <a:gd name="connsiteY46" fmla="*/ 587349 h 1243297"/>
                    <a:gd name="connsiteX47" fmla="*/ 114533 w 1155609"/>
                    <a:gd name="connsiteY47" fmla="*/ 577070 h 1243297"/>
                    <a:gd name="connsiteX48" fmla="*/ 186483 w 1155609"/>
                    <a:gd name="connsiteY48" fmla="*/ 540361 h 1243297"/>
                    <a:gd name="connsiteX49" fmla="*/ 255497 w 1155609"/>
                    <a:gd name="connsiteY49" fmla="*/ 497779 h 1243297"/>
                    <a:gd name="connsiteX50" fmla="*/ 301016 w 1155609"/>
                    <a:gd name="connsiteY50" fmla="*/ 436106 h 1243297"/>
                    <a:gd name="connsiteX51" fmla="*/ 380308 w 1155609"/>
                    <a:gd name="connsiteY51" fmla="*/ 402334 h 1243297"/>
                    <a:gd name="connsiteX52" fmla="*/ 427296 w 1155609"/>
                    <a:gd name="connsiteY52" fmla="*/ 371498 h 1243297"/>
                    <a:gd name="connsiteX53" fmla="*/ 444917 w 1155609"/>
                    <a:gd name="connsiteY53" fmla="*/ 334789 h 1243297"/>
                    <a:gd name="connsiteX54" fmla="*/ 455195 w 1155609"/>
                    <a:gd name="connsiteY54" fmla="*/ 318637 h 1243297"/>
                    <a:gd name="connsiteX55" fmla="*/ 446385 w 1155609"/>
                    <a:gd name="connsiteY55" fmla="*/ 270181 h 1243297"/>
                    <a:gd name="connsiteX56" fmla="*/ 456664 w 1155609"/>
                    <a:gd name="connsiteY56" fmla="*/ 243750 h 1243297"/>
                    <a:gd name="connsiteX57" fmla="*/ 452259 w 1155609"/>
                    <a:gd name="connsiteY57" fmla="*/ 227598 h 1243297"/>
                    <a:gd name="connsiteX58" fmla="*/ 464006 w 1155609"/>
                    <a:gd name="connsiteY58" fmla="*/ 193825 h 1243297"/>
                    <a:gd name="connsiteX59" fmla="*/ 480158 w 1155609"/>
                    <a:gd name="connsiteY59" fmla="*/ 196762 h 1243297"/>
                    <a:gd name="connsiteX60" fmla="*/ 491905 w 1155609"/>
                    <a:gd name="connsiteY60" fmla="*/ 192357 h 1243297"/>
                    <a:gd name="connsiteX61" fmla="*/ 500715 w 1155609"/>
                    <a:gd name="connsiteY61" fmla="*/ 167395 h 1243297"/>
                    <a:gd name="connsiteX62" fmla="*/ 506588 w 1155609"/>
                    <a:gd name="connsiteY62" fmla="*/ 113064 h 1243297"/>
                    <a:gd name="connsiteX63" fmla="*/ 540361 w 1155609"/>
                    <a:gd name="connsiteY63" fmla="*/ 89570 h 1243297"/>
                    <a:gd name="connsiteX64" fmla="*/ 552108 w 1155609"/>
                    <a:gd name="connsiteY64" fmla="*/ 73419 h 1243297"/>
                    <a:gd name="connsiteX65" fmla="*/ 594691 w 1155609"/>
                    <a:gd name="connsiteY65" fmla="*/ 63141 h 1243297"/>
                    <a:gd name="connsiteX66" fmla="*/ 603501 w 1155609"/>
                    <a:gd name="connsiteY66" fmla="*/ 63141 h 1243297"/>
                    <a:gd name="connsiteX67" fmla="*/ 609375 w 1155609"/>
                    <a:gd name="connsiteY67" fmla="*/ 60203 h 1243297"/>
                    <a:gd name="connsiteX68" fmla="*/ 613780 w 1155609"/>
                    <a:gd name="connsiteY68" fmla="*/ 32304 h 1243297"/>
                    <a:gd name="connsiteX69" fmla="*/ 610843 w 1155609"/>
                    <a:gd name="connsiteY69" fmla="*/ 13215 h 1243297"/>
                    <a:gd name="connsiteX70" fmla="*/ 629932 w 1155609"/>
                    <a:gd name="connsiteY70" fmla="*/ 0 h 1243297"/>
                    <a:gd name="connsiteX71" fmla="*/ 650489 w 1155609"/>
                    <a:gd name="connsiteY71" fmla="*/ 16153 h 1243297"/>
                    <a:gd name="connsiteX72" fmla="*/ 671046 w 1155609"/>
                    <a:gd name="connsiteY72" fmla="*/ 52862 h 1243297"/>
                    <a:gd name="connsiteX73" fmla="*/ 690135 w 1155609"/>
                    <a:gd name="connsiteY73" fmla="*/ 71950 h 1243297"/>
                    <a:gd name="connsiteX74" fmla="*/ 709224 w 1155609"/>
                    <a:gd name="connsiteY74" fmla="*/ 124811 h 1243297"/>
                    <a:gd name="connsiteX75" fmla="*/ 709224 w 1155609"/>
                    <a:gd name="connsiteY75" fmla="*/ 136558 h 1243297"/>
                    <a:gd name="connsiteX76" fmla="*/ 734186 w 1155609"/>
                    <a:gd name="connsiteY76" fmla="*/ 165926 h 1243297"/>
                    <a:gd name="connsiteX77" fmla="*/ 748870 w 1155609"/>
                    <a:gd name="connsiteY77" fmla="*/ 165926 h 1243297"/>
                    <a:gd name="connsiteX78" fmla="*/ 756212 w 1155609"/>
                    <a:gd name="connsiteY78" fmla="*/ 171799 h 1243297"/>
                    <a:gd name="connsiteX79" fmla="*/ 767959 w 1155609"/>
                    <a:gd name="connsiteY79" fmla="*/ 174737 h 1243297"/>
                    <a:gd name="connsiteX80" fmla="*/ 829630 w 1155609"/>
                    <a:gd name="connsiteY80" fmla="*/ 155648 h 1243297"/>
                    <a:gd name="connsiteX81" fmla="*/ 857529 w 1155609"/>
                    <a:gd name="connsiteY81" fmla="*/ 136558 h 1243297"/>
                    <a:gd name="connsiteX82" fmla="*/ 872213 w 1155609"/>
                    <a:gd name="connsiteY82" fmla="*/ 135090 h 1243297"/>
                    <a:gd name="connsiteX83" fmla="*/ 898644 w 1155609"/>
                    <a:gd name="connsiteY83" fmla="*/ 132154 h 1243297"/>
                    <a:gd name="connsiteX84" fmla="*/ 969126 w 1155609"/>
                    <a:gd name="connsiteY84" fmla="*/ 124811 h 1243297"/>
                    <a:gd name="connsiteX85" fmla="*/ 1024924 w 1155609"/>
                    <a:gd name="connsiteY85" fmla="*/ 140964 h 1243297"/>
                    <a:gd name="connsiteX86" fmla="*/ 1049886 w 1155609"/>
                    <a:gd name="connsiteY86" fmla="*/ 117470 h 1243297"/>
                    <a:gd name="connsiteX87" fmla="*/ 1067507 w 1155609"/>
                    <a:gd name="connsiteY87" fmla="*/ 95444 h 1243297"/>
                    <a:gd name="connsiteX88" fmla="*/ 1095406 w 1155609"/>
                    <a:gd name="connsiteY88" fmla="*/ 83697 h 1243297"/>
                    <a:gd name="connsiteX89" fmla="*/ 1096853 w 1155609"/>
                    <a:gd name="connsiteY89" fmla="*/ 83263 h 1243297"/>
                    <a:gd name="connsiteX90" fmla="*/ 1105684 w 1155609"/>
                    <a:gd name="connsiteY90" fmla="*/ 89570 h 1243297"/>
                    <a:gd name="connsiteX91" fmla="*/ 1117431 w 1155609"/>
                    <a:gd name="connsiteY91" fmla="*/ 91039 h 1243297"/>
                    <a:gd name="connsiteX92" fmla="*/ 1120368 w 1155609"/>
                    <a:gd name="connsiteY92" fmla="*/ 96913 h 1243297"/>
                    <a:gd name="connsiteX93" fmla="*/ 1137988 w 1155609"/>
                    <a:gd name="connsiteY93" fmla="*/ 91039 h 1243297"/>
                    <a:gd name="connsiteX94" fmla="*/ 1154369 w 1155609"/>
                    <a:gd name="connsiteY94" fmla="*/ 106891 h 1243297"/>
                    <a:gd name="connsiteX95" fmla="*/ 1143862 w 1155609"/>
                    <a:gd name="connsiteY95" fmla="*/ 129217 h 1243297"/>
                    <a:gd name="connsiteX96" fmla="*/ 1149735 w 1155609"/>
                    <a:gd name="connsiteY96" fmla="*/ 149774 h 1243297"/>
                    <a:gd name="connsiteX97" fmla="*/ 1155609 w 1155609"/>
                    <a:gd name="connsiteY97" fmla="*/ 164458 h 1243297"/>
                    <a:gd name="connsiteX98" fmla="*/ 1149735 w 1155609"/>
                    <a:gd name="connsiteY98" fmla="*/ 183546 h 1243297"/>
                    <a:gd name="connsiteX99" fmla="*/ 1155609 w 1155609"/>
                    <a:gd name="connsiteY99" fmla="*/ 193825 h 1243297"/>
                    <a:gd name="connsiteX100" fmla="*/ 1140925 w 1155609"/>
                    <a:gd name="connsiteY100" fmla="*/ 205572 h 1243297"/>
                    <a:gd name="connsiteX101" fmla="*/ 1136520 w 1155609"/>
                    <a:gd name="connsiteY101" fmla="*/ 215851 h 1243297"/>
                    <a:gd name="connsiteX102" fmla="*/ 1136432 w 1155609"/>
                    <a:gd name="connsiteY102" fmla="*/ 216355 h 1243297"/>
                    <a:gd name="connsiteX103" fmla="*/ 1135052 w 1155609"/>
                    <a:gd name="connsiteY103" fmla="*/ 214383 h 1243297"/>
                    <a:gd name="connsiteX104" fmla="*/ 1117431 w 1155609"/>
                    <a:gd name="connsiteY104" fmla="*/ 221725 h 1243297"/>
                    <a:gd name="connsiteX105" fmla="*/ 1096874 w 1155609"/>
                    <a:gd name="connsiteY105" fmla="*/ 217319 h 1243297"/>
                    <a:gd name="connsiteX106" fmla="*/ 1079254 w 1155609"/>
                    <a:gd name="connsiteY106" fmla="*/ 227598 h 1243297"/>
                    <a:gd name="connsiteX107" fmla="*/ 1052823 w 1155609"/>
                    <a:gd name="connsiteY107" fmla="*/ 215851 h 1243297"/>
                    <a:gd name="connsiteX108" fmla="*/ 1021987 w 1155609"/>
                    <a:gd name="connsiteY108" fmla="*/ 258434 h 1243297"/>
                    <a:gd name="connsiteX109" fmla="*/ 976468 w 1155609"/>
                    <a:gd name="connsiteY109" fmla="*/ 255497 h 1243297"/>
                    <a:gd name="connsiteX110" fmla="*/ 955910 w 1155609"/>
                    <a:gd name="connsiteY110" fmla="*/ 248155 h 1243297"/>
                    <a:gd name="connsiteX111" fmla="*/ 947100 w 1155609"/>
                    <a:gd name="connsiteY111" fmla="*/ 258434 h 1243297"/>
                    <a:gd name="connsiteX112" fmla="*/ 925074 w 1155609"/>
                    <a:gd name="connsiteY112" fmla="*/ 252560 h 1243297"/>
                    <a:gd name="connsiteX113" fmla="*/ 901581 w 1155609"/>
                    <a:gd name="connsiteY113" fmla="*/ 270181 h 1243297"/>
                    <a:gd name="connsiteX114" fmla="*/ 867808 w 1155609"/>
                    <a:gd name="connsiteY114" fmla="*/ 261370 h 1243297"/>
                    <a:gd name="connsiteX115" fmla="*/ 847251 w 1155609"/>
                    <a:gd name="connsiteY115" fmla="*/ 292207 h 1243297"/>
                    <a:gd name="connsiteX116" fmla="*/ 825225 w 1155609"/>
                    <a:gd name="connsiteY116" fmla="*/ 301016 h 1243297"/>
                    <a:gd name="connsiteX117" fmla="*/ 807605 w 1155609"/>
                    <a:gd name="connsiteY117" fmla="*/ 292207 h 1243297"/>
                    <a:gd name="connsiteX118" fmla="*/ 784111 w 1155609"/>
                    <a:gd name="connsiteY118" fmla="*/ 327448 h 1243297"/>
                    <a:gd name="connsiteX119" fmla="*/ 781174 w 1155609"/>
                    <a:gd name="connsiteY119" fmla="*/ 339195 h 1243297"/>
                    <a:gd name="connsiteX120" fmla="*/ 770895 w 1155609"/>
                    <a:gd name="connsiteY120" fmla="*/ 352410 h 1243297"/>
                    <a:gd name="connsiteX121" fmla="*/ 770895 w 1155609"/>
                    <a:gd name="connsiteY121" fmla="*/ 368562 h 1243297"/>
                    <a:gd name="connsiteX122" fmla="*/ 756212 w 1155609"/>
                    <a:gd name="connsiteY122" fmla="*/ 374436 h 1243297"/>
                    <a:gd name="connsiteX123" fmla="*/ 754743 w 1155609"/>
                    <a:gd name="connsiteY123" fmla="*/ 393524 h 1243297"/>
                    <a:gd name="connsiteX124" fmla="*/ 744465 w 1155609"/>
                    <a:gd name="connsiteY124" fmla="*/ 408208 h 1243297"/>
                    <a:gd name="connsiteX125" fmla="*/ 737123 w 1155609"/>
                    <a:gd name="connsiteY125" fmla="*/ 408208 h 1243297"/>
                    <a:gd name="connsiteX126" fmla="*/ 713629 w 1155609"/>
                    <a:gd name="connsiteY126" fmla="*/ 433170 h 1243297"/>
                    <a:gd name="connsiteX127" fmla="*/ 720971 w 1155609"/>
                    <a:gd name="connsiteY127" fmla="*/ 446385 h 1243297"/>
                    <a:gd name="connsiteX128" fmla="*/ 710692 w 1155609"/>
                    <a:gd name="connsiteY128" fmla="*/ 461069 h 1243297"/>
                    <a:gd name="connsiteX129" fmla="*/ 704819 w 1155609"/>
                    <a:gd name="connsiteY129" fmla="*/ 477221 h 1243297"/>
                    <a:gd name="connsiteX130" fmla="*/ 712161 w 1155609"/>
                    <a:gd name="connsiteY130" fmla="*/ 490437 h 1243297"/>
                    <a:gd name="connsiteX131" fmla="*/ 712161 w 1155609"/>
                    <a:gd name="connsiteY131" fmla="*/ 503652 h 1243297"/>
                    <a:gd name="connsiteX132" fmla="*/ 665173 w 1155609"/>
                    <a:gd name="connsiteY132" fmla="*/ 559450 h 1243297"/>
                    <a:gd name="connsiteX133" fmla="*/ 632868 w 1155609"/>
                    <a:gd name="connsiteY133" fmla="*/ 571197 h 1243297"/>
                    <a:gd name="connsiteX134" fmla="*/ 600564 w 1155609"/>
                    <a:gd name="connsiteY134" fmla="*/ 563855 h 1243297"/>
                    <a:gd name="connsiteX135" fmla="*/ 580007 w 1155609"/>
                    <a:gd name="connsiteY135" fmla="*/ 562387 h 1243297"/>
                    <a:gd name="connsiteX136" fmla="*/ 562387 w 1155609"/>
                    <a:gd name="connsiteY136" fmla="*/ 557982 h 1243297"/>
                    <a:gd name="connsiteX137" fmla="*/ 533019 w 1155609"/>
                    <a:gd name="connsiteY137" fmla="*/ 574134 h 1243297"/>
                    <a:gd name="connsiteX138" fmla="*/ 543298 w 1155609"/>
                    <a:gd name="connsiteY138" fmla="*/ 588817 h 1243297"/>
                    <a:gd name="connsiteX139" fmla="*/ 552108 w 1155609"/>
                    <a:gd name="connsiteY139" fmla="*/ 628464 h 1243297"/>
                    <a:gd name="connsiteX140" fmla="*/ 562387 w 1155609"/>
                    <a:gd name="connsiteY140" fmla="*/ 632869 h 1243297"/>
                    <a:gd name="connsiteX141" fmla="*/ 565323 w 1155609"/>
                    <a:gd name="connsiteY141" fmla="*/ 654894 h 1243297"/>
                    <a:gd name="connsiteX142" fmla="*/ 584412 w 1155609"/>
                    <a:gd name="connsiteY142" fmla="*/ 660768 h 1243297"/>
                    <a:gd name="connsiteX143" fmla="*/ 599096 w 1155609"/>
                    <a:gd name="connsiteY143" fmla="*/ 675452 h 1243297"/>
                    <a:gd name="connsiteX144" fmla="*/ 597628 w 1155609"/>
                    <a:gd name="connsiteY144" fmla="*/ 694540 h 1243297"/>
                    <a:gd name="connsiteX145" fmla="*/ 555045 w 1155609"/>
                    <a:gd name="connsiteY145" fmla="*/ 719503 h 1243297"/>
                    <a:gd name="connsiteX146" fmla="*/ 528614 w 1155609"/>
                    <a:gd name="connsiteY146" fmla="*/ 726845 h 1243297"/>
                    <a:gd name="connsiteX147" fmla="*/ 513930 w 1155609"/>
                    <a:gd name="connsiteY147" fmla="*/ 740060 h 1243297"/>
                    <a:gd name="connsiteX148" fmla="*/ 510994 w 1155609"/>
                    <a:gd name="connsiteY148" fmla="*/ 760617 h 1243297"/>
                    <a:gd name="connsiteX149" fmla="*/ 506588 w 1155609"/>
                    <a:gd name="connsiteY149" fmla="*/ 794389 h 1243297"/>
                    <a:gd name="connsiteX150" fmla="*/ 480158 w 1155609"/>
                    <a:gd name="connsiteY150" fmla="*/ 791453 h 1243297"/>
                    <a:gd name="connsiteX151" fmla="*/ 480158 w 1155609"/>
                    <a:gd name="connsiteY151" fmla="*/ 804668 h 1243297"/>
                    <a:gd name="connsiteX152" fmla="*/ 451203 w 1155609"/>
                    <a:gd name="connsiteY152" fmla="*/ 837399 h 1243297"/>
                    <a:gd name="connsiteX153" fmla="*/ 440121 w 1155609"/>
                    <a:gd name="connsiteY153" fmla="*/ 837399 h 1243297"/>
                    <a:gd name="connsiteX154" fmla="*/ 412613 w 1155609"/>
                    <a:gd name="connsiteY154" fmla="*/ 813479 h 1243297"/>
                    <a:gd name="connsiteX155" fmla="*/ 405271 w 1155609"/>
                    <a:gd name="connsiteY155" fmla="*/ 809074 h 1243297"/>
                    <a:gd name="connsiteX156" fmla="*/ 392055 w 1155609"/>
                    <a:gd name="connsiteY156" fmla="*/ 816415 h 1243297"/>
                    <a:gd name="connsiteX157" fmla="*/ 402547 w 1155609"/>
                    <a:gd name="connsiteY157" fmla="*/ 837399 h 1243297"/>
                    <a:gd name="connsiteX158" fmla="*/ 451100 w 1155609"/>
                    <a:gd name="connsiteY158" fmla="*/ 1243297 h 1243297"/>
                    <a:gd name="connsiteX0" fmla="*/ 359660 w 1155609"/>
                    <a:gd name="connsiteY0" fmla="*/ 1151857 h 1151857"/>
                    <a:gd name="connsiteX1" fmla="*/ 273117 w 1155609"/>
                    <a:gd name="connsiteY1" fmla="*/ 837399 h 1151857"/>
                    <a:gd name="connsiteX2" fmla="*/ 273117 w 1155609"/>
                    <a:gd name="connsiteY2" fmla="*/ 826694 h 1151857"/>
                    <a:gd name="connsiteX3" fmla="*/ 281927 w 1155609"/>
                    <a:gd name="connsiteY3" fmla="*/ 816415 h 1151857"/>
                    <a:gd name="connsiteX4" fmla="*/ 296611 w 1155609"/>
                    <a:gd name="connsiteY4" fmla="*/ 817883 h 1151857"/>
                    <a:gd name="connsiteX5" fmla="*/ 308358 w 1155609"/>
                    <a:gd name="connsiteY5" fmla="*/ 814947 h 1151857"/>
                    <a:gd name="connsiteX6" fmla="*/ 312763 w 1155609"/>
                    <a:gd name="connsiteY6" fmla="*/ 803200 h 1151857"/>
                    <a:gd name="connsiteX7" fmla="*/ 321574 w 1155609"/>
                    <a:gd name="connsiteY7" fmla="*/ 781174 h 1151857"/>
                    <a:gd name="connsiteX8" fmla="*/ 342131 w 1155609"/>
                    <a:gd name="connsiteY8" fmla="*/ 776769 h 1151857"/>
                    <a:gd name="connsiteX9" fmla="*/ 340662 w 1155609"/>
                    <a:gd name="connsiteY9" fmla="*/ 767959 h 1151857"/>
                    <a:gd name="connsiteX10" fmla="*/ 330384 w 1155609"/>
                    <a:gd name="connsiteY10" fmla="*/ 760617 h 1151857"/>
                    <a:gd name="connsiteX11" fmla="*/ 336257 w 1155609"/>
                    <a:gd name="connsiteY11" fmla="*/ 748870 h 1151857"/>
                    <a:gd name="connsiteX12" fmla="*/ 317168 w 1155609"/>
                    <a:gd name="connsiteY12" fmla="*/ 740060 h 1151857"/>
                    <a:gd name="connsiteX13" fmla="*/ 298080 w 1155609"/>
                    <a:gd name="connsiteY13" fmla="*/ 734186 h 1151857"/>
                    <a:gd name="connsiteX14" fmla="*/ 303953 w 1155609"/>
                    <a:gd name="connsiteY14" fmla="*/ 718034 h 1151857"/>
                    <a:gd name="connsiteX15" fmla="*/ 318637 w 1155609"/>
                    <a:gd name="connsiteY15" fmla="*/ 713629 h 1151857"/>
                    <a:gd name="connsiteX16" fmla="*/ 325979 w 1155609"/>
                    <a:gd name="connsiteY16" fmla="*/ 701882 h 1151857"/>
                    <a:gd name="connsiteX17" fmla="*/ 305421 w 1155609"/>
                    <a:gd name="connsiteY17" fmla="*/ 691604 h 1151857"/>
                    <a:gd name="connsiteX18" fmla="*/ 295143 w 1155609"/>
                    <a:gd name="connsiteY18" fmla="*/ 693072 h 1151857"/>
                    <a:gd name="connsiteX19" fmla="*/ 261370 w 1155609"/>
                    <a:gd name="connsiteY19" fmla="*/ 693072 h 1151857"/>
                    <a:gd name="connsiteX20" fmla="*/ 255497 w 1155609"/>
                    <a:gd name="connsiteY20" fmla="*/ 701882 h 1151857"/>
                    <a:gd name="connsiteX21" fmla="*/ 243750 w 1155609"/>
                    <a:gd name="connsiteY21" fmla="*/ 700413 h 1151857"/>
                    <a:gd name="connsiteX22" fmla="*/ 230534 w 1155609"/>
                    <a:gd name="connsiteY22" fmla="*/ 688666 h 1151857"/>
                    <a:gd name="connsiteX23" fmla="*/ 230534 w 1155609"/>
                    <a:gd name="connsiteY23" fmla="*/ 676919 h 1151857"/>
                    <a:gd name="connsiteX24" fmla="*/ 254028 w 1155609"/>
                    <a:gd name="connsiteY24" fmla="*/ 671046 h 1151857"/>
                    <a:gd name="connsiteX25" fmla="*/ 254028 w 1155609"/>
                    <a:gd name="connsiteY25" fmla="*/ 651958 h 1151857"/>
                    <a:gd name="connsiteX26" fmla="*/ 240813 w 1155609"/>
                    <a:gd name="connsiteY26" fmla="*/ 649021 h 1151857"/>
                    <a:gd name="connsiteX27" fmla="*/ 233471 w 1155609"/>
                    <a:gd name="connsiteY27" fmla="*/ 646084 h 1151857"/>
                    <a:gd name="connsiteX28" fmla="*/ 237876 w 1155609"/>
                    <a:gd name="connsiteY28" fmla="*/ 634337 h 1151857"/>
                    <a:gd name="connsiteX29" fmla="*/ 237876 w 1155609"/>
                    <a:gd name="connsiteY29" fmla="*/ 609375 h 1151857"/>
                    <a:gd name="connsiteX30" fmla="*/ 242281 w 1155609"/>
                    <a:gd name="connsiteY30" fmla="*/ 602033 h 1151857"/>
                    <a:gd name="connsiteX31" fmla="*/ 248155 w 1155609"/>
                    <a:gd name="connsiteY31" fmla="*/ 578539 h 1151857"/>
                    <a:gd name="connsiteX32" fmla="*/ 232003 w 1155609"/>
                    <a:gd name="connsiteY32" fmla="*/ 575602 h 1151857"/>
                    <a:gd name="connsiteX33" fmla="*/ 207041 w 1155609"/>
                    <a:gd name="connsiteY33" fmla="*/ 560918 h 1151857"/>
                    <a:gd name="connsiteX34" fmla="*/ 174736 w 1155609"/>
                    <a:gd name="connsiteY34" fmla="*/ 568261 h 1151857"/>
                    <a:gd name="connsiteX35" fmla="*/ 140964 w 1155609"/>
                    <a:gd name="connsiteY35" fmla="*/ 577070 h 1151857"/>
                    <a:gd name="connsiteX36" fmla="*/ 117470 w 1155609"/>
                    <a:gd name="connsiteY36" fmla="*/ 600564 h 1151857"/>
                    <a:gd name="connsiteX37" fmla="*/ 95444 w 1155609"/>
                    <a:gd name="connsiteY37" fmla="*/ 615249 h 1151857"/>
                    <a:gd name="connsiteX38" fmla="*/ 71950 w 1155609"/>
                    <a:gd name="connsiteY38" fmla="*/ 629932 h 1151857"/>
                    <a:gd name="connsiteX39" fmla="*/ 63140 w 1155609"/>
                    <a:gd name="connsiteY39" fmla="*/ 649021 h 1151857"/>
                    <a:gd name="connsiteX40" fmla="*/ 35241 w 1155609"/>
                    <a:gd name="connsiteY40" fmla="*/ 647552 h 1151857"/>
                    <a:gd name="connsiteX41" fmla="*/ 30836 w 1155609"/>
                    <a:gd name="connsiteY41" fmla="*/ 637274 h 1151857"/>
                    <a:gd name="connsiteX42" fmla="*/ 0 w 1155609"/>
                    <a:gd name="connsiteY42" fmla="*/ 643147 h 1151857"/>
                    <a:gd name="connsiteX43" fmla="*/ 51393 w 1155609"/>
                    <a:gd name="connsiteY43" fmla="*/ 609375 h 1151857"/>
                    <a:gd name="connsiteX44" fmla="*/ 76355 w 1155609"/>
                    <a:gd name="connsiteY44" fmla="*/ 604970 h 1151857"/>
                    <a:gd name="connsiteX45" fmla="*/ 80761 w 1155609"/>
                    <a:gd name="connsiteY45" fmla="*/ 587349 h 1151857"/>
                    <a:gd name="connsiteX46" fmla="*/ 96913 w 1155609"/>
                    <a:gd name="connsiteY46" fmla="*/ 587349 h 1151857"/>
                    <a:gd name="connsiteX47" fmla="*/ 114533 w 1155609"/>
                    <a:gd name="connsiteY47" fmla="*/ 577070 h 1151857"/>
                    <a:gd name="connsiteX48" fmla="*/ 186483 w 1155609"/>
                    <a:gd name="connsiteY48" fmla="*/ 540361 h 1151857"/>
                    <a:gd name="connsiteX49" fmla="*/ 255497 w 1155609"/>
                    <a:gd name="connsiteY49" fmla="*/ 497779 h 1151857"/>
                    <a:gd name="connsiteX50" fmla="*/ 301016 w 1155609"/>
                    <a:gd name="connsiteY50" fmla="*/ 436106 h 1151857"/>
                    <a:gd name="connsiteX51" fmla="*/ 380308 w 1155609"/>
                    <a:gd name="connsiteY51" fmla="*/ 402334 h 1151857"/>
                    <a:gd name="connsiteX52" fmla="*/ 427296 w 1155609"/>
                    <a:gd name="connsiteY52" fmla="*/ 371498 h 1151857"/>
                    <a:gd name="connsiteX53" fmla="*/ 444917 w 1155609"/>
                    <a:gd name="connsiteY53" fmla="*/ 334789 h 1151857"/>
                    <a:gd name="connsiteX54" fmla="*/ 455195 w 1155609"/>
                    <a:gd name="connsiteY54" fmla="*/ 318637 h 1151857"/>
                    <a:gd name="connsiteX55" fmla="*/ 446385 w 1155609"/>
                    <a:gd name="connsiteY55" fmla="*/ 270181 h 1151857"/>
                    <a:gd name="connsiteX56" fmla="*/ 456664 w 1155609"/>
                    <a:gd name="connsiteY56" fmla="*/ 243750 h 1151857"/>
                    <a:gd name="connsiteX57" fmla="*/ 452259 w 1155609"/>
                    <a:gd name="connsiteY57" fmla="*/ 227598 h 1151857"/>
                    <a:gd name="connsiteX58" fmla="*/ 464006 w 1155609"/>
                    <a:gd name="connsiteY58" fmla="*/ 193825 h 1151857"/>
                    <a:gd name="connsiteX59" fmla="*/ 480158 w 1155609"/>
                    <a:gd name="connsiteY59" fmla="*/ 196762 h 1151857"/>
                    <a:gd name="connsiteX60" fmla="*/ 491905 w 1155609"/>
                    <a:gd name="connsiteY60" fmla="*/ 192357 h 1151857"/>
                    <a:gd name="connsiteX61" fmla="*/ 500715 w 1155609"/>
                    <a:gd name="connsiteY61" fmla="*/ 167395 h 1151857"/>
                    <a:gd name="connsiteX62" fmla="*/ 506588 w 1155609"/>
                    <a:gd name="connsiteY62" fmla="*/ 113064 h 1151857"/>
                    <a:gd name="connsiteX63" fmla="*/ 540361 w 1155609"/>
                    <a:gd name="connsiteY63" fmla="*/ 89570 h 1151857"/>
                    <a:gd name="connsiteX64" fmla="*/ 552108 w 1155609"/>
                    <a:gd name="connsiteY64" fmla="*/ 73419 h 1151857"/>
                    <a:gd name="connsiteX65" fmla="*/ 594691 w 1155609"/>
                    <a:gd name="connsiteY65" fmla="*/ 63141 h 1151857"/>
                    <a:gd name="connsiteX66" fmla="*/ 603501 w 1155609"/>
                    <a:gd name="connsiteY66" fmla="*/ 63141 h 1151857"/>
                    <a:gd name="connsiteX67" fmla="*/ 609375 w 1155609"/>
                    <a:gd name="connsiteY67" fmla="*/ 60203 h 1151857"/>
                    <a:gd name="connsiteX68" fmla="*/ 613780 w 1155609"/>
                    <a:gd name="connsiteY68" fmla="*/ 32304 h 1151857"/>
                    <a:gd name="connsiteX69" fmla="*/ 610843 w 1155609"/>
                    <a:gd name="connsiteY69" fmla="*/ 13215 h 1151857"/>
                    <a:gd name="connsiteX70" fmla="*/ 629932 w 1155609"/>
                    <a:gd name="connsiteY70" fmla="*/ 0 h 1151857"/>
                    <a:gd name="connsiteX71" fmla="*/ 650489 w 1155609"/>
                    <a:gd name="connsiteY71" fmla="*/ 16153 h 1151857"/>
                    <a:gd name="connsiteX72" fmla="*/ 671046 w 1155609"/>
                    <a:gd name="connsiteY72" fmla="*/ 52862 h 1151857"/>
                    <a:gd name="connsiteX73" fmla="*/ 690135 w 1155609"/>
                    <a:gd name="connsiteY73" fmla="*/ 71950 h 1151857"/>
                    <a:gd name="connsiteX74" fmla="*/ 709224 w 1155609"/>
                    <a:gd name="connsiteY74" fmla="*/ 124811 h 1151857"/>
                    <a:gd name="connsiteX75" fmla="*/ 709224 w 1155609"/>
                    <a:gd name="connsiteY75" fmla="*/ 136558 h 1151857"/>
                    <a:gd name="connsiteX76" fmla="*/ 734186 w 1155609"/>
                    <a:gd name="connsiteY76" fmla="*/ 165926 h 1151857"/>
                    <a:gd name="connsiteX77" fmla="*/ 748870 w 1155609"/>
                    <a:gd name="connsiteY77" fmla="*/ 165926 h 1151857"/>
                    <a:gd name="connsiteX78" fmla="*/ 756212 w 1155609"/>
                    <a:gd name="connsiteY78" fmla="*/ 171799 h 1151857"/>
                    <a:gd name="connsiteX79" fmla="*/ 767959 w 1155609"/>
                    <a:gd name="connsiteY79" fmla="*/ 174737 h 1151857"/>
                    <a:gd name="connsiteX80" fmla="*/ 829630 w 1155609"/>
                    <a:gd name="connsiteY80" fmla="*/ 155648 h 1151857"/>
                    <a:gd name="connsiteX81" fmla="*/ 857529 w 1155609"/>
                    <a:gd name="connsiteY81" fmla="*/ 136558 h 1151857"/>
                    <a:gd name="connsiteX82" fmla="*/ 872213 w 1155609"/>
                    <a:gd name="connsiteY82" fmla="*/ 135090 h 1151857"/>
                    <a:gd name="connsiteX83" fmla="*/ 898644 w 1155609"/>
                    <a:gd name="connsiteY83" fmla="*/ 132154 h 1151857"/>
                    <a:gd name="connsiteX84" fmla="*/ 969126 w 1155609"/>
                    <a:gd name="connsiteY84" fmla="*/ 124811 h 1151857"/>
                    <a:gd name="connsiteX85" fmla="*/ 1024924 w 1155609"/>
                    <a:gd name="connsiteY85" fmla="*/ 140964 h 1151857"/>
                    <a:gd name="connsiteX86" fmla="*/ 1049886 w 1155609"/>
                    <a:gd name="connsiteY86" fmla="*/ 117470 h 1151857"/>
                    <a:gd name="connsiteX87" fmla="*/ 1067507 w 1155609"/>
                    <a:gd name="connsiteY87" fmla="*/ 95444 h 1151857"/>
                    <a:gd name="connsiteX88" fmla="*/ 1095406 w 1155609"/>
                    <a:gd name="connsiteY88" fmla="*/ 83697 h 1151857"/>
                    <a:gd name="connsiteX89" fmla="*/ 1096853 w 1155609"/>
                    <a:gd name="connsiteY89" fmla="*/ 83263 h 1151857"/>
                    <a:gd name="connsiteX90" fmla="*/ 1105684 w 1155609"/>
                    <a:gd name="connsiteY90" fmla="*/ 89570 h 1151857"/>
                    <a:gd name="connsiteX91" fmla="*/ 1117431 w 1155609"/>
                    <a:gd name="connsiteY91" fmla="*/ 91039 h 1151857"/>
                    <a:gd name="connsiteX92" fmla="*/ 1120368 w 1155609"/>
                    <a:gd name="connsiteY92" fmla="*/ 96913 h 1151857"/>
                    <a:gd name="connsiteX93" fmla="*/ 1137988 w 1155609"/>
                    <a:gd name="connsiteY93" fmla="*/ 91039 h 1151857"/>
                    <a:gd name="connsiteX94" fmla="*/ 1154369 w 1155609"/>
                    <a:gd name="connsiteY94" fmla="*/ 106891 h 1151857"/>
                    <a:gd name="connsiteX95" fmla="*/ 1143862 w 1155609"/>
                    <a:gd name="connsiteY95" fmla="*/ 129217 h 1151857"/>
                    <a:gd name="connsiteX96" fmla="*/ 1149735 w 1155609"/>
                    <a:gd name="connsiteY96" fmla="*/ 149774 h 1151857"/>
                    <a:gd name="connsiteX97" fmla="*/ 1155609 w 1155609"/>
                    <a:gd name="connsiteY97" fmla="*/ 164458 h 1151857"/>
                    <a:gd name="connsiteX98" fmla="*/ 1149735 w 1155609"/>
                    <a:gd name="connsiteY98" fmla="*/ 183546 h 1151857"/>
                    <a:gd name="connsiteX99" fmla="*/ 1155609 w 1155609"/>
                    <a:gd name="connsiteY99" fmla="*/ 193825 h 1151857"/>
                    <a:gd name="connsiteX100" fmla="*/ 1140925 w 1155609"/>
                    <a:gd name="connsiteY100" fmla="*/ 205572 h 1151857"/>
                    <a:gd name="connsiteX101" fmla="*/ 1136520 w 1155609"/>
                    <a:gd name="connsiteY101" fmla="*/ 215851 h 1151857"/>
                    <a:gd name="connsiteX102" fmla="*/ 1136432 w 1155609"/>
                    <a:gd name="connsiteY102" fmla="*/ 216355 h 1151857"/>
                    <a:gd name="connsiteX103" fmla="*/ 1135052 w 1155609"/>
                    <a:gd name="connsiteY103" fmla="*/ 214383 h 1151857"/>
                    <a:gd name="connsiteX104" fmla="*/ 1117431 w 1155609"/>
                    <a:gd name="connsiteY104" fmla="*/ 221725 h 1151857"/>
                    <a:gd name="connsiteX105" fmla="*/ 1096874 w 1155609"/>
                    <a:gd name="connsiteY105" fmla="*/ 217319 h 1151857"/>
                    <a:gd name="connsiteX106" fmla="*/ 1079254 w 1155609"/>
                    <a:gd name="connsiteY106" fmla="*/ 227598 h 1151857"/>
                    <a:gd name="connsiteX107" fmla="*/ 1052823 w 1155609"/>
                    <a:gd name="connsiteY107" fmla="*/ 215851 h 1151857"/>
                    <a:gd name="connsiteX108" fmla="*/ 1021987 w 1155609"/>
                    <a:gd name="connsiteY108" fmla="*/ 258434 h 1151857"/>
                    <a:gd name="connsiteX109" fmla="*/ 976468 w 1155609"/>
                    <a:gd name="connsiteY109" fmla="*/ 255497 h 1151857"/>
                    <a:gd name="connsiteX110" fmla="*/ 955910 w 1155609"/>
                    <a:gd name="connsiteY110" fmla="*/ 248155 h 1151857"/>
                    <a:gd name="connsiteX111" fmla="*/ 947100 w 1155609"/>
                    <a:gd name="connsiteY111" fmla="*/ 258434 h 1151857"/>
                    <a:gd name="connsiteX112" fmla="*/ 925074 w 1155609"/>
                    <a:gd name="connsiteY112" fmla="*/ 252560 h 1151857"/>
                    <a:gd name="connsiteX113" fmla="*/ 901581 w 1155609"/>
                    <a:gd name="connsiteY113" fmla="*/ 270181 h 1151857"/>
                    <a:gd name="connsiteX114" fmla="*/ 867808 w 1155609"/>
                    <a:gd name="connsiteY114" fmla="*/ 261370 h 1151857"/>
                    <a:gd name="connsiteX115" fmla="*/ 847251 w 1155609"/>
                    <a:gd name="connsiteY115" fmla="*/ 292207 h 1151857"/>
                    <a:gd name="connsiteX116" fmla="*/ 825225 w 1155609"/>
                    <a:gd name="connsiteY116" fmla="*/ 301016 h 1151857"/>
                    <a:gd name="connsiteX117" fmla="*/ 807605 w 1155609"/>
                    <a:gd name="connsiteY117" fmla="*/ 292207 h 1151857"/>
                    <a:gd name="connsiteX118" fmla="*/ 784111 w 1155609"/>
                    <a:gd name="connsiteY118" fmla="*/ 327448 h 1151857"/>
                    <a:gd name="connsiteX119" fmla="*/ 781174 w 1155609"/>
                    <a:gd name="connsiteY119" fmla="*/ 339195 h 1151857"/>
                    <a:gd name="connsiteX120" fmla="*/ 770895 w 1155609"/>
                    <a:gd name="connsiteY120" fmla="*/ 352410 h 1151857"/>
                    <a:gd name="connsiteX121" fmla="*/ 770895 w 1155609"/>
                    <a:gd name="connsiteY121" fmla="*/ 368562 h 1151857"/>
                    <a:gd name="connsiteX122" fmla="*/ 756212 w 1155609"/>
                    <a:gd name="connsiteY122" fmla="*/ 374436 h 1151857"/>
                    <a:gd name="connsiteX123" fmla="*/ 754743 w 1155609"/>
                    <a:gd name="connsiteY123" fmla="*/ 393524 h 1151857"/>
                    <a:gd name="connsiteX124" fmla="*/ 744465 w 1155609"/>
                    <a:gd name="connsiteY124" fmla="*/ 408208 h 1151857"/>
                    <a:gd name="connsiteX125" fmla="*/ 737123 w 1155609"/>
                    <a:gd name="connsiteY125" fmla="*/ 408208 h 1151857"/>
                    <a:gd name="connsiteX126" fmla="*/ 713629 w 1155609"/>
                    <a:gd name="connsiteY126" fmla="*/ 433170 h 1151857"/>
                    <a:gd name="connsiteX127" fmla="*/ 720971 w 1155609"/>
                    <a:gd name="connsiteY127" fmla="*/ 446385 h 1151857"/>
                    <a:gd name="connsiteX128" fmla="*/ 710692 w 1155609"/>
                    <a:gd name="connsiteY128" fmla="*/ 461069 h 1151857"/>
                    <a:gd name="connsiteX129" fmla="*/ 704819 w 1155609"/>
                    <a:gd name="connsiteY129" fmla="*/ 477221 h 1151857"/>
                    <a:gd name="connsiteX130" fmla="*/ 712161 w 1155609"/>
                    <a:gd name="connsiteY130" fmla="*/ 490437 h 1151857"/>
                    <a:gd name="connsiteX131" fmla="*/ 712161 w 1155609"/>
                    <a:gd name="connsiteY131" fmla="*/ 503652 h 1151857"/>
                    <a:gd name="connsiteX132" fmla="*/ 665173 w 1155609"/>
                    <a:gd name="connsiteY132" fmla="*/ 559450 h 1151857"/>
                    <a:gd name="connsiteX133" fmla="*/ 632868 w 1155609"/>
                    <a:gd name="connsiteY133" fmla="*/ 571197 h 1151857"/>
                    <a:gd name="connsiteX134" fmla="*/ 600564 w 1155609"/>
                    <a:gd name="connsiteY134" fmla="*/ 563855 h 1151857"/>
                    <a:gd name="connsiteX135" fmla="*/ 580007 w 1155609"/>
                    <a:gd name="connsiteY135" fmla="*/ 562387 h 1151857"/>
                    <a:gd name="connsiteX136" fmla="*/ 562387 w 1155609"/>
                    <a:gd name="connsiteY136" fmla="*/ 557982 h 1151857"/>
                    <a:gd name="connsiteX137" fmla="*/ 533019 w 1155609"/>
                    <a:gd name="connsiteY137" fmla="*/ 574134 h 1151857"/>
                    <a:gd name="connsiteX138" fmla="*/ 543298 w 1155609"/>
                    <a:gd name="connsiteY138" fmla="*/ 588817 h 1151857"/>
                    <a:gd name="connsiteX139" fmla="*/ 552108 w 1155609"/>
                    <a:gd name="connsiteY139" fmla="*/ 628464 h 1151857"/>
                    <a:gd name="connsiteX140" fmla="*/ 562387 w 1155609"/>
                    <a:gd name="connsiteY140" fmla="*/ 632869 h 1151857"/>
                    <a:gd name="connsiteX141" fmla="*/ 565323 w 1155609"/>
                    <a:gd name="connsiteY141" fmla="*/ 654894 h 1151857"/>
                    <a:gd name="connsiteX142" fmla="*/ 584412 w 1155609"/>
                    <a:gd name="connsiteY142" fmla="*/ 660768 h 1151857"/>
                    <a:gd name="connsiteX143" fmla="*/ 599096 w 1155609"/>
                    <a:gd name="connsiteY143" fmla="*/ 675452 h 1151857"/>
                    <a:gd name="connsiteX144" fmla="*/ 597628 w 1155609"/>
                    <a:gd name="connsiteY144" fmla="*/ 694540 h 1151857"/>
                    <a:gd name="connsiteX145" fmla="*/ 555045 w 1155609"/>
                    <a:gd name="connsiteY145" fmla="*/ 719503 h 1151857"/>
                    <a:gd name="connsiteX146" fmla="*/ 528614 w 1155609"/>
                    <a:gd name="connsiteY146" fmla="*/ 726845 h 1151857"/>
                    <a:gd name="connsiteX147" fmla="*/ 513930 w 1155609"/>
                    <a:gd name="connsiteY147" fmla="*/ 740060 h 1151857"/>
                    <a:gd name="connsiteX148" fmla="*/ 510994 w 1155609"/>
                    <a:gd name="connsiteY148" fmla="*/ 760617 h 1151857"/>
                    <a:gd name="connsiteX149" fmla="*/ 506588 w 1155609"/>
                    <a:gd name="connsiteY149" fmla="*/ 794389 h 1151857"/>
                    <a:gd name="connsiteX150" fmla="*/ 480158 w 1155609"/>
                    <a:gd name="connsiteY150" fmla="*/ 791453 h 1151857"/>
                    <a:gd name="connsiteX151" fmla="*/ 480158 w 1155609"/>
                    <a:gd name="connsiteY151" fmla="*/ 804668 h 1151857"/>
                    <a:gd name="connsiteX152" fmla="*/ 451203 w 1155609"/>
                    <a:gd name="connsiteY152" fmla="*/ 837399 h 1151857"/>
                    <a:gd name="connsiteX153" fmla="*/ 440121 w 1155609"/>
                    <a:gd name="connsiteY153" fmla="*/ 837399 h 1151857"/>
                    <a:gd name="connsiteX154" fmla="*/ 412613 w 1155609"/>
                    <a:gd name="connsiteY154" fmla="*/ 813479 h 1151857"/>
                    <a:gd name="connsiteX155" fmla="*/ 405271 w 1155609"/>
                    <a:gd name="connsiteY155" fmla="*/ 809074 h 1151857"/>
                    <a:gd name="connsiteX156" fmla="*/ 392055 w 1155609"/>
                    <a:gd name="connsiteY156" fmla="*/ 816415 h 1151857"/>
                    <a:gd name="connsiteX157" fmla="*/ 402547 w 1155609"/>
                    <a:gd name="connsiteY157" fmla="*/ 837399 h 1151857"/>
                    <a:gd name="connsiteX0" fmla="*/ 273117 w 1155609"/>
                    <a:gd name="connsiteY0" fmla="*/ 837399 h 837399"/>
                    <a:gd name="connsiteX1" fmla="*/ 273117 w 1155609"/>
                    <a:gd name="connsiteY1" fmla="*/ 826694 h 837399"/>
                    <a:gd name="connsiteX2" fmla="*/ 281927 w 1155609"/>
                    <a:gd name="connsiteY2" fmla="*/ 816415 h 837399"/>
                    <a:gd name="connsiteX3" fmla="*/ 296611 w 1155609"/>
                    <a:gd name="connsiteY3" fmla="*/ 817883 h 837399"/>
                    <a:gd name="connsiteX4" fmla="*/ 308358 w 1155609"/>
                    <a:gd name="connsiteY4" fmla="*/ 814947 h 837399"/>
                    <a:gd name="connsiteX5" fmla="*/ 312763 w 1155609"/>
                    <a:gd name="connsiteY5" fmla="*/ 803200 h 837399"/>
                    <a:gd name="connsiteX6" fmla="*/ 321574 w 1155609"/>
                    <a:gd name="connsiteY6" fmla="*/ 781174 h 837399"/>
                    <a:gd name="connsiteX7" fmla="*/ 342131 w 1155609"/>
                    <a:gd name="connsiteY7" fmla="*/ 776769 h 837399"/>
                    <a:gd name="connsiteX8" fmla="*/ 340662 w 1155609"/>
                    <a:gd name="connsiteY8" fmla="*/ 767959 h 837399"/>
                    <a:gd name="connsiteX9" fmla="*/ 330384 w 1155609"/>
                    <a:gd name="connsiteY9" fmla="*/ 760617 h 837399"/>
                    <a:gd name="connsiteX10" fmla="*/ 336257 w 1155609"/>
                    <a:gd name="connsiteY10" fmla="*/ 748870 h 837399"/>
                    <a:gd name="connsiteX11" fmla="*/ 317168 w 1155609"/>
                    <a:gd name="connsiteY11" fmla="*/ 740060 h 837399"/>
                    <a:gd name="connsiteX12" fmla="*/ 298080 w 1155609"/>
                    <a:gd name="connsiteY12" fmla="*/ 734186 h 837399"/>
                    <a:gd name="connsiteX13" fmla="*/ 303953 w 1155609"/>
                    <a:gd name="connsiteY13" fmla="*/ 718034 h 837399"/>
                    <a:gd name="connsiteX14" fmla="*/ 318637 w 1155609"/>
                    <a:gd name="connsiteY14" fmla="*/ 713629 h 837399"/>
                    <a:gd name="connsiteX15" fmla="*/ 325979 w 1155609"/>
                    <a:gd name="connsiteY15" fmla="*/ 701882 h 837399"/>
                    <a:gd name="connsiteX16" fmla="*/ 305421 w 1155609"/>
                    <a:gd name="connsiteY16" fmla="*/ 691604 h 837399"/>
                    <a:gd name="connsiteX17" fmla="*/ 295143 w 1155609"/>
                    <a:gd name="connsiteY17" fmla="*/ 693072 h 837399"/>
                    <a:gd name="connsiteX18" fmla="*/ 261370 w 1155609"/>
                    <a:gd name="connsiteY18" fmla="*/ 693072 h 837399"/>
                    <a:gd name="connsiteX19" fmla="*/ 255497 w 1155609"/>
                    <a:gd name="connsiteY19" fmla="*/ 701882 h 837399"/>
                    <a:gd name="connsiteX20" fmla="*/ 243750 w 1155609"/>
                    <a:gd name="connsiteY20" fmla="*/ 700413 h 837399"/>
                    <a:gd name="connsiteX21" fmla="*/ 230534 w 1155609"/>
                    <a:gd name="connsiteY21" fmla="*/ 688666 h 837399"/>
                    <a:gd name="connsiteX22" fmla="*/ 230534 w 1155609"/>
                    <a:gd name="connsiteY22" fmla="*/ 676919 h 837399"/>
                    <a:gd name="connsiteX23" fmla="*/ 254028 w 1155609"/>
                    <a:gd name="connsiteY23" fmla="*/ 671046 h 837399"/>
                    <a:gd name="connsiteX24" fmla="*/ 254028 w 1155609"/>
                    <a:gd name="connsiteY24" fmla="*/ 651958 h 837399"/>
                    <a:gd name="connsiteX25" fmla="*/ 240813 w 1155609"/>
                    <a:gd name="connsiteY25" fmla="*/ 649021 h 837399"/>
                    <a:gd name="connsiteX26" fmla="*/ 233471 w 1155609"/>
                    <a:gd name="connsiteY26" fmla="*/ 646084 h 837399"/>
                    <a:gd name="connsiteX27" fmla="*/ 237876 w 1155609"/>
                    <a:gd name="connsiteY27" fmla="*/ 634337 h 837399"/>
                    <a:gd name="connsiteX28" fmla="*/ 237876 w 1155609"/>
                    <a:gd name="connsiteY28" fmla="*/ 609375 h 837399"/>
                    <a:gd name="connsiteX29" fmla="*/ 242281 w 1155609"/>
                    <a:gd name="connsiteY29" fmla="*/ 602033 h 837399"/>
                    <a:gd name="connsiteX30" fmla="*/ 248155 w 1155609"/>
                    <a:gd name="connsiteY30" fmla="*/ 578539 h 837399"/>
                    <a:gd name="connsiteX31" fmla="*/ 232003 w 1155609"/>
                    <a:gd name="connsiteY31" fmla="*/ 575602 h 837399"/>
                    <a:gd name="connsiteX32" fmla="*/ 207041 w 1155609"/>
                    <a:gd name="connsiteY32" fmla="*/ 560918 h 837399"/>
                    <a:gd name="connsiteX33" fmla="*/ 174736 w 1155609"/>
                    <a:gd name="connsiteY33" fmla="*/ 568261 h 837399"/>
                    <a:gd name="connsiteX34" fmla="*/ 140964 w 1155609"/>
                    <a:gd name="connsiteY34" fmla="*/ 577070 h 837399"/>
                    <a:gd name="connsiteX35" fmla="*/ 117470 w 1155609"/>
                    <a:gd name="connsiteY35" fmla="*/ 600564 h 837399"/>
                    <a:gd name="connsiteX36" fmla="*/ 95444 w 1155609"/>
                    <a:gd name="connsiteY36" fmla="*/ 615249 h 837399"/>
                    <a:gd name="connsiteX37" fmla="*/ 71950 w 1155609"/>
                    <a:gd name="connsiteY37" fmla="*/ 629932 h 837399"/>
                    <a:gd name="connsiteX38" fmla="*/ 63140 w 1155609"/>
                    <a:gd name="connsiteY38" fmla="*/ 649021 h 837399"/>
                    <a:gd name="connsiteX39" fmla="*/ 35241 w 1155609"/>
                    <a:gd name="connsiteY39" fmla="*/ 647552 h 837399"/>
                    <a:gd name="connsiteX40" fmla="*/ 30836 w 1155609"/>
                    <a:gd name="connsiteY40" fmla="*/ 637274 h 837399"/>
                    <a:gd name="connsiteX41" fmla="*/ 0 w 1155609"/>
                    <a:gd name="connsiteY41" fmla="*/ 643147 h 837399"/>
                    <a:gd name="connsiteX42" fmla="*/ 51393 w 1155609"/>
                    <a:gd name="connsiteY42" fmla="*/ 609375 h 837399"/>
                    <a:gd name="connsiteX43" fmla="*/ 76355 w 1155609"/>
                    <a:gd name="connsiteY43" fmla="*/ 604970 h 837399"/>
                    <a:gd name="connsiteX44" fmla="*/ 80761 w 1155609"/>
                    <a:gd name="connsiteY44" fmla="*/ 587349 h 837399"/>
                    <a:gd name="connsiteX45" fmla="*/ 96913 w 1155609"/>
                    <a:gd name="connsiteY45" fmla="*/ 587349 h 837399"/>
                    <a:gd name="connsiteX46" fmla="*/ 114533 w 1155609"/>
                    <a:gd name="connsiteY46" fmla="*/ 577070 h 837399"/>
                    <a:gd name="connsiteX47" fmla="*/ 186483 w 1155609"/>
                    <a:gd name="connsiteY47" fmla="*/ 540361 h 837399"/>
                    <a:gd name="connsiteX48" fmla="*/ 255497 w 1155609"/>
                    <a:gd name="connsiteY48" fmla="*/ 497779 h 837399"/>
                    <a:gd name="connsiteX49" fmla="*/ 301016 w 1155609"/>
                    <a:gd name="connsiteY49" fmla="*/ 436106 h 837399"/>
                    <a:gd name="connsiteX50" fmla="*/ 380308 w 1155609"/>
                    <a:gd name="connsiteY50" fmla="*/ 402334 h 837399"/>
                    <a:gd name="connsiteX51" fmla="*/ 427296 w 1155609"/>
                    <a:gd name="connsiteY51" fmla="*/ 371498 h 837399"/>
                    <a:gd name="connsiteX52" fmla="*/ 444917 w 1155609"/>
                    <a:gd name="connsiteY52" fmla="*/ 334789 h 837399"/>
                    <a:gd name="connsiteX53" fmla="*/ 455195 w 1155609"/>
                    <a:gd name="connsiteY53" fmla="*/ 318637 h 837399"/>
                    <a:gd name="connsiteX54" fmla="*/ 446385 w 1155609"/>
                    <a:gd name="connsiteY54" fmla="*/ 270181 h 837399"/>
                    <a:gd name="connsiteX55" fmla="*/ 456664 w 1155609"/>
                    <a:gd name="connsiteY55" fmla="*/ 243750 h 837399"/>
                    <a:gd name="connsiteX56" fmla="*/ 452259 w 1155609"/>
                    <a:gd name="connsiteY56" fmla="*/ 227598 h 837399"/>
                    <a:gd name="connsiteX57" fmla="*/ 464006 w 1155609"/>
                    <a:gd name="connsiteY57" fmla="*/ 193825 h 837399"/>
                    <a:gd name="connsiteX58" fmla="*/ 480158 w 1155609"/>
                    <a:gd name="connsiteY58" fmla="*/ 196762 h 837399"/>
                    <a:gd name="connsiteX59" fmla="*/ 491905 w 1155609"/>
                    <a:gd name="connsiteY59" fmla="*/ 192357 h 837399"/>
                    <a:gd name="connsiteX60" fmla="*/ 500715 w 1155609"/>
                    <a:gd name="connsiteY60" fmla="*/ 167395 h 837399"/>
                    <a:gd name="connsiteX61" fmla="*/ 506588 w 1155609"/>
                    <a:gd name="connsiteY61" fmla="*/ 113064 h 837399"/>
                    <a:gd name="connsiteX62" fmla="*/ 540361 w 1155609"/>
                    <a:gd name="connsiteY62" fmla="*/ 89570 h 837399"/>
                    <a:gd name="connsiteX63" fmla="*/ 552108 w 1155609"/>
                    <a:gd name="connsiteY63" fmla="*/ 73419 h 837399"/>
                    <a:gd name="connsiteX64" fmla="*/ 594691 w 1155609"/>
                    <a:gd name="connsiteY64" fmla="*/ 63141 h 837399"/>
                    <a:gd name="connsiteX65" fmla="*/ 603501 w 1155609"/>
                    <a:gd name="connsiteY65" fmla="*/ 63141 h 837399"/>
                    <a:gd name="connsiteX66" fmla="*/ 609375 w 1155609"/>
                    <a:gd name="connsiteY66" fmla="*/ 60203 h 837399"/>
                    <a:gd name="connsiteX67" fmla="*/ 613780 w 1155609"/>
                    <a:gd name="connsiteY67" fmla="*/ 32304 h 837399"/>
                    <a:gd name="connsiteX68" fmla="*/ 610843 w 1155609"/>
                    <a:gd name="connsiteY68" fmla="*/ 13215 h 837399"/>
                    <a:gd name="connsiteX69" fmla="*/ 629932 w 1155609"/>
                    <a:gd name="connsiteY69" fmla="*/ 0 h 837399"/>
                    <a:gd name="connsiteX70" fmla="*/ 650489 w 1155609"/>
                    <a:gd name="connsiteY70" fmla="*/ 16153 h 837399"/>
                    <a:gd name="connsiteX71" fmla="*/ 671046 w 1155609"/>
                    <a:gd name="connsiteY71" fmla="*/ 52862 h 837399"/>
                    <a:gd name="connsiteX72" fmla="*/ 690135 w 1155609"/>
                    <a:gd name="connsiteY72" fmla="*/ 71950 h 837399"/>
                    <a:gd name="connsiteX73" fmla="*/ 709224 w 1155609"/>
                    <a:gd name="connsiteY73" fmla="*/ 124811 h 837399"/>
                    <a:gd name="connsiteX74" fmla="*/ 709224 w 1155609"/>
                    <a:gd name="connsiteY74" fmla="*/ 136558 h 837399"/>
                    <a:gd name="connsiteX75" fmla="*/ 734186 w 1155609"/>
                    <a:gd name="connsiteY75" fmla="*/ 165926 h 837399"/>
                    <a:gd name="connsiteX76" fmla="*/ 748870 w 1155609"/>
                    <a:gd name="connsiteY76" fmla="*/ 165926 h 837399"/>
                    <a:gd name="connsiteX77" fmla="*/ 756212 w 1155609"/>
                    <a:gd name="connsiteY77" fmla="*/ 171799 h 837399"/>
                    <a:gd name="connsiteX78" fmla="*/ 767959 w 1155609"/>
                    <a:gd name="connsiteY78" fmla="*/ 174737 h 837399"/>
                    <a:gd name="connsiteX79" fmla="*/ 829630 w 1155609"/>
                    <a:gd name="connsiteY79" fmla="*/ 155648 h 837399"/>
                    <a:gd name="connsiteX80" fmla="*/ 857529 w 1155609"/>
                    <a:gd name="connsiteY80" fmla="*/ 136558 h 837399"/>
                    <a:gd name="connsiteX81" fmla="*/ 872213 w 1155609"/>
                    <a:gd name="connsiteY81" fmla="*/ 135090 h 837399"/>
                    <a:gd name="connsiteX82" fmla="*/ 898644 w 1155609"/>
                    <a:gd name="connsiteY82" fmla="*/ 132154 h 837399"/>
                    <a:gd name="connsiteX83" fmla="*/ 969126 w 1155609"/>
                    <a:gd name="connsiteY83" fmla="*/ 124811 h 837399"/>
                    <a:gd name="connsiteX84" fmla="*/ 1024924 w 1155609"/>
                    <a:gd name="connsiteY84" fmla="*/ 140964 h 837399"/>
                    <a:gd name="connsiteX85" fmla="*/ 1049886 w 1155609"/>
                    <a:gd name="connsiteY85" fmla="*/ 117470 h 837399"/>
                    <a:gd name="connsiteX86" fmla="*/ 1067507 w 1155609"/>
                    <a:gd name="connsiteY86" fmla="*/ 95444 h 837399"/>
                    <a:gd name="connsiteX87" fmla="*/ 1095406 w 1155609"/>
                    <a:gd name="connsiteY87" fmla="*/ 83697 h 837399"/>
                    <a:gd name="connsiteX88" fmla="*/ 1096853 w 1155609"/>
                    <a:gd name="connsiteY88" fmla="*/ 83263 h 837399"/>
                    <a:gd name="connsiteX89" fmla="*/ 1105684 w 1155609"/>
                    <a:gd name="connsiteY89" fmla="*/ 89570 h 837399"/>
                    <a:gd name="connsiteX90" fmla="*/ 1117431 w 1155609"/>
                    <a:gd name="connsiteY90" fmla="*/ 91039 h 837399"/>
                    <a:gd name="connsiteX91" fmla="*/ 1120368 w 1155609"/>
                    <a:gd name="connsiteY91" fmla="*/ 96913 h 837399"/>
                    <a:gd name="connsiteX92" fmla="*/ 1137988 w 1155609"/>
                    <a:gd name="connsiteY92" fmla="*/ 91039 h 837399"/>
                    <a:gd name="connsiteX93" fmla="*/ 1154369 w 1155609"/>
                    <a:gd name="connsiteY93" fmla="*/ 106891 h 837399"/>
                    <a:gd name="connsiteX94" fmla="*/ 1143862 w 1155609"/>
                    <a:gd name="connsiteY94" fmla="*/ 129217 h 837399"/>
                    <a:gd name="connsiteX95" fmla="*/ 1149735 w 1155609"/>
                    <a:gd name="connsiteY95" fmla="*/ 149774 h 837399"/>
                    <a:gd name="connsiteX96" fmla="*/ 1155609 w 1155609"/>
                    <a:gd name="connsiteY96" fmla="*/ 164458 h 837399"/>
                    <a:gd name="connsiteX97" fmla="*/ 1149735 w 1155609"/>
                    <a:gd name="connsiteY97" fmla="*/ 183546 h 837399"/>
                    <a:gd name="connsiteX98" fmla="*/ 1155609 w 1155609"/>
                    <a:gd name="connsiteY98" fmla="*/ 193825 h 837399"/>
                    <a:gd name="connsiteX99" fmla="*/ 1140925 w 1155609"/>
                    <a:gd name="connsiteY99" fmla="*/ 205572 h 837399"/>
                    <a:gd name="connsiteX100" fmla="*/ 1136520 w 1155609"/>
                    <a:gd name="connsiteY100" fmla="*/ 215851 h 837399"/>
                    <a:gd name="connsiteX101" fmla="*/ 1136432 w 1155609"/>
                    <a:gd name="connsiteY101" fmla="*/ 216355 h 837399"/>
                    <a:gd name="connsiteX102" fmla="*/ 1135052 w 1155609"/>
                    <a:gd name="connsiteY102" fmla="*/ 214383 h 837399"/>
                    <a:gd name="connsiteX103" fmla="*/ 1117431 w 1155609"/>
                    <a:gd name="connsiteY103" fmla="*/ 221725 h 837399"/>
                    <a:gd name="connsiteX104" fmla="*/ 1096874 w 1155609"/>
                    <a:gd name="connsiteY104" fmla="*/ 217319 h 837399"/>
                    <a:gd name="connsiteX105" fmla="*/ 1079254 w 1155609"/>
                    <a:gd name="connsiteY105" fmla="*/ 227598 h 837399"/>
                    <a:gd name="connsiteX106" fmla="*/ 1052823 w 1155609"/>
                    <a:gd name="connsiteY106" fmla="*/ 215851 h 837399"/>
                    <a:gd name="connsiteX107" fmla="*/ 1021987 w 1155609"/>
                    <a:gd name="connsiteY107" fmla="*/ 258434 h 837399"/>
                    <a:gd name="connsiteX108" fmla="*/ 976468 w 1155609"/>
                    <a:gd name="connsiteY108" fmla="*/ 255497 h 837399"/>
                    <a:gd name="connsiteX109" fmla="*/ 955910 w 1155609"/>
                    <a:gd name="connsiteY109" fmla="*/ 248155 h 837399"/>
                    <a:gd name="connsiteX110" fmla="*/ 947100 w 1155609"/>
                    <a:gd name="connsiteY110" fmla="*/ 258434 h 837399"/>
                    <a:gd name="connsiteX111" fmla="*/ 925074 w 1155609"/>
                    <a:gd name="connsiteY111" fmla="*/ 252560 h 837399"/>
                    <a:gd name="connsiteX112" fmla="*/ 901581 w 1155609"/>
                    <a:gd name="connsiteY112" fmla="*/ 270181 h 837399"/>
                    <a:gd name="connsiteX113" fmla="*/ 867808 w 1155609"/>
                    <a:gd name="connsiteY113" fmla="*/ 261370 h 837399"/>
                    <a:gd name="connsiteX114" fmla="*/ 847251 w 1155609"/>
                    <a:gd name="connsiteY114" fmla="*/ 292207 h 837399"/>
                    <a:gd name="connsiteX115" fmla="*/ 825225 w 1155609"/>
                    <a:gd name="connsiteY115" fmla="*/ 301016 h 837399"/>
                    <a:gd name="connsiteX116" fmla="*/ 807605 w 1155609"/>
                    <a:gd name="connsiteY116" fmla="*/ 292207 h 837399"/>
                    <a:gd name="connsiteX117" fmla="*/ 784111 w 1155609"/>
                    <a:gd name="connsiteY117" fmla="*/ 327448 h 837399"/>
                    <a:gd name="connsiteX118" fmla="*/ 781174 w 1155609"/>
                    <a:gd name="connsiteY118" fmla="*/ 339195 h 837399"/>
                    <a:gd name="connsiteX119" fmla="*/ 770895 w 1155609"/>
                    <a:gd name="connsiteY119" fmla="*/ 352410 h 837399"/>
                    <a:gd name="connsiteX120" fmla="*/ 770895 w 1155609"/>
                    <a:gd name="connsiteY120" fmla="*/ 368562 h 837399"/>
                    <a:gd name="connsiteX121" fmla="*/ 756212 w 1155609"/>
                    <a:gd name="connsiteY121" fmla="*/ 374436 h 837399"/>
                    <a:gd name="connsiteX122" fmla="*/ 754743 w 1155609"/>
                    <a:gd name="connsiteY122" fmla="*/ 393524 h 837399"/>
                    <a:gd name="connsiteX123" fmla="*/ 744465 w 1155609"/>
                    <a:gd name="connsiteY123" fmla="*/ 408208 h 837399"/>
                    <a:gd name="connsiteX124" fmla="*/ 737123 w 1155609"/>
                    <a:gd name="connsiteY124" fmla="*/ 408208 h 837399"/>
                    <a:gd name="connsiteX125" fmla="*/ 713629 w 1155609"/>
                    <a:gd name="connsiteY125" fmla="*/ 433170 h 837399"/>
                    <a:gd name="connsiteX126" fmla="*/ 720971 w 1155609"/>
                    <a:gd name="connsiteY126" fmla="*/ 446385 h 837399"/>
                    <a:gd name="connsiteX127" fmla="*/ 710692 w 1155609"/>
                    <a:gd name="connsiteY127" fmla="*/ 461069 h 837399"/>
                    <a:gd name="connsiteX128" fmla="*/ 704819 w 1155609"/>
                    <a:gd name="connsiteY128" fmla="*/ 477221 h 837399"/>
                    <a:gd name="connsiteX129" fmla="*/ 712161 w 1155609"/>
                    <a:gd name="connsiteY129" fmla="*/ 490437 h 837399"/>
                    <a:gd name="connsiteX130" fmla="*/ 712161 w 1155609"/>
                    <a:gd name="connsiteY130" fmla="*/ 503652 h 837399"/>
                    <a:gd name="connsiteX131" fmla="*/ 665173 w 1155609"/>
                    <a:gd name="connsiteY131" fmla="*/ 559450 h 837399"/>
                    <a:gd name="connsiteX132" fmla="*/ 632868 w 1155609"/>
                    <a:gd name="connsiteY132" fmla="*/ 571197 h 837399"/>
                    <a:gd name="connsiteX133" fmla="*/ 600564 w 1155609"/>
                    <a:gd name="connsiteY133" fmla="*/ 563855 h 837399"/>
                    <a:gd name="connsiteX134" fmla="*/ 580007 w 1155609"/>
                    <a:gd name="connsiteY134" fmla="*/ 562387 h 837399"/>
                    <a:gd name="connsiteX135" fmla="*/ 562387 w 1155609"/>
                    <a:gd name="connsiteY135" fmla="*/ 557982 h 837399"/>
                    <a:gd name="connsiteX136" fmla="*/ 533019 w 1155609"/>
                    <a:gd name="connsiteY136" fmla="*/ 574134 h 837399"/>
                    <a:gd name="connsiteX137" fmla="*/ 543298 w 1155609"/>
                    <a:gd name="connsiteY137" fmla="*/ 588817 h 837399"/>
                    <a:gd name="connsiteX138" fmla="*/ 552108 w 1155609"/>
                    <a:gd name="connsiteY138" fmla="*/ 628464 h 837399"/>
                    <a:gd name="connsiteX139" fmla="*/ 562387 w 1155609"/>
                    <a:gd name="connsiteY139" fmla="*/ 632869 h 837399"/>
                    <a:gd name="connsiteX140" fmla="*/ 565323 w 1155609"/>
                    <a:gd name="connsiteY140" fmla="*/ 654894 h 837399"/>
                    <a:gd name="connsiteX141" fmla="*/ 584412 w 1155609"/>
                    <a:gd name="connsiteY141" fmla="*/ 660768 h 837399"/>
                    <a:gd name="connsiteX142" fmla="*/ 599096 w 1155609"/>
                    <a:gd name="connsiteY142" fmla="*/ 675452 h 837399"/>
                    <a:gd name="connsiteX143" fmla="*/ 597628 w 1155609"/>
                    <a:gd name="connsiteY143" fmla="*/ 694540 h 837399"/>
                    <a:gd name="connsiteX144" fmla="*/ 555045 w 1155609"/>
                    <a:gd name="connsiteY144" fmla="*/ 719503 h 837399"/>
                    <a:gd name="connsiteX145" fmla="*/ 528614 w 1155609"/>
                    <a:gd name="connsiteY145" fmla="*/ 726845 h 837399"/>
                    <a:gd name="connsiteX146" fmla="*/ 513930 w 1155609"/>
                    <a:gd name="connsiteY146" fmla="*/ 740060 h 837399"/>
                    <a:gd name="connsiteX147" fmla="*/ 510994 w 1155609"/>
                    <a:gd name="connsiteY147" fmla="*/ 760617 h 837399"/>
                    <a:gd name="connsiteX148" fmla="*/ 506588 w 1155609"/>
                    <a:gd name="connsiteY148" fmla="*/ 794389 h 837399"/>
                    <a:gd name="connsiteX149" fmla="*/ 480158 w 1155609"/>
                    <a:gd name="connsiteY149" fmla="*/ 791453 h 837399"/>
                    <a:gd name="connsiteX150" fmla="*/ 480158 w 1155609"/>
                    <a:gd name="connsiteY150" fmla="*/ 804668 h 837399"/>
                    <a:gd name="connsiteX151" fmla="*/ 451203 w 1155609"/>
                    <a:gd name="connsiteY151" fmla="*/ 837399 h 837399"/>
                    <a:gd name="connsiteX152" fmla="*/ 440121 w 1155609"/>
                    <a:gd name="connsiteY152" fmla="*/ 837399 h 837399"/>
                    <a:gd name="connsiteX153" fmla="*/ 412613 w 1155609"/>
                    <a:gd name="connsiteY153" fmla="*/ 813479 h 837399"/>
                    <a:gd name="connsiteX154" fmla="*/ 405271 w 1155609"/>
                    <a:gd name="connsiteY154" fmla="*/ 809074 h 837399"/>
                    <a:gd name="connsiteX155" fmla="*/ 392055 w 1155609"/>
                    <a:gd name="connsiteY155" fmla="*/ 816415 h 837399"/>
                    <a:gd name="connsiteX156" fmla="*/ 402547 w 1155609"/>
                    <a:gd name="connsiteY156" fmla="*/ 837399 h 8373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</a:cxnLst>
                  <a:rect l="l" t="t" r="r" b="b"/>
                  <a:pathLst>
                    <a:path w="1155609" h="837399">
                      <a:moveTo>
                        <a:pt x="273117" y="837399"/>
                      </a:moveTo>
                      <a:lnTo>
                        <a:pt x="273117" y="826694"/>
                      </a:lnTo>
                      <a:lnTo>
                        <a:pt x="281927" y="816415"/>
                      </a:lnTo>
                      <a:lnTo>
                        <a:pt x="296611" y="817883"/>
                      </a:lnTo>
                      <a:lnTo>
                        <a:pt x="308358" y="814947"/>
                      </a:lnTo>
                      <a:lnTo>
                        <a:pt x="312763" y="803200"/>
                      </a:lnTo>
                      <a:lnTo>
                        <a:pt x="321574" y="781174"/>
                      </a:lnTo>
                      <a:lnTo>
                        <a:pt x="342131" y="776769"/>
                      </a:lnTo>
                      <a:lnTo>
                        <a:pt x="340662" y="767959"/>
                      </a:lnTo>
                      <a:lnTo>
                        <a:pt x="330384" y="760617"/>
                      </a:lnTo>
                      <a:lnTo>
                        <a:pt x="336257" y="748870"/>
                      </a:lnTo>
                      <a:lnTo>
                        <a:pt x="317168" y="740060"/>
                      </a:lnTo>
                      <a:lnTo>
                        <a:pt x="298080" y="734186"/>
                      </a:lnTo>
                      <a:lnTo>
                        <a:pt x="303953" y="718034"/>
                      </a:lnTo>
                      <a:lnTo>
                        <a:pt x="318637" y="713629"/>
                      </a:lnTo>
                      <a:lnTo>
                        <a:pt x="325979" y="701882"/>
                      </a:lnTo>
                      <a:lnTo>
                        <a:pt x="305421" y="691604"/>
                      </a:lnTo>
                      <a:lnTo>
                        <a:pt x="295143" y="693072"/>
                      </a:lnTo>
                      <a:lnTo>
                        <a:pt x="261370" y="693072"/>
                      </a:lnTo>
                      <a:lnTo>
                        <a:pt x="255497" y="701882"/>
                      </a:lnTo>
                      <a:lnTo>
                        <a:pt x="243750" y="700413"/>
                      </a:lnTo>
                      <a:lnTo>
                        <a:pt x="230534" y="688666"/>
                      </a:lnTo>
                      <a:lnTo>
                        <a:pt x="230534" y="676919"/>
                      </a:lnTo>
                      <a:lnTo>
                        <a:pt x="254028" y="671046"/>
                      </a:lnTo>
                      <a:lnTo>
                        <a:pt x="254028" y="651958"/>
                      </a:lnTo>
                      <a:lnTo>
                        <a:pt x="240813" y="649021"/>
                      </a:lnTo>
                      <a:lnTo>
                        <a:pt x="233471" y="646084"/>
                      </a:lnTo>
                      <a:lnTo>
                        <a:pt x="237876" y="634337"/>
                      </a:lnTo>
                      <a:lnTo>
                        <a:pt x="237876" y="609375"/>
                      </a:lnTo>
                      <a:lnTo>
                        <a:pt x="242281" y="602033"/>
                      </a:lnTo>
                      <a:lnTo>
                        <a:pt x="248155" y="578539"/>
                      </a:lnTo>
                      <a:lnTo>
                        <a:pt x="232003" y="575602"/>
                      </a:lnTo>
                      <a:lnTo>
                        <a:pt x="207041" y="560918"/>
                      </a:lnTo>
                      <a:lnTo>
                        <a:pt x="174736" y="568261"/>
                      </a:lnTo>
                      <a:lnTo>
                        <a:pt x="140964" y="577070"/>
                      </a:lnTo>
                      <a:lnTo>
                        <a:pt x="117470" y="600564"/>
                      </a:lnTo>
                      <a:lnTo>
                        <a:pt x="95444" y="615249"/>
                      </a:lnTo>
                      <a:lnTo>
                        <a:pt x="71950" y="629932"/>
                      </a:lnTo>
                      <a:lnTo>
                        <a:pt x="63140" y="649021"/>
                      </a:lnTo>
                      <a:lnTo>
                        <a:pt x="35241" y="647552"/>
                      </a:lnTo>
                      <a:lnTo>
                        <a:pt x="30836" y="637274"/>
                      </a:lnTo>
                      <a:lnTo>
                        <a:pt x="0" y="643147"/>
                      </a:lnTo>
                      <a:lnTo>
                        <a:pt x="51393" y="609375"/>
                      </a:lnTo>
                      <a:lnTo>
                        <a:pt x="76355" y="604970"/>
                      </a:lnTo>
                      <a:lnTo>
                        <a:pt x="80761" y="587349"/>
                      </a:lnTo>
                      <a:lnTo>
                        <a:pt x="96913" y="587349"/>
                      </a:lnTo>
                      <a:lnTo>
                        <a:pt x="114533" y="577070"/>
                      </a:lnTo>
                      <a:lnTo>
                        <a:pt x="186483" y="540361"/>
                      </a:lnTo>
                      <a:lnTo>
                        <a:pt x="255497" y="497779"/>
                      </a:lnTo>
                      <a:lnTo>
                        <a:pt x="301016" y="436106"/>
                      </a:lnTo>
                      <a:lnTo>
                        <a:pt x="380308" y="402334"/>
                      </a:lnTo>
                      <a:lnTo>
                        <a:pt x="427296" y="371498"/>
                      </a:lnTo>
                      <a:lnTo>
                        <a:pt x="444917" y="334789"/>
                      </a:lnTo>
                      <a:lnTo>
                        <a:pt x="455195" y="318637"/>
                      </a:lnTo>
                      <a:lnTo>
                        <a:pt x="446385" y="270181"/>
                      </a:lnTo>
                      <a:lnTo>
                        <a:pt x="456664" y="243750"/>
                      </a:lnTo>
                      <a:lnTo>
                        <a:pt x="452259" y="227598"/>
                      </a:lnTo>
                      <a:lnTo>
                        <a:pt x="464006" y="193825"/>
                      </a:lnTo>
                      <a:lnTo>
                        <a:pt x="480158" y="196762"/>
                      </a:lnTo>
                      <a:lnTo>
                        <a:pt x="491905" y="192357"/>
                      </a:lnTo>
                      <a:lnTo>
                        <a:pt x="500715" y="167395"/>
                      </a:lnTo>
                      <a:lnTo>
                        <a:pt x="506588" y="113064"/>
                      </a:lnTo>
                      <a:lnTo>
                        <a:pt x="540361" y="89570"/>
                      </a:lnTo>
                      <a:lnTo>
                        <a:pt x="552108" y="73419"/>
                      </a:lnTo>
                      <a:lnTo>
                        <a:pt x="594691" y="63141"/>
                      </a:lnTo>
                      <a:lnTo>
                        <a:pt x="603501" y="63141"/>
                      </a:lnTo>
                      <a:lnTo>
                        <a:pt x="609375" y="60203"/>
                      </a:lnTo>
                      <a:lnTo>
                        <a:pt x="613780" y="32304"/>
                      </a:lnTo>
                      <a:lnTo>
                        <a:pt x="610843" y="13215"/>
                      </a:lnTo>
                      <a:lnTo>
                        <a:pt x="629932" y="0"/>
                      </a:lnTo>
                      <a:lnTo>
                        <a:pt x="650489" y="16153"/>
                      </a:lnTo>
                      <a:lnTo>
                        <a:pt x="671046" y="52862"/>
                      </a:lnTo>
                      <a:lnTo>
                        <a:pt x="690135" y="71950"/>
                      </a:lnTo>
                      <a:lnTo>
                        <a:pt x="709224" y="124811"/>
                      </a:lnTo>
                      <a:lnTo>
                        <a:pt x="709224" y="136558"/>
                      </a:lnTo>
                      <a:lnTo>
                        <a:pt x="734186" y="165926"/>
                      </a:lnTo>
                      <a:lnTo>
                        <a:pt x="748870" y="165926"/>
                      </a:lnTo>
                      <a:lnTo>
                        <a:pt x="756212" y="171799"/>
                      </a:lnTo>
                      <a:lnTo>
                        <a:pt x="767959" y="174737"/>
                      </a:lnTo>
                      <a:lnTo>
                        <a:pt x="829630" y="155648"/>
                      </a:lnTo>
                      <a:lnTo>
                        <a:pt x="857529" y="136558"/>
                      </a:lnTo>
                      <a:lnTo>
                        <a:pt x="872213" y="135090"/>
                      </a:lnTo>
                      <a:lnTo>
                        <a:pt x="898644" y="132154"/>
                      </a:lnTo>
                      <a:lnTo>
                        <a:pt x="969126" y="124811"/>
                      </a:lnTo>
                      <a:lnTo>
                        <a:pt x="1024924" y="140964"/>
                      </a:lnTo>
                      <a:lnTo>
                        <a:pt x="1049886" y="117470"/>
                      </a:lnTo>
                      <a:lnTo>
                        <a:pt x="1067507" y="95444"/>
                      </a:lnTo>
                      <a:lnTo>
                        <a:pt x="1095406" y="83697"/>
                      </a:lnTo>
                      <a:lnTo>
                        <a:pt x="1096853" y="83263"/>
                      </a:lnTo>
                      <a:lnTo>
                        <a:pt x="1105684" y="89570"/>
                      </a:lnTo>
                      <a:lnTo>
                        <a:pt x="1117431" y="91039"/>
                      </a:lnTo>
                      <a:lnTo>
                        <a:pt x="1120368" y="96913"/>
                      </a:lnTo>
                      <a:lnTo>
                        <a:pt x="1137988" y="91039"/>
                      </a:lnTo>
                      <a:lnTo>
                        <a:pt x="1154369" y="106891"/>
                      </a:lnTo>
                      <a:lnTo>
                        <a:pt x="1143862" y="129217"/>
                      </a:lnTo>
                      <a:lnTo>
                        <a:pt x="1149735" y="149774"/>
                      </a:lnTo>
                      <a:lnTo>
                        <a:pt x="1155609" y="164458"/>
                      </a:lnTo>
                      <a:lnTo>
                        <a:pt x="1149735" y="183546"/>
                      </a:lnTo>
                      <a:lnTo>
                        <a:pt x="1155609" y="193825"/>
                      </a:lnTo>
                      <a:lnTo>
                        <a:pt x="1140925" y="205572"/>
                      </a:lnTo>
                      <a:lnTo>
                        <a:pt x="1136520" y="215851"/>
                      </a:lnTo>
                      <a:cubicBezTo>
                        <a:pt x="1136491" y="216019"/>
                        <a:pt x="1136461" y="216187"/>
                        <a:pt x="1136432" y="216355"/>
                      </a:cubicBezTo>
                      <a:lnTo>
                        <a:pt x="1135052" y="214383"/>
                      </a:lnTo>
                      <a:lnTo>
                        <a:pt x="1117431" y="221725"/>
                      </a:lnTo>
                      <a:lnTo>
                        <a:pt x="1096874" y="217319"/>
                      </a:lnTo>
                      <a:lnTo>
                        <a:pt x="1079254" y="227598"/>
                      </a:lnTo>
                      <a:lnTo>
                        <a:pt x="1052823" y="215851"/>
                      </a:lnTo>
                      <a:lnTo>
                        <a:pt x="1021987" y="258434"/>
                      </a:lnTo>
                      <a:lnTo>
                        <a:pt x="976468" y="255497"/>
                      </a:lnTo>
                      <a:lnTo>
                        <a:pt x="955910" y="248155"/>
                      </a:lnTo>
                      <a:lnTo>
                        <a:pt x="947100" y="258434"/>
                      </a:lnTo>
                      <a:lnTo>
                        <a:pt x="925074" y="252560"/>
                      </a:lnTo>
                      <a:lnTo>
                        <a:pt x="901581" y="270181"/>
                      </a:lnTo>
                      <a:lnTo>
                        <a:pt x="867808" y="261370"/>
                      </a:lnTo>
                      <a:lnTo>
                        <a:pt x="847251" y="292207"/>
                      </a:lnTo>
                      <a:lnTo>
                        <a:pt x="825225" y="301016"/>
                      </a:lnTo>
                      <a:lnTo>
                        <a:pt x="807605" y="292207"/>
                      </a:lnTo>
                      <a:lnTo>
                        <a:pt x="784111" y="327448"/>
                      </a:lnTo>
                      <a:lnTo>
                        <a:pt x="781174" y="339195"/>
                      </a:lnTo>
                      <a:lnTo>
                        <a:pt x="770895" y="352410"/>
                      </a:lnTo>
                      <a:lnTo>
                        <a:pt x="770895" y="368562"/>
                      </a:lnTo>
                      <a:lnTo>
                        <a:pt x="756212" y="374436"/>
                      </a:lnTo>
                      <a:lnTo>
                        <a:pt x="754743" y="393524"/>
                      </a:lnTo>
                      <a:lnTo>
                        <a:pt x="744465" y="408208"/>
                      </a:lnTo>
                      <a:lnTo>
                        <a:pt x="737123" y="408208"/>
                      </a:lnTo>
                      <a:lnTo>
                        <a:pt x="713629" y="433170"/>
                      </a:lnTo>
                      <a:lnTo>
                        <a:pt x="720971" y="446385"/>
                      </a:lnTo>
                      <a:lnTo>
                        <a:pt x="710692" y="461069"/>
                      </a:lnTo>
                      <a:lnTo>
                        <a:pt x="704819" y="477221"/>
                      </a:lnTo>
                      <a:lnTo>
                        <a:pt x="712161" y="490437"/>
                      </a:lnTo>
                      <a:lnTo>
                        <a:pt x="712161" y="503652"/>
                      </a:lnTo>
                      <a:lnTo>
                        <a:pt x="665173" y="559450"/>
                      </a:lnTo>
                      <a:lnTo>
                        <a:pt x="632868" y="571197"/>
                      </a:lnTo>
                      <a:lnTo>
                        <a:pt x="600564" y="563855"/>
                      </a:lnTo>
                      <a:lnTo>
                        <a:pt x="580007" y="562387"/>
                      </a:lnTo>
                      <a:lnTo>
                        <a:pt x="562387" y="557982"/>
                      </a:lnTo>
                      <a:lnTo>
                        <a:pt x="533019" y="574134"/>
                      </a:lnTo>
                      <a:lnTo>
                        <a:pt x="543298" y="588817"/>
                      </a:lnTo>
                      <a:lnTo>
                        <a:pt x="552108" y="628464"/>
                      </a:lnTo>
                      <a:lnTo>
                        <a:pt x="562387" y="632869"/>
                      </a:lnTo>
                      <a:lnTo>
                        <a:pt x="565323" y="654894"/>
                      </a:lnTo>
                      <a:lnTo>
                        <a:pt x="584412" y="660768"/>
                      </a:lnTo>
                      <a:lnTo>
                        <a:pt x="599096" y="675452"/>
                      </a:lnTo>
                      <a:lnTo>
                        <a:pt x="597628" y="694540"/>
                      </a:lnTo>
                      <a:lnTo>
                        <a:pt x="555045" y="719503"/>
                      </a:lnTo>
                      <a:lnTo>
                        <a:pt x="528614" y="726845"/>
                      </a:lnTo>
                      <a:lnTo>
                        <a:pt x="513930" y="740060"/>
                      </a:lnTo>
                      <a:lnTo>
                        <a:pt x="510994" y="760617"/>
                      </a:lnTo>
                      <a:lnTo>
                        <a:pt x="506588" y="794389"/>
                      </a:lnTo>
                      <a:lnTo>
                        <a:pt x="480158" y="791453"/>
                      </a:lnTo>
                      <a:lnTo>
                        <a:pt x="480158" y="804668"/>
                      </a:lnTo>
                      <a:lnTo>
                        <a:pt x="451203" y="837399"/>
                      </a:lnTo>
                      <a:lnTo>
                        <a:pt x="440121" y="837399"/>
                      </a:lnTo>
                      <a:lnTo>
                        <a:pt x="412613" y="813479"/>
                      </a:lnTo>
                      <a:lnTo>
                        <a:pt x="405271" y="809074"/>
                      </a:lnTo>
                      <a:lnTo>
                        <a:pt x="392055" y="816415"/>
                      </a:lnTo>
                      <a:lnTo>
                        <a:pt x="402547" y="837399"/>
                      </a:lnTo>
                    </a:path>
                  </a:pathLst>
                </a:custGeom>
                <a:solidFill>
                  <a:srgbClr val="E2F0D9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 dirty="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11" name="フリーフォーム: 図形 10">
                  <a:extLst>
                    <a:ext uri="{FF2B5EF4-FFF2-40B4-BE49-F238E27FC236}">
                      <a16:creationId xmlns:a16="http://schemas.microsoft.com/office/drawing/2014/main" id="{0BA05587-4AAE-2E61-B482-82542D891585}"/>
                    </a:ext>
                  </a:extLst>
                </p:cNvPr>
                <p:cNvSpPr/>
                <p:nvPr/>
              </p:nvSpPr>
              <p:spPr>
                <a:xfrm>
                  <a:off x="2322660" y="1441910"/>
                  <a:ext cx="978817" cy="473763"/>
                </a:xfrm>
                <a:custGeom>
                  <a:avLst/>
                  <a:gdLst>
                    <a:gd name="connsiteX0" fmla="*/ 3808038 w 4232910"/>
                    <a:gd name="connsiteY0" fmla="*/ 0 h 2048798"/>
                    <a:gd name="connsiteX1" fmla="*/ 3902710 w 4232910"/>
                    <a:gd name="connsiteY1" fmla="*/ 82838 h 2048798"/>
                    <a:gd name="connsiteX2" fmla="*/ 3890010 w 4232910"/>
                    <a:gd name="connsiteY2" fmla="*/ 159038 h 2048798"/>
                    <a:gd name="connsiteX3" fmla="*/ 3953510 w 4232910"/>
                    <a:gd name="connsiteY3" fmla="*/ 178088 h 2048798"/>
                    <a:gd name="connsiteX4" fmla="*/ 3959860 w 4232910"/>
                    <a:gd name="connsiteY4" fmla="*/ 292388 h 2048798"/>
                    <a:gd name="connsiteX5" fmla="*/ 3896360 w 4232910"/>
                    <a:gd name="connsiteY5" fmla="*/ 355888 h 2048798"/>
                    <a:gd name="connsiteX6" fmla="*/ 3966210 w 4232910"/>
                    <a:gd name="connsiteY6" fmla="*/ 393988 h 2048798"/>
                    <a:gd name="connsiteX7" fmla="*/ 4010660 w 4232910"/>
                    <a:gd name="connsiteY7" fmla="*/ 635288 h 2048798"/>
                    <a:gd name="connsiteX8" fmla="*/ 4118610 w 4232910"/>
                    <a:gd name="connsiteY8" fmla="*/ 698788 h 2048798"/>
                    <a:gd name="connsiteX9" fmla="*/ 4112260 w 4232910"/>
                    <a:gd name="connsiteY9" fmla="*/ 882938 h 2048798"/>
                    <a:gd name="connsiteX10" fmla="*/ 4220210 w 4232910"/>
                    <a:gd name="connsiteY10" fmla="*/ 946438 h 2048798"/>
                    <a:gd name="connsiteX11" fmla="*/ 4182110 w 4232910"/>
                    <a:gd name="connsiteY11" fmla="*/ 1092488 h 2048798"/>
                    <a:gd name="connsiteX12" fmla="*/ 4232910 w 4232910"/>
                    <a:gd name="connsiteY12" fmla="*/ 1124238 h 2048798"/>
                    <a:gd name="connsiteX13" fmla="*/ 4220210 w 4232910"/>
                    <a:gd name="connsiteY13" fmla="*/ 1251238 h 2048798"/>
                    <a:gd name="connsiteX14" fmla="*/ 4086860 w 4232910"/>
                    <a:gd name="connsiteY14" fmla="*/ 1371888 h 2048798"/>
                    <a:gd name="connsiteX15" fmla="*/ 3997960 w 4232910"/>
                    <a:gd name="connsiteY15" fmla="*/ 1422688 h 2048798"/>
                    <a:gd name="connsiteX16" fmla="*/ 3902936 w 4232910"/>
                    <a:gd name="connsiteY16" fmla="*/ 1397348 h 2048798"/>
                    <a:gd name="connsiteX17" fmla="*/ 3855720 w 4232910"/>
                    <a:gd name="connsiteY17" fmla="*/ 1355378 h 2048798"/>
                    <a:gd name="connsiteX18" fmla="*/ 3779520 w 4232910"/>
                    <a:gd name="connsiteY18" fmla="*/ 1408718 h 2048798"/>
                    <a:gd name="connsiteX19" fmla="*/ 3649980 w 4232910"/>
                    <a:gd name="connsiteY19" fmla="*/ 1454438 h 2048798"/>
                    <a:gd name="connsiteX20" fmla="*/ 3619500 w 4232910"/>
                    <a:gd name="connsiteY20" fmla="*/ 1530638 h 2048798"/>
                    <a:gd name="connsiteX21" fmla="*/ 3482340 w 4232910"/>
                    <a:gd name="connsiteY21" fmla="*/ 1553498 h 2048798"/>
                    <a:gd name="connsiteX22" fmla="*/ 3444240 w 4232910"/>
                    <a:gd name="connsiteY22" fmla="*/ 1507778 h 2048798"/>
                    <a:gd name="connsiteX23" fmla="*/ 3375660 w 4232910"/>
                    <a:gd name="connsiteY23" fmla="*/ 1553498 h 2048798"/>
                    <a:gd name="connsiteX24" fmla="*/ 3253740 w 4232910"/>
                    <a:gd name="connsiteY24" fmla="*/ 1576358 h 2048798"/>
                    <a:gd name="connsiteX25" fmla="*/ 3177540 w 4232910"/>
                    <a:gd name="connsiteY25" fmla="*/ 1652558 h 2048798"/>
                    <a:gd name="connsiteX26" fmla="*/ 3124200 w 4232910"/>
                    <a:gd name="connsiteY26" fmla="*/ 1515398 h 2048798"/>
                    <a:gd name="connsiteX27" fmla="*/ 3162300 w 4232910"/>
                    <a:gd name="connsiteY27" fmla="*/ 1408718 h 2048798"/>
                    <a:gd name="connsiteX28" fmla="*/ 3078480 w 4232910"/>
                    <a:gd name="connsiteY28" fmla="*/ 1393478 h 2048798"/>
                    <a:gd name="connsiteX29" fmla="*/ 3086100 w 4232910"/>
                    <a:gd name="connsiteY29" fmla="*/ 1309658 h 2048798"/>
                    <a:gd name="connsiteX30" fmla="*/ 3086100 w 4232910"/>
                    <a:gd name="connsiteY30" fmla="*/ 1248698 h 2048798"/>
                    <a:gd name="connsiteX31" fmla="*/ 3040380 w 4232910"/>
                    <a:gd name="connsiteY31" fmla="*/ 1225838 h 2048798"/>
                    <a:gd name="connsiteX32" fmla="*/ 2933700 w 4232910"/>
                    <a:gd name="connsiteY32" fmla="*/ 1142018 h 2048798"/>
                    <a:gd name="connsiteX33" fmla="*/ 2842260 w 4232910"/>
                    <a:gd name="connsiteY33" fmla="*/ 1157258 h 2048798"/>
                    <a:gd name="connsiteX34" fmla="*/ 2758440 w 4232910"/>
                    <a:gd name="connsiteY34" fmla="*/ 1157258 h 2048798"/>
                    <a:gd name="connsiteX35" fmla="*/ 2651760 w 4232910"/>
                    <a:gd name="connsiteY35" fmla="*/ 1119158 h 2048798"/>
                    <a:gd name="connsiteX36" fmla="*/ 2697480 w 4232910"/>
                    <a:gd name="connsiteY36" fmla="*/ 1020098 h 2048798"/>
                    <a:gd name="connsiteX37" fmla="*/ 2667000 w 4232910"/>
                    <a:gd name="connsiteY37" fmla="*/ 974378 h 2048798"/>
                    <a:gd name="connsiteX38" fmla="*/ 2590800 w 4232910"/>
                    <a:gd name="connsiteY38" fmla="*/ 981998 h 2048798"/>
                    <a:gd name="connsiteX39" fmla="*/ 2446020 w 4232910"/>
                    <a:gd name="connsiteY39" fmla="*/ 1058198 h 2048798"/>
                    <a:gd name="connsiteX40" fmla="*/ 2438400 w 4232910"/>
                    <a:gd name="connsiteY40" fmla="*/ 1134398 h 2048798"/>
                    <a:gd name="connsiteX41" fmla="*/ 2354580 w 4232910"/>
                    <a:gd name="connsiteY41" fmla="*/ 1134398 h 2048798"/>
                    <a:gd name="connsiteX42" fmla="*/ 2346960 w 4232910"/>
                    <a:gd name="connsiteY42" fmla="*/ 1187738 h 2048798"/>
                    <a:gd name="connsiteX43" fmla="*/ 2240280 w 4232910"/>
                    <a:gd name="connsiteY43" fmla="*/ 1202978 h 2048798"/>
                    <a:gd name="connsiteX44" fmla="*/ 2240280 w 4232910"/>
                    <a:gd name="connsiteY44" fmla="*/ 1263938 h 2048798"/>
                    <a:gd name="connsiteX45" fmla="*/ 2194560 w 4232910"/>
                    <a:gd name="connsiteY45" fmla="*/ 1340138 h 2048798"/>
                    <a:gd name="connsiteX46" fmla="*/ 2118360 w 4232910"/>
                    <a:gd name="connsiteY46" fmla="*/ 1347758 h 2048798"/>
                    <a:gd name="connsiteX47" fmla="*/ 2034540 w 4232910"/>
                    <a:gd name="connsiteY47" fmla="*/ 1172498 h 2048798"/>
                    <a:gd name="connsiteX48" fmla="*/ 1783080 w 4232910"/>
                    <a:gd name="connsiteY48" fmla="*/ 1073438 h 2048798"/>
                    <a:gd name="connsiteX49" fmla="*/ 1684020 w 4232910"/>
                    <a:gd name="connsiteY49" fmla="*/ 1081058 h 2048798"/>
                    <a:gd name="connsiteX50" fmla="*/ 1470660 w 4232910"/>
                    <a:gd name="connsiteY50" fmla="*/ 1012478 h 2048798"/>
                    <a:gd name="connsiteX51" fmla="*/ 1417320 w 4232910"/>
                    <a:gd name="connsiteY51" fmla="*/ 1020098 h 2048798"/>
                    <a:gd name="connsiteX52" fmla="*/ 1356360 w 4232910"/>
                    <a:gd name="connsiteY52" fmla="*/ 1142018 h 2048798"/>
                    <a:gd name="connsiteX53" fmla="*/ 1325880 w 4232910"/>
                    <a:gd name="connsiteY53" fmla="*/ 1286798 h 2048798"/>
                    <a:gd name="connsiteX54" fmla="*/ 1303020 w 4232910"/>
                    <a:gd name="connsiteY54" fmla="*/ 1370618 h 2048798"/>
                    <a:gd name="connsiteX55" fmla="*/ 1188720 w 4232910"/>
                    <a:gd name="connsiteY55" fmla="*/ 1393478 h 2048798"/>
                    <a:gd name="connsiteX56" fmla="*/ 1158240 w 4232910"/>
                    <a:gd name="connsiteY56" fmla="*/ 1454438 h 2048798"/>
                    <a:gd name="connsiteX57" fmla="*/ 1219200 w 4232910"/>
                    <a:gd name="connsiteY57" fmla="*/ 1576358 h 2048798"/>
                    <a:gd name="connsiteX58" fmla="*/ 960120 w 4232910"/>
                    <a:gd name="connsiteY58" fmla="*/ 1644938 h 2048798"/>
                    <a:gd name="connsiteX59" fmla="*/ 822960 w 4232910"/>
                    <a:gd name="connsiteY59" fmla="*/ 1599218 h 2048798"/>
                    <a:gd name="connsiteX60" fmla="*/ 845820 w 4232910"/>
                    <a:gd name="connsiteY60" fmla="*/ 1835438 h 2048798"/>
                    <a:gd name="connsiteX61" fmla="*/ 754380 w 4232910"/>
                    <a:gd name="connsiteY61" fmla="*/ 1904018 h 2048798"/>
                    <a:gd name="connsiteX62" fmla="*/ 624840 w 4232910"/>
                    <a:gd name="connsiteY62" fmla="*/ 1896398 h 2048798"/>
                    <a:gd name="connsiteX63" fmla="*/ 571500 w 4232910"/>
                    <a:gd name="connsiteY63" fmla="*/ 1934498 h 2048798"/>
                    <a:gd name="connsiteX64" fmla="*/ 525780 w 4232910"/>
                    <a:gd name="connsiteY64" fmla="*/ 1904018 h 2048798"/>
                    <a:gd name="connsiteX65" fmla="*/ 480060 w 4232910"/>
                    <a:gd name="connsiteY65" fmla="*/ 1919258 h 2048798"/>
                    <a:gd name="connsiteX66" fmla="*/ 495300 w 4232910"/>
                    <a:gd name="connsiteY66" fmla="*/ 2003078 h 2048798"/>
                    <a:gd name="connsiteX67" fmla="*/ 419100 w 4232910"/>
                    <a:gd name="connsiteY67" fmla="*/ 2048798 h 2048798"/>
                    <a:gd name="connsiteX68" fmla="*/ 342900 w 4232910"/>
                    <a:gd name="connsiteY68" fmla="*/ 2010698 h 2048798"/>
                    <a:gd name="connsiteX69" fmla="*/ 281940 w 4232910"/>
                    <a:gd name="connsiteY69" fmla="*/ 2033558 h 2048798"/>
                    <a:gd name="connsiteX70" fmla="*/ 266700 w 4232910"/>
                    <a:gd name="connsiteY70" fmla="*/ 2010698 h 2048798"/>
                    <a:gd name="connsiteX71" fmla="*/ 0 w 4232910"/>
                    <a:gd name="connsiteY71" fmla="*/ 2003078 h 2048798"/>
                    <a:gd name="connsiteX72" fmla="*/ 53340 w 4232910"/>
                    <a:gd name="connsiteY72" fmla="*/ 1743998 h 2048798"/>
                    <a:gd name="connsiteX73" fmla="*/ 175260 w 4232910"/>
                    <a:gd name="connsiteY73" fmla="*/ 1652558 h 2048798"/>
                    <a:gd name="connsiteX74" fmla="*/ 137160 w 4232910"/>
                    <a:gd name="connsiteY74" fmla="*/ 1507778 h 2048798"/>
                    <a:gd name="connsiteX75" fmla="*/ 83820 w 4232910"/>
                    <a:gd name="connsiteY75" fmla="*/ 1500158 h 2048798"/>
                    <a:gd name="connsiteX76" fmla="*/ 121920 w 4232910"/>
                    <a:gd name="connsiteY76" fmla="*/ 1439198 h 2048798"/>
                    <a:gd name="connsiteX77" fmla="*/ 297180 w 4232910"/>
                    <a:gd name="connsiteY77" fmla="*/ 1362998 h 2048798"/>
                    <a:gd name="connsiteX78" fmla="*/ 525780 w 4232910"/>
                    <a:gd name="connsiteY78" fmla="*/ 1279178 h 2048798"/>
                    <a:gd name="connsiteX79" fmla="*/ 525780 w 4232910"/>
                    <a:gd name="connsiteY79" fmla="*/ 959138 h 2048798"/>
                    <a:gd name="connsiteX80" fmla="*/ 586740 w 4232910"/>
                    <a:gd name="connsiteY80" fmla="*/ 882938 h 2048798"/>
                    <a:gd name="connsiteX81" fmla="*/ 571500 w 4232910"/>
                    <a:gd name="connsiteY81" fmla="*/ 844838 h 2048798"/>
                    <a:gd name="connsiteX82" fmla="*/ 586740 w 4232910"/>
                    <a:gd name="connsiteY82" fmla="*/ 783878 h 2048798"/>
                    <a:gd name="connsiteX83" fmla="*/ 518160 w 4232910"/>
                    <a:gd name="connsiteY83" fmla="*/ 677198 h 2048798"/>
                    <a:gd name="connsiteX84" fmla="*/ 304800 w 4232910"/>
                    <a:gd name="connsiteY84" fmla="*/ 517178 h 2048798"/>
                    <a:gd name="connsiteX85" fmla="*/ 198120 w 4232910"/>
                    <a:gd name="connsiteY85" fmla="*/ 288578 h 2048798"/>
                    <a:gd name="connsiteX86" fmla="*/ 281940 w 4232910"/>
                    <a:gd name="connsiteY86" fmla="*/ 227618 h 2048798"/>
                    <a:gd name="connsiteX87" fmla="*/ 396240 w 4232910"/>
                    <a:gd name="connsiteY87" fmla="*/ 227618 h 2048798"/>
                    <a:gd name="connsiteX88" fmla="*/ 381000 w 4232910"/>
                    <a:gd name="connsiteY88" fmla="*/ 387638 h 2048798"/>
                    <a:gd name="connsiteX89" fmla="*/ 434340 w 4232910"/>
                    <a:gd name="connsiteY89" fmla="*/ 440978 h 2048798"/>
                    <a:gd name="connsiteX90" fmla="*/ 670560 w 4232910"/>
                    <a:gd name="connsiteY90" fmla="*/ 562898 h 2048798"/>
                    <a:gd name="connsiteX91" fmla="*/ 899160 w 4232910"/>
                    <a:gd name="connsiteY91" fmla="*/ 570518 h 2048798"/>
                    <a:gd name="connsiteX92" fmla="*/ 937260 w 4232910"/>
                    <a:gd name="connsiteY92" fmla="*/ 448598 h 2048798"/>
                    <a:gd name="connsiteX93" fmla="*/ 1082040 w 4232910"/>
                    <a:gd name="connsiteY93" fmla="*/ 372398 h 2048798"/>
                    <a:gd name="connsiteX94" fmla="*/ 1409700 w 4232910"/>
                    <a:gd name="connsiteY94" fmla="*/ 280958 h 2048798"/>
                    <a:gd name="connsiteX95" fmla="*/ 1623060 w 4232910"/>
                    <a:gd name="connsiteY95" fmla="*/ 395258 h 2048798"/>
                    <a:gd name="connsiteX96" fmla="*/ 1844040 w 4232910"/>
                    <a:gd name="connsiteY96" fmla="*/ 410498 h 2048798"/>
                    <a:gd name="connsiteX97" fmla="*/ 2186940 w 4232910"/>
                    <a:gd name="connsiteY97" fmla="*/ 410498 h 2048798"/>
                    <a:gd name="connsiteX98" fmla="*/ 2651760 w 4232910"/>
                    <a:gd name="connsiteY98" fmla="*/ 334298 h 2048798"/>
                    <a:gd name="connsiteX99" fmla="*/ 2689860 w 4232910"/>
                    <a:gd name="connsiteY99" fmla="*/ 280958 h 2048798"/>
                    <a:gd name="connsiteX100" fmla="*/ 2781300 w 4232910"/>
                    <a:gd name="connsiteY100" fmla="*/ 341918 h 2048798"/>
                    <a:gd name="connsiteX101" fmla="*/ 3139440 w 4232910"/>
                    <a:gd name="connsiteY101" fmla="*/ 296198 h 2048798"/>
                    <a:gd name="connsiteX102" fmla="*/ 3200400 w 4232910"/>
                    <a:gd name="connsiteY102" fmla="*/ 219998 h 2048798"/>
                    <a:gd name="connsiteX103" fmla="*/ 3284220 w 4232910"/>
                    <a:gd name="connsiteY103" fmla="*/ 265718 h 2048798"/>
                    <a:gd name="connsiteX104" fmla="*/ 3497580 w 4232910"/>
                    <a:gd name="connsiteY104" fmla="*/ 204758 h 2048798"/>
                    <a:gd name="connsiteX105" fmla="*/ 3566160 w 4232910"/>
                    <a:gd name="connsiteY105" fmla="*/ 75218 h 2048798"/>
                    <a:gd name="connsiteX106" fmla="*/ 3672840 w 4232910"/>
                    <a:gd name="connsiteY106" fmla="*/ 67598 h 20487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</a:cxnLst>
                  <a:rect l="l" t="t" r="r" b="b"/>
                  <a:pathLst>
                    <a:path w="4232910" h="2048798">
                      <a:moveTo>
                        <a:pt x="3808038" y="0"/>
                      </a:moveTo>
                      <a:lnTo>
                        <a:pt x="3902710" y="82838"/>
                      </a:lnTo>
                      <a:lnTo>
                        <a:pt x="3890010" y="159038"/>
                      </a:lnTo>
                      <a:lnTo>
                        <a:pt x="3953510" y="178088"/>
                      </a:lnTo>
                      <a:lnTo>
                        <a:pt x="3959860" y="292388"/>
                      </a:lnTo>
                      <a:lnTo>
                        <a:pt x="3896360" y="355888"/>
                      </a:lnTo>
                      <a:lnTo>
                        <a:pt x="3966210" y="393988"/>
                      </a:lnTo>
                      <a:lnTo>
                        <a:pt x="4010660" y="635288"/>
                      </a:lnTo>
                      <a:lnTo>
                        <a:pt x="4118610" y="698788"/>
                      </a:lnTo>
                      <a:lnTo>
                        <a:pt x="4112260" y="882938"/>
                      </a:lnTo>
                      <a:lnTo>
                        <a:pt x="4220210" y="946438"/>
                      </a:lnTo>
                      <a:lnTo>
                        <a:pt x="4182110" y="1092488"/>
                      </a:lnTo>
                      <a:lnTo>
                        <a:pt x="4232910" y="1124238"/>
                      </a:lnTo>
                      <a:lnTo>
                        <a:pt x="4220210" y="1251238"/>
                      </a:lnTo>
                      <a:lnTo>
                        <a:pt x="4086860" y="1371888"/>
                      </a:lnTo>
                      <a:lnTo>
                        <a:pt x="3997960" y="1422688"/>
                      </a:lnTo>
                      <a:lnTo>
                        <a:pt x="3902936" y="1397348"/>
                      </a:lnTo>
                      <a:lnTo>
                        <a:pt x="3855720" y="1355378"/>
                      </a:lnTo>
                      <a:lnTo>
                        <a:pt x="3779520" y="1408718"/>
                      </a:lnTo>
                      <a:lnTo>
                        <a:pt x="3649980" y="1454438"/>
                      </a:lnTo>
                      <a:lnTo>
                        <a:pt x="3619500" y="1530638"/>
                      </a:lnTo>
                      <a:lnTo>
                        <a:pt x="3482340" y="1553498"/>
                      </a:lnTo>
                      <a:lnTo>
                        <a:pt x="3444240" y="1507778"/>
                      </a:lnTo>
                      <a:lnTo>
                        <a:pt x="3375660" y="1553498"/>
                      </a:lnTo>
                      <a:lnTo>
                        <a:pt x="3253740" y="1576358"/>
                      </a:lnTo>
                      <a:lnTo>
                        <a:pt x="3177540" y="1652558"/>
                      </a:lnTo>
                      <a:lnTo>
                        <a:pt x="3124200" y="1515398"/>
                      </a:lnTo>
                      <a:lnTo>
                        <a:pt x="3162300" y="1408718"/>
                      </a:lnTo>
                      <a:lnTo>
                        <a:pt x="3078480" y="1393478"/>
                      </a:lnTo>
                      <a:lnTo>
                        <a:pt x="3086100" y="1309658"/>
                      </a:lnTo>
                      <a:lnTo>
                        <a:pt x="3086100" y="1248698"/>
                      </a:lnTo>
                      <a:lnTo>
                        <a:pt x="3040380" y="1225838"/>
                      </a:lnTo>
                      <a:lnTo>
                        <a:pt x="2933700" y="1142018"/>
                      </a:lnTo>
                      <a:lnTo>
                        <a:pt x="2842260" y="1157258"/>
                      </a:lnTo>
                      <a:lnTo>
                        <a:pt x="2758440" y="1157258"/>
                      </a:lnTo>
                      <a:lnTo>
                        <a:pt x="2651760" y="1119158"/>
                      </a:lnTo>
                      <a:lnTo>
                        <a:pt x="2697480" y="1020098"/>
                      </a:lnTo>
                      <a:lnTo>
                        <a:pt x="2667000" y="974378"/>
                      </a:lnTo>
                      <a:lnTo>
                        <a:pt x="2590800" y="981998"/>
                      </a:lnTo>
                      <a:lnTo>
                        <a:pt x="2446020" y="1058198"/>
                      </a:lnTo>
                      <a:lnTo>
                        <a:pt x="2438400" y="1134398"/>
                      </a:lnTo>
                      <a:lnTo>
                        <a:pt x="2354580" y="1134398"/>
                      </a:lnTo>
                      <a:lnTo>
                        <a:pt x="2346960" y="1187738"/>
                      </a:lnTo>
                      <a:lnTo>
                        <a:pt x="2240280" y="1202978"/>
                      </a:lnTo>
                      <a:lnTo>
                        <a:pt x="2240280" y="1263938"/>
                      </a:lnTo>
                      <a:lnTo>
                        <a:pt x="2194560" y="1340138"/>
                      </a:lnTo>
                      <a:lnTo>
                        <a:pt x="2118360" y="1347758"/>
                      </a:lnTo>
                      <a:lnTo>
                        <a:pt x="2034540" y="1172498"/>
                      </a:lnTo>
                      <a:lnTo>
                        <a:pt x="1783080" y="1073438"/>
                      </a:lnTo>
                      <a:lnTo>
                        <a:pt x="1684020" y="1081058"/>
                      </a:lnTo>
                      <a:lnTo>
                        <a:pt x="1470660" y="1012478"/>
                      </a:lnTo>
                      <a:lnTo>
                        <a:pt x="1417320" y="1020098"/>
                      </a:lnTo>
                      <a:lnTo>
                        <a:pt x="1356360" y="1142018"/>
                      </a:lnTo>
                      <a:lnTo>
                        <a:pt x="1325880" y="1286798"/>
                      </a:lnTo>
                      <a:lnTo>
                        <a:pt x="1303020" y="1370618"/>
                      </a:lnTo>
                      <a:lnTo>
                        <a:pt x="1188720" y="1393478"/>
                      </a:lnTo>
                      <a:lnTo>
                        <a:pt x="1158240" y="1454438"/>
                      </a:lnTo>
                      <a:lnTo>
                        <a:pt x="1219200" y="1576358"/>
                      </a:lnTo>
                      <a:lnTo>
                        <a:pt x="960120" y="1644938"/>
                      </a:lnTo>
                      <a:lnTo>
                        <a:pt x="822960" y="1599218"/>
                      </a:lnTo>
                      <a:lnTo>
                        <a:pt x="845820" y="1835438"/>
                      </a:lnTo>
                      <a:lnTo>
                        <a:pt x="754380" y="1904018"/>
                      </a:lnTo>
                      <a:lnTo>
                        <a:pt x="624840" y="1896398"/>
                      </a:lnTo>
                      <a:lnTo>
                        <a:pt x="571500" y="1934498"/>
                      </a:lnTo>
                      <a:lnTo>
                        <a:pt x="525780" y="1904018"/>
                      </a:lnTo>
                      <a:lnTo>
                        <a:pt x="480060" y="1919258"/>
                      </a:lnTo>
                      <a:lnTo>
                        <a:pt x="495300" y="2003078"/>
                      </a:lnTo>
                      <a:lnTo>
                        <a:pt x="419100" y="2048798"/>
                      </a:lnTo>
                      <a:lnTo>
                        <a:pt x="342900" y="2010698"/>
                      </a:lnTo>
                      <a:lnTo>
                        <a:pt x="281940" y="2033558"/>
                      </a:lnTo>
                      <a:lnTo>
                        <a:pt x="266700" y="2010698"/>
                      </a:lnTo>
                      <a:lnTo>
                        <a:pt x="0" y="2003078"/>
                      </a:lnTo>
                      <a:lnTo>
                        <a:pt x="53340" y="1743998"/>
                      </a:lnTo>
                      <a:lnTo>
                        <a:pt x="175260" y="1652558"/>
                      </a:lnTo>
                      <a:lnTo>
                        <a:pt x="137160" y="1507778"/>
                      </a:lnTo>
                      <a:lnTo>
                        <a:pt x="83820" y="1500158"/>
                      </a:lnTo>
                      <a:lnTo>
                        <a:pt x="121920" y="1439198"/>
                      </a:lnTo>
                      <a:lnTo>
                        <a:pt x="297180" y="1362998"/>
                      </a:lnTo>
                      <a:lnTo>
                        <a:pt x="525780" y="1279178"/>
                      </a:lnTo>
                      <a:lnTo>
                        <a:pt x="525780" y="959138"/>
                      </a:lnTo>
                      <a:lnTo>
                        <a:pt x="586740" y="882938"/>
                      </a:lnTo>
                      <a:lnTo>
                        <a:pt x="571500" y="844838"/>
                      </a:lnTo>
                      <a:lnTo>
                        <a:pt x="586740" y="783878"/>
                      </a:lnTo>
                      <a:lnTo>
                        <a:pt x="518160" y="677198"/>
                      </a:lnTo>
                      <a:lnTo>
                        <a:pt x="304800" y="517178"/>
                      </a:lnTo>
                      <a:lnTo>
                        <a:pt x="198120" y="288578"/>
                      </a:lnTo>
                      <a:lnTo>
                        <a:pt x="281940" y="227618"/>
                      </a:lnTo>
                      <a:lnTo>
                        <a:pt x="396240" y="227618"/>
                      </a:lnTo>
                      <a:lnTo>
                        <a:pt x="381000" y="387638"/>
                      </a:lnTo>
                      <a:lnTo>
                        <a:pt x="434340" y="440978"/>
                      </a:lnTo>
                      <a:lnTo>
                        <a:pt x="670560" y="562898"/>
                      </a:lnTo>
                      <a:lnTo>
                        <a:pt x="899160" y="570518"/>
                      </a:lnTo>
                      <a:lnTo>
                        <a:pt x="937260" y="448598"/>
                      </a:lnTo>
                      <a:lnTo>
                        <a:pt x="1082040" y="372398"/>
                      </a:lnTo>
                      <a:lnTo>
                        <a:pt x="1409700" y="280958"/>
                      </a:lnTo>
                      <a:lnTo>
                        <a:pt x="1623060" y="395258"/>
                      </a:lnTo>
                      <a:lnTo>
                        <a:pt x="1844040" y="410498"/>
                      </a:lnTo>
                      <a:lnTo>
                        <a:pt x="2186940" y="410498"/>
                      </a:lnTo>
                      <a:lnTo>
                        <a:pt x="2651760" y="334298"/>
                      </a:lnTo>
                      <a:lnTo>
                        <a:pt x="2689860" y="280958"/>
                      </a:lnTo>
                      <a:lnTo>
                        <a:pt x="2781300" y="341918"/>
                      </a:lnTo>
                      <a:lnTo>
                        <a:pt x="3139440" y="296198"/>
                      </a:lnTo>
                      <a:lnTo>
                        <a:pt x="3200400" y="219998"/>
                      </a:lnTo>
                      <a:lnTo>
                        <a:pt x="3284220" y="265718"/>
                      </a:lnTo>
                      <a:lnTo>
                        <a:pt x="3497580" y="204758"/>
                      </a:lnTo>
                      <a:lnTo>
                        <a:pt x="3566160" y="75218"/>
                      </a:lnTo>
                      <a:lnTo>
                        <a:pt x="3672840" y="67598"/>
                      </a:lnTo>
                      <a:close/>
                    </a:path>
                  </a:pathLst>
                </a:custGeom>
                <a:solidFill>
                  <a:srgbClr val="A9D18E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12" name="フリーフォーム: 図形 11">
                  <a:extLst>
                    <a:ext uri="{FF2B5EF4-FFF2-40B4-BE49-F238E27FC236}">
                      <a16:creationId xmlns:a16="http://schemas.microsoft.com/office/drawing/2014/main" id="{2832F9BB-963A-1248-65F5-11857F744213}"/>
                    </a:ext>
                  </a:extLst>
                </p:cNvPr>
                <p:cNvSpPr/>
                <p:nvPr/>
              </p:nvSpPr>
              <p:spPr>
                <a:xfrm>
                  <a:off x="717434" y="2246940"/>
                  <a:ext cx="986747" cy="729487"/>
                </a:xfrm>
                <a:custGeom>
                  <a:avLst/>
                  <a:gdLst>
                    <a:gd name="connsiteX0" fmla="*/ 2506980 w 4267200"/>
                    <a:gd name="connsiteY0" fmla="*/ 0 h 3154680"/>
                    <a:gd name="connsiteX1" fmla="*/ 2560320 w 4267200"/>
                    <a:gd name="connsiteY1" fmla="*/ 220980 h 3154680"/>
                    <a:gd name="connsiteX2" fmla="*/ 2621280 w 4267200"/>
                    <a:gd name="connsiteY2" fmla="*/ 259080 h 3154680"/>
                    <a:gd name="connsiteX3" fmla="*/ 2644140 w 4267200"/>
                    <a:gd name="connsiteY3" fmla="*/ 396240 h 3154680"/>
                    <a:gd name="connsiteX4" fmla="*/ 2575560 w 4267200"/>
                    <a:gd name="connsiteY4" fmla="*/ 426720 h 3154680"/>
                    <a:gd name="connsiteX5" fmla="*/ 2583180 w 4267200"/>
                    <a:gd name="connsiteY5" fmla="*/ 502920 h 3154680"/>
                    <a:gd name="connsiteX6" fmla="*/ 2491740 w 4267200"/>
                    <a:gd name="connsiteY6" fmla="*/ 617220 h 3154680"/>
                    <a:gd name="connsiteX7" fmla="*/ 2522220 w 4267200"/>
                    <a:gd name="connsiteY7" fmla="*/ 708660 h 3154680"/>
                    <a:gd name="connsiteX8" fmla="*/ 2560320 w 4267200"/>
                    <a:gd name="connsiteY8" fmla="*/ 861060 h 3154680"/>
                    <a:gd name="connsiteX9" fmla="*/ 2621280 w 4267200"/>
                    <a:gd name="connsiteY9" fmla="*/ 929640 h 3154680"/>
                    <a:gd name="connsiteX10" fmla="*/ 2682240 w 4267200"/>
                    <a:gd name="connsiteY10" fmla="*/ 929640 h 3154680"/>
                    <a:gd name="connsiteX11" fmla="*/ 2712720 w 4267200"/>
                    <a:gd name="connsiteY11" fmla="*/ 899160 h 3154680"/>
                    <a:gd name="connsiteX12" fmla="*/ 2857500 w 4267200"/>
                    <a:gd name="connsiteY12" fmla="*/ 899160 h 3154680"/>
                    <a:gd name="connsiteX13" fmla="*/ 2857500 w 4267200"/>
                    <a:gd name="connsiteY13" fmla="*/ 944880 h 3154680"/>
                    <a:gd name="connsiteX14" fmla="*/ 2773680 w 4267200"/>
                    <a:gd name="connsiteY14" fmla="*/ 1120140 h 3154680"/>
                    <a:gd name="connsiteX15" fmla="*/ 2766060 w 4267200"/>
                    <a:gd name="connsiteY15" fmla="*/ 1158240 h 3154680"/>
                    <a:gd name="connsiteX16" fmla="*/ 2796540 w 4267200"/>
                    <a:gd name="connsiteY16" fmla="*/ 1211580 h 3154680"/>
                    <a:gd name="connsiteX17" fmla="*/ 2811780 w 4267200"/>
                    <a:gd name="connsiteY17" fmla="*/ 1280160 h 3154680"/>
                    <a:gd name="connsiteX18" fmla="*/ 2918460 w 4267200"/>
                    <a:gd name="connsiteY18" fmla="*/ 1379220 h 3154680"/>
                    <a:gd name="connsiteX19" fmla="*/ 3139440 w 4267200"/>
                    <a:gd name="connsiteY19" fmla="*/ 1379220 h 3154680"/>
                    <a:gd name="connsiteX20" fmla="*/ 3131820 w 4267200"/>
                    <a:gd name="connsiteY20" fmla="*/ 1303020 h 3154680"/>
                    <a:gd name="connsiteX21" fmla="*/ 3238500 w 4267200"/>
                    <a:gd name="connsiteY21" fmla="*/ 1280160 h 3154680"/>
                    <a:gd name="connsiteX22" fmla="*/ 3360420 w 4267200"/>
                    <a:gd name="connsiteY22" fmla="*/ 1348740 h 3154680"/>
                    <a:gd name="connsiteX23" fmla="*/ 3467100 w 4267200"/>
                    <a:gd name="connsiteY23" fmla="*/ 1181100 h 3154680"/>
                    <a:gd name="connsiteX24" fmla="*/ 3520440 w 4267200"/>
                    <a:gd name="connsiteY24" fmla="*/ 1143000 h 3154680"/>
                    <a:gd name="connsiteX25" fmla="*/ 3543300 w 4267200"/>
                    <a:gd name="connsiteY25" fmla="*/ 1112520 h 3154680"/>
                    <a:gd name="connsiteX26" fmla="*/ 3451860 w 4267200"/>
                    <a:gd name="connsiteY26" fmla="*/ 990600 h 3154680"/>
                    <a:gd name="connsiteX27" fmla="*/ 3482340 w 4267200"/>
                    <a:gd name="connsiteY27" fmla="*/ 929640 h 3154680"/>
                    <a:gd name="connsiteX28" fmla="*/ 3550920 w 4267200"/>
                    <a:gd name="connsiteY28" fmla="*/ 845820 h 3154680"/>
                    <a:gd name="connsiteX29" fmla="*/ 3581400 w 4267200"/>
                    <a:gd name="connsiteY29" fmla="*/ 784860 h 3154680"/>
                    <a:gd name="connsiteX30" fmla="*/ 3703320 w 4267200"/>
                    <a:gd name="connsiteY30" fmla="*/ 784860 h 3154680"/>
                    <a:gd name="connsiteX31" fmla="*/ 3710940 w 4267200"/>
                    <a:gd name="connsiteY31" fmla="*/ 899160 h 3154680"/>
                    <a:gd name="connsiteX32" fmla="*/ 3710940 w 4267200"/>
                    <a:gd name="connsiteY32" fmla="*/ 1005840 h 3154680"/>
                    <a:gd name="connsiteX33" fmla="*/ 3710940 w 4267200"/>
                    <a:gd name="connsiteY33" fmla="*/ 1120140 h 3154680"/>
                    <a:gd name="connsiteX34" fmla="*/ 3710940 w 4267200"/>
                    <a:gd name="connsiteY34" fmla="*/ 1181100 h 3154680"/>
                    <a:gd name="connsiteX35" fmla="*/ 3794760 w 4267200"/>
                    <a:gd name="connsiteY35" fmla="*/ 1234440 h 3154680"/>
                    <a:gd name="connsiteX36" fmla="*/ 3802380 w 4267200"/>
                    <a:gd name="connsiteY36" fmla="*/ 1287780 h 3154680"/>
                    <a:gd name="connsiteX37" fmla="*/ 3878580 w 4267200"/>
                    <a:gd name="connsiteY37" fmla="*/ 1295400 h 3154680"/>
                    <a:gd name="connsiteX38" fmla="*/ 3855720 w 4267200"/>
                    <a:gd name="connsiteY38" fmla="*/ 1356360 h 3154680"/>
                    <a:gd name="connsiteX39" fmla="*/ 3909060 w 4267200"/>
                    <a:gd name="connsiteY39" fmla="*/ 1493520 h 3154680"/>
                    <a:gd name="connsiteX40" fmla="*/ 3909060 w 4267200"/>
                    <a:gd name="connsiteY40" fmla="*/ 1554480 h 3154680"/>
                    <a:gd name="connsiteX41" fmla="*/ 3931920 w 4267200"/>
                    <a:gd name="connsiteY41" fmla="*/ 1623060 h 3154680"/>
                    <a:gd name="connsiteX42" fmla="*/ 3939540 w 4267200"/>
                    <a:gd name="connsiteY42" fmla="*/ 1653540 h 3154680"/>
                    <a:gd name="connsiteX43" fmla="*/ 4000500 w 4267200"/>
                    <a:gd name="connsiteY43" fmla="*/ 1668780 h 3154680"/>
                    <a:gd name="connsiteX44" fmla="*/ 4091940 w 4267200"/>
                    <a:gd name="connsiteY44" fmla="*/ 1668780 h 3154680"/>
                    <a:gd name="connsiteX45" fmla="*/ 4091940 w 4267200"/>
                    <a:gd name="connsiteY45" fmla="*/ 1729740 h 3154680"/>
                    <a:gd name="connsiteX46" fmla="*/ 4229100 w 4267200"/>
                    <a:gd name="connsiteY46" fmla="*/ 1744980 h 3154680"/>
                    <a:gd name="connsiteX47" fmla="*/ 4198620 w 4267200"/>
                    <a:gd name="connsiteY47" fmla="*/ 1821180 h 3154680"/>
                    <a:gd name="connsiteX48" fmla="*/ 4236720 w 4267200"/>
                    <a:gd name="connsiteY48" fmla="*/ 1889760 h 3154680"/>
                    <a:gd name="connsiteX49" fmla="*/ 4267200 w 4267200"/>
                    <a:gd name="connsiteY49" fmla="*/ 2004060 h 3154680"/>
                    <a:gd name="connsiteX50" fmla="*/ 4114800 w 4267200"/>
                    <a:gd name="connsiteY50" fmla="*/ 2065020 h 3154680"/>
                    <a:gd name="connsiteX51" fmla="*/ 4145280 w 4267200"/>
                    <a:gd name="connsiteY51" fmla="*/ 2362200 h 3154680"/>
                    <a:gd name="connsiteX52" fmla="*/ 4122420 w 4267200"/>
                    <a:gd name="connsiteY52" fmla="*/ 2529840 h 3154680"/>
                    <a:gd name="connsiteX53" fmla="*/ 4061460 w 4267200"/>
                    <a:gd name="connsiteY53" fmla="*/ 2636520 h 3154680"/>
                    <a:gd name="connsiteX54" fmla="*/ 3886200 w 4267200"/>
                    <a:gd name="connsiteY54" fmla="*/ 2689860 h 3154680"/>
                    <a:gd name="connsiteX55" fmla="*/ 3916680 w 4267200"/>
                    <a:gd name="connsiteY55" fmla="*/ 2979420 h 3154680"/>
                    <a:gd name="connsiteX56" fmla="*/ 3939540 w 4267200"/>
                    <a:gd name="connsiteY56" fmla="*/ 3048000 h 3154680"/>
                    <a:gd name="connsiteX57" fmla="*/ 3939540 w 4267200"/>
                    <a:gd name="connsiteY57" fmla="*/ 3124200 h 3154680"/>
                    <a:gd name="connsiteX58" fmla="*/ 3893820 w 4267200"/>
                    <a:gd name="connsiteY58" fmla="*/ 3154680 h 3154680"/>
                    <a:gd name="connsiteX59" fmla="*/ 3825240 w 4267200"/>
                    <a:gd name="connsiteY59" fmla="*/ 3116580 h 3154680"/>
                    <a:gd name="connsiteX60" fmla="*/ 3832860 w 4267200"/>
                    <a:gd name="connsiteY60" fmla="*/ 3002280 h 3154680"/>
                    <a:gd name="connsiteX61" fmla="*/ 3672840 w 4267200"/>
                    <a:gd name="connsiteY61" fmla="*/ 2872740 h 3154680"/>
                    <a:gd name="connsiteX62" fmla="*/ 3604260 w 4267200"/>
                    <a:gd name="connsiteY62" fmla="*/ 2903220 h 3154680"/>
                    <a:gd name="connsiteX63" fmla="*/ 3451860 w 4267200"/>
                    <a:gd name="connsiteY63" fmla="*/ 2811780 h 3154680"/>
                    <a:gd name="connsiteX64" fmla="*/ 3406140 w 4267200"/>
                    <a:gd name="connsiteY64" fmla="*/ 2811780 h 3154680"/>
                    <a:gd name="connsiteX65" fmla="*/ 3375660 w 4267200"/>
                    <a:gd name="connsiteY65" fmla="*/ 2727960 h 3154680"/>
                    <a:gd name="connsiteX66" fmla="*/ 3322320 w 4267200"/>
                    <a:gd name="connsiteY66" fmla="*/ 2750820 h 3154680"/>
                    <a:gd name="connsiteX67" fmla="*/ 3147060 w 4267200"/>
                    <a:gd name="connsiteY67" fmla="*/ 2590800 h 3154680"/>
                    <a:gd name="connsiteX68" fmla="*/ 3063240 w 4267200"/>
                    <a:gd name="connsiteY68" fmla="*/ 2522220 h 3154680"/>
                    <a:gd name="connsiteX69" fmla="*/ 2979708 w 4267200"/>
                    <a:gd name="connsiteY69" fmla="*/ 2477668 h 3154680"/>
                    <a:gd name="connsiteX70" fmla="*/ 2916556 w 4267200"/>
                    <a:gd name="connsiteY70" fmla="*/ 2549844 h 3154680"/>
                    <a:gd name="connsiteX71" fmla="*/ 2830830 w 4267200"/>
                    <a:gd name="connsiteY71" fmla="*/ 2530792 h 3154680"/>
                    <a:gd name="connsiteX72" fmla="*/ 2914792 w 4267200"/>
                    <a:gd name="connsiteY72" fmla="*/ 2417628 h 3154680"/>
                    <a:gd name="connsiteX73" fmla="*/ 2811780 w 4267200"/>
                    <a:gd name="connsiteY73" fmla="*/ 2286000 h 3154680"/>
                    <a:gd name="connsiteX74" fmla="*/ 2773680 w 4267200"/>
                    <a:gd name="connsiteY74" fmla="*/ 2308860 h 3154680"/>
                    <a:gd name="connsiteX75" fmla="*/ 2705100 w 4267200"/>
                    <a:gd name="connsiteY75" fmla="*/ 2278380 h 3154680"/>
                    <a:gd name="connsiteX76" fmla="*/ 2590800 w 4267200"/>
                    <a:gd name="connsiteY76" fmla="*/ 2316480 h 3154680"/>
                    <a:gd name="connsiteX77" fmla="*/ 2423160 w 4267200"/>
                    <a:gd name="connsiteY77" fmla="*/ 2377440 h 3154680"/>
                    <a:gd name="connsiteX78" fmla="*/ 2324100 w 4267200"/>
                    <a:gd name="connsiteY78" fmla="*/ 2369820 h 3154680"/>
                    <a:gd name="connsiteX79" fmla="*/ 2133600 w 4267200"/>
                    <a:gd name="connsiteY79" fmla="*/ 2499360 h 3154680"/>
                    <a:gd name="connsiteX80" fmla="*/ 1996440 w 4267200"/>
                    <a:gd name="connsiteY80" fmla="*/ 2468880 h 3154680"/>
                    <a:gd name="connsiteX81" fmla="*/ 1866900 w 4267200"/>
                    <a:gd name="connsiteY81" fmla="*/ 2400300 h 3154680"/>
                    <a:gd name="connsiteX82" fmla="*/ 1866900 w 4267200"/>
                    <a:gd name="connsiteY82" fmla="*/ 2476500 h 3154680"/>
                    <a:gd name="connsiteX83" fmla="*/ 1844040 w 4267200"/>
                    <a:gd name="connsiteY83" fmla="*/ 2514600 h 3154680"/>
                    <a:gd name="connsiteX84" fmla="*/ 1744980 w 4267200"/>
                    <a:gd name="connsiteY84" fmla="*/ 2575560 h 3154680"/>
                    <a:gd name="connsiteX85" fmla="*/ 1714500 w 4267200"/>
                    <a:gd name="connsiteY85" fmla="*/ 2491740 h 3154680"/>
                    <a:gd name="connsiteX86" fmla="*/ 1676400 w 4267200"/>
                    <a:gd name="connsiteY86" fmla="*/ 2400300 h 3154680"/>
                    <a:gd name="connsiteX87" fmla="*/ 1638300 w 4267200"/>
                    <a:gd name="connsiteY87" fmla="*/ 2400300 h 3154680"/>
                    <a:gd name="connsiteX88" fmla="*/ 1577340 w 4267200"/>
                    <a:gd name="connsiteY88" fmla="*/ 2522220 h 3154680"/>
                    <a:gd name="connsiteX89" fmla="*/ 1508760 w 4267200"/>
                    <a:gd name="connsiteY89" fmla="*/ 2606040 h 3154680"/>
                    <a:gd name="connsiteX90" fmla="*/ 1493520 w 4267200"/>
                    <a:gd name="connsiteY90" fmla="*/ 2644140 h 3154680"/>
                    <a:gd name="connsiteX91" fmla="*/ 1249680 w 4267200"/>
                    <a:gd name="connsiteY91" fmla="*/ 2781300 h 3154680"/>
                    <a:gd name="connsiteX92" fmla="*/ 1097280 w 4267200"/>
                    <a:gd name="connsiteY92" fmla="*/ 2712720 h 3154680"/>
                    <a:gd name="connsiteX93" fmla="*/ 1005840 w 4267200"/>
                    <a:gd name="connsiteY93" fmla="*/ 2758440 h 3154680"/>
                    <a:gd name="connsiteX94" fmla="*/ 944880 w 4267200"/>
                    <a:gd name="connsiteY94" fmla="*/ 2682240 h 3154680"/>
                    <a:gd name="connsiteX95" fmla="*/ 967740 w 4267200"/>
                    <a:gd name="connsiteY95" fmla="*/ 2613660 h 3154680"/>
                    <a:gd name="connsiteX96" fmla="*/ 906780 w 4267200"/>
                    <a:gd name="connsiteY96" fmla="*/ 2537460 h 3154680"/>
                    <a:gd name="connsiteX97" fmla="*/ 822960 w 4267200"/>
                    <a:gd name="connsiteY97" fmla="*/ 2499360 h 3154680"/>
                    <a:gd name="connsiteX98" fmla="*/ 746760 w 4267200"/>
                    <a:gd name="connsiteY98" fmla="*/ 2407920 h 3154680"/>
                    <a:gd name="connsiteX99" fmla="*/ 601980 w 4267200"/>
                    <a:gd name="connsiteY99" fmla="*/ 2385060 h 3154680"/>
                    <a:gd name="connsiteX100" fmla="*/ 525780 w 4267200"/>
                    <a:gd name="connsiteY100" fmla="*/ 2324100 h 3154680"/>
                    <a:gd name="connsiteX101" fmla="*/ 457200 w 4267200"/>
                    <a:gd name="connsiteY101" fmla="*/ 2522220 h 3154680"/>
                    <a:gd name="connsiteX102" fmla="*/ 403860 w 4267200"/>
                    <a:gd name="connsiteY102" fmla="*/ 2598420 h 3154680"/>
                    <a:gd name="connsiteX103" fmla="*/ 167640 w 4267200"/>
                    <a:gd name="connsiteY103" fmla="*/ 2720340 h 3154680"/>
                    <a:gd name="connsiteX104" fmla="*/ 144780 w 4267200"/>
                    <a:gd name="connsiteY104" fmla="*/ 2613660 h 3154680"/>
                    <a:gd name="connsiteX105" fmla="*/ 160020 w 4267200"/>
                    <a:gd name="connsiteY105" fmla="*/ 2293620 h 3154680"/>
                    <a:gd name="connsiteX106" fmla="*/ 53340 w 4267200"/>
                    <a:gd name="connsiteY106" fmla="*/ 2209800 h 3154680"/>
                    <a:gd name="connsiteX107" fmla="*/ 0 w 4267200"/>
                    <a:gd name="connsiteY107" fmla="*/ 2080260 h 3154680"/>
                    <a:gd name="connsiteX108" fmla="*/ 22860 w 4267200"/>
                    <a:gd name="connsiteY108" fmla="*/ 2019300 h 3154680"/>
                    <a:gd name="connsiteX109" fmla="*/ 91440 w 4267200"/>
                    <a:gd name="connsiteY109" fmla="*/ 2004060 h 3154680"/>
                    <a:gd name="connsiteX110" fmla="*/ 175260 w 4267200"/>
                    <a:gd name="connsiteY110" fmla="*/ 1920240 h 3154680"/>
                    <a:gd name="connsiteX111" fmla="*/ 220980 w 4267200"/>
                    <a:gd name="connsiteY111" fmla="*/ 1859280 h 3154680"/>
                    <a:gd name="connsiteX112" fmla="*/ 175260 w 4267200"/>
                    <a:gd name="connsiteY112" fmla="*/ 1706880 h 3154680"/>
                    <a:gd name="connsiteX113" fmla="*/ 182880 w 4267200"/>
                    <a:gd name="connsiteY113" fmla="*/ 1645920 h 3154680"/>
                    <a:gd name="connsiteX114" fmla="*/ 0 w 4267200"/>
                    <a:gd name="connsiteY114" fmla="*/ 1470660 h 3154680"/>
                    <a:gd name="connsiteX115" fmla="*/ 45720 w 4267200"/>
                    <a:gd name="connsiteY115" fmla="*/ 1386840 h 3154680"/>
                    <a:gd name="connsiteX116" fmla="*/ 137160 w 4267200"/>
                    <a:gd name="connsiteY116" fmla="*/ 1181100 h 3154680"/>
                    <a:gd name="connsiteX117" fmla="*/ 190500 w 4267200"/>
                    <a:gd name="connsiteY117" fmla="*/ 1242060 h 3154680"/>
                    <a:gd name="connsiteX118" fmla="*/ 335280 w 4267200"/>
                    <a:gd name="connsiteY118" fmla="*/ 1150620 h 3154680"/>
                    <a:gd name="connsiteX119" fmla="*/ 502920 w 4267200"/>
                    <a:gd name="connsiteY119" fmla="*/ 1143000 h 3154680"/>
                    <a:gd name="connsiteX120" fmla="*/ 487680 w 4267200"/>
                    <a:gd name="connsiteY120" fmla="*/ 1066800 h 3154680"/>
                    <a:gd name="connsiteX121" fmla="*/ 320040 w 4267200"/>
                    <a:gd name="connsiteY121" fmla="*/ 1043940 h 3154680"/>
                    <a:gd name="connsiteX122" fmla="*/ 289560 w 4267200"/>
                    <a:gd name="connsiteY122" fmla="*/ 1005840 h 3154680"/>
                    <a:gd name="connsiteX123" fmla="*/ 289560 w 4267200"/>
                    <a:gd name="connsiteY123" fmla="*/ 944880 h 3154680"/>
                    <a:gd name="connsiteX124" fmla="*/ 373380 w 4267200"/>
                    <a:gd name="connsiteY124" fmla="*/ 906780 h 3154680"/>
                    <a:gd name="connsiteX125" fmla="*/ 434340 w 4267200"/>
                    <a:gd name="connsiteY125" fmla="*/ 906780 h 3154680"/>
                    <a:gd name="connsiteX126" fmla="*/ 472440 w 4267200"/>
                    <a:gd name="connsiteY126" fmla="*/ 990600 h 3154680"/>
                    <a:gd name="connsiteX127" fmla="*/ 739140 w 4267200"/>
                    <a:gd name="connsiteY127" fmla="*/ 944880 h 3154680"/>
                    <a:gd name="connsiteX128" fmla="*/ 754380 w 4267200"/>
                    <a:gd name="connsiteY128" fmla="*/ 998220 h 3154680"/>
                    <a:gd name="connsiteX129" fmla="*/ 822960 w 4267200"/>
                    <a:gd name="connsiteY129" fmla="*/ 990600 h 3154680"/>
                    <a:gd name="connsiteX130" fmla="*/ 861060 w 4267200"/>
                    <a:gd name="connsiteY130" fmla="*/ 1120140 h 3154680"/>
                    <a:gd name="connsiteX131" fmla="*/ 982980 w 4267200"/>
                    <a:gd name="connsiteY131" fmla="*/ 1112520 h 3154680"/>
                    <a:gd name="connsiteX132" fmla="*/ 1005840 w 4267200"/>
                    <a:gd name="connsiteY132" fmla="*/ 1066800 h 3154680"/>
                    <a:gd name="connsiteX133" fmla="*/ 967740 w 4267200"/>
                    <a:gd name="connsiteY133" fmla="*/ 1036320 h 3154680"/>
                    <a:gd name="connsiteX134" fmla="*/ 960120 w 4267200"/>
                    <a:gd name="connsiteY134" fmla="*/ 967740 h 3154680"/>
                    <a:gd name="connsiteX135" fmla="*/ 1059180 w 4267200"/>
                    <a:gd name="connsiteY135" fmla="*/ 967740 h 3154680"/>
                    <a:gd name="connsiteX136" fmla="*/ 1165860 w 4267200"/>
                    <a:gd name="connsiteY136" fmla="*/ 922020 h 3154680"/>
                    <a:gd name="connsiteX137" fmla="*/ 1196340 w 4267200"/>
                    <a:gd name="connsiteY137" fmla="*/ 906780 h 3154680"/>
                    <a:gd name="connsiteX138" fmla="*/ 1272540 w 4267200"/>
                    <a:gd name="connsiteY138" fmla="*/ 967740 h 3154680"/>
                    <a:gd name="connsiteX139" fmla="*/ 1257300 w 4267200"/>
                    <a:gd name="connsiteY139" fmla="*/ 990600 h 3154680"/>
                    <a:gd name="connsiteX140" fmla="*/ 1165860 w 4267200"/>
                    <a:gd name="connsiteY140" fmla="*/ 975360 h 3154680"/>
                    <a:gd name="connsiteX141" fmla="*/ 1074420 w 4267200"/>
                    <a:gd name="connsiteY141" fmla="*/ 990600 h 3154680"/>
                    <a:gd name="connsiteX142" fmla="*/ 1066800 w 4267200"/>
                    <a:gd name="connsiteY142" fmla="*/ 1059180 h 3154680"/>
                    <a:gd name="connsiteX143" fmla="*/ 1082040 w 4267200"/>
                    <a:gd name="connsiteY143" fmla="*/ 1120140 h 3154680"/>
                    <a:gd name="connsiteX144" fmla="*/ 1135380 w 4267200"/>
                    <a:gd name="connsiteY144" fmla="*/ 1074420 h 3154680"/>
                    <a:gd name="connsiteX145" fmla="*/ 1219200 w 4267200"/>
                    <a:gd name="connsiteY145" fmla="*/ 1082040 h 3154680"/>
                    <a:gd name="connsiteX146" fmla="*/ 1341120 w 4267200"/>
                    <a:gd name="connsiteY146" fmla="*/ 1112520 h 3154680"/>
                    <a:gd name="connsiteX147" fmla="*/ 1417320 w 4267200"/>
                    <a:gd name="connsiteY147" fmla="*/ 1036320 h 3154680"/>
                    <a:gd name="connsiteX148" fmla="*/ 1417320 w 4267200"/>
                    <a:gd name="connsiteY148" fmla="*/ 975360 h 3154680"/>
                    <a:gd name="connsiteX149" fmla="*/ 1493520 w 4267200"/>
                    <a:gd name="connsiteY149" fmla="*/ 944880 h 3154680"/>
                    <a:gd name="connsiteX150" fmla="*/ 1539240 w 4267200"/>
                    <a:gd name="connsiteY150" fmla="*/ 990600 h 3154680"/>
                    <a:gd name="connsiteX151" fmla="*/ 1630680 w 4267200"/>
                    <a:gd name="connsiteY151" fmla="*/ 944880 h 3154680"/>
                    <a:gd name="connsiteX152" fmla="*/ 1714500 w 4267200"/>
                    <a:gd name="connsiteY152" fmla="*/ 922020 h 3154680"/>
                    <a:gd name="connsiteX153" fmla="*/ 1729740 w 4267200"/>
                    <a:gd name="connsiteY153" fmla="*/ 838200 h 3154680"/>
                    <a:gd name="connsiteX154" fmla="*/ 1767840 w 4267200"/>
                    <a:gd name="connsiteY154" fmla="*/ 731520 h 3154680"/>
                    <a:gd name="connsiteX155" fmla="*/ 1828800 w 4267200"/>
                    <a:gd name="connsiteY155" fmla="*/ 701040 h 3154680"/>
                    <a:gd name="connsiteX156" fmla="*/ 1805940 w 4267200"/>
                    <a:gd name="connsiteY156" fmla="*/ 586740 h 3154680"/>
                    <a:gd name="connsiteX157" fmla="*/ 1859280 w 4267200"/>
                    <a:gd name="connsiteY157" fmla="*/ 533400 h 3154680"/>
                    <a:gd name="connsiteX158" fmla="*/ 1981200 w 4267200"/>
                    <a:gd name="connsiteY158" fmla="*/ 541020 h 3154680"/>
                    <a:gd name="connsiteX159" fmla="*/ 2004060 w 4267200"/>
                    <a:gd name="connsiteY159" fmla="*/ 472440 h 3154680"/>
                    <a:gd name="connsiteX160" fmla="*/ 2072640 w 4267200"/>
                    <a:gd name="connsiteY160" fmla="*/ 449580 h 3154680"/>
                    <a:gd name="connsiteX161" fmla="*/ 2095500 w 4267200"/>
                    <a:gd name="connsiteY161" fmla="*/ 388620 h 3154680"/>
                    <a:gd name="connsiteX162" fmla="*/ 2133600 w 4267200"/>
                    <a:gd name="connsiteY162" fmla="*/ 243840 h 3154680"/>
                    <a:gd name="connsiteX163" fmla="*/ 2164080 w 4267200"/>
                    <a:gd name="connsiteY163" fmla="*/ 213360 h 3154680"/>
                    <a:gd name="connsiteX164" fmla="*/ 2247900 w 4267200"/>
                    <a:gd name="connsiteY164" fmla="*/ 213360 h 3154680"/>
                    <a:gd name="connsiteX165" fmla="*/ 2247900 w 4267200"/>
                    <a:gd name="connsiteY165" fmla="*/ 114300 h 3154680"/>
                    <a:gd name="connsiteX166" fmla="*/ 2308860 w 4267200"/>
                    <a:gd name="connsiteY166" fmla="*/ 45720 h 3154680"/>
                    <a:gd name="connsiteX167" fmla="*/ 2369820 w 4267200"/>
                    <a:gd name="connsiteY167" fmla="*/ 76200 h 3154680"/>
                    <a:gd name="connsiteX168" fmla="*/ 2400300 w 4267200"/>
                    <a:gd name="connsiteY168" fmla="*/ 114300 h 3154680"/>
                    <a:gd name="connsiteX169" fmla="*/ 2453640 w 4267200"/>
                    <a:gd name="connsiteY169" fmla="*/ 99060 h 31546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</a:cxnLst>
                  <a:rect l="l" t="t" r="r" b="b"/>
                  <a:pathLst>
                    <a:path w="4267200" h="3154680">
                      <a:moveTo>
                        <a:pt x="2506980" y="0"/>
                      </a:moveTo>
                      <a:lnTo>
                        <a:pt x="2560320" y="220980"/>
                      </a:lnTo>
                      <a:lnTo>
                        <a:pt x="2621280" y="259080"/>
                      </a:lnTo>
                      <a:lnTo>
                        <a:pt x="2644140" y="396240"/>
                      </a:lnTo>
                      <a:lnTo>
                        <a:pt x="2575560" y="426720"/>
                      </a:lnTo>
                      <a:lnTo>
                        <a:pt x="2583180" y="502920"/>
                      </a:lnTo>
                      <a:lnTo>
                        <a:pt x="2491740" y="617220"/>
                      </a:lnTo>
                      <a:lnTo>
                        <a:pt x="2522220" y="708660"/>
                      </a:lnTo>
                      <a:lnTo>
                        <a:pt x="2560320" y="861060"/>
                      </a:lnTo>
                      <a:lnTo>
                        <a:pt x="2621280" y="929640"/>
                      </a:lnTo>
                      <a:lnTo>
                        <a:pt x="2682240" y="929640"/>
                      </a:lnTo>
                      <a:lnTo>
                        <a:pt x="2712720" y="899160"/>
                      </a:lnTo>
                      <a:lnTo>
                        <a:pt x="2857500" y="899160"/>
                      </a:lnTo>
                      <a:lnTo>
                        <a:pt x="2857500" y="944880"/>
                      </a:lnTo>
                      <a:lnTo>
                        <a:pt x="2773680" y="1120140"/>
                      </a:lnTo>
                      <a:lnTo>
                        <a:pt x="2766060" y="1158240"/>
                      </a:lnTo>
                      <a:lnTo>
                        <a:pt x="2796540" y="1211580"/>
                      </a:lnTo>
                      <a:lnTo>
                        <a:pt x="2811780" y="1280160"/>
                      </a:lnTo>
                      <a:lnTo>
                        <a:pt x="2918460" y="1379220"/>
                      </a:lnTo>
                      <a:lnTo>
                        <a:pt x="3139440" y="1379220"/>
                      </a:lnTo>
                      <a:lnTo>
                        <a:pt x="3131820" y="1303020"/>
                      </a:lnTo>
                      <a:lnTo>
                        <a:pt x="3238500" y="1280160"/>
                      </a:lnTo>
                      <a:lnTo>
                        <a:pt x="3360420" y="1348740"/>
                      </a:lnTo>
                      <a:lnTo>
                        <a:pt x="3467100" y="1181100"/>
                      </a:lnTo>
                      <a:lnTo>
                        <a:pt x="3520440" y="1143000"/>
                      </a:lnTo>
                      <a:lnTo>
                        <a:pt x="3543300" y="1112520"/>
                      </a:lnTo>
                      <a:lnTo>
                        <a:pt x="3451860" y="990600"/>
                      </a:lnTo>
                      <a:lnTo>
                        <a:pt x="3482340" y="929640"/>
                      </a:lnTo>
                      <a:lnTo>
                        <a:pt x="3550920" y="845820"/>
                      </a:lnTo>
                      <a:lnTo>
                        <a:pt x="3581400" y="784860"/>
                      </a:lnTo>
                      <a:lnTo>
                        <a:pt x="3703320" y="784860"/>
                      </a:lnTo>
                      <a:lnTo>
                        <a:pt x="3710940" y="899160"/>
                      </a:lnTo>
                      <a:lnTo>
                        <a:pt x="3710940" y="1005840"/>
                      </a:lnTo>
                      <a:lnTo>
                        <a:pt x="3710940" y="1120140"/>
                      </a:lnTo>
                      <a:lnTo>
                        <a:pt x="3710940" y="1181100"/>
                      </a:lnTo>
                      <a:lnTo>
                        <a:pt x="3794760" y="1234440"/>
                      </a:lnTo>
                      <a:lnTo>
                        <a:pt x="3802380" y="1287780"/>
                      </a:lnTo>
                      <a:lnTo>
                        <a:pt x="3878580" y="1295400"/>
                      </a:lnTo>
                      <a:lnTo>
                        <a:pt x="3855720" y="1356360"/>
                      </a:lnTo>
                      <a:lnTo>
                        <a:pt x="3909060" y="1493520"/>
                      </a:lnTo>
                      <a:lnTo>
                        <a:pt x="3909060" y="1554480"/>
                      </a:lnTo>
                      <a:lnTo>
                        <a:pt x="3931920" y="1623060"/>
                      </a:lnTo>
                      <a:lnTo>
                        <a:pt x="3939540" y="1653540"/>
                      </a:lnTo>
                      <a:lnTo>
                        <a:pt x="4000500" y="1668780"/>
                      </a:lnTo>
                      <a:lnTo>
                        <a:pt x="4091940" y="1668780"/>
                      </a:lnTo>
                      <a:lnTo>
                        <a:pt x="4091940" y="1729740"/>
                      </a:lnTo>
                      <a:lnTo>
                        <a:pt x="4229100" y="1744980"/>
                      </a:lnTo>
                      <a:lnTo>
                        <a:pt x="4198620" y="1821180"/>
                      </a:lnTo>
                      <a:lnTo>
                        <a:pt x="4236720" y="1889760"/>
                      </a:lnTo>
                      <a:lnTo>
                        <a:pt x="4267200" y="2004060"/>
                      </a:lnTo>
                      <a:lnTo>
                        <a:pt x="4114800" y="2065020"/>
                      </a:lnTo>
                      <a:lnTo>
                        <a:pt x="4145280" y="2362200"/>
                      </a:lnTo>
                      <a:lnTo>
                        <a:pt x="4122420" y="2529840"/>
                      </a:lnTo>
                      <a:lnTo>
                        <a:pt x="4061460" y="2636520"/>
                      </a:lnTo>
                      <a:lnTo>
                        <a:pt x="3886200" y="2689860"/>
                      </a:lnTo>
                      <a:lnTo>
                        <a:pt x="3916680" y="2979420"/>
                      </a:lnTo>
                      <a:lnTo>
                        <a:pt x="3939540" y="3048000"/>
                      </a:lnTo>
                      <a:lnTo>
                        <a:pt x="3939540" y="3124200"/>
                      </a:lnTo>
                      <a:lnTo>
                        <a:pt x="3893820" y="3154680"/>
                      </a:lnTo>
                      <a:lnTo>
                        <a:pt x="3825240" y="3116580"/>
                      </a:lnTo>
                      <a:lnTo>
                        <a:pt x="3832860" y="3002280"/>
                      </a:lnTo>
                      <a:lnTo>
                        <a:pt x="3672840" y="2872740"/>
                      </a:lnTo>
                      <a:lnTo>
                        <a:pt x="3604260" y="2903220"/>
                      </a:lnTo>
                      <a:lnTo>
                        <a:pt x="3451860" y="2811780"/>
                      </a:lnTo>
                      <a:lnTo>
                        <a:pt x="3406140" y="2811780"/>
                      </a:lnTo>
                      <a:lnTo>
                        <a:pt x="3375660" y="2727960"/>
                      </a:lnTo>
                      <a:lnTo>
                        <a:pt x="3322320" y="2750820"/>
                      </a:lnTo>
                      <a:lnTo>
                        <a:pt x="3147060" y="2590800"/>
                      </a:lnTo>
                      <a:lnTo>
                        <a:pt x="3063240" y="2522220"/>
                      </a:lnTo>
                      <a:lnTo>
                        <a:pt x="2979708" y="2477668"/>
                      </a:lnTo>
                      <a:lnTo>
                        <a:pt x="2916556" y="2549844"/>
                      </a:lnTo>
                      <a:lnTo>
                        <a:pt x="2830830" y="2530792"/>
                      </a:lnTo>
                      <a:lnTo>
                        <a:pt x="2914792" y="2417628"/>
                      </a:lnTo>
                      <a:lnTo>
                        <a:pt x="2811780" y="2286000"/>
                      </a:lnTo>
                      <a:lnTo>
                        <a:pt x="2773680" y="2308860"/>
                      </a:lnTo>
                      <a:lnTo>
                        <a:pt x="2705100" y="2278380"/>
                      </a:lnTo>
                      <a:lnTo>
                        <a:pt x="2590800" y="2316480"/>
                      </a:lnTo>
                      <a:lnTo>
                        <a:pt x="2423160" y="2377440"/>
                      </a:lnTo>
                      <a:lnTo>
                        <a:pt x="2324100" y="2369820"/>
                      </a:lnTo>
                      <a:lnTo>
                        <a:pt x="2133600" y="2499360"/>
                      </a:lnTo>
                      <a:lnTo>
                        <a:pt x="1996440" y="2468880"/>
                      </a:lnTo>
                      <a:lnTo>
                        <a:pt x="1866900" y="2400300"/>
                      </a:lnTo>
                      <a:lnTo>
                        <a:pt x="1866900" y="2476500"/>
                      </a:lnTo>
                      <a:lnTo>
                        <a:pt x="1844040" y="2514600"/>
                      </a:lnTo>
                      <a:lnTo>
                        <a:pt x="1744980" y="2575560"/>
                      </a:lnTo>
                      <a:lnTo>
                        <a:pt x="1714500" y="2491740"/>
                      </a:lnTo>
                      <a:lnTo>
                        <a:pt x="1676400" y="2400300"/>
                      </a:lnTo>
                      <a:lnTo>
                        <a:pt x="1638300" y="2400300"/>
                      </a:lnTo>
                      <a:lnTo>
                        <a:pt x="1577340" y="2522220"/>
                      </a:lnTo>
                      <a:lnTo>
                        <a:pt x="1508760" y="2606040"/>
                      </a:lnTo>
                      <a:lnTo>
                        <a:pt x="1493520" y="2644140"/>
                      </a:lnTo>
                      <a:lnTo>
                        <a:pt x="1249680" y="2781300"/>
                      </a:lnTo>
                      <a:lnTo>
                        <a:pt x="1097280" y="2712720"/>
                      </a:lnTo>
                      <a:lnTo>
                        <a:pt x="1005840" y="2758440"/>
                      </a:lnTo>
                      <a:lnTo>
                        <a:pt x="944880" y="2682240"/>
                      </a:lnTo>
                      <a:lnTo>
                        <a:pt x="967740" y="2613660"/>
                      </a:lnTo>
                      <a:lnTo>
                        <a:pt x="906780" y="2537460"/>
                      </a:lnTo>
                      <a:lnTo>
                        <a:pt x="822960" y="2499360"/>
                      </a:lnTo>
                      <a:lnTo>
                        <a:pt x="746760" y="2407920"/>
                      </a:lnTo>
                      <a:lnTo>
                        <a:pt x="601980" y="2385060"/>
                      </a:lnTo>
                      <a:lnTo>
                        <a:pt x="525780" y="2324100"/>
                      </a:lnTo>
                      <a:lnTo>
                        <a:pt x="457200" y="2522220"/>
                      </a:lnTo>
                      <a:lnTo>
                        <a:pt x="403860" y="2598420"/>
                      </a:lnTo>
                      <a:lnTo>
                        <a:pt x="167640" y="2720340"/>
                      </a:lnTo>
                      <a:lnTo>
                        <a:pt x="144780" y="2613660"/>
                      </a:lnTo>
                      <a:lnTo>
                        <a:pt x="160020" y="2293620"/>
                      </a:lnTo>
                      <a:lnTo>
                        <a:pt x="53340" y="2209800"/>
                      </a:lnTo>
                      <a:lnTo>
                        <a:pt x="0" y="2080260"/>
                      </a:lnTo>
                      <a:lnTo>
                        <a:pt x="22860" y="2019300"/>
                      </a:lnTo>
                      <a:lnTo>
                        <a:pt x="91440" y="2004060"/>
                      </a:lnTo>
                      <a:lnTo>
                        <a:pt x="175260" y="1920240"/>
                      </a:lnTo>
                      <a:lnTo>
                        <a:pt x="220980" y="1859280"/>
                      </a:lnTo>
                      <a:lnTo>
                        <a:pt x="175260" y="1706880"/>
                      </a:lnTo>
                      <a:lnTo>
                        <a:pt x="182880" y="1645920"/>
                      </a:lnTo>
                      <a:lnTo>
                        <a:pt x="0" y="1470660"/>
                      </a:lnTo>
                      <a:lnTo>
                        <a:pt x="45720" y="1386840"/>
                      </a:lnTo>
                      <a:lnTo>
                        <a:pt x="137160" y="1181100"/>
                      </a:lnTo>
                      <a:lnTo>
                        <a:pt x="190500" y="1242060"/>
                      </a:lnTo>
                      <a:lnTo>
                        <a:pt x="335280" y="1150620"/>
                      </a:lnTo>
                      <a:lnTo>
                        <a:pt x="502920" y="1143000"/>
                      </a:lnTo>
                      <a:lnTo>
                        <a:pt x="487680" y="1066800"/>
                      </a:lnTo>
                      <a:lnTo>
                        <a:pt x="320040" y="1043940"/>
                      </a:lnTo>
                      <a:lnTo>
                        <a:pt x="289560" y="1005840"/>
                      </a:lnTo>
                      <a:lnTo>
                        <a:pt x="289560" y="944880"/>
                      </a:lnTo>
                      <a:lnTo>
                        <a:pt x="373380" y="906780"/>
                      </a:lnTo>
                      <a:lnTo>
                        <a:pt x="434340" y="906780"/>
                      </a:lnTo>
                      <a:lnTo>
                        <a:pt x="472440" y="990600"/>
                      </a:lnTo>
                      <a:lnTo>
                        <a:pt x="739140" y="944880"/>
                      </a:lnTo>
                      <a:lnTo>
                        <a:pt x="754380" y="998220"/>
                      </a:lnTo>
                      <a:lnTo>
                        <a:pt x="822960" y="990600"/>
                      </a:lnTo>
                      <a:lnTo>
                        <a:pt x="861060" y="1120140"/>
                      </a:lnTo>
                      <a:lnTo>
                        <a:pt x="982980" y="1112520"/>
                      </a:lnTo>
                      <a:lnTo>
                        <a:pt x="1005840" y="1066800"/>
                      </a:lnTo>
                      <a:lnTo>
                        <a:pt x="967740" y="1036320"/>
                      </a:lnTo>
                      <a:lnTo>
                        <a:pt x="960120" y="967740"/>
                      </a:lnTo>
                      <a:lnTo>
                        <a:pt x="1059180" y="967740"/>
                      </a:lnTo>
                      <a:lnTo>
                        <a:pt x="1165860" y="922020"/>
                      </a:lnTo>
                      <a:lnTo>
                        <a:pt x="1196340" y="906780"/>
                      </a:lnTo>
                      <a:lnTo>
                        <a:pt x="1272540" y="967740"/>
                      </a:lnTo>
                      <a:lnTo>
                        <a:pt x="1257300" y="990600"/>
                      </a:lnTo>
                      <a:lnTo>
                        <a:pt x="1165860" y="975360"/>
                      </a:lnTo>
                      <a:lnTo>
                        <a:pt x="1074420" y="990600"/>
                      </a:lnTo>
                      <a:lnTo>
                        <a:pt x="1066800" y="1059180"/>
                      </a:lnTo>
                      <a:lnTo>
                        <a:pt x="1082040" y="1120140"/>
                      </a:lnTo>
                      <a:lnTo>
                        <a:pt x="1135380" y="1074420"/>
                      </a:lnTo>
                      <a:lnTo>
                        <a:pt x="1219200" y="1082040"/>
                      </a:lnTo>
                      <a:lnTo>
                        <a:pt x="1341120" y="1112520"/>
                      </a:lnTo>
                      <a:lnTo>
                        <a:pt x="1417320" y="1036320"/>
                      </a:lnTo>
                      <a:lnTo>
                        <a:pt x="1417320" y="975360"/>
                      </a:lnTo>
                      <a:lnTo>
                        <a:pt x="1493520" y="944880"/>
                      </a:lnTo>
                      <a:lnTo>
                        <a:pt x="1539240" y="990600"/>
                      </a:lnTo>
                      <a:lnTo>
                        <a:pt x="1630680" y="944880"/>
                      </a:lnTo>
                      <a:lnTo>
                        <a:pt x="1714500" y="922020"/>
                      </a:lnTo>
                      <a:lnTo>
                        <a:pt x="1729740" y="838200"/>
                      </a:lnTo>
                      <a:lnTo>
                        <a:pt x="1767840" y="731520"/>
                      </a:lnTo>
                      <a:lnTo>
                        <a:pt x="1828800" y="701040"/>
                      </a:lnTo>
                      <a:lnTo>
                        <a:pt x="1805940" y="586740"/>
                      </a:lnTo>
                      <a:lnTo>
                        <a:pt x="1859280" y="533400"/>
                      </a:lnTo>
                      <a:lnTo>
                        <a:pt x="1981200" y="541020"/>
                      </a:lnTo>
                      <a:lnTo>
                        <a:pt x="2004060" y="472440"/>
                      </a:lnTo>
                      <a:lnTo>
                        <a:pt x="2072640" y="449580"/>
                      </a:lnTo>
                      <a:lnTo>
                        <a:pt x="2095500" y="388620"/>
                      </a:lnTo>
                      <a:lnTo>
                        <a:pt x="2133600" y="243840"/>
                      </a:lnTo>
                      <a:lnTo>
                        <a:pt x="2164080" y="213360"/>
                      </a:lnTo>
                      <a:lnTo>
                        <a:pt x="2247900" y="213360"/>
                      </a:lnTo>
                      <a:lnTo>
                        <a:pt x="2247900" y="114300"/>
                      </a:lnTo>
                      <a:lnTo>
                        <a:pt x="2308860" y="45720"/>
                      </a:lnTo>
                      <a:lnTo>
                        <a:pt x="2369820" y="76200"/>
                      </a:lnTo>
                      <a:lnTo>
                        <a:pt x="2400300" y="114300"/>
                      </a:lnTo>
                      <a:lnTo>
                        <a:pt x="2453640" y="99060"/>
                      </a:lnTo>
                      <a:close/>
                    </a:path>
                  </a:pathLst>
                </a:custGeom>
                <a:solidFill>
                  <a:srgbClr val="A9D18E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77" name="フリーフォーム: 図形 76">
                  <a:extLst>
                    <a:ext uri="{FF2B5EF4-FFF2-40B4-BE49-F238E27FC236}">
                      <a16:creationId xmlns:a16="http://schemas.microsoft.com/office/drawing/2014/main" id="{8351E64A-4DED-486F-244E-CCC8D5EA992E}"/>
                    </a:ext>
                  </a:extLst>
                </p:cNvPr>
                <p:cNvSpPr/>
                <p:nvPr/>
              </p:nvSpPr>
              <p:spPr>
                <a:xfrm>
                  <a:off x="663981" y="2858369"/>
                  <a:ext cx="291329" cy="691148"/>
                </a:xfrm>
                <a:custGeom>
                  <a:avLst/>
                  <a:gdLst>
                    <a:gd name="connsiteX0" fmla="*/ 152127 w 291329"/>
                    <a:gd name="connsiteY0" fmla="*/ 0 h 691148"/>
                    <a:gd name="connsiteX1" fmla="*/ 160938 w 291329"/>
                    <a:gd name="connsiteY1" fmla="*/ 0 h 691148"/>
                    <a:gd name="connsiteX2" fmla="*/ 164462 w 291329"/>
                    <a:gd name="connsiteY2" fmla="*/ 7048 h 691148"/>
                    <a:gd name="connsiteX3" fmla="*/ 150365 w 291329"/>
                    <a:gd name="connsiteY3" fmla="*/ 58148 h 691148"/>
                    <a:gd name="connsiteX4" fmla="*/ 150365 w 291329"/>
                    <a:gd name="connsiteY4" fmla="*/ 89864 h 691148"/>
                    <a:gd name="connsiteX5" fmla="*/ 146841 w 291329"/>
                    <a:gd name="connsiteY5" fmla="*/ 105723 h 691148"/>
                    <a:gd name="connsiteX6" fmla="*/ 134507 w 291329"/>
                    <a:gd name="connsiteY6" fmla="*/ 121581 h 691148"/>
                    <a:gd name="connsiteX7" fmla="*/ 132745 w 291329"/>
                    <a:gd name="connsiteY7" fmla="*/ 130391 h 691148"/>
                    <a:gd name="connsiteX8" fmla="*/ 134507 w 291329"/>
                    <a:gd name="connsiteY8" fmla="*/ 137440 h 691148"/>
                    <a:gd name="connsiteX9" fmla="*/ 152127 w 291329"/>
                    <a:gd name="connsiteY9" fmla="*/ 137440 h 691148"/>
                    <a:gd name="connsiteX10" fmla="*/ 146841 w 291329"/>
                    <a:gd name="connsiteY10" fmla="*/ 158584 h 691148"/>
                    <a:gd name="connsiteX11" fmla="*/ 169748 w 291329"/>
                    <a:gd name="connsiteY11" fmla="*/ 174443 h 691148"/>
                    <a:gd name="connsiteX12" fmla="*/ 166224 w 291329"/>
                    <a:gd name="connsiteY12" fmla="*/ 192063 h 691148"/>
                    <a:gd name="connsiteX13" fmla="*/ 183844 w 291329"/>
                    <a:gd name="connsiteY13" fmla="*/ 243162 h 691148"/>
                    <a:gd name="connsiteX14" fmla="*/ 212037 w 291329"/>
                    <a:gd name="connsiteY14" fmla="*/ 273117 h 691148"/>
                    <a:gd name="connsiteX15" fmla="*/ 224371 w 291329"/>
                    <a:gd name="connsiteY15" fmla="*/ 292500 h 691148"/>
                    <a:gd name="connsiteX16" fmla="*/ 245516 w 291329"/>
                    <a:gd name="connsiteY16" fmla="*/ 285451 h 691148"/>
                    <a:gd name="connsiteX17" fmla="*/ 291329 w 291329"/>
                    <a:gd name="connsiteY17" fmla="*/ 292500 h 691148"/>
                    <a:gd name="connsiteX18" fmla="*/ 277233 w 291329"/>
                    <a:gd name="connsiteY18" fmla="*/ 318930 h 691148"/>
                    <a:gd name="connsiteX19" fmla="*/ 286043 w 291329"/>
                    <a:gd name="connsiteY19" fmla="*/ 340075 h 691148"/>
                    <a:gd name="connsiteX20" fmla="*/ 286043 w 291329"/>
                    <a:gd name="connsiteY20" fmla="*/ 355933 h 691148"/>
                    <a:gd name="connsiteX21" fmla="*/ 275471 w 291329"/>
                    <a:gd name="connsiteY21" fmla="*/ 364744 h 691148"/>
                    <a:gd name="connsiteX22" fmla="*/ 277233 w 291329"/>
                    <a:gd name="connsiteY22" fmla="*/ 378840 h 691148"/>
                    <a:gd name="connsiteX23" fmla="*/ 256088 w 291329"/>
                    <a:gd name="connsiteY23" fmla="*/ 391174 h 691148"/>
                    <a:gd name="connsiteX24" fmla="*/ 229657 w 291329"/>
                    <a:gd name="connsiteY24" fmla="*/ 394698 h 691148"/>
                    <a:gd name="connsiteX25" fmla="*/ 219085 w 291329"/>
                    <a:gd name="connsiteY25" fmla="*/ 384126 h 691148"/>
                    <a:gd name="connsiteX26" fmla="*/ 190892 w 291329"/>
                    <a:gd name="connsiteY26" fmla="*/ 392936 h 691148"/>
                    <a:gd name="connsiteX27" fmla="*/ 171510 w 291329"/>
                    <a:gd name="connsiteY27" fmla="*/ 378840 h 691148"/>
                    <a:gd name="connsiteX28" fmla="*/ 152127 w 291329"/>
                    <a:gd name="connsiteY28" fmla="*/ 389412 h 691148"/>
                    <a:gd name="connsiteX29" fmla="*/ 115125 w 291329"/>
                    <a:gd name="connsiteY29" fmla="*/ 401746 h 691148"/>
                    <a:gd name="connsiteX30" fmla="*/ 99266 w 291329"/>
                    <a:gd name="connsiteY30" fmla="*/ 429939 h 691148"/>
                    <a:gd name="connsiteX31" fmla="*/ 88694 w 291329"/>
                    <a:gd name="connsiteY31" fmla="*/ 436987 h 691148"/>
                    <a:gd name="connsiteX32" fmla="*/ 74597 w 291329"/>
                    <a:gd name="connsiteY32" fmla="*/ 459894 h 691148"/>
                    <a:gd name="connsiteX33" fmla="*/ 74597 w 291329"/>
                    <a:gd name="connsiteY33" fmla="*/ 495135 h 691148"/>
                    <a:gd name="connsiteX34" fmla="*/ 60501 w 291329"/>
                    <a:gd name="connsiteY34" fmla="*/ 496897 h 691148"/>
                    <a:gd name="connsiteX35" fmla="*/ 56977 w 291329"/>
                    <a:gd name="connsiteY35" fmla="*/ 507469 h 691148"/>
                    <a:gd name="connsiteX36" fmla="*/ 39357 w 291329"/>
                    <a:gd name="connsiteY36" fmla="*/ 525090 h 691148"/>
                    <a:gd name="connsiteX37" fmla="*/ 48167 w 291329"/>
                    <a:gd name="connsiteY37" fmla="*/ 532138 h 691148"/>
                    <a:gd name="connsiteX38" fmla="*/ 55215 w 291329"/>
                    <a:gd name="connsiteY38" fmla="*/ 570903 h 691148"/>
                    <a:gd name="connsiteX39" fmla="*/ 51691 w 291329"/>
                    <a:gd name="connsiteY39" fmla="*/ 577951 h 691148"/>
                    <a:gd name="connsiteX40" fmla="*/ 56977 w 291329"/>
                    <a:gd name="connsiteY40" fmla="*/ 597334 h 691148"/>
                    <a:gd name="connsiteX41" fmla="*/ 32308 w 291329"/>
                    <a:gd name="connsiteY41" fmla="*/ 597334 h 691148"/>
                    <a:gd name="connsiteX42" fmla="*/ 32308 w 291329"/>
                    <a:gd name="connsiteY42" fmla="*/ 611430 h 691148"/>
                    <a:gd name="connsiteX43" fmla="*/ 46405 w 291329"/>
                    <a:gd name="connsiteY43" fmla="*/ 616716 h 691148"/>
                    <a:gd name="connsiteX44" fmla="*/ 41119 w 291329"/>
                    <a:gd name="connsiteY44" fmla="*/ 632574 h 691148"/>
                    <a:gd name="connsiteX45" fmla="*/ 65787 w 291329"/>
                    <a:gd name="connsiteY45" fmla="*/ 660767 h 691148"/>
                    <a:gd name="connsiteX46" fmla="*/ 61736 w 291329"/>
                    <a:gd name="connsiteY46" fmla="*/ 691148 h 691148"/>
                    <a:gd name="connsiteX47" fmla="*/ 0 w 291329"/>
                    <a:gd name="connsiteY47" fmla="*/ 691148 h 691148"/>
                    <a:gd name="connsiteX48" fmla="*/ 0 w 291329"/>
                    <a:gd name="connsiteY48" fmla="*/ 27559 h 691148"/>
                    <a:gd name="connsiteX49" fmla="*/ 9402 w 291329"/>
                    <a:gd name="connsiteY49" fmla="*/ 26431 h 691148"/>
                    <a:gd name="connsiteX50" fmla="*/ 32308 w 291329"/>
                    <a:gd name="connsiteY50" fmla="*/ 29955 h 691148"/>
                    <a:gd name="connsiteX51" fmla="*/ 56977 w 291329"/>
                    <a:gd name="connsiteY51" fmla="*/ 44051 h 691148"/>
                    <a:gd name="connsiteX52" fmla="*/ 65787 w 291329"/>
                    <a:gd name="connsiteY52" fmla="*/ 52861 h 691148"/>
                    <a:gd name="connsiteX53" fmla="*/ 72835 w 291329"/>
                    <a:gd name="connsiteY53" fmla="*/ 61672 h 691148"/>
                    <a:gd name="connsiteX54" fmla="*/ 93980 w 291329"/>
                    <a:gd name="connsiteY54" fmla="*/ 63434 h 691148"/>
                    <a:gd name="connsiteX55" fmla="*/ 99266 w 291329"/>
                    <a:gd name="connsiteY55" fmla="*/ 44051 h 691148"/>
                    <a:gd name="connsiteX56" fmla="*/ 111600 w 291329"/>
                    <a:gd name="connsiteY56" fmla="*/ 26431 h 691148"/>
                    <a:gd name="connsiteX57" fmla="*/ 113362 w 291329"/>
                    <a:gd name="connsiteY57" fmla="*/ 14096 h 691148"/>
                    <a:gd name="connsiteX58" fmla="*/ 134507 w 291329"/>
                    <a:gd name="connsiteY58" fmla="*/ 7048 h 691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</a:cxnLst>
                  <a:rect l="l" t="t" r="r" b="b"/>
                  <a:pathLst>
                    <a:path w="291329" h="691148">
                      <a:moveTo>
                        <a:pt x="152127" y="0"/>
                      </a:moveTo>
                      <a:lnTo>
                        <a:pt x="160938" y="0"/>
                      </a:lnTo>
                      <a:lnTo>
                        <a:pt x="164462" y="7048"/>
                      </a:lnTo>
                      <a:lnTo>
                        <a:pt x="150365" y="58148"/>
                      </a:lnTo>
                      <a:lnTo>
                        <a:pt x="150365" y="89864"/>
                      </a:lnTo>
                      <a:lnTo>
                        <a:pt x="146841" y="105723"/>
                      </a:lnTo>
                      <a:lnTo>
                        <a:pt x="134507" y="121581"/>
                      </a:lnTo>
                      <a:lnTo>
                        <a:pt x="132745" y="130391"/>
                      </a:lnTo>
                      <a:lnTo>
                        <a:pt x="134507" y="137440"/>
                      </a:lnTo>
                      <a:lnTo>
                        <a:pt x="152127" y="137440"/>
                      </a:lnTo>
                      <a:lnTo>
                        <a:pt x="146841" y="158584"/>
                      </a:lnTo>
                      <a:lnTo>
                        <a:pt x="169748" y="174443"/>
                      </a:lnTo>
                      <a:lnTo>
                        <a:pt x="166224" y="192063"/>
                      </a:lnTo>
                      <a:lnTo>
                        <a:pt x="183844" y="243162"/>
                      </a:lnTo>
                      <a:lnTo>
                        <a:pt x="212037" y="273117"/>
                      </a:lnTo>
                      <a:lnTo>
                        <a:pt x="224371" y="292500"/>
                      </a:lnTo>
                      <a:lnTo>
                        <a:pt x="245516" y="285451"/>
                      </a:lnTo>
                      <a:lnTo>
                        <a:pt x="291329" y="292500"/>
                      </a:lnTo>
                      <a:lnTo>
                        <a:pt x="277233" y="318930"/>
                      </a:lnTo>
                      <a:lnTo>
                        <a:pt x="286043" y="340075"/>
                      </a:lnTo>
                      <a:lnTo>
                        <a:pt x="286043" y="355933"/>
                      </a:lnTo>
                      <a:lnTo>
                        <a:pt x="275471" y="364744"/>
                      </a:lnTo>
                      <a:lnTo>
                        <a:pt x="277233" y="378840"/>
                      </a:lnTo>
                      <a:lnTo>
                        <a:pt x="256088" y="391174"/>
                      </a:lnTo>
                      <a:lnTo>
                        <a:pt x="229657" y="394698"/>
                      </a:lnTo>
                      <a:lnTo>
                        <a:pt x="219085" y="384126"/>
                      </a:lnTo>
                      <a:lnTo>
                        <a:pt x="190892" y="392936"/>
                      </a:lnTo>
                      <a:lnTo>
                        <a:pt x="171510" y="378840"/>
                      </a:lnTo>
                      <a:lnTo>
                        <a:pt x="152127" y="389412"/>
                      </a:lnTo>
                      <a:lnTo>
                        <a:pt x="115125" y="401746"/>
                      </a:lnTo>
                      <a:lnTo>
                        <a:pt x="99266" y="429939"/>
                      </a:lnTo>
                      <a:lnTo>
                        <a:pt x="88694" y="436987"/>
                      </a:lnTo>
                      <a:lnTo>
                        <a:pt x="74597" y="459894"/>
                      </a:lnTo>
                      <a:lnTo>
                        <a:pt x="74597" y="495135"/>
                      </a:lnTo>
                      <a:lnTo>
                        <a:pt x="60501" y="496897"/>
                      </a:lnTo>
                      <a:lnTo>
                        <a:pt x="56977" y="507469"/>
                      </a:lnTo>
                      <a:lnTo>
                        <a:pt x="39357" y="525090"/>
                      </a:lnTo>
                      <a:lnTo>
                        <a:pt x="48167" y="532138"/>
                      </a:lnTo>
                      <a:lnTo>
                        <a:pt x="55215" y="570903"/>
                      </a:lnTo>
                      <a:lnTo>
                        <a:pt x="51691" y="577951"/>
                      </a:lnTo>
                      <a:lnTo>
                        <a:pt x="56977" y="597334"/>
                      </a:lnTo>
                      <a:lnTo>
                        <a:pt x="32308" y="597334"/>
                      </a:lnTo>
                      <a:lnTo>
                        <a:pt x="32308" y="611430"/>
                      </a:lnTo>
                      <a:lnTo>
                        <a:pt x="46405" y="616716"/>
                      </a:lnTo>
                      <a:lnTo>
                        <a:pt x="41119" y="632574"/>
                      </a:lnTo>
                      <a:lnTo>
                        <a:pt x="65787" y="660767"/>
                      </a:lnTo>
                      <a:lnTo>
                        <a:pt x="61736" y="691148"/>
                      </a:lnTo>
                      <a:lnTo>
                        <a:pt x="0" y="691148"/>
                      </a:lnTo>
                      <a:lnTo>
                        <a:pt x="0" y="27559"/>
                      </a:lnTo>
                      <a:lnTo>
                        <a:pt x="9402" y="26431"/>
                      </a:lnTo>
                      <a:lnTo>
                        <a:pt x="32308" y="29955"/>
                      </a:lnTo>
                      <a:lnTo>
                        <a:pt x="56977" y="44051"/>
                      </a:lnTo>
                      <a:lnTo>
                        <a:pt x="65787" y="52861"/>
                      </a:lnTo>
                      <a:lnTo>
                        <a:pt x="72835" y="61672"/>
                      </a:lnTo>
                      <a:lnTo>
                        <a:pt x="93980" y="63434"/>
                      </a:lnTo>
                      <a:lnTo>
                        <a:pt x="99266" y="44051"/>
                      </a:lnTo>
                      <a:lnTo>
                        <a:pt x="111600" y="26431"/>
                      </a:lnTo>
                      <a:lnTo>
                        <a:pt x="113362" y="14096"/>
                      </a:lnTo>
                      <a:lnTo>
                        <a:pt x="134507" y="7048"/>
                      </a:lnTo>
                      <a:close/>
                    </a:path>
                  </a:pathLst>
                </a:custGeom>
                <a:solidFill>
                  <a:srgbClr val="E2F0D9"/>
                </a:solidFill>
                <a:ln w="12700">
                  <a:noFill/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73" name="フリーフォーム: 図形 72">
                  <a:extLst>
                    <a:ext uri="{FF2B5EF4-FFF2-40B4-BE49-F238E27FC236}">
                      <a16:creationId xmlns:a16="http://schemas.microsoft.com/office/drawing/2014/main" id="{1C64FADD-E470-E03A-2348-690B10FFD8A9}"/>
                    </a:ext>
                  </a:extLst>
                </p:cNvPr>
                <p:cNvSpPr/>
                <p:nvPr/>
              </p:nvSpPr>
              <p:spPr>
                <a:xfrm>
                  <a:off x="696292" y="3088022"/>
                  <a:ext cx="756505" cy="461495"/>
                </a:xfrm>
                <a:custGeom>
                  <a:avLst/>
                  <a:gdLst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58878 w 756505"/>
                    <a:gd name="connsiteY49" fmla="*/ 422891 h 461495"/>
                    <a:gd name="connsiteX50" fmla="*/ 126574 w 756505"/>
                    <a:gd name="connsiteY50" fmla="*/ 437574 h 461495"/>
                    <a:gd name="connsiteX51" fmla="*/ 106017 w 756505"/>
                    <a:gd name="connsiteY51" fmla="*/ 437574 h 461495"/>
                    <a:gd name="connsiteX52" fmla="*/ 107013 w 756505"/>
                    <a:gd name="connsiteY52" fmla="*/ 461495 h 461495"/>
                    <a:gd name="connsiteX53" fmla="*/ 29428 w 756505"/>
                    <a:gd name="connsiteY53" fmla="*/ 461495 h 461495"/>
                    <a:gd name="connsiteX54" fmla="*/ 33479 w 756505"/>
                    <a:gd name="connsiteY54" fmla="*/ 431113 h 461495"/>
                    <a:gd name="connsiteX55" fmla="*/ 8810 w 756505"/>
                    <a:gd name="connsiteY55" fmla="*/ 402921 h 461495"/>
                    <a:gd name="connsiteX56" fmla="*/ 14096 w 756505"/>
                    <a:gd name="connsiteY56" fmla="*/ 387062 h 461495"/>
                    <a:gd name="connsiteX57" fmla="*/ 0 w 756505"/>
                    <a:gd name="connsiteY57" fmla="*/ 381776 h 461495"/>
                    <a:gd name="connsiteX58" fmla="*/ 0 w 756505"/>
                    <a:gd name="connsiteY58" fmla="*/ 367680 h 461495"/>
                    <a:gd name="connsiteX59" fmla="*/ 24669 w 756505"/>
                    <a:gd name="connsiteY59" fmla="*/ 367680 h 461495"/>
                    <a:gd name="connsiteX60" fmla="*/ 19383 w 756505"/>
                    <a:gd name="connsiteY60" fmla="*/ 348297 h 461495"/>
                    <a:gd name="connsiteX61" fmla="*/ 22907 w 756505"/>
                    <a:gd name="connsiteY61" fmla="*/ 341249 h 461495"/>
                    <a:gd name="connsiteX62" fmla="*/ 15859 w 756505"/>
                    <a:gd name="connsiteY62" fmla="*/ 302484 h 461495"/>
                    <a:gd name="connsiteX63" fmla="*/ 7048 w 756505"/>
                    <a:gd name="connsiteY63" fmla="*/ 295436 h 461495"/>
                    <a:gd name="connsiteX64" fmla="*/ 24669 w 756505"/>
                    <a:gd name="connsiteY64" fmla="*/ 277816 h 461495"/>
                    <a:gd name="connsiteX65" fmla="*/ 28193 w 756505"/>
                    <a:gd name="connsiteY65" fmla="*/ 267243 h 461495"/>
                    <a:gd name="connsiteX66" fmla="*/ 42289 w 756505"/>
                    <a:gd name="connsiteY66" fmla="*/ 265481 h 461495"/>
                    <a:gd name="connsiteX67" fmla="*/ 42289 w 756505"/>
                    <a:gd name="connsiteY67" fmla="*/ 230241 h 461495"/>
                    <a:gd name="connsiteX68" fmla="*/ 56386 w 756505"/>
                    <a:gd name="connsiteY68" fmla="*/ 207334 h 461495"/>
                    <a:gd name="connsiteX69" fmla="*/ 66958 w 756505"/>
                    <a:gd name="connsiteY69" fmla="*/ 200286 h 461495"/>
                    <a:gd name="connsiteX70" fmla="*/ 82816 w 756505"/>
                    <a:gd name="connsiteY70" fmla="*/ 172093 h 461495"/>
                    <a:gd name="connsiteX71" fmla="*/ 119819 w 756505"/>
                    <a:gd name="connsiteY71" fmla="*/ 159759 h 461495"/>
                    <a:gd name="connsiteX72" fmla="*/ 139202 w 756505"/>
                    <a:gd name="connsiteY72" fmla="*/ 149186 h 461495"/>
                    <a:gd name="connsiteX73" fmla="*/ 158584 w 756505"/>
                    <a:gd name="connsiteY73" fmla="*/ 163283 h 461495"/>
                    <a:gd name="connsiteX74" fmla="*/ 186777 w 756505"/>
                    <a:gd name="connsiteY74" fmla="*/ 154473 h 461495"/>
                    <a:gd name="connsiteX75" fmla="*/ 197349 w 756505"/>
                    <a:gd name="connsiteY75" fmla="*/ 165045 h 461495"/>
                    <a:gd name="connsiteX76" fmla="*/ 223780 w 756505"/>
                    <a:gd name="connsiteY76" fmla="*/ 161521 h 461495"/>
                    <a:gd name="connsiteX77" fmla="*/ 244925 w 756505"/>
                    <a:gd name="connsiteY77" fmla="*/ 149186 h 461495"/>
                    <a:gd name="connsiteX78" fmla="*/ 243163 w 756505"/>
                    <a:gd name="connsiteY78" fmla="*/ 135090 h 461495"/>
                    <a:gd name="connsiteX79" fmla="*/ 253735 w 756505"/>
                    <a:gd name="connsiteY79" fmla="*/ 126280 h 461495"/>
                    <a:gd name="connsiteX80" fmla="*/ 253735 w 756505"/>
                    <a:gd name="connsiteY80" fmla="*/ 110422 h 461495"/>
                    <a:gd name="connsiteX81" fmla="*/ 244925 w 756505"/>
                    <a:gd name="connsiteY81" fmla="*/ 89277 h 461495"/>
                    <a:gd name="connsiteX82" fmla="*/ 256644 w 756505"/>
                    <a:gd name="connsiteY82" fmla="*/ 67303 h 461495"/>
                    <a:gd name="connsiteX83" fmla="*/ 263132 w 756505"/>
                    <a:gd name="connsiteY83" fmla="*/ 66076 h 461495"/>
                    <a:gd name="connsiteX84" fmla="*/ 298373 w 756505"/>
                    <a:gd name="connsiteY84" fmla="*/ 71950 h 461495"/>
                    <a:gd name="connsiteX85" fmla="*/ 314525 w 756505"/>
                    <a:gd name="connsiteY85" fmla="*/ 93976 h 461495"/>
                    <a:gd name="connsiteX86" fmla="*/ 421717 w 756505"/>
                    <a:gd name="connsiteY86" fmla="*/ 99849 h 461495"/>
                    <a:gd name="connsiteX87" fmla="*/ 427590 w 756505"/>
                    <a:gd name="connsiteY87" fmla="*/ 76355 h 461495"/>
                    <a:gd name="connsiteX88" fmla="*/ 448147 w 756505"/>
                    <a:gd name="connsiteY88" fmla="*/ 66076 h 461495"/>
                    <a:gd name="connsiteX89" fmla="*/ 458426 w 756505"/>
                    <a:gd name="connsiteY89" fmla="*/ 55798 h 461495"/>
                    <a:gd name="connsiteX90" fmla="*/ 467236 w 756505"/>
                    <a:gd name="connsiteY90" fmla="*/ 44051 h 461495"/>
                    <a:gd name="connsiteX91" fmla="*/ 471641 w 756505"/>
                    <a:gd name="connsiteY91" fmla="*/ 33773 h 461495"/>
                    <a:gd name="connsiteX92" fmla="*/ 473110 w 756505"/>
                    <a:gd name="connsiteY92" fmla="*/ 23494 h 461495"/>
                    <a:gd name="connsiteX93" fmla="*/ 498072 w 756505"/>
                    <a:gd name="connsiteY93" fmla="*/ 11747 h 461495"/>
                    <a:gd name="connsiteX94" fmla="*/ 511287 w 756505"/>
                    <a:gd name="connsiteY94" fmla="*/ 8810 h 461495"/>
                    <a:gd name="connsiteX95" fmla="*/ 527439 w 756505"/>
                    <a:gd name="connsiteY95" fmla="*/ 881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58878 w 756505"/>
                    <a:gd name="connsiteY49" fmla="*/ 422891 h 461495"/>
                    <a:gd name="connsiteX50" fmla="*/ 126574 w 756505"/>
                    <a:gd name="connsiteY50" fmla="*/ 437574 h 461495"/>
                    <a:gd name="connsiteX51" fmla="*/ 107013 w 756505"/>
                    <a:gd name="connsiteY51" fmla="*/ 461495 h 461495"/>
                    <a:gd name="connsiteX52" fmla="*/ 29428 w 756505"/>
                    <a:gd name="connsiteY52" fmla="*/ 461495 h 461495"/>
                    <a:gd name="connsiteX53" fmla="*/ 33479 w 756505"/>
                    <a:gd name="connsiteY53" fmla="*/ 431113 h 461495"/>
                    <a:gd name="connsiteX54" fmla="*/ 8810 w 756505"/>
                    <a:gd name="connsiteY54" fmla="*/ 402921 h 461495"/>
                    <a:gd name="connsiteX55" fmla="*/ 14096 w 756505"/>
                    <a:gd name="connsiteY55" fmla="*/ 387062 h 461495"/>
                    <a:gd name="connsiteX56" fmla="*/ 0 w 756505"/>
                    <a:gd name="connsiteY56" fmla="*/ 381776 h 461495"/>
                    <a:gd name="connsiteX57" fmla="*/ 0 w 756505"/>
                    <a:gd name="connsiteY57" fmla="*/ 367680 h 461495"/>
                    <a:gd name="connsiteX58" fmla="*/ 24669 w 756505"/>
                    <a:gd name="connsiteY58" fmla="*/ 367680 h 461495"/>
                    <a:gd name="connsiteX59" fmla="*/ 19383 w 756505"/>
                    <a:gd name="connsiteY59" fmla="*/ 348297 h 461495"/>
                    <a:gd name="connsiteX60" fmla="*/ 22907 w 756505"/>
                    <a:gd name="connsiteY60" fmla="*/ 341249 h 461495"/>
                    <a:gd name="connsiteX61" fmla="*/ 15859 w 756505"/>
                    <a:gd name="connsiteY61" fmla="*/ 302484 h 461495"/>
                    <a:gd name="connsiteX62" fmla="*/ 7048 w 756505"/>
                    <a:gd name="connsiteY62" fmla="*/ 295436 h 461495"/>
                    <a:gd name="connsiteX63" fmla="*/ 24669 w 756505"/>
                    <a:gd name="connsiteY63" fmla="*/ 277816 h 461495"/>
                    <a:gd name="connsiteX64" fmla="*/ 28193 w 756505"/>
                    <a:gd name="connsiteY64" fmla="*/ 267243 h 461495"/>
                    <a:gd name="connsiteX65" fmla="*/ 42289 w 756505"/>
                    <a:gd name="connsiteY65" fmla="*/ 265481 h 461495"/>
                    <a:gd name="connsiteX66" fmla="*/ 42289 w 756505"/>
                    <a:gd name="connsiteY66" fmla="*/ 230241 h 461495"/>
                    <a:gd name="connsiteX67" fmla="*/ 56386 w 756505"/>
                    <a:gd name="connsiteY67" fmla="*/ 207334 h 461495"/>
                    <a:gd name="connsiteX68" fmla="*/ 66958 w 756505"/>
                    <a:gd name="connsiteY68" fmla="*/ 200286 h 461495"/>
                    <a:gd name="connsiteX69" fmla="*/ 82816 w 756505"/>
                    <a:gd name="connsiteY69" fmla="*/ 172093 h 461495"/>
                    <a:gd name="connsiteX70" fmla="*/ 119819 w 756505"/>
                    <a:gd name="connsiteY70" fmla="*/ 159759 h 461495"/>
                    <a:gd name="connsiteX71" fmla="*/ 139202 w 756505"/>
                    <a:gd name="connsiteY71" fmla="*/ 149186 h 461495"/>
                    <a:gd name="connsiteX72" fmla="*/ 158584 w 756505"/>
                    <a:gd name="connsiteY72" fmla="*/ 163283 h 461495"/>
                    <a:gd name="connsiteX73" fmla="*/ 186777 w 756505"/>
                    <a:gd name="connsiteY73" fmla="*/ 154473 h 461495"/>
                    <a:gd name="connsiteX74" fmla="*/ 197349 w 756505"/>
                    <a:gd name="connsiteY74" fmla="*/ 165045 h 461495"/>
                    <a:gd name="connsiteX75" fmla="*/ 223780 w 756505"/>
                    <a:gd name="connsiteY75" fmla="*/ 161521 h 461495"/>
                    <a:gd name="connsiteX76" fmla="*/ 244925 w 756505"/>
                    <a:gd name="connsiteY76" fmla="*/ 149186 h 461495"/>
                    <a:gd name="connsiteX77" fmla="*/ 243163 w 756505"/>
                    <a:gd name="connsiteY77" fmla="*/ 135090 h 461495"/>
                    <a:gd name="connsiteX78" fmla="*/ 253735 w 756505"/>
                    <a:gd name="connsiteY78" fmla="*/ 126280 h 461495"/>
                    <a:gd name="connsiteX79" fmla="*/ 253735 w 756505"/>
                    <a:gd name="connsiteY79" fmla="*/ 110422 h 461495"/>
                    <a:gd name="connsiteX80" fmla="*/ 244925 w 756505"/>
                    <a:gd name="connsiteY80" fmla="*/ 89277 h 461495"/>
                    <a:gd name="connsiteX81" fmla="*/ 256644 w 756505"/>
                    <a:gd name="connsiteY81" fmla="*/ 67303 h 461495"/>
                    <a:gd name="connsiteX82" fmla="*/ 263132 w 756505"/>
                    <a:gd name="connsiteY82" fmla="*/ 66076 h 461495"/>
                    <a:gd name="connsiteX83" fmla="*/ 298373 w 756505"/>
                    <a:gd name="connsiteY83" fmla="*/ 71950 h 461495"/>
                    <a:gd name="connsiteX84" fmla="*/ 314525 w 756505"/>
                    <a:gd name="connsiteY84" fmla="*/ 93976 h 461495"/>
                    <a:gd name="connsiteX85" fmla="*/ 421717 w 756505"/>
                    <a:gd name="connsiteY85" fmla="*/ 99849 h 461495"/>
                    <a:gd name="connsiteX86" fmla="*/ 427590 w 756505"/>
                    <a:gd name="connsiteY86" fmla="*/ 76355 h 461495"/>
                    <a:gd name="connsiteX87" fmla="*/ 448147 w 756505"/>
                    <a:gd name="connsiteY87" fmla="*/ 66076 h 461495"/>
                    <a:gd name="connsiteX88" fmla="*/ 458426 w 756505"/>
                    <a:gd name="connsiteY88" fmla="*/ 55798 h 461495"/>
                    <a:gd name="connsiteX89" fmla="*/ 467236 w 756505"/>
                    <a:gd name="connsiteY89" fmla="*/ 44051 h 461495"/>
                    <a:gd name="connsiteX90" fmla="*/ 471641 w 756505"/>
                    <a:gd name="connsiteY90" fmla="*/ 33773 h 461495"/>
                    <a:gd name="connsiteX91" fmla="*/ 473110 w 756505"/>
                    <a:gd name="connsiteY91" fmla="*/ 23494 h 461495"/>
                    <a:gd name="connsiteX92" fmla="*/ 498072 w 756505"/>
                    <a:gd name="connsiteY92" fmla="*/ 11747 h 461495"/>
                    <a:gd name="connsiteX93" fmla="*/ 511287 w 756505"/>
                    <a:gd name="connsiteY93" fmla="*/ 8810 h 461495"/>
                    <a:gd name="connsiteX94" fmla="*/ 527439 w 756505"/>
                    <a:gd name="connsiteY94" fmla="*/ 8810 h 461495"/>
                    <a:gd name="connsiteX95" fmla="*/ 534781 w 756505"/>
                    <a:gd name="connsiteY95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26574 w 756505"/>
                    <a:gd name="connsiteY49" fmla="*/ 437574 h 461495"/>
                    <a:gd name="connsiteX50" fmla="*/ 107013 w 756505"/>
                    <a:gd name="connsiteY50" fmla="*/ 461495 h 461495"/>
                    <a:gd name="connsiteX51" fmla="*/ 29428 w 756505"/>
                    <a:gd name="connsiteY51" fmla="*/ 461495 h 461495"/>
                    <a:gd name="connsiteX52" fmla="*/ 33479 w 756505"/>
                    <a:gd name="connsiteY52" fmla="*/ 431113 h 461495"/>
                    <a:gd name="connsiteX53" fmla="*/ 8810 w 756505"/>
                    <a:gd name="connsiteY53" fmla="*/ 402921 h 461495"/>
                    <a:gd name="connsiteX54" fmla="*/ 14096 w 756505"/>
                    <a:gd name="connsiteY54" fmla="*/ 387062 h 461495"/>
                    <a:gd name="connsiteX55" fmla="*/ 0 w 756505"/>
                    <a:gd name="connsiteY55" fmla="*/ 381776 h 461495"/>
                    <a:gd name="connsiteX56" fmla="*/ 0 w 756505"/>
                    <a:gd name="connsiteY56" fmla="*/ 367680 h 461495"/>
                    <a:gd name="connsiteX57" fmla="*/ 24669 w 756505"/>
                    <a:gd name="connsiteY57" fmla="*/ 367680 h 461495"/>
                    <a:gd name="connsiteX58" fmla="*/ 19383 w 756505"/>
                    <a:gd name="connsiteY58" fmla="*/ 348297 h 461495"/>
                    <a:gd name="connsiteX59" fmla="*/ 22907 w 756505"/>
                    <a:gd name="connsiteY59" fmla="*/ 341249 h 461495"/>
                    <a:gd name="connsiteX60" fmla="*/ 15859 w 756505"/>
                    <a:gd name="connsiteY60" fmla="*/ 302484 h 461495"/>
                    <a:gd name="connsiteX61" fmla="*/ 7048 w 756505"/>
                    <a:gd name="connsiteY61" fmla="*/ 295436 h 461495"/>
                    <a:gd name="connsiteX62" fmla="*/ 24669 w 756505"/>
                    <a:gd name="connsiteY62" fmla="*/ 277816 h 461495"/>
                    <a:gd name="connsiteX63" fmla="*/ 28193 w 756505"/>
                    <a:gd name="connsiteY63" fmla="*/ 267243 h 461495"/>
                    <a:gd name="connsiteX64" fmla="*/ 42289 w 756505"/>
                    <a:gd name="connsiteY64" fmla="*/ 265481 h 461495"/>
                    <a:gd name="connsiteX65" fmla="*/ 42289 w 756505"/>
                    <a:gd name="connsiteY65" fmla="*/ 230241 h 461495"/>
                    <a:gd name="connsiteX66" fmla="*/ 56386 w 756505"/>
                    <a:gd name="connsiteY66" fmla="*/ 207334 h 461495"/>
                    <a:gd name="connsiteX67" fmla="*/ 66958 w 756505"/>
                    <a:gd name="connsiteY67" fmla="*/ 200286 h 461495"/>
                    <a:gd name="connsiteX68" fmla="*/ 82816 w 756505"/>
                    <a:gd name="connsiteY68" fmla="*/ 172093 h 461495"/>
                    <a:gd name="connsiteX69" fmla="*/ 119819 w 756505"/>
                    <a:gd name="connsiteY69" fmla="*/ 159759 h 461495"/>
                    <a:gd name="connsiteX70" fmla="*/ 139202 w 756505"/>
                    <a:gd name="connsiteY70" fmla="*/ 149186 h 461495"/>
                    <a:gd name="connsiteX71" fmla="*/ 158584 w 756505"/>
                    <a:gd name="connsiteY71" fmla="*/ 163283 h 461495"/>
                    <a:gd name="connsiteX72" fmla="*/ 186777 w 756505"/>
                    <a:gd name="connsiteY72" fmla="*/ 154473 h 461495"/>
                    <a:gd name="connsiteX73" fmla="*/ 197349 w 756505"/>
                    <a:gd name="connsiteY73" fmla="*/ 165045 h 461495"/>
                    <a:gd name="connsiteX74" fmla="*/ 223780 w 756505"/>
                    <a:gd name="connsiteY74" fmla="*/ 161521 h 461495"/>
                    <a:gd name="connsiteX75" fmla="*/ 244925 w 756505"/>
                    <a:gd name="connsiteY75" fmla="*/ 149186 h 461495"/>
                    <a:gd name="connsiteX76" fmla="*/ 243163 w 756505"/>
                    <a:gd name="connsiteY76" fmla="*/ 135090 h 461495"/>
                    <a:gd name="connsiteX77" fmla="*/ 253735 w 756505"/>
                    <a:gd name="connsiteY77" fmla="*/ 126280 h 461495"/>
                    <a:gd name="connsiteX78" fmla="*/ 253735 w 756505"/>
                    <a:gd name="connsiteY78" fmla="*/ 110422 h 461495"/>
                    <a:gd name="connsiteX79" fmla="*/ 244925 w 756505"/>
                    <a:gd name="connsiteY79" fmla="*/ 89277 h 461495"/>
                    <a:gd name="connsiteX80" fmla="*/ 256644 w 756505"/>
                    <a:gd name="connsiteY80" fmla="*/ 67303 h 461495"/>
                    <a:gd name="connsiteX81" fmla="*/ 263132 w 756505"/>
                    <a:gd name="connsiteY81" fmla="*/ 66076 h 461495"/>
                    <a:gd name="connsiteX82" fmla="*/ 298373 w 756505"/>
                    <a:gd name="connsiteY82" fmla="*/ 71950 h 461495"/>
                    <a:gd name="connsiteX83" fmla="*/ 314525 w 756505"/>
                    <a:gd name="connsiteY83" fmla="*/ 93976 h 461495"/>
                    <a:gd name="connsiteX84" fmla="*/ 421717 w 756505"/>
                    <a:gd name="connsiteY84" fmla="*/ 99849 h 461495"/>
                    <a:gd name="connsiteX85" fmla="*/ 427590 w 756505"/>
                    <a:gd name="connsiteY85" fmla="*/ 76355 h 461495"/>
                    <a:gd name="connsiteX86" fmla="*/ 448147 w 756505"/>
                    <a:gd name="connsiteY86" fmla="*/ 66076 h 461495"/>
                    <a:gd name="connsiteX87" fmla="*/ 458426 w 756505"/>
                    <a:gd name="connsiteY87" fmla="*/ 55798 h 461495"/>
                    <a:gd name="connsiteX88" fmla="*/ 467236 w 756505"/>
                    <a:gd name="connsiteY88" fmla="*/ 44051 h 461495"/>
                    <a:gd name="connsiteX89" fmla="*/ 471641 w 756505"/>
                    <a:gd name="connsiteY89" fmla="*/ 33773 h 461495"/>
                    <a:gd name="connsiteX90" fmla="*/ 473110 w 756505"/>
                    <a:gd name="connsiteY90" fmla="*/ 23494 h 461495"/>
                    <a:gd name="connsiteX91" fmla="*/ 498072 w 756505"/>
                    <a:gd name="connsiteY91" fmla="*/ 11747 h 461495"/>
                    <a:gd name="connsiteX92" fmla="*/ 511287 w 756505"/>
                    <a:gd name="connsiteY92" fmla="*/ 8810 h 461495"/>
                    <a:gd name="connsiteX93" fmla="*/ 527439 w 756505"/>
                    <a:gd name="connsiteY93" fmla="*/ 8810 h 461495"/>
                    <a:gd name="connsiteX94" fmla="*/ 534781 w 756505"/>
                    <a:gd name="connsiteY94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07013 w 756505"/>
                    <a:gd name="connsiteY49" fmla="*/ 461495 h 461495"/>
                    <a:gd name="connsiteX50" fmla="*/ 29428 w 756505"/>
                    <a:gd name="connsiteY50" fmla="*/ 461495 h 461495"/>
                    <a:gd name="connsiteX51" fmla="*/ 33479 w 756505"/>
                    <a:gd name="connsiteY51" fmla="*/ 431113 h 461495"/>
                    <a:gd name="connsiteX52" fmla="*/ 8810 w 756505"/>
                    <a:gd name="connsiteY52" fmla="*/ 402921 h 461495"/>
                    <a:gd name="connsiteX53" fmla="*/ 14096 w 756505"/>
                    <a:gd name="connsiteY53" fmla="*/ 387062 h 461495"/>
                    <a:gd name="connsiteX54" fmla="*/ 0 w 756505"/>
                    <a:gd name="connsiteY54" fmla="*/ 381776 h 461495"/>
                    <a:gd name="connsiteX55" fmla="*/ 0 w 756505"/>
                    <a:gd name="connsiteY55" fmla="*/ 367680 h 461495"/>
                    <a:gd name="connsiteX56" fmla="*/ 24669 w 756505"/>
                    <a:gd name="connsiteY56" fmla="*/ 367680 h 461495"/>
                    <a:gd name="connsiteX57" fmla="*/ 19383 w 756505"/>
                    <a:gd name="connsiteY57" fmla="*/ 348297 h 461495"/>
                    <a:gd name="connsiteX58" fmla="*/ 22907 w 756505"/>
                    <a:gd name="connsiteY58" fmla="*/ 341249 h 461495"/>
                    <a:gd name="connsiteX59" fmla="*/ 15859 w 756505"/>
                    <a:gd name="connsiteY59" fmla="*/ 302484 h 461495"/>
                    <a:gd name="connsiteX60" fmla="*/ 7048 w 756505"/>
                    <a:gd name="connsiteY60" fmla="*/ 295436 h 461495"/>
                    <a:gd name="connsiteX61" fmla="*/ 24669 w 756505"/>
                    <a:gd name="connsiteY61" fmla="*/ 277816 h 461495"/>
                    <a:gd name="connsiteX62" fmla="*/ 28193 w 756505"/>
                    <a:gd name="connsiteY62" fmla="*/ 267243 h 461495"/>
                    <a:gd name="connsiteX63" fmla="*/ 42289 w 756505"/>
                    <a:gd name="connsiteY63" fmla="*/ 265481 h 461495"/>
                    <a:gd name="connsiteX64" fmla="*/ 42289 w 756505"/>
                    <a:gd name="connsiteY64" fmla="*/ 230241 h 461495"/>
                    <a:gd name="connsiteX65" fmla="*/ 56386 w 756505"/>
                    <a:gd name="connsiteY65" fmla="*/ 207334 h 461495"/>
                    <a:gd name="connsiteX66" fmla="*/ 66958 w 756505"/>
                    <a:gd name="connsiteY66" fmla="*/ 200286 h 461495"/>
                    <a:gd name="connsiteX67" fmla="*/ 82816 w 756505"/>
                    <a:gd name="connsiteY67" fmla="*/ 172093 h 461495"/>
                    <a:gd name="connsiteX68" fmla="*/ 119819 w 756505"/>
                    <a:gd name="connsiteY68" fmla="*/ 159759 h 461495"/>
                    <a:gd name="connsiteX69" fmla="*/ 139202 w 756505"/>
                    <a:gd name="connsiteY69" fmla="*/ 149186 h 461495"/>
                    <a:gd name="connsiteX70" fmla="*/ 158584 w 756505"/>
                    <a:gd name="connsiteY70" fmla="*/ 163283 h 461495"/>
                    <a:gd name="connsiteX71" fmla="*/ 186777 w 756505"/>
                    <a:gd name="connsiteY71" fmla="*/ 154473 h 461495"/>
                    <a:gd name="connsiteX72" fmla="*/ 197349 w 756505"/>
                    <a:gd name="connsiteY72" fmla="*/ 165045 h 461495"/>
                    <a:gd name="connsiteX73" fmla="*/ 223780 w 756505"/>
                    <a:gd name="connsiteY73" fmla="*/ 161521 h 461495"/>
                    <a:gd name="connsiteX74" fmla="*/ 244925 w 756505"/>
                    <a:gd name="connsiteY74" fmla="*/ 149186 h 461495"/>
                    <a:gd name="connsiteX75" fmla="*/ 243163 w 756505"/>
                    <a:gd name="connsiteY75" fmla="*/ 135090 h 461495"/>
                    <a:gd name="connsiteX76" fmla="*/ 253735 w 756505"/>
                    <a:gd name="connsiteY76" fmla="*/ 126280 h 461495"/>
                    <a:gd name="connsiteX77" fmla="*/ 253735 w 756505"/>
                    <a:gd name="connsiteY77" fmla="*/ 110422 h 461495"/>
                    <a:gd name="connsiteX78" fmla="*/ 244925 w 756505"/>
                    <a:gd name="connsiteY78" fmla="*/ 89277 h 461495"/>
                    <a:gd name="connsiteX79" fmla="*/ 256644 w 756505"/>
                    <a:gd name="connsiteY79" fmla="*/ 67303 h 461495"/>
                    <a:gd name="connsiteX80" fmla="*/ 263132 w 756505"/>
                    <a:gd name="connsiteY80" fmla="*/ 66076 h 461495"/>
                    <a:gd name="connsiteX81" fmla="*/ 298373 w 756505"/>
                    <a:gd name="connsiteY81" fmla="*/ 71950 h 461495"/>
                    <a:gd name="connsiteX82" fmla="*/ 314525 w 756505"/>
                    <a:gd name="connsiteY82" fmla="*/ 93976 h 461495"/>
                    <a:gd name="connsiteX83" fmla="*/ 421717 w 756505"/>
                    <a:gd name="connsiteY83" fmla="*/ 99849 h 461495"/>
                    <a:gd name="connsiteX84" fmla="*/ 427590 w 756505"/>
                    <a:gd name="connsiteY84" fmla="*/ 76355 h 461495"/>
                    <a:gd name="connsiteX85" fmla="*/ 448147 w 756505"/>
                    <a:gd name="connsiteY85" fmla="*/ 66076 h 461495"/>
                    <a:gd name="connsiteX86" fmla="*/ 458426 w 756505"/>
                    <a:gd name="connsiteY86" fmla="*/ 55798 h 461495"/>
                    <a:gd name="connsiteX87" fmla="*/ 467236 w 756505"/>
                    <a:gd name="connsiteY87" fmla="*/ 44051 h 461495"/>
                    <a:gd name="connsiteX88" fmla="*/ 471641 w 756505"/>
                    <a:gd name="connsiteY88" fmla="*/ 33773 h 461495"/>
                    <a:gd name="connsiteX89" fmla="*/ 473110 w 756505"/>
                    <a:gd name="connsiteY89" fmla="*/ 23494 h 461495"/>
                    <a:gd name="connsiteX90" fmla="*/ 498072 w 756505"/>
                    <a:gd name="connsiteY90" fmla="*/ 11747 h 461495"/>
                    <a:gd name="connsiteX91" fmla="*/ 511287 w 756505"/>
                    <a:gd name="connsiteY91" fmla="*/ 8810 h 461495"/>
                    <a:gd name="connsiteX92" fmla="*/ 527439 w 756505"/>
                    <a:gd name="connsiteY92" fmla="*/ 8810 h 461495"/>
                    <a:gd name="connsiteX93" fmla="*/ 534781 w 756505"/>
                    <a:gd name="connsiteY93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29428 w 756505"/>
                    <a:gd name="connsiteY49" fmla="*/ 461495 h 461495"/>
                    <a:gd name="connsiteX50" fmla="*/ 33479 w 756505"/>
                    <a:gd name="connsiteY50" fmla="*/ 431113 h 461495"/>
                    <a:gd name="connsiteX51" fmla="*/ 8810 w 756505"/>
                    <a:gd name="connsiteY51" fmla="*/ 402921 h 461495"/>
                    <a:gd name="connsiteX52" fmla="*/ 14096 w 756505"/>
                    <a:gd name="connsiteY52" fmla="*/ 387062 h 461495"/>
                    <a:gd name="connsiteX53" fmla="*/ 0 w 756505"/>
                    <a:gd name="connsiteY53" fmla="*/ 381776 h 461495"/>
                    <a:gd name="connsiteX54" fmla="*/ 0 w 756505"/>
                    <a:gd name="connsiteY54" fmla="*/ 367680 h 461495"/>
                    <a:gd name="connsiteX55" fmla="*/ 24669 w 756505"/>
                    <a:gd name="connsiteY55" fmla="*/ 367680 h 461495"/>
                    <a:gd name="connsiteX56" fmla="*/ 19383 w 756505"/>
                    <a:gd name="connsiteY56" fmla="*/ 348297 h 461495"/>
                    <a:gd name="connsiteX57" fmla="*/ 22907 w 756505"/>
                    <a:gd name="connsiteY57" fmla="*/ 341249 h 461495"/>
                    <a:gd name="connsiteX58" fmla="*/ 15859 w 756505"/>
                    <a:gd name="connsiteY58" fmla="*/ 302484 h 461495"/>
                    <a:gd name="connsiteX59" fmla="*/ 7048 w 756505"/>
                    <a:gd name="connsiteY59" fmla="*/ 295436 h 461495"/>
                    <a:gd name="connsiteX60" fmla="*/ 24669 w 756505"/>
                    <a:gd name="connsiteY60" fmla="*/ 277816 h 461495"/>
                    <a:gd name="connsiteX61" fmla="*/ 28193 w 756505"/>
                    <a:gd name="connsiteY61" fmla="*/ 267243 h 461495"/>
                    <a:gd name="connsiteX62" fmla="*/ 42289 w 756505"/>
                    <a:gd name="connsiteY62" fmla="*/ 265481 h 461495"/>
                    <a:gd name="connsiteX63" fmla="*/ 42289 w 756505"/>
                    <a:gd name="connsiteY63" fmla="*/ 230241 h 461495"/>
                    <a:gd name="connsiteX64" fmla="*/ 56386 w 756505"/>
                    <a:gd name="connsiteY64" fmla="*/ 207334 h 461495"/>
                    <a:gd name="connsiteX65" fmla="*/ 66958 w 756505"/>
                    <a:gd name="connsiteY65" fmla="*/ 200286 h 461495"/>
                    <a:gd name="connsiteX66" fmla="*/ 82816 w 756505"/>
                    <a:gd name="connsiteY66" fmla="*/ 172093 h 461495"/>
                    <a:gd name="connsiteX67" fmla="*/ 119819 w 756505"/>
                    <a:gd name="connsiteY67" fmla="*/ 159759 h 461495"/>
                    <a:gd name="connsiteX68" fmla="*/ 139202 w 756505"/>
                    <a:gd name="connsiteY68" fmla="*/ 149186 h 461495"/>
                    <a:gd name="connsiteX69" fmla="*/ 158584 w 756505"/>
                    <a:gd name="connsiteY69" fmla="*/ 163283 h 461495"/>
                    <a:gd name="connsiteX70" fmla="*/ 186777 w 756505"/>
                    <a:gd name="connsiteY70" fmla="*/ 154473 h 461495"/>
                    <a:gd name="connsiteX71" fmla="*/ 197349 w 756505"/>
                    <a:gd name="connsiteY71" fmla="*/ 165045 h 461495"/>
                    <a:gd name="connsiteX72" fmla="*/ 223780 w 756505"/>
                    <a:gd name="connsiteY72" fmla="*/ 161521 h 461495"/>
                    <a:gd name="connsiteX73" fmla="*/ 244925 w 756505"/>
                    <a:gd name="connsiteY73" fmla="*/ 149186 h 461495"/>
                    <a:gd name="connsiteX74" fmla="*/ 243163 w 756505"/>
                    <a:gd name="connsiteY74" fmla="*/ 135090 h 461495"/>
                    <a:gd name="connsiteX75" fmla="*/ 253735 w 756505"/>
                    <a:gd name="connsiteY75" fmla="*/ 126280 h 461495"/>
                    <a:gd name="connsiteX76" fmla="*/ 253735 w 756505"/>
                    <a:gd name="connsiteY76" fmla="*/ 110422 h 461495"/>
                    <a:gd name="connsiteX77" fmla="*/ 244925 w 756505"/>
                    <a:gd name="connsiteY77" fmla="*/ 89277 h 461495"/>
                    <a:gd name="connsiteX78" fmla="*/ 256644 w 756505"/>
                    <a:gd name="connsiteY78" fmla="*/ 67303 h 461495"/>
                    <a:gd name="connsiteX79" fmla="*/ 263132 w 756505"/>
                    <a:gd name="connsiteY79" fmla="*/ 66076 h 461495"/>
                    <a:gd name="connsiteX80" fmla="*/ 298373 w 756505"/>
                    <a:gd name="connsiteY80" fmla="*/ 71950 h 461495"/>
                    <a:gd name="connsiteX81" fmla="*/ 314525 w 756505"/>
                    <a:gd name="connsiteY81" fmla="*/ 93976 h 461495"/>
                    <a:gd name="connsiteX82" fmla="*/ 421717 w 756505"/>
                    <a:gd name="connsiteY82" fmla="*/ 99849 h 461495"/>
                    <a:gd name="connsiteX83" fmla="*/ 427590 w 756505"/>
                    <a:gd name="connsiteY83" fmla="*/ 76355 h 461495"/>
                    <a:gd name="connsiteX84" fmla="*/ 448147 w 756505"/>
                    <a:gd name="connsiteY84" fmla="*/ 66076 h 461495"/>
                    <a:gd name="connsiteX85" fmla="*/ 458426 w 756505"/>
                    <a:gd name="connsiteY85" fmla="*/ 55798 h 461495"/>
                    <a:gd name="connsiteX86" fmla="*/ 467236 w 756505"/>
                    <a:gd name="connsiteY86" fmla="*/ 44051 h 461495"/>
                    <a:gd name="connsiteX87" fmla="*/ 471641 w 756505"/>
                    <a:gd name="connsiteY87" fmla="*/ 33773 h 461495"/>
                    <a:gd name="connsiteX88" fmla="*/ 473110 w 756505"/>
                    <a:gd name="connsiteY88" fmla="*/ 23494 h 461495"/>
                    <a:gd name="connsiteX89" fmla="*/ 498072 w 756505"/>
                    <a:gd name="connsiteY89" fmla="*/ 11747 h 461495"/>
                    <a:gd name="connsiteX90" fmla="*/ 511287 w 756505"/>
                    <a:gd name="connsiteY90" fmla="*/ 8810 h 461495"/>
                    <a:gd name="connsiteX91" fmla="*/ 527439 w 756505"/>
                    <a:gd name="connsiteY91" fmla="*/ 8810 h 461495"/>
                    <a:gd name="connsiteX92" fmla="*/ 534781 w 756505"/>
                    <a:gd name="connsiteY92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29428 w 756505"/>
                    <a:gd name="connsiteY48" fmla="*/ 461495 h 461495"/>
                    <a:gd name="connsiteX49" fmla="*/ 33479 w 756505"/>
                    <a:gd name="connsiteY49" fmla="*/ 431113 h 461495"/>
                    <a:gd name="connsiteX50" fmla="*/ 8810 w 756505"/>
                    <a:gd name="connsiteY50" fmla="*/ 402921 h 461495"/>
                    <a:gd name="connsiteX51" fmla="*/ 14096 w 756505"/>
                    <a:gd name="connsiteY51" fmla="*/ 387062 h 461495"/>
                    <a:gd name="connsiteX52" fmla="*/ 0 w 756505"/>
                    <a:gd name="connsiteY52" fmla="*/ 381776 h 461495"/>
                    <a:gd name="connsiteX53" fmla="*/ 0 w 756505"/>
                    <a:gd name="connsiteY53" fmla="*/ 367680 h 461495"/>
                    <a:gd name="connsiteX54" fmla="*/ 24669 w 756505"/>
                    <a:gd name="connsiteY54" fmla="*/ 367680 h 461495"/>
                    <a:gd name="connsiteX55" fmla="*/ 19383 w 756505"/>
                    <a:gd name="connsiteY55" fmla="*/ 348297 h 461495"/>
                    <a:gd name="connsiteX56" fmla="*/ 22907 w 756505"/>
                    <a:gd name="connsiteY56" fmla="*/ 341249 h 461495"/>
                    <a:gd name="connsiteX57" fmla="*/ 15859 w 756505"/>
                    <a:gd name="connsiteY57" fmla="*/ 302484 h 461495"/>
                    <a:gd name="connsiteX58" fmla="*/ 7048 w 756505"/>
                    <a:gd name="connsiteY58" fmla="*/ 295436 h 461495"/>
                    <a:gd name="connsiteX59" fmla="*/ 24669 w 756505"/>
                    <a:gd name="connsiteY59" fmla="*/ 277816 h 461495"/>
                    <a:gd name="connsiteX60" fmla="*/ 28193 w 756505"/>
                    <a:gd name="connsiteY60" fmla="*/ 267243 h 461495"/>
                    <a:gd name="connsiteX61" fmla="*/ 42289 w 756505"/>
                    <a:gd name="connsiteY61" fmla="*/ 265481 h 461495"/>
                    <a:gd name="connsiteX62" fmla="*/ 42289 w 756505"/>
                    <a:gd name="connsiteY62" fmla="*/ 230241 h 461495"/>
                    <a:gd name="connsiteX63" fmla="*/ 56386 w 756505"/>
                    <a:gd name="connsiteY63" fmla="*/ 207334 h 461495"/>
                    <a:gd name="connsiteX64" fmla="*/ 66958 w 756505"/>
                    <a:gd name="connsiteY64" fmla="*/ 200286 h 461495"/>
                    <a:gd name="connsiteX65" fmla="*/ 82816 w 756505"/>
                    <a:gd name="connsiteY65" fmla="*/ 172093 h 461495"/>
                    <a:gd name="connsiteX66" fmla="*/ 119819 w 756505"/>
                    <a:gd name="connsiteY66" fmla="*/ 159759 h 461495"/>
                    <a:gd name="connsiteX67" fmla="*/ 139202 w 756505"/>
                    <a:gd name="connsiteY67" fmla="*/ 149186 h 461495"/>
                    <a:gd name="connsiteX68" fmla="*/ 158584 w 756505"/>
                    <a:gd name="connsiteY68" fmla="*/ 163283 h 461495"/>
                    <a:gd name="connsiteX69" fmla="*/ 186777 w 756505"/>
                    <a:gd name="connsiteY69" fmla="*/ 154473 h 461495"/>
                    <a:gd name="connsiteX70" fmla="*/ 197349 w 756505"/>
                    <a:gd name="connsiteY70" fmla="*/ 165045 h 461495"/>
                    <a:gd name="connsiteX71" fmla="*/ 223780 w 756505"/>
                    <a:gd name="connsiteY71" fmla="*/ 161521 h 461495"/>
                    <a:gd name="connsiteX72" fmla="*/ 244925 w 756505"/>
                    <a:gd name="connsiteY72" fmla="*/ 149186 h 461495"/>
                    <a:gd name="connsiteX73" fmla="*/ 243163 w 756505"/>
                    <a:gd name="connsiteY73" fmla="*/ 135090 h 461495"/>
                    <a:gd name="connsiteX74" fmla="*/ 253735 w 756505"/>
                    <a:gd name="connsiteY74" fmla="*/ 126280 h 461495"/>
                    <a:gd name="connsiteX75" fmla="*/ 253735 w 756505"/>
                    <a:gd name="connsiteY75" fmla="*/ 110422 h 461495"/>
                    <a:gd name="connsiteX76" fmla="*/ 244925 w 756505"/>
                    <a:gd name="connsiteY76" fmla="*/ 89277 h 461495"/>
                    <a:gd name="connsiteX77" fmla="*/ 256644 w 756505"/>
                    <a:gd name="connsiteY77" fmla="*/ 67303 h 461495"/>
                    <a:gd name="connsiteX78" fmla="*/ 263132 w 756505"/>
                    <a:gd name="connsiteY78" fmla="*/ 66076 h 461495"/>
                    <a:gd name="connsiteX79" fmla="*/ 298373 w 756505"/>
                    <a:gd name="connsiteY79" fmla="*/ 71950 h 461495"/>
                    <a:gd name="connsiteX80" fmla="*/ 314525 w 756505"/>
                    <a:gd name="connsiteY80" fmla="*/ 93976 h 461495"/>
                    <a:gd name="connsiteX81" fmla="*/ 421717 w 756505"/>
                    <a:gd name="connsiteY81" fmla="*/ 99849 h 461495"/>
                    <a:gd name="connsiteX82" fmla="*/ 427590 w 756505"/>
                    <a:gd name="connsiteY82" fmla="*/ 76355 h 461495"/>
                    <a:gd name="connsiteX83" fmla="*/ 448147 w 756505"/>
                    <a:gd name="connsiteY83" fmla="*/ 66076 h 461495"/>
                    <a:gd name="connsiteX84" fmla="*/ 458426 w 756505"/>
                    <a:gd name="connsiteY84" fmla="*/ 55798 h 461495"/>
                    <a:gd name="connsiteX85" fmla="*/ 467236 w 756505"/>
                    <a:gd name="connsiteY85" fmla="*/ 44051 h 461495"/>
                    <a:gd name="connsiteX86" fmla="*/ 471641 w 756505"/>
                    <a:gd name="connsiteY86" fmla="*/ 33773 h 461495"/>
                    <a:gd name="connsiteX87" fmla="*/ 473110 w 756505"/>
                    <a:gd name="connsiteY87" fmla="*/ 23494 h 461495"/>
                    <a:gd name="connsiteX88" fmla="*/ 498072 w 756505"/>
                    <a:gd name="connsiteY88" fmla="*/ 11747 h 461495"/>
                    <a:gd name="connsiteX89" fmla="*/ 511287 w 756505"/>
                    <a:gd name="connsiteY89" fmla="*/ 8810 h 461495"/>
                    <a:gd name="connsiteX90" fmla="*/ 527439 w 756505"/>
                    <a:gd name="connsiteY90" fmla="*/ 8810 h 461495"/>
                    <a:gd name="connsiteX91" fmla="*/ 534781 w 756505"/>
                    <a:gd name="connsiteY91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9428 w 756505"/>
                    <a:gd name="connsiteY47" fmla="*/ 461495 h 461495"/>
                    <a:gd name="connsiteX48" fmla="*/ 33479 w 756505"/>
                    <a:gd name="connsiteY48" fmla="*/ 431113 h 461495"/>
                    <a:gd name="connsiteX49" fmla="*/ 8810 w 756505"/>
                    <a:gd name="connsiteY49" fmla="*/ 402921 h 461495"/>
                    <a:gd name="connsiteX50" fmla="*/ 14096 w 756505"/>
                    <a:gd name="connsiteY50" fmla="*/ 387062 h 461495"/>
                    <a:gd name="connsiteX51" fmla="*/ 0 w 756505"/>
                    <a:gd name="connsiteY51" fmla="*/ 381776 h 461495"/>
                    <a:gd name="connsiteX52" fmla="*/ 0 w 756505"/>
                    <a:gd name="connsiteY52" fmla="*/ 367680 h 461495"/>
                    <a:gd name="connsiteX53" fmla="*/ 24669 w 756505"/>
                    <a:gd name="connsiteY53" fmla="*/ 367680 h 461495"/>
                    <a:gd name="connsiteX54" fmla="*/ 19383 w 756505"/>
                    <a:gd name="connsiteY54" fmla="*/ 348297 h 461495"/>
                    <a:gd name="connsiteX55" fmla="*/ 22907 w 756505"/>
                    <a:gd name="connsiteY55" fmla="*/ 341249 h 461495"/>
                    <a:gd name="connsiteX56" fmla="*/ 15859 w 756505"/>
                    <a:gd name="connsiteY56" fmla="*/ 302484 h 461495"/>
                    <a:gd name="connsiteX57" fmla="*/ 7048 w 756505"/>
                    <a:gd name="connsiteY57" fmla="*/ 295436 h 461495"/>
                    <a:gd name="connsiteX58" fmla="*/ 24669 w 756505"/>
                    <a:gd name="connsiteY58" fmla="*/ 277816 h 461495"/>
                    <a:gd name="connsiteX59" fmla="*/ 28193 w 756505"/>
                    <a:gd name="connsiteY59" fmla="*/ 267243 h 461495"/>
                    <a:gd name="connsiteX60" fmla="*/ 42289 w 756505"/>
                    <a:gd name="connsiteY60" fmla="*/ 265481 h 461495"/>
                    <a:gd name="connsiteX61" fmla="*/ 42289 w 756505"/>
                    <a:gd name="connsiteY61" fmla="*/ 230241 h 461495"/>
                    <a:gd name="connsiteX62" fmla="*/ 56386 w 756505"/>
                    <a:gd name="connsiteY62" fmla="*/ 207334 h 461495"/>
                    <a:gd name="connsiteX63" fmla="*/ 66958 w 756505"/>
                    <a:gd name="connsiteY63" fmla="*/ 200286 h 461495"/>
                    <a:gd name="connsiteX64" fmla="*/ 82816 w 756505"/>
                    <a:gd name="connsiteY64" fmla="*/ 172093 h 461495"/>
                    <a:gd name="connsiteX65" fmla="*/ 119819 w 756505"/>
                    <a:gd name="connsiteY65" fmla="*/ 159759 h 461495"/>
                    <a:gd name="connsiteX66" fmla="*/ 139202 w 756505"/>
                    <a:gd name="connsiteY66" fmla="*/ 149186 h 461495"/>
                    <a:gd name="connsiteX67" fmla="*/ 158584 w 756505"/>
                    <a:gd name="connsiteY67" fmla="*/ 163283 h 461495"/>
                    <a:gd name="connsiteX68" fmla="*/ 186777 w 756505"/>
                    <a:gd name="connsiteY68" fmla="*/ 154473 h 461495"/>
                    <a:gd name="connsiteX69" fmla="*/ 197349 w 756505"/>
                    <a:gd name="connsiteY69" fmla="*/ 165045 h 461495"/>
                    <a:gd name="connsiteX70" fmla="*/ 223780 w 756505"/>
                    <a:gd name="connsiteY70" fmla="*/ 161521 h 461495"/>
                    <a:gd name="connsiteX71" fmla="*/ 244925 w 756505"/>
                    <a:gd name="connsiteY71" fmla="*/ 149186 h 461495"/>
                    <a:gd name="connsiteX72" fmla="*/ 243163 w 756505"/>
                    <a:gd name="connsiteY72" fmla="*/ 135090 h 461495"/>
                    <a:gd name="connsiteX73" fmla="*/ 253735 w 756505"/>
                    <a:gd name="connsiteY73" fmla="*/ 126280 h 461495"/>
                    <a:gd name="connsiteX74" fmla="*/ 253735 w 756505"/>
                    <a:gd name="connsiteY74" fmla="*/ 110422 h 461495"/>
                    <a:gd name="connsiteX75" fmla="*/ 244925 w 756505"/>
                    <a:gd name="connsiteY75" fmla="*/ 89277 h 461495"/>
                    <a:gd name="connsiteX76" fmla="*/ 256644 w 756505"/>
                    <a:gd name="connsiteY76" fmla="*/ 67303 h 461495"/>
                    <a:gd name="connsiteX77" fmla="*/ 263132 w 756505"/>
                    <a:gd name="connsiteY77" fmla="*/ 66076 h 461495"/>
                    <a:gd name="connsiteX78" fmla="*/ 298373 w 756505"/>
                    <a:gd name="connsiteY78" fmla="*/ 71950 h 461495"/>
                    <a:gd name="connsiteX79" fmla="*/ 314525 w 756505"/>
                    <a:gd name="connsiteY79" fmla="*/ 93976 h 461495"/>
                    <a:gd name="connsiteX80" fmla="*/ 421717 w 756505"/>
                    <a:gd name="connsiteY80" fmla="*/ 99849 h 461495"/>
                    <a:gd name="connsiteX81" fmla="*/ 427590 w 756505"/>
                    <a:gd name="connsiteY81" fmla="*/ 76355 h 461495"/>
                    <a:gd name="connsiteX82" fmla="*/ 448147 w 756505"/>
                    <a:gd name="connsiteY82" fmla="*/ 66076 h 461495"/>
                    <a:gd name="connsiteX83" fmla="*/ 458426 w 756505"/>
                    <a:gd name="connsiteY83" fmla="*/ 55798 h 461495"/>
                    <a:gd name="connsiteX84" fmla="*/ 467236 w 756505"/>
                    <a:gd name="connsiteY84" fmla="*/ 44051 h 461495"/>
                    <a:gd name="connsiteX85" fmla="*/ 471641 w 756505"/>
                    <a:gd name="connsiteY85" fmla="*/ 33773 h 461495"/>
                    <a:gd name="connsiteX86" fmla="*/ 473110 w 756505"/>
                    <a:gd name="connsiteY86" fmla="*/ 23494 h 461495"/>
                    <a:gd name="connsiteX87" fmla="*/ 498072 w 756505"/>
                    <a:gd name="connsiteY87" fmla="*/ 11747 h 461495"/>
                    <a:gd name="connsiteX88" fmla="*/ 511287 w 756505"/>
                    <a:gd name="connsiteY88" fmla="*/ 8810 h 461495"/>
                    <a:gd name="connsiteX89" fmla="*/ 527439 w 756505"/>
                    <a:gd name="connsiteY89" fmla="*/ 8810 h 461495"/>
                    <a:gd name="connsiteX90" fmla="*/ 534781 w 756505"/>
                    <a:gd name="connsiteY90" fmla="*/ 0 h 461495"/>
                    <a:gd name="connsiteX0" fmla="*/ 534781 w 756505"/>
                    <a:gd name="connsiteY0" fmla="*/ 0 h 573414"/>
                    <a:gd name="connsiteX1" fmla="*/ 556807 w 756505"/>
                    <a:gd name="connsiteY1" fmla="*/ 10279 h 573414"/>
                    <a:gd name="connsiteX2" fmla="*/ 578832 w 756505"/>
                    <a:gd name="connsiteY2" fmla="*/ 20557 h 573414"/>
                    <a:gd name="connsiteX3" fmla="*/ 618478 w 756505"/>
                    <a:gd name="connsiteY3" fmla="*/ 52861 h 573414"/>
                    <a:gd name="connsiteX4" fmla="*/ 624352 w 756505"/>
                    <a:gd name="connsiteY4" fmla="*/ 73419 h 573414"/>
                    <a:gd name="connsiteX5" fmla="*/ 640504 w 756505"/>
                    <a:gd name="connsiteY5" fmla="*/ 89570 h 573414"/>
                    <a:gd name="connsiteX6" fmla="*/ 641972 w 756505"/>
                    <a:gd name="connsiteY6" fmla="*/ 130685 h 573414"/>
                    <a:gd name="connsiteX7" fmla="*/ 628757 w 756505"/>
                    <a:gd name="connsiteY7" fmla="*/ 157116 h 573414"/>
                    <a:gd name="connsiteX8" fmla="*/ 640504 w 756505"/>
                    <a:gd name="connsiteY8" fmla="*/ 179141 h 573414"/>
                    <a:gd name="connsiteX9" fmla="*/ 640504 w 756505"/>
                    <a:gd name="connsiteY9" fmla="*/ 193825 h 573414"/>
                    <a:gd name="connsiteX10" fmla="*/ 625820 w 756505"/>
                    <a:gd name="connsiteY10" fmla="*/ 202635 h 573414"/>
                    <a:gd name="connsiteX11" fmla="*/ 615542 w 756505"/>
                    <a:gd name="connsiteY11" fmla="*/ 243750 h 573414"/>
                    <a:gd name="connsiteX12" fmla="*/ 594985 w 756505"/>
                    <a:gd name="connsiteY12" fmla="*/ 243750 h 573414"/>
                    <a:gd name="connsiteX13" fmla="*/ 581769 w 756505"/>
                    <a:gd name="connsiteY13" fmla="*/ 234939 h 573414"/>
                    <a:gd name="connsiteX14" fmla="*/ 570022 w 756505"/>
                    <a:gd name="connsiteY14" fmla="*/ 232003 h 573414"/>
                    <a:gd name="connsiteX15" fmla="*/ 564149 w 756505"/>
                    <a:gd name="connsiteY15" fmla="*/ 236407 h 573414"/>
                    <a:gd name="connsiteX16" fmla="*/ 578832 w 756505"/>
                    <a:gd name="connsiteY16" fmla="*/ 264307 h 573414"/>
                    <a:gd name="connsiteX17" fmla="*/ 571491 w 756505"/>
                    <a:gd name="connsiteY17" fmla="*/ 274586 h 573414"/>
                    <a:gd name="connsiteX18" fmla="*/ 542123 w 756505"/>
                    <a:gd name="connsiteY18" fmla="*/ 278990 h 573414"/>
                    <a:gd name="connsiteX19" fmla="*/ 542123 w 756505"/>
                    <a:gd name="connsiteY19" fmla="*/ 299548 h 573414"/>
                    <a:gd name="connsiteX20" fmla="*/ 509819 w 756505"/>
                    <a:gd name="connsiteY20" fmla="*/ 289269 h 573414"/>
                    <a:gd name="connsiteX21" fmla="*/ 501009 w 756505"/>
                    <a:gd name="connsiteY21" fmla="*/ 277522 h 573414"/>
                    <a:gd name="connsiteX22" fmla="*/ 474578 w 756505"/>
                    <a:gd name="connsiteY22" fmla="*/ 284864 h 573414"/>
                    <a:gd name="connsiteX23" fmla="*/ 480452 w 756505"/>
                    <a:gd name="connsiteY23" fmla="*/ 331852 h 573414"/>
                    <a:gd name="connsiteX24" fmla="*/ 480452 w 756505"/>
                    <a:gd name="connsiteY24" fmla="*/ 355346 h 573414"/>
                    <a:gd name="connsiteX25" fmla="*/ 490730 w 756505"/>
                    <a:gd name="connsiteY25" fmla="*/ 361219 h 573414"/>
                    <a:gd name="connsiteX26" fmla="*/ 534781 w 756505"/>
                    <a:gd name="connsiteY26" fmla="*/ 375903 h 573414"/>
                    <a:gd name="connsiteX27" fmla="*/ 540655 w 756505"/>
                    <a:gd name="connsiteY27" fmla="*/ 374435 h 573414"/>
                    <a:gd name="connsiteX28" fmla="*/ 575896 w 756505"/>
                    <a:gd name="connsiteY28" fmla="*/ 367093 h 573414"/>
                    <a:gd name="connsiteX29" fmla="*/ 586174 w 756505"/>
                    <a:gd name="connsiteY29" fmla="*/ 361219 h 573414"/>
                    <a:gd name="connsiteX30" fmla="*/ 602326 w 756505"/>
                    <a:gd name="connsiteY30" fmla="*/ 355346 h 573414"/>
                    <a:gd name="connsiteX31" fmla="*/ 617010 w 756505"/>
                    <a:gd name="connsiteY31" fmla="*/ 355346 h 573414"/>
                    <a:gd name="connsiteX32" fmla="*/ 633162 w 756505"/>
                    <a:gd name="connsiteY32" fmla="*/ 361219 h 573414"/>
                    <a:gd name="connsiteX33" fmla="*/ 649314 w 756505"/>
                    <a:gd name="connsiteY33" fmla="*/ 375903 h 573414"/>
                    <a:gd name="connsiteX34" fmla="*/ 665466 w 756505"/>
                    <a:gd name="connsiteY34" fmla="*/ 372966 h 573414"/>
                    <a:gd name="connsiteX35" fmla="*/ 690429 w 756505"/>
                    <a:gd name="connsiteY35" fmla="*/ 381776 h 573414"/>
                    <a:gd name="connsiteX36" fmla="*/ 727138 w 756505"/>
                    <a:gd name="connsiteY36" fmla="*/ 374435 h 573414"/>
                    <a:gd name="connsiteX37" fmla="*/ 743290 w 756505"/>
                    <a:gd name="connsiteY37" fmla="*/ 361219 h 573414"/>
                    <a:gd name="connsiteX38" fmla="*/ 756505 w 756505"/>
                    <a:gd name="connsiteY38" fmla="*/ 364156 h 573414"/>
                    <a:gd name="connsiteX39" fmla="*/ 738885 w 756505"/>
                    <a:gd name="connsiteY39" fmla="*/ 387650 h 573414"/>
                    <a:gd name="connsiteX40" fmla="*/ 738885 w 756505"/>
                    <a:gd name="connsiteY40" fmla="*/ 403802 h 573414"/>
                    <a:gd name="connsiteX41" fmla="*/ 731543 w 756505"/>
                    <a:gd name="connsiteY41" fmla="*/ 417017 h 573414"/>
                    <a:gd name="connsiteX42" fmla="*/ 733011 w 756505"/>
                    <a:gd name="connsiteY42" fmla="*/ 430232 h 573414"/>
                    <a:gd name="connsiteX43" fmla="*/ 713923 w 756505"/>
                    <a:gd name="connsiteY43" fmla="*/ 433170 h 573414"/>
                    <a:gd name="connsiteX44" fmla="*/ 706581 w 756505"/>
                    <a:gd name="connsiteY44" fmla="*/ 444917 h 573414"/>
                    <a:gd name="connsiteX45" fmla="*/ 707765 w 756505"/>
                    <a:gd name="connsiteY45" fmla="*/ 461495 h 573414"/>
                    <a:gd name="connsiteX46" fmla="*/ 293505 w 756505"/>
                    <a:gd name="connsiteY46" fmla="*/ 573414 h 573414"/>
                    <a:gd name="connsiteX47" fmla="*/ 29428 w 756505"/>
                    <a:gd name="connsiteY47" fmla="*/ 461495 h 573414"/>
                    <a:gd name="connsiteX48" fmla="*/ 33479 w 756505"/>
                    <a:gd name="connsiteY48" fmla="*/ 431113 h 573414"/>
                    <a:gd name="connsiteX49" fmla="*/ 8810 w 756505"/>
                    <a:gd name="connsiteY49" fmla="*/ 402921 h 573414"/>
                    <a:gd name="connsiteX50" fmla="*/ 14096 w 756505"/>
                    <a:gd name="connsiteY50" fmla="*/ 387062 h 573414"/>
                    <a:gd name="connsiteX51" fmla="*/ 0 w 756505"/>
                    <a:gd name="connsiteY51" fmla="*/ 381776 h 573414"/>
                    <a:gd name="connsiteX52" fmla="*/ 0 w 756505"/>
                    <a:gd name="connsiteY52" fmla="*/ 367680 h 573414"/>
                    <a:gd name="connsiteX53" fmla="*/ 24669 w 756505"/>
                    <a:gd name="connsiteY53" fmla="*/ 367680 h 573414"/>
                    <a:gd name="connsiteX54" fmla="*/ 19383 w 756505"/>
                    <a:gd name="connsiteY54" fmla="*/ 348297 h 573414"/>
                    <a:gd name="connsiteX55" fmla="*/ 22907 w 756505"/>
                    <a:gd name="connsiteY55" fmla="*/ 341249 h 573414"/>
                    <a:gd name="connsiteX56" fmla="*/ 15859 w 756505"/>
                    <a:gd name="connsiteY56" fmla="*/ 302484 h 573414"/>
                    <a:gd name="connsiteX57" fmla="*/ 7048 w 756505"/>
                    <a:gd name="connsiteY57" fmla="*/ 295436 h 573414"/>
                    <a:gd name="connsiteX58" fmla="*/ 24669 w 756505"/>
                    <a:gd name="connsiteY58" fmla="*/ 277816 h 573414"/>
                    <a:gd name="connsiteX59" fmla="*/ 28193 w 756505"/>
                    <a:gd name="connsiteY59" fmla="*/ 267243 h 573414"/>
                    <a:gd name="connsiteX60" fmla="*/ 42289 w 756505"/>
                    <a:gd name="connsiteY60" fmla="*/ 265481 h 573414"/>
                    <a:gd name="connsiteX61" fmla="*/ 42289 w 756505"/>
                    <a:gd name="connsiteY61" fmla="*/ 230241 h 573414"/>
                    <a:gd name="connsiteX62" fmla="*/ 56386 w 756505"/>
                    <a:gd name="connsiteY62" fmla="*/ 207334 h 573414"/>
                    <a:gd name="connsiteX63" fmla="*/ 66958 w 756505"/>
                    <a:gd name="connsiteY63" fmla="*/ 200286 h 573414"/>
                    <a:gd name="connsiteX64" fmla="*/ 82816 w 756505"/>
                    <a:gd name="connsiteY64" fmla="*/ 172093 h 573414"/>
                    <a:gd name="connsiteX65" fmla="*/ 119819 w 756505"/>
                    <a:gd name="connsiteY65" fmla="*/ 159759 h 573414"/>
                    <a:gd name="connsiteX66" fmla="*/ 139202 w 756505"/>
                    <a:gd name="connsiteY66" fmla="*/ 149186 h 573414"/>
                    <a:gd name="connsiteX67" fmla="*/ 158584 w 756505"/>
                    <a:gd name="connsiteY67" fmla="*/ 163283 h 573414"/>
                    <a:gd name="connsiteX68" fmla="*/ 186777 w 756505"/>
                    <a:gd name="connsiteY68" fmla="*/ 154473 h 573414"/>
                    <a:gd name="connsiteX69" fmla="*/ 197349 w 756505"/>
                    <a:gd name="connsiteY69" fmla="*/ 165045 h 573414"/>
                    <a:gd name="connsiteX70" fmla="*/ 223780 w 756505"/>
                    <a:gd name="connsiteY70" fmla="*/ 161521 h 573414"/>
                    <a:gd name="connsiteX71" fmla="*/ 244925 w 756505"/>
                    <a:gd name="connsiteY71" fmla="*/ 149186 h 573414"/>
                    <a:gd name="connsiteX72" fmla="*/ 243163 w 756505"/>
                    <a:gd name="connsiteY72" fmla="*/ 135090 h 573414"/>
                    <a:gd name="connsiteX73" fmla="*/ 253735 w 756505"/>
                    <a:gd name="connsiteY73" fmla="*/ 126280 h 573414"/>
                    <a:gd name="connsiteX74" fmla="*/ 253735 w 756505"/>
                    <a:gd name="connsiteY74" fmla="*/ 110422 h 573414"/>
                    <a:gd name="connsiteX75" fmla="*/ 244925 w 756505"/>
                    <a:gd name="connsiteY75" fmla="*/ 89277 h 573414"/>
                    <a:gd name="connsiteX76" fmla="*/ 256644 w 756505"/>
                    <a:gd name="connsiteY76" fmla="*/ 67303 h 573414"/>
                    <a:gd name="connsiteX77" fmla="*/ 263132 w 756505"/>
                    <a:gd name="connsiteY77" fmla="*/ 66076 h 573414"/>
                    <a:gd name="connsiteX78" fmla="*/ 298373 w 756505"/>
                    <a:gd name="connsiteY78" fmla="*/ 71950 h 573414"/>
                    <a:gd name="connsiteX79" fmla="*/ 314525 w 756505"/>
                    <a:gd name="connsiteY79" fmla="*/ 93976 h 573414"/>
                    <a:gd name="connsiteX80" fmla="*/ 421717 w 756505"/>
                    <a:gd name="connsiteY80" fmla="*/ 99849 h 573414"/>
                    <a:gd name="connsiteX81" fmla="*/ 427590 w 756505"/>
                    <a:gd name="connsiteY81" fmla="*/ 76355 h 573414"/>
                    <a:gd name="connsiteX82" fmla="*/ 448147 w 756505"/>
                    <a:gd name="connsiteY82" fmla="*/ 66076 h 573414"/>
                    <a:gd name="connsiteX83" fmla="*/ 458426 w 756505"/>
                    <a:gd name="connsiteY83" fmla="*/ 55798 h 573414"/>
                    <a:gd name="connsiteX84" fmla="*/ 467236 w 756505"/>
                    <a:gd name="connsiteY84" fmla="*/ 44051 h 573414"/>
                    <a:gd name="connsiteX85" fmla="*/ 471641 w 756505"/>
                    <a:gd name="connsiteY85" fmla="*/ 33773 h 573414"/>
                    <a:gd name="connsiteX86" fmla="*/ 473110 w 756505"/>
                    <a:gd name="connsiteY86" fmla="*/ 23494 h 573414"/>
                    <a:gd name="connsiteX87" fmla="*/ 498072 w 756505"/>
                    <a:gd name="connsiteY87" fmla="*/ 11747 h 573414"/>
                    <a:gd name="connsiteX88" fmla="*/ 511287 w 756505"/>
                    <a:gd name="connsiteY88" fmla="*/ 8810 h 573414"/>
                    <a:gd name="connsiteX89" fmla="*/ 527439 w 756505"/>
                    <a:gd name="connsiteY89" fmla="*/ 8810 h 573414"/>
                    <a:gd name="connsiteX90" fmla="*/ 534781 w 756505"/>
                    <a:gd name="connsiteY90" fmla="*/ 0 h 573414"/>
                    <a:gd name="connsiteX0" fmla="*/ 293505 w 756505"/>
                    <a:gd name="connsiteY0" fmla="*/ 573414 h 664854"/>
                    <a:gd name="connsiteX1" fmla="*/ 29428 w 756505"/>
                    <a:gd name="connsiteY1" fmla="*/ 461495 h 664854"/>
                    <a:gd name="connsiteX2" fmla="*/ 33479 w 756505"/>
                    <a:gd name="connsiteY2" fmla="*/ 431113 h 664854"/>
                    <a:gd name="connsiteX3" fmla="*/ 8810 w 756505"/>
                    <a:gd name="connsiteY3" fmla="*/ 402921 h 664854"/>
                    <a:gd name="connsiteX4" fmla="*/ 14096 w 756505"/>
                    <a:gd name="connsiteY4" fmla="*/ 387062 h 664854"/>
                    <a:gd name="connsiteX5" fmla="*/ 0 w 756505"/>
                    <a:gd name="connsiteY5" fmla="*/ 381776 h 664854"/>
                    <a:gd name="connsiteX6" fmla="*/ 0 w 756505"/>
                    <a:gd name="connsiteY6" fmla="*/ 367680 h 664854"/>
                    <a:gd name="connsiteX7" fmla="*/ 24669 w 756505"/>
                    <a:gd name="connsiteY7" fmla="*/ 367680 h 664854"/>
                    <a:gd name="connsiteX8" fmla="*/ 19383 w 756505"/>
                    <a:gd name="connsiteY8" fmla="*/ 348297 h 664854"/>
                    <a:gd name="connsiteX9" fmla="*/ 22907 w 756505"/>
                    <a:gd name="connsiteY9" fmla="*/ 341249 h 664854"/>
                    <a:gd name="connsiteX10" fmla="*/ 15859 w 756505"/>
                    <a:gd name="connsiteY10" fmla="*/ 302484 h 664854"/>
                    <a:gd name="connsiteX11" fmla="*/ 7048 w 756505"/>
                    <a:gd name="connsiteY11" fmla="*/ 295436 h 664854"/>
                    <a:gd name="connsiteX12" fmla="*/ 24669 w 756505"/>
                    <a:gd name="connsiteY12" fmla="*/ 277816 h 664854"/>
                    <a:gd name="connsiteX13" fmla="*/ 28193 w 756505"/>
                    <a:gd name="connsiteY13" fmla="*/ 267243 h 664854"/>
                    <a:gd name="connsiteX14" fmla="*/ 42289 w 756505"/>
                    <a:gd name="connsiteY14" fmla="*/ 265481 h 664854"/>
                    <a:gd name="connsiteX15" fmla="*/ 42289 w 756505"/>
                    <a:gd name="connsiteY15" fmla="*/ 230241 h 664854"/>
                    <a:gd name="connsiteX16" fmla="*/ 56386 w 756505"/>
                    <a:gd name="connsiteY16" fmla="*/ 207334 h 664854"/>
                    <a:gd name="connsiteX17" fmla="*/ 66958 w 756505"/>
                    <a:gd name="connsiteY17" fmla="*/ 200286 h 664854"/>
                    <a:gd name="connsiteX18" fmla="*/ 82816 w 756505"/>
                    <a:gd name="connsiteY18" fmla="*/ 172093 h 664854"/>
                    <a:gd name="connsiteX19" fmla="*/ 119819 w 756505"/>
                    <a:gd name="connsiteY19" fmla="*/ 159759 h 664854"/>
                    <a:gd name="connsiteX20" fmla="*/ 139202 w 756505"/>
                    <a:gd name="connsiteY20" fmla="*/ 149186 h 664854"/>
                    <a:gd name="connsiteX21" fmla="*/ 158584 w 756505"/>
                    <a:gd name="connsiteY21" fmla="*/ 163283 h 664854"/>
                    <a:gd name="connsiteX22" fmla="*/ 186777 w 756505"/>
                    <a:gd name="connsiteY22" fmla="*/ 154473 h 664854"/>
                    <a:gd name="connsiteX23" fmla="*/ 197349 w 756505"/>
                    <a:gd name="connsiteY23" fmla="*/ 165045 h 664854"/>
                    <a:gd name="connsiteX24" fmla="*/ 223780 w 756505"/>
                    <a:gd name="connsiteY24" fmla="*/ 161521 h 664854"/>
                    <a:gd name="connsiteX25" fmla="*/ 244925 w 756505"/>
                    <a:gd name="connsiteY25" fmla="*/ 149186 h 664854"/>
                    <a:gd name="connsiteX26" fmla="*/ 243163 w 756505"/>
                    <a:gd name="connsiteY26" fmla="*/ 135090 h 664854"/>
                    <a:gd name="connsiteX27" fmla="*/ 253735 w 756505"/>
                    <a:gd name="connsiteY27" fmla="*/ 126280 h 664854"/>
                    <a:gd name="connsiteX28" fmla="*/ 253735 w 756505"/>
                    <a:gd name="connsiteY28" fmla="*/ 110422 h 664854"/>
                    <a:gd name="connsiteX29" fmla="*/ 244925 w 756505"/>
                    <a:gd name="connsiteY29" fmla="*/ 89277 h 664854"/>
                    <a:gd name="connsiteX30" fmla="*/ 256644 w 756505"/>
                    <a:gd name="connsiteY30" fmla="*/ 67303 h 664854"/>
                    <a:gd name="connsiteX31" fmla="*/ 263132 w 756505"/>
                    <a:gd name="connsiteY31" fmla="*/ 66076 h 664854"/>
                    <a:gd name="connsiteX32" fmla="*/ 298373 w 756505"/>
                    <a:gd name="connsiteY32" fmla="*/ 71950 h 664854"/>
                    <a:gd name="connsiteX33" fmla="*/ 314525 w 756505"/>
                    <a:gd name="connsiteY33" fmla="*/ 93976 h 664854"/>
                    <a:gd name="connsiteX34" fmla="*/ 421717 w 756505"/>
                    <a:gd name="connsiteY34" fmla="*/ 99849 h 664854"/>
                    <a:gd name="connsiteX35" fmla="*/ 427590 w 756505"/>
                    <a:gd name="connsiteY35" fmla="*/ 76355 h 664854"/>
                    <a:gd name="connsiteX36" fmla="*/ 448147 w 756505"/>
                    <a:gd name="connsiteY36" fmla="*/ 66076 h 664854"/>
                    <a:gd name="connsiteX37" fmla="*/ 458426 w 756505"/>
                    <a:gd name="connsiteY37" fmla="*/ 55798 h 664854"/>
                    <a:gd name="connsiteX38" fmla="*/ 467236 w 756505"/>
                    <a:gd name="connsiteY38" fmla="*/ 44051 h 664854"/>
                    <a:gd name="connsiteX39" fmla="*/ 471641 w 756505"/>
                    <a:gd name="connsiteY39" fmla="*/ 33773 h 664854"/>
                    <a:gd name="connsiteX40" fmla="*/ 473110 w 756505"/>
                    <a:gd name="connsiteY40" fmla="*/ 23494 h 664854"/>
                    <a:gd name="connsiteX41" fmla="*/ 498072 w 756505"/>
                    <a:gd name="connsiteY41" fmla="*/ 11747 h 664854"/>
                    <a:gd name="connsiteX42" fmla="*/ 511287 w 756505"/>
                    <a:gd name="connsiteY42" fmla="*/ 8810 h 664854"/>
                    <a:gd name="connsiteX43" fmla="*/ 527439 w 756505"/>
                    <a:gd name="connsiteY43" fmla="*/ 8810 h 664854"/>
                    <a:gd name="connsiteX44" fmla="*/ 534781 w 756505"/>
                    <a:gd name="connsiteY44" fmla="*/ 0 h 664854"/>
                    <a:gd name="connsiteX45" fmla="*/ 556807 w 756505"/>
                    <a:gd name="connsiteY45" fmla="*/ 10279 h 664854"/>
                    <a:gd name="connsiteX46" fmla="*/ 578832 w 756505"/>
                    <a:gd name="connsiteY46" fmla="*/ 20557 h 664854"/>
                    <a:gd name="connsiteX47" fmla="*/ 618478 w 756505"/>
                    <a:gd name="connsiteY47" fmla="*/ 52861 h 664854"/>
                    <a:gd name="connsiteX48" fmla="*/ 624352 w 756505"/>
                    <a:gd name="connsiteY48" fmla="*/ 73419 h 664854"/>
                    <a:gd name="connsiteX49" fmla="*/ 640504 w 756505"/>
                    <a:gd name="connsiteY49" fmla="*/ 89570 h 664854"/>
                    <a:gd name="connsiteX50" fmla="*/ 641972 w 756505"/>
                    <a:gd name="connsiteY50" fmla="*/ 130685 h 664854"/>
                    <a:gd name="connsiteX51" fmla="*/ 628757 w 756505"/>
                    <a:gd name="connsiteY51" fmla="*/ 157116 h 664854"/>
                    <a:gd name="connsiteX52" fmla="*/ 640504 w 756505"/>
                    <a:gd name="connsiteY52" fmla="*/ 179141 h 664854"/>
                    <a:gd name="connsiteX53" fmla="*/ 640504 w 756505"/>
                    <a:gd name="connsiteY53" fmla="*/ 193825 h 664854"/>
                    <a:gd name="connsiteX54" fmla="*/ 625820 w 756505"/>
                    <a:gd name="connsiteY54" fmla="*/ 202635 h 664854"/>
                    <a:gd name="connsiteX55" fmla="*/ 615542 w 756505"/>
                    <a:gd name="connsiteY55" fmla="*/ 243750 h 664854"/>
                    <a:gd name="connsiteX56" fmla="*/ 594985 w 756505"/>
                    <a:gd name="connsiteY56" fmla="*/ 243750 h 664854"/>
                    <a:gd name="connsiteX57" fmla="*/ 581769 w 756505"/>
                    <a:gd name="connsiteY57" fmla="*/ 234939 h 664854"/>
                    <a:gd name="connsiteX58" fmla="*/ 570022 w 756505"/>
                    <a:gd name="connsiteY58" fmla="*/ 232003 h 664854"/>
                    <a:gd name="connsiteX59" fmla="*/ 564149 w 756505"/>
                    <a:gd name="connsiteY59" fmla="*/ 236407 h 664854"/>
                    <a:gd name="connsiteX60" fmla="*/ 578832 w 756505"/>
                    <a:gd name="connsiteY60" fmla="*/ 264307 h 664854"/>
                    <a:gd name="connsiteX61" fmla="*/ 571491 w 756505"/>
                    <a:gd name="connsiteY61" fmla="*/ 274586 h 664854"/>
                    <a:gd name="connsiteX62" fmla="*/ 542123 w 756505"/>
                    <a:gd name="connsiteY62" fmla="*/ 278990 h 664854"/>
                    <a:gd name="connsiteX63" fmla="*/ 542123 w 756505"/>
                    <a:gd name="connsiteY63" fmla="*/ 299548 h 664854"/>
                    <a:gd name="connsiteX64" fmla="*/ 509819 w 756505"/>
                    <a:gd name="connsiteY64" fmla="*/ 289269 h 664854"/>
                    <a:gd name="connsiteX65" fmla="*/ 501009 w 756505"/>
                    <a:gd name="connsiteY65" fmla="*/ 277522 h 664854"/>
                    <a:gd name="connsiteX66" fmla="*/ 474578 w 756505"/>
                    <a:gd name="connsiteY66" fmla="*/ 284864 h 664854"/>
                    <a:gd name="connsiteX67" fmla="*/ 480452 w 756505"/>
                    <a:gd name="connsiteY67" fmla="*/ 331852 h 664854"/>
                    <a:gd name="connsiteX68" fmla="*/ 480452 w 756505"/>
                    <a:gd name="connsiteY68" fmla="*/ 355346 h 664854"/>
                    <a:gd name="connsiteX69" fmla="*/ 490730 w 756505"/>
                    <a:gd name="connsiteY69" fmla="*/ 361219 h 664854"/>
                    <a:gd name="connsiteX70" fmla="*/ 534781 w 756505"/>
                    <a:gd name="connsiteY70" fmla="*/ 375903 h 664854"/>
                    <a:gd name="connsiteX71" fmla="*/ 540655 w 756505"/>
                    <a:gd name="connsiteY71" fmla="*/ 374435 h 664854"/>
                    <a:gd name="connsiteX72" fmla="*/ 575896 w 756505"/>
                    <a:gd name="connsiteY72" fmla="*/ 367093 h 664854"/>
                    <a:gd name="connsiteX73" fmla="*/ 586174 w 756505"/>
                    <a:gd name="connsiteY73" fmla="*/ 361219 h 664854"/>
                    <a:gd name="connsiteX74" fmla="*/ 602326 w 756505"/>
                    <a:gd name="connsiteY74" fmla="*/ 355346 h 664854"/>
                    <a:gd name="connsiteX75" fmla="*/ 617010 w 756505"/>
                    <a:gd name="connsiteY75" fmla="*/ 355346 h 664854"/>
                    <a:gd name="connsiteX76" fmla="*/ 633162 w 756505"/>
                    <a:gd name="connsiteY76" fmla="*/ 361219 h 664854"/>
                    <a:gd name="connsiteX77" fmla="*/ 649314 w 756505"/>
                    <a:gd name="connsiteY77" fmla="*/ 375903 h 664854"/>
                    <a:gd name="connsiteX78" fmla="*/ 665466 w 756505"/>
                    <a:gd name="connsiteY78" fmla="*/ 372966 h 664854"/>
                    <a:gd name="connsiteX79" fmla="*/ 690429 w 756505"/>
                    <a:gd name="connsiteY79" fmla="*/ 381776 h 664854"/>
                    <a:gd name="connsiteX80" fmla="*/ 727138 w 756505"/>
                    <a:gd name="connsiteY80" fmla="*/ 374435 h 664854"/>
                    <a:gd name="connsiteX81" fmla="*/ 743290 w 756505"/>
                    <a:gd name="connsiteY81" fmla="*/ 361219 h 664854"/>
                    <a:gd name="connsiteX82" fmla="*/ 756505 w 756505"/>
                    <a:gd name="connsiteY82" fmla="*/ 364156 h 664854"/>
                    <a:gd name="connsiteX83" fmla="*/ 738885 w 756505"/>
                    <a:gd name="connsiteY83" fmla="*/ 387650 h 664854"/>
                    <a:gd name="connsiteX84" fmla="*/ 738885 w 756505"/>
                    <a:gd name="connsiteY84" fmla="*/ 403802 h 664854"/>
                    <a:gd name="connsiteX85" fmla="*/ 731543 w 756505"/>
                    <a:gd name="connsiteY85" fmla="*/ 417017 h 664854"/>
                    <a:gd name="connsiteX86" fmla="*/ 733011 w 756505"/>
                    <a:gd name="connsiteY86" fmla="*/ 430232 h 664854"/>
                    <a:gd name="connsiteX87" fmla="*/ 713923 w 756505"/>
                    <a:gd name="connsiteY87" fmla="*/ 433170 h 664854"/>
                    <a:gd name="connsiteX88" fmla="*/ 706581 w 756505"/>
                    <a:gd name="connsiteY88" fmla="*/ 444917 h 664854"/>
                    <a:gd name="connsiteX89" fmla="*/ 707765 w 756505"/>
                    <a:gd name="connsiteY89" fmla="*/ 461495 h 664854"/>
                    <a:gd name="connsiteX90" fmla="*/ 384945 w 756505"/>
                    <a:gd name="connsiteY90" fmla="*/ 664854 h 664854"/>
                    <a:gd name="connsiteX0" fmla="*/ 29428 w 756505"/>
                    <a:gd name="connsiteY0" fmla="*/ 461495 h 664854"/>
                    <a:gd name="connsiteX1" fmla="*/ 33479 w 756505"/>
                    <a:gd name="connsiteY1" fmla="*/ 431113 h 664854"/>
                    <a:gd name="connsiteX2" fmla="*/ 8810 w 756505"/>
                    <a:gd name="connsiteY2" fmla="*/ 402921 h 664854"/>
                    <a:gd name="connsiteX3" fmla="*/ 14096 w 756505"/>
                    <a:gd name="connsiteY3" fmla="*/ 387062 h 664854"/>
                    <a:gd name="connsiteX4" fmla="*/ 0 w 756505"/>
                    <a:gd name="connsiteY4" fmla="*/ 381776 h 664854"/>
                    <a:gd name="connsiteX5" fmla="*/ 0 w 756505"/>
                    <a:gd name="connsiteY5" fmla="*/ 367680 h 664854"/>
                    <a:gd name="connsiteX6" fmla="*/ 24669 w 756505"/>
                    <a:gd name="connsiteY6" fmla="*/ 367680 h 664854"/>
                    <a:gd name="connsiteX7" fmla="*/ 19383 w 756505"/>
                    <a:gd name="connsiteY7" fmla="*/ 348297 h 664854"/>
                    <a:gd name="connsiteX8" fmla="*/ 22907 w 756505"/>
                    <a:gd name="connsiteY8" fmla="*/ 341249 h 664854"/>
                    <a:gd name="connsiteX9" fmla="*/ 15859 w 756505"/>
                    <a:gd name="connsiteY9" fmla="*/ 302484 h 664854"/>
                    <a:gd name="connsiteX10" fmla="*/ 7048 w 756505"/>
                    <a:gd name="connsiteY10" fmla="*/ 295436 h 664854"/>
                    <a:gd name="connsiteX11" fmla="*/ 24669 w 756505"/>
                    <a:gd name="connsiteY11" fmla="*/ 277816 h 664854"/>
                    <a:gd name="connsiteX12" fmla="*/ 28193 w 756505"/>
                    <a:gd name="connsiteY12" fmla="*/ 267243 h 664854"/>
                    <a:gd name="connsiteX13" fmla="*/ 42289 w 756505"/>
                    <a:gd name="connsiteY13" fmla="*/ 265481 h 664854"/>
                    <a:gd name="connsiteX14" fmla="*/ 42289 w 756505"/>
                    <a:gd name="connsiteY14" fmla="*/ 230241 h 664854"/>
                    <a:gd name="connsiteX15" fmla="*/ 56386 w 756505"/>
                    <a:gd name="connsiteY15" fmla="*/ 207334 h 664854"/>
                    <a:gd name="connsiteX16" fmla="*/ 66958 w 756505"/>
                    <a:gd name="connsiteY16" fmla="*/ 200286 h 664854"/>
                    <a:gd name="connsiteX17" fmla="*/ 82816 w 756505"/>
                    <a:gd name="connsiteY17" fmla="*/ 172093 h 664854"/>
                    <a:gd name="connsiteX18" fmla="*/ 119819 w 756505"/>
                    <a:gd name="connsiteY18" fmla="*/ 159759 h 664854"/>
                    <a:gd name="connsiteX19" fmla="*/ 139202 w 756505"/>
                    <a:gd name="connsiteY19" fmla="*/ 149186 h 664854"/>
                    <a:gd name="connsiteX20" fmla="*/ 158584 w 756505"/>
                    <a:gd name="connsiteY20" fmla="*/ 163283 h 664854"/>
                    <a:gd name="connsiteX21" fmla="*/ 186777 w 756505"/>
                    <a:gd name="connsiteY21" fmla="*/ 154473 h 664854"/>
                    <a:gd name="connsiteX22" fmla="*/ 197349 w 756505"/>
                    <a:gd name="connsiteY22" fmla="*/ 165045 h 664854"/>
                    <a:gd name="connsiteX23" fmla="*/ 223780 w 756505"/>
                    <a:gd name="connsiteY23" fmla="*/ 161521 h 664854"/>
                    <a:gd name="connsiteX24" fmla="*/ 244925 w 756505"/>
                    <a:gd name="connsiteY24" fmla="*/ 149186 h 664854"/>
                    <a:gd name="connsiteX25" fmla="*/ 243163 w 756505"/>
                    <a:gd name="connsiteY25" fmla="*/ 135090 h 664854"/>
                    <a:gd name="connsiteX26" fmla="*/ 253735 w 756505"/>
                    <a:gd name="connsiteY26" fmla="*/ 126280 h 664854"/>
                    <a:gd name="connsiteX27" fmla="*/ 253735 w 756505"/>
                    <a:gd name="connsiteY27" fmla="*/ 110422 h 664854"/>
                    <a:gd name="connsiteX28" fmla="*/ 244925 w 756505"/>
                    <a:gd name="connsiteY28" fmla="*/ 89277 h 664854"/>
                    <a:gd name="connsiteX29" fmla="*/ 256644 w 756505"/>
                    <a:gd name="connsiteY29" fmla="*/ 67303 h 664854"/>
                    <a:gd name="connsiteX30" fmla="*/ 263132 w 756505"/>
                    <a:gd name="connsiteY30" fmla="*/ 66076 h 664854"/>
                    <a:gd name="connsiteX31" fmla="*/ 298373 w 756505"/>
                    <a:gd name="connsiteY31" fmla="*/ 71950 h 664854"/>
                    <a:gd name="connsiteX32" fmla="*/ 314525 w 756505"/>
                    <a:gd name="connsiteY32" fmla="*/ 93976 h 664854"/>
                    <a:gd name="connsiteX33" fmla="*/ 421717 w 756505"/>
                    <a:gd name="connsiteY33" fmla="*/ 99849 h 664854"/>
                    <a:gd name="connsiteX34" fmla="*/ 427590 w 756505"/>
                    <a:gd name="connsiteY34" fmla="*/ 76355 h 664854"/>
                    <a:gd name="connsiteX35" fmla="*/ 448147 w 756505"/>
                    <a:gd name="connsiteY35" fmla="*/ 66076 h 664854"/>
                    <a:gd name="connsiteX36" fmla="*/ 458426 w 756505"/>
                    <a:gd name="connsiteY36" fmla="*/ 55798 h 664854"/>
                    <a:gd name="connsiteX37" fmla="*/ 467236 w 756505"/>
                    <a:gd name="connsiteY37" fmla="*/ 44051 h 664854"/>
                    <a:gd name="connsiteX38" fmla="*/ 471641 w 756505"/>
                    <a:gd name="connsiteY38" fmla="*/ 33773 h 664854"/>
                    <a:gd name="connsiteX39" fmla="*/ 473110 w 756505"/>
                    <a:gd name="connsiteY39" fmla="*/ 23494 h 664854"/>
                    <a:gd name="connsiteX40" fmla="*/ 498072 w 756505"/>
                    <a:gd name="connsiteY40" fmla="*/ 11747 h 664854"/>
                    <a:gd name="connsiteX41" fmla="*/ 511287 w 756505"/>
                    <a:gd name="connsiteY41" fmla="*/ 8810 h 664854"/>
                    <a:gd name="connsiteX42" fmla="*/ 527439 w 756505"/>
                    <a:gd name="connsiteY42" fmla="*/ 8810 h 664854"/>
                    <a:gd name="connsiteX43" fmla="*/ 534781 w 756505"/>
                    <a:gd name="connsiteY43" fmla="*/ 0 h 664854"/>
                    <a:gd name="connsiteX44" fmla="*/ 556807 w 756505"/>
                    <a:gd name="connsiteY44" fmla="*/ 10279 h 664854"/>
                    <a:gd name="connsiteX45" fmla="*/ 578832 w 756505"/>
                    <a:gd name="connsiteY45" fmla="*/ 20557 h 664854"/>
                    <a:gd name="connsiteX46" fmla="*/ 618478 w 756505"/>
                    <a:gd name="connsiteY46" fmla="*/ 52861 h 664854"/>
                    <a:gd name="connsiteX47" fmla="*/ 624352 w 756505"/>
                    <a:gd name="connsiteY47" fmla="*/ 73419 h 664854"/>
                    <a:gd name="connsiteX48" fmla="*/ 640504 w 756505"/>
                    <a:gd name="connsiteY48" fmla="*/ 89570 h 664854"/>
                    <a:gd name="connsiteX49" fmla="*/ 641972 w 756505"/>
                    <a:gd name="connsiteY49" fmla="*/ 130685 h 664854"/>
                    <a:gd name="connsiteX50" fmla="*/ 628757 w 756505"/>
                    <a:gd name="connsiteY50" fmla="*/ 157116 h 664854"/>
                    <a:gd name="connsiteX51" fmla="*/ 640504 w 756505"/>
                    <a:gd name="connsiteY51" fmla="*/ 179141 h 664854"/>
                    <a:gd name="connsiteX52" fmla="*/ 640504 w 756505"/>
                    <a:gd name="connsiteY52" fmla="*/ 193825 h 664854"/>
                    <a:gd name="connsiteX53" fmla="*/ 625820 w 756505"/>
                    <a:gd name="connsiteY53" fmla="*/ 202635 h 664854"/>
                    <a:gd name="connsiteX54" fmla="*/ 615542 w 756505"/>
                    <a:gd name="connsiteY54" fmla="*/ 243750 h 664854"/>
                    <a:gd name="connsiteX55" fmla="*/ 594985 w 756505"/>
                    <a:gd name="connsiteY55" fmla="*/ 243750 h 664854"/>
                    <a:gd name="connsiteX56" fmla="*/ 581769 w 756505"/>
                    <a:gd name="connsiteY56" fmla="*/ 234939 h 664854"/>
                    <a:gd name="connsiteX57" fmla="*/ 570022 w 756505"/>
                    <a:gd name="connsiteY57" fmla="*/ 232003 h 664854"/>
                    <a:gd name="connsiteX58" fmla="*/ 564149 w 756505"/>
                    <a:gd name="connsiteY58" fmla="*/ 236407 h 664854"/>
                    <a:gd name="connsiteX59" fmla="*/ 578832 w 756505"/>
                    <a:gd name="connsiteY59" fmla="*/ 264307 h 664854"/>
                    <a:gd name="connsiteX60" fmla="*/ 571491 w 756505"/>
                    <a:gd name="connsiteY60" fmla="*/ 274586 h 664854"/>
                    <a:gd name="connsiteX61" fmla="*/ 542123 w 756505"/>
                    <a:gd name="connsiteY61" fmla="*/ 278990 h 664854"/>
                    <a:gd name="connsiteX62" fmla="*/ 542123 w 756505"/>
                    <a:gd name="connsiteY62" fmla="*/ 299548 h 664854"/>
                    <a:gd name="connsiteX63" fmla="*/ 509819 w 756505"/>
                    <a:gd name="connsiteY63" fmla="*/ 289269 h 664854"/>
                    <a:gd name="connsiteX64" fmla="*/ 501009 w 756505"/>
                    <a:gd name="connsiteY64" fmla="*/ 277522 h 664854"/>
                    <a:gd name="connsiteX65" fmla="*/ 474578 w 756505"/>
                    <a:gd name="connsiteY65" fmla="*/ 284864 h 664854"/>
                    <a:gd name="connsiteX66" fmla="*/ 480452 w 756505"/>
                    <a:gd name="connsiteY66" fmla="*/ 331852 h 664854"/>
                    <a:gd name="connsiteX67" fmla="*/ 480452 w 756505"/>
                    <a:gd name="connsiteY67" fmla="*/ 355346 h 664854"/>
                    <a:gd name="connsiteX68" fmla="*/ 490730 w 756505"/>
                    <a:gd name="connsiteY68" fmla="*/ 361219 h 664854"/>
                    <a:gd name="connsiteX69" fmla="*/ 534781 w 756505"/>
                    <a:gd name="connsiteY69" fmla="*/ 375903 h 664854"/>
                    <a:gd name="connsiteX70" fmla="*/ 540655 w 756505"/>
                    <a:gd name="connsiteY70" fmla="*/ 374435 h 664854"/>
                    <a:gd name="connsiteX71" fmla="*/ 575896 w 756505"/>
                    <a:gd name="connsiteY71" fmla="*/ 367093 h 664854"/>
                    <a:gd name="connsiteX72" fmla="*/ 586174 w 756505"/>
                    <a:gd name="connsiteY72" fmla="*/ 361219 h 664854"/>
                    <a:gd name="connsiteX73" fmla="*/ 602326 w 756505"/>
                    <a:gd name="connsiteY73" fmla="*/ 355346 h 664854"/>
                    <a:gd name="connsiteX74" fmla="*/ 617010 w 756505"/>
                    <a:gd name="connsiteY74" fmla="*/ 355346 h 664854"/>
                    <a:gd name="connsiteX75" fmla="*/ 633162 w 756505"/>
                    <a:gd name="connsiteY75" fmla="*/ 361219 h 664854"/>
                    <a:gd name="connsiteX76" fmla="*/ 649314 w 756505"/>
                    <a:gd name="connsiteY76" fmla="*/ 375903 h 664854"/>
                    <a:gd name="connsiteX77" fmla="*/ 665466 w 756505"/>
                    <a:gd name="connsiteY77" fmla="*/ 372966 h 664854"/>
                    <a:gd name="connsiteX78" fmla="*/ 690429 w 756505"/>
                    <a:gd name="connsiteY78" fmla="*/ 381776 h 664854"/>
                    <a:gd name="connsiteX79" fmla="*/ 727138 w 756505"/>
                    <a:gd name="connsiteY79" fmla="*/ 374435 h 664854"/>
                    <a:gd name="connsiteX80" fmla="*/ 743290 w 756505"/>
                    <a:gd name="connsiteY80" fmla="*/ 361219 h 664854"/>
                    <a:gd name="connsiteX81" fmla="*/ 756505 w 756505"/>
                    <a:gd name="connsiteY81" fmla="*/ 364156 h 664854"/>
                    <a:gd name="connsiteX82" fmla="*/ 738885 w 756505"/>
                    <a:gd name="connsiteY82" fmla="*/ 387650 h 664854"/>
                    <a:gd name="connsiteX83" fmla="*/ 738885 w 756505"/>
                    <a:gd name="connsiteY83" fmla="*/ 403802 h 664854"/>
                    <a:gd name="connsiteX84" fmla="*/ 731543 w 756505"/>
                    <a:gd name="connsiteY84" fmla="*/ 417017 h 664854"/>
                    <a:gd name="connsiteX85" fmla="*/ 733011 w 756505"/>
                    <a:gd name="connsiteY85" fmla="*/ 430232 h 664854"/>
                    <a:gd name="connsiteX86" fmla="*/ 713923 w 756505"/>
                    <a:gd name="connsiteY86" fmla="*/ 433170 h 664854"/>
                    <a:gd name="connsiteX87" fmla="*/ 706581 w 756505"/>
                    <a:gd name="connsiteY87" fmla="*/ 444917 h 664854"/>
                    <a:gd name="connsiteX88" fmla="*/ 707765 w 756505"/>
                    <a:gd name="connsiteY88" fmla="*/ 461495 h 664854"/>
                    <a:gd name="connsiteX89" fmla="*/ 384945 w 756505"/>
                    <a:gd name="connsiteY89" fmla="*/ 664854 h 664854"/>
                    <a:gd name="connsiteX0" fmla="*/ 29428 w 756505"/>
                    <a:gd name="connsiteY0" fmla="*/ 461495 h 461495"/>
                    <a:gd name="connsiteX1" fmla="*/ 33479 w 756505"/>
                    <a:gd name="connsiteY1" fmla="*/ 431113 h 461495"/>
                    <a:gd name="connsiteX2" fmla="*/ 8810 w 756505"/>
                    <a:gd name="connsiteY2" fmla="*/ 402921 h 461495"/>
                    <a:gd name="connsiteX3" fmla="*/ 14096 w 756505"/>
                    <a:gd name="connsiteY3" fmla="*/ 387062 h 461495"/>
                    <a:gd name="connsiteX4" fmla="*/ 0 w 756505"/>
                    <a:gd name="connsiteY4" fmla="*/ 381776 h 461495"/>
                    <a:gd name="connsiteX5" fmla="*/ 0 w 756505"/>
                    <a:gd name="connsiteY5" fmla="*/ 367680 h 461495"/>
                    <a:gd name="connsiteX6" fmla="*/ 24669 w 756505"/>
                    <a:gd name="connsiteY6" fmla="*/ 367680 h 461495"/>
                    <a:gd name="connsiteX7" fmla="*/ 19383 w 756505"/>
                    <a:gd name="connsiteY7" fmla="*/ 348297 h 461495"/>
                    <a:gd name="connsiteX8" fmla="*/ 22907 w 756505"/>
                    <a:gd name="connsiteY8" fmla="*/ 341249 h 461495"/>
                    <a:gd name="connsiteX9" fmla="*/ 15859 w 756505"/>
                    <a:gd name="connsiteY9" fmla="*/ 302484 h 461495"/>
                    <a:gd name="connsiteX10" fmla="*/ 7048 w 756505"/>
                    <a:gd name="connsiteY10" fmla="*/ 295436 h 461495"/>
                    <a:gd name="connsiteX11" fmla="*/ 24669 w 756505"/>
                    <a:gd name="connsiteY11" fmla="*/ 277816 h 461495"/>
                    <a:gd name="connsiteX12" fmla="*/ 28193 w 756505"/>
                    <a:gd name="connsiteY12" fmla="*/ 267243 h 461495"/>
                    <a:gd name="connsiteX13" fmla="*/ 42289 w 756505"/>
                    <a:gd name="connsiteY13" fmla="*/ 265481 h 461495"/>
                    <a:gd name="connsiteX14" fmla="*/ 42289 w 756505"/>
                    <a:gd name="connsiteY14" fmla="*/ 230241 h 461495"/>
                    <a:gd name="connsiteX15" fmla="*/ 56386 w 756505"/>
                    <a:gd name="connsiteY15" fmla="*/ 207334 h 461495"/>
                    <a:gd name="connsiteX16" fmla="*/ 66958 w 756505"/>
                    <a:gd name="connsiteY16" fmla="*/ 200286 h 461495"/>
                    <a:gd name="connsiteX17" fmla="*/ 82816 w 756505"/>
                    <a:gd name="connsiteY17" fmla="*/ 172093 h 461495"/>
                    <a:gd name="connsiteX18" fmla="*/ 119819 w 756505"/>
                    <a:gd name="connsiteY18" fmla="*/ 159759 h 461495"/>
                    <a:gd name="connsiteX19" fmla="*/ 139202 w 756505"/>
                    <a:gd name="connsiteY19" fmla="*/ 149186 h 461495"/>
                    <a:gd name="connsiteX20" fmla="*/ 158584 w 756505"/>
                    <a:gd name="connsiteY20" fmla="*/ 163283 h 461495"/>
                    <a:gd name="connsiteX21" fmla="*/ 186777 w 756505"/>
                    <a:gd name="connsiteY21" fmla="*/ 154473 h 461495"/>
                    <a:gd name="connsiteX22" fmla="*/ 197349 w 756505"/>
                    <a:gd name="connsiteY22" fmla="*/ 165045 h 461495"/>
                    <a:gd name="connsiteX23" fmla="*/ 223780 w 756505"/>
                    <a:gd name="connsiteY23" fmla="*/ 161521 h 461495"/>
                    <a:gd name="connsiteX24" fmla="*/ 244925 w 756505"/>
                    <a:gd name="connsiteY24" fmla="*/ 149186 h 461495"/>
                    <a:gd name="connsiteX25" fmla="*/ 243163 w 756505"/>
                    <a:gd name="connsiteY25" fmla="*/ 135090 h 461495"/>
                    <a:gd name="connsiteX26" fmla="*/ 253735 w 756505"/>
                    <a:gd name="connsiteY26" fmla="*/ 126280 h 461495"/>
                    <a:gd name="connsiteX27" fmla="*/ 253735 w 756505"/>
                    <a:gd name="connsiteY27" fmla="*/ 110422 h 461495"/>
                    <a:gd name="connsiteX28" fmla="*/ 244925 w 756505"/>
                    <a:gd name="connsiteY28" fmla="*/ 89277 h 461495"/>
                    <a:gd name="connsiteX29" fmla="*/ 256644 w 756505"/>
                    <a:gd name="connsiteY29" fmla="*/ 67303 h 461495"/>
                    <a:gd name="connsiteX30" fmla="*/ 263132 w 756505"/>
                    <a:gd name="connsiteY30" fmla="*/ 66076 h 461495"/>
                    <a:gd name="connsiteX31" fmla="*/ 298373 w 756505"/>
                    <a:gd name="connsiteY31" fmla="*/ 71950 h 461495"/>
                    <a:gd name="connsiteX32" fmla="*/ 314525 w 756505"/>
                    <a:gd name="connsiteY32" fmla="*/ 93976 h 461495"/>
                    <a:gd name="connsiteX33" fmla="*/ 421717 w 756505"/>
                    <a:gd name="connsiteY33" fmla="*/ 99849 h 461495"/>
                    <a:gd name="connsiteX34" fmla="*/ 427590 w 756505"/>
                    <a:gd name="connsiteY34" fmla="*/ 76355 h 461495"/>
                    <a:gd name="connsiteX35" fmla="*/ 448147 w 756505"/>
                    <a:gd name="connsiteY35" fmla="*/ 66076 h 461495"/>
                    <a:gd name="connsiteX36" fmla="*/ 458426 w 756505"/>
                    <a:gd name="connsiteY36" fmla="*/ 55798 h 461495"/>
                    <a:gd name="connsiteX37" fmla="*/ 467236 w 756505"/>
                    <a:gd name="connsiteY37" fmla="*/ 44051 h 461495"/>
                    <a:gd name="connsiteX38" fmla="*/ 471641 w 756505"/>
                    <a:gd name="connsiteY38" fmla="*/ 33773 h 461495"/>
                    <a:gd name="connsiteX39" fmla="*/ 473110 w 756505"/>
                    <a:gd name="connsiteY39" fmla="*/ 23494 h 461495"/>
                    <a:gd name="connsiteX40" fmla="*/ 498072 w 756505"/>
                    <a:gd name="connsiteY40" fmla="*/ 11747 h 461495"/>
                    <a:gd name="connsiteX41" fmla="*/ 511287 w 756505"/>
                    <a:gd name="connsiteY41" fmla="*/ 8810 h 461495"/>
                    <a:gd name="connsiteX42" fmla="*/ 527439 w 756505"/>
                    <a:gd name="connsiteY42" fmla="*/ 8810 h 461495"/>
                    <a:gd name="connsiteX43" fmla="*/ 534781 w 756505"/>
                    <a:gd name="connsiteY43" fmla="*/ 0 h 461495"/>
                    <a:gd name="connsiteX44" fmla="*/ 556807 w 756505"/>
                    <a:gd name="connsiteY44" fmla="*/ 10279 h 461495"/>
                    <a:gd name="connsiteX45" fmla="*/ 578832 w 756505"/>
                    <a:gd name="connsiteY45" fmla="*/ 20557 h 461495"/>
                    <a:gd name="connsiteX46" fmla="*/ 618478 w 756505"/>
                    <a:gd name="connsiteY46" fmla="*/ 52861 h 461495"/>
                    <a:gd name="connsiteX47" fmla="*/ 624352 w 756505"/>
                    <a:gd name="connsiteY47" fmla="*/ 73419 h 461495"/>
                    <a:gd name="connsiteX48" fmla="*/ 640504 w 756505"/>
                    <a:gd name="connsiteY48" fmla="*/ 89570 h 461495"/>
                    <a:gd name="connsiteX49" fmla="*/ 641972 w 756505"/>
                    <a:gd name="connsiteY49" fmla="*/ 130685 h 461495"/>
                    <a:gd name="connsiteX50" fmla="*/ 628757 w 756505"/>
                    <a:gd name="connsiteY50" fmla="*/ 157116 h 461495"/>
                    <a:gd name="connsiteX51" fmla="*/ 640504 w 756505"/>
                    <a:gd name="connsiteY51" fmla="*/ 179141 h 461495"/>
                    <a:gd name="connsiteX52" fmla="*/ 640504 w 756505"/>
                    <a:gd name="connsiteY52" fmla="*/ 193825 h 461495"/>
                    <a:gd name="connsiteX53" fmla="*/ 625820 w 756505"/>
                    <a:gd name="connsiteY53" fmla="*/ 202635 h 461495"/>
                    <a:gd name="connsiteX54" fmla="*/ 615542 w 756505"/>
                    <a:gd name="connsiteY54" fmla="*/ 243750 h 461495"/>
                    <a:gd name="connsiteX55" fmla="*/ 594985 w 756505"/>
                    <a:gd name="connsiteY55" fmla="*/ 243750 h 461495"/>
                    <a:gd name="connsiteX56" fmla="*/ 581769 w 756505"/>
                    <a:gd name="connsiteY56" fmla="*/ 234939 h 461495"/>
                    <a:gd name="connsiteX57" fmla="*/ 570022 w 756505"/>
                    <a:gd name="connsiteY57" fmla="*/ 232003 h 461495"/>
                    <a:gd name="connsiteX58" fmla="*/ 564149 w 756505"/>
                    <a:gd name="connsiteY58" fmla="*/ 236407 h 461495"/>
                    <a:gd name="connsiteX59" fmla="*/ 578832 w 756505"/>
                    <a:gd name="connsiteY59" fmla="*/ 264307 h 461495"/>
                    <a:gd name="connsiteX60" fmla="*/ 571491 w 756505"/>
                    <a:gd name="connsiteY60" fmla="*/ 274586 h 461495"/>
                    <a:gd name="connsiteX61" fmla="*/ 542123 w 756505"/>
                    <a:gd name="connsiteY61" fmla="*/ 278990 h 461495"/>
                    <a:gd name="connsiteX62" fmla="*/ 542123 w 756505"/>
                    <a:gd name="connsiteY62" fmla="*/ 299548 h 461495"/>
                    <a:gd name="connsiteX63" fmla="*/ 509819 w 756505"/>
                    <a:gd name="connsiteY63" fmla="*/ 289269 h 461495"/>
                    <a:gd name="connsiteX64" fmla="*/ 501009 w 756505"/>
                    <a:gd name="connsiteY64" fmla="*/ 277522 h 461495"/>
                    <a:gd name="connsiteX65" fmla="*/ 474578 w 756505"/>
                    <a:gd name="connsiteY65" fmla="*/ 284864 h 461495"/>
                    <a:gd name="connsiteX66" fmla="*/ 480452 w 756505"/>
                    <a:gd name="connsiteY66" fmla="*/ 331852 h 461495"/>
                    <a:gd name="connsiteX67" fmla="*/ 480452 w 756505"/>
                    <a:gd name="connsiteY67" fmla="*/ 355346 h 461495"/>
                    <a:gd name="connsiteX68" fmla="*/ 490730 w 756505"/>
                    <a:gd name="connsiteY68" fmla="*/ 361219 h 461495"/>
                    <a:gd name="connsiteX69" fmla="*/ 534781 w 756505"/>
                    <a:gd name="connsiteY69" fmla="*/ 375903 h 461495"/>
                    <a:gd name="connsiteX70" fmla="*/ 540655 w 756505"/>
                    <a:gd name="connsiteY70" fmla="*/ 374435 h 461495"/>
                    <a:gd name="connsiteX71" fmla="*/ 575896 w 756505"/>
                    <a:gd name="connsiteY71" fmla="*/ 367093 h 461495"/>
                    <a:gd name="connsiteX72" fmla="*/ 586174 w 756505"/>
                    <a:gd name="connsiteY72" fmla="*/ 361219 h 461495"/>
                    <a:gd name="connsiteX73" fmla="*/ 602326 w 756505"/>
                    <a:gd name="connsiteY73" fmla="*/ 355346 h 461495"/>
                    <a:gd name="connsiteX74" fmla="*/ 617010 w 756505"/>
                    <a:gd name="connsiteY74" fmla="*/ 355346 h 461495"/>
                    <a:gd name="connsiteX75" fmla="*/ 633162 w 756505"/>
                    <a:gd name="connsiteY75" fmla="*/ 361219 h 461495"/>
                    <a:gd name="connsiteX76" fmla="*/ 649314 w 756505"/>
                    <a:gd name="connsiteY76" fmla="*/ 375903 h 461495"/>
                    <a:gd name="connsiteX77" fmla="*/ 665466 w 756505"/>
                    <a:gd name="connsiteY77" fmla="*/ 372966 h 461495"/>
                    <a:gd name="connsiteX78" fmla="*/ 690429 w 756505"/>
                    <a:gd name="connsiteY78" fmla="*/ 381776 h 461495"/>
                    <a:gd name="connsiteX79" fmla="*/ 727138 w 756505"/>
                    <a:gd name="connsiteY79" fmla="*/ 374435 h 461495"/>
                    <a:gd name="connsiteX80" fmla="*/ 743290 w 756505"/>
                    <a:gd name="connsiteY80" fmla="*/ 361219 h 461495"/>
                    <a:gd name="connsiteX81" fmla="*/ 756505 w 756505"/>
                    <a:gd name="connsiteY81" fmla="*/ 364156 h 461495"/>
                    <a:gd name="connsiteX82" fmla="*/ 738885 w 756505"/>
                    <a:gd name="connsiteY82" fmla="*/ 387650 h 461495"/>
                    <a:gd name="connsiteX83" fmla="*/ 738885 w 756505"/>
                    <a:gd name="connsiteY83" fmla="*/ 403802 h 461495"/>
                    <a:gd name="connsiteX84" fmla="*/ 731543 w 756505"/>
                    <a:gd name="connsiteY84" fmla="*/ 417017 h 461495"/>
                    <a:gd name="connsiteX85" fmla="*/ 733011 w 756505"/>
                    <a:gd name="connsiteY85" fmla="*/ 430232 h 461495"/>
                    <a:gd name="connsiteX86" fmla="*/ 713923 w 756505"/>
                    <a:gd name="connsiteY86" fmla="*/ 433170 h 461495"/>
                    <a:gd name="connsiteX87" fmla="*/ 706581 w 756505"/>
                    <a:gd name="connsiteY87" fmla="*/ 444917 h 461495"/>
                    <a:gd name="connsiteX88" fmla="*/ 707765 w 756505"/>
                    <a:gd name="connsiteY88" fmla="*/ 461495 h 4614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</a:cxnLst>
                  <a:rect l="l" t="t" r="r" b="b"/>
                  <a:pathLst>
                    <a:path w="756505" h="461495">
                      <a:moveTo>
                        <a:pt x="29428" y="461495"/>
                      </a:moveTo>
                      <a:lnTo>
                        <a:pt x="33479" y="431113"/>
                      </a:lnTo>
                      <a:lnTo>
                        <a:pt x="8810" y="402921"/>
                      </a:lnTo>
                      <a:lnTo>
                        <a:pt x="14096" y="387062"/>
                      </a:lnTo>
                      <a:lnTo>
                        <a:pt x="0" y="381776"/>
                      </a:lnTo>
                      <a:lnTo>
                        <a:pt x="0" y="367680"/>
                      </a:lnTo>
                      <a:lnTo>
                        <a:pt x="24669" y="367680"/>
                      </a:lnTo>
                      <a:lnTo>
                        <a:pt x="19383" y="348297"/>
                      </a:lnTo>
                      <a:lnTo>
                        <a:pt x="22907" y="341249"/>
                      </a:lnTo>
                      <a:lnTo>
                        <a:pt x="15859" y="302484"/>
                      </a:lnTo>
                      <a:lnTo>
                        <a:pt x="7048" y="295436"/>
                      </a:lnTo>
                      <a:lnTo>
                        <a:pt x="24669" y="277816"/>
                      </a:lnTo>
                      <a:lnTo>
                        <a:pt x="28193" y="267243"/>
                      </a:lnTo>
                      <a:lnTo>
                        <a:pt x="42289" y="265481"/>
                      </a:lnTo>
                      <a:lnTo>
                        <a:pt x="42289" y="230241"/>
                      </a:lnTo>
                      <a:lnTo>
                        <a:pt x="56386" y="207334"/>
                      </a:lnTo>
                      <a:lnTo>
                        <a:pt x="66958" y="200286"/>
                      </a:lnTo>
                      <a:lnTo>
                        <a:pt x="82816" y="172093"/>
                      </a:lnTo>
                      <a:lnTo>
                        <a:pt x="119819" y="159759"/>
                      </a:lnTo>
                      <a:lnTo>
                        <a:pt x="139202" y="149186"/>
                      </a:lnTo>
                      <a:lnTo>
                        <a:pt x="158584" y="163283"/>
                      </a:lnTo>
                      <a:lnTo>
                        <a:pt x="186777" y="154473"/>
                      </a:lnTo>
                      <a:lnTo>
                        <a:pt x="197349" y="165045"/>
                      </a:lnTo>
                      <a:lnTo>
                        <a:pt x="223780" y="161521"/>
                      </a:lnTo>
                      <a:lnTo>
                        <a:pt x="244925" y="149186"/>
                      </a:lnTo>
                      <a:lnTo>
                        <a:pt x="243163" y="135090"/>
                      </a:lnTo>
                      <a:lnTo>
                        <a:pt x="253735" y="126280"/>
                      </a:lnTo>
                      <a:lnTo>
                        <a:pt x="253735" y="110422"/>
                      </a:lnTo>
                      <a:lnTo>
                        <a:pt x="244925" y="89277"/>
                      </a:lnTo>
                      <a:lnTo>
                        <a:pt x="256644" y="67303"/>
                      </a:lnTo>
                      <a:lnTo>
                        <a:pt x="263132" y="66076"/>
                      </a:lnTo>
                      <a:lnTo>
                        <a:pt x="298373" y="71950"/>
                      </a:lnTo>
                      <a:lnTo>
                        <a:pt x="314525" y="93976"/>
                      </a:lnTo>
                      <a:lnTo>
                        <a:pt x="421717" y="99849"/>
                      </a:lnTo>
                      <a:lnTo>
                        <a:pt x="427590" y="76355"/>
                      </a:lnTo>
                      <a:lnTo>
                        <a:pt x="448147" y="66076"/>
                      </a:lnTo>
                      <a:lnTo>
                        <a:pt x="458426" y="55798"/>
                      </a:lnTo>
                      <a:lnTo>
                        <a:pt x="467236" y="44051"/>
                      </a:lnTo>
                      <a:lnTo>
                        <a:pt x="471641" y="33773"/>
                      </a:lnTo>
                      <a:lnTo>
                        <a:pt x="473110" y="23494"/>
                      </a:lnTo>
                      <a:lnTo>
                        <a:pt x="498072" y="11747"/>
                      </a:lnTo>
                      <a:lnTo>
                        <a:pt x="511287" y="8810"/>
                      </a:lnTo>
                      <a:lnTo>
                        <a:pt x="527439" y="8810"/>
                      </a:lnTo>
                      <a:lnTo>
                        <a:pt x="534781" y="0"/>
                      </a:lnTo>
                      <a:lnTo>
                        <a:pt x="556807" y="10279"/>
                      </a:lnTo>
                      <a:lnTo>
                        <a:pt x="578832" y="20557"/>
                      </a:lnTo>
                      <a:lnTo>
                        <a:pt x="618478" y="52861"/>
                      </a:lnTo>
                      <a:lnTo>
                        <a:pt x="624352" y="73419"/>
                      </a:lnTo>
                      <a:lnTo>
                        <a:pt x="640504" y="89570"/>
                      </a:lnTo>
                      <a:cubicBezTo>
                        <a:pt x="640993" y="103275"/>
                        <a:pt x="641483" y="116980"/>
                        <a:pt x="641972" y="130685"/>
                      </a:cubicBezTo>
                      <a:lnTo>
                        <a:pt x="628757" y="157116"/>
                      </a:lnTo>
                      <a:lnTo>
                        <a:pt x="640504" y="179141"/>
                      </a:lnTo>
                      <a:lnTo>
                        <a:pt x="640504" y="193825"/>
                      </a:lnTo>
                      <a:lnTo>
                        <a:pt x="625820" y="202635"/>
                      </a:lnTo>
                      <a:lnTo>
                        <a:pt x="615542" y="243750"/>
                      </a:lnTo>
                      <a:lnTo>
                        <a:pt x="594985" y="243750"/>
                      </a:lnTo>
                      <a:lnTo>
                        <a:pt x="581769" y="234939"/>
                      </a:lnTo>
                      <a:lnTo>
                        <a:pt x="570022" y="232003"/>
                      </a:lnTo>
                      <a:lnTo>
                        <a:pt x="564149" y="236407"/>
                      </a:lnTo>
                      <a:lnTo>
                        <a:pt x="578832" y="264307"/>
                      </a:lnTo>
                      <a:lnTo>
                        <a:pt x="571491" y="274586"/>
                      </a:lnTo>
                      <a:lnTo>
                        <a:pt x="542123" y="278990"/>
                      </a:lnTo>
                      <a:lnTo>
                        <a:pt x="542123" y="299548"/>
                      </a:lnTo>
                      <a:lnTo>
                        <a:pt x="509819" y="289269"/>
                      </a:lnTo>
                      <a:lnTo>
                        <a:pt x="501009" y="277522"/>
                      </a:lnTo>
                      <a:lnTo>
                        <a:pt x="474578" y="284864"/>
                      </a:lnTo>
                      <a:lnTo>
                        <a:pt x="480452" y="331852"/>
                      </a:lnTo>
                      <a:lnTo>
                        <a:pt x="480452" y="355346"/>
                      </a:lnTo>
                      <a:lnTo>
                        <a:pt x="490730" y="361219"/>
                      </a:lnTo>
                      <a:lnTo>
                        <a:pt x="534781" y="375903"/>
                      </a:lnTo>
                      <a:lnTo>
                        <a:pt x="540655" y="374435"/>
                      </a:lnTo>
                      <a:lnTo>
                        <a:pt x="575896" y="367093"/>
                      </a:lnTo>
                      <a:lnTo>
                        <a:pt x="586174" y="361219"/>
                      </a:lnTo>
                      <a:lnTo>
                        <a:pt x="602326" y="355346"/>
                      </a:lnTo>
                      <a:lnTo>
                        <a:pt x="617010" y="355346"/>
                      </a:lnTo>
                      <a:lnTo>
                        <a:pt x="633162" y="361219"/>
                      </a:lnTo>
                      <a:lnTo>
                        <a:pt x="649314" y="375903"/>
                      </a:lnTo>
                      <a:lnTo>
                        <a:pt x="665466" y="372966"/>
                      </a:lnTo>
                      <a:lnTo>
                        <a:pt x="690429" y="381776"/>
                      </a:lnTo>
                      <a:lnTo>
                        <a:pt x="727138" y="374435"/>
                      </a:lnTo>
                      <a:lnTo>
                        <a:pt x="743290" y="361219"/>
                      </a:lnTo>
                      <a:lnTo>
                        <a:pt x="756505" y="364156"/>
                      </a:lnTo>
                      <a:lnTo>
                        <a:pt x="738885" y="387650"/>
                      </a:lnTo>
                      <a:lnTo>
                        <a:pt x="738885" y="403802"/>
                      </a:lnTo>
                      <a:lnTo>
                        <a:pt x="731543" y="417017"/>
                      </a:lnTo>
                      <a:lnTo>
                        <a:pt x="733011" y="430232"/>
                      </a:lnTo>
                      <a:lnTo>
                        <a:pt x="713923" y="433170"/>
                      </a:lnTo>
                      <a:lnTo>
                        <a:pt x="706581" y="444917"/>
                      </a:lnTo>
                      <a:cubicBezTo>
                        <a:pt x="706976" y="450443"/>
                        <a:pt x="707370" y="455969"/>
                        <a:pt x="707765" y="461495"/>
                      </a:cubicBezTo>
                    </a:path>
                  </a:pathLst>
                </a:custGeom>
                <a:solidFill>
                  <a:srgbClr val="E2F0D9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2" name="フリーフォーム: 図形 21">
                  <a:extLst>
                    <a:ext uri="{FF2B5EF4-FFF2-40B4-BE49-F238E27FC236}">
                      <a16:creationId xmlns:a16="http://schemas.microsoft.com/office/drawing/2014/main" id="{7F1F08EE-5746-F65B-4776-F120B7760E26}"/>
                    </a:ext>
                  </a:extLst>
                </p:cNvPr>
                <p:cNvSpPr/>
                <p:nvPr/>
              </p:nvSpPr>
              <p:spPr>
                <a:xfrm>
                  <a:off x="1293624" y="1454458"/>
                  <a:ext cx="1168677" cy="1111410"/>
                </a:xfrm>
                <a:custGeom>
                  <a:avLst/>
                  <a:gdLst>
                    <a:gd name="connsiteX0" fmla="*/ 4368164 w 5053964"/>
                    <a:gd name="connsiteY0" fmla="*/ 0 h 4806316"/>
                    <a:gd name="connsiteX1" fmla="*/ 4482464 w 5053964"/>
                    <a:gd name="connsiteY1" fmla="*/ 85724 h 4806316"/>
                    <a:gd name="connsiteX2" fmla="*/ 4806316 w 5053964"/>
                    <a:gd name="connsiteY2" fmla="*/ 47624 h 4806316"/>
                    <a:gd name="connsiteX3" fmla="*/ 5053964 w 5053964"/>
                    <a:gd name="connsiteY3" fmla="*/ 95252 h 4806316"/>
                    <a:gd name="connsiteX4" fmla="*/ 4872990 w 5053964"/>
                    <a:gd name="connsiteY4" fmla="*/ 161924 h 4806316"/>
                    <a:gd name="connsiteX5" fmla="*/ 4845108 w 5053964"/>
                    <a:gd name="connsiteY5" fmla="*/ 186092 h 4806316"/>
                    <a:gd name="connsiteX6" fmla="*/ 4846320 w 5053964"/>
                    <a:gd name="connsiteY6" fmla="*/ 173356 h 4806316"/>
                    <a:gd name="connsiteX7" fmla="*/ 4732020 w 5053964"/>
                    <a:gd name="connsiteY7" fmla="*/ 173356 h 4806316"/>
                    <a:gd name="connsiteX8" fmla="*/ 4648200 w 5053964"/>
                    <a:gd name="connsiteY8" fmla="*/ 234316 h 4806316"/>
                    <a:gd name="connsiteX9" fmla="*/ 4754880 w 5053964"/>
                    <a:gd name="connsiteY9" fmla="*/ 462916 h 4806316"/>
                    <a:gd name="connsiteX10" fmla="*/ 4968240 w 5053964"/>
                    <a:gd name="connsiteY10" fmla="*/ 622936 h 4806316"/>
                    <a:gd name="connsiteX11" fmla="*/ 5036820 w 5053964"/>
                    <a:gd name="connsiteY11" fmla="*/ 729616 h 4806316"/>
                    <a:gd name="connsiteX12" fmla="*/ 5021580 w 5053964"/>
                    <a:gd name="connsiteY12" fmla="*/ 790576 h 4806316"/>
                    <a:gd name="connsiteX13" fmla="*/ 5036820 w 5053964"/>
                    <a:gd name="connsiteY13" fmla="*/ 828676 h 4806316"/>
                    <a:gd name="connsiteX14" fmla="*/ 4975860 w 5053964"/>
                    <a:gd name="connsiteY14" fmla="*/ 904876 h 4806316"/>
                    <a:gd name="connsiteX15" fmla="*/ 4975860 w 5053964"/>
                    <a:gd name="connsiteY15" fmla="*/ 1224916 h 4806316"/>
                    <a:gd name="connsiteX16" fmla="*/ 4747260 w 5053964"/>
                    <a:gd name="connsiteY16" fmla="*/ 1308736 h 4806316"/>
                    <a:gd name="connsiteX17" fmla="*/ 4572000 w 5053964"/>
                    <a:gd name="connsiteY17" fmla="*/ 1384936 h 4806316"/>
                    <a:gd name="connsiteX18" fmla="*/ 4533900 w 5053964"/>
                    <a:gd name="connsiteY18" fmla="*/ 1445896 h 4806316"/>
                    <a:gd name="connsiteX19" fmla="*/ 4587240 w 5053964"/>
                    <a:gd name="connsiteY19" fmla="*/ 1453516 h 4806316"/>
                    <a:gd name="connsiteX20" fmla="*/ 4625340 w 5053964"/>
                    <a:gd name="connsiteY20" fmla="*/ 1598296 h 4806316"/>
                    <a:gd name="connsiteX21" fmla="*/ 4503420 w 5053964"/>
                    <a:gd name="connsiteY21" fmla="*/ 1689736 h 4806316"/>
                    <a:gd name="connsiteX22" fmla="*/ 4456930 w 5053964"/>
                    <a:gd name="connsiteY22" fmla="*/ 1915540 h 4806316"/>
                    <a:gd name="connsiteX23" fmla="*/ 4368164 w 5053964"/>
                    <a:gd name="connsiteY23" fmla="*/ 1885952 h 4806316"/>
                    <a:gd name="connsiteX24" fmla="*/ 4206240 w 5053964"/>
                    <a:gd name="connsiteY24" fmla="*/ 1981200 h 4806316"/>
                    <a:gd name="connsiteX25" fmla="*/ 4044316 w 5053964"/>
                    <a:gd name="connsiteY25" fmla="*/ 1866900 h 4806316"/>
                    <a:gd name="connsiteX26" fmla="*/ 3930016 w 5053964"/>
                    <a:gd name="connsiteY26" fmla="*/ 1933576 h 4806316"/>
                    <a:gd name="connsiteX27" fmla="*/ 3787140 w 5053964"/>
                    <a:gd name="connsiteY27" fmla="*/ 1914524 h 4806316"/>
                    <a:gd name="connsiteX28" fmla="*/ 3729990 w 5053964"/>
                    <a:gd name="connsiteY28" fmla="*/ 1838324 h 4806316"/>
                    <a:gd name="connsiteX29" fmla="*/ 3653790 w 5053964"/>
                    <a:gd name="connsiteY29" fmla="*/ 1866900 h 4806316"/>
                    <a:gd name="connsiteX30" fmla="*/ 3520440 w 5053964"/>
                    <a:gd name="connsiteY30" fmla="*/ 1981200 h 4806316"/>
                    <a:gd name="connsiteX31" fmla="*/ 3501390 w 5053964"/>
                    <a:gd name="connsiteY31" fmla="*/ 2076452 h 4806316"/>
                    <a:gd name="connsiteX32" fmla="*/ 3368040 w 5053964"/>
                    <a:gd name="connsiteY32" fmla="*/ 2247900 h 4806316"/>
                    <a:gd name="connsiteX33" fmla="*/ 3310890 w 5053964"/>
                    <a:gd name="connsiteY33" fmla="*/ 2343152 h 4806316"/>
                    <a:gd name="connsiteX34" fmla="*/ 3206116 w 5053964"/>
                    <a:gd name="connsiteY34" fmla="*/ 2409824 h 4806316"/>
                    <a:gd name="connsiteX35" fmla="*/ 3082290 w 5053964"/>
                    <a:gd name="connsiteY35" fmla="*/ 2409824 h 4806316"/>
                    <a:gd name="connsiteX36" fmla="*/ 2929890 w 5053964"/>
                    <a:gd name="connsiteY36" fmla="*/ 2619376 h 4806316"/>
                    <a:gd name="connsiteX37" fmla="*/ 3177540 w 5053964"/>
                    <a:gd name="connsiteY37" fmla="*/ 2705100 h 4806316"/>
                    <a:gd name="connsiteX38" fmla="*/ 3187064 w 5053964"/>
                    <a:gd name="connsiteY38" fmla="*/ 2809876 h 4806316"/>
                    <a:gd name="connsiteX39" fmla="*/ 3072764 w 5053964"/>
                    <a:gd name="connsiteY39" fmla="*/ 2809876 h 4806316"/>
                    <a:gd name="connsiteX40" fmla="*/ 3025140 w 5053964"/>
                    <a:gd name="connsiteY40" fmla="*/ 2886076 h 4806316"/>
                    <a:gd name="connsiteX41" fmla="*/ 2872740 w 5053964"/>
                    <a:gd name="connsiteY41" fmla="*/ 2838452 h 4806316"/>
                    <a:gd name="connsiteX42" fmla="*/ 2644140 w 5053964"/>
                    <a:gd name="connsiteY42" fmla="*/ 2981324 h 4806316"/>
                    <a:gd name="connsiteX43" fmla="*/ 2406016 w 5053964"/>
                    <a:gd name="connsiteY43" fmla="*/ 2971800 h 4806316"/>
                    <a:gd name="connsiteX44" fmla="*/ 2291716 w 5053964"/>
                    <a:gd name="connsiteY44" fmla="*/ 2924176 h 4806316"/>
                    <a:gd name="connsiteX45" fmla="*/ 2272664 w 5053964"/>
                    <a:gd name="connsiteY45" fmla="*/ 3000376 h 4806316"/>
                    <a:gd name="connsiteX46" fmla="*/ 2186940 w 5053964"/>
                    <a:gd name="connsiteY46" fmla="*/ 3076576 h 4806316"/>
                    <a:gd name="connsiteX47" fmla="*/ 2120264 w 5053964"/>
                    <a:gd name="connsiteY47" fmla="*/ 2981324 h 4806316"/>
                    <a:gd name="connsiteX48" fmla="*/ 1977390 w 5053964"/>
                    <a:gd name="connsiteY48" fmla="*/ 3019424 h 4806316"/>
                    <a:gd name="connsiteX49" fmla="*/ 1920240 w 5053964"/>
                    <a:gd name="connsiteY49" fmla="*/ 2990852 h 4806316"/>
                    <a:gd name="connsiteX50" fmla="*/ 1872616 w 5053964"/>
                    <a:gd name="connsiteY50" fmla="*/ 3076576 h 4806316"/>
                    <a:gd name="connsiteX51" fmla="*/ 1786890 w 5053964"/>
                    <a:gd name="connsiteY51" fmla="*/ 2952752 h 4806316"/>
                    <a:gd name="connsiteX52" fmla="*/ 1710690 w 5053964"/>
                    <a:gd name="connsiteY52" fmla="*/ 2952752 h 4806316"/>
                    <a:gd name="connsiteX53" fmla="*/ 1710690 w 5053964"/>
                    <a:gd name="connsiteY53" fmla="*/ 3067052 h 4806316"/>
                    <a:gd name="connsiteX54" fmla="*/ 1663064 w 5053964"/>
                    <a:gd name="connsiteY54" fmla="*/ 3171824 h 4806316"/>
                    <a:gd name="connsiteX55" fmla="*/ 1463040 w 5053964"/>
                    <a:gd name="connsiteY55" fmla="*/ 3276600 h 4806316"/>
                    <a:gd name="connsiteX56" fmla="*/ 1405890 w 5053964"/>
                    <a:gd name="connsiteY56" fmla="*/ 3352800 h 4806316"/>
                    <a:gd name="connsiteX57" fmla="*/ 1472564 w 5053964"/>
                    <a:gd name="connsiteY57" fmla="*/ 3390900 h 4806316"/>
                    <a:gd name="connsiteX58" fmla="*/ 1348740 w 5053964"/>
                    <a:gd name="connsiteY58" fmla="*/ 3648076 h 4806316"/>
                    <a:gd name="connsiteX59" fmla="*/ 1405890 w 5053964"/>
                    <a:gd name="connsiteY59" fmla="*/ 3724276 h 4806316"/>
                    <a:gd name="connsiteX60" fmla="*/ 1348740 w 5053964"/>
                    <a:gd name="connsiteY60" fmla="*/ 3867152 h 4806316"/>
                    <a:gd name="connsiteX61" fmla="*/ 1205864 w 5053964"/>
                    <a:gd name="connsiteY61" fmla="*/ 3990976 h 4806316"/>
                    <a:gd name="connsiteX62" fmla="*/ 1158240 w 5053964"/>
                    <a:gd name="connsiteY62" fmla="*/ 4000500 h 4806316"/>
                    <a:gd name="connsiteX63" fmla="*/ 1101090 w 5053964"/>
                    <a:gd name="connsiteY63" fmla="*/ 4086224 h 4806316"/>
                    <a:gd name="connsiteX64" fmla="*/ 1167764 w 5053964"/>
                    <a:gd name="connsiteY64" fmla="*/ 4114800 h 4806316"/>
                    <a:gd name="connsiteX65" fmla="*/ 1197658 w 5053964"/>
                    <a:gd name="connsiteY65" fmla="*/ 4211956 h 4806316"/>
                    <a:gd name="connsiteX66" fmla="*/ 1089660 w 5053964"/>
                    <a:gd name="connsiteY66" fmla="*/ 4211956 h 4806316"/>
                    <a:gd name="connsiteX67" fmla="*/ 1059180 w 5053964"/>
                    <a:gd name="connsiteY67" fmla="*/ 4272916 h 4806316"/>
                    <a:gd name="connsiteX68" fmla="*/ 990600 w 5053964"/>
                    <a:gd name="connsiteY68" fmla="*/ 4356736 h 4806316"/>
                    <a:gd name="connsiteX69" fmla="*/ 960120 w 5053964"/>
                    <a:gd name="connsiteY69" fmla="*/ 4417696 h 4806316"/>
                    <a:gd name="connsiteX70" fmla="*/ 1051560 w 5053964"/>
                    <a:gd name="connsiteY70" fmla="*/ 4539616 h 4806316"/>
                    <a:gd name="connsiteX71" fmla="*/ 1028700 w 5053964"/>
                    <a:gd name="connsiteY71" fmla="*/ 4570096 h 4806316"/>
                    <a:gd name="connsiteX72" fmla="*/ 975360 w 5053964"/>
                    <a:gd name="connsiteY72" fmla="*/ 4608196 h 4806316"/>
                    <a:gd name="connsiteX73" fmla="*/ 868680 w 5053964"/>
                    <a:gd name="connsiteY73" fmla="*/ 4775836 h 4806316"/>
                    <a:gd name="connsiteX74" fmla="*/ 746760 w 5053964"/>
                    <a:gd name="connsiteY74" fmla="*/ 4707256 h 4806316"/>
                    <a:gd name="connsiteX75" fmla="*/ 640080 w 5053964"/>
                    <a:gd name="connsiteY75" fmla="*/ 4730116 h 4806316"/>
                    <a:gd name="connsiteX76" fmla="*/ 647700 w 5053964"/>
                    <a:gd name="connsiteY76" fmla="*/ 4806316 h 4806316"/>
                    <a:gd name="connsiteX77" fmla="*/ 426720 w 5053964"/>
                    <a:gd name="connsiteY77" fmla="*/ 4806316 h 4806316"/>
                    <a:gd name="connsiteX78" fmla="*/ 320040 w 5053964"/>
                    <a:gd name="connsiteY78" fmla="*/ 4707256 h 4806316"/>
                    <a:gd name="connsiteX79" fmla="*/ 304800 w 5053964"/>
                    <a:gd name="connsiteY79" fmla="*/ 4638676 h 4806316"/>
                    <a:gd name="connsiteX80" fmla="*/ 274320 w 5053964"/>
                    <a:gd name="connsiteY80" fmla="*/ 4585336 h 4806316"/>
                    <a:gd name="connsiteX81" fmla="*/ 281940 w 5053964"/>
                    <a:gd name="connsiteY81" fmla="*/ 4547236 h 4806316"/>
                    <a:gd name="connsiteX82" fmla="*/ 365760 w 5053964"/>
                    <a:gd name="connsiteY82" fmla="*/ 4371976 h 4806316"/>
                    <a:gd name="connsiteX83" fmla="*/ 365760 w 5053964"/>
                    <a:gd name="connsiteY83" fmla="*/ 4326256 h 4806316"/>
                    <a:gd name="connsiteX84" fmla="*/ 220980 w 5053964"/>
                    <a:gd name="connsiteY84" fmla="*/ 4326256 h 4806316"/>
                    <a:gd name="connsiteX85" fmla="*/ 190500 w 5053964"/>
                    <a:gd name="connsiteY85" fmla="*/ 4356736 h 4806316"/>
                    <a:gd name="connsiteX86" fmla="*/ 129540 w 5053964"/>
                    <a:gd name="connsiteY86" fmla="*/ 4356736 h 4806316"/>
                    <a:gd name="connsiteX87" fmla="*/ 68580 w 5053964"/>
                    <a:gd name="connsiteY87" fmla="*/ 4288156 h 4806316"/>
                    <a:gd name="connsiteX88" fmla="*/ 30480 w 5053964"/>
                    <a:gd name="connsiteY88" fmla="*/ 4135756 h 4806316"/>
                    <a:gd name="connsiteX89" fmla="*/ 0 w 5053964"/>
                    <a:gd name="connsiteY89" fmla="*/ 4044316 h 4806316"/>
                    <a:gd name="connsiteX90" fmla="*/ 91440 w 5053964"/>
                    <a:gd name="connsiteY90" fmla="*/ 3930016 h 4806316"/>
                    <a:gd name="connsiteX91" fmla="*/ 83820 w 5053964"/>
                    <a:gd name="connsiteY91" fmla="*/ 3853816 h 4806316"/>
                    <a:gd name="connsiteX92" fmla="*/ 152400 w 5053964"/>
                    <a:gd name="connsiteY92" fmla="*/ 3823336 h 4806316"/>
                    <a:gd name="connsiteX93" fmla="*/ 129540 w 5053964"/>
                    <a:gd name="connsiteY93" fmla="*/ 3686176 h 4806316"/>
                    <a:gd name="connsiteX94" fmla="*/ 68580 w 5053964"/>
                    <a:gd name="connsiteY94" fmla="*/ 3648076 h 4806316"/>
                    <a:gd name="connsiteX95" fmla="*/ 15474 w 5053964"/>
                    <a:gd name="connsiteY95" fmla="*/ 3428062 h 4806316"/>
                    <a:gd name="connsiteX96" fmla="*/ 24764 w 5053964"/>
                    <a:gd name="connsiteY96" fmla="*/ 3390900 h 4806316"/>
                    <a:gd name="connsiteX97" fmla="*/ 272416 w 5053964"/>
                    <a:gd name="connsiteY97" fmla="*/ 3448052 h 4806316"/>
                    <a:gd name="connsiteX98" fmla="*/ 453390 w 5053964"/>
                    <a:gd name="connsiteY98" fmla="*/ 3352800 h 4806316"/>
                    <a:gd name="connsiteX99" fmla="*/ 586740 w 5053964"/>
                    <a:gd name="connsiteY99" fmla="*/ 3267076 h 4806316"/>
                    <a:gd name="connsiteX100" fmla="*/ 624840 w 5053964"/>
                    <a:gd name="connsiteY100" fmla="*/ 3152776 h 4806316"/>
                    <a:gd name="connsiteX101" fmla="*/ 701040 w 5053964"/>
                    <a:gd name="connsiteY101" fmla="*/ 3143252 h 4806316"/>
                    <a:gd name="connsiteX102" fmla="*/ 777240 w 5053964"/>
                    <a:gd name="connsiteY102" fmla="*/ 3019424 h 4806316"/>
                    <a:gd name="connsiteX103" fmla="*/ 843916 w 5053964"/>
                    <a:gd name="connsiteY103" fmla="*/ 2952752 h 4806316"/>
                    <a:gd name="connsiteX104" fmla="*/ 958216 w 5053964"/>
                    <a:gd name="connsiteY104" fmla="*/ 2867024 h 4806316"/>
                    <a:gd name="connsiteX105" fmla="*/ 996316 w 5053964"/>
                    <a:gd name="connsiteY105" fmla="*/ 2771776 h 4806316"/>
                    <a:gd name="connsiteX106" fmla="*/ 1062990 w 5053964"/>
                    <a:gd name="connsiteY106" fmla="*/ 2733676 h 4806316"/>
                    <a:gd name="connsiteX107" fmla="*/ 1167764 w 5053964"/>
                    <a:gd name="connsiteY107" fmla="*/ 2619376 h 4806316"/>
                    <a:gd name="connsiteX108" fmla="*/ 1263016 w 5053964"/>
                    <a:gd name="connsiteY108" fmla="*/ 2533652 h 4806316"/>
                    <a:gd name="connsiteX109" fmla="*/ 1434464 w 5053964"/>
                    <a:gd name="connsiteY109" fmla="*/ 2352676 h 4806316"/>
                    <a:gd name="connsiteX110" fmla="*/ 1758316 w 5053964"/>
                    <a:gd name="connsiteY110" fmla="*/ 2076452 h 4806316"/>
                    <a:gd name="connsiteX111" fmla="*/ 1948816 w 5053964"/>
                    <a:gd name="connsiteY111" fmla="*/ 2047876 h 4806316"/>
                    <a:gd name="connsiteX112" fmla="*/ 2025016 w 5053964"/>
                    <a:gd name="connsiteY112" fmla="*/ 1885952 h 4806316"/>
                    <a:gd name="connsiteX113" fmla="*/ 2196464 w 5053964"/>
                    <a:gd name="connsiteY113" fmla="*/ 1685924 h 4806316"/>
                    <a:gd name="connsiteX114" fmla="*/ 2244090 w 5053964"/>
                    <a:gd name="connsiteY114" fmla="*/ 1552576 h 4806316"/>
                    <a:gd name="connsiteX115" fmla="*/ 2491740 w 5053964"/>
                    <a:gd name="connsiteY115" fmla="*/ 1362076 h 4806316"/>
                    <a:gd name="connsiteX116" fmla="*/ 2787016 w 5053964"/>
                    <a:gd name="connsiteY116" fmla="*/ 1209676 h 4806316"/>
                    <a:gd name="connsiteX117" fmla="*/ 2948940 w 5053964"/>
                    <a:gd name="connsiteY117" fmla="*/ 1152524 h 4806316"/>
                    <a:gd name="connsiteX118" fmla="*/ 3025140 w 5053964"/>
                    <a:gd name="connsiteY118" fmla="*/ 1009652 h 4806316"/>
                    <a:gd name="connsiteX119" fmla="*/ 3053716 w 5053964"/>
                    <a:gd name="connsiteY119" fmla="*/ 771524 h 4806316"/>
                    <a:gd name="connsiteX120" fmla="*/ 2910840 w 5053964"/>
                    <a:gd name="connsiteY120" fmla="*/ 619124 h 4806316"/>
                    <a:gd name="connsiteX121" fmla="*/ 3063240 w 5053964"/>
                    <a:gd name="connsiteY121" fmla="*/ 561976 h 4806316"/>
                    <a:gd name="connsiteX122" fmla="*/ 3206116 w 5053964"/>
                    <a:gd name="connsiteY122" fmla="*/ 590552 h 4806316"/>
                    <a:gd name="connsiteX123" fmla="*/ 3310890 w 5053964"/>
                    <a:gd name="connsiteY123" fmla="*/ 561976 h 4806316"/>
                    <a:gd name="connsiteX124" fmla="*/ 3244216 w 5053964"/>
                    <a:gd name="connsiteY124" fmla="*/ 457200 h 4806316"/>
                    <a:gd name="connsiteX125" fmla="*/ 3387090 w 5053964"/>
                    <a:gd name="connsiteY125" fmla="*/ 438152 h 4806316"/>
                    <a:gd name="connsiteX126" fmla="*/ 3491864 w 5053964"/>
                    <a:gd name="connsiteY126" fmla="*/ 323852 h 4806316"/>
                    <a:gd name="connsiteX127" fmla="*/ 3977640 w 5053964"/>
                    <a:gd name="connsiteY127" fmla="*/ 314324 h 4806316"/>
                    <a:gd name="connsiteX128" fmla="*/ 3949064 w 5053964"/>
                    <a:gd name="connsiteY128" fmla="*/ 200024 h 4806316"/>
                    <a:gd name="connsiteX129" fmla="*/ 4120516 w 5053964"/>
                    <a:gd name="connsiteY129" fmla="*/ 190500 h 4806316"/>
                    <a:gd name="connsiteX130" fmla="*/ 4177664 w 5053964"/>
                    <a:gd name="connsiteY130" fmla="*/ 161924 h 4806316"/>
                    <a:gd name="connsiteX131" fmla="*/ 4244340 w 5053964"/>
                    <a:gd name="connsiteY131" fmla="*/ 47624 h 48063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</a:cxnLst>
                  <a:rect l="l" t="t" r="r" b="b"/>
                  <a:pathLst>
                    <a:path w="5053964" h="4806316">
                      <a:moveTo>
                        <a:pt x="4368164" y="0"/>
                      </a:moveTo>
                      <a:lnTo>
                        <a:pt x="4482464" y="85724"/>
                      </a:lnTo>
                      <a:lnTo>
                        <a:pt x="4806316" y="47624"/>
                      </a:lnTo>
                      <a:lnTo>
                        <a:pt x="5053964" y="95252"/>
                      </a:lnTo>
                      <a:lnTo>
                        <a:pt x="4872990" y="161924"/>
                      </a:lnTo>
                      <a:lnTo>
                        <a:pt x="4845108" y="186092"/>
                      </a:lnTo>
                      <a:lnTo>
                        <a:pt x="4846320" y="173356"/>
                      </a:lnTo>
                      <a:lnTo>
                        <a:pt x="4732020" y="173356"/>
                      </a:lnTo>
                      <a:lnTo>
                        <a:pt x="4648200" y="234316"/>
                      </a:lnTo>
                      <a:lnTo>
                        <a:pt x="4754880" y="462916"/>
                      </a:lnTo>
                      <a:lnTo>
                        <a:pt x="4968240" y="622936"/>
                      </a:lnTo>
                      <a:lnTo>
                        <a:pt x="5036820" y="729616"/>
                      </a:lnTo>
                      <a:lnTo>
                        <a:pt x="5021580" y="790576"/>
                      </a:lnTo>
                      <a:lnTo>
                        <a:pt x="5036820" y="828676"/>
                      </a:lnTo>
                      <a:lnTo>
                        <a:pt x="4975860" y="904876"/>
                      </a:lnTo>
                      <a:lnTo>
                        <a:pt x="4975860" y="1224916"/>
                      </a:lnTo>
                      <a:lnTo>
                        <a:pt x="4747260" y="1308736"/>
                      </a:lnTo>
                      <a:lnTo>
                        <a:pt x="4572000" y="1384936"/>
                      </a:lnTo>
                      <a:lnTo>
                        <a:pt x="4533900" y="1445896"/>
                      </a:lnTo>
                      <a:lnTo>
                        <a:pt x="4587240" y="1453516"/>
                      </a:lnTo>
                      <a:lnTo>
                        <a:pt x="4625340" y="1598296"/>
                      </a:lnTo>
                      <a:lnTo>
                        <a:pt x="4503420" y="1689736"/>
                      </a:lnTo>
                      <a:lnTo>
                        <a:pt x="4456930" y="1915540"/>
                      </a:lnTo>
                      <a:lnTo>
                        <a:pt x="4368164" y="1885952"/>
                      </a:lnTo>
                      <a:lnTo>
                        <a:pt x="4206240" y="1981200"/>
                      </a:lnTo>
                      <a:lnTo>
                        <a:pt x="4044316" y="1866900"/>
                      </a:lnTo>
                      <a:lnTo>
                        <a:pt x="3930016" y="1933576"/>
                      </a:lnTo>
                      <a:lnTo>
                        <a:pt x="3787140" y="1914524"/>
                      </a:lnTo>
                      <a:lnTo>
                        <a:pt x="3729990" y="1838324"/>
                      </a:lnTo>
                      <a:lnTo>
                        <a:pt x="3653790" y="1866900"/>
                      </a:lnTo>
                      <a:lnTo>
                        <a:pt x="3520440" y="1981200"/>
                      </a:lnTo>
                      <a:lnTo>
                        <a:pt x="3501390" y="2076452"/>
                      </a:lnTo>
                      <a:lnTo>
                        <a:pt x="3368040" y="2247900"/>
                      </a:lnTo>
                      <a:lnTo>
                        <a:pt x="3310890" y="2343152"/>
                      </a:lnTo>
                      <a:lnTo>
                        <a:pt x="3206116" y="2409824"/>
                      </a:lnTo>
                      <a:lnTo>
                        <a:pt x="3082290" y="2409824"/>
                      </a:lnTo>
                      <a:lnTo>
                        <a:pt x="2929890" y="2619376"/>
                      </a:lnTo>
                      <a:lnTo>
                        <a:pt x="3177540" y="2705100"/>
                      </a:lnTo>
                      <a:lnTo>
                        <a:pt x="3187064" y="2809876"/>
                      </a:lnTo>
                      <a:lnTo>
                        <a:pt x="3072764" y="2809876"/>
                      </a:lnTo>
                      <a:lnTo>
                        <a:pt x="3025140" y="2886076"/>
                      </a:lnTo>
                      <a:lnTo>
                        <a:pt x="2872740" y="2838452"/>
                      </a:lnTo>
                      <a:lnTo>
                        <a:pt x="2644140" y="2981324"/>
                      </a:lnTo>
                      <a:lnTo>
                        <a:pt x="2406016" y="2971800"/>
                      </a:lnTo>
                      <a:lnTo>
                        <a:pt x="2291716" y="2924176"/>
                      </a:lnTo>
                      <a:lnTo>
                        <a:pt x="2272664" y="3000376"/>
                      </a:lnTo>
                      <a:lnTo>
                        <a:pt x="2186940" y="3076576"/>
                      </a:lnTo>
                      <a:lnTo>
                        <a:pt x="2120264" y="2981324"/>
                      </a:lnTo>
                      <a:lnTo>
                        <a:pt x="1977390" y="3019424"/>
                      </a:lnTo>
                      <a:lnTo>
                        <a:pt x="1920240" y="2990852"/>
                      </a:lnTo>
                      <a:lnTo>
                        <a:pt x="1872616" y="3076576"/>
                      </a:lnTo>
                      <a:lnTo>
                        <a:pt x="1786890" y="2952752"/>
                      </a:lnTo>
                      <a:lnTo>
                        <a:pt x="1710690" y="2952752"/>
                      </a:lnTo>
                      <a:lnTo>
                        <a:pt x="1710690" y="3067052"/>
                      </a:lnTo>
                      <a:lnTo>
                        <a:pt x="1663064" y="3171824"/>
                      </a:lnTo>
                      <a:lnTo>
                        <a:pt x="1463040" y="3276600"/>
                      </a:lnTo>
                      <a:lnTo>
                        <a:pt x="1405890" y="3352800"/>
                      </a:lnTo>
                      <a:lnTo>
                        <a:pt x="1472564" y="3390900"/>
                      </a:lnTo>
                      <a:lnTo>
                        <a:pt x="1348740" y="3648076"/>
                      </a:lnTo>
                      <a:lnTo>
                        <a:pt x="1405890" y="3724276"/>
                      </a:lnTo>
                      <a:lnTo>
                        <a:pt x="1348740" y="3867152"/>
                      </a:lnTo>
                      <a:lnTo>
                        <a:pt x="1205864" y="3990976"/>
                      </a:lnTo>
                      <a:lnTo>
                        <a:pt x="1158240" y="4000500"/>
                      </a:lnTo>
                      <a:lnTo>
                        <a:pt x="1101090" y="4086224"/>
                      </a:lnTo>
                      <a:lnTo>
                        <a:pt x="1167764" y="4114800"/>
                      </a:lnTo>
                      <a:lnTo>
                        <a:pt x="1197658" y="4211956"/>
                      </a:lnTo>
                      <a:lnTo>
                        <a:pt x="1089660" y="4211956"/>
                      </a:lnTo>
                      <a:lnTo>
                        <a:pt x="1059180" y="4272916"/>
                      </a:lnTo>
                      <a:lnTo>
                        <a:pt x="990600" y="4356736"/>
                      </a:lnTo>
                      <a:lnTo>
                        <a:pt x="960120" y="4417696"/>
                      </a:lnTo>
                      <a:lnTo>
                        <a:pt x="1051560" y="4539616"/>
                      </a:lnTo>
                      <a:lnTo>
                        <a:pt x="1028700" y="4570096"/>
                      </a:lnTo>
                      <a:lnTo>
                        <a:pt x="975360" y="4608196"/>
                      </a:lnTo>
                      <a:lnTo>
                        <a:pt x="868680" y="4775836"/>
                      </a:lnTo>
                      <a:lnTo>
                        <a:pt x="746760" y="4707256"/>
                      </a:lnTo>
                      <a:lnTo>
                        <a:pt x="640080" y="4730116"/>
                      </a:lnTo>
                      <a:lnTo>
                        <a:pt x="647700" y="4806316"/>
                      </a:lnTo>
                      <a:lnTo>
                        <a:pt x="426720" y="4806316"/>
                      </a:lnTo>
                      <a:lnTo>
                        <a:pt x="320040" y="4707256"/>
                      </a:lnTo>
                      <a:lnTo>
                        <a:pt x="304800" y="4638676"/>
                      </a:lnTo>
                      <a:lnTo>
                        <a:pt x="274320" y="4585336"/>
                      </a:lnTo>
                      <a:lnTo>
                        <a:pt x="281940" y="4547236"/>
                      </a:lnTo>
                      <a:lnTo>
                        <a:pt x="365760" y="4371976"/>
                      </a:lnTo>
                      <a:lnTo>
                        <a:pt x="365760" y="4326256"/>
                      </a:lnTo>
                      <a:lnTo>
                        <a:pt x="220980" y="4326256"/>
                      </a:lnTo>
                      <a:lnTo>
                        <a:pt x="190500" y="4356736"/>
                      </a:lnTo>
                      <a:lnTo>
                        <a:pt x="129540" y="4356736"/>
                      </a:lnTo>
                      <a:lnTo>
                        <a:pt x="68580" y="4288156"/>
                      </a:lnTo>
                      <a:lnTo>
                        <a:pt x="30480" y="4135756"/>
                      </a:lnTo>
                      <a:lnTo>
                        <a:pt x="0" y="4044316"/>
                      </a:lnTo>
                      <a:lnTo>
                        <a:pt x="91440" y="3930016"/>
                      </a:lnTo>
                      <a:lnTo>
                        <a:pt x="83820" y="3853816"/>
                      </a:lnTo>
                      <a:lnTo>
                        <a:pt x="152400" y="3823336"/>
                      </a:lnTo>
                      <a:lnTo>
                        <a:pt x="129540" y="3686176"/>
                      </a:lnTo>
                      <a:lnTo>
                        <a:pt x="68580" y="3648076"/>
                      </a:lnTo>
                      <a:lnTo>
                        <a:pt x="15474" y="3428062"/>
                      </a:lnTo>
                      <a:lnTo>
                        <a:pt x="24764" y="3390900"/>
                      </a:lnTo>
                      <a:lnTo>
                        <a:pt x="272416" y="3448052"/>
                      </a:lnTo>
                      <a:lnTo>
                        <a:pt x="453390" y="3352800"/>
                      </a:lnTo>
                      <a:lnTo>
                        <a:pt x="586740" y="3267076"/>
                      </a:lnTo>
                      <a:lnTo>
                        <a:pt x="624840" y="3152776"/>
                      </a:lnTo>
                      <a:lnTo>
                        <a:pt x="701040" y="3143252"/>
                      </a:lnTo>
                      <a:lnTo>
                        <a:pt x="777240" y="3019424"/>
                      </a:lnTo>
                      <a:lnTo>
                        <a:pt x="843916" y="2952752"/>
                      </a:lnTo>
                      <a:lnTo>
                        <a:pt x="958216" y="2867024"/>
                      </a:lnTo>
                      <a:lnTo>
                        <a:pt x="996316" y="2771776"/>
                      </a:lnTo>
                      <a:lnTo>
                        <a:pt x="1062990" y="2733676"/>
                      </a:lnTo>
                      <a:lnTo>
                        <a:pt x="1167764" y="2619376"/>
                      </a:lnTo>
                      <a:lnTo>
                        <a:pt x="1263016" y="2533652"/>
                      </a:lnTo>
                      <a:lnTo>
                        <a:pt x="1434464" y="2352676"/>
                      </a:lnTo>
                      <a:lnTo>
                        <a:pt x="1758316" y="2076452"/>
                      </a:lnTo>
                      <a:lnTo>
                        <a:pt x="1948816" y="2047876"/>
                      </a:lnTo>
                      <a:lnTo>
                        <a:pt x="2025016" y="1885952"/>
                      </a:lnTo>
                      <a:lnTo>
                        <a:pt x="2196464" y="1685924"/>
                      </a:lnTo>
                      <a:lnTo>
                        <a:pt x="2244090" y="1552576"/>
                      </a:lnTo>
                      <a:lnTo>
                        <a:pt x="2491740" y="1362076"/>
                      </a:lnTo>
                      <a:lnTo>
                        <a:pt x="2787016" y="1209676"/>
                      </a:lnTo>
                      <a:lnTo>
                        <a:pt x="2948940" y="1152524"/>
                      </a:lnTo>
                      <a:lnTo>
                        <a:pt x="3025140" y="1009652"/>
                      </a:lnTo>
                      <a:lnTo>
                        <a:pt x="3053716" y="771524"/>
                      </a:lnTo>
                      <a:lnTo>
                        <a:pt x="2910840" y="619124"/>
                      </a:lnTo>
                      <a:lnTo>
                        <a:pt x="3063240" y="561976"/>
                      </a:lnTo>
                      <a:lnTo>
                        <a:pt x="3206116" y="590552"/>
                      </a:lnTo>
                      <a:lnTo>
                        <a:pt x="3310890" y="561976"/>
                      </a:lnTo>
                      <a:lnTo>
                        <a:pt x="3244216" y="457200"/>
                      </a:lnTo>
                      <a:lnTo>
                        <a:pt x="3387090" y="438152"/>
                      </a:lnTo>
                      <a:lnTo>
                        <a:pt x="3491864" y="323852"/>
                      </a:lnTo>
                      <a:lnTo>
                        <a:pt x="3977640" y="314324"/>
                      </a:lnTo>
                      <a:lnTo>
                        <a:pt x="3949064" y="200024"/>
                      </a:lnTo>
                      <a:lnTo>
                        <a:pt x="4120516" y="190500"/>
                      </a:lnTo>
                      <a:lnTo>
                        <a:pt x="4177664" y="161924"/>
                      </a:lnTo>
                      <a:lnTo>
                        <a:pt x="4244340" y="47624"/>
                      </a:lnTo>
                      <a:close/>
                    </a:path>
                  </a:pathLst>
                </a:custGeom>
                <a:solidFill>
                  <a:srgbClr val="00CC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4" name="フリーフォーム: 図形 23">
                  <a:extLst>
                    <a:ext uri="{FF2B5EF4-FFF2-40B4-BE49-F238E27FC236}">
                      <a16:creationId xmlns:a16="http://schemas.microsoft.com/office/drawing/2014/main" id="{EC179757-5905-4484-46AC-719D4D643ADA}"/>
                    </a:ext>
                  </a:extLst>
                </p:cNvPr>
                <p:cNvSpPr/>
                <p:nvPr/>
              </p:nvSpPr>
              <p:spPr>
                <a:xfrm>
                  <a:off x="2422064" y="1667227"/>
                  <a:ext cx="825083" cy="784991"/>
                </a:xfrm>
                <a:custGeom>
                  <a:avLst/>
                  <a:gdLst>
                    <a:gd name="connsiteX0" fmla="*/ 2237124 w 3568084"/>
                    <a:gd name="connsiteY0" fmla="*/ 0 h 3394710"/>
                    <a:gd name="connsiteX1" fmla="*/ 2267604 w 3568084"/>
                    <a:gd name="connsiteY1" fmla="*/ 45720 h 3394710"/>
                    <a:gd name="connsiteX2" fmla="*/ 2221884 w 3568084"/>
                    <a:gd name="connsiteY2" fmla="*/ 144780 h 3394710"/>
                    <a:gd name="connsiteX3" fmla="*/ 2328564 w 3568084"/>
                    <a:gd name="connsiteY3" fmla="*/ 182880 h 3394710"/>
                    <a:gd name="connsiteX4" fmla="*/ 2412384 w 3568084"/>
                    <a:gd name="connsiteY4" fmla="*/ 182880 h 3394710"/>
                    <a:gd name="connsiteX5" fmla="*/ 2503824 w 3568084"/>
                    <a:gd name="connsiteY5" fmla="*/ 167640 h 3394710"/>
                    <a:gd name="connsiteX6" fmla="*/ 2610504 w 3568084"/>
                    <a:gd name="connsiteY6" fmla="*/ 251460 h 3394710"/>
                    <a:gd name="connsiteX7" fmla="*/ 2656224 w 3568084"/>
                    <a:gd name="connsiteY7" fmla="*/ 274320 h 3394710"/>
                    <a:gd name="connsiteX8" fmla="*/ 2656224 w 3568084"/>
                    <a:gd name="connsiteY8" fmla="*/ 335280 h 3394710"/>
                    <a:gd name="connsiteX9" fmla="*/ 2648604 w 3568084"/>
                    <a:gd name="connsiteY9" fmla="*/ 419100 h 3394710"/>
                    <a:gd name="connsiteX10" fmla="*/ 2732424 w 3568084"/>
                    <a:gd name="connsiteY10" fmla="*/ 434340 h 3394710"/>
                    <a:gd name="connsiteX11" fmla="*/ 2694324 w 3568084"/>
                    <a:gd name="connsiteY11" fmla="*/ 541020 h 3394710"/>
                    <a:gd name="connsiteX12" fmla="*/ 2747664 w 3568084"/>
                    <a:gd name="connsiteY12" fmla="*/ 678180 h 3394710"/>
                    <a:gd name="connsiteX13" fmla="*/ 2823864 w 3568084"/>
                    <a:gd name="connsiteY13" fmla="*/ 601980 h 3394710"/>
                    <a:gd name="connsiteX14" fmla="*/ 2945784 w 3568084"/>
                    <a:gd name="connsiteY14" fmla="*/ 579120 h 3394710"/>
                    <a:gd name="connsiteX15" fmla="*/ 3014364 w 3568084"/>
                    <a:gd name="connsiteY15" fmla="*/ 533400 h 3394710"/>
                    <a:gd name="connsiteX16" fmla="*/ 3052464 w 3568084"/>
                    <a:gd name="connsiteY16" fmla="*/ 579120 h 3394710"/>
                    <a:gd name="connsiteX17" fmla="*/ 3189624 w 3568084"/>
                    <a:gd name="connsiteY17" fmla="*/ 556260 h 3394710"/>
                    <a:gd name="connsiteX18" fmla="*/ 3220104 w 3568084"/>
                    <a:gd name="connsiteY18" fmla="*/ 480060 h 3394710"/>
                    <a:gd name="connsiteX19" fmla="*/ 3349644 w 3568084"/>
                    <a:gd name="connsiteY19" fmla="*/ 434340 h 3394710"/>
                    <a:gd name="connsiteX20" fmla="*/ 3425844 w 3568084"/>
                    <a:gd name="connsiteY20" fmla="*/ 381000 h 3394710"/>
                    <a:gd name="connsiteX21" fmla="*/ 3473060 w 3568084"/>
                    <a:gd name="connsiteY21" fmla="*/ 422970 h 3394710"/>
                    <a:gd name="connsiteX22" fmla="*/ 3568084 w 3568084"/>
                    <a:gd name="connsiteY22" fmla="*/ 448310 h 3394710"/>
                    <a:gd name="connsiteX23" fmla="*/ 3472834 w 3568084"/>
                    <a:gd name="connsiteY23" fmla="*/ 422910 h 3394710"/>
                    <a:gd name="connsiteX24" fmla="*/ 3377584 w 3568084"/>
                    <a:gd name="connsiteY24" fmla="*/ 505460 h 3394710"/>
                    <a:gd name="connsiteX25" fmla="*/ 3402984 w 3568084"/>
                    <a:gd name="connsiteY25" fmla="*/ 588010 h 3394710"/>
                    <a:gd name="connsiteX26" fmla="*/ 3472834 w 3568084"/>
                    <a:gd name="connsiteY26" fmla="*/ 638810 h 3394710"/>
                    <a:gd name="connsiteX27" fmla="*/ 3466484 w 3568084"/>
                    <a:gd name="connsiteY27" fmla="*/ 676910 h 3394710"/>
                    <a:gd name="connsiteX28" fmla="*/ 3479184 w 3568084"/>
                    <a:gd name="connsiteY28" fmla="*/ 708660 h 3394710"/>
                    <a:gd name="connsiteX29" fmla="*/ 3479184 w 3568084"/>
                    <a:gd name="connsiteY29" fmla="*/ 753110 h 3394710"/>
                    <a:gd name="connsiteX30" fmla="*/ 3409334 w 3568084"/>
                    <a:gd name="connsiteY30" fmla="*/ 721360 h 3394710"/>
                    <a:gd name="connsiteX31" fmla="*/ 3339484 w 3568084"/>
                    <a:gd name="connsiteY31" fmla="*/ 772160 h 3394710"/>
                    <a:gd name="connsiteX32" fmla="*/ 3339484 w 3568084"/>
                    <a:gd name="connsiteY32" fmla="*/ 829310 h 3394710"/>
                    <a:gd name="connsiteX33" fmla="*/ 3301384 w 3568084"/>
                    <a:gd name="connsiteY33" fmla="*/ 949960 h 3394710"/>
                    <a:gd name="connsiteX34" fmla="*/ 3244234 w 3568084"/>
                    <a:gd name="connsiteY34" fmla="*/ 969010 h 3394710"/>
                    <a:gd name="connsiteX35" fmla="*/ 3206134 w 3568084"/>
                    <a:gd name="connsiteY35" fmla="*/ 1045210 h 3394710"/>
                    <a:gd name="connsiteX36" fmla="*/ 3180734 w 3568084"/>
                    <a:gd name="connsiteY36" fmla="*/ 1146810 h 3394710"/>
                    <a:gd name="connsiteX37" fmla="*/ 3079134 w 3568084"/>
                    <a:gd name="connsiteY37" fmla="*/ 1191260 h 3394710"/>
                    <a:gd name="connsiteX38" fmla="*/ 3047384 w 3568084"/>
                    <a:gd name="connsiteY38" fmla="*/ 1254760 h 3394710"/>
                    <a:gd name="connsiteX39" fmla="*/ 3041034 w 3568084"/>
                    <a:gd name="connsiteY39" fmla="*/ 1299210 h 3394710"/>
                    <a:gd name="connsiteX40" fmla="*/ 3104534 w 3568084"/>
                    <a:gd name="connsiteY40" fmla="*/ 1324610 h 3394710"/>
                    <a:gd name="connsiteX41" fmla="*/ 3053734 w 3568084"/>
                    <a:gd name="connsiteY41" fmla="*/ 1375410 h 3394710"/>
                    <a:gd name="connsiteX42" fmla="*/ 3053734 w 3568084"/>
                    <a:gd name="connsiteY42" fmla="*/ 1464310 h 3394710"/>
                    <a:gd name="connsiteX43" fmla="*/ 3002934 w 3568084"/>
                    <a:gd name="connsiteY43" fmla="*/ 1546860 h 3394710"/>
                    <a:gd name="connsiteX44" fmla="*/ 3066434 w 3568084"/>
                    <a:gd name="connsiteY44" fmla="*/ 1559560 h 3394710"/>
                    <a:gd name="connsiteX45" fmla="*/ 3142634 w 3568084"/>
                    <a:gd name="connsiteY45" fmla="*/ 1667510 h 3394710"/>
                    <a:gd name="connsiteX46" fmla="*/ 3060084 w 3568084"/>
                    <a:gd name="connsiteY46" fmla="*/ 1692910 h 3394710"/>
                    <a:gd name="connsiteX47" fmla="*/ 3015634 w 3568084"/>
                    <a:gd name="connsiteY47" fmla="*/ 1781810 h 3394710"/>
                    <a:gd name="connsiteX48" fmla="*/ 3009284 w 3568084"/>
                    <a:gd name="connsiteY48" fmla="*/ 1864360 h 3394710"/>
                    <a:gd name="connsiteX49" fmla="*/ 3041034 w 3568084"/>
                    <a:gd name="connsiteY49" fmla="*/ 1896110 h 3394710"/>
                    <a:gd name="connsiteX50" fmla="*/ 3047384 w 3568084"/>
                    <a:gd name="connsiteY50" fmla="*/ 1953260 h 3394710"/>
                    <a:gd name="connsiteX51" fmla="*/ 3098184 w 3568084"/>
                    <a:gd name="connsiteY51" fmla="*/ 1953260 h 3394710"/>
                    <a:gd name="connsiteX52" fmla="*/ 3187084 w 3568084"/>
                    <a:gd name="connsiteY52" fmla="*/ 2042160 h 3394710"/>
                    <a:gd name="connsiteX53" fmla="*/ 3187084 w 3568084"/>
                    <a:gd name="connsiteY53" fmla="*/ 2137410 h 3394710"/>
                    <a:gd name="connsiteX54" fmla="*/ 3244234 w 3568084"/>
                    <a:gd name="connsiteY54" fmla="*/ 2175510 h 3394710"/>
                    <a:gd name="connsiteX55" fmla="*/ 3199784 w 3568084"/>
                    <a:gd name="connsiteY55" fmla="*/ 2226310 h 3394710"/>
                    <a:gd name="connsiteX56" fmla="*/ 3206134 w 3568084"/>
                    <a:gd name="connsiteY56" fmla="*/ 2296160 h 3394710"/>
                    <a:gd name="connsiteX57" fmla="*/ 3123584 w 3568084"/>
                    <a:gd name="connsiteY57" fmla="*/ 2296160 h 3394710"/>
                    <a:gd name="connsiteX58" fmla="*/ 3066434 w 3568084"/>
                    <a:gd name="connsiteY58" fmla="*/ 2353310 h 3394710"/>
                    <a:gd name="connsiteX59" fmla="*/ 2971184 w 3568084"/>
                    <a:gd name="connsiteY59" fmla="*/ 2359660 h 3394710"/>
                    <a:gd name="connsiteX60" fmla="*/ 2964834 w 3568084"/>
                    <a:gd name="connsiteY60" fmla="*/ 2429510 h 3394710"/>
                    <a:gd name="connsiteX61" fmla="*/ 2780684 w 3568084"/>
                    <a:gd name="connsiteY61" fmla="*/ 2607310 h 3394710"/>
                    <a:gd name="connsiteX62" fmla="*/ 2767984 w 3568084"/>
                    <a:gd name="connsiteY62" fmla="*/ 2747010 h 3394710"/>
                    <a:gd name="connsiteX63" fmla="*/ 2685434 w 3568084"/>
                    <a:gd name="connsiteY63" fmla="*/ 2759710 h 3394710"/>
                    <a:gd name="connsiteX64" fmla="*/ 2615584 w 3568084"/>
                    <a:gd name="connsiteY64" fmla="*/ 2823210 h 3394710"/>
                    <a:gd name="connsiteX65" fmla="*/ 2513984 w 3568084"/>
                    <a:gd name="connsiteY65" fmla="*/ 2848610 h 3394710"/>
                    <a:gd name="connsiteX66" fmla="*/ 2367934 w 3568084"/>
                    <a:gd name="connsiteY66" fmla="*/ 2785110 h 3394710"/>
                    <a:gd name="connsiteX67" fmla="*/ 2355234 w 3568084"/>
                    <a:gd name="connsiteY67" fmla="*/ 2905760 h 3394710"/>
                    <a:gd name="connsiteX68" fmla="*/ 2259984 w 3568084"/>
                    <a:gd name="connsiteY68" fmla="*/ 2975610 h 3394710"/>
                    <a:gd name="connsiteX69" fmla="*/ 2215534 w 3568084"/>
                    <a:gd name="connsiteY69" fmla="*/ 3026410 h 3394710"/>
                    <a:gd name="connsiteX70" fmla="*/ 2253634 w 3568084"/>
                    <a:gd name="connsiteY70" fmla="*/ 3108960 h 3394710"/>
                    <a:gd name="connsiteX71" fmla="*/ 2158384 w 3568084"/>
                    <a:gd name="connsiteY71" fmla="*/ 3064510 h 3394710"/>
                    <a:gd name="connsiteX72" fmla="*/ 2101234 w 3568084"/>
                    <a:gd name="connsiteY72" fmla="*/ 3096260 h 3394710"/>
                    <a:gd name="connsiteX73" fmla="*/ 2107584 w 3568084"/>
                    <a:gd name="connsiteY73" fmla="*/ 3166110 h 3394710"/>
                    <a:gd name="connsiteX74" fmla="*/ 2056784 w 3568084"/>
                    <a:gd name="connsiteY74" fmla="*/ 3229610 h 3394710"/>
                    <a:gd name="connsiteX75" fmla="*/ 2037734 w 3568084"/>
                    <a:gd name="connsiteY75" fmla="*/ 3274060 h 3394710"/>
                    <a:gd name="connsiteX76" fmla="*/ 2063134 w 3568084"/>
                    <a:gd name="connsiteY76" fmla="*/ 3337560 h 3394710"/>
                    <a:gd name="connsiteX77" fmla="*/ 1929784 w 3568084"/>
                    <a:gd name="connsiteY77" fmla="*/ 3356610 h 3394710"/>
                    <a:gd name="connsiteX78" fmla="*/ 1853584 w 3568084"/>
                    <a:gd name="connsiteY78" fmla="*/ 3337560 h 3394710"/>
                    <a:gd name="connsiteX79" fmla="*/ 1796434 w 3568084"/>
                    <a:gd name="connsiteY79" fmla="*/ 3286760 h 3394710"/>
                    <a:gd name="connsiteX80" fmla="*/ 1701184 w 3568084"/>
                    <a:gd name="connsiteY80" fmla="*/ 3280410 h 3394710"/>
                    <a:gd name="connsiteX81" fmla="*/ 1675784 w 3568084"/>
                    <a:gd name="connsiteY81" fmla="*/ 3337560 h 3394710"/>
                    <a:gd name="connsiteX82" fmla="*/ 1663084 w 3568084"/>
                    <a:gd name="connsiteY82" fmla="*/ 3394710 h 3394710"/>
                    <a:gd name="connsiteX83" fmla="*/ 1580534 w 3568084"/>
                    <a:gd name="connsiteY83" fmla="*/ 3394710 h 3394710"/>
                    <a:gd name="connsiteX84" fmla="*/ 1523384 w 3568084"/>
                    <a:gd name="connsiteY84" fmla="*/ 3312160 h 3394710"/>
                    <a:gd name="connsiteX85" fmla="*/ 1485284 w 3568084"/>
                    <a:gd name="connsiteY85" fmla="*/ 3223260 h 3394710"/>
                    <a:gd name="connsiteX86" fmla="*/ 1447184 w 3568084"/>
                    <a:gd name="connsiteY86" fmla="*/ 3210560 h 3394710"/>
                    <a:gd name="connsiteX87" fmla="*/ 1402734 w 3568084"/>
                    <a:gd name="connsiteY87" fmla="*/ 3191510 h 3394710"/>
                    <a:gd name="connsiteX88" fmla="*/ 1320184 w 3568084"/>
                    <a:gd name="connsiteY88" fmla="*/ 3134360 h 3394710"/>
                    <a:gd name="connsiteX89" fmla="*/ 1275734 w 3568084"/>
                    <a:gd name="connsiteY89" fmla="*/ 3153410 h 3394710"/>
                    <a:gd name="connsiteX90" fmla="*/ 1243984 w 3568084"/>
                    <a:gd name="connsiteY90" fmla="*/ 3204210 h 3394710"/>
                    <a:gd name="connsiteX91" fmla="*/ 1174134 w 3568084"/>
                    <a:gd name="connsiteY91" fmla="*/ 3153410 h 3394710"/>
                    <a:gd name="connsiteX92" fmla="*/ 1047134 w 3568084"/>
                    <a:gd name="connsiteY92" fmla="*/ 3172460 h 3394710"/>
                    <a:gd name="connsiteX93" fmla="*/ 1021734 w 3568084"/>
                    <a:gd name="connsiteY93" fmla="*/ 3216910 h 3394710"/>
                    <a:gd name="connsiteX94" fmla="*/ 989984 w 3568084"/>
                    <a:gd name="connsiteY94" fmla="*/ 3280410 h 3394710"/>
                    <a:gd name="connsiteX95" fmla="*/ 856634 w 3568084"/>
                    <a:gd name="connsiteY95" fmla="*/ 3286760 h 3394710"/>
                    <a:gd name="connsiteX96" fmla="*/ 761384 w 3568084"/>
                    <a:gd name="connsiteY96" fmla="*/ 3293110 h 3394710"/>
                    <a:gd name="connsiteX97" fmla="*/ 742334 w 3568084"/>
                    <a:gd name="connsiteY97" fmla="*/ 3343910 h 3394710"/>
                    <a:gd name="connsiteX98" fmla="*/ 647084 w 3568084"/>
                    <a:gd name="connsiteY98" fmla="*/ 3382010 h 3394710"/>
                    <a:gd name="connsiteX99" fmla="*/ 577234 w 3568084"/>
                    <a:gd name="connsiteY99" fmla="*/ 3343910 h 3394710"/>
                    <a:gd name="connsiteX100" fmla="*/ 520084 w 3568084"/>
                    <a:gd name="connsiteY100" fmla="*/ 3255010 h 3394710"/>
                    <a:gd name="connsiteX101" fmla="*/ 570884 w 3568084"/>
                    <a:gd name="connsiteY101" fmla="*/ 3159760 h 3394710"/>
                    <a:gd name="connsiteX102" fmla="*/ 545484 w 3568084"/>
                    <a:gd name="connsiteY102" fmla="*/ 2981960 h 3394710"/>
                    <a:gd name="connsiteX103" fmla="*/ 462934 w 3568084"/>
                    <a:gd name="connsiteY103" fmla="*/ 2861310 h 3394710"/>
                    <a:gd name="connsiteX104" fmla="*/ 412134 w 3568084"/>
                    <a:gd name="connsiteY104" fmla="*/ 2835910 h 3394710"/>
                    <a:gd name="connsiteX105" fmla="*/ 361334 w 3568084"/>
                    <a:gd name="connsiteY105" fmla="*/ 2727960 h 3394710"/>
                    <a:gd name="connsiteX106" fmla="*/ 399434 w 3568084"/>
                    <a:gd name="connsiteY106" fmla="*/ 2537460 h 3394710"/>
                    <a:gd name="connsiteX107" fmla="*/ 354984 w 3568084"/>
                    <a:gd name="connsiteY107" fmla="*/ 2524760 h 3394710"/>
                    <a:gd name="connsiteX108" fmla="*/ 259734 w 3568084"/>
                    <a:gd name="connsiteY108" fmla="*/ 2346960 h 3394710"/>
                    <a:gd name="connsiteX109" fmla="*/ 329584 w 3568084"/>
                    <a:gd name="connsiteY109" fmla="*/ 2004060 h 3394710"/>
                    <a:gd name="connsiteX110" fmla="*/ 177184 w 3568084"/>
                    <a:gd name="connsiteY110" fmla="*/ 1934210 h 3394710"/>
                    <a:gd name="connsiteX111" fmla="*/ 69234 w 3568084"/>
                    <a:gd name="connsiteY111" fmla="*/ 1724660 h 3394710"/>
                    <a:gd name="connsiteX112" fmla="*/ 120034 w 3568084"/>
                    <a:gd name="connsiteY112" fmla="*/ 1565910 h 3394710"/>
                    <a:gd name="connsiteX113" fmla="*/ 81934 w 3568084"/>
                    <a:gd name="connsiteY113" fmla="*/ 1464310 h 3394710"/>
                    <a:gd name="connsiteX114" fmla="*/ 170834 w 3568084"/>
                    <a:gd name="connsiteY114" fmla="*/ 1337310 h 3394710"/>
                    <a:gd name="connsiteX115" fmla="*/ 151784 w 3568084"/>
                    <a:gd name="connsiteY115" fmla="*/ 1280160 h 3394710"/>
                    <a:gd name="connsiteX116" fmla="*/ 94634 w 3568084"/>
                    <a:gd name="connsiteY116" fmla="*/ 1229360 h 3394710"/>
                    <a:gd name="connsiteX117" fmla="*/ 12084 w 3568084"/>
                    <a:gd name="connsiteY117" fmla="*/ 1140460 h 3394710"/>
                    <a:gd name="connsiteX118" fmla="*/ 0 w 3568084"/>
                    <a:gd name="connsiteY118" fmla="*/ 1067954 h 3394710"/>
                    <a:gd name="connsiteX119" fmla="*/ 65424 w 3568084"/>
                    <a:gd name="connsiteY119" fmla="*/ 1028700 h 3394710"/>
                    <a:gd name="connsiteX120" fmla="*/ 50184 w 3568084"/>
                    <a:gd name="connsiteY120" fmla="*/ 944880 h 3394710"/>
                    <a:gd name="connsiteX121" fmla="*/ 95904 w 3568084"/>
                    <a:gd name="connsiteY121" fmla="*/ 929640 h 3394710"/>
                    <a:gd name="connsiteX122" fmla="*/ 141624 w 3568084"/>
                    <a:gd name="connsiteY122" fmla="*/ 960120 h 3394710"/>
                    <a:gd name="connsiteX123" fmla="*/ 194964 w 3568084"/>
                    <a:gd name="connsiteY123" fmla="*/ 922020 h 3394710"/>
                    <a:gd name="connsiteX124" fmla="*/ 324504 w 3568084"/>
                    <a:gd name="connsiteY124" fmla="*/ 929640 h 3394710"/>
                    <a:gd name="connsiteX125" fmla="*/ 415944 w 3568084"/>
                    <a:gd name="connsiteY125" fmla="*/ 861060 h 3394710"/>
                    <a:gd name="connsiteX126" fmla="*/ 393084 w 3568084"/>
                    <a:gd name="connsiteY126" fmla="*/ 624840 h 3394710"/>
                    <a:gd name="connsiteX127" fmla="*/ 530244 w 3568084"/>
                    <a:gd name="connsiteY127" fmla="*/ 670560 h 3394710"/>
                    <a:gd name="connsiteX128" fmla="*/ 789324 w 3568084"/>
                    <a:gd name="connsiteY128" fmla="*/ 601980 h 3394710"/>
                    <a:gd name="connsiteX129" fmla="*/ 728364 w 3568084"/>
                    <a:gd name="connsiteY129" fmla="*/ 480060 h 3394710"/>
                    <a:gd name="connsiteX130" fmla="*/ 758844 w 3568084"/>
                    <a:gd name="connsiteY130" fmla="*/ 419100 h 3394710"/>
                    <a:gd name="connsiteX131" fmla="*/ 873144 w 3568084"/>
                    <a:gd name="connsiteY131" fmla="*/ 396240 h 3394710"/>
                    <a:gd name="connsiteX132" fmla="*/ 896004 w 3568084"/>
                    <a:gd name="connsiteY132" fmla="*/ 312420 h 3394710"/>
                    <a:gd name="connsiteX133" fmla="*/ 926484 w 3568084"/>
                    <a:gd name="connsiteY133" fmla="*/ 167640 h 3394710"/>
                    <a:gd name="connsiteX134" fmla="*/ 987444 w 3568084"/>
                    <a:gd name="connsiteY134" fmla="*/ 45720 h 3394710"/>
                    <a:gd name="connsiteX135" fmla="*/ 1040784 w 3568084"/>
                    <a:gd name="connsiteY135" fmla="*/ 38100 h 3394710"/>
                    <a:gd name="connsiteX136" fmla="*/ 1254144 w 3568084"/>
                    <a:gd name="connsiteY136" fmla="*/ 106680 h 3394710"/>
                    <a:gd name="connsiteX137" fmla="*/ 1353204 w 3568084"/>
                    <a:gd name="connsiteY137" fmla="*/ 99060 h 3394710"/>
                    <a:gd name="connsiteX138" fmla="*/ 1604664 w 3568084"/>
                    <a:gd name="connsiteY138" fmla="*/ 198120 h 3394710"/>
                    <a:gd name="connsiteX139" fmla="*/ 1688484 w 3568084"/>
                    <a:gd name="connsiteY139" fmla="*/ 373380 h 3394710"/>
                    <a:gd name="connsiteX140" fmla="*/ 1764684 w 3568084"/>
                    <a:gd name="connsiteY140" fmla="*/ 365760 h 3394710"/>
                    <a:gd name="connsiteX141" fmla="*/ 1810404 w 3568084"/>
                    <a:gd name="connsiteY141" fmla="*/ 289560 h 3394710"/>
                    <a:gd name="connsiteX142" fmla="*/ 1810404 w 3568084"/>
                    <a:gd name="connsiteY142" fmla="*/ 228600 h 3394710"/>
                    <a:gd name="connsiteX143" fmla="*/ 1917084 w 3568084"/>
                    <a:gd name="connsiteY143" fmla="*/ 213360 h 3394710"/>
                    <a:gd name="connsiteX144" fmla="*/ 1924704 w 3568084"/>
                    <a:gd name="connsiteY144" fmla="*/ 160020 h 3394710"/>
                    <a:gd name="connsiteX145" fmla="*/ 2008524 w 3568084"/>
                    <a:gd name="connsiteY145" fmla="*/ 160020 h 3394710"/>
                    <a:gd name="connsiteX146" fmla="*/ 2016144 w 3568084"/>
                    <a:gd name="connsiteY146" fmla="*/ 83820 h 3394710"/>
                    <a:gd name="connsiteX147" fmla="*/ 2160924 w 3568084"/>
                    <a:gd name="connsiteY147" fmla="*/ 7620 h 3394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</a:cxnLst>
                  <a:rect l="l" t="t" r="r" b="b"/>
                  <a:pathLst>
                    <a:path w="3568084" h="3394710">
                      <a:moveTo>
                        <a:pt x="2237124" y="0"/>
                      </a:moveTo>
                      <a:lnTo>
                        <a:pt x="2267604" y="45720"/>
                      </a:lnTo>
                      <a:lnTo>
                        <a:pt x="2221884" y="144780"/>
                      </a:lnTo>
                      <a:lnTo>
                        <a:pt x="2328564" y="182880"/>
                      </a:lnTo>
                      <a:lnTo>
                        <a:pt x="2412384" y="182880"/>
                      </a:lnTo>
                      <a:lnTo>
                        <a:pt x="2503824" y="167640"/>
                      </a:lnTo>
                      <a:lnTo>
                        <a:pt x="2610504" y="251460"/>
                      </a:lnTo>
                      <a:lnTo>
                        <a:pt x="2656224" y="274320"/>
                      </a:lnTo>
                      <a:lnTo>
                        <a:pt x="2656224" y="335280"/>
                      </a:lnTo>
                      <a:lnTo>
                        <a:pt x="2648604" y="419100"/>
                      </a:lnTo>
                      <a:lnTo>
                        <a:pt x="2732424" y="434340"/>
                      </a:lnTo>
                      <a:lnTo>
                        <a:pt x="2694324" y="541020"/>
                      </a:lnTo>
                      <a:lnTo>
                        <a:pt x="2747664" y="678180"/>
                      </a:lnTo>
                      <a:lnTo>
                        <a:pt x="2823864" y="601980"/>
                      </a:lnTo>
                      <a:lnTo>
                        <a:pt x="2945784" y="579120"/>
                      </a:lnTo>
                      <a:lnTo>
                        <a:pt x="3014364" y="533400"/>
                      </a:lnTo>
                      <a:lnTo>
                        <a:pt x="3052464" y="579120"/>
                      </a:lnTo>
                      <a:lnTo>
                        <a:pt x="3189624" y="556260"/>
                      </a:lnTo>
                      <a:lnTo>
                        <a:pt x="3220104" y="480060"/>
                      </a:lnTo>
                      <a:lnTo>
                        <a:pt x="3349644" y="434340"/>
                      </a:lnTo>
                      <a:lnTo>
                        <a:pt x="3425844" y="381000"/>
                      </a:lnTo>
                      <a:lnTo>
                        <a:pt x="3473060" y="422970"/>
                      </a:lnTo>
                      <a:lnTo>
                        <a:pt x="3568084" y="448310"/>
                      </a:lnTo>
                      <a:lnTo>
                        <a:pt x="3472834" y="422910"/>
                      </a:lnTo>
                      <a:lnTo>
                        <a:pt x="3377584" y="505460"/>
                      </a:lnTo>
                      <a:lnTo>
                        <a:pt x="3402984" y="588010"/>
                      </a:lnTo>
                      <a:lnTo>
                        <a:pt x="3472834" y="638810"/>
                      </a:lnTo>
                      <a:lnTo>
                        <a:pt x="3466484" y="676910"/>
                      </a:lnTo>
                      <a:lnTo>
                        <a:pt x="3479184" y="708660"/>
                      </a:lnTo>
                      <a:lnTo>
                        <a:pt x="3479184" y="753110"/>
                      </a:lnTo>
                      <a:lnTo>
                        <a:pt x="3409334" y="721360"/>
                      </a:lnTo>
                      <a:lnTo>
                        <a:pt x="3339484" y="772160"/>
                      </a:lnTo>
                      <a:lnTo>
                        <a:pt x="3339484" y="829310"/>
                      </a:lnTo>
                      <a:lnTo>
                        <a:pt x="3301384" y="949960"/>
                      </a:lnTo>
                      <a:lnTo>
                        <a:pt x="3244234" y="969010"/>
                      </a:lnTo>
                      <a:lnTo>
                        <a:pt x="3206134" y="1045210"/>
                      </a:lnTo>
                      <a:lnTo>
                        <a:pt x="3180734" y="1146810"/>
                      </a:lnTo>
                      <a:lnTo>
                        <a:pt x="3079134" y="1191260"/>
                      </a:lnTo>
                      <a:lnTo>
                        <a:pt x="3047384" y="1254760"/>
                      </a:lnTo>
                      <a:lnTo>
                        <a:pt x="3041034" y="1299210"/>
                      </a:lnTo>
                      <a:lnTo>
                        <a:pt x="3104534" y="1324610"/>
                      </a:lnTo>
                      <a:lnTo>
                        <a:pt x="3053734" y="1375410"/>
                      </a:lnTo>
                      <a:lnTo>
                        <a:pt x="3053734" y="1464310"/>
                      </a:lnTo>
                      <a:lnTo>
                        <a:pt x="3002934" y="1546860"/>
                      </a:lnTo>
                      <a:lnTo>
                        <a:pt x="3066434" y="1559560"/>
                      </a:lnTo>
                      <a:lnTo>
                        <a:pt x="3142634" y="1667510"/>
                      </a:lnTo>
                      <a:lnTo>
                        <a:pt x="3060084" y="1692910"/>
                      </a:lnTo>
                      <a:lnTo>
                        <a:pt x="3015634" y="1781810"/>
                      </a:lnTo>
                      <a:lnTo>
                        <a:pt x="3009284" y="1864360"/>
                      </a:lnTo>
                      <a:lnTo>
                        <a:pt x="3041034" y="1896110"/>
                      </a:lnTo>
                      <a:lnTo>
                        <a:pt x="3047384" y="1953260"/>
                      </a:lnTo>
                      <a:lnTo>
                        <a:pt x="3098184" y="1953260"/>
                      </a:lnTo>
                      <a:lnTo>
                        <a:pt x="3187084" y="2042160"/>
                      </a:lnTo>
                      <a:lnTo>
                        <a:pt x="3187084" y="2137410"/>
                      </a:lnTo>
                      <a:lnTo>
                        <a:pt x="3244234" y="2175510"/>
                      </a:lnTo>
                      <a:lnTo>
                        <a:pt x="3199784" y="2226310"/>
                      </a:lnTo>
                      <a:lnTo>
                        <a:pt x="3206134" y="2296160"/>
                      </a:lnTo>
                      <a:lnTo>
                        <a:pt x="3123584" y="2296160"/>
                      </a:lnTo>
                      <a:lnTo>
                        <a:pt x="3066434" y="2353310"/>
                      </a:lnTo>
                      <a:lnTo>
                        <a:pt x="2971184" y="2359660"/>
                      </a:lnTo>
                      <a:lnTo>
                        <a:pt x="2964834" y="2429510"/>
                      </a:lnTo>
                      <a:lnTo>
                        <a:pt x="2780684" y="2607310"/>
                      </a:lnTo>
                      <a:lnTo>
                        <a:pt x="2767984" y="2747010"/>
                      </a:lnTo>
                      <a:lnTo>
                        <a:pt x="2685434" y="2759710"/>
                      </a:lnTo>
                      <a:lnTo>
                        <a:pt x="2615584" y="2823210"/>
                      </a:lnTo>
                      <a:lnTo>
                        <a:pt x="2513984" y="2848610"/>
                      </a:lnTo>
                      <a:lnTo>
                        <a:pt x="2367934" y="2785110"/>
                      </a:lnTo>
                      <a:lnTo>
                        <a:pt x="2355234" y="2905760"/>
                      </a:lnTo>
                      <a:lnTo>
                        <a:pt x="2259984" y="2975610"/>
                      </a:lnTo>
                      <a:lnTo>
                        <a:pt x="2215534" y="3026410"/>
                      </a:lnTo>
                      <a:lnTo>
                        <a:pt x="2253634" y="3108960"/>
                      </a:lnTo>
                      <a:lnTo>
                        <a:pt x="2158384" y="3064510"/>
                      </a:lnTo>
                      <a:lnTo>
                        <a:pt x="2101234" y="3096260"/>
                      </a:lnTo>
                      <a:lnTo>
                        <a:pt x="2107584" y="3166110"/>
                      </a:lnTo>
                      <a:lnTo>
                        <a:pt x="2056784" y="3229610"/>
                      </a:lnTo>
                      <a:lnTo>
                        <a:pt x="2037734" y="3274060"/>
                      </a:lnTo>
                      <a:lnTo>
                        <a:pt x="2063134" y="3337560"/>
                      </a:lnTo>
                      <a:lnTo>
                        <a:pt x="1929784" y="3356610"/>
                      </a:lnTo>
                      <a:lnTo>
                        <a:pt x="1853584" y="3337560"/>
                      </a:lnTo>
                      <a:lnTo>
                        <a:pt x="1796434" y="3286760"/>
                      </a:lnTo>
                      <a:lnTo>
                        <a:pt x="1701184" y="3280410"/>
                      </a:lnTo>
                      <a:lnTo>
                        <a:pt x="1675784" y="3337560"/>
                      </a:lnTo>
                      <a:lnTo>
                        <a:pt x="1663084" y="3394710"/>
                      </a:lnTo>
                      <a:lnTo>
                        <a:pt x="1580534" y="3394710"/>
                      </a:lnTo>
                      <a:lnTo>
                        <a:pt x="1523384" y="3312160"/>
                      </a:lnTo>
                      <a:lnTo>
                        <a:pt x="1485284" y="3223260"/>
                      </a:lnTo>
                      <a:lnTo>
                        <a:pt x="1447184" y="3210560"/>
                      </a:lnTo>
                      <a:lnTo>
                        <a:pt x="1402734" y="3191510"/>
                      </a:lnTo>
                      <a:lnTo>
                        <a:pt x="1320184" y="3134360"/>
                      </a:lnTo>
                      <a:lnTo>
                        <a:pt x="1275734" y="3153410"/>
                      </a:lnTo>
                      <a:lnTo>
                        <a:pt x="1243984" y="3204210"/>
                      </a:lnTo>
                      <a:lnTo>
                        <a:pt x="1174134" y="3153410"/>
                      </a:lnTo>
                      <a:lnTo>
                        <a:pt x="1047134" y="3172460"/>
                      </a:lnTo>
                      <a:lnTo>
                        <a:pt x="1021734" y="3216910"/>
                      </a:lnTo>
                      <a:lnTo>
                        <a:pt x="989984" y="3280410"/>
                      </a:lnTo>
                      <a:lnTo>
                        <a:pt x="856634" y="3286760"/>
                      </a:lnTo>
                      <a:lnTo>
                        <a:pt x="761384" y="3293110"/>
                      </a:lnTo>
                      <a:lnTo>
                        <a:pt x="742334" y="3343910"/>
                      </a:lnTo>
                      <a:lnTo>
                        <a:pt x="647084" y="3382010"/>
                      </a:lnTo>
                      <a:lnTo>
                        <a:pt x="577234" y="3343910"/>
                      </a:lnTo>
                      <a:lnTo>
                        <a:pt x="520084" y="3255010"/>
                      </a:lnTo>
                      <a:lnTo>
                        <a:pt x="570884" y="3159760"/>
                      </a:lnTo>
                      <a:lnTo>
                        <a:pt x="545484" y="2981960"/>
                      </a:lnTo>
                      <a:lnTo>
                        <a:pt x="462934" y="2861310"/>
                      </a:lnTo>
                      <a:lnTo>
                        <a:pt x="412134" y="2835910"/>
                      </a:lnTo>
                      <a:lnTo>
                        <a:pt x="361334" y="2727960"/>
                      </a:lnTo>
                      <a:lnTo>
                        <a:pt x="399434" y="2537460"/>
                      </a:lnTo>
                      <a:lnTo>
                        <a:pt x="354984" y="2524760"/>
                      </a:lnTo>
                      <a:lnTo>
                        <a:pt x="259734" y="2346960"/>
                      </a:lnTo>
                      <a:lnTo>
                        <a:pt x="329584" y="2004060"/>
                      </a:lnTo>
                      <a:lnTo>
                        <a:pt x="177184" y="1934210"/>
                      </a:lnTo>
                      <a:lnTo>
                        <a:pt x="69234" y="1724660"/>
                      </a:lnTo>
                      <a:lnTo>
                        <a:pt x="120034" y="1565910"/>
                      </a:lnTo>
                      <a:lnTo>
                        <a:pt x="81934" y="1464310"/>
                      </a:lnTo>
                      <a:lnTo>
                        <a:pt x="170834" y="1337310"/>
                      </a:lnTo>
                      <a:lnTo>
                        <a:pt x="151784" y="1280160"/>
                      </a:lnTo>
                      <a:lnTo>
                        <a:pt x="94634" y="1229360"/>
                      </a:lnTo>
                      <a:lnTo>
                        <a:pt x="12084" y="1140460"/>
                      </a:lnTo>
                      <a:lnTo>
                        <a:pt x="0" y="1067954"/>
                      </a:lnTo>
                      <a:lnTo>
                        <a:pt x="65424" y="1028700"/>
                      </a:lnTo>
                      <a:lnTo>
                        <a:pt x="50184" y="944880"/>
                      </a:lnTo>
                      <a:lnTo>
                        <a:pt x="95904" y="929640"/>
                      </a:lnTo>
                      <a:lnTo>
                        <a:pt x="141624" y="960120"/>
                      </a:lnTo>
                      <a:lnTo>
                        <a:pt x="194964" y="922020"/>
                      </a:lnTo>
                      <a:lnTo>
                        <a:pt x="324504" y="929640"/>
                      </a:lnTo>
                      <a:lnTo>
                        <a:pt x="415944" y="861060"/>
                      </a:lnTo>
                      <a:lnTo>
                        <a:pt x="393084" y="624840"/>
                      </a:lnTo>
                      <a:lnTo>
                        <a:pt x="530244" y="670560"/>
                      </a:lnTo>
                      <a:lnTo>
                        <a:pt x="789324" y="601980"/>
                      </a:lnTo>
                      <a:lnTo>
                        <a:pt x="728364" y="480060"/>
                      </a:lnTo>
                      <a:lnTo>
                        <a:pt x="758844" y="419100"/>
                      </a:lnTo>
                      <a:lnTo>
                        <a:pt x="873144" y="396240"/>
                      </a:lnTo>
                      <a:lnTo>
                        <a:pt x="896004" y="312420"/>
                      </a:lnTo>
                      <a:lnTo>
                        <a:pt x="926484" y="167640"/>
                      </a:lnTo>
                      <a:lnTo>
                        <a:pt x="987444" y="45720"/>
                      </a:lnTo>
                      <a:lnTo>
                        <a:pt x="1040784" y="38100"/>
                      </a:lnTo>
                      <a:lnTo>
                        <a:pt x="1254144" y="106680"/>
                      </a:lnTo>
                      <a:lnTo>
                        <a:pt x="1353204" y="99060"/>
                      </a:lnTo>
                      <a:lnTo>
                        <a:pt x="1604664" y="198120"/>
                      </a:lnTo>
                      <a:lnTo>
                        <a:pt x="1688484" y="373380"/>
                      </a:lnTo>
                      <a:lnTo>
                        <a:pt x="1764684" y="365760"/>
                      </a:lnTo>
                      <a:lnTo>
                        <a:pt x="1810404" y="289560"/>
                      </a:lnTo>
                      <a:lnTo>
                        <a:pt x="1810404" y="228600"/>
                      </a:lnTo>
                      <a:lnTo>
                        <a:pt x="1917084" y="213360"/>
                      </a:lnTo>
                      <a:lnTo>
                        <a:pt x="1924704" y="160020"/>
                      </a:lnTo>
                      <a:lnTo>
                        <a:pt x="2008524" y="160020"/>
                      </a:lnTo>
                      <a:lnTo>
                        <a:pt x="2016144" y="83820"/>
                      </a:lnTo>
                      <a:lnTo>
                        <a:pt x="2160924" y="7620"/>
                      </a:lnTo>
                      <a:close/>
                    </a:path>
                  </a:pathLst>
                </a:custGeom>
                <a:solidFill>
                  <a:srgbClr val="E2F0D9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5" name="フリーフォーム: 図形 24">
                  <a:extLst>
                    <a:ext uri="{FF2B5EF4-FFF2-40B4-BE49-F238E27FC236}">
                      <a16:creationId xmlns:a16="http://schemas.microsoft.com/office/drawing/2014/main" id="{058E7023-D1F3-8AC5-31CF-0F06E2444973}"/>
                    </a:ext>
                  </a:extLst>
                </p:cNvPr>
                <p:cNvSpPr/>
                <p:nvPr/>
              </p:nvSpPr>
              <p:spPr>
                <a:xfrm>
                  <a:off x="1548241" y="1879553"/>
                  <a:ext cx="1009966" cy="781468"/>
                </a:xfrm>
                <a:custGeom>
                  <a:avLst/>
                  <a:gdLst>
                    <a:gd name="connsiteX0" fmla="*/ 2628900 w 4367616"/>
                    <a:gd name="connsiteY0" fmla="*/ 0 h 3379472"/>
                    <a:gd name="connsiteX1" fmla="*/ 2686050 w 4367616"/>
                    <a:gd name="connsiteY1" fmla="*/ 76200 h 3379472"/>
                    <a:gd name="connsiteX2" fmla="*/ 2828926 w 4367616"/>
                    <a:gd name="connsiteY2" fmla="*/ 95252 h 3379472"/>
                    <a:gd name="connsiteX3" fmla="*/ 2943226 w 4367616"/>
                    <a:gd name="connsiteY3" fmla="*/ 28576 h 3379472"/>
                    <a:gd name="connsiteX4" fmla="*/ 3105150 w 4367616"/>
                    <a:gd name="connsiteY4" fmla="*/ 142876 h 3379472"/>
                    <a:gd name="connsiteX5" fmla="*/ 3267074 w 4367616"/>
                    <a:gd name="connsiteY5" fmla="*/ 47628 h 3379472"/>
                    <a:gd name="connsiteX6" fmla="*/ 3355840 w 4367616"/>
                    <a:gd name="connsiteY6" fmla="*/ 77216 h 3379472"/>
                    <a:gd name="connsiteX7" fmla="*/ 3348990 w 4367616"/>
                    <a:gd name="connsiteY7" fmla="*/ 110492 h 3379472"/>
                    <a:gd name="connsiteX8" fmla="*/ 3615690 w 4367616"/>
                    <a:gd name="connsiteY8" fmla="*/ 118112 h 3379472"/>
                    <a:gd name="connsiteX9" fmla="*/ 3630930 w 4367616"/>
                    <a:gd name="connsiteY9" fmla="*/ 140972 h 3379472"/>
                    <a:gd name="connsiteX10" fmla="*/ 3691890 w 4367616"/>
                    <a:gd name="connsiteY10" fmla="*/ 118112 h 3379472"/>
                    <a:gd name="connsiteX11" fmla="*/ 3768090 w 4367616"/>
                    <a:gd name="connsiteY11" fmla="*/ 156212 h 3379472"/>
                    <a:gd name="connsiteX12" fmla="*/ 3778866 w 4367616"/>
                    <a:gd name="connsiteY12" fmla="*/ 149746 h 3379472"/>
                    <a:gd name="connsiteX13" fmla="*/ 3790950 w 4367616"/>
                    <a:gd name="connsiteY13" fmla="*/ 222252 h 3379472"/>
                    <a:gd name="connsiteX14" fmla="*/ 3873500 w 4367616"/>
                    <a:gd name="connsiteY14" fmla="*/ 311152 h 3379472"/>
                    <a:gd name="connsiteX15" fmla="*/ 3930650 w 4367616"/>
                    <a:gd name="connsiteY15" fmla="*/ 361952 h 3379472"/>
                    <a:gd name="connsiteX16" fmla="*/ 3949700 w 4367616"/>
                    <a:gd name="connsiteY16" fmla="*/ 419102 h 3379472"/>
                    <a:gd name="connsiteX17" fmla="*/ 3860800 w 4367616"/>
                    <a:gd name="connsiteY17" fmla="*/ 546102 h 3379472"/>
                    <a:gd name="connsiteX18" fmla="*/ 3898900 w 4367616"/>
                    <a:gd name="connsiteY18" fmla="*/ 647702 h 3379472"/>
                    <a:gd name="connsiteX19" fmla="*/ 3848100 w 4367616"/>
                    <a:gd name="connsiteY19" fmla="*/ 806452 h 3379472"/>
                    <a:gd name="connsiteX20" fmla="*/ 3956050 w 4367616"/>
                    <a:gd name="connsiteY20" fmla="*/ 1016002 h 3379472"/>
                    <a:gd name="connsiteX21" fmla="*/ 4108450 w 4367616"/>
                    <a:gd name="connsiteY21" fmla="*/ 1085852 h 3379472"/>
                    <a:gd name="connsiteX22" fmla="*/ 4038600 w 4367616"/>
                    <a:gd name="connsiteY22" fmla="*/ 1428752 h 3379472"/>
                    <a:gd name="connsiteX23" fmla="*/ 4133850 w 4367616"/>
                    <a:gd name="connsiteY23" fmla="*/ 1606552 h 3379472"/>
                    <a:gd name="connsiteX24" fmla="*/ 4178300 w 4367616"/>
                    <a:gd name="connsiteY24" fmla="*/ 1619252 h 3379472"/>
                    <a:gd name="connsiteX25" fmla="*/ 4140200 w 4367616"/>
                    <a:gd name="connsiteY25" fmla="*/ 1809752 h 3379472"/>
                    <a:gd name="connsiteX26" fmla="*/ 4191000 w 4367616"/>
                    <a:gd name="connsiteY26" fmla="*/ 1917702 h 3379472"/>
                    <a:gd name="connsiteX27" fmla="*/ 4241800 w 4367616"/>
                    <a:gd name="connsiteY27" fmla="*/ 1943102 h 3379472"/>
                    <a:gd name="connsiteX28" fmla="*/ 4324350 w 4367616"/>
                    <a:gd name="connsiteY28" fmla="*/ 2063752 h 3379472"/>
                    <a:gd name="connsiteX29" fmla="*/ 4349750 w 4367616"/>
                    <a:gd name="connsiteY29" fmla="*/ 2241552 h 3379472"/>
                    <a:gd name="connsiteX30" fmla="*/ 4298950 w 4367616"/>
                    <a:gd name="connsiteY30" fmla="*/ 2336802 h 3379472"/>
                    <a:gd name="connsiteX31" fmla="*/ 4356100 w 4367616"/>
                    <a:gd name="connsiteY31" fmla="*/ 2425702 h 3379472"/>
                    <a:gd name="connsiteX32" fmla="*/ 4367616 w 4367616"/>
                    <a:gd name="connsiteY32" fmla="*/ 2431984 h 3379472"/>
                    <a:gd name="connsiteX33" fmla="*/ 4316730 w 4367616"/>
                    <a:gd name="connsiteY33" fmla="*/ 2472692 h 3379472"/>
                    <a:gd name="connsiteX34" fmla="*/ 4187190 w 4367616"/>
                    <a:gd name="connsiteY34" fmla="*/ 2518412 h 3379472"/>
                    <a:gd name="connsiteX35" fmla="*/ 4126230 w 4367616"/>
                    <a:gd name="connsiteY35" fmla="*/ 2586992 h 3379472"/>
                    <a:gd name="connsiteX36" fmla="*/ 4110990 w 4367616"/>
                    <a:gd name="connsiteY36" fmla="*/ 2731772 h 3379472"/>
                    <a:gd name="connsiteX37" fmla="*/ 4057650 w 4367616"/>
                    <a:gd name="connsiteY37" fmla="*/ 2739392 h 3379472"/>
                    <a:gd name="connsiteX38" fmla="*/ 3935730 w 4367616"/>
                    <a:gd name="connsiteY38" fmla="*/ 2693672 h 3379472"/>
                    <a:gd name="connsiteX39" fmla="*/ 3768090 w 4367616"/>
                    <a:gd name="connsiteY39" fmla="*/ 2640332 h 3379472"/>
                    <a:gd name="connsiteX40" fmla="*/ 3798570 w 4367616"/>
                    <a:gd name="connsiteY40" fmla="*/ 2556512 h 3379472"/>
                    <a:gd name="connsiteX41" fmla="*/ 3722370 w 4367616"/>
                    <a:gd name="connsiteY41" fmla="*/ 2487932 h 3379472"/>
                    <a:gd name="connsiteX42" fmla="*/ 3653790 w 4367616"/>
                    <a:gd name="connsiteY42" fmla="*/ 2571752 h 3379472"/>
                    <a:gd name="connsiteX43" fmla="*/ 3341370 w 4367616"/>
                    <a:gd name="connsiteY43" fmla="*/ 2663192 h 3379472"/>
                    <a:gd name="connsiteX44" fmla="*/ 3227070 w 4367616"/>
                    <a:gd name="connsiteY44" fmla="*/ 2663192 h 3379472"/>
                    <a:gd name="connsiteX45" fmla="*/ 3173730 w 4367616"/>
                    <a:gd name="connsiteY45" fmla="*/ 2815592 h 3379472"/>
                    <a:gd name="connsiteX46" fmla="*/ 3105150 w 4367616"/>
                    <a:gd name="connsiteY46" fmla="*/ 2876552 h 3379472"/>
                    <a:gd name="connsiteX47" fmla="*/ 2792730 w 4367616"/>
                    <a:gd name="connsiteY47" fmla="*/ 2823212 h 3379472"/>
                    <a:gd name="connsiteX48" fmla="*/ 2739390 w 4367616"/>
                    <a:gd name="connsiteY48" fmla="*/ 2876552 h 3379472"/>
                    <a:gd name="connsiteX49" fmla="*/ 2625090 w 4367616"/>
                    <a:gd name="connsiteY49" fmla="*/ 2884172 h 3379472"/>
                    <a:gd name="connsiteX50" fmla="*/ 2487930 w 4367616"/>
                    <a:gd name="connsiteY50" fmla="*/ 3028952 h 3379472"/>
                    <a:gd name="connsiteX51" fmla="*/ 2426970 w 4367616"/>
                    <a:gd name="connsiteY51" fmla="*/ 2960372 h 3379472"/>
                    <a:gd name="connsiteX52" fmla="*/ 2350770 w 4367616"/>
                    <a:gd name="connsiteY52" fmla="*/ 2960372 h 3379472"/>
                    <a:gd name="connsiteX53" fmla="*/ 2335530 w 4367616"/>
                    <a:gd name="connsiteY53" fmla="*/ 3059432 h 3379472"/>
                    <a:gd name="connsiteX54" fmla="*/ 2221230 w 4367616"/>
                    <a:gd name="connsiteY54" fmla="*/ 3219452 h 3379472"/>
                    <a:gd name="connsiteX55" fmla="*/ 2007870 w 4367616"/>
                    <a:gd name="connsiteY55" fmla="*/ 3219452 h 3379472"/>
                    <a:gd name="connsiteX56" fmla="*/ 1847850 w 4367616"/>
                    <a:gd name="connsiteY56" fmla="*/ 3348992 h 3379472"/>
                    <a:gd name="connsiteX57" fmla="*/ 1764030 w 4367616"/>
                    <a:gd name="connsiteY57" fmla="*/ 3303272 h 3379472"/>
                    <a:gd name="connsiteX58" fmla="*/ 1741170 w 4367616"/>
                    <a:gd name="connsiteY58" fmla="*/ 3295652 h 3379472"/>
                    <a:gd name="connsiteX59" fmla="*/ 1642110 w 4367616"/>
                    <a:gd name="connsiteY59" fmla="*/ 3379472 h 3379472"/>
                    <a:gd name="connsiteX60" fmla="*/ 1558290 w 4367616"/>
                    <a:gd name="connsiteY60" fmla="*/ 3326132 h 3379472"/>
                    <a:gd name="connsiteX61" fmla="*/ 1611630 w 4367616"/>
                    <a:gd name="connsiteY61" fmla="*/ 3257552 h 3379472"/>
                    <a:gd name="connsiteX62" fmla="*/ 1497330 w 4367616"/>
                    <a:gd name="connsiteY62" fmla="*/ 3196592 h 3379472"/>
                    <a:gd name="connsiteX63" fmla="*/ 1421130 w 4367616"/>
                    <a:gd name="connsiteY63" fmla="*/ 3013712 h 3379472"/>
                    <a:gd name="connsiteX64" fmla="*/ 1413510 w 4367616"/>
                    <a:gd name="connsiteY64" fmla="*/ 2907032 h 3379472"/>
                    <a:gd name="connsiteX65" fmla="*/ 1436370 w 4367616"/>
                    <a:gd name="connsiteY65" fmla="*/ 2823212 h 3379472"/>
                    <a:gd name="connsiteX66" fmla="*/ 1367790 w 4367616"/>
                    <a:gd name="connsiteY66" fmla="*/ 2807972 h 3379472"/>
                    <a:gd name="connsiteX67" fmla="*/ 1268730 w 4367616"/>
                    <a:gd name="connsiteY67" fmla="*/ 2846072 h 3379472"/>
                    <a:gd name="connsiteX68" fmla="*/ 1131570 w 4367616"/>
                    <a:gd name="connsiteY68" fmla="*/ 2777492 h 3379472"/>
                    <a:gd name="connsiteX69" fmla="*/ 1032510 w 4367616"/>
                    <a:gd name="connsiteY69" fmla="*/ 2792732 h 3379472"/>
                    <a:gd name="connsiteX70" fmla="*/ 902970 w 4367616"/>
                    <a:gd name="connsiteY70" fmla="*/ 2807972 h 3379472"/>
                    <a:gd name="connsiteX71" fmla="*/ 864870 w 4367616"/>
                    <a:gd name="connsiteY71" fmla="*/ 2922272 h 3379472"/>
                    <a:gd name="connsiteX72" fmla="*/ 742950 w 4367616"/>
                    <a:gd name="connsiteY72" fmla="*/ 3036572 h 3379472"/>
                    <a:gd name="connsiteX73" fmla="*/ 613410 w 4367616"/>
                    <a:gd name="connsiteY73" fmla="*/ 3143252 h 3379472"/>
                    <a:gd name="connsiteX74" fmla="*/ 575310 w 4367616"/>
                    <a:gd name="connsiteY74" fmla="*/ 3219452 h 3379472"/>
                    <a:gd name="connsiteX75" fmla="*/ 628650 w 4367616"/>
                    <a:gd name="connsiteY75" fmla="*/ 3326132 h 3379472"/>
                    <a:gd name="connsiteX76" fmla="*/ 615398 w 4367616"/>
                    <a:gd name="connsiteY76" fmla="*/ 3331432 h 3379472"/>
                    <a:gd name="connsiteX77" fmla="*/ 499110 w 4367616"/>
                    <a:gd name="connsiteY77" fmla="*/ 3318512 h 3379472"/>
                    <a:gd name="connsiteX78" fmla="*/ 499110 w 4367616"/>
                    <a:gd name="connsiteY78" fmla="*/ 3257552 h 3379472"/>
                    <a:gd name="connsiteX79" fmla="*/ 407670 w 4367616"/>
                    <a:gd name="connsiteY79" fmla="*/ 3257552 h 3379472"/>
                    <a:gd name="connsiteX80" fmla="*/ 346710 w 4367616"/>
                    <a:gd name="connsiteY80" fmla="*/ 3242312 h 3379472"/>
                    <a:gd name="connsiteX81" fmla="*/ 339090 w 4367616"/>
                    <a:gd name="connsiteY81" fmla="*/ 3211832 h 3379472"/>
                    <a:gd name="connsiteX82" fmla="*/ 316230 w 4367616"/>
                    <a:gd name="connsiteY82" fmla="*/ 3143252 h 3379472"/>
                    <a:gd name="connsiteX83" fmla="*/ 316230 w 4367616"/>
                    <a:gd name="connsiteY83" fmla="*/ 3082292 h 3379472"/>
                    <a:gd name="connsiteX84" fmla="*/ 262890 w 4367616"/>
                    <a:gd name="connsiteY84" fmla="*/ 2945132 h 3379472"/>
                    <a:gd name="connsiteX85" fmla="*/ 285750 w 4367616"/>
                    <a:gd name="connsiteY85" fmla="*/ 2884172 h 3379472"/>
                    <a:gd name="connsiteX86" fmla="*/ 209550 w 4367616"/>
                    <a:gd name="connsiteY86" fmla="*/ 2876552 h 3379472"/>
                    <a:gd name="connsiteX87" fmla="*/ 201930 w 4367616"/>
                    <a:gd name="connsiteY87" fmla="*/ 2823212 h 3379472"/>
                    <a:gd name="connsiteX88" fmla="*/ 118110 w 4367616"/>
                    <a:gd name="connsiteY88" fmla="*/ 2769872 h 3379472"/>
                    <a:gd name="connsiteX89" fmla="*/ 118110 w 4367616"/>
                    <a:gd name="connsiteY89" fmla="*/ 2708912 h 3379472"/>
                    <a:gd name="connsiteX90" fmla="*/ 118110 w 4367616"/>
                    <a:gd name="connsiteY90" fmla="*/ 2594612 h 3379472"/>
                    <a:gd name="connsiteX91" fmla="*/ 118110 w 4367616"/>
                    <a:gd name="connsiteY91" fmla="*/ 2487932 h 3379472"/>
                    <a:gd name="connsiteX92" fmla="*/ 110490 w 4367616"/>
                    <a:gd name="connsiteY92" fmla="*/ 2373632 h 3379472"/>
                    <a:gd name="connsiteX93" fmla="*/ 96568 w 4367616"/>
                    <a:gd name="connsiteY93" fmla="*/ 2373632 h 3379472"/>
                    <a:gd name="connsiteX94" fmla="*/ 66674 w 4367616"/>
                    <a:gd name="connsiteY94" fmla="*/ 2276476 h 3379472"/>
                    <a:gd name="connsiteX95" fmla="*/ 0 w 4367616"/>
                    <a:gd name="connsiteY95" fmla="*/ 2247900 h 3379472"/>
                    <a:gd name="connsiteX96" fmla="*/ 57150 w 4367616"/>
                    <a:gd name="connsiteY96" fmla="*/ 2162176 h 3379472"/>
                    <a:gd name="connsiteX97" fmla="*/ 104774 w 4367616"/>
                    <a:gd name="connsiteY97" fmla="*/ 2152652 h 3379472"/>
                    <a:gd name="connsiteX98" fmla="*/ 247650 w 4367616"/>
                    <a:gd name="connsiteY98" fmla="*/ 2028828 h 3379472"/>
                    <a:gd name="connsiteX99" fmla="*/ 304800 w 4367616"/>
                    <a:gd name="connsiteY99" fmla="*/ 1885952 h 3379472"/>
                    <a:gd name="connsiteX100" fmla="*/ 247650 w 4367616"/>
                    <a:gd name="connsiteY100" fmla="*/ 1809752 h 3379472"/>
                    <a:gd name="connsiteX101" fmla="*/ 371474 w 4367616"/>
                    <a:gd name="connsiteY101" fmla="*/ 1552576 h 3379472"/>
                    <a:gd name="connsiteX102" fmla="*/ 304800 w 4367616"/>
                    <a:gd name="connsiteY102" fmla="*/ 1514476 h 3379472"/>
                    <a:gd name="connsiteX103" fmla="*/ 361950 w 4367616"/>
                    <a:gd name="connsiteY103" fmla="*/ 1438276 h 3379472"/>
                    <a:gd name="connsiteX104" fmla="*/ 561974 w 4367616"/>
                    <a:gd name="connsiteY104" fmla="*/ 1333500 h 3379472"/>
                    <a:gd name="connsiteX105" fmla="*/ 609600 w 4367616"/>
                    <a:gd name="connsiteY105" fmla="*/ 1228728 h 3379472"/>
                    <a:gd name="connsiteX106" fmla="*/ 609600 w 4367616"/>
                    <a:gd name="connsiteY106" fmla="*/ 1114428 h 3379472"/>
                    <a:gd name="connsiteX107" fmla="*/ 685800 w 4367616"/>
                    <a:gd name="connsiteY107" fmla="*/ 1114428 h 3379472"/>
                    <a:gd name="connsiteX108" fmla="*/ 771526 w 4367616"/>
                    <a:gd name="connsiteY108" fmla="*/ 1238252 h 3379472"/>
                    <a:gd name="connsiteX109" fmla="*/ 819150 w 4367616"/>
                    <a:gd name="connsiteY109" fmla="*/ 1152528 h 3379472"/>
                    <a:gd name="connsiteX110" fmla="*/ 876300 w 4367616"/>
                    <a:gd name="connsiteY110" fmla="*/ 1181100 h 3379472"/>
                    <a:gd name="connsiteX111" fmla="*/ 1019174 w 4367616"/>
                    <a:gd name="connsiteY111" fmla="*/ 1143000 h 3379472"/>
                    <a:gd name="connsiteX112" fmla="*/ 1085850 w 4367616"/>
                    <a:gd name="connsiteY112" fmla="*/ 1238252 h 3379472"/>
                    <a:gd name="connsiteX113" fmla="*/ 1171574 w 4367616"/>
                    <a:gd name="connsiteY113" fmla="*/ 1162052 h 3379472"/>
                    <a:gd name="connsiteX114" fmla="*/ 1190626 w 4367616"/>
                    <a:gd name="connsiteY114" fmla="*/ 1085852 h 3379472"/>
                    <a:gd name="connsiteX115" fmla="*/ 1304926 w 4367616"/>
                    <a:gd name="connsiteY115" fmla="*/ 1133476 h 3379472"/>
                    <a:gd name="connsiteX116" fmla="*/ 1543050 w 4367616"/>
                    <a:gd name="connsiteY116" fmla="*/ 1143000 h 3379472"/>
                    <a:gd name="connsiteX117" fmla="*/ 1771650 w 4367616"/>
                    <a:gd name="connsiteY117" fmla="*/ 1000128 h 3379472"/>
                    <a:gd name="connsiteX118" fmla="*/ 1924050 w 4367616"/>
                    <a:gd name="connsiteY118" fmla="*/ 1047752 h 3379472"/>
                    <a:gd name="connsiteX119" fmla="*/ 1971674 w 4367616"/>
                    <a:gd name="connsiteY119" fmla="*/ 971552 h 3379472"/>
                    <a:gd name="connsiteX120" fmla="*/ 2085974 w 4367616"/>
                    <a:gd name="connsiteY120" fmla="*/ 971552 h 3379472"/>
                    <a:gd name="connsiteX121" fmla="*/ 2076450 w 4367616"/>
                    <a:gd name="connsiteY121" fmla="*/ 866776 h 3379472"/>
                    <a:gd name="connsiteX122" fmla="*/ 1828800 w 4367616"/>
                    <a:gd name="connsiteY122" fmla="*/ 781052 h 3379472"/>
                    <a:gd name="connsiteX123" fmla="*/ 1981200 w 4367616"/>
                    <a:gd name="connsiteY123" fmla="*/ 571500 h 3379472"/>
                    <a:gd name="connsiteX124" fmla="*/ 2105026 w 4367616"/>
                    <a:gd name="connsiteY124" fmla="*/ 571500 h 3379472"/>
                    <a:gd name="connsiteX125" fmla="*/ 2209800 w 4367616"/>
                    <a:gd name="connsiteY125" fmla="*/ 504828 h 3379472"/>
                    <a:gd name="connsiteX126" fmla="*/ 2266950 w 4367616"/>
                    <a:gd name="connsiteY126" fmla="*/ 409576 h 3379472"/>
                    <a:gd name="connsiteX127" fmla="*/ 2400300 w 4367616"/>
                    <a:gd name="connsiteY127" fmla="*/ 238128 h 3379472"/>
                    <a:gd name="connsiteX128" fmla="*/ 2419350 w 4367616"/>
                    <a:gd name="connsiteY128" fmla="*/ 142876 h 3379472"/>
                    <a:gd name="connsiteX129" fmla="*/ 2552700 w 4367616"/>
                    <a:gd name="connsiteY129" fmla="*/ 28576 h 3379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</a:cxnLst>
                  <a:rect l="l" t="t" r="r" b="b"/>
                  <a:pathLst>
                    <a:path w="4367616" h="3379472">
                      <a:moveTo>
                        <a:pt x="2628900" y="0"/>
                      </a:moveTo>
                      <a:lnTo>
                        <a:pt x="2686050" y="76200"/>
                      </a:lnTo>
                      <a:lnTo>
                        <a:pt x="2828926" y="95252"/>
                      </a:lnTo>
                      <a:lnTo>
                        <a:pt x="2943226" y="28576"/>
                      </a:lnTo>
                      <a:lnTo>
                        <a:pt x="3105150" y="142876"/>
                      </a:lnTo>
                      <a:lnTo>
                        <a:pt x="3267074" y="47628"/>
                      </a:lnTo>
                      <a:lnTo>
                        <a:pt x="3355840" y="77216"/>
                      </a:lnTo>
                      <a:lnTo>
                        <a:pt x="3348990" y="110492"/>
                      </a:lnTo>
                      <a:lnTo>
                        <a:pt x="3615690" y="118112"/>
                      </a:lnTo>
                      <a:lnTo>
                        <a:pt x="3630930" y="140972"/>
                      </a:lnTo>
                      <a:lnTo>
                        <a:pt x="3691890" y="118112"/>
                      </a:lnTo>
                      <a:lnTo>
                        <a:pt x="3768090" y="156212"/>
                      </a:lnTo>
                      <a:lnTo>
                        <a:pt x="3778866" y="149746"/>
                      </a:lnTo>
                      <a:lnTo>
                        <a:pt x="3790950" y="222252"/>
                      </a:lnTo>
                      <a:lnTo>
                        <a:pt x="3873500" y="311152"/>
                      </a:lnTo>
                      <a:lnTo>
                        <a:pt x="3930650" y="361952"/>
                      </a:lnTo>
                      <a:lnTo>
                        <a:pt x="3949700" y="419102"/>
                      </a:lnTo>
                      <a:lnTo>
                        <a:pt x="3860800" y="546102"/>
                      </a:lnTo>
                      <a:lnTo>
                        <a:pt x="3898900" y="647702"/>
                      </a:lnTo>
                      <a:lnTo>
                        <a:pt x="3848100" y="806452"/>
                      </a:lnTo>
                      <a:lnTo>
                        <a:pt x="3956050" y="1016002"/>
                      </a:lnTo>
                      <a:lnTo>
                        <a:pt x="4108450" y="1085852"/>
                      </a:lnTo>
                      <a:lnTo>
                        <a:pt x="4038600" y="1428752"/>
                      </a:lnTo>
                      <a:lnTo>
                        <a:pt x="4133850" y="1606552"/>
                      </a:lnTo>
                      <a:lnTo>
                        <a:pt x="4178300" y="1619252"/>
                      </a:lnTo>
                      <a:lnTo>
                        <a:pt x="4140200" y="1809752"/>
                      </a:lnTo>
                      <a:lnTo>
                        <a:pt x="4191000" y="1917702"/>
                      </a:lnTo>
                      <a:lnTo>
                        <a:pt x="4241800" y="1943102"/>
                      </a:lnTo>
                      <a:lnTo>
                        <a:pt x="4324350" y="2063752"/>
                      </a:lnTo>
                      <a:lnTo>
                        <a:pt x="4349750" y="2241552"/>
                      </a:lnTo>
                      <a:lnTo>
                        <a:pt x="4298950" y="2336802"/>
                      </a:lnTo>
                      <a:lnTo>
                        <a:pt x="4356100" y="2425702"/>
                      </a:lnTo>
                      <a:lnTo>
                        <a:pt x="4367616" y="2431984"/>
                      </a:lnTo>
                      <a:lnTo>
                        <a:pt x="4316730" y="2472692"/>
                      </a:lnTo>
                      <a:lnTo>
                        <a:pt x="4187190" y="2518412"/>
                      </a:lnTo>
                      <a:lnTo>
                        <a:pt x="4126230" y="2586992"/>
                      </a:lnTo>
                      <a:lnTo>
                        <a:pt x="4110990" y="2731772"/>
                      </a:lnTo>
                      <a:lnTo>
                        <a:pt x="4057650" y="2739392"/>
                      </a:lnTo>
                      <a:lnTo>
                        <a:pt x="3935730" y="2693672"/>
                      </a:lnTo>
                      <a:lnTo>
                        <a:pt x="3768090" y="2640332"/>
                      </a:lnTo>
                      <a:lnTo>
                        <a:pt x="3798570" y="2556512"/>
                      </a:lnTo>
                      <a:lnTo>
                        <a:pt x="3722370" y="2487932"/>
                      </a:lnTo>
                      <a:lnTo>
                        <a:pt x="3653790" y="2571752"/>
                      </a:lnTo>
                      <a:lnTo>
                        <a:pt x="3341370" y="2663192"/>
                      </a:lnTo>
                      <a:lnTo>
                        <a:pt x="3227070" y="2663192"/>
                      </a:lnTo>
                      <a:lnTo>
                        <a:pt x="3173730" y="2815592"/>
                      </a:lnTo>
                      <a:lnTo>
                        <a:pt x="3105150" y="2876552"/>
                      </a:lnTo>
                      <a:lnTo>
                        <a:pt x="2792730" y="2823212"/>
                      </a:lnTo>
                      <a:lnTo>
                        <a:pt x="2739390" y="2876552"/>
                      </a:lnTo>
                      <a:lnTo>
                        <a:pt x="2625090" y="2884172"/>
                      </a:lnTo>
                      <a:lnTo>
                        <a:pt x="2487930" y="3028952"/>
                      </a:lnTo>
                      <a:lnTo>
                        <a:pt x="2426970" y="2960372"/>
                      </a:lnTo>
                      <a:lnTo>
                        <a:pt x="2350770" y="2960372"/>
                      </a:lnTo>
                      <a:lnTo>
                        <a:pt x="2335530" y="3059432"/>
                      </a:lnTo>
                      <a:lnTo>
                        <a:pt x="2221230" y="3219452"/>
                      </a:lnTo>
                      <a:lnTo>
                        <a:pt x="2007870" y="3219452"/>
                      </a:lnTo>
                      <a:lnTo>
                        <a:pt x="1847850" y="3348992"/>
                      </a:lnTo>
                      <a:cubicBezTo>
                        <a:pt x="1769472" y="3301964"/>
                        <a:pt x="1801270" y="3303272"/>
                        <a:pt x="1764030" y="3303272"/>
                      </a:cubicBezTo>
                      <a:lnTo>
                        <a:pt x="1741170" y="3295652"/>
                      </a:lnTo>
                      <a:lnTo>
                        <a:pt x="1642110" y="3379472"/>
                      </a:lnTo>
                      <a:lnTo>
                        <a:pt x="1558290" y="3326132"/>
                      </a:lnTo>
                      <a:lnTo>
                        <a:pt x="1611630" y="3257552"/>
                      </a:lnTo>
                      <a:lnTo>
                        <a:pt x="1497330" y="3196592"/>
                      </a:lnTo>
                      <a:lnTo>
                        <a:pt x="1421130" y="3013712"/>
                      </a:lnTo>
                      <a:lnTo>
                        <a:pt x="1413510" y="2907032"/>
                      </a:lnTo>
                      <a:lnTo>
                        <a:pt x="1436370" y="2823212"/>
                      </a:lnTo>
                      <a:lnTo>
                        <a:pt x="1367790" y="2807972"/>
                      </a:lnTo>
                      <a:lnTo>
                        <a:pt x="1268730" y="2846072"/>
                      </a:lnTo>
                      <a:lnTo>
                        <a:pt x="1131570" y="2777492"/>
                      </a:lnTo>
                      <a:lnTo>
                        <a:pt x="1032510" y="2792732"/>
                      </a:lnTo>
                      <a:lnTo>
                        <a:pt x="902970" y="2807972"/>
                      </a:lnTo>
                      <a:lnTo>
                        <a:pt x="864870" y="2922272"/>
                      </a:lnTo>
                      <a:lnTo>
                        <a:pt x="742950" y="3036572"/>
                      </a:lnTo>
                      <a:lnTo>
                        <a:pt x="613410" y="3143252"/>
                      </a:lnTo>
                      <a:lnTo>
                        <a:pt x="575310" y="3219452"/>
                      </a:lnTo>
                      <a:lnTo>
                        <a:pt x="628650" y="3326132"/>
                      </a:lnTo>
                      <a:lnTo>
                        <a:pt x="615398" y="3331432"/>
                      </a:lnTo>
                      <a:lnTo>
                        <a:pt x="499110" y="3318512"/>
                      </a:lnTo>
                      <a:lnTo>
                        <a:pt x="499110" y="3257552"/>
                      </a:lnTo>
                      <a:lnTo>
                        <a:pt x="407670" y="3257552"/>
                      </a:lnTo>
                      <a:lnTo>
                        <a:pt x="346710" y="3242312"/>
                      </a:lnTo>
                      <a:lnTo>
                        <a:pt x="339090" y="3211832"/>
                      </a:lnTo>
                      <a:lnTo>
                        <a:pt x="316230" y="3143252"/>
                      </a:lnTo>
                      <a:lnTo>
                        <a:pt x="316230" y="3082292"/>
                      </a:lnTo>
                      <a:lnTo>
                        <a:pt x="262890" y="2945132"/>
                      </a:lnTo>
                      <a:lnTo>
                        <a:pt x="285750" y="2884172"/>
                      </a:lnTo>
                      <a:lnTo>
                        <a:pt x="209550" y="2876552"/>
                      </a:lnTo>
                      <a:lnTo>
                        <a:pt x="201930" y="2823212"/>
                      </a:lnTo>
                      <a:lnTo>
                        <a:pt x="118110" y="2769872"/>
                      </a:lnTo>
                      <a:lnTo>
                        <a:pt x="118110" y="2708912"/>
                      </a:lnTo>
                      <a:lnTo>
                        <a:pt x="118110" y="2594612"/>
                      </a:lnTo>
                      <a:lnTo>
                        <a:pt x="118110" y="2487932"/>
                      </a:lnTo>
                      <a:lnTo>
                        <a:pt x="110490" y="2373632"/>
                      </a:lnTo>
                      <a:lnTo>
                        <a:pt x="96568" y="2373632"/>
                      </a:lnTo>
                      <a:lnTo>
                        <a:pt x="66674" y="2276476"/>
                      </a:lnTo>
                      <a:lnTo>
                        <a:pt x="0" y="2247900"/>
                      </a:lnTo>
                      <a:lnTo>
                        <a:pt x="57150" y="2162176"/>
                      </a:lnTo>
                      <a:lnTo>
                        <a:pt x="104774" y="2152652"/>
                      </a:lnTo>
                      <a:lnTo>
                        <a:pt x="247650" y="2028828"/>
                      </a:lnTo>
                      <a:lnTo>
                        <a:pt x="304800" y="1885952"/>
                      </a:lnTo>
                      <a:lnTo>
                        <a:pt x="247650" y="1809752"/>
                      </a:lnTo>
                      <a:lnTo>
                        <a:pt x="371474" y="1552576"/>
                      </a:lnTo>
                      <a:lnTo>
                        <a:pt x="304800" y="1514476"/>
                      </a:lnTo>
                      <a:lnTo>
                        <a:pt x="361950" y="1438276"/>
                      </a:lnTo>
                      <a:lnTo>
                        <a:pt x="561974" y="1333500"/>
                      </a:lnTo>
                      <a:lnTo>
                        <a:pt x="609600" y="1228728"/>
                      </a:lnTo>
                      <a:lnTo>
                        <a:pt x="609600" y="1114428"/>
                      </a:lnTo>
                      <a:lnTo>
                        <a:pt x="685800" y="1114428"/>
                      </a:lnTo>
                      <a:lnTo>
                        <a:pt x="771526" y="1238252"/>
                      </a:lnTo>
                      <a:lnTo>
                        <a:pt x="819150" y="1152528"/>
                      </a:lnTo>
                      <a:lnTo>
                        <a:pt x="876300" y="1181100"/>
                      </a:lnTo>
                      <a:lnTo>
                        <a:pt x="1019174" y="1143000"/>
                      </a:lnTo>
                      <a:lnTo>
                        <a:pt x="1085850" y="1238252"/>
                      </a:lnTo>
                      <a:lnTo>
                        <a:pt x="1171574" y="1162052"/>
                      </a:lnTo>
                      <a:lnTo>
                        <a:pt x="1190626" y="1085852"/>
                      </a:lnTo>
                      <a:lnTo>
                        <a:pt x="1304926" y="1133476"/>
                      </a:lnTo>
                      <a:lnTo>
                        <a:pt x="1543050" y="1143000"/>
                      </a:lnTo>
                      <a:lnTo>
                        <a:pt x="1771650" y="1000128"/>
                      </a:lnTo>
                      <a:lnTo>
                        <a:pt x="1924050" y="1047752"/>
                      </a:lnTo>
                      <a:lnTo>
                        <a:pt x="1971674" y="971552"/>
                      </a:lnTo>
                      <a:lnTo>
                        <a:pt x="2085974" y="971552"/>
                      </a:lnTo>
                      <a:lnTo>
                        <a:pt x="2076450" y="866776"/>
                      </a:lnTo>
                      <a:lnTo>
                        <a:pt x="1828800" y="781052"/>
                      </a:lnTo>
                      <a:lnTo>
                        <a:pt x="1981200" y="571500"/>
                      </a:lnTo>
                      <a:lnTo>
                        <a:pt x="2105026" y="571500"/>
                      </a:lnTo>
                      <a:lnTo>
                        <a:pt x="2209800" y="504828"/>
                      </a:lnTo>
                      <a:lnTo>
                        <a:pt x="2266950" y="409576"/>
                      </a:lnTo>
                      <a:lnTo>
                        <a:pt x="2400300" y="238128"/>
                      </a:lnTo>
                      <a:lnTo>
                        <a:pt x="2419350" y="142876"/>
                      </a:lnTo>
                      <a:lnTo>
                        <a:pt x="2552700" y="28576"/>
                      </a:lnTo>
                      <a:close/>
                    </a:path>
                  </a:pathLst>
                </a:custGeom>
                <a:solidFill>
                  <a:srgbClr val="A9D18E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79" name="フリーフォーム: 図形 78">
                  <a:extLst>
                    <a:ext uri="{FF2B5EF4-FFF2-40B4-BE49-F238E27FC236}">
                      <a16:creationId xmlns:a16="http://schemas.microsoft.com/office/drawing/2014/main" id="{6E0EC8D2-9F02-4861-9D1C-3650F12E1BA2}"/>
                    </a:ext>
                  </a:extLst>
                </p:cNvPr>
                <p:cNvSpPr/>
                <p:nvPr/>
              </p:nvSpPr>
              <p:spPr>
                <a:xfrm>
                  <a:off x="802309" y="3510915"/>
                  <a:ext cx="116049" cy="38603"/>
                </a:xfrm>
                <a:custGeom>
                  <a:avLst/>
                  <a:gdLst>
                    <a:gd name="connsiteX0" fmla="*/ 52862 w 116049"/>
                    <a:gd name="connsiteY0" fmla="*/ 0 h 38603"/>
                    <a:gd name="connsiteX1" fmla="*/ 89571 w 116049"/>
                    <a:gd name="connsiteY1" fmla="*/ 10279 h 38603"/>
                    <a:gd name="connsiteX2" fmla="*/ 99850 w 116049"/>
                    <a:gd name="connsiteY2" fmla="*/ 24962 h 38603"/>
                    <a:gd name="connsiteX3" fmla="*/ 116049 w 116049"/>
                    <a:gd name="connsiteY3" fmla="*/ 38603 h 38603"/>
                    <a:gd name="connsiteX4" fmla="*/ 997 w 116049"/>
                    <a:gd name="connsiteY4" fmla="*/ 38603 h 38603"/>
                    <a:gd name="connsiteX5" fmla="*/ 0 w 116049"/>
                    <a:gd name="connsiteY5" fmla="*/ 14684 h 38603"/>
                    <a:gd name="connsiteX6" fmla="*/ 20558 w 116049"/>
                    <a:gd name="connsiteY6" fmla="*/ 14684 h 38603"/>
                    <a:gd name="connsiteX0" fmla="*/ 52862 w 116049"/>
                    <a:gd name="connsiteY0" fmla="*/ 0 h 122873"/>
                    <a:gd name="connsiteX1" fmla="*/ 89571 w 116049"/>
                    <a:gd name="connsiteY1" fmla="*/ 10279 h 122873"/>
                    <a:gd name="connsiteX2" fmla="*/ 99850 w 116049"/>
                    <a:gd name="connsiteY2" fmla="*/ 24962 h 122873"/>
                    <a:gd name="connsiteX3" fmla="*/ 116049 w 116049"/>
                    <a:gd name="connsiteY3" fmla="*/ 38603 h 122873"/>
                    <a:gd name="connsiteX4" fmla="*/ 62085 w 116049"/>
                    <a:gd name="connsiteY4" fmla="*/ 122873 h 122873"/>
                    <a:gd name="connsiteX5" fmla="*/ 997 w 116049"/>
                    <a:gd name="connsiteY5" fmla="*/ 38603 h 122873"/>
                    <a:gd name="connsiteX6" fmla="*/ 0 w 116049"/>
                    <a:gd name="connsiteY6" fmla="*/ 14684 h 122873"/>
                    <a:gd name="connsiteX7" fmla="*/ 20558 w 116049"/>
                    <a:gd name="connsiteY7" fmla="*/ 14684 h 122873"/>
                    <a:gd name="connsiteX8" fmla="*/ 52862 w 116049"/>
                    <a:gd name="connsiteY8" fmla="*/ 0 h 122873"/>
                    <a:gd name="connsiteX0" fmla="*/ 62085 w 153525"/>
                    <a:gd name="connsiteY0" fmla="*/ 122873 h 214313"/>
                    <a:gd name="connsiteX1" fmla="*/ 997 w 153525"/>
                    <a:gd name="connsiteY1" fmla="*/ 38603 h 214313"/>
                    <a:gd name="connsiteX2" fmla="*/ 0 w 153525"/>
                    <a:gd name="connsiteY2" fmla="*/ 14684 h 214313"/>
                    <a:gd name="connsiteX3" fmla="*/ 20558 w 153525"/>
                    <a:gd name="connsiteY3" fmla="*/ 14684 h 214313"/>
                    <a:gd name="connsiteX4" fmla="*/ 52862 w 153525"/>
                    <a:gd name="connsiteY4" fmla="*/ 0 h 214313"/>
                    <a:gd name="connsiteX5" fmla="*/ 89571 w 153525"/>
                    <a:gd name="connsiteY5" fmla="*/ 10279 h 214313"/>
                    <a:gd name="connsiteX6" fmla="*/ 99850 w 153525"/>
                    <a:gd name="connsiteY6" fmla="*/ 24962 h 214313"/>
                    <a:gd name="connsiteX7" fmla="*/ 116049 w 153525"/>
                    <a:gd name="connsiteY7" fmla="*/ 38603 h 214313"/>
                    <a:gd name="connsiteX8" fmla="*/ 153525 w 153525"/>
                    <a:gd name="connsiteY8" fmla="*/ 214313 h 214313"/>
                    <a:gd name="connsiteX0" fmla="*/ 997 w 153525"/>
                    <a:gd name="connsiteY0" fmla="*/ 38603 h 214313"/>
                    <a:gd name="connsiteX1" fmla="*/ 0 w 153525"/>
                    <a:gd name="connsiteY1" fmla="*/ 14684 h 214313"/>
                    <a:gd name="connsiteX2" fmla="*/ 20558 w 153525"/>
                    <a:gd name="connsiteY2" fmla="*/ 14684 h 214313"/>
                    <a:gd name="connsiteX3" fmla="*/ 52862 w 153525"/>
                    <a:gd name="connsiteY3" fmla="*/ 0 h 214313"/>
                    <a:gd name="connsiteX4" fmla="*/ 89571 w 153525"/>
                    <a:gd name="connsiteY4" fmla="*/ 10279 h 214313"/>
                    <a:gd name="connsiteX5" fmla="*/ 99850 w 153525"/>
                    <a:gd name="connsiteY5" fmla="*/ 24962 h 214313"/>
                    <a:gd name="connsiteX6" fmla="*/ 116049 w 153525"/>
                    <a:gd name="connsiteY6" fmla="*/ 38603 h 214313"/>
                    <a:gd name="connsiteX7" fmla="*/ 153525 w 153525"/>
                    <a:gd name="connsiteY7" fmla="*/ 214313 h 214313"/>
                    <a:gd name="connsiteX0" fmla="*/ 997 w 116049"/>
                    <a:gd name="connsiteY0" fmla="*/ 38603 h 38603"/>
                    <a:gd name="connsiteX1" fmla="*/ 0 w 116049"/>
                    <a:gd name="connsiteY1" fmla="*/ 14684 h 38603"/>
                    <a:gd name="connsiteX2" fmla="*/ 20558 w 116049"/>
                    <a:gd name="connsiteY2" fmla="*/ 14684 h 38603"/>
                    <a:gd name="connsiteX3" fmla="*/ 52862 w 116049"/>
                    <a:gd name="connsiteY3" fmla="*/ 0 h 38603"/>
                    <a:gd name="connsiteX4" fmla="*/ 89571 w 116049"/>
                    <a:gd name="connsiteY4" fmla="*/ 10279 h 38603"/>
                    <a:gd name="connsiteX5" fmla="*/ 99850 w 116049"/>
                    <a:gd name="connsiteY5" fmla="*/ 24962 h 38603"/>
                    <a:gd name="connsiteX6" fmla="*/ 116049 w 116049"/>
                    <a:gd name="connsiteY6" fmla="*/ 38603 h 386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6049" h="38603">
                      <a:moveTo>
                        <a:pt x="997" y="38603"/>
                      </a:moveTo>
                      <a:cubicBezTo>
                        <a:pt x="665" y="30630"/>
                        <a:pt x="332" y="22657"/>
                        <a:pt x="0" y="14684"/>
                      </a:cubicBezTo>
                      <a:lnTo>
                        <a:pt x="20558" y="14684"/>
                      </a:lnTo>
                      <a:lnTo>
                        <a:pt x="52862" y="0"/>
                      </a:lnTo>
                      <a:lnTo>
                        <a:pt x="89571" y="10279"/>
                      </a:lnTo>
                      <a:lnTo>
                        <a:pt x="99850" y="24962"/>
                      </a:lnTo>
                      <a:lnTo>
                        <a:pt x="116049" y="38603"/>
                      </a:lnTo>
                    </a:path>
                  </a:pathLst>
                </a:custGeom>
                <a:solidFill>
                  <a:srgbClr val="E2F0D9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</p:grp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517607FB-BE20-F70C-DF60-DC107D8CBF66}"/>
                  </a:ext>
                </a:extLst>
              </p:cNvPr>
              <p:cNvSpPr/>
              <p:nvPr/>
            </p:nvSpPr>
            <p:spPr>
              <a:xfrm>
                <a:off x="663246" y="2858369"/>
                <a:ext cx="291329" cy="691148"/>
              </a:xfrm>
              <a:custGeom>
                <a:avLst/>
                <a:gdLst>
                  <a:gd name="connsiteX0" fmla="*/ 152127 w 291329"/>
                  <a:gd name="connsiteY0" fmla="*/ 0 h 691148"/>
                  <a:gd name="connsiteX1" fmla="*/ 160938 w 291329"/>
                  <a:gd name="connsiteY1" fmla="*/ 0 h 691148"/>
                  <a:gd name="connsiteX2" fmla="*/ 164462 w 291329"/>
                  <a:gd name="connsiteY2" fmla="*/ 7048 h 691148"/>
                  <a:gd name="connsiteX3" fmla="*/ 150365 w 291329"/>
                  <a:gd name="connsiteY3" fmla="*/ 58148 h 691148"/>
                  <a:gd name="connsiteX4" fmla="*/ 150365 w 291329"/>
                  <a:gd name="connsiteY4" fmla="*/ 89864 h 691148"/>
                  <a:gd name="connsiteX5" fmla="*/ 146841 w 291329"/>
                  <a:gd name="connsiteY5" fmla="*/ 105723 h 691148"/>
                  <a:gd name="connsiteX6" fmla="*/ 134507 w 291329"/>
                  <a:gd name="connsiteY6" fmla="*/ 121581 h 691148"/>
                  <a:gd name="connsiteX7" fmla="*/ 132745 w 291329"/>
                  <a:gd name="connsiteY7" fmla="*/ 130391 h 691148"/>
                  <a:gd name="connsiteX8" fmla="*/ 134507 w 291329"/>
                  <a:gd name="connsiteY8" fmla="*/ 137440 h 691148"/>
                  <a:gd name="connsiteX9" fmla="*/ 152127 w 291329"/>
                  <a:gd name="connsiteY9" fmla="*/ 137440 h 691148"/>
                  <a:gd name="connsiteX10" fmla="*/ 146841 w 291329"/>
                  <a:gd name="connsiteY10" fmla="*/ 158584 h 691148"/>
                  <a:gd name="connsiteX11" fmla="*/ 169748 w 291329"/>
                  <a:gd name="connsiteY11" fmla="*/ 174443 h 691148"/>
                  <a:gd name="connsiteX12" fmla="*/ 166224 w 291329"/>
                  <a:gd name="connsiteY12" fmla="*/ 192063 h 691148"/>
                  <a:gd name="connsiteX13" fmla="*/ 183844 w 291329"/>
                  <a:gd name="connsiteY13" fmla="*/ 243162 h 691148"/>
                  <a:gd name="connsiteX14" fmla="*/ 212037 w 291329"/>
                  <a:gd name="connsiteY14" fmla="*/ 273117 h 691148"/>
                  <a:gd name="connsiteX15" fmla="*/ 224371 w 291329"/>
                  <a:gd name="connsiteY15" fmla="*/ 292500 h 691148"/>
                  <a:gd name="connsiteX16" fmla="*/ 245516 w 291329"/>
                  <a:gd name="connsiteY16" fmla="*/ 285451 h 691148"/>
                  <a:gd name="connsiteX17" fmla="*/ 291329 w 291329"/>
                  <a:gd name="connsiteY17" fmla="*/ 292500 h 691148"/>
                  <a:gd name="connsiteX18" fmla="*/ 277233 w 291329"/>
                  <a:gd name="connsiteY18" fmla="*/ 318930 h 691148"/>
                  <a:gd name="connsiteX19" fmla="*/ 286043 w 291329"/>
                  <a:gd name="connsiteY19" fmla="*/ 340075 h 691148"/>
                  <a:gd name="connsiteX20" fmla="*/ 286043 w 291329"/>
                  <a:gd name="connsiteY20" fmla="*/ 355933 h 691148"/>
                  <a:gd name="connsiteX21" fmla="*/ 275471 w 291329"/>
                  <a:gd name="connsiteY21" fmla="*/ 364744 h 691148"/>
                  <a:gd name="connsiteX22" fmla="*/ 277233 w 291329"/>
                  <a:gd name="connsiteY22" fmla="*/ 378840 h 691148"/>
                  <a:gd name="connsiteX23" fmla="*/ 256088 w 291329"/>
                  <a:gd name="connsiteY23" fmla="*/ 391174 h 691148"/>
                  <a:gd name="connsiteX24" fmla="*/ 229657 w 291329"/>
                  <a:gd name="connsiteY24" fmla="*/ 394698 h 691148"/>
                  <a:gd name="connsiteX25" fmla="*/ 219085 w 291329"/>
                  <a:gd name="connsiteY25" fmla="*/ 384126 h 691148"/>
                  <a:gd name="connsiteX26" fmla="*/ 190892 w 291329"/>
                  <a:gd name="connsiteY26" fmla="*/ 392936 h 691148"/>
                  <a:gd name="connsiteX27" fmla="*/ 171510 w 291329"/>
                  <a:gd name="connsiteY27" fmla="*/ 378840 h 691148"/>
                  <a:gd name="connsiteX28" fmla="*/ 152127 w 291329"/>
                  <a:gd name="connsiteY28" fmla="*/ 389412 h 691148"/>
                  <a:gd name="connsiteX29" fmla="*/ 115125 w 291329"/>
                  <a:gd name="connsiteY29" fmla="*/ 401746 h 691148"/>
                  <a:gd name="connsiteX30" fmla="*/ 99266 w 291329"/>
                  <a:gd name="connsiteY30" fmla="*/ 429939 h 691148"/>
                  <a:gd name="connsiteX31" fmla="*/ 88694 w 291329"/>
                  <a:gd name="connsiteY31" fmla="*/ 436987 h 691148"/>
                  <a:gd name="connsiteX32" fmla="*/ 74597 w 291329"/>
                  <a:gd name="connsiteY32" fmla="*/ 459894 h 691148"/>
                  <a:gd name="connsiteX33" fmla="*/ 74597 w 291329"/>
                  <a:gd name="connsiteY33" fmla="*/ 495135 h 691148"/>
                  <a:gd name="connsiteX34" fmla="*/ 60501 w 291329"/>
                  <a:gd name="connsiteY34" fmla="*/ 496897 h 691148"/>
                  <a:gd name="connsiteX35" fmla="*/ 56977 w 291329"/>
                  <a:gd name="connsiteY35" fmla="*/ 507469 h 691148"/>
                  <a:gd name="connsiteX36" fmla="*/ 39357 w 291329"/>
                  <a:gd name="connsiteY36" fmla="*/ 525090 h 691148"/>
                  <a:gd name="connsiteX37" fmla="*/ 48167 w 291329"/>
                  <a:gd name="connsiteY37" fmla="*/ 532138 h 691148"/>
                  <a:gd name="connsiteX38" fmla="*/ 55215 w 291329"/>
                  <a:gd name="connsiteY38" fmla="*/ 570903 h 691148"/>
                  <a:gd name="connsiteX39" fmla="*/ 51691 w 291329"/>
                  <a:gd name="connsiteY39" fmla="*/ 577951 h 691148"/>
                  <a:gd name="connsiteX40" fmla="*/ 56977 w 291329"/>
                  <a:gd name="connsiteY40" fmla="*/ 597334 h 691148"/>
                  <a:gd name="connsiteX41" fmla="*/ 32308 w 291329"/>
                  <a:gd name="connsiteY41" fmla="*/ 597334 h 691148"/>
                  <a:gd name="connsiteX42" fmla="*/ 32308 w 291329"/>
                  <a:gd name="connsiteY42" fmla="*/ 611430 h 691148"/>
                  <a:gd name="connsiteX43" fmla="*/ 46405 w 291329"/>
                  <a:gd name="connsiteY43" fmla="*/ 616716 h 691148"/>
                  <a:gd name="connsiteX44" fmla="*/ 41119 w 291329"/>
                  <a:gd name="connsiteY44" fmla="*/ 632574 h 691148"/>
                  <a:gd name="connsiteX45" fmla="*/ 65787 w 291329"/>
                  <a:gd name="connsiteY45" fmla="*/ 660767 h 691148"/>
                  <a:gd name="connsiteX46" fmla="*/ 61736 w 291329"/>
                  <a:gd name="connsiteY46" fmla="*/ 691148 h 691148"/>
                  <a:gd name="connsiteX47" fmla="*/ 0 w 291329"/>
                  <a:gd name="connsiteY47" fmla="*/ 691148 h 691148"/>
                  <a:gd name="connsiteX48" fmla="*/ 0 w 291329"/>
                  <a:gd name="connsiteY48" fmla="*/ 27559 h 691148"/>
                  <a:gd name="connsiteX49" fmla="*/ 9402 w 291329"/>
                  <a:gd name="connsiteY49" fmla="*/ 26431 h 691148"/>
                  <a:gd name="connsiteX50" fmla="*/ 32308 w 291329"/>
                  <a:gd name="connsiteY50" fmla="*/ 29955 h 691148"/>
                  <a:gd name="connsiteX51" fmla="*/ 56977 w 291329"/>
                  <a:gd name="connsiteY51" fmla="*/ 44051 h 691148"/>
                  <a:gd name="connsiteX52" fmla="*/ 65787 w 291329"/>
                  <a:gd name="connsiteY52" fmla="*/ 52861 h 691148"/>
                  <a:gd name="connsiteX53" fmla="*/ 72835 w 291329"/>
                  <a:gd name="connsiteY53" fmla="*/ 61672 h 691148"/>
                  <a:gd name="connsiteX54" fmla="*/ 93980 w 291329"/>
                  <a:gd name="connsiteY54" fmla="*/ 63434 h 691148"/>
                  <a:gd name="connsiteX55" fmla="*/ 99266 w 291329"/>
                  <a:gd name="connsiteY55" fmla="*/ 44051 h 691148"/>
                  <a:gd name="connsiteX56" fmla="*/ 111600 w 291329"/>
                  <a:gd name="connsiteY56" fmla="*/ 26431 h 691148"/>
                  <a:gd name="connsiteX57" fmla="*/ 113362 w 291329"/>
                  <a:gd name="connsiteY57" fmla="*/ 14096 h 691148"/>
                  <a:gd name="connsiteX58" fmla="*/ 134507 w 291329"/>
                  <a:gd name="connsiteY58" fmla="*/ 7048 h 691148"/>
                  <a:gd name="connsiteX0" fmla="*/ 223565 w 362767"/>
                  <a:gd name="connsiteY0" fmla="*/ 0 h 805448"/>
                  <a:gd name="connsiteX1" fmla="*/ 232376 w 362767"/>
                  <a:gd name="connsiteY1" fmla="*/ 0 h 805448"/>
                  <a:gd name="connsiteX2" fmla="*/ 235900 w 362767"/>
                  <a:gd name="connsiteY2" fmla="*/ 7048 h 805448"/>
                  <a:gd name="connsiteX3" fmla="*/ 221803 w 362767"/>
                  <a:gd name="connsiteY3" fmla="*/ 58148 h 805448"/>
                  <a:gd name="connsiteX4" fmla="*/ 221803 w 362767"/>
                  <a:gd name="connsiteY4" fmla="*/ 89864 h 805448"/>
                  <a:gd name="connsiteX5" fmla="*/ 218279 w 362767"/>
                  <a:gd name="connsiteY5" fmla="*/ 105723 h 805448"/>
                  <a:gd name="connsiteX6" fmla="*/ 205945 w 362767"/>
                  <a:gd name="connsiteY6" fmla="*/ 121581 h 805448"/>
                  <a:gd name="connsiteX7" fmla="*/ 204183 w 362767"/>
                  <a:gd name="connsiteY7" fmla="*/ 130391 h 805448"/>
                  <a:gd name="connsiteX8" fmla="*/ 205945 w 362767"/>
                  <a:gd name="connsiteY8" fmla="*/ 137440 h 805448"/>
                  <a:gd name="connsiteX9" fmla="*/ 223565 w 362767"/>
                  <a:gd name="connsiteY9" fmla="*/ 137440 h 805448"/>
                  <a:gd name="connsiteX10" fmla="*/ 218279 w 362767"/>
                  <a:gd name="connsiteY10" fmla="*/ 158584 h 805448"/>
                  <a:gd name="connsiteX11" fmla="*/ 241186 w 362767"/>
                  <a:gd name="connsiteY11" fmla="*/ 174443 h 805448"/>
                  <a:gd name="connsiteX12" fmla="*/ 237662 w 362767"/>
                  <a:gd name="connsiteY12" fmla="*/ 192063 h 805448"/>
                  <a:gd name="connsiteX13" fmla="*/ 255282 w 362767"/>
                  <a:gd name="connsiteY13" fmla="*/ 243162 h 805448"/>
                  <a:gd name="connsiteX14" fmla="*/ 283475 w 362767"/>
                  <a:gd name="connsiteY14" fmla="*/ 273117 h 805448"/>
                  <a:gd name="connsiteX15" fmla="*/ 295809 w 362767"/>
                  <a:gd name="connsiteY15" fmla="*/ 292500 h 805448"/>
                  <a:gd name="connsiteX16" fmla="*/ 316954 w 362767"/>
                  <a:gd name="connsiteY16" fmla="*/ 285451 h 805448"/>
                  <a:gd name="connsiteX17" fmla="*/ 362767 w 362767"/>
                  <a:gd name="connsiteY17" fmla="*/ 292500 h 805448"/>
                  <a:gd name="connsiteX18" fmla="*/ 348671 w 362767"/>
                  <a:gd name="connsiteY18" fmla="*/ 318930 h 805448"/>
                  <a:gd name="connsiteX19" fmla="*/ 357481 w 362767"/>
                  <a:gd name="connsiteY19" fmla="*/ 340075 h 805448"/>
                  <a:gd name="connsiteX20" fmla="*/ 357481 w 362767"/>
                  <a:gd name="connsiteY20" fmla="*/ 355933 h 805448"/>
                  <a:gd name="connsiteX21" fmla="*/ 346909 w 362767"/>
                  <a:gd name="connsiteY21" fmla="*/ 364744 h 805448"/>
                  <a:gd name="connsiteX22" fmla="*/ 348671 w 362767"/>
                  <a:gd name="connsiteY22" fmla="*/ 378840 h 805448"/>
                  <a:gd name="connsiteX23" fmla="*/ 327526 w 362767"/>
                  <a:gd name="connsiteY23" fmla="*/ 391174 h 805448"/>
                  <a:gd name="connsiteX24" fmla="*/ 301095 w 362767"/>
                  <a:gd name="connsiteY24" fmla="*/ 394698 h 805448"/>
                  <a:gd name="connsiteX25" fmla="*/ 290523 w 362767"/>
                  <a:gd name="connsiteY25" fmla="*/ 384126 h 805448"/>
                  <a:gd name="connsiteX26" fmla="*/ 262330 w 362767"/>
                  <a:gd name="connsiteY26" fmla="*/ 392936 h 805448"/>
                  <a:gd name="connsiteX27" fmla="*/ 242948 w 362767"/>
                  <a:gd name="connsiteY27" fmla="*/ 378840 h 805448"/>
                  <a:gd name="connsiteX28" fmla="*/ 223565 w 362767"/>
                  <a:gd name="connsiteY28" fmla="*/ 389412 h 805448"/>
                  <a:gd name="connsiteX29" fmla="*/ 186563 w 362767"/>
                  <a:gd name="connsiteY29" fmla="*/ 401746 h 805448"/>
                  <a:gd name="connsiteX30" fmla="*/ 170704 w 362767"/>
                  <a:gd name="connsiteY30" fmla="*/ 429939 h 805448"/>
                  <a:gd name="connsiteX31" fmla="*/ 160132 w 362767"/>
                  <a:gd name="connsiteY31" fmla="*/ 436987 h 805448"/>
                  <a:gd name="connsiteX32" fmla="*/ 146035 w 362767"/>
                  <a:gd name="connsiteY32" fmla="*/ 459894 h 805448"/>
                  <a:gd name="connsiteX33" fmla="*/ 146035 w 362767"/>
                  <a:gd name="connsiteY33" fmla="*/ 495135 h 805448"/>
                  <a:gd name="connsiteX34" fmla="*/ 131939 w 362767"/>
                  <a:gd name="connsiteY34" fmla="*/ 496897 h 805448"/>
                  <a:gd name="connsiteX35" fmla="*/ 128415 w 362767"/>
                  <a:gd name="connsiteY35" fmla="*/ 507469 h 805448"/>
                  <a:gd name="connsiteX36" fmla="*/ 110795 w 362767"/>
                  <a:gd name="connsiteY36" fmla="*/ 525090 h 805448"/>
                  <a:gd name="connsiteX37" fmla="*/ 119605 w 362767"/>
                  <a:gd name="connsiteY37" fmla="*/ 532138 h 805448"/>
                  <a:gd name="connsiteX38" fmla="*/ 126653 w 362767"/>
                  <a:gd name="connsiteY38" fmla="*/ 570903 h 805448"/>
                  <a:gd name="connsiteX39" fmla="*/ 123129 w 362767"/>
                  <a:gd name="connsiteY39" fmla="*/ 577951 h 805448"/>
                  <a:gd name="connsiteX40" fmla="*/ 128415 w 362767"/>
                  <a:gd name="connsiteY40" fmla="*/ 597334 h 805448"/>
                  <a:gd name="connsiteX41" fmla="*/ 103746 w 362767"/>
                  <a:gd name="connsiteY41" fmla="*/ 597334 h 805448"/>
                  <a:gd name="connsiteX42" fmla="*/ 103746 w 362767"/>
                  <a:gd name="connsiteY42" fmla="*/ 611430 h 805448"/>
                  <a:gd name="connsiteX43" fmla="*/ 117843 w 362767"/>
                  <a:gd name="connsiteY43" fmla="*/ 616716 h 805448"/>
                  <a:gd name="connsiteX44" fmla="*/ 112557 w 362767"/>
                  <a:gd name="connsiteY44" fmla="*/ 632574 h 805448"/>
                  <a:gd name="connsiteX45" fmla="*/ 137225 w 362767"/>
                  <a:gd name="connsiteY45" fmla="*/ 660767 h 805448"/>
                  <a:gd name="connsiteX46" fmla="*/ 133174 w 362767"/>
                  <a:gd name="connsiteY46" fmla="*/ 691148 h 805448"/>
                  <a:gd name="connsiteX47" fmla="*/ 0 w 362767"/>
                  <a:gd name="connsiteY47" fmla="*/ 805448 h 805448"/>
                  <a:gd name="connsiteX48" fmla="*/ 71438 w 362767"/>
                  <a:gd name="connsiteY48" fmla="*/ 27559 h 805448"/>
                  <a:gd name="connsiteX49" fmla="*/ 80840 w 362767"/>
                  <a:gd name="connsiteY49" fmla="*/ 26431 h 805448"/>
                  <a:gd name="connsiteX50" fmla="*/ 103746 w 362767"/>
                  <a:gd name="connsiteY50" fmla="*/ 29955 h 805448"/>
                  <a:gd name="connsiteX51" fmla="*/ 128415 w 362767"/>
                  <a:gd name="connsiteY51" fmla="*/ 44051 h 805448"/>
                  <a:gd name="connsiteX52" fmla="*/ 137225 w 362767"/>
                  <a:gd name="connsiteY52" fmla="*/ 52861 h 805448"/>
                  <a:gd name="connsiteX53" fmla="*/ 144273 w 362767"/>
                  <a:gd name="connsiteY53" fmla="*/ 61672 h 805448"/>
                  <a:gd name="connsiteX54" fmla="*/ 165418 w 362767"/>
                  <a:gd name="connsiteY54" fmla="*/ 63434 h 805448"/>
                  <a:gd name="connsiteX55" fmla="*/ 170704 w 362767"/>
                  <a:gd name="connsiteY55" fmla="*/ 44051 h 805448"/>
                  <a:gd name="connsiteX56" fmla="*/ 183038 w 362767"/>
                  <a:gd name="connsiteY56" fmla="*/ 26431 h 805448"/>
                  <a:gd name="connsiteX57" fmla="*/ 184800 w 362767"/>
                  <a:gd name="connsiteY57" fmla="*/ 14096 h 805448"/>
                  <a:gd name="connsiteX58" fmla="*/ 205945 w 362767"/>
                  <a:gd name="connsiteY58" fmla="*/ 7048 h 805448"/>
                  <a:gd name="connsiteX59" fmla="*/ 223565 w 362767"/>
                  <a:gd name="connsiteY59" fmla="*/ 0 h 805448"/>
                  <a:gd name="connsiteX0" fmla="*/ 0 w 362767"/>
                  <a:gd name="connsiteY0" fmla="*/ 805448 h 896888"/>
                  <a:gd name="connsiteX1" fmla="*/ 71438 w 362767"/>
                  <a:gd name="connsiteY1" fmla="*/ 27559 h 896888"/>
                  <a:gd name="connsiteX2" fmla="*/ 80840 w 362767"/>
                  <a:gd name="connsiteY2" fmla="*/ 26431 h 896888"/>
                  <a:gd name="connsiteX3" fmla="*/ 103746 w 362767"/>
                  <a:gd name="connsiteY3" fmla="*/ 29955 h 896888"/>
                  <a:gd name="connsiteX4" fmla="*/ 128415 w 362767"/>
                  <a:gd name="connsiteY4" fmla="*/ 44051 h 896888"/>
                  <a:gd name="connsiteX5" fmla="*/ 137225 w 362767"/>
                  <a:gd name="connsiteY5" fmla="*/ 52861 h 896888"/>
                  <a:gd name="connsiteX6" fmla="*/ 144273 w 362767"/>
                  <a:gd name="connsiteY6" fmla="*/ 61672 h 896888"/>
                  <a:gd name="connsiteX7" fmla="*/ 165418 w 362767"/>
                  <a:gd name="connsiteY7" fmla="*/ 63434 h 896888"/>
                  <a:gd name="connsiteX8" fmla="*/ 170704 w 362767"/>
                  <a:gd name="connsiteY8" fmla="*/ 44051 h 896888"/>
                  <a:gd name="connsiteX9" fmla="*/ 183038 w 362767"/>
                  <a:gd name="connsiteY9" fmla="*/ 26431 h 896888"/>
                  <a:gd name="connsiteX10" fmla="*/ 184800 w 362767"/>
                  <a:gd name="connsiteY10" fmla="*/ 14096 h 896888"/>
                  <a:gd name="connsiteX11" fmla="*/ 205945 w 362767"/>
                  <a:gd name="connsiteY11" fmla="*/ 7048 h 896888"/>
                  <a:gd name="connsiteX12" fmla="*/ 223565 w 362767"/>
                  <a:gd name="connsiteY12" fmla="*/ 0 h 896888"/>
                  <a:gd name="connsiteX13" fmla="*/ 232376 w 362767"/>
                  <a:gd name="connsiteY13" fmla="*/ 0 h 896888"/>
                  <a:gd name="connsiteX14" fmla="*/ 235900 w 362767"/>
                  <a:gd name="connsiteY14" fmla="*/ 7048 h 896888"/>
                  <a:gd name="connsiteX15" fmla="*/ 221803 w 362767"/>
                  <a:gd name="connsiteY15" fmla="*/ 58148 h 896888"/>
                  <a:gd name="connsiteX16" fmla="*/ 221803 w 362767"/>
                  <a:gd name="connsiteY16" fmla="*/ 89864 h 896888"/>
                  <a:gd name="connsiteX17" fmla="*/ 218279 w 362767"/>
                  <a:gd name="connsiteY17" fmla="*/ 105723 h 896888"/>
                  <a:gd name="connsiteX18" fmla="*/ 205945 w 362767"/>
                  <a:gd name="connsiteY18" fmla="*/ 121581 h 896888"/>
                  <a:gd name="connsiteX19" fmla="*/ 204183 w 362767"/>
                  <a:gd name="connsiteY19" fmla="*/ 130391 h 896888"/>
                  <a:gd name="connsiteX20" fmla="*/ 205945 w 362767"/>
                  <a:gd name="connsiteY20" fmla="*/ 137440 h 896888"/>
                  <a:gd name="connsiteX21" fmla="*/ 223565 w 362767"/>
                  <a:gd name="connsiteY21" fmla="*/ 137440 h 896888"/>
                  <a:gd name="connsiteX22" fmla="*/ 218279 w 362767"/>
                  <a:gd name="connsiteY22" fmla="*/ 158584 h 896888"/>
                  <a:gd name="connsiteX23" fmla="*/ 241186 w 362767"/>
                  <a:gd name="connsiteY23" fmla="*/ 174443 h 896888"/>
                  <a:gd name="connsiteX24" fmla="*/ 237662 w 362767"/>
                  <a:gd name="connsiteY24" fmla="*/ 192063 h 896888"/>
                  <a:gd name="connsiteX25" fmla="*/ 255282 w 362767"/>
                  <a:gd name="connsiteY25" fmla="*/ 243162 h 896888"/>
                  <a:gd name="connsiteX26" fmla="*/ 283475 w 362767"/>
                  <a:gd name="connsiteY26" fmla="*/ 273117 h 896888"/>
                  <a:gd name="connsiteX27" fmla="*/ 295809 w 362767"/>
                  <a:gd name="connsiteY27" fmla="*/ 292500 h 896888"/>
                  <a:gd name="connsiteX28" fmla="*/ 316954 w 362767"/>
                  <a:gd name="connsiteY28" fmla="*/ 285451 h 896888"/>
                  <a:gd name="connsiteX29" fmla="*/ 362767 w 362767"/>
                  <a:gd name="connsiteY29" fmla="*/ 292500 h 896888"/>
                  <a:gd name="connsiteX30" fmla="*/ 348671 w 362767"/>
                  <a:gd name="connsiteY30" fmla="*/ 318930 h 896888"/>
                  <a:gd name="connsiteX31" fmla="*/ 357481 w 362767"/>
                  <a:gd name="connsiteY31" fmla="*/ 340075 h 896888"/>
                  <a:gd name="connsiteX32" fmla="*/ 357481 w 362767"/>
                  <a:gd name="connsiteY32" fmla="*/ 355933 h 896888"/>
                  <a:gd name="connsiteX33" fmla="*/ 346909 w 362767"/>
                  <a:gd name="connsiteY33" fmla="*/ 364744 h 896888"/>
                  <a:gd name="connsiteX34" fmla="*/ 348671 w 362767"/>
                  <a:gd name="connsiteY34" fmla="*/ 378840 h 896888"/>
                  <a:gd name="connsiteX35" fmla="*/ 327526 w 362767"/>
                  <a:gd name="connsiteY35" fmla="*/ 391174 h 896888"/>
                  <a:gd name="connsiteX36" fmla="*/ 301095 w 362767"/>
                  <a:gd name="connsiteY36" fmla="*/ 394698 h 896888"/>
                  <a:gd name="connsiteX37" fmla="*/ 290523 w 362767"/>
                  <a:gd name="connsiteY37" fmla="*/ 384126 h 896888"/>
                  <a:gd name="connsiteX38" fmla="*/ 262330 w 362767"/>
                  <a:gd name="connsiteY38" fmla="*/ 392936 h 896888"/>
                  <a:gd name="connsiteX39" fmla="*/ 242948 w 362767"/>
                  <a:gd name="connsiteY39" fmla="*/ 378840 h 896888"/>
                  <a:gd name="connsiteX40" fmla="*/ 223565 w 362767"/>
                  <a:gd name="connsiteY40" fmla="*/ 389412 h 896888"/>
                  <a:gd name="connsiteX41" fmla="*/ 186563 w 362767"/>
                  <a:gd name="connsiteY41" fmla="*/ 401746 h 896888"/>
                  <a:gd name="connsiteX42" fmla="*/ 170704 w 362767"/>
                  <a:gd name="connsiteY42" fmla="*/ 429939 h 896888"/>
                  <a:gd name="connsiteX43" fmla="*/ 160132 w 362767"/>
                  <a:gd name="connsiteY43" fmla="*/ 436987 h 896888"/>
                  <a:gd name="connsiteX44" fmla="*/ 146035 w 362767"/>
                  <a:gd name="connsiteY44" fmla="*/ 459894 h 896888"/>
                  <a:gd name="connsiteX45" fmla="*/ 146035 w 362767"/>
                  <a:gd name="connsiteY45" fmla="*/ 495135 h 896888"/>
                  <a:gd name="connsiteX46" fmla="*/ 131939 w 362767"/>
                  <a:gd name="connsiteY46" fmla="*/ 496897 h 896888"/>
                  <a:gd name="connsiteX47" fmla="*/ 128415 w 362767"/>
                  <a:gd name="connsiteY47" fmla="*/ 507469 h 896888"/>
                  <a:gd name="connsiteX48" fmla="*/ 110795 w 362767"/>
                  <a:gd name="connsiteY48" fmla="*/ 525090 h 896888"/>
                  <a:gd name="connsiteX49" fmla="*/ 119605 w 362767"/>
                  <a:gd name="connsiteY49" fmla="*/ 532138 h 896888"/>
                  <a:gd name="connsiteX50" fmla="*/ 126653 w 362767"/>
                  <a:gd name="connsiteY50" fmla="*/ 570903 h 896888"/>
                  <a:gd name="connsiteX51" fmla="*/ 123129 w 362767"/>
                  <a:gd name="connsiteY51" fmla="*/ 577951 h 896888"/>
                  <a:gd name="connsiteX52" fmla="*/ 128415 w 362767"/>
                  <a:gd name="connsiteY52" fmla="*/ 597334 h 896888"/>
                  <a:gd name="connsiteX53" fmla="*/ 103746 w 362767"/>
                  <a:gd name="connsiteY53" fmla="*/ 597334 h 896888"/>
                  <a:gd name="connsiteX54" fmla="*/ 103746 w 362767"/>
                  <a:gd name="connsiteY54" fmla="*/ 611430 h 896888"/>
                  <a:gd name="connsiteX55" fmla="*/ 117843 w 362767"/>
                  <a:gd name="connsiteY55" fmla="*/ 616716 h 896888"/>
                  <a:gd name="connsiteX56" fmla="*/ 112557 w 362767"/>
                  <a:gd name="connsiteY56" fmla="*/ 632574 h 896888"/>
                  <a:gd name="connsiteX57" fmla="*/ 137225 w 362767"/>
                  <a:gd name="connsiteY57" fmla="*/ 660767 h 896888"/>
                  <a:gd name="connsiteX58" fmla="*/ 133174 w 362767"/>
                  <a:gd name="connsiteY58" fmla="*/ 691148 h 896888"/>
                  <a:gd name="connsiteX59" fmla="*/ 91440 w 362767"/>
                  <a:gd name="connsiteY59" fmla="*/ 896888 h 896888"/>
                  <a:gd name="connsiteX0" fmla="*/ 0 w 362767"/>
                  <a:gd name="connsiteY0" fmla="*/ 805448 h 805448"/>
                  <a:gd name="connsiteX1" fmla="*/ 71438 w 362767"/>
                  <a:gd name="connsiteY1" fmla="*/ 27559 h 805448"/>
                  <a:gd name="connsiteX2" fmla="*/ 80840 w 362767"/>
                  <a:gd name="connsiteY2" fmla="*/ 26431 h 805448"/>
                  <a:gd name="connsiteX3" fmla="*/ 103746 w 362767"/>
                  <a:gd name="connsiteY3" fmla="*/ 29955 h 805448"/>
                  <a:gd name="connsiteX4" fmla="*/ 128415 w 362767"/>
                  <a:gd name="connsiteY4" fmla="*/ 44051 h 805448"/>
                  <a:gd name="connsiteX5" fmla="*/ 137225 w 362767"/>
                  <a:gd name="connsiteY5" fmla="*/ 52861 h 805448"/>
                  <a:gd name="connsiteX6" fmla="*/ 144273 w 362767"/>
                  <a:gd name="connsiteY6" fmla="*/ 61672 h 805448"/>
                  <a:gd name="connsiteX7" fmla="*/ 165418 w 362767"/>
                  <a:gd name="connsiteY7" fmla="*/ 63434 h 805448"/>
                  <a:gd name="connsiteX8" fmla="*/ 170704 w 362767"/>
                  <a:gd name="connsiteY8" fmla="*/ 44051 h 805448"/>
                  <a:gd name="connsiteX9" fmla="*/ 183038 w 362767"/>
                  <a:gd name="connsiteY9" fmla="*/ 26431 h 805448"/>
                  <a:gd name="connsiteX10" fmla="*/ 184800 w 362767"/>
                  <a:gd name="connsiteY10" fmla="*/ 14096 h 805448"/>
                  <a:gd name="connsiteX11" fmla="*/ 205945 w 362767"/>
                  <a:gd name="connsiteY11" fmla="*/ 7048 h 805448"/>
                  <a:gd name="connsiteX12" fmla="*/ 223565 w 362767"/>
                  <a:gd name="connsiteY12" fmla="*/ 0 h 805448"/>
                  <a:gd name="connsiteX13" fmla="*/ 232376 w 362767"/>
                  <a:gd name="connsiteY13" fmla="*/ 0 h 805448"/>
                  <a:gd name="connsiteX14" fmla="*/ 235900 w 362767"/>
                  <a:gd name="connsiteY14" fmla="*/ 7048 h 805448"/>
                  <a:gd name="connsiteX15" fmla="*/ 221803 w 362767"/>
                  <a:gd name="connsiteY15" fmla="*/ 58148 h 805448"/>
                  <a:gd name="connsiteX16" fmla="*/ 221803 w 362767"/>
                  <a:gd name="connsiteY16" fmla="*/ 89864 h 805448"/>
                  <a:gd name="connsiteX17" fmla="*/ 218279 w 362767"/>
                  <a:gd name="connsiteY17" fmla="*/ 105723 h 805448"/>
                  <a:gd name="connsiteX18" fmla="*/ 205945 w 362767"/>
                  <a:gd name="connsiteY18" fmla="*/ 121581 h 805448"/>
                  <a:gd name="connsiteX19" fmla="*/ 204183 w 362767"/>
                  <a:gd name="connsiteY19" fmla="*/ 130391 h 805448"/>
                  <a:gd name="connsiteX20" fmla="*/ 205945 w 362767"/>
                  <a:gd name="connsiteY20" fmla="*/ 137440 h 805448"/>
                  <a:gd name="connsiteX21" fmla="*/ 223565 w 362767"/>
                  <a:gd name="connsiteY21" fmla="*/ 137440 h 805448"/>
                  <a:gd name="connsiteX22" fmla="*/ 218279 w 362767"/>
                  <a:gd name="connsiteY22" fmla="*/ 158584 h 805448"/>
                  <a:gd name="connsiteX23" fmla="*/ 241186 w 362767"/>
                  <a:gd name="connsiteY23" fmla="*/ 174443 h 805448"/>
                  <a:gd name="connsiteX24" fmla="*/ 237662 w 362767"/>
                  <a:gd name="connsiteY24" fmla="*/ 192063 h 805448"/>
                  <a:gd name="connsiteX25" fmla="*/ 255282 w 362767"/>
                  <a:gd name="connsiteY25" fmla="*/ 243162 h 805448"/>
                  <a:gd name="connsiteX26" fmla="*/ 283475 w 362767"/>
                  <a:gd name="connsiteY26" fmla="*/ 273117 h 805448"/>
                  <a:gd name="connsiteX27" fmla="*/ 295809 w 362767"/>
                  <a:gd name="connsiteY27" fmla="*/ 292500 h 805448"/>
                  <a:gd name="connsiteX28" fmla="*/ 316954 w 362767"/>
                  <a:gd name="connsiteY28" fmla="*/ 285451 h 805448"/>
                  <a:gd name="connsiteX29" fmla="*/ 362767 w 362767"/>
                  <a:gd name="connsiteY29" fmla="*/ 292500 h 805448"/>
                  <a:gd name="connsiteX30" fmla="*/ 348671 w 362767"/>
                  <a:gd name="connsiteY30" fmla="*/ 318930 h 805448"/>
                  <a:gd name="connsiteX31" fmla="*/ 357481 w 362767"/>
                  <a:gd name="connsiteY31" fmla="*/ 340075 h 805448"/>
                  <a:gd name="connsiteX32" fmla="*/ 357481 w 362767"/>
                  <a:gd name="connsiteY32" fmla="*/ 355933 h 805448"/>
                  <a:gd name="connsiteX33" fmla="*/ 346909 w 362767"/>
                  <a:gd name="connsiteY33" fmla="*/ 364744 h 805448"/>
                  <a:gd name="connsiteX34" fmla="*/ 348671 w 362767"/>
                  <a:gd name="connsiteY34" fmla="*/ 378840 h 805448"/>
                  <a:gd name="connsiteX35" fmla="*/ 327526 w 362767"/>
                  <a:gd name="connsiteY35" fmla="*/ 391174 h 805448"/>
                  <a:gd name="connsiteX36" fmla="*/ 301095 w 362767"/>
                  <a:gd name="connsiteY36" fmla="*/ 394698 h 805448"/>
                  <a:gd name="connsiteX37" fmla="*/ 290523 w 362767"/>
                  <a:gd name="connsiteY37" fmla="*/ 384126 h 805448"/>
                  <a:gd name="connsiteX38" fmla="*/ 262330 w 362767"/>
                  <a:gd name="connsiteY38" fmla="*/ 392936 h 805448"/>
                  <a:gd name="connsiteX39" fmla="*/ 242948 w 362767"/>
                  <a:gd name="connsiteY39" fmla="*/ 378840 h 805448"/>
                  <a:gd name="connsiteX40" fmla="*/ 223565 w 362767"/>
                  <a:gd name="connsiteY40" fmla="*/ 389412 h 805448"/>
                  <a:gd name="connsiteX41" fmla="*/ 186563 w 362767"/>
                  <a:gd name="connsiteY41" fmla="*/ 401746 h 805448"/>
                  <a:gd name="connsiteX42" fmla="*/ 170704 w 362767"/>
                  <a:gd name="connsiteY42" fmla="*/ 429939 h 805448"/>
                  <a:gd name="connsiteX43" fmla="*/ 160132 w 362767"/>
                  <a:gd name="connsiteY43" fmla="*/ 436987 h 805448"/>
                  <a:gd name="connsiteX44" fmla="*/ 146035 w 362767"/>
                  <a:gd name="connsiteY44" fmla="*/ 459894 h 805448"/>
                  <a:gd name="connsiteX45" fmla="*/ 146035 w 362767"/>
                  <a:gd name="connsiteY45" fmla="*/ 495135 h 805448"/>
                  <a:gd name="connsiteX46" fmla="*/ 131939 w 362767"/>
                  <a:gd name="connsiteY46" fmla="*/ 496897 h 805448"/>
                  <a:gd name="connsiteX47" fmla="*/ 128415 w 362767"/>
                  <a:gd name="connsiteY47" fmla="*/ 507469 h 805448"/>
                  <a:gd name="connsiteX48" fmla="*/ 110795 w 362767"/>
                  <a:gd name="connsiteY48" fmla="*/ 525090 h 805448"/>
                  <a:gd name="connsiteX49" fmla="*/ 119605 w 362767"/>
                  <a:gd name="connsiteY49" fmla="*/ 532138 h 805448"/>
                  <a:gd name="connsiteX50" fmla="*/ 126653 w 362767"/>
                  <a:gd name="connsiteY50" fmla="*/ 570903 h 805448"/>
                  <a:gd name="connsiteX51" fmla="*/ 123129 w 362767"/>
                  <a:gd name="connsiteY51" fmla="*/ 577951 h 805448"/>
                  <a:gd name="connsiteX52" fmla="*/ 128415 w 362767"/>
                  <a:gd name="connsiteY52" fmla="*/ 597334 h 805448"/>
                  <a:gd name="connsiteX53" fmla="*/ 103746 w 362767"/>
                  <a:gd name="connsiteY53" fmla="*/ 597334 h 805448"/>
                  <a:gd name="connsiteX54" fmla="*/ 103746 w 362767"/>
                  <a:gd name="connsiteY54" fmla="*/ 611430 h 805448"/>
                  <a:gd name="connsiteX55" fmla="*/ 117843 w 362767"/>
                  <a:gd name="connsiteY55" fmla="*/ 616716 h 805448"/>
                  <a:gd name="connsiteX56" fmla="*/ 112557 w 362767"/>
                  <a:gd name="connsiteY56" fmla="*/ 632574 h 805448"/>
                  <a:gd name="connsiteX57" fmla="*/ 137225 w 362767"/>
                  <a:gd name="connsiteY57" fmla="*/ 660767 h 805448"/>
                  <a:gd name="connsiteX58" fmla="*/ 133174 w 362767"/>
                  <a:gd name="connsiteY58" fmla="*/ 691148 h 805448"/>
                  <a:gd name="connsiteX0" fmla="*/ 0 w 291329"/>
                  <a:gd name="connsiteY0" fmla="*/ 27559 h 691148"/>
                  <a:gd name="connsiteX1" fmla="*/ 9402 w 291329"/>
                  <a:gd name="connsiteY1" fmla="*/ 26431 h 691148"/>
                  <a:gd name="connsiteX2" fmla="*/ 32308 w 291329"/>
                  <a:gd name="connsiteY2" fmla="*/ 29955 h 691148"/>
                  <a:gd name="connsiteX3" fmla="*/ 56977 w 291329"/>
                  <a:gd name="connsiteY3" fmla="*/ 44051 h 691148"/>
                  <a:gd name="connsiteX4" fmla="*/ 65787 w 291329"/>
                  <a:gd name="connsiteY4" fmla="*/ 52861 h 691148"/>
                  <a:gd name="connsiteX5" fmla="*/ 72835 w 291329"/>
                  <a:gd name="connsiteY5" fmla="*/ 61672 h 691148"/>
                  <a:gd name="connsiteX6" fmla="*/ 93980 w 291329"/>
                  <a:gd name="connsiteY6" fmla="*/ 63434 h 691148"/>
                  <a:gd name="connsiteX7" fmla="*/ 99266 w 291329"/>
                  <a:gd name="connsiteY7" fmla="*/ 44051 h 691148"/>
                  <a:gd name="connsiteX8" fmla="*/ 111600 w 291329"/>
                  <a:gd name="connsiteY8" fmla="*/ 26431 h 691148"/>
                  <a:gd name="connsiteX9" fmla="*/ 113362 w 291329"/>
                  <a:gd name="connsiteY9" fmla="*/ 14096 h 691148"/>
                  <a:gd name="connsiteX10" fmla="*/ 134507 w 291329"/>
                  <a:gd name="connsiteY10" fmla="*/ 7048 h 691148"/>
                  <a:gd name="connsiteX11" fmla="*/ 152127 w 291329"/>
                  <a:gd name="connsiteY11" fmla="*/ 0 h 691148"/>
                  <a:gd name="connsiteX12" fmla="*/ 160938 w 291329"/>
                  <a:gd name="connsiteY12" fmla="*/ 0 h 691148"/>
                  <a:gd name="connsiteX13" fmla="*/ 164462 w 291329"/>
                  <a:gd name="connsiteY13" fmla="*/ 7048 h 691148"/>
                  <a:gd name="connsiteX14" fmla="*/ 150365 w 291329"/>
                  <a:gd name="connsiteY14" fmla="*/ 58148 h 691148"/>
                  <a:gd name="connsiteX15" fmla="*/ 150365 w 291329"/>
                  <a:gd name="connsiteY15" fmla="*/ 89864 h 691148"/>
                  <a:gd name="connsiteX16" fmla="*/ 146841 w 291329"/>
                  <a:gd name="connsiteY16" fmla="*/ 105723 h 691148"/>
                  <a:gd name="connsiteX17" fmla="*/ 134507 w 291329"/>
                  <a:gd name="connsiteY17" fmla="*/ 121581 h 691148"/>
                  <a:gd name="connsiteX18" fmla="*/ 132745 w 291329"/>
                  <a:gd name="connsiteY18" fmla="*/ 130391 h 691148"/>
                  <a:gd name="connsiteX19" fmla="*/ 134507 w 291329"/>
                  <a:gd name="connsiteY19" fmla="*/ 137440 h 691148"/>
                  <a:gd name="connsiteX20" fmla="*/ 152127 w 291329"/>
                  <a:gd name="connsiteY20" fmla="*/ 137440 h 691148"/>
                  <a:gd name="connsiteX21" fmla="*/ 146841 w 291329"/>
                  <a:gd name="connsiteY21" fmla="*/ 158584 h 691148"/>
                  <a:gd name="connsiteX22" fmla="*/ 169748 w 291329"/>
                  <a:gd name="connsiteY22" fmla="*/ 174443 h 691148"/>
                  <a:gd name="connsiteX23" fmla="*/ 166224 w 291329"/>
                  <a:gd name="connsiteY23" fmla="*/ 192063 h 691148"/>
                  <a:gd name="connsiteX24" fmla="*/ 183844 w 291329"/>
                  <a:gd name="connsiteY24" fmla="*/ 243162 h 691148"/>
                  <a:gd name="connsiteX25" fmla="*/ 212037 w 291329"/>
                  <a:gd name="connsiteY25" fmla="*/ 273117 h 691148"/>
                  <a:gd name="connsiteX26" fmla="*/ 224371 w 291329"/>
                  <a:gd name="connsiteY26" fmla="*/ 292500 h 691148"/>
                  <a:gd name="connsiteX27" fmla="*/ 245516 w 291329"/>
                  <a:gd name="connsiteY27" fmla="*/ 285451 h 691148"/>
                  <a:gd name="connsiteX28" fmla="*/ 291329 w 291329"/>
                  <a:gd name="connsiteY28" fmla="*/ 292500 h 691148"/>
                  <a:gd name="connsiteX29" fmla="*/ 277233 w 291329"/>
                  <a:gd name="connsiteY29" fmla="*/ 318930 h 691148"/>
                  <a:gd name="connsiteX30" fmla="*/ 286043 w 291329"/>
                  <a:gd name="connsiteY30" fmla="*/ 340075 h 691148"/>
                  <a:gd name="connsiteX31" fmla="*/ 286043 w 291329"/>
                  <a:gd name="connsiteY31" fmla="*/ 355933 h 691148"/>
                  <a:gd name="connsiteX32" fmla="*/ 275471 w 291329"/>
                  <a:gd name="connsiteY32" fmla="*/ 364744 h 691148"/>
                  <a:gd name="connsiteX33" fmla="*/ 277233 w 291329"/>
                  <a:gd name="connsiteY33" fmla="*/ 378840 h 691148"/>
                  <a:gd name="connsiteX34" fmla="*/ 256088 w 291329"/>
                  <a:gd name="connsiteY34" fmla="*/ 391174 h 691148"/>
                  <a:gd name="connsiteX35" fmla="*/ 229657 w 291329"/>
                  <a:gd name="connsiteY35" fmla="*/ 394698 h 691148"/>
                  <a:gd name="connsiteX36" fmla="*/ 219085 w 291329"/>
                  <a:gd name="connsiteY36" fmla="*/ 384126 h 691148"/>
                  <a:gd name="connsiteX37" fmla="*/ 190892 w 291329"/>
                  <a:gd name="connsiteY37" fmla="*/ 392936 h 691148"/>
                  <a:gd name="connsiteX38" fmla="*/ 171510 w 291329"/>
                  <a:gd name="connsiteY38" fmla="*/ 378840 h 691148"/>
                  <a:gd name="connsiteX39" fmla="*/ 152127 w 291329"/>
                  <a:gd name="connsiteY39" fmla="*/ 389412 h 691148"/>
                  <a:gd name="connsiteX40" fmla="*/ 115125 w 291329"/>
                  <a:gd name="connsiteY40" fmla="*/ 401746 h 691148"/>
                  <a:gd name="connsiteX41" fmla="*/ 99266 w 291329"/>
                  <a:gd name="connsiteY41" fmla="*/ 429939 h 691148"/>
                  <a:gd name="connsiteX42" fmla="*/ 88694 w 291329"/>
                  <a:gd name="connsiteY42" fmla="*/ 436987 h 691148"/>
                  <a:gd name="connsiteX43" fmla="*/ 74597 w 291329"/>
                  <a:gd name="connsiteY43" fmla="*/ 459894 h 691148"/>
                  <a:gd name="connsiteX44" fmla="*/ 74597 w 291329"/>
                  <a:gd name="connsiteY44" fmla="*/ 495135 h 691148"/>
                  <a:gd name="connsiteX45" fmla="*/ 60501 w 291329"/>
                  <a:gd name="connsiteY45" fmla="*/ 496897 h 691148"/>
                  <a:gd name="connsiteX46" fmla="*/ 56977 w 291329"/>
                  <a:gd name="connsiteY46" fmla="*/ 507469 h 691148"/>
                  <a:gd name="connsiteX47" fmla="*/ 39357 w 291329"/>
                  <a:gd name="connsiteY47" fmla="*/ 525090 h 691148"/>
                  <a:gd name="connsiteX48" fmla="*/ 48167 w 291329"/>
                  <a:gd name="connsiteY48" fmla="*/ 532138 h 691148"/>
                  <a:gd name="connsiteX49" fmla="*/ 55215 w 291329"/>
                  <a:gd name="connsiteY49" fmla="*/ 570903 h 691148"/>
                  <a:gd name="connsiteX50" fmla="*/ 51691 w 291329"/>
                  <a:gd name="connsiteY50" fmla="*/ 577951 h 691148"/>
                  <a:gd name="connsiteX51" fmla="*/ 56977 w 291329"/>
                  <a:gd name="connsiteY51" fmla="*/ 597334 h 691148"/>
                  <a:gd name="connsiteX52" fmla="*/ 32308 w 291329"/>
                  <a:gd name="connsiteY52" fmla="*/ 597334 h 691148"/>
                  <a:gd name="connsiteX53" fmla="*/ 32308 w 291329"/>
                  <a:gd name="connsiteY53" fmla="*/ 611430 h 691148"/>
                  <a:gd name="connsiteX54" fmla="*/ 46405 w 291329"/>
                  <a:gd name="connsiteY54" fmla="*/ 616716 h 691148"/>
                  <a:gd name="connsiteX55" fmla="*/ 41119 w 291329"/>
                  <a:gd name="connsiteY55" fmla="*/ 632574 h 691148"/>
                  <a:gd name="connsiteX56" fmla="*/ 65787 w 291329"/>
                  <a:gd name="connsiteY56" fmla="*/ 660767 h 691148"/>
                  <a:gd name="connsiteX57" fmla="*/ 61736 w 291329"/>
                  <a:gd name="connsiteY57" fmla="*/ 691148 h 6911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</a:cxnLst>
                <a:rect l="l" t="t" r="r" b="b"/>
                <a:pathLst>
                  <a:path w="291329" h="691148">
                    <a:moveTo>
                      <a:pt x="0" y="27559"/>
                    </a:moveTo>
                    <a:lnTo>
                      <a:pt x="9402" y="26431"/>
                    </a:lnTo>
                    <a:lnTo>
                      <a:pt x="32308" y="29955"/>
                    </a:lnTo>
                    <a:lnTo>
                      <a:pt x="56977" y="44051"/>
                    </a:lnTo>
                    <a:lnTo>
                      <a:pt x="65787" y="52861"/>
                    </a:lnTo>
                    <a:lnTo>
                      <a:pt x="72835" y="61672"/>
                    </a:lnTo>
                    <a:lnTo>
                      <a:pt x="93980" y="63434"/>
                    </a:lnTo>
                    <a:lnTo>
                      <a:pt x="99266" y="44051"/>
                    </a:lnTo>
                    <a:lnTo>
                      <a:pt x="111600" y="26431"/>
                    </a:lnTo>
                    <a:lnTo>
                      <a:pt x="113362" y="14096"/>
                    </a:lnTo>
                    <a:lnTo>
                      <a:pt x="134507" y="7048"/>
                    </a:lnTo>
                    <a:lnTo>
                      <a:pt x="152127" y="0"/>
                    </a:lnTo>
                    <a:lnTo>
                      <a:pt x="160938" y="0"/>
                    </a:lnTo>
                    <a:lnTo>
                      <a:pt x="164462" y="7048"/>
                    </a:lnTo>
                    <a:lnTo>
                      <a:pt x="150365" y="58148"/>
                    </a:lnTo>
                    <a:lnTo>
                      <a:pt x="150365" y="89864"/>
                    </a:lnTo>
                    <a:lnTo>
                      <a:pt x="146841" y="105723"/>
                    </a:lnTo>
                    <a:lnTo>
                      <a:pt x="134507" y="121581"/>
                    </a:lnTo>
                    <a:lnTo>
                      <a:pt x="132745" y="130391"/>
                    </a:lnTo>
                    <a:lnTo>
                      <a:pt x="134507" y="137440"/>
                    </a:lnTo>
                    <a:lnTo>
                      <a:pt x="152127" y="137440"/>
                    </a:lnTo>
                    <a:lnTo>
                      <a:pt x="146841" y="158584"/>
                    </a:lnTo>
                    <a:lnTo>
                      <a:pt x="169748" y="174443"/>
                    </a:lnTo>
                    <a:lnTo>
                      <a:pt x="166224" y="192063"/>
                    </a:lnTo>
                    <a:lnTo>
                      <a:pt x="183844" y="243162"/>
                    </a:lnTo>
                    <a:lnTo>
                      <a:pt x="212037" y="273117"/>
                    </a:lnTo>
                    <a:lnTo>
                      <a:pt x="224371" y="292500"/>
                    </a:lnTo>
                    <a:lnTo>
                      <a:pt x="245516" y="285451"/>
                    </a:lnTo>
                    <a:lnTo>
                      <a:pt x="291329" y="292500"/>
                    </a:lnTo>
                    <a:lnTo>
                      <a:pt x="277233" y="318930"/>
                    </a:lnTo>
                    <a:lnTo>
                      <a:pt x="286043" y="340075"/>
                    </a:lnTo>
                    <a:lnTo>
                      <a:pt x="286043" y="355933"/>
                    </a:lnTo>
                    <a:lnTo>
                      <a:pt x="275471" y="364744"/>
                    </a:lnTo>
                    <a:lnTo>
                      <a:pt x="277233" y="378840"/>
                    </a:lnTo>
                    <a:lnTo>
                      <a:pt x="256088" y="391174"/>
                    </a:lnTo>
                    <a:lnTo>
                      <a:pt x="229657" y="394698"/>
                    </a:lnTo>
                    <a:lnTo>
                      <a:pt x="219085" y="384126"/>
                    </a:lnTo>
                    <a:lnTo>
                      <a:pt x="190892" y="392936"/>
                    </a:lnTo>
                    <a:lnTo>
                      <a:pt x="171510" y="378840"/>
                    </a:lnTo>
                    <a:lnTo>
                      <a:pt x="152127" y="389412"/>
                    </a:lnTo>
                    <a:lnTo>
                      <a:pt x="115125" y="401746"/>
                    </a:lnTo>
                    <a:lnTo>
                      <a:pt x="99266" y="429939"/>
                    </a:lnTo>
                    <a:lnTo>
                      <a:pt x="88694" y="436987"/>
                    </a:lnTo>
                    <a:lnTo>
                      <a:pt x="74597" y="459894"/>
                    </a:lnTo>
                    <a:lnTo>
                      <a:pt x="74597" y="495135"/>
                    </a:lnTo>
                    <a:lnTo>
                      <a:pt x="60501" y="496897"/>
                    </a:lnTo>
                    <a:lnTo>
                      <a:pt x="56977" y="507469"/>
                    </a:lnTo>
                    <a:lnTo>
                      <a:pt x="39357" y="525090"/>
                    </a:lnTo>
                    <a:lnTo>
                      <a:pt x="48167" y="532138"/>
                    </a:lnTo>
                    <a:lnTo>
                      <a:pt x="55215" y="570903"/>
                    </a:lnTo>
                    <a:lnTo>
                      <a:pt x="51691" y="577951"/>
                    </a:lnTo>
                    <a:lnTo>
                      <a:pt x="56977" y="597334"/>
                    </a:lnTo>
                    <a:lnTo>
                      <a:pt x="32308" y="597334"/>
                    </a:lnTo>
                    <a:lnTo>
                      <a:pt x="32308" y="611430"/>
                    </a:lnTo>
                    <a:lnTo>
                      <a:pt x="46405" y="616716"/>
                    </a:lnTo>
                    <a:lnTo>
                      <a:pt x="41119" y="632574"/>
                    </a:lnTo>
                    <a:lnTo>
                      <a:pt x="65787" y="660767"/>
                    </a:lnTo>
                    <a:lnTo>
                      <a:pt x="61736" y="691148"/>
                    </a:lnTo>
                  </a:path>
                </a:pathLst>
              </a:custGeom>
              <a:solidFill>
                <a:srgbClr val="E2F0D9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D075A1A4-3A36-2F0F-1EDA-BD77904A9E90}"/>
                  </a:ext>
                </a:extLst>
              </p:cNvPr>
              <p:cNvSpPr/>
              <p:nvPr/>
            </p:nvSpPr>
            <p:spPr>
              <a:xfrm>
                <a:off x="2015597" y="2926503"/>
                <a:ext cx="1143447" cy="623015"/>
              </a:xfrm>
              <a:custGeom>
                <a:avLst/>
                <a:gdLst>
                  <a:gd name="connsiteX0" fmla="*/ 683847 w 1143447"/>
                  <a:gd name="connsiteY0" fmla="*/ 0 h 623015"/>
                  <a:gd name="connsiteX1" fmla="*/ 694126 w 1143447"/>
                  <a:gd name="connsiteY1" fmla="*/ 14684 h 623015"/>
                  <a:gd name="connsiteX2" fmla="*/ 705873 w 1143447"/>
                  <a:gd name="connsiteY2" fmla="*/ 27899 h 623015"/>
                  <a:gd name="connsiteX3" fmla="*/ 729366 w 1143447"/>
                  <a:gd name="connsiteY3" fmla="*/ 30836 h 623015"/>
                  <a:gd name="connsiteX4" fmla="*/ 755797 w 1143447"/>
                  <a:gd name="connsiteY4" fmla="*/ 39646 h 623015"/>
                  <a:gd name="connsiteX5" fmla="*/ 774886 w 1143447"/>
                  <a:gd name="connsiteY5" fmla="*/ 39646 h 623015"/>
                  <a:gd name="connsiteX6" fmla="*/ 788101 w 1143447"/>
                  <a:gd name="connsiteY6" fmla="*/ 41115 h 623015"/>
                  <a:gd name="connsiteX7" fmla="*/ 805722 w 1143447"/>
                  <a:gd name="connsiteY7" fmla="*/ 38178 h 623015"/>
                  <a:gd name="connsiteX8" fmla="*/ 836558 w 1143447"/>
                  <a:gd name="connsiteY8" fmla="*/ 67545 h 623015"/>
                  <a:gd name="connsiteX9" fmla="*/ 876204 w 1143447"/>
                  <a:gd name="connsiteY9" fmla="*/ 74887 h 623015"/>
                  <a:gd name="connsiteX10" fmla="*/ 893824 w 1143447"/>
                  <a:gd name="connsiteY10" fmla="*/ 57267 h 623015"/>
                  <a:gd name="connsiteX11" fmla="*/ 895292 w 1143447"/>
                  <a:gd name="connsiteY11" fmla="*/ 44051 h 623015"/>
                  <a:gd name="connsiteX12" fmla="*/ 912913 w 1143447"/>
                  <a:gd name="connsiteY12" fmla="*/ 38178 h 623015"/>
                  <a:gd name="connsiteX13" fmla="*/ 920255 w 1143447"/>
                  <a:gd name="connsiteY13" fmla="*/ 52861 h 623015"/>
                  <a:gd name="connsiteX14" fmla="*/ 930533 w 1143447"/>
                  <a:gd name="connsiteY14" fmla="*/ 51393 h 623015"/>
                  <a:gd name="connsiteX15" fmla="*/ 946685 w 1143447"/>
                  <a:gd name="connsiteY15" fmla="*/ 48456 h 623015"/>
                  <a:gd name="connsiteX16" fmla="*/ 946685 w 1143447"/>
                  <a:gd name="connsiteY16" fmla="*/ 70482 h 623015"/>
                  <a:gd name="connsiteX17" fmla="*/ 959901 w 1143447"/>
                  <a:gd name="connsiteY17" fmla="*/ 80761 h 623015"/>
                  <a:gd name="connsiteX18" fmla="*/ 968711 w 1143447"/>
                  <a:gd name="connsiteY18" fmla="*/ 142432 h 623015"/>
                  <a:gd name="connsiteX19" fmla="*/ 962838 w 1143447"/>
                  <a:gd name="connsiteY19" fmla="*/ 162989 h 623015"/>
                  <a:gd name="connsiteX20" fmla="*/ 1011294 w 1143447"/>
                  <a:gd name="connsiteY20" fmla="*/ 162989 h 623015"/>
                  <a:gd name="connsiteX21" fmla="*/ 1042130 w 1143447"/>
                  <a:gd name="connsiteY21" fmla="*/ 174736 h 623015"/>
                  <a:gd name="connsiteX22" fmla="*/ 1042130 w 1143447"/>
                  <a:gd name="connsiteY22" fmla="*/ 190888 h 623015"/>
                  <a:gd name="connsiteX23" fmla="*/ 1052408 w 1143447"/>
                  <a:gd name="connsiteY23" fmla="*/ 202635 h 623015"/>
                  <a:gd name="connsiteX24" fmla="*/ 1031851 w 1143447"/>
                  <a:gd name="connsiteY24" fmla="*/ 218787 h 623015"/>
                  <a:gd name="connsiteX25" fmla="*/ 1034788 w 1143447"/>
                  <a:gd name="connsiteY25" fmla="*/ 230534 h 623015"/>
                  <a:gd name="connsiteX26" fmla="*/ 1045066 w 1143447"/>
                  <a:gd name="connsiteY26" fmla="*/ 233471 h 623015"/>
                  <a:gd name="connsiteX27" fmla="*/ 1064155 w 1143447"/>
                  <a:gd name="connsiteY27" fmla="*/ 268712 h 623015"/>
                  <a:gd name="connsiteX28" fmla="*/ 1080307 w 1143447"/>
                  <a:gd name="connsiteY28" fmla="*/ 268712 h 623015"/>
                  <a:gd name="connsiteX29" fmla="*/ 1096459 w 1143447"/>
                  <a:gd name="connsiteY29" fmla="*/ 281927 h 623015"/>
                  <a:gd name="connsiteX30" fmla="*/ 1143447 w 1143447"/>
                  <a:gd name="connsiteY30" fmla="*/ 278991 h 623015"/>
                  <a:gd name="connsiteX31" fmla="*/ 1134637 w 1143447"/>
                  <a:gd name="connsiteY31" fmla="*/ 290738 h 623015"/>
                  <a:gd name="connsiteX32" fmla="*/ 1115548 w 1143447"/>
                  <a:gd name="connsiteY32" fmla="*/ 311295 h 623015"/>
                  <a:gd name="connsiteX33" fmla="*/ 1077370 w 1143447"/>
                  <a:gd name="connsiteY33" fmla="*/ 403802 h 623015"/>
                  <a:gd name="connsiteX34" fmla="*/ 1058282 w 1143447"/>
                  <a:gd name="connsiteY34" fmla="*/ 474284 h 623015"/>
                  <a:gd name="connsiteX35" fmla="*/ 1049471 w 1143447"/>
                  <a:gd name="connsiteY35" fmla="*/ 541829 h 623015"/>
                  <a:gd name="connsiteX36" fmla="*/ 1017167 w 1143447"/>
                  <a:gd name="connsiteY36" fmla="*/ 499246 h 623015"/>
                  <a:gd name="connsiteX37" fmla="*/ 996610 w 1143447"/>
                  <a:gd name="connsiteY37" fmla="*/ 493373 h 623015"/>
                  <a:gd name="connsiteX38" fmla="*/ 996610 w 1143447"/>
                  <a:gd name="connsiteY38" fmla="*/ 477221 h 623015"/>
                  <a:gd name="connsiteX39" fmla="*/ 949622 w 1143447"/>
                  <a:gd name="connsiteY39" fmla="*/ 437575 h 623015"/>
                  <a:gd name="connsiteX40" fmla="*/ 943749 w 1143447"/>
                  <a:gd name="connsiteY40" fmla="*/ 428764 h 623015"/>
                  <a:gd name="connsiteX41" fmla="*/ 943749 w 1143447"/>
                  <a:gd name="connsiteY41" fmla="*/ 403802 h 623015"/>
                  <a:gd name="connsiteX42" fmla="*/ 887951 w 1143447"/>
                  <a:gd name="connsiteY42" fmla="*/ 371498 h 623015"/>
                  <a:gd name="connsiteX43" fmla="*/ 879140 w 1143447"/>
                  <a:gd name="connsiteY43" fmla="*/ 343599 h 623015"/>
                  <a:gd name="connsiteX44" fmla="*/ 871798 w 1143447"/>
                  <a:gd name="connsiteY44" fmla="*/ 333320 h 623015"/>
                  <a:gd name="connsiteX45" fmla="*/ 811595 w 1143447"/>
                  <a:gd name="connsiteY45" fmla="*/ 321573 h 623015"/>
                  <a:gd name="connsiteX46" fmla="*/ 748455 w 1143447"/>
                  <a:gd name="connsiteY46" fmla="*/ 305421 h 623015"/>
                  <a:gd name="connsiteX47" fmla="*/ 736708 w 1143447"/>
                  <a:gd name="connsiteY47" fmla="*/ 292206 h 623015"/>
                  <a:gd name="connsiteX48" fmla="*/ 651543 w 1143447"/>
                  <a:gd name="connsiteY48" fmla="*/ 306890 h 623015"/>
                  <a:gd name="connsiteX49" fmla="*/ 623644 w 1143447"/>
                  <a:gd name="connsiteY49" fmla="*/ 327447 h 623015"/>
                  <a:gd name="connsiteX50" fmla="*/ 532605 w 1143447"/>
                  <a:gd name="connsiteY50" fmla="*/ 375903 h 623015"/>
                  <a:gd name="connsiteX51" fmla="*/ 513516 w 1143447"/>
                  <a:gd name="connsiteY51" fmla="*/ 380308 h 623015"/>
                  <a:gd name="connsiteX52" fmla="*/ 467996 w 1143447"/>
                  <a:gd name="connsiteY52" fmla="*/ 397929 h 623015"/>
                  <a:gd name="connsiteX53" fmla="*/ 459186 w 1143447"/>
                  <a:gd name="connsiteY53" fmla="*/ 408207 h 623015"/>
                  <a:gd name="connsiteX54" fmla="*/ 444502 w 1143447"/>
                  <a:gd name="connsiteY54" fmla="*/ 431701 h 623015"/>
                  <a:gd name="connsiteX55" fmla="*/ 434224 w 1143447"/>
                  <a:gd name="connsiteY55" fmla="*/ 428764 h 623015"/>
                  <a:gd name="connsiteX56" fmla="*/ 416603 w 1143447"/>
                  <a:gd name="connsiteY56" fmla="*/ 422891 h 623015"/>
                  <a:gd name="connsiteX57" fmla="*/ 403388 w 1143447"/>
                  <a:gd name="connsiteY57" fmla="*/ 437575 h 623015"/>
                  <a:gd name="connsiteX58" fmla="*/ 398983 w 1143447"/>
                  <a:gd name="connsiteY58" fmla="*/ 452258 h 623015"/>
                  <a:gd name="connsiteX59" fmla="*/ 391641 w 1143447"/>
                  <a:gd name="connsiteY59" fmla="*/ 462537 h 623015"/>
                  <a:gd name="connsiteX60" fmla="*/ 393109 w 1143447"/>
                  <a:gd name="connsiteY60" fmla="*/ 474284 h 623015"/>
                  <a:gd name="connsiteX61" fmla="*/ 394578 w 1143447"/>
                  <a:gd name="connsiteY61" fmla="*/ 513930 h 623015"/>
                  <a:gd name="connsiteX62" fmla="*/ 400451 w 1143447"/>
                  <a:gd name="connsiteY62" fmla="*/ 519803 h 623015"/>
                  <a:gd name="connsiteX63" fmla="*/ 394578 w 1143447"/>
                  <a:gd name="connsiteY63" fmla="*/ 538892 h 623015"/>
                  <a:gd name="connsiteX64" fmla="*/ 394578 w 1143447"/>
                  <a:gd name="connsiteY64" fmla="*/ 556513 h 623015"/>
                  <a:gd name="connsiteX65" fmla="*/ 384299 w 1143447"/>
                  <a:gd name="connsiteY65" fmla="*/ 581475 h 623015"/>
                  <a:gd name="connsiteX66" fmla="*/ 369616 w 1143447"/>
                  <a:gd name="connsiteY66" fmla="*/ 591754 h 623015"/>
                  <a:gd name="connsiteX67" fmla="*/ 374021 w 1143447"/>
                  <a:gd name="connsiteY67" fmla="*/ 602032 h 623015"/>
                  <a:gd name="connsiteX68" fmla="*/ 369824 w 1143447"/>
                  <a:gd name="connsiteY68" fmla="*/ 623015 h 623015"/>
                  <a:gd name="connsiteX69" fmla="*/ 367977 w 1143447"/>
                  <a:gd name="connsiteY69" fmla="*/ 623015 h 623015"/>
                  <a:gd name="connsiteX70" fmla="*/ 353463 w 1143447"/>
                  <a:gd name="connsiteY70" fmla="*/ 613779 h 623015"/>
                  <a:gd name="connsiteX71" fmla="*/ 334375 w 1143447"/>
                  <a:gd name="connsiteY71" fmla="*/ 622589 h 623015"/>
                  <a:gd name="connsiteX72" fmla="*/ 334182 w 1143447"/>
                  <a:gd name="connsiteY72" fmla="*/ 623015 h 623015"/>
                  <a:gd name="connsiteX73" fmla="*/ 0 w 1143447"/>
                  <a:gd name="connsiteY73" fmla="*/ 623015 h 623015"/>
                  <a:gd name="connsiteX74" fmla="*/ 28953 w 1143447"/>
                  <a:gd name="connsiteY74" fmla="*/ 590285 h 623015"/>
                  <a:gd name="connsiteX75" fmla="*/ 28953 w 1143447"/>
                  <a:gd name="connsiteY75" fmla="*/ 577070 h 623015"/>
                  <a:gd name="connsiteX76" fmla="*/ 55384 w 1143447"/>
                  <a:gd name="connsiteY76" fmla="*/ 580007 h 623015"/>
                  <a:gd name="connsiteX77" fmla="*/ 59789 w 1143447"/>
                  <a:gd name="connsiteY77" fmla="*/ 546234 h 623015"/>
                  <a:gd name="connsiteX78" fmla="*/ 62726 w 1143447"/>
                  <a:gd name="connsiteY78" fmla="*/ 525677 h 623015"/>
                  <a:gd name="connsiteX79" fmla="*/ 77410 w 1143447"/>
                  <a:gd name="connsiteY79" fmla="*/ 512462 h 623015"/>
                  <a:gd name="connsiteX80" fmla="*/ 103840 w 1143447"/>
                  <a:gd name="connsiteY80" fmla="*/ 505120 h 623015"/>
                  <a:gd name="connsiteX81" fmla="*/ 146423 w 1143447"/>
                  <a:gd name="connsiteY81" fmla="*/ 480157 h 623015"/>
                  <a:gd name="connsiteX82" fmla="*/ 147891 w 1143447"/>
                  <a:gd name="connsiteY82" fmla="*/ 461069 h 623015"/>
                  <a:gd name="connsiteX83" fmla="*/ 133208 w 1143447"/>
                  <a:gd name="connsiteY83" fmla="*/ 446385 h 623015"/>
                  <a:gd name="connsiteX84" fmla="*/ 114119 w 1143447"/>
                  <a:gd name="connsiteY84" fmla="*/ 440511 h 623015"/>
                  <a:gd name="connsiteX85" fmla="*/ 111182 w 1143447"/>
                  <a:gd name="connsiteY85" fmla="*/ 418486 h 623015"/>
                  <a:gd name="connsiteX86" fmla="*/ 100904 w 1143447"/>
                  <a:gd name="connsiteY86" fmla="*/ 414081 h 623015"/>
                  <a:gd name="connsiteX87" fmla="*/ 92093 w 1143447"/>
                  <a:gd name="connsiteY87" fmla="*/ 374435 h 623015"/>
                  <a:gd name="connsiteX88" fmla="*/ 81815 w 1143447"/>
                  <a:gd name="connsiteY88" fmla="*/ 359751 h 623015"/>
                  <a:gd name="connsiteX89" fmla="*/ 111182 w 1143447"/>
                  <a:gd name="connsiteY89" fmla="*/ 343599 h 623015"/>
                  <a:gd name="connsiteX90" fmla="*/ 128803 w 1143447"/>
                  <a:gd name="connsiteY90" fmla="*/ 348004 h 623015"/>
                  <a:gd name="connsiteX91" fmla="*/ 149360 w 1143447"/>
                  <a:gd name="connsiteY91" fmla="*/ 349472 h 623015"/>
                  <a:gd name="connsiteX92" fmla="*/ 181664 w 1143447"/>
                  <a:gd name="connsiteY92" fmla="*/ 356814 h 623015"/>
                  <a:gd name="connsiteX93" fmla="*/ 213968 w 1143447"/>
                  <a:gd name="connsiteY93" fmla="*/ 345067 h 623015"/>
                  <a:gd name="connsiteX94" fmla="*/ 260956 w 1143447"/>
                  <a:gd name="connsiteY94" fmla="*/ 289269 h 623015"/>
                  <a:gd name="connsiteX95" fmla="*/ 260956 w 1143447"/>
                  <a:gd name="connsiteY95" fmla="*/ 276054 h 623015"/>
                  <a:gd name="connsiteX96" fmla="*/ 253614 w 1143447"/>
                  <a:gd name="connsiteY96" fmla="*/ 262838 h 623015"/>
                  <a:gd name="connsiteX97" fmla="*/ 259488 w 1143447"/>
                  <a:gd name="connsiteY97" fmla="*/ 246686 h 623015"/>
                  <a:gd name="connsiteX98" fmla="*/ 269766 w 1143447"/>
                  <a:gd name="connsiteY98" fmla="*/ 232003 h 623015"/>
                  <a:gd name="connsiteX99" fmla="*/ 262424 w 1143447"/>
                  <a:gd name="connsiteY99" fmla="*/ 218787 h 623015"/>
                  <a:gd name="connsiteX100" fmla="*/ 285918 w 1143447"/>
                  <a:gd name="connsiteY100" fmla="*/ 193825 h 623015"/>
                  <a:gd name="connsiteX101" fmla="*/ 293260 w 1143447"/>
                  <a:gd name="connsiteY101" fmla="*/ 193825 h 623015"/>
                  <a:gd name="connsiteX102" fmla="*/ 303539 w 1143447"/>
                  <a:gd name="connsiteY102" fmla="*/ 179141 h 623015"/>
                  <a:gd name="connsiteX103" fmla="*/ 305007 w 1143447"/>
                  <a:gd name="connsiteY103" fmla="*/ 160053 h 623015"/>
                  <a:gd name="connsiteX104" fmla="*/ 319691 w 1143447"/>
                  <a:gd name="connsiteY104" fmla="*/ 154179 h 623015"/>
                  <a:gd name="connsiteX105" fmla="*/ 319691 w 1143447"/>
                  <a:gd name="connsiteY105" fmla="*/ 138027 h 623015"/>
                  <a:gd name="connsiteX106" fmla="*/ 329970 w 1143447"/>
                  <a:gd name="connsiteY106" fmla="*/ 124812 h 623015"/>
                  <a:gd name="connsiteX107" fmla="*/ 332906 w 1143447"/>
                  <a:gd name="connsiteY107" fmla="*/ 113065 h 623015"/>
                  <a:gd name="connsiteX108" fmla="*/ 356400 w 1143447"/>
                  <a:gd name="connsiteY108" fmla="*/ 77824 h 623015"/>
                  <a:gd name="connsiteX109" fmla="*/ 374021 w 1143447"/>
                  <a:gd name="connsiteY109" fmla="*/ 86634 h 623015"/>
                  <a:gd name="connsiteX110" fmla="*/ 396046 w 1143447"/>
                  <a:gd name="connsiteY110" fmla="*/ 77824 h 623015"/>
                  <a:gd name="connsiteX111" fmla="*/ 416603 w 1143447"/>
                  <a:gd name="connsiteY111" fmla="*/ 46988 h 623015"/>
                  <a:gd name="connsiteX112" fmla="*/ 450376 w 1143447"/>
                  <a:gd name="connsiteY112" fmla="*/ 55798 h 623015"/>
                  <a:gd name="connsiteX113" fmla="*/ 473870 w 1143447"/>
                  <a:gd name="connsiteY113" fmla="*/ 38178 h 623015"/>
                  <a:gd name="connsiteX114" fmla="*/ 495895 w 1143447"/>
                  <a:gd name="connsiteY114" fmla="*/ 44051 h 623015"/>
                  <a:gd name="connsiteX115" fmla="*/ 504706 w 1143447"/>
                  <a:gd name="connsiteY115" fmla="*/ 33773 h 623015"/>
                  <a:gd name="connsiteX116" fmla="*/ 525263 w 1143447"/>
                  <a:gd name="connsiteY116" fmla="*/ 41115 h 623015"/>
                  <a:gd name="connsiteX117" fmla="*/ 570782 w 1143447"/>
                  <a:gd name="connsiteY117" fmla="*/ 44051 h 623015"/>
                  <a:gd name="connsiteX118" fmla="*/ 601618 w 1143447"/>
                  <a:gd name="connsiteY118" fmla="*/ 1468 h 623015"/>
                  <a:gd name="connsiteX119" fmla="*/ 628049 w 1143447"/>
                  <a:gd name="connsiteY119" fmla="*/ 13215 h 623015"/>
                  <a:gd name="connsiteX120" fmla="*/ 645669 w 1143447"/>
                  <a:gd name="connsiteY120" fmla="*/ 2937 h 623015"/>
                  <a:gd name="connsiteX121" fmla="*/ 666227 w 1143447"/>
                  <a:gd name="connsiteY121" fmla="*/ 7342 h 623015"/>
                  <a:gd name="connsiteX122" fmla="*/ 683847 w 1143447"/>
                  <a:gd name="connsiteY122" fmla="*/ 0 h 623015"/>
                  <a:gd name="connsiteX0" fmla="*/ 683847 w 1143447"/>
                  <a:gd name="connsiteY0" fmla="*/ 0 h 745385"/>
                  <a:gd name="connsiteX1" fmla="*/ 694126 w 1143447"/>
                  <a:gd name="connsiteY1" fmla="*/ 14684 h 745385"/>
                  <a:gd name="connsiteX2" fmla="*/ 705873 w 1143447"/>
                  <a:gd name="connsiteY2" fmla="*/ 27899 h 745385"/>
                  <a:gd name="connsiteX3" fmla="*/ 729366 w 1143447"/>
                  <a:gd name="connsiteY3" fmla="*/ 30836 h 745385"/>
                  <a:gd name="connsiteX4" fmla="*/ 755797 w 1143447"/>
                  <a:gd name="connsiteY4" fmla="*/ 39646 h 745385"/>
                  <a:gd name="connsiteX5" fmla="*/ 774886 w 1143447"/>
                  <a:gd name="connsiteY5" fmla="*/ 39646 h 745385"/>
                  <a:gd name="connsiteX6" fmla="*/ 788101 w 1143447"/>
                  <a:gd name="connsiteY6" fmla="*/ 41115 h 745385"/>
                  <a:gd name="connsiteX7" fmla="*/ 805722 w 1143447"/>
                  <a:gd name="connsiteY7" fmla="*/ 38178 h 745385"/>
                  <a:gd name="connsiteX8" fmla="*/ 836558 w 1143447"/>
                  <a:gd name="connsiteY8" fmla="*/ 67545 h 745385"/>
                  <a:gd name="connsiteX9" fmla="*/ 876204 w 1143447"/>
                  <a:gd name="connsiteY9" fmla="*/ 74887 h 745385"/>
                  <a:gd name="connsiteX10" fmla="*/ 893824 w 1143447"/>
                  <a:gd name="connsiteY10" fmla="*/ 57267 h 745385"/>
                  <a:gd name="connsiteX11" fmla="*/ 895292 w 1143447"/>
                  <a:gd name="connsiteY11" fmla="*/ 44051 h 745385"/>
                  <a:gd name="connsiteX12" fmla="*/ 912913 w 1143447"/>
                  <a:gd name="connsiteY12" fmla="*/ 38178 h 745385"/>
                  <a:gd name="connsiteX13" fmla="*/ 920255 w 1143447"/>
                  <a:gd name="connsiteY13" fmla="*/ 52861 h 745385"/>
                  <a:gd name="connsiteX14" fmla="*/ 930533 w 1143447"/>
                  <a:gd name="connsiteY14" fmla="*/ 51393 h 745385"/>
                  <a:gd name="connsiteX15" fmla="*/ 946685 w 1143447"/>
                  <a:gd name="connsiteY15" fmla="*/ 48456 h 745385"/>
                  <a:gd name="connsiteX16" fmla="*/ 946685 w 1143447"/>
                  <a:gd name="connsiteY16" fmla="*/ 70482 h 745385"/>
                  <a:gd name="connsiteX17" fmla="*/ 959901 w 1143447"/>
                  <a:gd name="connsiteY17" fmla="*/ 80761 h 745385"/>
                  <a:gd name="connsiteX18" fmla="*/ 968711 w 1143447"/>
                  <a:gd name="connsiteY18" fmla="*/ 142432 h 745385"/>
                  <a:gd name="connsiteX19" fmla="*/ 962838 w 1143447"/>
                  <a:gd name="connsiteY19" fmla="*/ 162989 h 745385"/>
                  <a:gd name="connsiteX20" fmla="*/ 1011294 w 1143447"/>
                  <a:gd name="connsiteY20" fmla="*/ 162989 h 745385"/>
                  <a:gd name="connsiteX21" fmla="*/ 1042130 w 1143447"/>
                  <a:gd name="connsiteY21" fmla="*/ 174736 h 745385"/>
                  <a:gd name="connsiteX22" fmla="*/ 1042130 w 1143447"/>
                  <a:gd name="connsiteY22" fmla="*/ 190888 h 745385"/>
                  <a:gd name="connsiteX23" fmla="*/ 1052408 w 1143447"/>
                  <a:gd name="connsiteY23" fmla="*/ 202635 h 745385"/>
                  <a:gd name="connsiteX24" fmla="*/ 1031851 w 1143447"/>
                  <a:gd name="connsiteY24" fmla="*/ 218787 h 745385"/>
                  <a:gd name="connsiteX25" fmla="*/ 1034788 w 1143447"/>
                  <a:gd name="connsiteY25" fmla="*/ 230534 h 745385"/>
                  <a:gd name="connsiteX26" fmla="*/ 1045066 w 1143447"/>
                  <a:gd name="connsiteY26" fmla="*/ 233471 h 745385"/>
                  <a:gd name="connsiteX27" fmla="*/ 1064155 w 1143447"/>
                  <a:gd name="connsiteY27" fmla="*/ 268712 h 745385"/>
                  <a:gd name="connsiteX28" fmla="*/ 1080307 w 1143447"/>
                  <a:gd name="connsiteY28" fmla="*/ 268712 h 745385"/>
                  <a:gd name="connsiteX29" fmla="*/ 1096459 w 1143447"/>
                  <a:gd name="connsiteY29" fmla="*/ 281927 h 745385"/>
                  <a:gd name="connsiteX30" fmla="*/ 1143447 w 1143447"/>
                  <a:gd name="connsiteY30" fmla="*/ 278991 h 745385"/>
                  <a:gd name="connsiteX31" fmla="*/ 1134637 w 1143447"/>
                  <a:gd name="connsiteY31" fmla="*/ 290738 h 745385"/>
                  <a:gd name="connsiteX32" fmla="*/ 1115548 w 1143447"/>
                  <a:gd name="connsiteY32" fmla="*/ 311295 h 745385"/>
                  <a:gd name="connsiteX33" fmla="*/ 1077370 w 1143447"/>
                  <a:gd name="connsiteY33" fmla="*/ 403802 h 745385"/>
                  <a:gd name="connsiteX34" fmla="*/ 1058282 w 1143447"/>
                  <a:gd name="connsiteY34" fmla="*/ 474284 h 745385"/>
                  <a:gd name="connsiteX35" fmla="*/ 1049471 w 1143447"/>
                  <a:gd name="connsiteY35" fmla="*/ 541829 h 745385"/>
                  <a:gd name="connsiteX36" fmla="*/ 1017167 w 1143447"/>
                  <a:gd name="connsiteY36" fmla="*/ 499246 h 745385"/>
                  <a:gd name="connsiteX37" fmla="*/ 996610 w 1143447"/>
                  <a:gd name="connsiteY37" fmla="*/ 493373 h 745385"/>
                  <a:gd name="connsiteX38" fmla="*/ 996610 w 1143447"/>
                  <a:gd name="connsiteY38" fmla="*/ 477221 h 745385"/>
                  <a:gd name="connsiteX39" fmla="*/ 949622 w 1143447"/>
                  <a:gd name="connsiteY39" fmla="*/ 437575 h 745385"/>
                  <a:gd name="connsiteX40" fmla="*/ 943749 w 1143447"/>
                  <a:gd name="connsiteY40" fmla="*/ 428764 h 745385"/>
                  <a:gd name="connsiteX41" fmla="*/ 943749 w 1143447"/>
                  <a:gd name="connsiteY41" fmla="*/ 403802 h 745385"/>
                  <a:gd name="connsiteX42" fmla="*/ 887951 w 1143447"/>
                  <a:gd name="connsiteY42" fmla="*/ 371498 h 745385"/>
                  <a:gd name="connsiteX43" fmla="*/ 879140 w 1143447"/>
                  <a:gd name="connsiteY43" fmla="*/ 343599 h 745385"/>
                  <a:gd name="connsiteX44" fmla="*/ 871798 w 1143447"/>
                  <a:gd name="connsiteY44" fmla="*/ 333320 h 745385"/>
                  <a:gd name="connsiteX45" fmla="*/ 811595 w 1143447"/>
                  <a:gd name="connsiteY45" fmla="*/ 321573 h 745385"/>
                  <a:gd name="connsiteX46" fmla="*/ 748455 w 1143447"/>
                  <a:gd name="connsiteY46" fmla="*/ 305421 h 745385"/>
                  <a:gd name="connsiteX47" fmla="*/ 736708 w 1143447"/>
                  <a:gd name="connsiteY47" fmla="*/ 292206 h 745385"/>
                  <a:gd name="connsiteX48" fmla="*/ 651543 w 1143447"/>
                  <a:gd name="connsiteY48" fmla="*/ 306890 h 745385"/>
                  <a:gd name="connsiteX49" fmla="*/ 623644 w 1143447"/>
                  <a:gd name="connsiteY49" fmla="*/ 327447 h 745385"/>
                  <a:gd name="connsiteX50" fmla="*/ 532605 w 1143447"/>
                  <a:gd name="connsiteY50" fmla="*/ 375903 h 745385"/>
                  <a:gd name="connsiteX51" fmla="*/ 513516 w 1143447"/>
                  <a:gd name="connsiteY51" fmla="*/ 380308 h 745385"/>
                  <a:gd name="connsiteX52" fmla="*/ 467996 w 1143447"/>
                  <a:gd name="connsiteY52" fmla="*/ 397929 h 745385"/>
                  <a:gd name="connsiteX53" fmla="*/ 459186 w 1143447"/>
                  <a:gd name="connsiteY53" fmla="*/ 408207 h 745385"/>
                  <a:gd name="connsiteX54" fmla="*/ 444502 w 1143447"/>
                  <a:gd name="connsiteY54" fmla="*/ 431701 h 745385"/>
                  <a:gd name="connsiteX55" fmla="*/ 434224 w 1143447"/>
                  <a:gd name="connsiteY55" fmla="*/ 428764 h 745385"/>
                  <a:gd name="connsiteX56" fmla="*/ 416603 w 1143447"/>
                  <a:gd name="connsiteY56" fmla="*/ 422891 h 745385"/>
                  <a:gd name="connsiteX57" fmla="*/ 403388 w 1143447"/>
                  <a:gd name="connsiteY57" fmla="*/ 437575 h 745385"/>
                  <a:gd name="connsiteX58" fmla="*/ 398983 w 1143447"/>
                  <a:gd name="connsiteY58" fmla="*/ 452258 h 745385"/>
                  <a:gd name="connsiteX59" fmla="*/ 391641 w 1143447"/>
                  <a:gd name="connsiteY59" fmla="*/ 462537 h 745385"/>
                  <a:gd name="connsiteX60" fmla="*/ 393109 w 1143447"/>
                  <a:gd name="connsiteY60" fmla="*/ 474284 h 745385"/>
                  <a:gd name="connsiteX61" fmla="*/ 394578 w 1143447"/>
                  <a:gd name="connsiteY61" fmla="*/ 513930 h 745385"/>
                  <a:gd name="connsiteX62" fmla="*/ 400451 w 1143447"/>
                  <a:gd name="connsiteY62" fmla="*/ 519803 h 745385"/>
                  <a:gd name="connsiteX63" fmla="*/ 394578 w 1143447"/>
                  <a:gd name="connsiteY63" fmla="*/ 538892 h 745385"/>
                  <a:gd name="connsiteX64" fmla="*/ 394578 w 1143447"/>
                  <a:gd name="connsiteY64" fmla="*/ 556513 h 745385"/>
                  <a:gd name="connsiteX65" fmla="*/ 384299 w 1143447"/>
                  <a:gd name="connsiteY65" fmla="*/ 581475 h 745385"/>
                  <a:gd name="connsiteX66" fmla="*/ 369616 w 1143447"/>
                  <a:gd name="connsiteY66" fmla="*/ 591754 h 745385"/>
                  <a:gd name="connsiteX67" fmla="*/ 374021 w 1143447"/>
                  <a:gd name="connsiteY67" fmla="*/ 602032 h 745385"/>
                  <a:gd name="connsiteX68" fmla="*/ 369824 w 1143447"/>
                  <a:gd name="connsiteY68" fmla="*/ 623015 h 745385"/>
                  <a:gd name="connsiteX69" fmla="*/ 367977 w 1143447"/>
                  <a:gd name="connsiteY69" fmla="*/ 623015 h 745385"/>
                  <a:gd name="connsiteX70" fmla="*/ 353463 w 1143447"/>
                  <a:gd name="connsiteY70" fmla="*/ 613779 h 745385"/>
                  <a:gd name="connsiteX71" fmla="*/ 334375 w 1143447"/>
                  <a:gd name="connsiteY71" fmla="*/ 622589 h 745385"/>
                  <a:gd name="connsiteX72" fmla="*/ 334182 w 1143447"/>
                  <a:gd name="connsiteY72" fmla="*/ 623015 h 745385"/>
                  <a:gd name="connsiteX73" fmla="*/ 208491 w 1143447"/>
                  <a:gd name="connsiteY73" fmla="*/ 745385 h 745385"/>
                  <a:gd name="connsiteX74" fmla="*/ 0 w 1143447"/>
                  <a:gd name="connsiteY74" fmla="*/ 623015 h 745385"/>
                  <a:gd name="connsiteX75" fmla="*/ 28953 w 1143447"/>
                  <a:gd name="connsiteY75" fmla="*/ 590285 h 745385"/>
                  <a:gd name="connsiteX76" fmla="*/ 28953 w 1143447"/>
                  <a:gd name="connsiteY76" fmla="*/ 577070 h 745385"/>
                  <a:gd name="connsiteX77" fmla="*/ 55384 w 1143447"/>
                  <a:gd name="connsiteY77" fmla="*/ 580007 h 745385"/>
                  <a:gd name="connsiteX78" fmla="*/ 59789 w 1143447"/>
                  <a:gd name="connsiteY78" fmla="*/ 546234 h 745385"/>
                  <a:gd name="connsiteX79" fmla="*/ 62726 w 1143447"/>
                  <a:gd name="connsiteY79" fmla="*/ 525677 h 745385"/>
                  <a:gd name="connsiteX80" fmla="*/ 77410 w 1143447"/>
                  <a:gd name="connsiteY80" fmla="*/ 512462 h 745385"/>
                  <a:gd name="connsiteX81" fmla="*/ 103840 w 1143447"/>
                  <a:gd name="connsiteY81" fmla="*/ 505120 h 745385"/>
                  <a:gd name="connsiteX82" fmla="*/ 146423 w 1143447"/>
                  <a:gd name="connsiteY82" fmla="*/ 480157 h 745385"/>
                  <a:gd name="connsiteX83" fmla="*/ 147891 w 1143447"/>
                  <a:gd name="connsiteY83" fmla="*/ 461069 h 745385"/>
                  <a:gd name="connsiteX84" fmla="*/ 133208 w 1143447"/>
                  <a:gd name="connsiteY84" fmla="*/ 446385 h 745385"/>
                  <a:gd name="connsiteX85" fmla="*/ 114119 w 1143447"/>
                  <a:gd name="connsiteY85" fmla="*/ 440511 h 745385"/>
                  <a:gd name="connsiteX86" fmla="*/ 111182 w 1143447"/>
                  <a:gd name="connsiteY86" fmla="*/ 418486 h 745385"/>
                  <a:gd name="connsiteX87" fmla="*/ 100904 w 1143447"/>
                  <a:gd name="connsiteY87" fmla="*/ 414081 h 745385"/>
                  <a:gd name="connsiteX88" fmla="*/ 92093 w 1143447"/>
                  <a:gd name="connsiteY88" fmla="*/ 374435 h 745385"/>
                  <a:gd name="connsiteX89" fmla="*/ 81815 w 1143447"/>
                  <a:gd name="connsiteY89" fmla="*/ 359751 h 745385"/>
                  <a:gd name="connsiteX90" fmla="*/ 111182 w 1143447"/>
                  <a:gd name="connsiteY90" fmla="*/ 343599 h 745385"/>
                  <a:gd name="connsiteX91" fmla="*/ 128803 w 1143447"/>
                  <a:gd name="connsiteY91" fmla="*/ 348004 h 745385"/>
                  <a:gd name="connsiteX92" fmla="*/ 149360 w 1143447"/>
                  <a:gd name="connsiteY92" fmla="*/ 349472 h 745385"/>
                  <a:gd name="connsiteX93" fmla="*/ 181664 w 1143447"/>
                  <a:gd name="connsiteY93" fmla="*/ 356814 h 745385"/>
                  <a:gd name="connsiteX94" fmla="*/ 213968 w 1143447"/>
                  <a:gd name="connsiteY94" fmla="*/ 345067 h 745385"/>
                  <a:gd name="connsiteX95" fmla="*/ 260956 w 1143447"/>
                  <a:gd name="connsiteY95" fmla="*/ 289269 h 745385"/>
                  <a:gd name="connsiteX96" fmla="*/ 260956 w 1143447"/>
                  <a:gd name="connsiteY96" fmla="*/ 276054 h 745385"/>
                  <a:gd name="connsiteX97" fmla="*/ 253614 w 1143447"/>
                  <a:gd name="connsiteY97" fmla="*/ 262838 h 745385"/>
                  <a:gd name="connsiteX98" fmla="*/ 259488 w 1143447"/>
                  <a:gd name="connsiteY98" fmla="*/ 246686 h 745385"/>
                  <a:gd name="connsiteX99" fmla="*/ 269766 w 1143447"/>
                  <a:gd name="connsiteY99" fmla="*/ 232003 h 745385"/>
                  <a:gd name="connsiteX100" fmla="*/ 262424 w 1143447"/>
                  <a:gd name="connsiteY100" fmla="*/ 218787 h 745385"/>
                  <a:gd name="connsiteX101" fmla="*/ 285918 w 1143447"/>
                  <a:gd name="connsiteY101" fmla="*/ 193825 h 745385"/>
                  <a:gd name="connsiteX102" fmla="*/ 293260 w 1143447"/>
                  <a:gd name="connsiteY102" fmla="*/ 193825 h 745385"/>
                  <a:gd name="connsiteX103" fmla="*/ 303539 w 1143447"/>
                  <a:gd name="connsiteY103" fmla="*/ 179141 h 745385"/>
                  <a:gd name="connsiteX104" fmla="*/ 305007 w 1143447"/>
                  <a:gd name="connsiteY104" fmla="*/ 160053 h 745385"/>
                  <a:gd name="connsiteX105" fmla="*/ 319691 w 1143447"/>
                  <a:gd name="connsiteY105" fmla="*/ 154179 h 745385"/>
                  <a:gd name="connsiteX106" fmla="*/ 319691 w 1143447"/>
                  <a:gd name="connsiteY106" fmla="*/ 138027 h 745385"/>
                  <a:gd name="connsiteX107" fmla="*/ 329970 w 1143447"/>
                  <a:gd name="connsiteY107" fmla="*/ 124812 h 745385"/>
                  <a:gd name="connsiteX108" fmla="*/ 332906 w 1143447"/>
                  <a:gd name="connsiteY108" fmla="*/ 113065 h 745385"/>
                  <a:gd name="connsiteX109" fmla="*/ 356400 w 1143447"/>
                  <a:gd name="connsiteY109" fmla="*/ 77824 h 745385"/>
                  <a:gd name="connsiteX110" fmla="*/ 374021 w 1143447"/>
                  <a:gd name="connsiteY110" fmla="*/ 86634 h 745385"/>
                  <a:gd name="connsiteX111" fmla="*/ 396046 w 1143447"/>
                  <a:gd name="connsiteY111" fmla="*/ 77824 h 745385"/>
                  <a:gd name="connsiteX112" fmla="*/ 416603 w 1143447"/>
                  <a:gd name="connsiteY112" fmla="*/ 46988 h 745385"/>
                  <a:gd name="connsiteX113" fmla="*/ 450376 w 1143447"/>
                  <a:gd name="connsiteY113" fmla="*/ 55798 h 745385"/>
                  <a:gd name="connsiteX114" fmla="*/ 473870 w 1143447"/>
                  <a:gd name="connsiteY114" fmla="*/ 38178 h 745385"/>
                  <a:gd name="connsiteX115" fmla="*/ 495895 w 1143447"/>
                  <a:gd name="connsiteY115" fmla="*/ 44051 h 745385"/>
                  <a:gd name="connsiteX116" fmla="*/ 504706 w 1143447"/>
                  <a:gd name="connsiteY116" fmla="*/ 33773 h 745385"/>
                  <a:gd name="connsiteX117" fmla="*/ 525263 w 1143447"/>
                  <a:gd name="connsiteY117" fmla="*/ 41115 h 745385"/>
                  <a:gd name="connsiteX118" fmla="*/ 570782 w 1143447"/>
                  <a:gd name="connsiteY118" fmla="*/ 44051 h 745385"/>
                  <a:gd name="connsiteX119" fmla="*/ 601618 w 1143447"/>
                  <a:gd name="connsiteY119" fmla="*/ 1468 h 745385"/>
                  <a:gd name="connsiteX120" fmla="*/ 628049 w 1143447"/>
                  <a:gd name="connsiteY120" fmla="*/ 13215 h 745385"/>
                  <a:gd name="connsiteX121" fmla="*/ 645669 w 1143447"/>
                  <a:gd name="connsiteY121" fmla="*/ 2937 h 745385"/>
                  <a:gd name="connsiteX122" fmla="*/ 666227 w 1143447"/>
                  <a:gd name="connsiteY122" fmla="*/ 7342 h 745385"/>
                  <a:gd name="connsiteX123" fmla="*/ 683847 w 1143447"/>
                  <a:gd name="connsiteY123" fmla="*/ 0 h 745385"/>
                  <a:gd name="connsiteX0" fmla="*/ 208491 w 1143447"/>
                  <a:gd name="connsiteY0" fmla="*/ 745385 h 836825"/>
                  <a:gd name="connsiteX1" fmla="*/ 0 w 1143447"/>
                  <a:gd name="connsiteY1" fmla="*/ 623015 h 836825"/>
                  <a:gd name="connsiteX2" fmla="*/ 28953 w 1143447"/>
                  <a:gd name="connsiteY2" fmla="*/ 590285 h 836825"/>
                  <a:gd name="connsiteX3" fmla="*/ 28953 w 1143447"/>
                  <a:gd name="connsiteY3" fmla="*/ 577070 h 836825"/>
                  <a:gd name="connsiteX4" fmla="*/ 55384 w 1143447"/>
                  <a:gd name="connsiteY4" fmla="*/ 580007 h 836825"/>
                  <a:gd name="connsiteX5" fmla="*/ 59789 w 1143447"/>
                  <a:gd name="connsiteY5" fmla="*/ 546234 h 836825"/>
                  <a:gd name="connsiteX6" fmla="*/ 62726 w 1143447"/>
                  <a:gd name="connsiteY6" fmla="*/ 525677 h 836825"/>
                  <a:gd name="connsiteX7" fmla="*/ 77410 w 1143447"/>
                  <a:gd name="connsiteY7" fmla="*/ 512462 h 836825"/>
                  <a:gd name="connsiteX8" fmla="*/ 103840 w 1143447"/>
                  <a:gd name="connsiteY8" fmla="*/ 505120 h 836825"/>
                  <a:gd name="connsiteX9" fmla="*/ 146423 w 1143447"/>
                  <a:gd name="connsiteY9" fmla="*/ 480157 h 836825"/>
                  <a:gd name="connsiteX10" fmla="*/ 147891 w 1143447"/>
                  <a:gd name="connsiteY10" fmla="*/ 461069 h 836825"/>
                  <a:gd name="connsiteX11" fmla="*/ 133208 w 1143447"/>
                  <a:gd name="connsiteY11" fmla="*/ 446385 h 836825"/>
                  <a:gd name="connsiteX12" fmla="*/ 114119 w 1143447"/>
                  <a:gd name="connsiteY12" fmla="*/ 440511 h 836825"/>
                  <a:gd name="connsiteX13" fmla="*/ 111182 w 1143447"/>
                  <a:gd name="connsiteY13" fmla="*/ 418486 h 836825"/>
                  <a:gd name="connsiteX14" fmla="*/ 100904 w 1143447"/>
                  <a:gd name="connsiteY14" fmla="*/ 414081 h 836825"/>
                  <a:gd name="connsiteX15" fmla="*/ 92093 w 1143447"/>
                  <a:gd name="connsiteY15" fmla="*/ 374435 h 836825"/>
                  <a:gd name="connsiteX16" fmla="*/ 81815 w 1143447"/>
                  <a:gd name="connsiteY16" fmla="*/ 359751 h 836825"/>
                  <a:gd name="connsiteX17" fmla="*/ 111182 w 1143447"/>
                  <a:gd name="connsiteY17" fmla="*/ 343599 h 836825"/>
                  <a:gd name="connsiteX18" fmla="*/ 128803 w 1143447"/>
                  <a:gd name="connsiteY18" fmla="*/ 348004 h 836825"/>
                  <a:gd name="connsiteX19" fmla="*/ 149360 w 1143447"/>
                  <a:gd name="connsiteY19" fmla="*/ 349472 h 836825"/>
                  <a:gd name="connsiteX20" fmla="*/ 181664 w 1143447"/>
                  <a:gd name="connsiteY20" fmla="*/ 356814 h 836825"/>
                  <a:gd name="connsiteX21" fmla="*/ 213968 w 1143447"/>
                  <a:gd name="connsiteY21" fmla="*/ 345067 h 836825"/>
                  <a:gd name="connsiteX22" fmla="*/ 260956 w 1143447"/>
                  <a:gd name="connsiteY22" fmla="*/ 289269 h 836825"/>
                  <a:gd name="connsiteX23" fmla="*/ 260956 w 1143447"/>
                  <a:gd name="connsiteY23" fmla="*/ 276054 h 836825"/>
                  <a:gd name="connsiteX24" fmla="*/ 253614 w 1143447"/>
                  <a:gd name="connsiteY24" fmla="*/ 262838 h 836825"/>
                  <a:gd name="connsiteX25" fmla="*/ 259488 w 1143447"/>
                  <a:gd name="connsiteY25" fmla="*/ 246686 h 836825"/>
                  <a:gd name="connsiteX26" fmla="*/ 269766 w 1143447"/>
                  <a:gd name="connsiteY26" fmla="*/ 232003 h 836825"/>
                  <a:gd name="connsiteX27" fmla="*/ 262424 w 1143447"/>
                  <a:gd name="connsiteY27" fmla="*/ 218787 h 836825"/>
                  <a:gd name="connsiteX28" fmla="*/ 285918 w 1143447"/>
                  <a:gd name="connsiteY28" fmla="*/ 193825 h 836825"/>
                  <a:gd name="connsiteX29" fmla="*/ 293260 w 1143447"/>
                  <a:gd name="connsiteY29" fmla="*/ 193825 h 836825"/>
                  <a:gd name="connsiteX30" fmla="*/ 303539 w 1143447"/>
                  <a:gd name="connsiteY30" fmla="*/ 179141 h 836825"/>
                  <a:gd name="connsiteX31" fmla="*/ 305007 w 1143447"/>
                  <a:gd name="connsiteY31" fmla="*/ 160053 h 836825"/>
                  <a:gd name="connsiteX32" fmla="*/ 319691 w 1143447"/>
                  <a:gd name="connsiteY32" fmla="*/ 154179 h 836825"/>
                  <a:gd name="connsiteX33" fmla="*/ 319691 w 1143447"/>
                  <a:gd name="connsiteY33" fmla="*/ 138027 h 836825"/>
                  <a:gd name="connsiteX34" fmla="*/ 329970 w 1143447"/>
                  <a:gd name="connsiteY34" fmla="*/ 124812 h 836825"/>
                  <a:gd name="connsiteX35" fmla="*/ 332906 w 1143447"/>
                  <a:gd name="connsiteY35" fmla="*/ 113065 h 836825"/>
                  <a:gd name="connsiteX36" fmla="*/ 356400 w 1143447"/>
                  <a:gd name="connsiteY36" fmla="*/ 77824 h 836825"/>
                  <a:gd name="connsiteX37" fmla="*/ 374021 w 1143447"/>
                  <a:gd name="connsiteY37" fmla="*/ 86634 h 836825"/>
                  <a:gd name="connsiteX38" fmla="*/ 396046 w 1143447"/>
                  <a:gd name="connsiteY38" fmla="*/ 77824 h 836825"/>
                  <a:gd name="connsiteX39" fmla="*/ 416603 w 1143447"/>
                  <a:gd name="connsiteY39" fmla="*/ 46988 h 836825"/>
                  <a:gd name="connsiteX40" fmla="*/ 450376 w 1143447"/>
                  <a:gd name="connsiteY40" fmla="*/ 55798 h 836825"/>
                  <a:gd name="connsiteX41" fmla="*/ 473870 w 1143447"/>
                  <a:gd name="connsiteY41" fmla="*/ 38178 h 836825"/>
                  <a:gd name="connsiteX42" fmla="*/ 495895 w 1143447"/>
                  <a:gd name="connsiteY42" fmla="*/ 44051 h 836825"/>
                  <a:gd name="connsiteX43" fmla="*/ 504706 w 1143447"/>
                  <a:gd name="connsiteY43" fmla="*/ 33773 h 836825"/>
                  <a:gd name="connsiteX44" fmla="*/ 525263 w 1143447"/>
                  <a:gd name="connsiteY44" fmla="*/ 41115 h 836825"/>
                  <a:gd name="connsiteX45" fmla="*/ 570782 w 1143447"/>
                  <a:gd name="connsiteY45" fmla="*/ 44051 h 836825"/>
                  <a:gd name="connsiteX46" fmla="*/ 601618 w 1143447"/>
                  <a:gd name="connsiteY46" fmla="*/ 1468 h 836825"/>
                  <a:gd name="connsiteX47" fmla="*/ 628049 w 1143447"/>
                  <a:gd name="connsiteY47" fmla="*/ 13215 h 836825"/>
                  <a:gd name="connsiteX48" fmla="*/ 645669 w 1143447"/>
                  <a:gd name="connsiteY48" fmla="*/ 2937 h 836825"/>
                  <a:gd name="connsiteX49" fmla="*/ 666227 w 1143447"/>
                  <a:gd name="connsiteY49" fmla="*/ 7342 h 836825"/>
                  <a:gd name="connsiteX50" fmla="*/ 683847 w 1143447"/>
                  <a:gd name="connsiteY50" fmla="*/ 0 h 836825"/>
                  <a:gd name="connsiteX51" fmla="*/ 694126 w 1143447"/>
                  <a:gd name="connsiteY51" fmla="*/ 14684 h 836825"/>
                  <a:gd name="connsiteX52" fmla="*/ 705873 w 1143447"/>
                  <a:gd name="connsiteY52" fmla="*/ 27899 h 836825"/>
                  <a:gd name="connsiteX53" fmla="*/ 729366 w 1143447"/>
                  <a:gd name="connsiteY53" fmla="*/ 30836 h 836825"/>
                  <a:gd name="connsiteX54" fmla="*/ 755797 w 1143447"/>
                  <a:gd name="connsiteY54" fmla="*/ 39646 h 836825"/>
                  <a:gd name="connsiteX55" fmla="*/ 774886 w 1143447"/>
                  <a:gd name="connsiteY55" fmla="*/ 39646 h 836825"/>
                  <a:gd name="connsiteX56" fmla="*/ 788101 w 1143447"/>
                  <a:gd name="connsiteY56" fmla="*/ 41115 h 836825"/>
                  <a:gd name="connsiteX57" fmla="*/ 805722 w 1143447"/>
                  <a:gd name="connsiteY57" fmla="*/ 38178 h 836825"/>
                  <a:gd name="connsiteX58" fmla="*/ 836558 w 1143447"/>
                  <a:gd name="connsiteY58" fmla="*/ 67545 h 836825"/>
                  <a:gd name="connsiteX59" fmla="*/ 876204 w 1143447"/>
                  <a:gd name="connsiteY59" fmla="*/ 74887 h 836825"/>
                  <a:gd name="connsiteX60" fmla="*/ 893824 w 1143447"/>
                  <a:gd name="connsiteY60" fmla="*/ 57267 h 836825"/>
                  <a:gd name="connsiteX61" fmla="*/ 895292 w 1143447"/>
                  <a:gd name="connsiteY61" fmla="*/ 44051 h 836825"/>
                  <a:gd name="connsiteX62" fmla="*/ 912913 w 1143447"/>
                  <a:gd name="connsiteY62" fmla="*/ 38178 h 836825"/>
                  <a:gd name="connsiteX63" fmla="*/ 920255 w 1143447"/>
                  <a:gd name="connsiteY63" fmla="*/ 52861 h 836825"/>
                  <a:gd name="connsiteX64" fmla="*/ 930533 w 1143447"/>
                  <a:gd name="connsiteY64" fmla="*/ 51393 h 836825"/>
                  <a:gd name="connsiteX65" fmla="*/ 946685 w 1143447"/>
                  <a:gd name="connsiteY65" fmla="*/ 48456 h 836825"/>
                  <a:gd name="connsiteX66" fmla="*/ 946685 w 1143447"/>
                  <a:gd name="connsiteY66" fmla="*/ 70482 h 836825"/>
                  <a:gd name="connsiteX67" fmla="*/ 959901 w 1143447"/>
                  <a:gd name="connsiteY67" fmla="*/ 80761 h 836825"/>
                  <a:gd name="connsiteX68" fmla="*/ 968711 w 1143447"/>
                  <a:gd name="connsiteY68" fmla="*/ 142432 h 836825"/>
                  <a:gd name="connsiteX69" fmla="*/ 962838 w 1143447"/>
                  <a:gd name="connsiteY69" fmla="*/ 162989 h 836825"/>
                  <a:gd name="connsiteX70" fmla="*/ 1011294 w 1143447"/>
                  <a:gd name="connsiteY70" fmla="*/ 162989 h 836825"/>
                  <a:gd name="connsiteX71" fmla="*/ 1042130 w 1143447"/>
                  <a:gd name="connsiteY71" fmla="*/ 174736 h 836825"/>
                  <a:gd name="connsiteX72" fmla="*/ 1042130 w 1143447"/>
                  <a:gd name="connsiteY72" fmla="*/ 190888 h 836825"/>
                  <a:gd name="connsiteX73" fmla="*/ 1052408 w 1143447"/>
                  <a:gd name="connsiteY73" fmla="*/ 202635 h 836825"/>
                  <a:gd name="connsiteX74" fmla="*/ 1031851 w 1143447"/>
                  <a:gd name="connsiteY74" fmla="*/ 218787 h 836825"/>
                  <a:gd name="connsiteX75" fmla="*/ 1034788 w 1143447"/>
                  <a:gd name="connsiteY75" fmla="*/ 230534 h 836825"/>
                  <a:gd name="connsiteX76" fmla="*/ 1045066 w 1143447"/>
                  <a:gd name="connsiteY76" fmla="*/ 233471 h 836825"/>
                  <a:gd name="connsiteX77" fmla="*/ 1064155 w 1143447"/>
                  <a:gd name="connsiteY77" fmla="*/ 268712 h 836825"/>
                  <a:gd name="connsiteX78" fmla="*/ 1080307 w 1143447"/>
                  <a:gd name="connsiteY78" fmla="*/ 268712 h 836825"/>
                  <a:gd name="connsiteX79" fmla="*/ 1096459 w 1143447"/>
                  <a:gd name="connsiteY79" fmla="*/ 281927 h 836825"/>
                  <a:gd name="connsiteX80" fmla="*/ 1143447 w 1143447"/>
                  <a:gd name="connsiteY80" fmla="*/ 278991 h 836825"/>
                  <a:gd name="connsiteX81" fmla="*/ 1134637 w 1143447"/>
                  <a:gd name="connsiteY81" fmla="*/ 290738 h 836825"/>
                  <a:gd name="connsiteX82" fmla="*/ 1115548 w 1143447"/>
                  <a:gd name="connsiteY82" fmla="*/ 311295 h 836825"/>
                  <a:gd name="connsiteX83" fmla="*/ 1077370 w 1143447"/>
                  <a:gd name="connsiteY83" fmla="*/ 403802 h 836825"/>
                  <a:gd name="connsiteX84" fmla="*/ 1058282 w 1143447"/>
                  <a:gd name="connsiteY84" fmla="*/ 474284 h 836825"/>
                  <a:gd name="connsiteX85" fmla="*/ 1049471 w 1143447"/>
                  <a:gd name="connsiteY85" fmla="*/ 541829 h 836825"/>
                  <a:gd name="connsiteX86" fmla="*/ 1017167 w 1143447"/>
                  <a:gd name="connsiteY86" fmla="*/ 499246 h 836825"/>
                  <a:gd name="connsiteX87" fmla="*/ 996610 w 1143447"/>
                  <a:gd name="connsiteY87" fmla="*/ 493373 h 836825"/>
                  <a:gd name="connsiteX88" fmla="*/ 996610 w 1143447"/>
                  <a:gd name="connsiteY88" fmla="*/ 477221 h 836825"/>
                  <a:gd name="connsiteX89" fmla="*/ 949622 w 1143447"/>
                  <a:gd name="connsiteY89" fmla="*/ 437575 h 836825"/>
                  <a:gd name="connsiteX90" fmla="*/ 943749 w 1143447"/>
                  <a:gd name="connsiteY90" fmla="*/ 428764 h 836825"/>
                  <a:gd name="connsiteX91" fmla="*/ 943749 w 1143447"/>
                  <a:gd name="connsiteY91" fmla="*/ 403802 h 836825"/>
                  <a:gd name="connsiteX92" fmla="*/ 887951 w 1143447"/>
                  <a:gd name="connsiteY92" fmla="*/ 371498 h 836825"/>
                  <a:gd name="connsiteX93" fmla="*/ 879140 w 1143447"/>
                  <a:gd name="connsiteY93" fmla="*/ 343599 h 836825"/>
                  <a:gd name="connsiteX94" fmla="*/ 871798 w 1143447"/>
                  <a:gd name="connsiteY94" fmla="*/ 333320 h 836825"/>
                  <a:gd name="connsiteX95" fmla="*/ 811595 w 1143447"/>
                  <a:gd name="connsiteY95" fmla="*/ 321573 h 836825"/>
                  <a:gd name="connsiteX96" fmla="*/ 748455 w 1143447"/>
                  <a:gd name="connsiteY96" fmla="*/ 305421 h 836825"/>
                  <a:gd name="connsiteX97" fmla="*/ 736708 w 1143447"/>
                  <a:gd name="connsiteY97" fmla="*/ 292206 h 836825"/>
                  <a:gd name="connsiteX98" fmla="*/ 651543 w 1143447"/>
                  <a:gd name="connsiteY98" fmla="*/ 306890 h 836825"/>
                  <a:gd name="connsiteX99" fmla="*/ 623644 w 1143447"/>
                  <a:gd name="connsiteY99" fmla="*/ 327447 h 836825"/>
                  <a:gd name="connsiteX100" fmla="*/ 532605 w 1143447"/>
                  <a:gd name="connsiteY100" fmla="*/ 375903 h 836825"/>
                  <a:gd name="connsiteX101" fmla="*/ 513516 w 1143447"/>
                  <a:gd name="connsiteY101" fmla="*/ 380308 h 836825"/>
                  <a:gd name="connsiteX102" fmla="*/ 467996 w 1143447"/>
                  <a:gd name="connsiteY102" fmla="*/ 397929 h 836825"/>
                  <a:gd name="connsiteX103" fmla="*/ 459186 w 1143447"/>
                  <a:gd name="connsiteY103" fmla="*/ 408207 h 836825"/>
                  <a:gd name="connsiteX104" fmla="*/ 444502 w 1143447"/>
                  <a:gd name="connsiteY104" fmla="*/ 431701 h 836825"/>
                  <a:gd name="connsiteX105" fmla="*/ 434224 w 1143447"/>
                  <a:gd name="connsiteY105" fmla="*/ 428764 h 836825"/>
                  <a:gd name="connsiteX106" fmla="*/ 416603 w 1143447"/>
                  <a:gd name="connsiteY106" fmla="*/ 422891 h 836825"/>
                  <a:gd name="connsiteX107" fmla="*/ 403388 w 1143447"/>
                  <a:gd name="connsiteY107" fmla="*/ 437575 h 836825"/>
                  <a:gd name="connsiteX108" fmla="*/ 398983 w 1143447"/>
                  <a:gd name="connsiteY108" fmla="*/ 452258 h 836825"/>
                  <a:gd name="connsiteX109" fmla="*/ 391641 w 1143447"/>
                  <a:gd name="connsiteY109" fmla="*/ 462537 h 836825"/>
                  <a:gd name="connsiteX110" fmla="*/ 393109 w 1143447"/>
                  <a:gd name="connsiteY110" fmla="*/ 474284 h 836825"/>
                  <a:gd name="connsiteX111" fmla="*/ 394578 w 1143447"/>
                  <a:gd name="connsiteY111" fmla="*/ 513930 h 836825"/>
                  <a:gd name="connsiteX112" fmla="*/ 400451 w 1143447"/>
                  <a:gd name="connsiteY112" fmla="*/ 519803 h 836825"/>
                  <a:gd name="connsiteX113" fmla="*/ 394578 w 1143447"/>
                  <a:gd name="connsiteY113" fmla="*/ 538892 h 836825"/>
                  <a:gd name="connsiteX114" fmla="*/ 394578 w 1143447"/>
                  <a:gd name="connsiteY114" fmla="*/ 556513 h 836825"/>
                  <a:gd name="connsiteX115" fmla="*/ 384299 w 1143447"/>
                  <a:gd name="connsiteY115" fmla="*/ 581475 h 836825"/>
                  <a:gd name="connsiteX116" fmla="*/ 369616 w 1143447"/>
                  <a:gd name="connsiteY116" fmla="*/ 591754 h 836825"/>
                  <a:gd name="connsiteX117" fmla="*/ 374021 w 1143447"/>
                  <a:gd name="connsiteY117" fmla="*/ 602032 h 836825"/>
                  <a:gd name="connsiteX118" fmla="*/ 369824 w 1143447"/>
                  <a:gd name="connsiteY118" fmla="*/ 623015 h 836825"/>
                  <a:gd name="connsiteX119" fmla="*/ 367977 w 1143447"/>
                  <a:gd name="connsiteY119" fmla="*/ 623015 h 836825"/>
                  <a:gd name="connsiteX120" fmla="*/ 353463 w 1143447"/>
                  <a:gd name="connsiteY120" fmla="*/ 613779 h 836825"/>
                  <a:gd name="connsiteX121" fmla="*/ 334375 w 1143447"/>
                  <a:gd name="connsiteY121" fmla="*/ 622589 h 836825"/>
                  <a:gd name="connsiteX122" fmla="*/ 334182 w 1143447"/>
                  <a:gd name="connsiteY122" fmla="*/ 623015 h 836825"/>
                  <a:gd name="connsiteX123" fmla="*/ 299931 w 1143447"/>
                  <a:gd name="connsiteY123" fmla="*/ 836825 h 836825"/>
                  <a:gd name="connsiteX0" fmla="*/ 0 w 1143447"/>
                  <a:gd name="connsiteY0" fmla="*/ 623015 h 836825"/>
                  <a:gd name="connsiteX1" fmla="*/ 28953 w 1143447"/>
                  <a:gd name="connsiteY1" fmla="*/ 590285 h 836825"/>
                  <a:gd name="connsiteX2" fmla="*/ 28953 w 1143447"/>
                  <a:gd name="connsiteY2" fmla="*/ 577070 h 836825"/>
                  <a:gd name="connsiteX3" fmla="*/ 55384 w 1143447"/>
                  <a:gd name="connsiteY3" fmla="*/ 580007 h 836825"/>
                  <a:gd name="connsiteX4" fmla="*/ 59789 w 1143447"/>
                  <a:gd name="connsiteY4" fmla="*/ 546234 h 836825"/>
                  <a:gd name="connsiteX5" fmla="*/ 62726 w 1143447"/>
                  <a:gd name="connsiteY5" fmla="*/ 525677 h 836825"/>
                  <a:gd name="connsiteX6" fmla="*/ 77410 w 1143447"/>
                  <a:gd name="connsiteY6" fmla="*/ 512462 h 836825"/>
                  <a:gd name="connsiteX7" fmla="*/ 103840 w 1143447"/>
                  <a:gd name="connsiteY7" fmla="*/ 505120 h 836825"/>
                  <a:gd name="connsiteX8" fmla="*/ 146423 w 1143447"/>
                  <a:gd name="connsiteY8" fmla="*/ 480157 h 836825"/>
                  <a:gd name="connsiteX9" fmla="*/ 147891 w 1143447"/>
                  <a:gd name="connsiteY9" fmla="*/ 461069 h 836825"/>
                  <a:gd name="connsiteX10" fmla="*/ 133208 w 1143447"/>
                  <a:gd name="connsiteY10" fmla="*/ 446385 h 836825"/>
                  <a:gd name="connsiteX11" fmla="*/ 114119 w 1143447"/>
                  <a:gd name="connsiteY11" fmla="*/ 440511 h 836825"/>
                  <a:gd name="connsiteX12" fmla="*/ 111182 w 1143447"/>
                  <a:gd name="connsiteY12" fmla="*/ 418486 h 836825"/>
                  <a:gd name="connsiteX13" fmla="*/ 100904 w 1143447"/>
                  <a:gd name="connsiteY13" fmla="*/ 414081 h 836825"/>
                  <a:gd name="connsiteX14" fmla="*/ 92093 w 1143447"/>
                  <a:gd name="connsiteY14" fmla="*/ 374435 h 836825"/>
                  <a:gd name="connsiteX15" fmla="*/ 81815 w 1143447"/>
                  <a:gd name="connsiteY15" fmla="*/ 359751 h 836825"/>
                  <a:gd name="connsiteX16" fmla="*/ 111182 w 1143447"/>
                  <a:gd name="connsiteY16" fmla="*/ 343599 h 836825"/>
                  <a:gd name="connsiteX17" fmla="*/ 128803 w 1143447"/>
                  <a:gd name="connsiteY17" fmla="*/ 348004 h 836825"/>
                  <a:gd name="connsiteX18" fmla="*/ 149360 w 1143447"/>
                  <a:gd name="connsiteY18" fmla="*/ 349472 h 836825"/>
                  <a:gd name="connsiteX19" fmla="*/ 181664 w 1143447"/>
                  <a:gd name="connsiteY19" fmla="*/ 356814 h 836825"/>
                  <a:gd name="connsiteX20" fmla="*/ 213968 w 1143447"/>
                  <a:gd name="connsiteY20" fmla="*/ 345067 h 836825"/>
                  <a:gd name="connsiteX21" fmla="*/ 260956 w 1143447"/>
                  <a:gd name="connsiteY21" fmla="*/ 289269 h 836825"/>
                  <a:gd name="connsiteX22" fmla="*/ 260956 w 1143447"/>
                  <a:gd name="connsiteY22" fmla="*/ 276054 h 836825"/>
                  <a:gd name="connsiteX23" fmla="*/ 253614 w 1143447"/>
                  <a:gd name="connsiteY23" fmla="*/ 262838 h 836825"/>
                  <a:gd name="connsiteX24" fmla="*/ 259488 w 1143447"/>
                  <a:gd name="connsiteY24" fmla="*/ 246686 h 836825"/>
                  <a:gd name="connsiteX25" fmla="*/ 269766 w 1143447"/>
                  <a:gd name="connsiteY25" fmla="*/ 232003 h 836825"/>
                  <a:gd name="connsiteX26" fmla="*/ 262424 w 1143447"/>
                  <a:gd name="connsiteY26" fmla="*/ 218787 h 836825"/>
                  <a:gd name="connsiteX27" fmla="*/ 285918 w 1143447"/>
                  <a:gd name="connsiteY27" fmla="*/ 193825 h 836825"/>
                  <a:gd name="connsiteX28" fmla="*/ 293260 w 1143447"/>
                  <a:gd name="connsiteY28" fmla="*/ 193825 h 836825"/>
                  <a:gd name="connsiteX29" fmla="*/ 303539 w 1143447"/>
                  <a:gd name="connsiteY29" fmla="*/ 179141 h 836825"/>
                  <a:gd name="connsiteX30" fmla="*/ 305007 w 1143447"/>
                  <a:gd name="connsiteY30" fmla="*/ 160053 h 836825"/>
                  <a:gd name="connsiteX31" fmla="*/ 319691 w 1143447"/>
                  <a:gd name="connsiteY31" fmla="*/ 154179 h 836825"/>
                  <a:gd name="connsiteX32" fmla="*/ 319691 w 1143447"/>
                  <a:gd name="connsiteY32" fmla="*/ 138027 h 836825"/>
                  <a:gd name="connsiteX33" fmla="*/ 329970 w 1143447"/>
                  <a:gd name="connsiteY33" fmla="*/ 124812 h 836825"/>
                  <a:gd name="connsiteX34" fmla="*/ 332906 w 1143447"/>
                  <a:gd name="connsiteY34" fmla="*/ 113065 h 836825"/>
                  <a:gd name="connsiteX35" fmla="*/ 356400 w 1143447"/>
                  <a:gd name="connsiteY35" fmla="*/ 77824 h 836825"/>
                  <a:gd name="connsiteX36" fmla="*/ 374021 w 1143447"/>
                  <a:gd name="connsiteY36" fmla="*/ 86634 h 836825"/>
                  <a:gd name="connsiteX37" fmla="*/ 396046 w 1143447"/>
                  <a:gd name="connsiteY37" fmla="*/ 77824 h 836825"/>
                  <a:gd name="connsiteX38" fmla="*/ 416603 w 1143447"/>
                  <a:gd name="connsiteY38" fmla="*/ 46988 h 836825"/>
                  <a:gd name="connsiteX39" fmla="*/ 450376 w 1143447"/>
                  <a:gd name="connsiteY39" fmla="*/ 55798 h 836825"/>
                  <a:gd name="connsiteX40" fmla="*/ 473870 w 1143447"/>
                  <a:gd name="connsiteY40" fmla="*/ 38178 h 836825"/>
                  <a:gd name="connsiteX41" fmla="*/ 495895 w 1143447"/>
                  <a:gd name="connsiteY41" fmla="*/ 44051 h 836825"/>
                  <a:gd name="connsiteX42" fmla="*/ 504706 w 1143447"/>
                  <a:gd name="connsiteY42" fmla="*/ 33773 h 836825"/>
                  <a:gd name="connsiteX43" fmla="*/ 525263 w 1143447"/>
                  <a:gd name="connsiteY43" fmla="*/ 41115 h 836825"/>
                  <a:gd name="connsiteX44" fmla="*/ 570782 w 1143447"/>
                  <a:gd name="connsiteY44" fmla="*/ 44051 h 836825"/>
                  <a:gd name="connsiteX45" fmla="*/ 601618 w 1143447"/>
                  <a:gd name="connsiteY45" fmla="*/ 1468 h 836825"/>
                  <a:gd name="connsiteX46" fmla="*/ 628049 w 1143447"/>
                  <a:gd name="connsiteY46" fmla="*/ 13215 h 836825"/>
                  <a:gd name="connsiteX47" fmla="*/ 645669 w 1143447"/>
                  <a:gd name="connsiteY47" fmla="*/ 2937 h 836825"/>
                  <a:gd name="connsiteX48" fmla="*/ 666227 w 1143447"/>
                  <a:gd name="connsiteY48" fmla="*/ 7342 h 836825"/>
                  <a:gd name="connsiteX49" fmla="*/ 683847 w 1143447"/>
                  <a:gd name="connsiteY49" fmla="*/ 0 h 836825"/>
                  <a:gd name="connsiteX50" fmla="*/ 694126 w 1143447"/>
                  <a:gd name="connsiteY50" fmla="*/ 14684 h 836825"/>
                  <a:gd name="connsiteX51" fmla="*/ 705873 w 1143447"/>
                  <a:gd name="connsiteY51" fmla="*/ 27899 h 836825"/>
                  <a:gd name="connsiteX52" fmla="*/ 729366 w 1143447"/>
                  <a:gd name="connsiteY52" fmla="*/ 30836 h 836825"/>
                  <a:gd name="connsiteX53" fmla="*/ 755797 w 1143447"/>
                  <a:gd name="connsiteY53" fmla="*/ 39646 h 836825"/>
                  <a:gd name="connsiteX54" fmla="*/ 774886 w 1143447"/>
                  <a:gd name="connsiteY54" fmla="*/ 39646 h 836825"/>
                  <a:gd name="connsiteX55" fmla="*/ 788101 w 1143447"/>
                  <a:gd name="connsiteY55" fmla="*/ 41115 h 836825"/>
                  <a:gd name="connsiteX56" fmla="*/ 805722 w 1143447"/>
                  <a:gd name="connsiteY56" fmla="*/ 38178 h 836825"/>
                  <a:gd name="connsiteX57" fmla="*/ 836558 w 1143447"/>
                  <a:gd name="connsiteY57" fmla="*/ 67545 h 836825"/>
                  <a:gd name="connsiteX58" fmla="*/ 876204 w 1143447"/>
                  <a:gd name="connsiteY58" fmla="*/ 74887 h 836825"/>
                  <a:gd name="connsiteX59" fmla="*/ 893824 w 1143447"/>
                  <a:gd name="connsiteY59" fmla="*/ 57267 h 836825"/>
                  <a:gd name="connsiteX60" fmla="*/ 895292 w 1143447"/>
                  <a:gd name="connsiteY60" fmla="*/ 44051 h 836825"/>
                  <a:gd name="connsiteX61" fmla="*/ 912913 w 1143447"/>
                  <a:gd name="connsiteY61" fmla="*/ 38178 h 836825"/>
                  <a:gd name="connsiteX62" fmla="*/ 920255 w 1143447"/>
                  <a:gd name="connsiteY62" fmla="*/ 52861 h 836825"/>
                  <a:gd name="connsiteX63" fmla="*/ 930533 w 1143447"/>
                  <a:gd name="connsiteY63" fmla="*/ 51393 h 836825"/>
                  <a:gd name="connsiteX64" fmla="*/ 946685 w 1143447"/>
                  <a:gd name="connsiteY64" fmla="*/ 48456 h 836825"/>
                  <a:gd name="connsiteX65" fmla="*/ 946685 w 1143447"/>
                  <a:gd name="connsiteY65" fmla="*/ 70482 h 836825"/>
                  <a:gd name="connsiteX66" fmla="*/ 959901 w 1143447"/>
                  <a:gd name="connsiteY66" fmla="*/ 80761 h 836825"/>
                  <a:gd name="connsiteX67" fmla="*/ 968711 w 1143447"/>
                  <a:gd name="connsiteY67" fmla="*/ 142432 h 836825"/>
                  <a:gd name="connsiteX68" fmla="*/ 962838 w 1143447"/>
                  <a:gd name="connsiteY68" fmla="*/ 162989 h 836825"/>
                  <a:gd name="connsiteX69" fmla="*/ 1011294 w 1143447"/>
                  <a:gd name="connsiteY69" fmla="*/ 162989 h 836825"/>
                  <a:gd name="connsiteX70" fmla="*/ 1042130 w 1143447"/>
                  <a:gd name="connsiteY70" fmla="*/ 174736 h 836825"/>
                  <a:gd name="connsiteX71" fmla="*/ 1042130 w 1143447"/>
                  <a:gd name="connsiteY71" fmla="*/ 190888 h 836825"/>
                  <a:gd name="connsiteX72" fmla="*/ 1052408 w 1143447"/>
                  <a:gd name="connsiteY72" fmla="*/ 202635 h 836825"/>
                  <a:gd name="connsiteX73" fmla="*/ 1031851 w 1143447"/>
                  <a:gd name="connsiteY73" fmla="*/ 218787 h 836825"/>
                  <a:gd name="connsiteX74" fmla="*/ 1034788 w 1143447"/>
                  <a:gd name="connsiteY74" fmla="*/ 230534 h 836825"/>
                  <a:gd name="connsiteX75" fmla="*/ 1045066 w 1143447"/>
                  <a:gd name="connsiteY75" fmla="*/ 233471 h 836825"/>
                  <a:gd name="connsiteX76" fmla="*/ 1064155 w 1143447"/>
                  <a:gd name="connsiteY76" fmla="*/ 268712 h 836825"/>
                  <a:gd name="connsiteX77" fmla="*/ 1080307 w 1143447"/>
                  <a:gd name="connsiteY77" fmla="*/ 268712 h 836825"/>
                  <a:gd name="connsiteX78" fmla="*/ 1096459 w 1143447"/>
                  <a:gd name="connsiteY78" fmla="*/ 281927 h 836825"/>
                  <a:gd name="connsiteX79" fmla="*/ 1143447 w 1143447"/>
                  <a:gd name="connsiteY79" fmla="*/ 278991 h 836825"/>
                  <a:gd name="connsiteX80" fmla="*/ 1134637 w 1143447"/>
                  <a:gd name="connsiteY80" fmla="*/ 290738 h 836825"/>
                  <a:gd name="connsiteX81" fmla="*/ 1115548 w 1143447"/>
                  <a:gd name="connsiteY81" fmla="*/ 311295 h 836825"/>
                  <a:gd name="connsiteX82" fmla="*/ 1077370 w 1143447"/>
                  <a:gd name="connsiteY82" fmla="*/ 403802 h 836825"/>
                  <a:gd name="connsiteX83" fmla="*/ 1058282 w 1143447"/>
                  <a:gd name="connsiteY83" fmla="*/ 474284 h 836825"/>
                  <a:gd name="connsiteX84" fmla="*/ 1049471 w 1143447"/>
                  <a:gd name="connsiteY84" fmla="*/ 541829 h 836825"/>
                  <a:gd name="connsiteX85" fmla="*/ 1017167 w 1143447"/>
                  <a:gd name="connsiteY85" fmla="*/ 499246 h 836825"/>
                  <a:gd name="connsiteX86" fmla="*/ 996610 w 1143447"/>
                  <a:gd name="connsiteY86" fmla="*/ 493373 h 836825"/>
                  <a:gd name="connsiteX87" fmla="*/ 996610 w 1143447"/>
                  <a:gd name="connsiteY87" fmla="*/ 477221 h 836825"/>
                  <a:gd name="connsiteX88" fmla="*/ 949622 w 1143447"/>
                  <a:gd name="connsiteY88" fmla="*/ 437575 h 836825"/>
                  <a:gd name="connsiteX89" fmla="*/ 943749 w 1143447"/>
                  <a:gd name="connsiteY89" fmla="*/ 428764 h 836825"/>
                  <a:gd name="connsiteX90" fmla="*/ 943749 w 1143447"/>
                  <a:gd name="connsiteY90" fmla="*/ 403802 h 836825"/>
                  <a:gd name="connsiteX91" fmla="*/ 887951 w 1143447"/>
                  <a:gd name="connsiteY91" fmla="*/ 371498 h 836825"/>
                  <a:gd name="connsiteX92" fmla="*/ 879140 w 1143447"/>
                  <a:gd name="connsiteY92" fmla="*/ 343599 h 836825"/>
                  <a:gd name="connsiteX93" fmla="*/ 871798 w 1143447"/>
                  <a:gd name="connsiteY93" fmla="*/ 333320 h 836825"/>
                  <a:gd name="connsiteX94" fmla="*/ 811595 w 1143447"/>
                  <a:gd name="connsiteY94" fmla="*/ 321573 h 836825"/>
                  <a:gd name="connsiteX95" fmla="*/ 748455 w 1143447"/>
                  <a:gd name="connsiteY95" fmla="*/ 305421 h 836825"/>
                  <a:gd name="connsiteX96" fmla="*/ 736708 w 1143447"/>
                  <a:gd name="connsiteY96" fmla="*/ 292206 h 836825"/>
                  <a:gd name="connsiteX97" fmla="*/ 651543 w 1143447"/>
                  <a:gd name="connsiteY97" fmla="*/ 306890 h 836825"/>
                  <a:gd name="connsiteX98" fmla="*/ 623644 w 1143447"/>
                  <a:gd name="connsiteY98" fmla="*/ 327447 h 836825"/>
                  <a:gd name="connsiteX99" fmla="*/ 532605 w 1143447"/>
                  <a:gd name="connsiteY99" fmla="*/ 375903 h 836825"/>
                  <a:gd name="connsiteX100" fmla="*/ 513516 w 1143447"/>
                  <a:gd name="connsiteY100" fmla="*/ 380308 h 836825"/>
                  <a:gd name="connsiteX101" fmla="*/ 467996 w 1143447"/>
                  <a:gd name="connsiteY101" fmla="*/ 397929 h 836825"/>
                  <a:gd name="connsiteX102" fmla="*/ 459186 w 1143447"/>
                  <a:gd name="connsiteY102" fmla="*/ 408207 h 836825"/>
                  <a:gd name="connsiteX103" fmla="*/ 444502 w 1143447"/>
                  <a:gd name="connsiteY103" fmla="*/ 431701 h 836825"/>
                  <a:gd name="connsiteX104" fmla="*/ 434224 w 1143447"/>
                  <a:gd name="connsiteY104" fmla="*/ 428764 h 836825"/>
                  <a:gd name="connsiteX105" fmla="*/ 416603 w 1143447"/>
                  <a:gd name="connsiteY105" fmla="*/ 422891 h 836825"/>
                  <a:gd name="connsiteX106" fmla="*/ 403388 w 1143447"/>
                  <a:gd name="connsiteY106" fmla="*/ 437575 h 836825"/>
                  <a:gd name="connsiteX107" fmla="*/ 398983 w 1143447"/>
                  <a:gd name="connsiteY107" fmla="*/ 452258 h 836825"/>
                  <a:gd name="connsiteX108" fmla="*/ 391641 w 1143447"/>
                  <a:gd name="connsiteY108" fmla="*/ 462537 h 836825"/>
                  <a:gd name="connsiteX109" fmla="*/ 393109 w 1143447"/>
                  <a:gd name="connsiteY109" fmla="*/ 474284 h 836825"/>
                  <a:gd name="connsiteX110" fmla="*/ 394578 w 1143447"/>
                  <a:gd name="connsiteY110" fmla="*/ 513930 h 836825"/>
                  <a:gd name="connsiteX111" fmla="*/ 400451 w 1143447"/>
                  <a:gd name="connsiteY111" fmla="*/ 519803 h 836825"/>
                  <a:gd name="connsiteX112" fmla="*/ 394578 w 1143447"/>
                  <a:gd name="connsiteY112" fmla="*/ 538892 h 836825"/>
                  <a:gd name="connsiteX113" fmla="*/ 394578 w 1143447"/>
                  <a:gd name="connsiteY113" fmla="*/ 556513 h 836825"/>
                  <a:gd name="connsiteX114" fmla="*/ 384299 w 1143447"/>
                  <a:gd name="connsiteY114" fmla="*/ 581475 h 836825"/>
                  <a:gd name="connsiteX115" fmla="*/ 369616 w 1143447"/>
                  <a:gd name="connsiteY115" fmla="*/ 591754 h 836825"/>
                  <a:gd name="connsiteX116" fmla="*/ 374021 w 1143447"/>
                  <a:gd name="connsiteY116" fmla="*/ 602032 h 836825"/>
                  <a:gd name="connsiteX117" fmla="*/ 369824 w 1143447"/>
                  <a:gd name="connsiteY117" fmla="*/ 623015 h 836825"/>
                  <a:gd name="connsiteX118" fmla="*/ 367977 w 1143447"/>
                  <a:gd name="connsiteY118" fmla="*/ 623015 h 836825"/>
                  <a:gd name="connsiteX119" fmla="*/ 353463 w 1143447"/>
                  <a:gd name="connsiteY119" fmla="*/ 613779 h 836825"/>
                  <a:gd name="connsiteX120" fmla="*/ 334375 w 1143447"/>
                  <a:gd name="connsiteY120" fmla="*/ 622589 h 836825"/>
                  <a:gd name="connsiteX121" fmla="*/ 334182 w 1143447"/>
                  <a:gd name="connsiteY121" fmla="*/ 623015 h 836825"/>
                  <a:gd name="connsiteX122" fmla="*/ 299931 w 1143447"/>
                  <a:gd name="connsiteY122" fmla="*/ 836825 h 836825"/>
                  <a:gd name="connsiteX0" fmla="*/ 0 w 1143447"/>
                  <a:gd name="connsiteY0" fmla="*/ 623015 h 623015"/>
                  <a:gd name="connsiteX1" fmla="*/ 28953 w 1143447"/>
                  <a:gd name="connsiteY1" fmla="*/ 590285 h 623015"/>
                  <a:gd name="connsiteX2" fmla="*/ 28953 w 1143447"/>
                  <a:gd name="connsiteY2" fmla="*/ 577070 h 623015"/>
                  <a:gd name="connsiteX3" fmla="*/ 55384 w 1143447"/>
                  <a:gd name="connsiteY3" fmla="*/ 580007 h 623015"/>
                  <a:gd name="connsiteX4" fmla="*/ 59789 w 1143447"/>
                  <a:gd name="connsiteY4" fmla="*/ 546234 h 623015"/>
                  <a:gd name="connsiteX5" fmla="*/ 62726 w 1143447"/>
                  <a:gd name="connsiteY5" fmla="*/ 525677 h 623015"/>
                  <a:gd name="connsiteX6" fmla="*/ 77410 w 1143447"/>
                  <a:gd name="connsiteY6" fmla="*/ 512462 h 623015"/>
                  <a:gd name="connsiteX7" fmla="*/ 103840 w 1143447"/>
                  <a:gd name="connsiteY7" fmla="*/ 505120 h 623015"/>
                  <a:gd name="connsiteX8" fmla="*/ 146423 w 1143447"/>
                  <a:gd name="connsiteY8" fmla="*/ 480157 h 623015"/>
                  <a:gd name="connsiteX9" fmla="*/ 147891 w 1143447"/>
                  <a:gd name="connsiteY9" fmla="*/ 461069 h 623015"/>
                  <a:gd name="connsiteX10" fmla="*/ 133208 w 1143447"/>
                  <a:gd name="connsiteY10" fmla="*/ 446385 h 623015"/>
                  <a:gd name="connsiteX11" fmla="*/ 114119 w 1143447"/>
                  <a:gd name="connsiteY11" fmla="*/ 440511 h 623015"/>
                  <a:gd name="connsiteX12" fmla="*/ 111182 w 1143447"/>
                  <a:gd name="connsiteY12" fmla="*/ 418486 h 623015"/>
                  <a:gd name="connsiteX13" fmla="*/ 100904 w 1143447"/>
                  <a:gd name="connsiteY13" fmla="*/ 414081 h 623015"/>
                  <a:gd name="connsiteX14" fmla="*/ 92093 w 1143447"/>
                  <a:gd name="connsiteY14" fmla="*/ 374435 h 623015"/>
                  <a:gd name="connsiteX15" fmla="*/ 81815 w 1143447"/>
                  <a:gd name="connsiteY15" fmla="*/ 359751 h 623015"/>
                  <a:gd name="connsiteX16" fmla="*/ 111182 w 1143447"/>
                  <a:gd name="connsiteY16" fmla="*/ 343599 h 623015"/>
                  <a:gd name="connsiteX17" fmla="*/ 128803 w 1143447"/>
                  <a:gd name="connsiteY17" fmla="*/ 348004 h 623015"/>
                  <a:gd name="connsiteX18" fmla="*/ 149360 w 1143447"/>
                  <a:gd name="connsiteY18" fmla="*/ 349472 h 623015"/>
                  <a:gd name="connsiteX19" fmla="*/ 181664 w 1143447"/>
                  <a:gd name="connsiteY19" fmla="*/ 356814 h 623015"/>
                  <a:gd name="connsiteX20" fmla="*/ 213968 w 1143447"/>
                  <a:gd name="connsiteY20" fmla="*/ 345067 h 623015"/>
                  <a:gd name="connsiteX21" fmla="*/ 260956 w 1143447"/>
                  <a:gd name="connsiteY21" fmla="*/ 289269 h 623015"/>
                  <a:gd name="connsiteX22" fmla="*/ 260956 w 1143447"/>
                  <a:gd name="connsiteY22" fmla="*/ 276054 h 623015"/>
                  <a:gd name="connsiteX23" fmla="*/ 253614 w 1143447"/>
                  <a:gd name="connsiteY23" fmla="*/ 262838 h 623015"/>
                  <a:gd name="connsiteX24" fmla="*/ 259488 w 1143447"/>
                  <a:gd name="connsiteY24" fmla="*/ 246686 h 623015"/>
                  <a:gd name="connsiteX25" fmla="*/ 269766 w 1143447"/>
                  <a:gd name="connsiteY25" fmla="*/ 232003 h 623015"/>
                  <a:gd name="connsiteX26" fmla="*/ 262424 w 1143447"/>
                  <a:gd name="connsiteY26" fmla="*/ 218787 h 623015"/>
                  <a:gd name="connsiteX27" fmla="*/ 285918 w 1143447"/>
                  <a:gd name="connsiteY27" fmla="*/ 193825 h 623015"/>
                  <a:gd name="connsiteX28" fmla="*/ 293260 w 1143447"/>
                  <a:gd name="connsiteY28" fmla="*/ 193825 h 623015"/>
                  <a:gd name="connsiteX29" fmla="*/ 303539 w 1143447"/>
                  <a:gd name="connsiteY29" fmla="*/ 179141 h 623015"/>
                  <a:gd name="connsiteX30" fmla="*/ 305007 w 1143447"/>
                  <a:gd name="connsiteY30" fmla="*/ 160053 h 623015"/>
                  <a:gd name="connsiteX31" fmla="*/ 319691 w 1143447"/>
                  <a:gd name="connsiteY31" fmla="*/ 154179 h 623015"/>
                  <a:gd name="connsiteX32" fmla="*/ 319691 w 1143447"/>
                  <a:gd name="connsiteY32" fmla="*/ 138027 h 623015"/>
                  <a:gd name="connsiteX33" fmla="*/ 329970 w 1143447"/>
                  <a:gd name="connsiteY33" fmla="*/ 124812 h 623015"/>
                  <a:gd name="connsiteX34" fmla="*/ 332906 w 1143447"/>
                  <a:gd name="connsiteY34" fmla="*/ 113065 h 623015"/>
                  <a:gd name="connsiteX35" fmla="*/ 356400 w 1143447"/>
                  <a:gd name="connsiteY35" fmla="*/ 77824 h 623015"/>
                  <a:gd name="connsiteX36" fmla="*/ 374021 w 1143447"/>
                  <a:gd name="connsiteY36" fmla="*/ 86634 h 623015"/>
                  <a:gd name="connsiteX37" fmla="*/ 396046 w 1143447"/>
                  <a:gd name="connsiteY37" fmla="*/ 77824 h 623015"/>
                  <a:gd name="connsiteX38" fmla="*/ 416603 w 1143447"/>
                  <a:gd name="connsiteY38" fmla="*/ 46988 h 623015"/>
                  <a:gd name="connsiteX39" fmla="*/ 450376 w 1143447"/>
                  <a:gd name="connsiteY39" fmla="*/ 55798 h 623015"/>
                  <a:gd name="connsiteX40" fmla="*/ 473870 w 1143447"/>
                  <a:gd name="connsiteY40" fmla="*/ 38178 h 623015"/>
                  <a:gd name="connsiteX41" fmla="*/ 495895 w 1143447"/>
                  <a:gd name="connsiteY41" fmla="*/ 44051 h 623015"/>
                  <a:gd name="connsiteX42" fmla="*/ 504706 w 1143447"/>
                  <a:gd name="connsiteY42" fmla="*/ 33773 h 623015"/>
                  <a:gd name="connsiteX43" fmla="*/ 525263 w 1143447"/>
                  <a:gd name="connsiteY43" fmla="*/ 41115 h 623015"/>
                  <a:gd name="connsiteX44" fmla="*/ 570782 w 1143447"/>
                  <a:gd name="connsiteY44" fmla="*/ 44051 h 623015"/>
                  <a:gd name="connsiteX45" fmla="*/ 601618 w 1143447"/>
                  <a:gd name="connsiteY45" fmla="*/ 1468 h 623015"/>
                  <a:gd name="connsiteX46" fmla="*/ 628049 w 1143447"/>
                  <a:gd name="connsiteY46" fmla="*/ 13215 h 623015"/>
                  <a:gd name="connsiteX47" fmla="*/ 645669 w 1143447"/>
                  <a:gd name="connsiteY47" fmla="*/ 2937 h 623015"/>
                  <a:gd name="connsiteX48" fmla="*/ 666227 w 1143447"/>
                  <a:gd name="connsiteY48" fmla="*/ 7342 h 623015"/>
                  <a:gd name="connsiteX49" fmla="*/ 683847 w 1143447"/>
                  <a:gd name="connsiteY49" fmla="*/ 0 h 623015"/>
                  <a:gd name="connsiteX50" fmla="*/ 694126 w 1143447"/>
                  <a:gd name="connsiteY50" fmla="*/ 14684 h 623015"/>
                  <a:gd name="connsiteX51" fmla="*/ 705873 w 1143447"/>
                  <a:gd name="connsiteY51" fmla="*/ 27899 h 623015"/>
                  <a:gd name="connsiteX52" fmla="*/ 729366 w 1143447"/>
                  <a:gd name="connsiteY52" fmla="*/ 30836 h 623015"/>
                  <a:gd name="connsiteX53" fmla="*/ 755797 w 1143447"/>
                  <a:gd name="connsiteY53" fmla="*/ 39646 h 623015"/>
                  <a:gd name="connsiteX54" fmla="*/ 774886 w 1143447"/>
                  <a:gd name="connsiteY54" fmla="*/ 39646 h 623015"/>
                  <a:gd name="connsiteX55" fmla="*/ 788101 w 1143447"/>
                  <a:gd name="connsiteY55" fmla="*/ 41115 h 623015"/>
                  <a:gd name="connsiteX56" fmla="*/ 805722 w 1143447"/>
                  <a:gd name="connsiteY56" fmla="*/ 38178 h 623015"/>
                  <a:gd name="connsiteX57" fmla="*/ 836558 w 1143447"/>
                  <a:gd name="connsiteY57" fmla="*/ 67545 h 623015"/>
                  <a:gd name="connsiteX58" fmla="*/ 876204 w 1143447"/>
                  <a:gd name="connsiteY58" fmla="*/ 74887 h 623015"/>
                  <a:gd name="connsiteX59" fmla="*/ 893824 w 1143447"/>
                  <a:gd name="connsiteY59" fmla="*/ 57267 h 623015"/>
                  <a:gd name="connsiteX60" fmla="*/ 895292 w 1143447"/>
                  <a:gd name="connsiteY60" fmla="*/ 44051 h 623015"/>
                  <a:gd name="connsiteX61" fmla="*/ 912913 w 1143447"/>
                  <a:gd name="connsiteY61" fmla="*/ 38178 h 623015"/>
                  <a:gd name="connsiteX62" fmla="*/ 920255 w 1143447"/>
                  <a:gd name="connsiteY62" fmla="*/ 52861 h 623015"/>
                  <a:gd name="connsiteX63" fmla="*/ 930533 w 1143447"/>
                  <a:gd name="connsiteY63" fmla="*/ 51393 h 623015"/>
                  <a:gd name="connsiteX64" fmla="*/ 946685 w 1143447"/>
                  <a:gd name="connsiteY64" fmla="*/ 48456 h 623015"/>
                  <a:gd name="connsiteX65" fmla="*/ 946685 w 1143447"/>
                  <a:gd name="connsiteY65" fmla="*/ 70482 h 623015"/>
                  <a:gd name="connsiteX66" fmla="*/ 959901 w 1143447"/>
                  <a:gd name="connsiteY66" fmla="*/ 80761 h 623015"/>
                  <a:gd name="connsiteX67" fmla="*/ 968711 w 1143447"/>
                  <a:gd name="connsiteY67" fmla="*/ 142432 h 623015"/>
                  <a:gd name="connsiteX68" fmla="*/ 962838 w 1143447"/>
                  <a:gd name="connsiteY68" fmla="*/ 162989 h 623015"/>
                  <a:gd name="connsiteX69" fmla="*/ 1011294 w 1143447"/>
                  <a:gd name="connsiteY69" fmla="*/ 162989 h 623015"/>
                  <a:gd name="connsiteX70" fmla="*/ 1042130 w 1143447"/>
                  <a:gd name="connsiteY70" fmla="*/ 174736 h 623015"/>
                  <a:gd name="connsiteX71" fmla="*/ 1042130 w 1143447"/>
                  <a:gd name="connsiteY71" fmla="*/ 190888 h 623015"/>
                  <a:gd name="connsiteX72" fmla="*/ 1052408 w 1143447"/>
                  <a:gd name="connsiteY72" fmla="*/ 202635 h 623015"/>
                  <a:gd name="connsiteX73" fmla="*/ 1031851 w 1143447"/>
                  <a:gd name="connsiteY73" fmla="*/ 218787 h 623015"/>
                  <a:gd name="connsiteX74" fmla="*/ 1034788 w 1143447"/>
                  <a:gd name="connsiteY74" fmla="*/ 230534 h 623015"/>
                  <a:gd name="connsiteX75" fmla="*/ 1045066 w 1143447"/>
                  <a:gd name="connsiteY75" fmla="*/ 233471 h 623015"/>
                  <a:gd name="connsiteX76" fmla="*/ 1064155 w 1143447"/>
                  <a:gd name="connsiteY76" fmla="*/ 268712 h 623015"/>
                  <a:gd name="connsiteX77" fmla="*/ 1080307 w 1143447"/>
                  <a:gd name="connsiteY77" fmla="*/ 268712 h 623015"/>
                  <a:gd name="connsiteX78" fmla="*/ 1096459 w 1143447"/>
                  <a:gd name="connsiteY78" fmla="*/ 281927 h 623015"/>
                  <a:gd name="connsiteX79" fmla="*/ 1143447 w 1143447"/>
                  <a:gd name="connsiteY79" fmla="*/ 278991 h 623015"/>
                  <a:gd name="connsiteX80" fmla="*/ 1134637 w 1143447"/>
                  <a:gd name="connsiteY80" fmla="*/ 290738 h 623015"/>
                  <a:gd name="connsiteX81" fmla="*/ 1115548 w 1143447"/>
                  <a:gd name="connsiteY81" fmla="*/ 311295 h 623015"/>
                  <a:gd name="connsiteX82" fmla="*/ 1077370 w 1143447"/>
                  <a:gd name="connsiteY82" fmla="*/ 403802 h 623015"/>
                  <a:gd name="connsiteX83" fmla="*/ 1058282 w 1143447"/>
                  <a:gd name="connsiteY83" fmla="*/ 474284 h 623015"/>
                  <a:gd name="connsiteX84" fmla="*/ 1049471 w 1143447"/>
                  <a:gd name="connsiteY84" fmla="*/ 541829 h 623015"/>
                  <a:gd name="connsiteX85" fmla="*/ 1017167 w 1143447"/>
                  <a:gd name="connsiteY85" fmla="*/ 499246 h 623015"/>
                  <a:gd name="connsiteX86" fmla="*/ 996610 w 1143447"/>
                  <a:gd name="connsiteY86" fmla="*/ 493373 h 623015"/>
                  <a:gd name="connsiteX87" fmla="*/ 996610 w 1143447"/>
                  <a:gd name="connsiteY87" fmla="*/ 477221 h 623015"/>
                  <a:gd name="connsiteX88" fmla="*/ 949622 w 1143447"/>
                  <a:gd name="connsiteY88" fmla="*/ 437575 h 623015"/>
                  <a:gd name="connsiteX89" fmla="*/ 943749 w 1143447"/>
                  <a:gd name="connsiteY89" fmla="*/ 428764 h 623015"/>
                  <a:gd name="connsiteX90" fmla="*/ 943749 w 1143447"/>
                  <a:gd name="connsiteY90" fmla="*/ 403802 h 623015"/>
                  <a:gd name="connsiteX91" fmla="*/ 887951 w 1143447"/>
                  <a:gd name="connsiteY91" fmla="*/ 371498 h 623015"/>
                  <a:gd name="connsiteX92" fmla="*/ 879140 w 1143447"/>
                  <a:gd name="connsiteY92" fmla="*/ 343599 h 623015"/>
                  <a:gd name="connsiteX93" fmla="*/ 871798 w 1143447"/>
                  <a:gd name="connsiteY93" fmla="*/ 333320 h 623015"/>
                  <a:gd name="connsiteX94" fmla="*/ 811595 w 1143447"/>
                  <a:gd name="connsiteY94" fmla="*/ 321573 h 623015"/>
                  <a:gd name="connsiteX95" fmla="*/ 748455 w 1143447"/>
                  <a:gd name="connsiteY95" fmla="*/ 305421 h 623015"/>
                  <a:gd name="connsiteX96" fmla="*/ 736708 w 1143447"/>
                  <a:gd name="connsiteY96" fmla="*/ 292206 h 623015"/>
                  <a:gd name="connsiteX97" fmla="*/ 651543 w 1143447"/>
                  <a:gd name="connsiteY97" fmla="*/ 306890 h 623015"/>
                  <a:gd name="connsiteX98" fmla="*/ 623644 w 1143447"/>
                  <a:gd name="connsiteY98" fmla="*/ 327447 h 623015"/>
                  <a:gd name="connsiteX99" fmla="*/ 532605 w 1143447"/>
                  <a:gd name="connsiteY99" fmla="*/ 375903 h 623015"/>
                  <a:gd name="connsiteX100" fmla="*/ 513516 w 1143447"/>
                  <a:gd name="connsiteY100" fmla="*/ 380308 h 623015"/>
                  <a:gd name="connsiteX101" fmla="*/ 467996 w 1143447"/>
                  <a:gd name="connsiteY101" fmla="*/ 397929 h 623015"/>
                  <a:gd name="connsiteX102" fmla="*/ 459186 w 1143447"/>
                  <a:gd name="connsiteY102" fmla="*/ 408207 h 623015"/>
                  <a:gd name="connsiteX103" fmla="*/ 444502 w 1143447"/>
                  <a:gd name="connsiteY103" fmla="*/ 431701 h 623015"/>
                  <a:gd name="connsiteX104" fmla="*/ 434224 w 1143447"/>
                  <a:gd name="connsiteY104" fmla="*/ 428764 h 623015"/>
                  <a:gd name="connsiteX105" fmla="*/ 416603 w 1143447"/>
                  <a:gd name="connsiteY105" fmla="*/ 422891 h 623015"/>
                  <a:gd name="connsiteX106" fmla="*/ 403388 w 1143447"/>
                  <a:gd name="connsiteY106" fmla="*/ 437575 h 623015"/>
                  <a:gd name="connsiteX107" fmla="*/ 398983 w 1143447"/>
                  <a:gd name="connsiteY107" fmla="*/ 452258 h 623015"/>
                  <a:gd name="connsiteX108" fmla="*/ 391641 w 1143447"/>
                  <a:gd name="connsiteY108" fmla="*/ 462537 h 623015"/>
                  <a:gd name="connsiteX109" fmla="*/ 393109 w 1143447"/>
                  <a:gd name="connsiteY109" fmla="*/ 474284 h 623015"/>
                  <a:gd name="connsiteX110" fmla="*/ 394578 w 1143447"/>
                  <a:gd name="connsiteY110" fmla="*/ 513930 h 623015"/>
                  <a:gd name="connsiteX111" fmla="*/ 400451 w 1143447"/>
                  <a:gd name="connsiteY111" fmla="*/ 519803 h 623015"/>
                  <a:gd name="connsiteX112" fmla="*/ 394578 w 1143447"/>
                  <a:gd name="connsiteY112" fmla="*/ 538892 h 623015"/>
                  <a:gd name="connsiteX113" fmla="*/ 394578 w 1143447"/>
                  <a:gd name="connsiteY113" fmla="*/ 556513 h 623015"/>
                  <a:gd name="connsiteX114" fmla="*/ 384299 w 1143447"/>
                  <a:gd name="connsiteY114" fmla="*/ 581475 h 623015"/>
                  <a:gd name="connsiteX115" fmla="*/ 369616 w 1143447"/>
                  <a:gd name="connsiteY115" fmla="*/ 591754 h 623015"/>
                  <a:gd name="connsiteX116" fmla="*/ 374021 w 1143447"/>
                  <a:gd name="connsiteY116" fmla="*/ 602032 h 623015"/>
                  <a:gd name="connsiteX117" fmla="*/ 369824 w 1143447"/>
                  <a:gd name="connsiteY117" fmla="*/ 623015 h 623015"/>
                  <a:gd name="connsiteX118" fmla="*/ 367977 w 1143447"/>
                  <a:gd name="connsiteY118" fmla="*/ 623015 h 623015"/>
                  <a:gd name="connsiteX119" fmla="*/ 353463 w 1143447"/>
                  <a:gd name="connsiteY119" fmla="*/ 613779 h 623015"/>
                  <a:gd name="connsiteX120" fmla="*/ 334375 w 1143447"/>
                  <a:gd name="connsiteY120" fmla="*/ 622589 h 623015"/>
                  <a:gd name="connsiteX121" fmla="*/ 334182 w 1143447"/>
                  <a:gd name="connsiteY121" fmla="*/ 623015 h 6230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</a:cxnLst>
                <a:rect l="l" t="t" r="r" b="b"/>
                <a:pathLst>
                  <a:path w="1143447" h="623015">
                    <a:moveTo>
                      <a:pt x="0" y="623015"/>
                    </a:moveTo>
                    <a:lnTo>
                      <a:pt x="28953" y="590285"/>
                    </a:lnTo>
                    <a:lnTo>
                      <a:pt x="28953" y="577070"/>
                    </a:lnTo>
                    <a:lnTo>
                      <a:pt x="55384" y="580007"/>
                    </a:lnTo>
                    <a:lnTo>
                      <a:pt x="59789" y="546234"/>
                    </a:lnTo>
                    <a:lnTo>
                      <a:pt x="62726" y="525677"/>
                    </a:lnTo>
                    <a:lnTo>
                      <a:pt x="77410" y="512462"/>
                    </a:lnTo>
                    <a:lnTo>
                      <a:pt x="103840" y="505120"/>
                    </a:lnTo>
                    <a:lnTo>
                      <a:pt x="146423" y="480157"/>
                    </a:lnTo>
                    <a:lnTo>
                      <a:pt x="147891" y="461069"/>
                    </a:lnTo>
                    <a:lnTo>
                      <a:pt x="133208" y="446385"/>
                    </a:lnTo>
                    <a:lnTo>
                      <a:pt x="114119" y="440511"/>
                    </a:lnTo>
                    <a:lnTo>
                      <a:pt x="111182" y="418486"/>
                    </a:lnTo>
                    <a:lnTo>
                      <a:pt x="100904" y="414081"/>
                    </a:lnTo>
                    <a:lnTo>
                      <a:pt x="92093" y="374435"/>
                    </a:lnTo>
                    <a:lnTo>
                      <a:pt x="81815" y="359751"/>
                    </a:lnTo>
                    <a:lnTo>
                      <a:pt x="111182" y="343599"/>
                    </a:lnTo>
                    <a:lnTo>
                      <a:pt x="128803" y="348004"/>
                    </a:lnTo>
                    <a:lnTo>
                      <a:pt x="149360" y="349472"/>
                    </a:lnTo>
                    <a:lnTo>
                      <a:pt x="181664" y="356814"/>
                    </a:lnTo>
                    <a:lnTo>
                      <a:pt x="213968" y="345067"/>
                    </a:lnTo>
                    <a:lnTo>
                      <a:pt x="260956" y="289269"/>
                    </a:lnTo>
                    <a:lnTo>
                      <a:pt x="260956" y="276054"/>
                    </a:lnTo>
                    <a:lnTo>
                      <a:pt x="253614" y="262838"/>
                    </a:lnTo>
                    <a:lnTo>
                      <a:pt x="259488" y="246686"/>
                    </a:lnTo>
                    <a:lnTo>
                      <a:pt x="269766" y="232003"/>
                    </a:lnTo>
                    <a:lnTo>
                      <a:pt x="262424" y="218787"/>
                    </a:lnTo>
                    <a:lnTo>
                      <a:pt x="285918" y="193825"/>
                    </a:lnTo>
                    <a:lnTo>
                      <a:pt x="293260" y="193825"/>
                    </a:lnTo>
                    <a:lnTo>
                      <a:pt x="303539" y="179141"/>
                    </a:lnTo>
                    <a:lnTo>
                      <a:pt x="305007" y="160053"/>
                    </a:lnTo>
                    <a:lnTo>
                      <a:pt x="319691" y="154179"/>
                    </a:lnTo>
                    <a:lnTo>
                      <a:pt x="319691" y="138027"/>
                    </a:lnTo>
                    <a:lnTo>
                      <a:pt x="329970" y="124812"/>
                    </a:lnTo>
                    <a:lnTo>
                      <a:pt x="332906" y="113065"/>
                    </a:lnTo>
                    <a:lnTo>
                      <a:pt x="356400" y="77824"/>
                    </a:lnTo>
                    <a:lnTo>
                      <a:pt x="374021" y="86634"/>
                    </a:lnTo>
                    <a:lnTo>
                      <a:pt x="396046" y="77824"/>
                    </a:lnTo>
                    <a:lnTo>
                      <a:pt x="416603" y="46988"/>
                    </a:lnTo>
                    <a:lnTo>
                      <a:pt x="450376" y="55798"/>
                    </a:lnTo>
                    <a:lnTo>
                      <a:pt x="473870" y="38178"/>
                    </a:lnTo>
                    <a:lnTo>
                      <a:pt x="495895" y="44051"/>
                    </a:lnTo>
                    <a:lnTo>
                      <a:pt x="504706" y="33773"/>
                    </a:lnTo>
                    <a:lnTo>
                      <a:pt x="525263" y="41115"/>
                    </a:lnTo>
                    <a:lnTo>
                      <a:pt x="570782" y="44051"/>
                    </a:lnTo>
                    <a:lnTo>
                      <a:pt x="601618" y="1468"/>
                    </a:lnTo>
                    <a:lnTo>
                      <a:pt x="628049" y="13215"/>
                    </a:lnTo>
                    <a:lnTo>
                      <a:pt x="645669" y="2937"/>
                    </a:lnTo>
                    <a:lnTo>
                      <a:pt x="666227" y="7342"/>
                    </a:lnTo>
                    <a:lnTo>
                      <a:pt x="683847" y="0"/>
                    </a:lnTo>
                    <a:lnTo>
                      <a:pt x="694126" y="14684"/>
                    </a:lnTo>
                    <a:lnTo>
                      <a:pt x="705873" y="27899"/>
                    </a:lnTo>
                    <a:lnTo>
                      <a:pt x="729366" y="30836"/>
                    </a:lnTo>
                    <a:lnTo>
                      <a:pt x="755797" y="39646"/>
                    </a:lnTo>
                    <a:lnTo>
                      <a:pt x="774886" y="39646"/>
                    </a:lnTo>
                    <a:lnTo>
                      <a:pt x="788101" y="41115"/>
                    </a:lnTo>
                    <a:lnTo>
                      <a:pt x="805722" y="38178"/>
                    </a:lnTo>
                    <a:lnTo>
                      <a:pt x="836558" y="67545"/>
                    </a:lnTo>
                    <a:lnTo>
                      <a:pt x="876204" y="74887"/>
                    </a:lnTo>
                    <a:lnTo>
                      <a:pt x="893824" y="57267"/>
                    </a:lnTo>
                    <a:lnTo>
                      <a:pt x="895292" y="44051"/>
                    </a:lnTo>
                    <a:lnTo>
                      <a:pt x="912913" y="38178"/>
                    </a:lnTo>
                    <a:lnTo>
                      <a:pt x="920255" y="52861"/>
                    </a:lnTo>
                    <a:lnTo>
                      <a:pt x="930533" y="51393"/>
                    </a:lnTo>
                    <a:lnTo>
                      <a:pt x="946685" y="48456"/>
                    </a:lnTo>
                    <a:lnTo>
                      <a:pt x="946685" y="70482"/>
                    </a:lnTo>
                    <a:lnTo>
                      <a:pt x="959901" y="80761"/>
                    </a:lnTo>
                    <a:lnTo>
                      <a:pt x="968711" y="142432"/>
                    </a:lnTo>
                    <a:lnTo>
                      <a:pt x="962838" y="162989"/>
                    </a:lnTo>
                    <a:lnTo>
                      <a:pt x="1011294" y="162989"/>
                    </a:lnTo>
                    <a:lnTo>
                      <a:pt x="1042130" y="174736"/>
                    </a:lnTo>
                    <a:lnTo>
                      <a:pt x="1042130" y="190888"/>
                    </a:lnTo>
                    <a:lnTo>
                      <a:pt x="1052408" y="202635"/>
                    </a:lnTo>
                    <a:lnTo>
                      <a:pt x="1031851" y="218787"/>
                    </a:lnTo>
                    <a:lnTo>
                      <a:pt x="1034788" y="230534"/>
                    </a:lnTo>
                    <a:lnTo>
                      <a:pt x="1045066" y="233471"/>
                    </a:lnTo>
                    <a:lnTo>
                      <a:pt x="1064155" y="268712"/>
                    </a:lnTo>
                    <a:lnTo>
                      <a:pt x="1080307" y="268712"/>
                    </a:lnTo>
                    <a:lnTo>
                      <a:pt x="1096459" y="281927"/>
                    </a:lnTo>
                    <a:lnTo>
                      <a:pt x="1143447" y="278991"/>
                    </a:lnTo>
                    <a:lnTo>
                      <a:pt x="1134637" y="290738"/>
                    </a:lnTo>
                    <a:lnTo>
                      <a:pt x="1115548" y="311295"/>
                    </a:lnTo>
                    <a:lnTo>
                      <a:pt x="1077370" y="403802"/>
                    </a:lnTo>
                    <a:lnTo>
                      <a:pt x="1058282" y="474284"/>
                    </a:lnTo>
                    <a:lnTo>
                      <a:pt x="1049471" y="541829"/>
                    </a:lnTo>
                    <a:lnTo>
                      <a:pt x="1017167" y="499246"/>
                    </a:lnTo>
                    <a:lnTo>
                      <a:pt x="996610" y="493373"/>
                    </a:lnTo>
                    <a:lnTo>
                      <a:pt x="996610" y="477221"/>
                    </a:lnTo>
                    <a:lnTo>
                      <a:pt x="949622" y="437575"/>
                    </a:lnTo>
                    <a:lnTo>
                      <a:pt x="943749" y="428764"/>
                    </a:lnTo>
                    <a:lnTo>
                      <a:pt x="943749" y="403802"/>
                    </a:lnTo>
                    <a:lnTo>
                      <a:pt x="887951" y="371498"/>
                    </a:lnTo>
                    <a:lnTo>
                      <a:pt x="879140" y="343599"/>
                    </a:lnTo>
                    <a:lnTo>
                      <a:pt x="871798" y="333320"/>
                    </a:lnTo>
                    <a:lnTo>
                      <a:pt x="811595" y="321573"/>
                    </a:lnTo>
                    <a:lnTo>
                      <a:pt x="748455" y="305421"/>
                    </a:lnTo>
                    <a:lnTo>
                      <a:pt x="736708" y="292206"/>
                    </a:lnTo>
                    <a:lnTo>
                      <a:pt x="651543" y="306890"/>
                    </a:lnTo>
                    <a:lnTo>
                      <a:pt x="623644" y="327447"/>
                    </a:lnTo>
                    <a:lnTo>
                      <a:pt x="532605" y="375903"/>
                    </a:lnTo>
                    <a:lnTo>
                      <a:pt x="513516" y="380308"/>
                    </a:lnTo>
                    <a:lnTo>
                      <a:pt x="467996" y="397929"/>
                    </a:lnTo>
                    <a:lnTo>
                      <a:pt x="459186" y="408207"/>
                    </a:lnTo>
                    <a:lnTo>
                      <a:pt x="444502" y="431701"/>
                    </a:lnTo>
                    <a:lnTo>
                      <a:pt x="434224" y="428764"/>
                    </a:lnTo>
                    <a:lnTo>
                      <a:pt x="416603" y="422891"/>
                    </a:lnTo>
                    <a:lnTo>
                      <a:pt x="403388" y="437575"/>
                    </a:lnTo>
                    <a:lnTo>
                      <a:pt x="398983" y="452258"/>
                    </a:lnTo>
                    <a:lnTo>
                      <a:pt x="391641" y="462537"/>
                    </a:lnTo>
                    <a:lnTo>
                      <a:pt x="393109" y="474284"/>
                    </a:lnTo>
                    <a:cubicBezTo>
                      <a:pt x="393599" y="487499"/>
                      <a:pt x="394088" y="500715"/>
                      <a:pt x="394578" y="513930"/>
                    </a:cubicBezTo>
                    <a:lnTo>
                      <a:pt x="400451" y="519803"/>
                    </a:lnTo>
                    <a:lnTo>
                      <a:pt x="394578" y="538892"/>
                    </a:lnTo>
                    <a:lnTo>
                      <a:pt x="394578" y="556513"/>
                    </a:lnTo>
                    <a:lnTo>
                      <a:pt x="384299" y="581475"/>
                    </a:lnTo>
                    <a:lnTo>
                      <a:pt x="369616" y="591754"/>
                    </a:lnTo>
                    <a:lnTo>
                      <a:pt x="374021" y="602032"/>
                    </a:lnTo>
                    <a:lnTo>
                      <a:pt x="369824" y="623015"/>
                    </a:lnTo>
                    <a:lnTo>
                      <a:pt x="367977" y="623015"/>
                    </a:lnTo>
                    <a:lnTo>
                      <a:pt x="353463" y="613779"/>
                    </a:lnTo>
                    <a:lnTo>
                      <a:pt x="334375" y="622589"/>
                    </a:lnTo>
                    <a:cubicBezTo>
                      <a:pt x="334311" y="622731"/>
                      <a:pt x="334246" y="622873"/>
                      <a:pt x="334182" y="623015"/>
                    </a:cubicBezTo>
                  </a:path>
                </a:pathLst>
              </a:custGeom>
              <a:solidFill>
                <a:srgbClr val="E2F0D9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9" name="フリーフォーム: 図形 88">
                <a:extLst>
                  <a:ext uri="{FF2B5EF4-FFF2-40B4-BE49-F238E27FC236}">
                    <a16:creationId xmlns:a16="http://schemas.microsoft.com/office/drawing/2014/main" id="{300B8931-DA36-F299-3528-0EB6A34EE4F4}"/>
                  </a:ext>
                </a:extLst>
              </p:cNvPr>
              <p:cNvSpPr/>
              <p:nvPr/>
            </p:nvSpPr>
            <p:spPr>
              <a:xfrm>
                <a:off x="1956448" y="3521193"/>
                <a:ext cx="48065" cy="28325"/>
              </a:xfrm>
              <a:custGeom>
                <a:avLst/>
                <a:gdLst>
                  <a:gd name="connsiteX0" fmla="*/ 13215 w 48065"/>
                  <a:gd name="connsiteY0" fmla="*/ 0 h 28325"/>
                  <a:gd name="connsiteX1" fmla="*/ 20557 w 48065"/>
                  <a:gd name="connsiteY1" fmla="*/ 4405 h 28325"/>
                  <a:gd name="connsiteX2" fmla="*/ 48065 w 48065"/>
                  <a:gd name="connsiteY2" fmla="*/ 28325 h 28325"/>
                  <a:gd name="connsiteX3" fmla="*/ 10492 w 48065"/>
                  <a:gd name="connsiteY3" fmla="*/ 28325 h 28325"/>
                  <a:gd name="connsiteX4" fmla="*/ 0 w 48065"/>
                  <a:gd name="connsiteY4" fmla="*/ 7342 h 28325"/>
                  <a:gd name="connsiteX5" fmla="*/ 13215 w 48065"/>
                  <a:gd name="connsiteY5" fmla="*/ 0 h 28325"/>
                  <a:gd name="connsiteX0" fmla="*/ 13215 w 48065"/>
                  <a:gd name="connsiteY0" fmla="*/ 0 h 491213"/>
                  <a:gd name="connsiteX1" fmla="*/ 20557 w 48065"/>
                  <a:gd name="connsiteY1" fmla="*/ 4405 h 491213"/>
                  <a:gd name="connsiteX2" fmla="*/ 48065 w 48065"/>
                  <a:gd name="connsiteY2" fmla="*/ 28325 h 491213"/>
                  <a:gd name="connsiteX3" fmla="*/ 39040 w 48065"/>
                  <a:gd name="connsiteY3" fmla="*/ 491213 h 491213"/>
                  <a:gd name="connsiteX4" fmla="*/ 10492 w 48065"/>
                  <a:gd name="connsiteY4" fmla="*/ 28325 h 491213"/>
                  <a:gd name="connsiteX5" fmla="*/ 0 w 48065"/>
                  <a:gd name="connsiteY5" fmla="*/ 7342 h 491213"/>
                  <a:gd name="connsiteX6" fmla="*/ 13215 w 48065"/>
                  <a:gd name="connsiteY6" fmla="*/ 0 h 491213"/>
                  <a:gd name="connsiteX0" fmla="*/ 39040 w 130480"/>
                  <a:gd name="connsiteY0" fmla="*/ 491213 h 582653"/>
                  <a:gd name="connsiteX1" fmla="*/ 10492 w 130480"/>
                  <a:gd name="connsiteY1" fmla="*/ 28325 h 582653"/>
                  <a:gd name="connsiteX2" fmla="*/ 0 w 130480"/>
                  <a:gd name="connsiteY2" fmla="*/ 7342 h 582653"/>
                  <a:gd name="connsiteX3" fmla="*/ 13215 w 130480"/>
                  <a:gd name="connsiteY3" fmla="*/ 0 h 582653"/>
                  <a:gd name="connsiteX4" fmla="*/ 20557 w 130480"/>
                  <a:gd name="connsiteY4" fmla="*/ 4405 h 582653"/>
                  <a:gd name="connsiteX5" fmla="*/ 48065 w 130480"/>
                  <a:gd name="connsiteY5" fmla="*/ 28325 h 582653"/>
                  <a:gd name="connsiteX6" fmla="*/ 130480 w 130480"/>
                  <a:gd name="connsiteY6" fmla="*/ 582653 h 582653"/>
                  <a:gd name="connsiteX0" fmla="*/ 10492 w 130480"/>
                  <a:gd name="connsiteY0" fmla="*/ 28325 h 582653"/>
                  <a:gd name="connsiteX1" fmla="*/ 0 w 130480"/>
                  <a:gd name="connsiteY1" fmla="*/ 7342 h 582653"/>
                  <a:gd name="connsiteX2" fmla="*/ 13215 w 130480"/>
                  <a:gd name="connsiteY2" fmla="*/ 0 h 582653"/>
                  <a:gd name="connsiteX3" fmla="*/ 20557 w 130480"/>
                  <a:gd name="connsiteY3" fmla="*/ 4405 h 582653"/>
                  <a:gd name="connsiteX4" fmla="*/ 48065 w 130480"/>
                  <a:gd name="connsiteY4" fmla="*/ 28325 h 582653"/>
                  <a:gd name="connsiteX5" fmla="*/ 130480 w 130480"/>
                  <a:gd name="connsiteY5" fmla="*/ 582653 h 582653"/>
                  <a:gd name="connsiteX0" fmla="*/ 10492 w 48065"/>
                  <a:gd name="connsiteY0" fmla="*/ 28325 h 28325"/>
                  <a:gd name="connsiteX1" fmla="*/ 0 w 48065"/>
                  <a:gd name="connsiteY1" fmla="*/ 7342 h 28325"/>
                  <a:gd name="connsiteX2" fmla="*/ 13215 w 48065"/>
                  <a:gd name="connsiteY2" fmla="*/ 0 h 28325"/>
                  <a:gd name="connsiteX3" fmla="*/ 20557 w 48065"/>
                  <a:gd name="connsiteY3" fmla="*/ 4405 h 28325"/>
                  <a:gd name="connsiteX4" fmla="*/ 48065 w 48065"/>
                  <a:gd name="connsiteY4" fmla="*/ 28325 h 28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8065" h="28325">
                    <a:moveTo>
                      <a:pt x="10492" y="28325"/>
                    </a:moveTo>
                    <a:lnTo>
                      <a:pt x="0" y="7342"/>
                    </a:lnTo>
                    <a:lnTo>
                      <a:pt x="13215" y="0"/>
                    </a:lnTo>
                    <a:lnTo>
                      <a:pt x="20557" y="4405"/>
                    </a:lnTo>
                    <a:lnTo>
                      <a:pt x="48065" y="28325"/>
                    </a:lnTo>
                  </a:path>
                </a:pathLst>
              </a:custGeom>
              <a:solidFill>
                <a:srgbClr val="E2F0D9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AD5199FA-E8ED-B0F4-D9C5-6CCB4BEF36DE}"/>
                </a:ext>
              </a:extLst>
            </p:cNvPr>
            <p:cNvGrpSpPr/>
            <p:nvPr/>
          </p:nvGrpSpPr>
          <p:grpSpPr>
            <a:xfrm>
              <a:off x="1018665" y="1543762"/>
              <a:ext cx="1953638" cy="1181852"/>
              <a:chOff x="1018665" y="1543762"/>
              <a:chExt cx="1953638" cy="1181852"/>
            </a:xfrm>
          </p:grpSpPr>
          <p:sp>
            <p:nvSpPr>
              <p:cNvPr id="41" name="正方形/長方形 40">
                <a:extLst>
                  <a:ext uri="{FF2B5EF4-FFF2-40B4-BE49-F238E27FC236}">
                    <a16:creationId xmlns:a16="http://schemas.microsoft.com/office/drawing/2014/main" id="{56053E11-FC3F-0BDF-F9F4-B78A0DABC4A0}"/>
                  </a:ext>
                </a:extLst>
              </p:cNvPr>
              <p:cNvSpPr/>
              <p:nvPr/>
            </p:nvSpPr>
            <p:spPr>
              <a:xfrm>
                <a:off x="2702999" y="1543762"/>
                <a:ext cx="269304" cy="153888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鳥取</a:t>
                </a:r>
              </a:p>
            </p:txBody>
          </p:sp>
          <p:sp>
            <p:nvSpPr>
              <p:cNvPr id="43" name="正方形/長方形 42">
                <a:extLst>
                  <a:ext uri="{FF2B5EF4-FFF2-40B4-BE49-F238E27FC236}">
                    <a16:creationId xmlns:a16="http://schemas.microsoft.com/office/drawing/2014/main" id="{9FA2BAEC-7BD5-0D18-0FCD-092171F55058}"/>
                  </a:ext>
                </a:extLst>
              </p:cNvPr>
              <p:cNvSpPr/>
              <p:nvPr/>
            </p:nvSpPr>
            <p:spPr>
              <a:xfrm rot="20707676">
                <a:off x="1018665" y="2571726"/>
                <a:ext cx="269304" cy="153888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山口</a:t>
                </a:r>
              </a:p>
            </p:txBody>
          </p:sp>
          <p:sp>
            <p:nvSpPr>
              <p:cNvPr id="45" name="正方形/長方形 44">
                <a:extLst>
                  <a:ext uri="{FF2B5EF4-FFF2-40B4-BE49-F238E27FC236}">
                    <a16:creationId xmlns:a16="http://schemas.microsoft.com/office/drawing/2014/main" id="{387D3F94-4B7B-84BE-600B-DC0CA922CEC9}"/>
                  </a:ext>
                </a:extLst>
              </p:cNvPr>
              <p:cNvSpPr/>
              <p:nvPr/>
            </p:nvSpPr>
            <p:spPr>
              <a:xfrm rot="19268282">
                <a:off x="1695776" y="1827218"/>
                <a:ext cx="423194" cy="246221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6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島根</a:t>
                </a:r>
              </a:p>
            </p:txBody>
          </p:sp>
          <p:sp>
            <p:nvSpPr>
              <p:cNvPr id="47" name="正方形/長方形 46">
                <a:extLst>
                  <a:ext uri="{FF2B5EF4-FFF2-40B4-BE49-F238E27FC236}">
                    <a16:creationId xmlns:a16="http://schemas.microsoft.com/office/drawing/2014/main" id="{2946A48B-00C5-29EB-36A8-DB6ECB1DD4B9}"/>
                  </a:ext>
                </a:extLst>
              </p:cNvPr>
              <p:cNvSpPr/>
              <p:nvPr/>
            </p:nvSpPr>
            <p:spPr>
              <a:xfrm>
                <a:off x="1947716" y="2215990"/>
                <a:ext cx="269304" cy="153888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広島</a:t>
                </a:r>
              </a:p>
            </p:txBody>
          </p:sp>
        </p:grpSp>
      </p:grpSp>
      <p:grpSp>
        <p:nvGrpSpPr>
          <p:cNvPr id="670" name="グループ化 669">
            <a:extLst>
              <a:ext uri="{FF2B5EF4-FFF2-40B4-BE49-F238E27FC236}">
                <a16:creationId xmlns:a16="http://schemas.microsoft.com/office/drawing/2014/main" id="{7F58BA52-1895-053F-2197-AF9520CD5741}"/>
              </a:ext>
            </a:extLst>
          </p:cNvPr>
          <p:cNvGrpSpPr/>
          <p:nvPr/>
        </p:nvGrpSpPr>
        <p:grpSpPr>
          <a:xfrm>
            <a:off x="670560" y="3765178"/>
            <a:ext cx="2707092" cy="2663892"/>
            <a:chOff x="670560" y="3765178"/>
            <a:chExt cx="2707092" cy="2663892"/>
          </a:xfrm>
        </p:grpSpPr>
        <p:grpSp>
          <p:nvGrpSpPr>
            <p:cNvPr id="632" name="グループ化 631">
              <a:extLst>
                <a:ext uri="{FF2B5EF4-FFF2-40B4-BE49-F238E27FC236}">
                  <a16:creationId xmlns:a16="http://schemas.microsoft.com/office/drawing/2014/main" id="{6866E733-0F8D-DC0F-31D1-B92F3F23C94A}"/>
                </a:ext>
              </a:extLst>
            </p:cNvPr>
            <p:cNvGrpSpPr/>
            <p:nvPr/>
          </p:nvGrpSpPr>
          <p:grpSpPr>
            <a:xfrm>
              <a:off x="670560" y="3765178"/>
              <a:ext cx="2707092" cy="2663892"/>
              <a:chOff x="670560" y="3765178"/>
              <a:chExt cx="2707092" cy="2663892"/>
            </a:xfrm>
          </p:grpSpPr>
          <p:sp>
            <p:nvSpPr>
              <p:cNvPr id="211" name="フリーフォーム: 図形 210">
                <a:extLst>
                  <a:ext uri="{FF2B5EF4-FFF2-40B4-BE49-F238E27FC236}">
                    <a16:creationId xmlns:a16="http://schemas.microsoft.com/office/drawing/2014/main" id="{018051B8-E76D-C825-92E8-773F7EAC1052}"/>
                  </a:ext>
                </a:extLst>
              </p:cNvPr>
              <p:cNvSpPr/>
              <p:nvPr/>
            </p:nvSpPr>
            <p:spPr>
              <a:xfrm>
                <a:off x="2709171" y="6316691"/>
                <a:ext cx="668481" cy="112379"/>
              </a:xfrm>
              <a:custGeom>
                <a:avLst/>
                <a:gdLst>
                  <a:gd name="connsiteX0" fmla="*/ 483840 w 668481"/>
                  <a:gd name="connsiteY0" fmla="*/ 0 h 112379"/>
                  <a:gd name="connsiteX1" fmla="*/ 501656 w 668481"/>
                  <a:gd name="connsiteY1" fmla="*/ 25452 h 112379"/>
                  <a:gd name="connsiteX2" fmla="*/ 522018 w 668481"/>
                  <a:gd name="connsiteY2" fmla="*/ 48358 h 112379"/>
                  <a:gd name="connsiteX3" fmla="*/ 562738 w 668481"/>
                  <a:gd name="connsiteY3" fmla="*/ 53449 h 112379"/>
                  <a:gd name="connsiteX4" fmla="*/ 608552 w 668481"/>
                  <a:gd name="connsiteY4" fmla="*/ 68719 h 112379"/>
                  <a:gd name="connsiteX5" fmla="*/ 641639 w 668481"/>
                  <a:gd name="connsiteY5" fmla="*/ 68719 h 112379"/>
                  <a:gd name="connsiteX6" fmla="*/ 664545 w 668481"/>
                  <a:gd name="connsiteY6" fmla="*/ 71265 h 112379"/>
                  <a:gd name="connsiteX7" fmla="*/ 668481 w 668481"/>
                  <a:gd name="connsiteY7" fmla="*/ 70609 h 112379"/>
                  <a:gd name="connsiteX8" fmla="*/ 668481 w 668481"/>
                  <a:gd name="connsiteY8" fmla="*/ 112379 h 112379"/>
                  <a:gd name="connsiteX9" fmla="*/ 0 w 668481"/>
                  <a:gd name="connsiteY9" fmla="*/ 112379 h 112379"/>
                  <a:gd name="connsiteX10" fmla="*/ 20622 w 668481"/>
                  <a:gd name="connsiteY10" fmla="*/ 81445 h 112379"/>
                  <a:gd name="connsiteX11" fmla="*/ 79162 w 668481"/>
                  <a:gd name="connsiteY11" fmla="*/ 96716 h 112379"/>
                  <a:gd name="connsiteX12" fmla="*/ 119884 w 668481"/>
                  <a:gd name="connsiteY12" fmla="*/ 66175 h 112379"/>
                  <a:gd name="connsiteX13" fmla="*/ 158060 w 668481"/>
                  <a:gd name="connsiteY13" fmla="*/ 76354 h 112379"/>
                  <a:gd name="connsiteX14" fmla="*/ 173332 w 668481"/>
                  <a:gd name="connsiteY14" fmla="*/ 58539 h 112379"/>
                  <a:gd name="connsiteX15" fmla="*/ 208964 w 668481"/>
                  <a:gd name="connsiteY15" fmla="*/ 71265 h 112379"/>
                  <a:gd name="connsiteX16" fmla="*/ 287863 w 668481"/>
                  <a:gd name="connsiteY16" fmla="*/ 76354 h 112379"/>
                  <a:gd name="connsiteX17" fmla="*/ 341311 w 668481"/>
                  <a:gd name="connsiteY17" fmla="*/ 2545 h 112379"/>
                  <a:gd name="connsiteX18" fmla="*/ 387124 w 668481"/>
                  <a:gd name="connsiteY18" fmla="*/ 22906 h 112379"/>
                  <a:gd name="connsiteX19" fmla="*/ 417665 w 668481"/>
                  <a:gd name="connsiteY19" fmla="*/ 5091 h 112379"/>
                  <a:gd name="connsiteX20" fmla="*/ 453299 w 668481"/>
                  <a:gd name="connsiteY20" fmla="*/ 12726 h 112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668481" h="112379">
                    <a:moveTo>
                      <a:pt x="483840" y="0"/>
                    </a:moveTo>
                    <a:lnTo>
                      <a:pt x="501656" y="25452"/>
                    </a:lnTo>
                    <a:lnTo>
                      <a:pt x="522018" y="48358"/>
                    </a:lnTo>
                    <a:lnTo>
                      <a:pt x="562738" y="53449"/>
                    </a:lnTo>
                    <a:lnTo>
                      <a:pt x="608552" y="68719"/>
                    </a:lnTo>
                    <a:lnTo>
                      <a:pt x="641639" y="68719"/>
                    </a:lnTo>
                    <a:lnTo>
                      <a:pt x="664545" y="71265"/>
                    </a:lnTo>
                    <a:lnTo>
                      <a:pt x="668481" y="70609"/>
                    </a:lnTo>
                    <a:lnTo>
                      <a:pt x="668481" y="112379"/>
                    </a:lnTo>
                    <a:lnTo>
                      <a:pt x="0" y="112379"/>
                    </a:lnTo>
                    <a:lnTo>
                      <a:pt x="20622" y="81445"/>
                    </a:lnTo>
                    <a:lnTo>
                      <a:pt x="79162" y="96716"/>
                    </a:lnTo>
                    <a:lnTo>
                      <a:pt x="119884" y="66175"/>
                    </a:lnTo>
                    <a:lnTo>
                      <a:pt x="158060" y="76354"/>
                    </a:lnTo>
                    <a:lnTo>
                      <a:pt x="173332" y="58539"/>
                    </a:lnTo>
                    <a:lnTo>
                      <a:pt x="208964" y="71265"/>
                    </a:lnTo>
                    <a:lnTo>
                      <a:pt x="287863" y="76354"/>
                    </a:lnTo>
                    <a:lnTo>
                      <a:pt x="341311" y="2545"/>
                    </a:lnTo>
                    <a:lnTo>
                      <a:pt x="387124" y="22906"/>
                    </a:lnTo>
                    <a:lnTo>
                      <a:pt x="417665" y="5091"/>
                    </a:lnTo>
                    <a:lnTo>
                      <a:pt x="453299" y="12726"/>
                    </a:lnTo>
                    <a:close/>
                  </a:path>
                </a:pathLst>
              </a:custGeom>
              <a:solidFill>
                <a:srgbClr val="E2F0D9"/>
              </a:solidFill>
              <a:ln w="12700">
                <a:noFill/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12" name="フリーフォーム: 図形 211">
                <a:extLst>
                  <a:ext uri="{FF2B5EF4-FFF2-40B4-BE49-F238E27FC236}">
                    <a16:creationId xmlns:a16="http://schemas.microsoft.com/office/drawing/2014/main" id="{BCAF19ED-01AD-515C-F99D-FC039020ABB0}"/>
                  </a:ext>
                </a:extLst>
              </p:cNvPr>
              <p:cNvSpPr/>
              <p:nvPr/>
            </p:nvSpPr>
            <p:spPr>
              <a:xfrm>
                <a:off x="3195401" y="6034178"/>
                <a:ext cx="182251" cy="353774"/>
              </a:xfrm>
              <a:custGeom>
                <a:avLst/>
                <a:gdLst>
                  <a:gd name="connsiteX0" fmla="*/ 129957 w 182251"/>
                  <a:gd name="connsiteY0" fmla="*/ 0 h 353774"/>
                  <a:gd name="connsiteX1" fmla="*/ 160498 w 182251"/>
                  <a:gd name="connsiteY1" fmla="*/ 12724 h 353774"/>
                  <a:gd name="connsiteX2" fmla="*/ 182251 w 182251"/>
                  <a:gd name="connsiteY2" fmla="*/ 5472 h 353774"/>
                  <a:gd name="connsiteX3" fmla="*/ 182251 w 182251"/>
                  <a:gd name="connsiteY3" fmla="*/ 353118 h 353774"/>
                  <a:gd name="connsiteX4" fmla="*/ 178315 w 182251"/>
                  <a:gd name="connsiteY4" fmla="*/ 353774 h 353774"/>
                  <a:gd name="connsiteX5" fmla="*/ 155407 w 182251"/>
                  <a:gd name="connsiteY5" fmla="*/ 351228 h 353774"/>
                  <a:gd name="connsiteX6" fmla="*/ 122320 w 182251"/>
                  <a:gd name="connsiteY6" fmla="*/ 351228 h 353774"/>
                  <a:gd name="connsiteX7" fmla="*/ 76509 w 182251"/>
                  <a:gd name="connsiteY7" fmla="*/ 335959 h 353774"/>
                  <a:gd name="connsiteX8" fmla="*/ 35786 w 182251"/>
                  <a:gd name="connsiteY8" fmla="*/ 330867 h 353774"/>
                  <a:gd name="connsiteX9" fmla="*/ 15425 w 182251"/>
                  <a:gd name="connsiteY9" fmla="*/ 307961 h 353774"/>
                  <a:gd name="connsiteX10" fmla="*/ 0 w 182251"/>
                  <a:gd name="connsiteY10" fmla="*/ 285929 h 353774"/>
                  <a:gd name="connsiteX11" fmla="*/ 153 w 182251"/>
                  <a:gd name="connsiteY11" fmla="*/ 285055 h 353774"/>
                  <a:gd name="connsiteX12" fmla="*/ 7790 w 182251"/>
                  <a:gd name="connsiteY12" fmla="*/ 267238 h 353774"/>
                  <a:gd name="connsiteX13" fmla="*/ 33240 w 182251"/>
                  <a:gd name="connsiteY13" fmla="*/ 246877 h 353774"/>
                  <a:gd name="connsiteX14" fmla="*/ 23060 w 182251"/>
                  <a:gd name="connsiteY14" fmla="*/ 229061 h 353774"/>
                  <a:gd name="connsiteX15" fmla="*/ 33240 w 182251"/>
                  <a:gd name="connsiteY15" fmla="*/ 195975 h 353774"/>
                  <a:gd name="connsiteX16" fmla="*/ 23060 w 182251"/>
                  <a:gd name="connsiteY16" fmla="*/ 170523 h 353774"/>
                  <a:gd name="connsiteX17" fmla="*/ 12879 w 182251"/>
                  <a:gd name="connsiteY17" fmla="*/ 134891 h 353774"/>
                  <a:gd name="connsiteX18" fmla="*/ 33240 w 182251"/>
                  <a:gd name="connsiteY18" fmla="*/ 91624 h 353774"/>
                  <a:gd name="connsiteX19" fmla="*/ 66327 w 182251"/>
                  <a:gd name="connsiteY19" fmla="*/ 83987 h 353774"/>
                  <a:gd name="connsiteX20" fmla="*/ 66327 w 182251"/>
                  <a:gd name="connsiteY20" fmla="*/ 53447 h 353774"/>
                  <a:gd name="connsiteX21" fmla="*/ 89235 w 182251"/>
                  <a:gd name="connsiteY21" fmla="*/ 27995 h 353774"/>
                  <a:gd name="connsiteX0" fmla="*/ 129957 w 833674"/>
                  <a:gd name="connsiteY0" fmla="*/ 0 h 353774"/>
                  <a:gd name="connsiteX1" fmla="*/ 160498 w 833674"/>
                  <a:gd name="connsiteY1" fmla="*/ 12724 h 353774"/>
                  <a:gd name="connsiteX2" fmla="*/ 182251 w 833674"/>
                  <a:gd name="connsiteY2" fmla="*/ 5472 h 353774"/>
                  <a:gd name="connsiteX3" fmla="*/ 833674 w 833674"/>
                  <a:gd name="connsiteY3" fmla="*/ 123735 h 353774"/>
                  <a:gd name="connsiteX4" fmla="*/ 182251 w 833674"/>
                  <a:gd name="connsiteY4" fmla="*/ 353118 h 353774"/>
                  <a:gd name="connsiteX5" fmla="*/ 178315 w 833674"/>
                  <a:gd name="connsiteY5" fmla="*/ 353774 h 353774"/>
                  <a:gd name="connsiteX6" fmla="*/ 155407 w 833674"/>
                  <a:gd name="connsiteY6" fmla="*/ 351228 h 353774"/>
                  <a:gd name="connsiteX7" fmla="*/ 122320 w 833674"/>
                  <a:gd name="connsiteY7" fmla="*/ 351228 h 353774"/>
                  <a:gd name="connsiteX8" fmla="*/ 76509 w 833674"/>
                  <a:gd name="connsiteY8" fmla="*/ 335959 h 353774"/>
                  <a:gd name="connsiteX9" fmla="*/ 35786 w 833674"/>
                  <a:gd name="connsiteY9" fmla="*/ 330867 h 353774"/>
                  <a:gd name="connsiteX10" fmla="*/ 15425 w 833674"/>
                  <a:gd name="connsiteY10" fmla="*/ 307961 h 353774"/>
                  <a:gd name="connsiteX11" fmla="*/ 0 w 833674"/>
                  <a:gd name="connsiteY11" fmla="*/ 285929 h 353774"/>
                  <a:gd name="connsiteX12" fmla="*/ 153 w 833674"/>
                  <a:gd name="connsiteY12" fmla="*/ 285055 h 353774"/>
                  <a:gd name="connsiteX13" fmla="*/ 7790 w 833674"/>
                  <a:gd name="connsiteY13" fmla="*/ 267238 h 353774"/>
                  <a:gd name="connsiteX14" fmla="*/ 33240 w 833674"/>
                  <a:gd name="connsiteY14" fmla="*/ 246877 h 353774"/>
                  <a:gd name="connsiteX15" fmla="*/ 23060 w 833674"/>
                  <a:gd name="connsiteY15" fmla="*/ 229061 h 353774"/>
                  <a:gd name="connsiteX16" fmla="*/ 33240 w 833674"/>
                  <a:gd name="connsiteY16" fmla="*/ 195975 h 353774"/>
                  <a:gd name="connsiteX17" fmla="*/ 23060 w 833674"/>
                  <a:gd name="connsiteY17" fmla="*/ 170523 h 353774"/>
                  <a:gd name="connsiteX18" fmla="*/ 12879 w 833674"/>
                  <a:gd name="connsiteY18" fmla="*/ 134891 h 353774"/>
                  <a:gd name="connsiteX19" fmla="*/ 33240 w 833674"/>
                  <a:gd name="connsiteY19" fmla="*/ 91624 h 353774"/>
                  <a:gd name="connsiteX20" fmla="*/ 66327 w 833674"/>
                  <a:gd name="connsiteY20" fmla="*/ 83987 h 353774"/>
                  <a:gd name="connsiteX21" fmla="*/ 66327 w 833674"/>
                  <a:gd name="connsiteY21" fmla="*/ 53447 h 353774"/>
                  <a:gd name="connsiteX22" fmla="*/ 89235 w 833674"/>
                  <a:gd name="connsiteY22" fmla="*/ 27995 h 353774"/>
                  <a:gd name="connsiteX23" fmla="*/ 129957 w 833674"/>
                  <a:gd name="connsiteY23" fmla="*/ 0 h 353774"/>
                  <a:gd name="connsiteX0" fmla="*/ 833674 w 925114"/>
                  <a:gd name="connsiteY0" fmla="*/ 123735 h 353774"/>
                  <a:gd name="connsiteX1" fmla="*/ 182251 w 925114"/>
                  <a:gd name="connsiteY1" fmla="*/ 353118 h 353774"/>
                  <a:gd name="connsiteX2" fmla="*/ 178315 w 925114"/>
                  <a:gd name="connsiteY2" fmla="*/ 353774 h 353774"/>
                  <a:gd name="connsiteX3" fmla="*/ 155407 w 925114"/>
                  <a:gd name="connsiteY3" fmla="*/ 351228 h 353774"/>
                  <a:gd name="connsiteX4" fmla="*/ 122320 w 925114"/>
                  <a:gd name="connsiteY4" fmla="*/ 351228 h 353774"/>
                  <a:gd name="connsiteX5" fmla="*/ 76509 w 925114"/>
                  <a:gd name="connsiteY5" fmla="*/ 335959 h 353774"/>
                  <a:gd name="connsiteX6" fmla="*/ 35786 w 925114"/>
                  <a:gd name="connsiteY6" fmla="*/ 330867 h 353774"/>
                  <a:gd name="connsiteX7" fmla="*/ 15425 w 925114"/>
                  <a:gd name="connsiteY7" fmla="*/ 307961 h 353774"/>
                  <a:gd name="connsiteX8" fmla="*/ 0 w 925114"/>
                  <a:gd name="connsiteY8" fmla="*/ 285929 h 353774"/>
                  <a:gd name="connsiteX9" fmla="*/ 153 w 925114"/>
                  <a:gd name="connsiteY9" fmla="*/ 285055 h 353774"/>
                  <a:gd name="connsiteX10" fmla="*/ 7790 w 925114"/>
                  <a:gd name="connsiteY10" fmla="*/ 267238 h 353774"/>
                  <a:gd name="connsiteX11" fmla="*/ 33240 w 925114"/>
                  <a:gd name="connsiteY11" fmla="*/ 246877 h 353774"/>
                  <a:gd name="connsiteX12" fmla="*/ 23060 w 925114"/>
                  <a:gd name="connsiteY12" fmla="*/ 229061 h 353774"/>
                  <a:gd name="connsiteX13" fmla="*/ 33240 w 925114"/>
                  <a:gd name="connsiteY13" fmla="*/ 195975 h 353774"/>
                  <a:gd name="connsiteX14" fmla="*/ 23060 w 925114"/>
                  <a:gd name="connsiteY14" fmla="*/ 170523 h 353774"/>
                  <a:gd name="connsiteX15" fmla="*/ 12879 w 925114"/>
                  <a:gd name="connsiteY15" fmla="*/ 134891 h 353774"/>
                  <a:gd name="connsiteX16" fmla="*/ 33240 w 925114"/>
                  <a:gd name="connsiteY16" fmla="*/ 91624 h 353774"/>
                  <a:gd name="connsiteX17" fmla="*/ 66327 w 925114"/>
                  <a:gd name="connsiteY17" fmla="*/ 83987 h 353774"/>
                  <a:gd name="connsiteX18" fmla="*/ 66327 w 925114"/>
                  <a:gd name="connsiteY18" fmla="*/ 53447 h 353774"/>
                  <a:gd name="connsiteX19" fmla="*/ 89235 w 925114"/>
                  <a:gd name="connsiteY19" fmla="*/ 27995 h 353774"/>
                  <a:gd name="connsiteX20" fmla="*/ 129957 w 925114"/>
                  <a:gd name="connsiteY20" fmla="*/ 0 h 353774"/>
                  <a:gd name="connsiteX21" fmla="*/ 160498 w 925114"/>
                  <a:gd name="connsiteY21" fmla="*/ 12724 h 353774"/>
                  <a:gd name="connsiteX22" fmla="*/ 182251 w 925114"/>
                  <a:gd name="connsiteY22" fmla="*/ 5472 h 353774"/>
                  <a:gd name="connsiteX23" fmla="*/ 925114 w 925114"/>
                  <a:gd name="connsiteY23" fmla="*/ 215175 h 353774"/>
                  <a:gd name="connsiteX0" fmla="*/ 182251 w 925114"/>
                  <a:gd name="connsiteY0" fmla="*/ 353118 h 353774"/>
                  <a:gd name="connsiteX1" fmla="*/ 178315 w 925114"/>
                  <a:gd name="connsiteY1" fmla="*/ 353774 h 353774"/>
                  <a:gd name="connsiteX2" fmla="*/ 155407 w 925114"/>
                  <a:gd name="connsiteY2" fmla="*/ 351228 h 353774"/>
                  <a:gd name="connsiteX3" fmla="*/ 122320 w 925114"/>
                  <a:gd name="connsiteY3" fmla="*/ 351228 h 353774"/>
                  <a:gd name="connsiteX4" fmla="*/ 76509 w 925114"/>
                  <a:gd name="connsiteY4" fmla="*/ 335959 h 353774"/>
                  <a:gd name="connsiteX5" fmla="*/ 35786 w 925114"/>
                  <a:gd name="connsiteY5" fmla="*/ 330867 h 353774"/>
                  <a:gd name="connsiteX6" fmla="*/ 15425 w 925114"/>
                  <a:gd name="connsiteY6" fmla="*/ 307961 h 353774"/>
                  <a:gd name="connsiteX7" fmla="*/ 0 w 925114"/>
                  <a:gd name="connsiteY7" fmla="*/ 285929 h 353774"/>
                  <a:gd name="connsiteX8" fmla="*/ 153 w 925114"/>
                  <a:gd name="connsiteY8" fmla="*/ 285055 h 353774"/>
                  <a:gd name="connsiteX9" fmla="*/ 7790 w 925114"/>
                  <a:gd name="connsiteY9" fmla="*/ 267238 h 353774"/>
                  <a:gd name="connsiteX10" fmla="*/ 33240 w 925114"/>
                  <a:gd name="connsiteY10" fmla="*/ 246877 h 353774"/>
                  <a:gd name="connsiteX11" fmla="*/ 23060 w 925114"/>
                  <a:gd name="connsiteY11" fmla="*/ 229061 h 353774"/>
                  <a:gd name="connsiteX12" fmla="*/ 33240 w 925114"/>
                  <a:gd name="connsiteY12" fmla="*/ 195975 h 353774"/>
                  <a:gd name="connsiteX13" fmla="*/ 23060 w 925114"/>
                  <a:gd name="connsiteY13" fmla="*/ 170523 h 353774"/>
                  <a:gd name="connsiteX14" fmla="*/ 12879 w 925114"/>
                  <a:gd name="connsiteY14" fmla="*/ 134891 h 353774"/>
                  <a:gd name="connsiteX15" fmla="*/ 33240 w 925114"/>
                  <a:gd name="connsiteY15" fmla="*/ 91624 h 353774"/>
                  <a:gd name="connsiteX16" fmla="*/ 66327 w 925114"/>
                  <a:gd name="connsiteY16" fmla="*/ 83987 h 353774"/>
                  <a:gd name="connsiteX17" fmla="*/ 66327 w 925114"/>
                  <a:gd name="connsiteY17" fmla="*/ 53447 h 353774"/>
                  <a:gd name="connsiteX18" fmla="*/ 89235 w 925114"/>
                  <a:gd name="connsiteY18" fmla="*/ 27995 h 353774"/>
                  <a:gd name="connsiteX19" fmla="*/ 129957 w 925114"/>
                  <a:gd name="connsiteY19" fmla="*/ 0 h 353774"/>
                  <a:gd name="connsiteX20" fmla="*/ 160498 w 925114"/>
                  <a:gd name="connsiteY20" fmla="*/ 12724 h 353774"/>
                  <a:gd name="connsiteX21" fmla="*/ 182251 w 925114"/>
                  <a:gd name="connsiteY21" fmla="*/ 5472 h 353774"/>
                  <a:gd name="connsiteX22" fmla="*/ 925114 w 925114"/>
                  <a:gd name="connsiteY22" fmla="*/ 215175 h 353774"/>
                  <a:gd name="connsiteX0" fmla="*/ 182251 w 182251"/>
                  <a:gd name="connsiteY0" fmla="*/ 353118 h 353774"/>
                  <a:gd name="connsiteX1" fmla="*/ 178315 w 182251"/>
                  <a:gd name="connsiteY1" fmla="*/ 353774 h 353774"/>
                  <a:gd name="connsiteX2" fmla="*/ 155407 w 182251"/>
                  <a:gd name="connsiteY2" fmla="*/ 351228 h 353774"/>
                  <a:gd name="connsiteX3" fmla="*/ 122320 w 182251"/>
                  <a:gd name="connsiteY3" fmla="*/ 351228 h 353774"/>
                  <a:gd name="connsiteX4" fmla="*/ 76509 w 182251"/>
                  <a:gd name="connsiteY4" fmla="*/ 335959 h 353774"/>
                  <a:gd name="connsiteX5" fmla="*/ 35786 w 182251"/>
                  <a:gd name="connsiteY5" fmla="*/ 330867 h 353774"/>
                  <a:gd name="connsiteX6" fmla="*/ 15425 w 182251"/>
                  <a:gd name="connsiteY6" fmla="*/ 307961 h 353774"/>
                  <a:gd name="connsiteX7" fmla="*/ 0 w 182251"/>
                  <a:gd name="connsiteY7" fmla="*/ 285929 h 353774"/>
                  <a:gd name="connsiteX8" fmla="*/ 153 w 182251"/>
                  <a:gd name="connsiteY8" fmla="*/ 285055 h 353774"/>
                  <a:gd name="connsiteX9" fmla="*/ 7790 w 182251"/>
                  <a:gd name="connsiteY9" fmla="*/ 267238 h 353774"/>
                  <a:gd name="connsiteX10" fmla="*/ 33240 w 182251"/>
                  <a:gd name="connsiteY10" fmla="*/ 246877 h 353774"/>
                  <a:gd name="connsiteX11" fmla="*/ 23060 w 182251"/>
                  <a:gd name="connsiteY11" fmla="*/ 229061 h 353774"/>
                  <a:gd name="connsiteX12" fmla="*/ 33240 w 182251"/>
                  <a:gd name="connsiteY12" fmla="*/ 195975 h 353774"/>
                  <a:gd name="connsiteX13" fmla="*/ 23060 w 182251"/>
                  <a:gd name="connsiteY13" fmla="*/ 170523 h 353774"/>
                  <a:gd name="connsiteX14" fmla="*/ 12879 w 182251"/>
                  <a:gd name="connsiteY14" fmla="*/ 134891 h 353774"/>
                  <a:gd name="connsiteX15" fmla="*/ 33240 w 182251"/>
                  <a:gd name="connsiteY15" fmla="*/ 91624 h 353774"/>
                  <a:gd name="connsiteX16" fmla="*/ 66327 w 182251"/>
                  <a:gd name="connsiteY16" fmla="*/ 83987 h 353774"/>
                  <a:gd name="connsiteX17" fmla="*/ 66327 w 182251"/>
                  <a:gd name="connsiteY17" fmla="*/ 53447 h 353774"/>
                  <a:gd name="connsiteX18" fmla="*/ 89235 w 182251"/>
                  <a:gd name="connsiteY18" fmla="*/ 27995 h 353774"/>
                  <a:gd name="connsiteX19" fmla="*/ 129957 w 182251"/>
                  <a:gd name="connsiteY19" fmla="*/ 0 h 353774"/>
                  <a:gd name="connsiteX20" fmla="*/ 160498 w 182251"/>
                  <a:gd name="connsiteY20" fmla="*/ 12724 h 353774"/>
                  <a:gd name="connsiteX21" fmla="*/ 182251 w 182251"/>
                  <a:gd name="connsiteY21" fmla="*/ 5472 h 3537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82251" h="353774">
                    <a:moveTo>
                      <a:pt x="182251" y="353118"/>
                    </a:moveTo>
                    <a:lnTo>
                      <a:pt x="178315" y="353774"/>
                    </a:lnTo>
                    <a:lnTo>
                      <a:pt x="155407" y="351228"/>
                    </a:lnTo>
                    <a:lnTo>
                      <a:pt x="122320" y="351228"/>
                    </a:lnTo>
                    <a:lnTo>
                      <a:pt x="76509" y="335959"/>
                    </a:lnTo>
                    <a:lnTo>
                      <a:pt x="35786" y="330867"/>
                    </a:lnTo>
                    <a:lnTo>
                      <a:pt x="15425" y="307961"/>
                    </a:lnTo>
                    <a:lnTo>
                      <a:pt x="0" y="285929"/>
                    </a:lnTo>
                    <a:cubicBezTo>
                      <a:pt x="50" y="285638"/>
                      <a:pt x="102" y="285346"/>
                      <a:pt x="153" y="285055"/>
                    </a:cubicBezTo>
                    <a:lnTo>
                      <a:pt x="7790" y="267238"/>
                    </a:lnTo>
                    <a:lnTo>
                      <a:pt x="33240" y="246877"/>
                    </a:lnTo>
                    <a:lnTo>
                      <a:pt x="23060" y="229061"/>
                    </a:lnTo>
                    <a:lnTo>
                      <a:pt x="33240" y="195975"/>
                    </a:lnTo>
                    <a:lnTo>
                      <a:pt x="23060" y="170523"/>
                    </a:lnTo>
                    <a:lnTo>
                      <a:pt x="12879" y="134891"/>
                    </a:lnTo>
                    <a:lnTo>
                      <a:pt x="33240" y="91624"/>
                    </a:lnTo>
                    <a:lnTo>
                      <a:pt x="66327" y="83987"/>
                    </a:lnTo>
                    <a:lnTo>
                      <a:pt x="66327" y="53447"/>
                    </a:lnTo>
                    <a:lnTo>
                      <a:pt x="89235" y="27995"/>
                    </a:lnTo>
                    <a:lnTo>
                      <a:pt x="129957" y="0"/>
                    </a:lnTo>
                    <a:lnTo>
                      <a:pt x="160498" y="12724"/>
                    </a:lnTo>
                    <a:lnTo>
                      <a:pt x="182251" y="5472"/>
                    </a:lnTo>
                  </a:path>
                </a:pathLst>
              </a:custGeom>
              <a:solidFill>
                <a:srgbClr val="E2F0D9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09" name="フリーフォーム: 図形 208">
                <a:extLst>
                  <a:ext uri="{FF2B5EF4-FFF2-40B4-BE49-F238E27FC236}">
                    <a16:creationId xmlns:a16="http://schemas.microsoft.com/office/drawing/2014/main" id="{B4B9B68F-1A49-B225-C8AD-9169D641FD17}"/>
                  </a:ext>
                </a:extLst>
              </p:cNvPr>
              <p:cNvSpPr/>
              <p:nvPr/>
            </p:nvSpPr>
            <p:spPr>
              <a:xfrm>
                <a:off x="3073387" y="5677908"/>
                <a:ext cx="304264" cy="452463"/>
              </a:xfrm>
              <a:custGeom>
                <a:avLst/>
                <a:gdLst>
                  <a:gd name="connsiteX0" fmla="*/ 304264 w 304264"/>
                  <a:gd name="connsiteY0" fmla="*/ 0 h 452463"/>
                  <a:gd name="connsiteX1" fmla="*/ 304264 w 304264"/>
                  <a:gd name="connsiteY1" fmla="*/ 361743 h 452463"/>
                  <a:gd name="connsiteX2" fmla="*/ 282512 w 304264"/>
                  <a:gd name="connsiteY2" fmla="*/ 368994 h 452463"/>
                  <a:gd name="connsiteX3" fmla="*/ 251970 w 304264"/>
                  <a:gd name="connsiteY3" fmla="*/ 356269 h 452463"/>
                  <a:gd name="connsiteX4" fmla="*/ 211248 w 304264"/>
                  <a:gd name="connsiteY4" fmla="*/ 384265 h 452463"/>
                  <a:gd name="connsiteX5" fmla="*/ 188341 w 304264"/>
                  <a:gd name="connsiteY5" fmla="*/ 409716 h 452463"/>
                  <a:gd name="connsiteX6" fmla="*/ 188341 w 304264"/>
                  <a:gd name="connsiteY6" fmla="*/ 440258 h 452463"/>
                  <a:gd name="connsiteX7" fmla="*/ 155254 w 304264"/>
                  <a:gd name="connsiteY7" fmla="*/ 447894 h 452463"/>
                  <a:gd name="connsiteX8" fmla="*/ 153104 w 304264"/>
                  <a:gd name="connsiteY8" fmla="*/ 452463 h 452463"/>
                  <a:gd name="connsiteX9" fmla="*/ 124713 w 304264"/>
                  <a:gd name="connsiteY9" fmla="*/ 424987 h 452463"/>
                  <a:gd name="connsiteX10" fmla="*/ 94171 w 304264"/>
                  <a:gd name="connsiteY10" fmla="*/ 435167 h 452463"/>
                  <a:gd name="connsiteX11" fmla="*/ 89080 w 304264"/>
                  <a:gd name="connsiteY11" fmla="*/ 424987 h 452463"/>
                  <a:gd name="connsiteX12" fmla="*/ 68719 w 304264"/>
                  <a:gd name="connsiteY12" fmla="*/ 422441 h 452463"/>
                  <a:gd name="connsiteX13" fmla="*/ 50903 w 304264"/>
                  <a:gd name="connsiteY13" fmla="*/ 409716 h 452463"/>
                  <a:gd name="connsiteX14" fmla="*/ 76355 w 304264"/>
                  <a:gd name="connsiteY14" fmla="*/ 386811 h 452463"/>
                  <a:gd name="connsiteX15" fmla="*/ 83990 w 304264"/>
                  <a:gd name="connsiteY15" fmla="*/ 302820 h 452463"/>
                  <a:gd name="connsiteX16" fmla="*/ 76355 w 304264"/>
                  <a:gd name="connsiteY16" fmla="*/ 287549 h 452463"/>
                  <a:gd name="connsiteX17" fmla="*/ 89080 w 304264"/>
                  <a:gd name="connsiteY17" fmla="*/ 259552 h 452463"/>
                  <a:gd name="connsiteX18" fmla="*/ 101806 w 304264"/>
                  <a:gd name="connsiteY18" fmla="*/ 185744 h 452463"/>
                  <a:gd name="connsiteX19" fmla="*/ 86535 w 304264"/>
                  <a:gd name="connsiteY19" fmla="*/ 167927 h 452463"/>
                  <a:gd name="connsiteX20" fmla="*/ 43268 w 304264"/>
                  <a:gd name="connsiteY20" fmla="*/ 124660 h 452463"/>
                  <a:gd name="connsiteX21" fmla="*/ 0 w 304264"/>
                  <a:gd name="connsiteY21" fmla="*/ 86482 h 452463"/>
                  <a:gd name="connsiteX22" fmla="*/ 33087 w 304264"/>
                  <a:gd name="connsiteY22" fmla="*/ 89028 h 452463"/>
                  <a:gd name="connsiteX23" fmla="*/ 55993 w 304264"/>
                  <a:gd name="connsiteY23" fmla="*/ 101755 h 452463"/>
                  <a:gd name="connsiteX24" fmla="*/ 89080 w 304264"/>
                  <a:gd name="connsiteY24" fmla="*/ 117024 h 452463"/>
                  <a:gd name="connsiteX25" fmla="*/ 119622 w 304264"/>
                  <a:gd name="connsiteY25" fmla="*/ 114480 h 452463"/>
                  <a:gd name="connsiteX26" fmla="*/ 162890 w 304264"/>
                  <a:gd name="connsiteY26" fmla="*/ 119570 h 452463"/>
                  <a:gd name="connsiteX27" fmla="*/ 173070 w 304264"/>
                  <a:gd name="connsiteY27" fmla="*/ 119570 h 452463"/>
                  <a:gd name="connsiteX28" fmla="*/ 229064 w 304264"/>
                  <a:gd name="connsiteY28" fmla="*/ 55941 h 452463"/>
                  <a:gd name="connsiteX29" fmla="*/ 267241 w 304264"/>
                  <a:gd name="connsiteY29" fmla="*/ 30491 h 452463"/>
                  <a:gd name="connsiteX0" fmla="*/ 304264 w 879492"/>
                  <a:gd name="connsiteY0" fmla="*/ 0 h 452463"/>
                  <a:gd name="connsiteX1" fmla="*/ 879488 w 879492"/>
                  <a:gd name="connsiteY1" fmla="*/ 156155 h 452463"/>
                  <a:gd name="connsiteX2" fmla="*/ 304264 w 879492"/>
                  <a:gd name="connsiteY2" fmla="*/ 361743 h 452463"/>
                  <a:gd name="connsiteX3" fmla="*/ 282512 w 879492"/>
                  <a:gd name="connsiteY3" fmla="*/ 368994 h 452463"/>
                  <a:gd name="connsiteX4" fmla="*/ 251970 w 879492"/>
                  <a:gd name="connsiteY4" fmla="*/ 356269 h 452463"/>
                  <a:gd name="connsiteX5" fmla="*/ 211248 w 879492"/>
                  <a:gd name="connsiteY5" fmla="*/ 384265 h 452463"/>
                  <a:gd name="connsiteX6" fmla="*/ 188341 w 879492"/>
                  <a:gd name="connsiteY6" fmla="*/ 409716 h 452463"/>
                  <a:gd name="connsiteX7" fmla="*/ 188341 w 879492"/>
                  <a:gd name="connsiteY7" fmla="*/ 440258 h 452463"/>
                  <a:gd name="connsiteX8" fmla="*/ 155254 w 879492"/>
                  <a:gd name="connsiteY8" fmla="*/ 447894 h 452463"/>
                  <a:gd name="connsiteX9" fmla="*/ 153104 w 879492"/>
                  <a:gd name="connsiteY9" fmla="*/ 452463 h 452463"/>
                  <a:gd name="connsiteX10" fmla="*/ 124713 w 879492"/>
                  <a:gd name="connsiteY10" fmla="*/ 424987 h 452463"/>
                  <a:gd name="connsiteX11" fmla="*/ 94171 w 879492"/>
                  <a:gd name="connsiteY11" fmla="*/ 435167 h 452463"/>
                  <a:gd name="connsiteX12" fmla="*/ 89080 w 879492"/>
                  <a:gd name="connsiteY12" fmla="*/ 424987 h 452463"/>
                  <a:gd name="connsiteX13" fmla="*/ 68719 w 879492"/>
                  <a:gd name="connsiteY13" fmla="*/ 422441 h 452463"/>
                  <a:gd name="connsiteX14" fmla="*/ 50903 w 879492"/>
                  <a:gd name="connsiteY14" fmla="*/ 409716 h 452463"/>
                  <a:gd name="connsiteX15" fmla="*/ 76355 w 879492"/>
                  <a:gd name="connsiteY15" fmla="*/ 386811 h 452463"/>
                  <a:gd name="connsiteX16" fmla="*/ 83990 w 879492"/>
                  <a:gd name="connsiteY16" fmla="*/ 302820 h 452463"/>
                  <a:gd name="connsiteX17" fmla="*/ 76355 w 879492"/>
                  <a:gd name="connsiteY17" fmla="*/ 287549 h 452463"/>
                  <a:gd name="connsiteX18" fmla="*/ 89080 w 879492"/>
                  <a:gd name="connsiteY18" fmla="*/ 259552 h 452463"/>
                  <a:gd name="connsiteX19" fmla="*/ 101806 w 879492"/>
                  <a:gd name="connsiteY19" fmla="*/ 185744 h 452463"/>
                  <a:gd name="connsiteX20" fmla="*/ 86535 w 879492"/>
                  <a:gd name="connsiteY20" fmla="*/ 167927 h 452463"/>
                  <a:gd name="connsiteX21" fmla="*/ 43268 w 879492"/>
                  <a:gd name="connsiteY21" fmla="*/ 124660 h 452463"/>
                  <a:gd name="connsiteX22" fmla="*/ 0 w 879492"/>
                  <a:gd name="connsiteY22" fmla="*/ 86482 h 452463"/>
                  <a:gd name="connsiteX23" fmla="*/ 33087 w 879492"/>
                  <a:gd name="connsiteY23" fmla="*/ 89028 h 452463"/>
                  <a:gd name="connsiteX24" fmla="*/ 55993 w 879492"/>
                  <a:gd name="connsiteY24" fmla="*/ 101755 h 452463"/>
                  <a:gd name="connsiteX25" fmla="*/ 89080 w 879492"/>
                  <a:gd name="connsiteY25" fmla="*/ 117024 h 452463"/>
                  <a:gd name="connsiteX26" fmla="*/ 119622 w 879492"/>
                  <a:gd name="connsiteY26" fmla="*/ 114480 h 452463"/>
                  <a:gd name="connsiteX27" fmla="*/ 162890 w 879492"/>
                  <a:gd name="connsiteY27" fmla="*/ 119570 h 452463"/>
                  <a:gd name="connsiteX28" fmla="*/ 173070 w 879492"/>
                  <a:gd name="connsiteY28" fmla="*/ 119570 h 452463"/>
                  <a:gd name="connsiteX29" fmla="*/ 229064 w 879492"/>
                  <a:gd name="connsiteY29" fmla="*/ 55941 h 452463"/>
                  <a:gd name="connsiteX30" fmla="*/ 267241 w 879492"/>
                  <a:gd name="connsiteY30" fmla="*/ 30491 h 452463"/>
                  <a:gd name="connsiteX31" fmla="*/ 304264 w 879492"/>
                  <a:gd name="connsiteY31" fmla="*/ 0 h 452463"/>
                  <a:gd name="connsiteX0" fmla="*/ 879488 w 970928"/>
                  <a:gd name="connsiteY0" fmla="*/ 156155 h 452463"/>
                  <a:gd name="connsiteX1" fmla="*/ 304264 w 970928"/>
                  <a:gd name="connsiteY1" fmla="*/ 361743 h 452463"/>
                  <a:gd name="connsiteX2" fmla="*/ 282512 w 970928"/>
                  <a:gd name="connsiteY2" fmla="*/ 368994 h 452463"/>
                  <a:gd name="connsiteX3" fmla="*/ 251970 w 970928"/>
                  <a:gd name="connsiteY3" fmla="*/ 356269 h 452463"/>
                  <a:gd name="connsiteX4" fmla="*/ 211248 w 970928"/>
                  <a:gd name="connsiteY4" fmla="*/ 384265 h 452463"/>
                  <a:gd name="connsiteX5" fmla="*/ 188341 w 970928"/>
                  <a:gd name="connsiteY5" fmla="*/ 409716 h 452463"/>
                  <a:gd name="connsiteX6" fmla="*/ 188341 w 970928"/>
                  <a:gd name="connsiteY6" fmla="*/ 440258 h 452463"/>
                  <a:gd name="connsiteX7" fmla="*/ 155254 w 970928"/>
                  <a:gd name="connsiteY7" fmla="*/ 447894 h 452463"/>
                  <a:gd name="connsiteX8" fmla="*/ 153104 w 970928"/>
                  <a:gd name="connsiteY8" fmla="*/ 452463 h 452463"/>
                  <a:gd name="connsiteX9" fmla="*/ 124713 w 970928"/>
                  <a:gd name="connsiteY9" fmla="*/ 424987 h 452463"/>
                  <a:gd name="connsiteX10" fmla="*/ 94171 w 970928"/>
                  <a:gd name="connsiteY10" fmla="*/ 435167 h 452463"/>
                  <a:gd name="connsiteX11" fmla="*/ 89080 w 970928"/>
                  <a:gd name="connsiteY11" fmla="*/ 424987 h 452463"/>
                  <a:gd name="connsiteX12" fmla="*/ 68719 w 970928"/>
                  <a:gd name="connsiteY12" fmla="*/ 422441 h 452463"/>
                  <a:gd name="connsiteX13" fmla="*/ 50903 w 970928"/>
                  <a:gd name="connsiteY13" fmla="*/ 409716 h 452463"/>
                  <a:gd name="connsiteX14" fmla="*/ 76355 w 970928"/>
                  <a:gd name="connsiteY14" fmla="*/ 386811 h 452463"/>
                  <a:gd name="connsiteX15" fmla="*/ 83990 w 970928"/>
                  <a:gd name="connsiteY15" fmla="*/ 302820 h 452463"/>
                  <a:gd name="connsiteX16" fmla="*/ 76355 w 970928"/>
                  <a:gd name="connsiteY16" fmla="*/ 287549 h 452463"/>
                  <a:gd name="connsiteX17" fmla="*/ 89080 w 970928"/>
                  <a:gd name="connsiteY17" fmla="*/ 259552 h 452463"/>
                  <a:gd name="connsiteX18" fmla="*/ 101806 w 970928"/>
                  <a:gd name="connsiteY18" fmla="*/ 185744 h 452463"/>
                  <a:gd name="connsiteX19" fmla="*/ 86535 w 970928"/>
                  <a:gd name="connsiteY19" fmla="*/ 167927 h 452463"/>
                  <a:gd name="connsiteX20" fmla="*/ 43268 w 970928"/>
                  <a:gd name="connsiteY20" fmla="*/ 124660 h 452463"/>
                  <a:gd name="connsiteX21" fmla="*/ 0 w 970928"/>
                  <a:gd name="connsiteY21" fmla="*/ 86482 h 452463"/>
                  <a:gd name="connsiteX22" fmla="*/ 33087 w 970928"/>
                  <a:gd name="connsiteY22" fmla="*/ 89028 h 452463"/>
                  <a:gd name="connsiteX23" fmla="*/ 55993 w 970928"/>
                  <a:gd name="connsiteY23" fmla="*/ 101755 h 452463"/>
                  <a:gd name="connsiteX24" fmla="*/ 89080 w 970928"/>
                  <a:gd name="connsiteY24" fmla="*/ 117024 h 452463"/>
                  <a:gd name="connsiteX25" fmla="*/ 119622 w 970928"/>
                  <a:gd name="connsiteY25" fmla="*/ 114480 h 452463"/>
                  <a:gd name="connsiteX26" fmla="*/ 162890 w 970928"/>
                  <a:gd name="connsiteY26" fmla="*/ 119570 h 452463"/>
                  <a:gd name="connsiteX27" fmla="*/ 173070 w 970928"/>
                  <a:gd name="connsiteY27" fmla="*/ 119570 h 452463"/>
                  <a:gd name="connsiteX28" fmla="*/ 229064 w 970928"/>
                  <a:gd name="connsiteY28" fmla="*/ 55941 h 452463"/>
                  <a:gd name="connsiteX29" fmla="*/ 267241 w 970928"/>
                  <a:gd name="connsiteY29" fmla="*/ 30491 h 452463"/>
                  <a:gd name="connsiteX30" fmla="*/ 304264 w 970928"/>
                  <a:gd name="connsiteY30" fmla="*/ 0 h 452463"/>
                  <a:gd name="connsiteX31" fmla="*/ 970928 w 970928"/>
                  <a:gd name="connsiteY31" fmla="*/ 247595 h 452463"/>
                  <a:gd name="connsiteX0" fmla="*/ 304264 w 970928"/>
                  <a:gd name="connsiteY0" fmla="*/ 361743 h 452463"/>
                  <a:gd name="connsiteX1" fmla="*/ 282512 w 970928"/>
                  <a:gd name="connsiteY1" fmla="*/ 368994 h 452463"/>
                  <a:gd name="connsiteX2" fmla="*/ 251970 w 970928"/>
                  <a:gd name="connsiteY2" fmla="*/ 356269 h 452463"/>
                  <a:gd name="connsiteX3" fmla="*/ 211248 w 970928"/>
                  <a:gd name="connsiteY3" fmla="*/ 384265 h 452463"/>
                  <a:gd name="connsiteX4" fmla="*/ 188341 w 970928"/>
                  <a:gd name="connsiteY4" fmla="*/ 409716 h 452463"/>
                  <a:gd name="connsiteX5" fmla="*/ 188341 w 970928"/>
                  <a:gd name="connsiteY5" fmla="*/ 440258 h 452463"/>
                  <a:gd name="connsiteX6" fmla="*/ 155254 w 970928"/>
                  <a:gd name="connsiteY6" fmla="*/ 447894 h 452463"/>
                  <a:gd name="connsiteX7" fmla="*/ 153104 w 970928"/>
                  <a:gd name="connsiteY7" fmla="*/ 452463 h 452463"/>
                  <a:gd name="connsiteX8" fmla="*/ 124713 w 970928"/>
                  <a:gd name="connsiteY8" fmla="*/ 424987 h 452463"/>
                  <a:gd name="connsiteX9" fmla="*/ 94171 w 970928"/>
                  <a:gd name="connsiteY9" fmla="*/ 435167 h 452463"/>
                  <a:gd name="connsiteX10" fmla="*/ 89080 w 970928"/>
                  <a:gd name="connsiteY10" fmla="*/ 424987 h 452463"/>
                  <a:gd name="connsiteX11" fmla="*/ 68719 w 970928"/>
                  <a:gd name="connsiteY11" fmla="*/ 422441 h 452463"/>
                  <a:gd name="connsiteX12" fmla="*/ 50903 w 970928"/>
                  <a:gd name="connsiteY12" fmla="*/ 409716 h 452463"/>
                  <a:gd name="connsiteX13" fmla="*/ 76355 w 970928"/>
                  <a:gd name="connsiteY13" fmla="*/ 386811 h 452463"/>
                  <a:gd name="connsiteX14" fmla="*/ 83990 w 970928"/>
                  <a:gd name="connsiteY14" fmla="*/ 302820 h 452463"/>
                  <a:gd name="connsiteX15" fmla="*/ 76355 w 970928"/>
                  <a:gd name="connsiteY15" fmla="*/ 287549 h 452463"/>
                  <a:gd name="connsiteX16" fmla="*/ 89080 w 970928"/>
                  <a:gd name="connsiteY16" fmla="*/ 259552 h 452463"/>
                  <a:gd name="connsiteX17" fmla="*/ 101806 w 970928"/>
                  <a:gd name="connsiteY17" fmla="*/ 185744 h 452463"/>
                  <a:gd name="connsiteX18" fmla="*/ 86535 w 970928"/>
                  <a:gd name="connsiteY18" fmla="*/ 167927 h 452463"/>
                  <a:gd name="connsiteX19" fmla="*/ 43268 w 970928"/>
                  <a:gd name="connsiteY19" fmla="*/ 124660 h 452463"/>
                  <a:gd name="connsiteX20" fmla="*/ 0 w 970928"/>
                  <a:gd name="connsiteY20" fmla="*/ 86482 h 452463"/>
                  <a:gd name="connsiteX21" fmla="*/ 33087 w 970928"/>
                  <a:gd name="connsiteY21" fmla="*/ 89028 h 452463"/>
                  <a:gd name="connsiteX22" fmla="*/ 55993 w 970928"/>
                  <a:gd name="connsiteY22" fmla="*/ 101755 h 452463"/>
                  <a:gd name="connsiteX23" fmla="*/ 89080 w 970928"/>
                  <a:gd name="connsiteY23" fmla="*/ 117024 h 452463"/>
                  <a:gd name="connsiteX24" fmla="*/ 119622 w 970928"/>
                  <a:gd name="connsiteY24" fmla="*/ 114480 h 452463"/>
                  <a:gd name="connsiteX25" fmla="*/ 162890 w 970928"/>
                  <a:gd name="connsiteY25" fmla="*/ 119570 h 452463"/>
                  <a:gd name="connsiteX26" fmla="*/ 173070 w 970928"/>
                  <a:gd name="connsiteY26" fmla="*/ 119570 h 452463"/>
                  <a:gd name="connsiteX27" fmla="*/ 229064 w 970928"/>
                  <a:gd name="connsiteY27" fmla="*/ 55941 h 452463"/>
                  <a:gd name="connsiteX28" fmla="*/ 267241 w 970928"/>
                  <a:gd name="connsiteY28" fmla="*/ 30491 h 452463"/>
                  <a:gd name="connsiteX29" fmla="*/ 304264 w 970928"/>
                  <a:gd name="connsiteY29" fmla="*/ 0 h 452463"/>
                  <a:gd name="connsiteX30" fmla="*/ 970928 w 970928"/>
                  <a:gd name="connsiteY30" fmla="*/ 247595 h 452463"/>
                  <a:gd name="connsiteX0" fmla="*/ 304264 w 304264"/>
                  <a:gd name="connsiteY0" fmla="*/ 361743 h 452463"/>
                  <a:gd name="connsiteX1" fmla="*/ 282512 w 304264"/>
                  <a:gd name="connsiteY1" fmla="*/ 368994 h 452463"/>
                  <a:gd name="connsiteX2" fmla="*/ 251970 w 304264"/>
                  <a:gd name="connsiteY2" fmla="*/ 356269 h 452463"/>
                  <a:gd name="connsiteX3" fmla="*/ 211248 w 304264"/>
                  <a:gd name="connsiteY3" fmla="*/ 384265 h 452463"/>
                  <a:gd name="connsiteX4" fmla="*/ 188341 w 304264"/>
                  <a:gd name="connsiteY4" fmla="*/ 409716 h 452463"/>
                  <a:gd name="connsiteX5" fmla="*/ 188341 w 304264"/>
                  <a:gd name="connsiteY5" fmla="*/ 440258 h 452463"/>
                  <a:gd name="connsiteX6" fmla="*/ 155254 w 304264"/>
                  <a:gd name="connsiteY6" fmla="*/ 447894 h 452463"/>
                  <a:gd name="connsiteX7" fmla="*/ 153104 w 304264"/>
                  <a:gd name="connsiteY7" fmla="*/ 452463 h 452463"/>
                  <a:gd name="connsiteX8" fmla="*/ 124713 w 304264"/>
                  <a:gd name="connsiteY8" fmla="*/ 424987 h 452463"/>
                  <a:gd name="connsiteX9" fmla="*/ 94171 w 304264"/>
                  <a:gd name="connsiteY9" fmla="*/ 435167 h 452463"/>
                  <a:gd name="connsiteX10" fmla="*/ 89080 w 304264"/>
                  <a:gd name="connsiteY10" fmla="*/ 424987 h 452463"/>
                  <a:gd name="connsiteX11" fmla="*/ 68719 w 304264"/>
                  <a:gd name="connsiteY11" fmla="*/ 422441 h 452463"/>
                  <a:gd name="connsiteX12" fmla="*/ 50903 w 304264"/>
                  <a:gd name="connsiteY12" fmla="*/ 409716 h 452463"/>
                  <a:gd name="connsiteX13" fmla="*/ 76355 w 304264"/>
                  <a:gd name="connsiteY13" fmla="*/ 386811 h 452463"/>
                  <a:gd name="connsiteX14" fmla="*/ 83990 w 304264"/>
                  <a:gd name="connsiteY14" fmla="*/ 302820 h 452463"/>
                  <a:gd name="connsiteX15" fmla="*/ 76355 w 304264"/>
                  <a:gd name="connsiteY15" fmla="*/ 287549 h 452463"/>
                  <a:gd name="connsiteX16" fmla="*/ 89080 w 304264"/>
                  <a:gd name="connsiteY16" fmla="*/ 259552 h 452463"/>
                  <a:gd name="connsiteX17" fmla="*/ 101806 w 304264"/>
                  <a:gd name="connsiteY17" fmla="*/ 185744 h 452463"/>
                  <a:gd name="connsiteX18" fmla="*/ 86535 w 304264"/>
                  <a:gd name="connsiteY18" fmla="*/ 167927 h 452463"/>
                  <a:gd name="connsiteX19" fmla="*/ 43268 w 304264"/>
                  <a:gd name="connsiteY19" fmla="*/ 124660 h 452463"/>
                  <a:gd name="connsiteX20" fmla="*/ 0 w 304264"/>
                  <a:gd name="connsiteY20" fmla="*/ 86482 h 452463"/>
                  <a:gd name="connsiteX21" fmla="*/ 33087 w 304264"/>
                  <a:gd name="connsiteY21" fmla="*/ 89028 h 452463"/>
                  <a:gd name="connsiteX22" fmla="*/ 55993 w 304264"/>
                  <a:gd name="connsiteY22" fmla="*/ 101755 h 452463"/>
                  <a:gd name="connsiteX23" fmla="*/ 89080 w 304264"/>
                  <a:gd name="connsiteY23" fmla="*/ 117024 h 452463"/>
                  <a:gd name="connsiteX24" fmla="*/ 119622 w 304264"/>
                  <a:gd name="connsiteY24" fmla="*/ 114480 h 452463"/>
                  <a:gd name="connsiteX25" fmla="*/ 162890 w 304264"/>
                  <a:gd name="connsiteY25" fmla="*/ 119570 h 452463"/>
                  <a:gd name="connsiteX26" fmla="*/ 173070 w 304264"/>
                  <a:gd name="connsiteY26" fmla="*/ 119570 h 452463"/>
                  <a:gd name="connsiteX27" fmla="*/ 229064 w 304264"/>
                  <a:gd name="connsiteY27" fmla="*/ 55941 h 452463"/>
                  <a:gd name="connsiteX28" fmla="*/ 267241 w 304264"/>
                  <a:gd name="connsiteY28" fmla="*/ 30491 h 452463"/>
                  <a:gd name="connsiteX29" fmla="*/ 304264 w 304264"/>
                  <a:gd name="connsiteY29" fmla="*/ 0 h 4524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304264" h="452463">
                    <a:moveTo>
                      <a:pt x="304264" y="361743"/>
                    </a:moveTo>
                    <a:lnTo>
                      <a:pt x="282512" y="368994"/>
                    </a:lnTo>
                    <a:lnTo>
                      <a:pt x="251970" y="356269"/>
                    </a:lnTo>
                    <a:lnTo>
                      <a:pt x="211248" y="384265"/>
                    </a:lnTo>
                    <a:lnTo>
                      <a:pt x="188341" y="409716"/>
                    </a:lnTo>
                    <a:lnTo>
                      <a:pt x="188341" y="440258"/>
                    </a:lnTo>
                    <a:lnTo>
                      <a:pt x="155254" y="447894"/>
                    </a:lnTo>
                    <a:lnTo>
                      <a:pt x="153104" y="452463"/>
                    </a:lnTo>
                    <a:lnTo>
                      <a:pt x="124713" y="424987"/>
                    </a:lnTo>
                    <a:lnTo>
                      <a:pt x="94171" y="435167"/>
                    </a:lnTo>
                    <a:lnTo>
                      <a:pt x="89080" y="424987"/>
                    </a:lnTo>
                    <a:lnTo>
                      <a:pt x="68719" y="422441"/>
                    </a:lnTo>
                    <a:lnTo>
                      <a:pt x="50903" y="409716"/>
                    </a:lnTo>
                    <a:lnTo>
                      <a:pt x="76355" y="386811"/>
                    </a:lnTo>
                    <a:lnTo>
                      <a:pt x="83990" y="302820"/>
                    </a:lnTo>
                    <a:lnTo>
                      <a:pt x="76355" y="287549"/>
                    </a:lnTo>
                    <a:lnTo>
                      <a:pt x="89080" y="259552"/>
                    </a:lnTo>
                    <a:lnTo>
                      <a:pt x="101806" y="185744"/>
                    </a:lnTo>
                    <a:lnTo>
                      <a:pt x="86535" y="167927"/>
                    </a:lnTo>
                    <a:lnTo>
                      <a:pt x="43268" y="124660"/>
                    </a:lnTo>
                    <a:lnTo>
                      <a:pt x="0" y="86482"/>
                    </a:lnTo>
                    <a:lnTo>
                      <a:pt x="33087" y="89028"/>
                    </a:lnTo>
                    <a:lnTo>
                      <a:pt x="55993" y="101755"/>
                    </a:lnTo>
                    <a:lnTo>
                      <a:pt x="89080" y="117024"/>
                    </a:lnTo>
                    <a:lnTo>
                      <a:pt x="119622" y="114480"/>
                    </a:lnTo>
                    <a:lnTo>
                      <a:pt x="162890" y="119570"/>
                    </a:lnTo>
                    <a:lnTo>
                      <a:pt x="173070" y="119570"/>
                    </a:lnTo>
                    <a:lnTo>
                      <a:pt x="229064" y="55941"/>
                    </a:lnTo>
                    <a:lnTo>
                      <a:pt x="267241" y="30491"/>
                    </a:lnTo>
                    <a:lnTo>
                      <a:pt x="304264" y="0"/>
                    </a:lnTo>
                  </a:path>
                </a:pathLst>
              </a:custGeom>
              <a:solidFill>
                <a:srgbClr val="E2F0D9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92F87DD7-1DF7-E7AD-2EB4-83B63BA966E3}"/>
                  </a:ext>
                </a:extLst>
              </p:cNvPr>
              <p:cNvSpPr/>
              <p:nvPr/>
            </p:nvSpPr>
            <p:spPr>
              <a:xfrm>
                <a:off x="1999331" y="5945094"/>
                <a:ext cx="1229306" cy="483976"/>
              </a:xfrm>
              <a:custGeom>
                <a:avLst/>
                <a:gdLst>
                  <a:gd name="connsiteX0" fmla="*/ 318144 w 1229306"/>
                  <a:gd name="connsiteY0" fmla="*/ 0 h 483976"/>
                  <a:gd name="connsiteX1" fmla="*/ 353776 w 1229306"/>
                  <a:gd name="connsiteY1" fmla="*/ 27998 h 483976"/>
                  <a:gd name="connsiteX2" fmla="*/ 389407 w 1229306"/>
                  <a:gd name="connsiteY2" fmla="*/ 91627 h 483976"/>
                  <a:gd name="connsiteX3" fmla="*/ 422494 w 1229306"/>
                  <a:gd name="connsiteY3" fmla="*/ 124712 h 483976"/>
                  <a:gd name="connsiteX4" fmla="*/ 455582 w 1229306"/>
                  <a:gd name="connsiteY4" fmla="*/ 216337 h 483976"/>
                  <a:gd name="connsiteX5" fmla="*/ 455582 w 1229306"/>
                  <a:gd name="connsiteY5" fmla="*/ 236698 h 483976"/>
                  <a:gd name="connsiteX6" fmla="*/ 498849 w 1229306"/>
                  <a:gd name="connsiteY6" fmla="*/ 287602 h 483976"/>
                  <a:gd name="connsiteX7" fmla="*/ 524301 w 1229306"/>
                  <a:gd name="connsiteY7" fmla="*/ 287602 h 483976"/>
                  <a:gd name="connsiteX8" fmla="*/ 537027 w 1229306"/>
                  <a:gd name="connsiteY8" fmla="*/ 297782 h 483976"/>
                  <a:gd name="connsiteX9" fmla="*/ 557388 w 1229306"/>
                  <a:gd name="connsiteY9" fmla="*/ 302874 h 483976"/>
                  <a:gd name="connsiteX10" fmla="*/ 664283 w 1229306"/>
                  <a:gd name="connsiteY10" fmla="*/ 269787 h 483976"/>
                  <a:gd name="connsiteX11" fmla="*/ 712641 w 1229306"/>
                  <a:gd name="connsiteY11" fmla="*/ 236698 h 483976"/>
                  <a:gd name="connsiteX12" fmla="*/ 738092 w 1229306"/>
                  <a:gd name="connsiteY12" fmla="*/ 234153 h 483976"/>
                  <a:gd name="connsiteX13" fmla="*/ 783906 w 1229306"/>
                  <a:gd name="connsiteY13" fmla="*/ 229064 h 483976"/>
                  <a:gd name="connsiteX14" fmla="*/ 906073 w 1229306"/>
                  <a:gd name="connsiteY14" fmla="*/ 216337 h 483976"/>
                  <a:gd name="connsiteX15" fmla="*/ 1002788 w 1229306"/>
                  <a:gd name="connsiteY15" fmla="*/ 244335 h 483976"/>
                  <a:gd name="connsiteX16" fmla="*/ 1046055 w 1229306"/>
                  <a:gd name="connsiteY16" fmla="*/ 203612 h 483976"/>
                  <a:gd name="connsiteX17" fmla="*/ 1076598 w 1229306"/>
                  <a:gd name="connsiteY17" fmla="*/ 165435 h 483976"/>
                  <a:gd name="connsiteX18" fmla="*/ 1124956 w 1229306"/>
                  <a:gd name="connsiteY18" fmla="*/ 145073 h 483976"/>
                  <a:gd name="connsiteX19" fmla="*/ 1127464 w 1229306"/>
                  <a:gd name="connsiteY19" fmla="*/ 144321 h 483976"/>
                  <a:gd name="connsiteX20" fmla="*/ 1142771 w 1229306"/>
                  <a:gd name="connsiteY20" fmla="*/ 155253 h 483976"/>
                  <a:gd name="connsiteX21" fmla="*/ 1163132 w 1229306"/>
                  <a:gd name="connsiteY21" fmla="*/ 157799 h 483976"/>
                  <a:gd name="connsiteX22" fmla="*/ 1168223 w 1229306"/>
                  <a:gd name="connsiteY22" fmla="*/ 167981 h 483976"/>
                  <a:gd name="connsiteX23" fmla="*/ 1198763 w 1229306"/>
                  <a:gd name="connsiteY23" fmla="*/ 157799 h 483976"/>
                  <a:gd name="connsiteX24" fmla="*/ 1227157 w 1229306"/>
                  <a:gd name="connsiteY24" fmla="*/ 185276 h 483976"/>
                  <a:gd name="connsiteX25" fmla="*/ 1208945 w 1229306"/>
                  <a:gd name="connsiteY25" fmla="*/ 223974 h 483976"/>
                  <a:gd name="connsiteX26" fmla="*/ 1219125 w 1229306"/>
                  <a:gd name="connsiteY26" fmla="*/ 259605 h 483976"/>
                  <a:gd name="connsiteX27" fmla="*/ 1229306 w 1229306"/>
                  <a:gd name="connsiteY27" fmla="*/ 285057 h 483976"/>
                  <a:gd name="connsiteX28" fmla="*/ 1219125 w 1229306"/>
                  <a:gd name="connsiteY28" fmla="*/ 318143 h 483976"/>
                  <a:gd name="connsiteX29" fmla="*/ 1229306 w 1229306"/>
                  <a:gd name="connsiteY29" fmla="*/ 335959 h 483976"/>
                  <a:gd name="connsiteX30" fmla="*/ 1203854 w 1229306"/>
                  <a:gd name="connsiteY30" fmla="*/ 356321 h 483976"/>
                  <a:gd name="connsiteX31" fmla="*/ 1196219 w 1229306"/>
                  <a:gd name="connsiteY31" fmla="*/ 374137 h 483976"/>
                  <a:gd name="connsiteX32" fmla="*/ 1196066 w 1229306"/>
                  <a:gd name="connsiteY32" fmla="*/ 375011 h 483976"/>
                  <a:gd name="connsiteX33" fmla="*/ 1193674 w 1229306"/>
                  <a:gd name="connsiteY33" fmla="*/ 371593 h 483976"/>
                  <a:gd name="connsiteX34" fmla="*/ 1163132 w 1229306"/>
                  <a:gd name="connsiteY34" fmla="*/ 384319 h 483976"/>
                  <a:gd name="connsiteX35" fmla="*/ 1127500 w 1229306"/>
                  <a:gd name="connsiteY35" fmla="*/ 376682 h 483976"/>
                  <a:gd name="connsiteX36" fmla="*/ 1096959 w 1229306"/>
                  <a:gd name="connsiteY36" fmla="*/ 394499 h 483976"/>
                  <a:gd name="connsiteX37" fmla="*/ 1051146 w 1229306"/>
                  <a:gd name="connsiteY37" fmla="*/ 374137 h 483976"/>
                  <a:gd name="connsiteX38" fmla="*/ 997698 w 1229306"/>
                  <a:gd name="connsiteY38" fmla="*/ 447947 h 483976"/>
                  <a:gd name="connsiteX39" fmla="*/ 918799 w 1229306"/>
                  <a:gd name="connsiteY39" fmla="*/ 442856 h 483976"/>
                  <a:gd name="connsiteX40" fmla="*/ 883166 w 1229306"/>
                  <a:gd name="connsiteY40" fmla="*/ 430130 h 483976"/>
                  <a:gd name="connsiteX41" fmla="*/ 867895 w 1229306"/>
                  <a:gd name="connsiteY41" fmla="*/ 447947 h 483976"/>
                  <a:gd name="connsiteX42" fmla="*/ 829717 w 1229306"/>
                  <a:gd name="connsiteY42" fmla="*/ 437766 h 483976"/>
                  <a:gd name="connsiteX43" fmla="*/ 788996 w 1229306"/>
                  <a:gd name="connsiteY43" fmla="*/ 468308 h 483976"/>
                  <a:gd name="connsiteX44" fmla="*/ 730457 w 1229306"/>
                  <a:gd name="connsiteY44" fmla="*/ 453036 h 483976"/>
                  <a:gd name="connsiteX45" fmla="*/ 709832 w 1229306"/>
                  <a:gd name="connsiteY45" fmla="*/ 483976 h 483976"/>
                  <a:gd name="connsiteX46" fmla="*/ 2848 w 1229306"/>
                  <a:gd name="connsiteY46" fmla="*/ 483976 h 483976"/>
                  <a:gd name="connsiteX47" fmla="*/ 0 w 1229306"/>
                  <a:gd name="connsiteY47" fmla="*/ 468308 h 483976"/>
                  <a:gd name="connsiteX48" fmla="*/ 17816 w 1229306"/>
                  <a:gd name="connsiteY48" fmla="*/ 422495 h 483976"/>
                  <a:gd name="connsiteX49" fmla="*/ 10181 w 1229306"/>
                  <a:gd name="connsiteY49" fmla="*/ 394499 h 483976"/>
                  <a:gd name="connsiteX50" fmla="*/ 30542 w 1229306"/>
                  <a:gd name="connsiteY50" fmla="*/ 335959 h 483976"/>
                  <a:gd name="connsiteX51" fmla="*/ 58539 w 1229306"/>
                  <a:gd name="connsiteY51" fmla="*/ 341050 h 483976"/>
                  <a:gd name="connsiteX52" fmla="*/ 78900 w 1229306"/>
                  <a:gd name="connsiteY52" fmla="*/ 333415 h 483976"/>
                  <a:gd name="connsiteX53" fmla="*/ 94170 w 1229306"/>
                  <a:gd name="connsiteY53" fmla="*/ 290148 h 483976"/>
                  <a:gd name="connsiteX54" fmla="*/ 104350 w 1229306"/>
                  <a:gd name="connsiteY54" fmla="*/ 195975 h 483976"/>
                  <a:gd name="connsiteX55" fmla="*/ 162889 w 1229306"/>
                  <a:gd name="connsiteY55" fmla="*/ 155253 h 483976"/>
                  <a:gd name="connsiteX56" fmla="*/ 183251 w 1229306"/>
                  <a:gd name="connsiteY56" fmla="*/ 127258 h 483976"/>
                  <a:gd name="connsiteX57" fmla="*/ 257060 w 1229306"/>
                  <a:gd name="connsiteY57" fmla="*/ 109443 h 483976"/>
                  <a:gd name="connsiteX58" fmla="*/ 272331 w 1229306"/>
                  <a:gd name="connsiteY58" fmla="*/ 109443 h 483976"/>
                  <a:gd name="connsiteX59" fmla="*/ 282512 w 1229306"/>
                  <a:gd name="connsiteY59" fmla="*/ 104351 h 483976"/>
                  <a:gd name="connsiteX60" fmla="*/ 290147 w 1229306"/>
                  <a:gd name="connsiteY60" fmla="*/ 55993 h 483976"/>
                  <a:gd name="connsiteX61" fmla="*/ 285057 w 1229306"/>
                  <a:gd name="connsiteY61" fmla="*/ 22906 h 483976"/>
                  <a:gd name="connsiteX0" fmla="*/ 318144 w 1229306"/>
                  <a:gd name="connsiteY0" fmla="*/ 0 h 608106"/>
                  <a:gd name="connsiteX1" fmla="*/ 353776 w 1229306"/>
                  <a:gd name="connsiteY1" fmla="*/ 27998 h 608106"/>
                  <a:gd name="connsiteX2" fmla="*/ 389407 w 1229306"/>
                  <a:gd name="connsiteY2" fmla="*/ 91627 h 608106"/>
                  <a:gd name="connsiteX3" fmla="*/ 422494 w 1229306"/>
                  <a:gd name="connsiteY3" fmla="*/ 124712 h 608106"/>
                  <a:gd name="connsiteX4" fmla="*/ 455582 w 1229306"/>
                  <a:gd name="connsiteY4" fmla="*/ 216337 h 608106"/>
                  <a:gd name="connsiteX5" fmla="*/ 455582 w 1229306"/>
                  <a:gd name="connsiteY5" fmla="*/ 236698 h 608106"/>
                  <a:gd name="connsiteX6" fmla="*/ 498849 w 1229306"/>
                  <a:gd name="connsiteY6" fmla="*/ 287602 h 608106"/>
                  <a:gd name="connsiteX7" fmla="*/ 524301 w 1229306"/>
                  <a:gd name="connsiteY7" fmla="*/ 287602 h 608106"/>
                  <a:gd name="connsiteX8" fmla="*/ 537027 w 1229306"/>
                  <a:gd name="connsiteY8" fmla="*/ 297782 h 608106"/>
                  <a:gd name="connsiteX9" fmla="*/ 557388 w 1229306"/>
                  <a:gd name="connsiteY9" fmla="*/ 302874 h 608106"/>
                  <a:gd name="connsiteX10" fmla="*/ 664283 w 1229306"/>
                  <a:gd name="connsiteY10" fmla="*/ 269787 h 608106"/>
                  <a:gd name="connsiteX11" fmla="*/ 712641 w 1229306"/>
                  <a:gd name="connsiteY11" fmla="*/ 236698 h 608106"/>
                  <a:gd name="connsiteX12" fmla="*/ 738092 w 1229306"/>
                  <a:gd name="connsiteY12" fmla="*/ 234153 h 608106"/>
                  <a:gd name="connsiteX13" fmla="*/ 783906 w 1229306"/>
                  <a:gd name="connsiteY13" fmla="*/ 229064 h 608106"/>
                  <a:gd name="connsiteX14" fmla="*/ 906073 w 1229306"/>
                  <a:gd name="connsiteY14" fmla="*/ 216337 h 608106"/>
                  <a:gd name="connsiteX15" fmla="*/ 1002788 w 1229306"/>
                  <a:gd name="connsiteY15" fmla="*/ 244335 h 608106"/>
                  <a:gd name="connsiteX16" fmla="*/ 1046055 w 1229306"/>
                  <a:gd name="connsiteY16" fmla="*/ 203612 h 608106"/>
                  <a:gd name="connsiteX17" fmla="*/ 1076598 w 1229306"/>
                  <a:gd name="connsiteY17" fmla="*/ 165435 h 608106"/>
                  <a:gd name="connsiteX18" fmla="*/ 1124956 w 1229306"/>
                  <a:gd name="connsiteY18" fmla="*/ 145073 h 608106"/>
                  <a:gd name="connsiteX19" fmla="*/ 1127464 w 1229306"/>
                  <a:gd name="connsiteY19" fmla="*/ 144321 h 608106"/>
                  <a:gd name="connsiteX20" fmla="*/ 1142771 w 1229306"/>
                  <a:gd name="connsiteY20" fmla="*/ 155253 h 608106"/>
                  <a:gd name="connsiteX21" fmla="*/ 1163132 w 1229306"/>
                  <a:gd name="connsiteY21" fmla="*/ 157799 h 608106"/>
                  <a:gd name="connsiteX22" fmla="*/ 1168223 w 1229306"/>
                  <a:gd name="connsiteY22" fmla="*/ 167981 h 608106"/>
                  <a:gd name="connsiteX23" fmla="*/ 1198763 w 1229306"/>
                  <a:gd name="connsiteY23" fmla="*/ 157799 h 608106"/>
                  <a:gd name="connsiteX24" fmla="*/ 1227157 w 1229306"/>
                  <a:gd name="connsiteY24" fmla="*/ 185276 h 608106"/>
                  <a:gd name="connsiteX25" fmla="*/ 1208945 w 1229306"/>
                  <a:gd name="connsiteY25" fmla="*/ 223974 h 608106"/>
                  <a:gd name="connsiteX26" fmla="*/ 1219125 w 1229306"/>
                  <a:gd name="connsiteY26" fmla="*/ 259605 h 608106"/>
                  <a:gd name="connsiteX27" fmla="*/ 1229306 w 1229306"/>
                  <a:gd name="connsiteY27" fmla="*/ 285057 h 608106"/>
                  <a:gd name="connsiteX28" fmla="*/ 1219125 w 1229306"/>
                  <a:gd name="connsiteY28" fmla="*/ 318143 h 608106"/>
                  <a:gd name="connsiteX29" fmla="*/ 1229306 w 1229306"/>
                  <a:gd name="connsiteY29" fmla="*/ 335959 h 608106"/>
                  <a:gd name="connsiteX30" fmla="*/ 1203854 w 1229306"/>
                  <a:gd name="connsiteY30" fmla="*/ 356321 h 608106"/>
                  <a:gd name="connsiteX31" fmla="*/ 1196219 w 1229306"/>
                  <a:gd name="connsiteY31" fmla="*/ 374137 h 608106"/>
                  <a:gd name="connsiteX32" fmla="*/ 1196066 w 1229306"/>
                  <a:gd name="connsiteY32" fmla="*/ 375011 h 608106"/>
                  <a:gd name="connsiteX33" fmla="*/ 1193674 w 1229306"/>
                  <a:gd name="connsiteY33" fmla="*/ 371593 h 608106"/>
                  <a:gd name="connsiteX34" fmla="*/ 1163132 w 1229306"/>
                  <a:gd name="connsiteY34" fmla="*/ 384319 h 608106"/>
                  <a:gd name="connsiteX35" fmla="*/ 1127500 w 1229306"/>
                  <a:gd name="connsiteY35" fmla="*/ 376682 h 608106"/>
                  <a:gd name="connsiteX36" fmla="*/ 1096959 w 1229306"/>
                  <a:gd name="connsiteY36" fmla="*/ 394499 h 608106"/>
                  <a:gd name="connsiteX37" fmla="*/ 1051146 w 1229306"/>
                  <a:gd name="connsiteY37" fmla="*/ 374137 h 608106"/>
                  <a:gd name="connsiteX38" fmla="*/ 997698 w 1229306"/>
                  <a:gd name="connsiteY38" fmla="*/ 447947 h 608106"/>
                  <a:gd name="connsiteX39" fmla="*/ 918799 w 1229306"/>
                  <a:gd name="connsiteY39" fmla="*/ 442856 h 608106"/>
                  <a:gd name="connsiteX40" fmla="*/ 883166 w 1229306"/>
                  <a:gd name="connsiteY40" fmla="*/ 430130 h 608106"/>
                  <a:gd name="connsiteX41" fmla="*/ 867895 w 1229306"/>
                  <a:gd name="connsiteY41" fmla="*/ 447947 h 608106"/>
                  <a:gd name="connsiteX42" fmla="*/ 829717 w 1229306"/>
                  <a:gd name="connsiteY42" fmla="*/ 437766 h 608106"/>
                  <a:gd name="connsiteX43" fmla="*/ 788996 w 1229306"/>
                  <a:gd name="connsiteY43" fmla="*/ 468308 h 608106"/>
                  <a:gd name="connsiteX44" fmla="*/ 730457 w 1229306"/>
                  <a:gd name="connsiteY44" fmla="*/ 453036 h 608106"/>
                  <a:gd name="connsiteX45" fmla="*/ 709832 w 1229306"/>
                  <a:gd name="connsiteY45" fmla="*/ 483976 h 608106"/>
                  <a:gd name="connsiteX46" fmla="*/ 348582 w 1229306"/>
                  <a:gd name="connsiteY46" fmla="*/ 608106 h 608106"/>
                  <a:gd name="connsiteX47" fmla="*/ 2848 w 1229306"/>
                  <a:gd name="connsiteY47" fmla="*/ 483976 h 608106"/>
                  <a:gd name="connsiteX48" fmla="*/ 0 w 1229306"/>
                  <a:gd name="connsiteY48" fmla="*/ 468308 h 608106"/>
                  <a:gd name="connsiteX49" fmla="*/ 17816 w 1229306"/>
                  <a:gd name="connsiteY49" fmla="*/ 422495 h 608106"/>
                  <a:gd name="connsiteX50" fmla="*/ 10181 w 1229306"/>
                  <a:gd name="connsiteY50" fmla="*/ 394499 h 608106"/>
                  <a:gd name="connsiteX51" fmla="*/ 30542 w 1229306"/>
                  <a:gd name="connsiteY51" fmla="*/ 335959 h 608106"/>
                  <a:gd name="connsiteX52" fmla="*/ 58539 w 1229306"/>
                  <a:gd name="connsiteY52" fmla="*/ 341050 h 608106"/>
                  <a:gd name="connsiteX53" fmla="*/ 78900 w 1229306"/>
                  <a:gd name="connsiteY53" fmla="*/ 333415 h 608106"/>
                  <a:gd name="connsiteX54" fmla="*/ 94170 w 1229306"/>
                  <a:gd name="connsiteY54" fmla="*/ 290148 h 608106"/>
                  <a:gd name="connsiteX55" fmla="*/ 104350 w 1229306"/>
                  <a:gd name="connsiteY55" fmla="*/ 195975 h 608106"/>
                  <a:gd name="connsiteX56" fmla="*/ 162889 w 1229306"/>
                  <a:gd name="connsiteY56" fmla="*/ 155253 h 608106"/>
                  <a:gd name="connsiteX57" fmla="*/ 183251 w 1229306"/>
                  <a:gd name="connsiteY57" fmla="*/ 127258 h 608106"/>
                  <a:gd name="connsiteX58" fmla="*/ 257060 w 1229306"/>
                  <a:gd name="connsiteY58" fmla="*/ 109443 h 608106"/>
                  <a:gd name="connsiteX59" fmla="*/ 272331 w 1229306"/>
                  <a:gd name="connsiteY59" fmla="*/ 109443 h 608106"/>
                  <a:gd name="connsiteX60" fmla="*/ 282512 w 1229306"/>
                  <a:gd name="connsiteY60" fmla="*/ 104351 h 608106"/>
                  <a:gd name="connsiteX61" fmla="*/ 290147 w 1229306"/>
                  <a:gd name="connsiteY61" fmla="*/ 55993 h 608106"/>
                  <a:gd name="connsiteX62" fmla="*/ 285057 w 1229306"/>
                  <a:gd name="connsiteY62" fmla="*/ 22906 h 608106"/>
                  <a:gd name="connsiteX63" fmla="*/ 318144 w 1229306"/>
                  <a:gd name="connsiteY63" fmla="*/ 0 h 608106"/>
                  <a:gd name="connsiteX0" fmla="*/ 348582 w 1229306"/>
                  <a:gd name="connsiteY0" fmla="*/ 608106 h 699546"/>
                  <a:gd name="connsiteX1" fmla="*/ 2848 w 1229306"/>
                  <a:gd name="connsiteY1" fmla="*/ 483976 h 699546"/>
                  <a:gd name="connsiteX2" fmla="*/ 0 w 1229306"/>
                  <a:gd name="connsiteY2" fmla="*/ 468308 h 699546"/>
                  <a:gd name="connsiteX3" fmla="*/ 17816 w 1229306"/>
                  <a:gd name="connsiteY3" fmla="*/ 422495 h 699546"/>
                  <a:gd name="connsiteX4" fmla="*/ 10181 w 1229306"/>
                  <a:gd name="connsiteY4" fmla="*/ 394499 h 699546"/>
                  <a:gd name="connsiteX5" fmla="*/ 30542 w 1229306"/>
                  <a:gd name="connsiteY5" fmla="*/ 335959 h 699546"/>
                  <a:gd name="connsiteX6" fmla="*/ 58539 w 1229306"/>
                  <a:gd name="connsiteY6" fmla="*/ 341050 h 699546"/>
                  <a:gd name="connsiteX7" fmla="*/ 78900 w 1229306"/>
                  <a:gd name="connsiteY7" fmla="*/ 333415 h 699546"/>
                  <a:gd name="connsiteX8" fmla="*/ 94170 w 1229306"/>
                  <a:gd name="connsiteY8" fmla="*/ 290148 h 699546"/>
                  <a:gd name="connsiteX9" fmla="*/ 104350 w 1229306"/>
                  <a:gd name="connsiteY9" fmla="*/ 195975 h 699546"/>
                  <a:gd name="connsiteX10" fmla="*/ 162889 w 1229306"/>
                  <a:gd name="connsiteY10" fmla="*/ 155253 h 699546"/>
                  <a:gd name="connsiteX11" fmla="*/ 183251 w 1229306"/>
                  <a:gd name="connsiteY11" fmla="*/ 127258 h 699546"/>
                  <a:gd name="connsiteX12" fmla="*/ 257060 w 1229306"/>
                  <a:gd name="connsiteY12" fmla="*/ 109443 h 699546"/>
                  <a:gd name="connsiteX13" fmla="*/ 272331 w 1229306"/>
                  <a:gd name="connsiteY13" fmla="*/ 109443 h 699546"/>
                  <a:gd name="connsiteX14" fmla="*/ 282512 w 1229306"/>
                  <a:gd name="connsiteY14" fmla="*/ 104351 h 699546"/>
                  <a:gd name="connsiteX15" fmla="*/ 290147 w 1229306"/>
                  <a:gd name="connsiteY15" fmla="*/ 55993 h 699546"/>
                  <a:gd name="connsiteX16" fmla="*/ 285057 w 1229306"/>
                  <a:gd name="connsiteY16" fmla="*/ 22906 h 699546"/>
                  <a:gd name="connsiteX17" fmla="*/ 318144 w 1229306"/>
                  <a:gd name="connsiteY17" fmla="*/ 0 h 699546"/>
                  <a:gd name="connsiteX18" fmla="*/ 353776 w 1229306"/>
                  <a:gd name="connsiteY18" fmla="*/ 27998 h 699546"/>
                  <a:gd name="connsiteX19" fmla="*/ 389407 w 1229306"/>
                  <a:gd name="connsiteY19" fmla="*/ 91627 h 699546"/>
                  <a:gd name="connsiteX20" fmla="*/ 422494 w 1229306"/>
                  <a:gd name="connsiteY20" fmla="*/ 124712 h 699546"/>
                  <a:gd name="connsiteX21" fmla="*/ 455582 w 1229306"/>
                  <a:gd name="connsiteY21" fmla="*/ 216337 h 699546"/>
                  <a:gd name="connsiteX22" fmla="*/ 455582 w 1229306"/>
                  <a:gd name="connsiteY22" fmla="*/ 236698 h 699546"/>
                  <a:gd name="connsiteX23" fmla="*/ 498849 w 1229306"/>
                  <a:gd name="connsiteY23" fmla="*/ 287602 h 699546"/>
                  <a:gd name="connsiteX24" fmla="*/ 524301 w 1229306"/>
                  <a:gd name="connsiteY24" fmla="*/ 287602 h 699546"/>
                  <a:gd name="connsiteX25" fmla="*/ 537027 w 1229306"/>
                  <a:gd name="connsiteY25" fmla="*/ 297782 h 699546"/>
                  <a:gd name="connsiteX26" fmla="*/ 557388 w 1229306"/>
                  <a:gd name="connsiteY26" fmla="*/ 302874 h 699546"/>
                  <a:gd name="connsiteX27" fmla="*/ 664283 w 1229306"/>
                  <a:gd name="connsiteY27" fmla="*/ 269787 h 699546"/>
                  <a:gd name="connsiteX28" fmla="*/ 712641 w 1229306"/>
                  <a:gd name="connsiteY28" fmla="*/ 236698 h 699546"/>
                  <a:gd name="connsiteX29" fmla="*/ 738092 w 1229306"/>
                  <a:gd name="connsiteY29" fmla="*/ 234153 h 699546"/>
                  <a:gd name="connsiteX30" fmla="*/ 783906 w 1229306"/>
                  <a:gd name="connsiteY30" fmla="*/ 229064 h 699546"/>
                  <a:gd name="connsiteX31" fmla="*/ 906073 w 1229306"/>
                  <a:gd name="connsiteY31" fmla="*/ 216337 h 699546"/>
                  <a:gd name="connsiteX32" fmla="*/ 1002788 w 1229306"/>
                  <a:gd name="connsiteY32" fmla="*/ 244335 h 699546"/>
                  <a:gd name="connsiteX33" fmla="*/ 1046055 w 1229306"/>
                  <a:gd name="connsiteY33" fmla="*/ 203612 h 699546"/>
                  <a:gd name="connsiteX34" fmla="*/ 1076598 w 1229306"/>
                  <a:gd name="connsiteY34" fmla="*/ 165435 h 699546"/>
                  <a:gd name="connsiteX35" fmla="*/ 1124956 w 1229306"/>
                  <a:gd name="connsiteY35" fmla="*/ 145073 h 699546"/>
                  <a:gd name="connsiteX36" fmla="*/ 1127464 w 1229306"/>
                  <a:gd name="connsiteY36" fmla="*/ 144321 h 699546"/>
                  <a:gd name="connsiteX37" fmla="*/ 1142771 w 1229306"/>
                  <a:gd name="connsiteY37" fmla="*/ 155253 h 699546"/>
                  <a:gd name="connsiteX38" fmla="*/ 1163132 w 1229306"/>
                  <a:gd name="connsiteY38" fmla="*/ 157799 h 699546"/>
                  <a:gd name="connsiteX39" fmla="*/ 1168223 w 1229306"/>
                  <a:gd name="connsiteY39" fmla="*/ 167981 h 699546"/>
                  <a:gd name="connsiteX40" fmla="*/ 1198763 w 1229306"/>
                  <a:gd name="connsiteY40" fmla="*/ 157799 h 699546"/>
                  <a:gd name="connsiteX41" fmla="*/ 1227157 w 1229306"/>
                  <a:gd name="connsiteY41" fmla="*/ 185276 h 699546"/>
                  <a:gd name="connsiteX42" fmla="*/ 1208945 w 1229306"/>
                  <a:gd name="connsiteY42" fmla="*/ 223974 h 699546"/>
                  <a:gd name="connsiteX43" fmla="*/ 1219125 w 1229306"/>
                  <a:gd name="connsiteY43" fmla="*/ 259605 h 699546"/>
                  <a:gd name="connsiteX44" fmla="*/ 1229306 w 1229306"/>
                  <a:gd name="connsiteY44" fmla="*/ 285057 h 699546"/>
                  <a:gd name="connsiteX45" fmla="*/ 1219125 w 1229306"/>
                  <a:gd name="connsiteY45" fmla="*/ 318143 h 699546"/>
                  <a:gd name="connsiteX46" fmla="*/ 1229306 w 1229306"/>
                  <a:gd name="connsiteY46" fmla="*/ 335959 h 699546"/>
                  <a:gd name="connsiteX47" fmla="*/ 1203854 w 1229306"/>
                  <a:gd name="connsiteY47" fmla="*/ 356321 h 699546"/>
                  <a:gd name="connsiteX48" fmla="*/ 1196219 w 1229306"/>
                  <a:gd name="connsiteY48" fmla="*/ 374137 h 699546"/>
                  <a:gd name="connsiteX49" fmla="*/ 1196066 w 1229306"/>
                  <a:gd name="connsiteY49" fmla="*/ 375011 h 699546"/>
                  <a:gd name="connsiteX50" fmla="*/ 1193674 w 1229306"/>
                  <a:gd name="connsiteY50" fmla="*/ 371593 h 699546"/>
                  <a:gd name="connsiteX51" fmla="*/ 1163132 w 1229306"/>
                  <a:gd name="connsiteY51" fmla="*/ 384319 h 699546"/>
                  <a:gd name="connsiteX52" fmla="*/ 1127500 w 1229306"/>
                  <a:gd name="connsiteY52" fmla="*/ 376682 h 699546"/>
                  <a:gd name="connsiteX53" fmla="*/ 1096959 w 1229306"/>
                  <a:gd name="connsiteY53" fmla="*/ 394499 h 699546"/>
                  <a:gd name="connsiteX54" fmla="*/ 1051146 w 1229306"/>
                  <a:gd name="connsiteY54" fmla="*/ 374137 h 699546"/>
                  <a:gd name="connsiteX55" fmla="*/ 997698 w 1229306"/>
                  <a:gd name="connsiteY55" fmla="*/ 447947 h 699546"/>
                  <a:gd name="connsiteX56" fmla="*/ 918799 w 1229306"/>
                  <a:gd name="connsiteY56" fmla="*/ 442856 h 699546"/>
                  <a:gd name="connsiteX57" fmla="*/ 883166 w 1229306"/>
                  <a:gd name="connsiteY57" fmla="*/ 430130 h 699546"/>
                  <a:gd name="connsiteX58" fmla="*/ 867895 w 1229306"/>
                  <a:gd name="connsiteY58" fmla="*/ 447947 h 699546"/>
                  <a:gd name="connsiteX59" fmla="*/ 829717 w 1229306"/>
                  <a:gd name="connsiteY59" fmla="*/ 437766 h 699546"/>
                  <a:gd name="connsiteX60" fmla="*/ 788996 w 1229306"/>
                  <a:gd name="connsiteY60" fmla="*/ 468308 h 699546"/>
                  <a:gd name="connsiteX61" fmla="*/ 730457 w 1229306"/>
                  <a:gd name="connsiteY61" fmla="*/ 453036 h 699546"/>
                  <a:gd name="connsiteX62" fmla="*/ 709832 w 1229306"/>
                  <a:gd name="connsiteY62" fmla="*/ 483976 h 699546"/>
                  <a:gd name="connsiteX63" fmla="*/ 440022 w 1229306"/>
                  <a:gd name="connsiteY63" fmla="*/ 699546 h 699546"/>
                  <a:gd name="connsiteX0" fmla="*/ 2848 w 1229306"/>
                  <a:gd name="connsiteY0" fmla="*/ 483976 h 699546"/>
                  <a:gd name="connsiteX1" fmla="*/ 0 w 1229306"/>
                  <a:gd name="connsiteY1" fmla="*/ 468308 h 699546"/>
                  <a:gd name="connsiteX2" fmla="*/ 17816 w 1229306"/>
                  <a:gd name="connsiteY2" fmla="*/ 422495 h 699546"/>
                  <a:gd name="connsiteX3" fmla="*/ 10181 w 1229306"/>
                  <a:gd name="connsiteY3" fmla="*/ 394499 h 699546"/>
                  <a:gd name="connsiteX4" fmla="*/ 30542 w 1229306"/>
                  <a:gd name="connsiteY4" fmla="*/ 335959 h 699546"/>
                  <a:gd name="connsiteX5" fmla="*/ 58539 w 1229306"/>
                  <a:gd name="connsiteY5" fmla="*/ 341050 h 699546"/>
                  <a:gd name="connsiteX6" fmla="*/ 78900 w 1229306"/>
                  <a:gd name="connsiteY6" fmla="*/ 333415 h 699546"/>
                  <a:gd name="connsiteX7" fmla="*/ 94170 w 1229306"/>
                  <a:gd name="connsiteY7" fmla="*/ 290148 h 699546"/>
                  <a:gd name="connsiteX8" fmla="*/ 104350 w 1229306"/>
                  <a:gd name="connsiteY8" fmla="*/ 195975 h 699546"/>
                  <a:gd name="connsiteX9" fmla="*/ 162889 w 1229306"/>
                  <a:gd name="connsiteY9" fmla="*/ 155253 h 699546"/>
                  <a:gd name="connsiteX10" fmla="*/ 183251 w 1229306"/>
                  <a:gd name="connsiteY10" fmla="*/ 127258 h 699546"/>
                  <a:gd name="connsiteX11" fmla="*/ 257060 w 1229306"/>
                  <a:gd name="connsiteY11" fmla="*/ 109443 h 699546"/>
                  <a:gd name="connsiteX12" fmla="*/ 272331 w 1229306"/>
                  <a:gd name="connsiteY12" fmla="*/ 109443 h 699546"/>
                  <a:gd name="connsiteX13" fmla="*/ 282512 w 1229306"/>
                  <a:gd name="connsiteY13" fmla="*/ 104351 h 699546"/>
                  <a:gd name="connsiteX14" fmla="*/ 290147 w 1229306"/>
                  <a:gd name="connsiteY14" fmla="*/ 55993 h 699546"/>
                  <a:gd name="connsiteX15" fmla="*/ 285057 w 1229306"/>
                  <a:gd name="connsiteY15" fmla="*/ 22906 h 699546"/>
                  <a:gd name="connsiteX16" fmla="*/ 318144 w 1229306"/>
                  <a:gd name="connsiteY16" fmla="*/ 0 h 699546"/>
                  <a:gd name="connsiteX17" fmla="*/ 353776 w 1229306"/>
                  <a:gd name="connsiteY17" fmla="*/ 27998 h 699546"/>
                  <a:gd name="connsiteX18" fmla="*/ 389407 w 1229306"/>
                  <a:gd name="connsiteY18" fmla="*/ 91627 h 699546"/>
                  <a:gd name="connsiteX19" fmla="*/ 422494 w 1229306"/>
                  <a:gd name="connsiteY19" fmla="*/ 124712 h 699546"/>
                  <a:gd name="connsiteX20" fmla="*/ 455582 w 1229306"/>
                  <a:gd name="connsiteY20" fmla="*/ 216337 h 699546"/>
                  <a:gd name="connsiteX21" fmla="*/ 455582 w 1229306"/>
                  <a:gd name="connsiteY21" fmla="*/ 236698 h 699546"/>
                  <a:gd name="connsiteX22" fmla="*/ 498849 w 1229306"/>
                  <a:gd name="connsiteY22" fmla="*/ 287602 h 699546"/>
                  <a:gd name="connsiteX23" fmla="*/ 524301 w 1229306"/>
                  <a:gd name="connsiteY23" fmla="*/ 287602 h 699546"/>
                  <a:gd name="connsiteX24" fmla="*/ 537027 w 1229306"/>
                  <a:gd name="connsiteY24" fmla="*/ 297782 h 699546"/>
                  <a:gd name="connsiteX25" fmla="*/ 557388 w 1229306"/>
                  <a:gd name="connsiteY25" fmla="*/ 302874 h 699546"/>
                  <a:gd name="connsiteX26" fmla="*/ 664283 w 1229306"/>
                  <a:gd name="connsiteY26" fmla="*/ 269787 h 699546"/>
                  <a:gd name="connsiteX27" fmla="*/ 712641 w 1229306"/>
                  <a:gd name="connsiteY27" fmla="*/ 236698 h 699546"/>
                  <a:gd name="connsiteX28" fmla="*/ 738092 w 1229306"/>
                  <a:gd name="connsiteY28" fmla="*/ 234153 h 699546"/>
                  <a:gd name="connsiteX29" fmla="*/ 783906 w 1229306"/>
                  <a:gd name="connsiteY29" fmla="*/ 229064 h 699546"/>
                  <a:gd name="connsiteX30" fmla="*/ 906073 w 1229306"/>
                  <a:gd name="connsiteY30" fmla="*/ 216337 h 699546"/>
                  <a:gd name="connsiteX31" fmla="*/ 1002788 w 1229306"/>
                  <a:gd name="connsiteY31" fmla="*/ 244335 h 699546"/>
                  <a:gd name="connsiteX32" fmla="*/ 1046055 w 1229306"/>
                  <a:gd name="connsiteY32" fmla="*/ 203612 h 699546"/>
                  <a:gd name="connsiteX33" fmla="*/ 1076598 w 1229306"/>
                  <a:gd name="connsiteY33" fmla="*/ 165435 h 699546"/>
                  <a:gd name="connsiteX34" fmla="*/ 1124956 w 1229306"/>
                  <a:gd name="connsiteY34" fmla="*/ 145073 h 699546"/>
                  <a:gd name="connsiteX35" fmla="*/ 1127464 w 1229306"/>
                  <a:gd name="connsiteY35" fmla="*/ 144321 h 699546"/>
                  <a:gd name="connsiteX36" fmla="*/ 1142771 w 1229306"/>
                  <a:gd name="connsiteY36" fmla="*/ 155253 h 699546"/>
                  <a:gd name="connsiteX37" fmla="*/ 1163132 w 1229306"/>
                  <a:gd name="connsiteY37" fmla="*/ 157799 h 699546"/>
                  <a:gd name="connsiteX38" fmla="*/ 1168223 w 1229306"/>
                  <a:gd name="connsiteY38" fmla="*/ 167981 h 699546"/>
                  <a:gd name="connsiteX39" fmla="*/ 1198763 w 1229306"/>
                  <a:gd name="connsiteY39" fmla="*/ 157799 h 699546"/>
                  <a:gd name="connsiteX40" fmla="*/ 1227157 w 1229306"/>
                  <a:gd name="connsiteY40" fmla="*/ 185276 h 699546"/>
                  <a:gd name="connsiteX41" fmla="*/ 1208945 w 1229306"/>
                  <a:gd name="connsiteY41" fmla="*/ 223974 h 699546"/>
                  <a:gd name="connsiteX42" fmla="*/ 1219125 w 1229306"/>
                  <a:gd name="connsiteY42" fmla="*/ 259605 h 699546"/>
                  <a:gd name="connsiteX43" fmla="*/ 1229306 w 1229306"/>
                  <a:gd name="connsiteY43" fmla="*/ 285057 h 699546"/>
                  <a:gd name="connsiteX44" fmla="*/ 1219125 w 1229306"/>
                  <a:gd name="connsiteY44" fmla="*/ 318143 h 699546"/>
                  <a:gd name="connsiteX45" fmla="*/ 1229306 w 1229306"/>
                  <a:gd name="connsiteY45" fmla="*/ 335959 h 699546"/>
                  <a:gd name="connsiteX46" fmla="*/ 1203854 w 1229306"/>
                  <a:gd name="connsiteY46" fmla="*/ 356321 h 699546"/>
                  <a:gd name="connsiteX47" fmla="*/ 1196219 w 1229306"/>
                  <a:gd name="connsiteY47" fmla="*/ 374137 h 699546"/>
                  <a:gd name="connsiteX48" fmla="*/ 1196066 w 1229306"/>
                  <a:gd name="connsiteY48" fmla="*/ 375011 h 699546"/>
                  <a:gd name="connsiteX49" fmla="*/ 1193674 w 1229306"/>
                  <a:gd name="connsiteY49" fmla="*/ 371593 h 699546"/>
                  <a:gd name="connsiteX50" fmla="*/ 1163132 w 1229306"/>
                  <a:gd name="connsiteY50" fmla="*/ 384319 h 699546"/>
                  <a:gd name="connsiteX51" fmla="*/ 1127500 w 1229306"/>
                  <a:gd name="connsiteY51" fmla="*/ 376682 h 699546"/>
                  <a:gd name="connsiteX52" fmla="*/ 1096959 w 1229306"/>
                  <a:gd name="connsiteY52" fmla="*/ 394499 h 699546"/>
                  <a:gd name="connsiteX53" fmla="*/ 1051146 w 1229306"/>
                  <a:gd name="connsiteY53" fmla="*/ 374137 h 699546"/>
                  <a:gd name="connsiteX54" fmla="*/ 997698 w 1229306"/>
                  <a:gd name="connsiteY54" fmla="*/ 447947 h 699546"/>
                  <a:gd name="connsiteX55" fmla="*/ 918799 w 1229306"/>
                  <a:gd name="connsiteY55" fmla="*/ 442856 h 699546"/>
                  <a:gd name="connsiteX56" fmla="*/ 883166 w 1229306"/>
                  <a:gd name="connsiteY56" fmla="*/ 430130 h 699546"/>
                  <a:gd name="connsiteX57" fmla="*/ 867895 w 1229306"/>
                  <a:gd name="connsiteY57" fmla="*/ 447947 h 699546"/>
                  <a:gd name="connsiteX58" fmla="*/ 829717 w 1229306"/>
                  <a:gd name="connsiteY58" fmla="*/ 437766 h 699546"/>
                  <a:gd name="connsiteX59" fmla="*/ 788996 w 1229306"/>
                  <a:gd name="connsiteY59" fmla="*/ 468308 h 699546"/>
                  <a:gd name="connsiteX60" fmla="*/ 730457 w 1229306"/>
                  <a:gd name="connsiteY60" fmla="*/ 453036 h 699546"/>
                  <a:gd name="connsiteX61" fmla="*/ 709832 w 1229306"/>
                  <a:gd name="connsiteY61" fmla="*/ 483976 h 699546"/>
                  <a:gd name="connsiteX62" fmla="*/ 440022 w 1229306"/>
                  <a:gd name="connsiteY62" fmla="*/ 699546 h 699546"/>
                  <a:gd name="connsiteX0" fmla="*/ 2848 w 1229306"/>
                  <a:gd name="connsiteY0" fmla="*/ 483976 h 483976"/>
                  <a:gd name="connsiteX1" fmla="*/ 0 w 1229306"/>
                  <a:gd name="connsiteY1" fmla="*/ 468308 h 483976"/>
                  <a:gd name="connsiteX2" fmla="*/ 17816 w 1229306"/>
                  <a:gd name="connsiteY2" fmla="*/ 422495 h 483976"/>
                  <a:gd name="connsiteX3" fmla="*/ 10181 w 1229306"/>
                  <a:gd name="connsiteY3" fmla="*/ 394499 h 483976"/>
                  <a:gd name="connsiteX4" fmla="*/ 30542 w 1229306"/>
                  <a:gd name="connsiteY4" fmla="*/ 335959 h 483976"/>
                  <a:gd name="connsiteX5" fmla="*/ 58539 w 1229306"/>
                  <a:gd name="connsiteY5" fmla="*/ 341050 h 483976"/>
                  <a:gd name="connsiteX6" fmla="*/ 78900 w 1229306"/>
                  <a:gd name="connsiteY6" fmla="*/ 333415 h 483976"/>
                  <a:gd name="connsiteX7" fmla="*/ 94170 w 1229306"/>
                  <a:gd name="connsiteY7" fmla="*/ 290148 h 483976"/>
                  <a:gd name="connsiteX8" fmla="*/ 104350 w 1229306"/>
                  <a:gd name="connsiteY8" fmla="*/ 195975 h 483976"/>
                  <a:gd name="connsiteX9" fmla="*/ 162889 w 1229306"/>
                  <a:gd name="connsiteY9" fmla="*/ 155253 h 483976"/>
                  <a:gd name="connsiteX10" fmla="*/ 183251 w 1229306"/>
                  <a:gd name="connsiteY10" fmla="*/ 127258 h 483976"/>
                  <a:gd name="connsiteX11" fmla="*/ 257060 w 1229306"/>
                  <a:gd name="connsiteY11" fmla="*/ 109443 h 483976"/>
                  <a:gd name="connsiteX12" fmla="*/ 272331 w 1229306"/>
                  <a:gd name="connsiteY12" fmla="*/ 109443 h 483976"/>
                  <a:gd name="connsiteX13" fmla="*/ 282512 w 1229306"/>
                  <a:gd name="connsiteY13" fmla="*/ 104351 h 483976"/>
                  <a:gd name="connsiteX14" fmla="*/ 290147 w 1229306"/>
                  <a:gd name="connsiteY14" fmla="*/ 55993 h 483976"/>
                  <a:gd name="connsiteX15" fmla="*/ 285057 w 1229306"/>
                  <a:gd name="connsiteY15" fmla="*/ 22906 h 483976"/>
                  <a:gd name="connsiteX16" fmla="*/ 318144 w 1229306"/>
                  <a:gd name="connsiteY16" fmla="*/ 0 h 483976"/>
                  <a:gd name="connsiteX17" fmla="*/ 353776 w 1229306"/>
                  <a:gd name="connsiteY17" fmla="*/ 27998 h 483976"/>
                  <a:gd name="connsiteX18" fmla="*/ 389407 w 1229306"/>
                  <a:gd name="connsiteY18" fmla="*/ 91627 h 483976"/>
                  <a:gd name="connsiteX19" fmla="*/ 422494 w 1229306"/>
                  <a:gd name="connsiteY19" fmla="*/ 124712 h 483976"/>
                  <a:gd name="connsiteX20" fmla="*/ 455582 w 1229306"/>
                  <a:gd name="connsiteY20" fmla="*/ 216337 h 483976"/>
                  <a:gd name="connsiteX21" fmla="*/ 455582 w 1229306"/>
                  <a:gd name="connsiteY21" fmla="*/ 236698 h 483976"/>
                  <a:gd name="connsiteX22" fmla="*/ 498849 w 1229306"/>
                  <a:gd name="connsiteY22" fmla="*/ 287602 h 483976"/>
                  <a:gd name="connsiteX23" fmla="*/ 524301 w 1229306"/>
                  <a:gd name="connsiteY23" fmla="*/ 287602 h 483976"/>
                  <a:gd name="connsiteX24" fmla="*/ 537027 w 1229306"/>
                  <a:gd name="connsiteY24" fmla="*/ 297782 h 483976"/>
                  <a:gd name="connsiteX25" fmla="*/ 557388 w 1229306"/>
                  <a:gd name="connsiteY25" fmla="*/ 302874 h 483976"/>
                  <a:gd name="connsiteX26" fmla="*/ 664283 w 1229306"/>
                  <a:gd name="connsiteY26" fmla="*/ 269787 h 483976"/>
                  <a:gd name="connsiteX27" fmla="*/ 712641 w 1229306"/>
                  <a:gd name="connsiteY27" fmla="*/ 236698 h 483976"/>
                  <a:gd name="connsiteX28" fmla="*/ 738092 w 1229306"/>
                  <a:gd name="connsiteY28" fmla="*/ 234153 h 483976"/>
                  <a:gd name="connsiteX29" fmla="*/ 783906 w 1229306"/>
                  <a:gd name="connsiteY29" fmla="*/ 229064 h 483976"/>
                  <a:gd name="connsiteX30" fmla="*/ 906073 w 1229306"/>
                  <a:gd name="connsiteY30" fmla="*/ 216337 h 483976"/>
                  <a:gd name="connsiteX31" fmla="*/ 1002788 w 1229306"/>
                  <a:gd name="connsiteY31" fmla="*/ 244335 h 483976"/>
                  <a:gd name="connsiteX32" fmla="*/ 1046055 w 1229306"/>
                  <a:gd name="connsiteY32" fmla="*/ 203612 h 483976"/>
                  <a:gd name="connsiteX33" fmla="*/ 1076598 w 1229306"/>
                  <a:gd name="connsiteY33" fmla="*/ 165435 h 483976"/>
                  <a:gd name="connsiteX34" fmla="*/ 1124956 w 1229306"/>
                  <a:gd name="connsiteY34" fmla="*/ 145073 h 483976"/>
                  <a:gd name="connsiteX35" fmla="*/ 1127464 w 1229306"/>
                  <a:gd name="connsiteY35" fmla="*/ 144321 h 483976"/>
                  <a:gd name="connsiteX36" fmla="*/ 1142771 w 1229306"/>
                  <a:gd name="connsiteY36" fmla="*/ 155253 h 483976"/>
                  <a:gd name="connsiteX37" fmla="*/ 1163132 w 1229306"/>
                  <a:gd name="connsiteY37" fmla="*/ 157799 h 483976"/>
                  <a:gd name="connsiteX38" fmla="*/ 1168223 w 1229306"/>
                  <a:gd name="connsiteY38" fmla="*/ 167981 h 483976"/>
                  <a:gd name="connsiteX39" fmla="*/ 1198763 w 1229306"/>
                  <a:gd name="connsiteY39" fmla="*/ 157799 h 483976"/>
                  <a:gd name="connsiteX40" fmla="*/ 1227157 w 1229306"/>
                  <a:gd name="connsiteY40" fmla="*/ 185276 h 483976"/>
                  <a:gd name="connsiteX41" fmla="*/ 1208945 w 1229306"/>
                  <a:gd name="connsiteY41" fmla="*/ 223974 h 483976"/>
                  <a:gd name="connsiteX42" fmla="*/ 1219125 w 1229306"/>
                  <a:gd name="connsiteY42" fmla="*/ 259605 h 483976"/>
                  <a:gd name="connsiteX43" fmla="*/ 1229306 w 1229306"/>
                  <a:gd name="connsiteY43" fmla="*/ 285057 h 483976"/>
                  <a:gd name="connsiteX44" fmla="*/ 1219125 w 1229306"/>
                  <a:gd name="connsiteY44" fmla="*/ 318143 h 483976"/>
                  <a:gd name="connsiteX45" fmla="*/ 1229306 w 1229306"/>
                  <a:gd name="connsiteY45" fmla="*/ 335959 h 483976"/>
                  <a:gd name="connsiteX46" fmla="*/ 1203854 w 1229306"/>
                  <a:gd name="connsiteY46" fmla="*/ 356321 h 483976"/>
                  <a:gd name="connsiteX47" fmla="*/ 1196219 w 1229306"/>
                  <a:gd name="connsiteY47" fmla="*/ 374137 h 483976"/>
                  <a:gd name="connsiteX48" fmla="*/ 1196066 w 1229306"/>
                  <a:gd name="connsiteY48" fmla="*/ 375011 h 483976"/>
                  <a:gd name="connsiteX49" fmla="*/ 1193674 w 1229306"/>
                  <a:gd name="connsiteY49" fmla="*/ 371593 h 483976"/>
                  <a:gd name="connsiteX50" fmla="*/ 1163132 w 1229306"/>
                  <a:gd name="connsiteY50" fmla="*/ 384319 h 483976"/>
                  <a:gd name="connsiteX51" fmla="*/ 1127500 w 1229306"/>
                  <a:gd name="connsiteY51" fmla="*/ 376682 h 483976"/>
                  <a:gd name="connsiteX52" fmla="*/ 1096959 w 1229306"/>
                  <a:gd name="connsiteY52" fmla="*/ 394499 h 483976"/>
                  <a:gd name="connsiteX53" fmla="*/ 1051146 w 1229306"/>
                  <a:gd name="connsiteY53" fmla="*/ 374137 h 483976"/>
                  <a:gd name="connsiteX54" fmla="*/ 997698 w 1229306"/>
                  <a:gd name="connsiteY54" fmla="*/ 447947 h 483976"/>
                  <a:gd name="connsiteX55" fmla="*/ 918799 w 1229306"/>
                  <a:gd name="connsiteY55" fmla="*/ 442856 h 483976"/>
                  <a:gd name="connsiteX56" fmla="*/ 883166 w 1229306"/>
                  <a:gd name="connsiteY56" fmla="*/ 430130 h 483976"/>
                  <a:gd name="connsiteX57" fmla="*/ 867895 w 1229306"/>
                  <a:gd name="connsiteY57" fmla="*/ 447947 h 483976"/>
                  <a:gd name="connsiteX58" fmla="*/ 829717 w 1229306"/>
                  <a:gd name="connsiteY58" fmla="*/ 437766 h 483976"/>
                  <a:gd name="connsiteX59" fmla="*/ 788996 w 1229306"/>
                  <a:gd name="connsiteY59" fmla="*/ 468308 h 483976"/>
                  <a:gd name="connsiteX60" fmla="*/ 730457 w 1229306"/>
                  <a:gd name="connsiteY60" fmla="*/ 453036 h 483976"/>
                  <a:gd name="connsiteX61" fmla="*/ 709832 w 1229306"/>
                  <a:gd name="connsiteY61" fmla="*/ 483976 h 483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</a:cxnLst>
                <a:rect l="l" t="t" r="r" b="b"/>
                <a:pathLst>
                  <a:path w="1229306" h="483976">
                    <a:moveTo>
                      <a:pt x="2848" y="483976"/>
                    </a:moveTo>
                    <a:lnTo>
                      <a:pt x="0" y="468308"/>
                    </a:lnTo>
                    <a:lnTo>
                      <a:pt x="17816" y="422495"/>
                    </a:lnTo>
                    <a:lnTo>
                      <a:pt x="10181" y="394499"/>
                    </a:lnTo>
                    <a:lnTo>
                      <a:pt x="30542" y="335959"/>
                    </a:lnTo>
                    <a:lnTo>
                      <a:pt x="58539" y="341050"/>
                    </a:lnTo>
                    <a:lnTo>
                      <a:pt x="78900" y="333415"/>
                    </a:lnTo>
                    <a:lnTo>
                      <a:pt x="94170" y="290148"/>
                    </a:lnTo>
                    <a:lnTo>
                      <a:pt x="104350" y="195975"/>
                    </a:lnTo>
                    <a:lnTo>
                      <a:pt x="162889" y="155253"/>
                    </a:lnTo>
                    <a:lnTo>
                      <a:pt x="183251" y="127258"/>
                    </a:lnTo>
                    <a:lnTo>
                      <a:pt x="257060" y="109443"/>
                    </a:lnTo>
                    <a:lnTo>
                      <a:pt x="272331" y="109443"/>
                    </a:lnTo>
                    <a:lnTo>
                      <a:pt x="282512" y="104351"/>
                    </a:lnTo>
                    <a:lnTo>
                      <a:pt x="290147" y="55993"/>
                    </a:lnTo>
                    <a:lnTo>
                      <a:pt x="285057" y="22906"/>
                    </a:lnTo>
                    <a:lnTo>
                      <a:pt x="318144" y="0"/>
                    </a:lnTo>
                    <a:lnTo>
                      <a:pt x="353776" y="27998"/>
                    </a:lnTo>
                    <a:lnTo>
                      <a:pt x="389407" y="91627"/>
                    </a:lnTo>
                    <a:lnTo>
                      <a:pt x="422494" y="124712"/>
                    </a:lnTo>
                    <a:lnTo>
                      <a:pt x="455582" y="216337"/>
                    </a:lnTo>
                    <a:lnTo>
                      <a:pt x="455582" y="236698"/>
                    </a:lnTo>
                    <a:lnTo>
                      <a:pt x="498849" y="287602"/>
                    </a:lnTo>
                    <a:lnTo>
                      <a:pt x="524301" y="287602"/>
                    </a:lnTo>
                    <a:lnTo>
                      <a:pt x="537027" y="297782"/>
                    </a:lnTo>
                    <a:lnTo>
                      <a:pt x="557388" y="302874"/>
                    </a:lnTo>
                    <a:lnTo>
                      <a:pt x="664283" y="269787"/>
                    </a:lnTo>
                    <a:lnTo>
                      <a:pt x="712641" y="236698"/>
                    </a:lnTo>
                    <a:lnTo>
                      <a:pt x="738092" y="234153"/>
                    </a:lnTo>
                    <a:lnTo>
                      <a:pt x="783906" y="229064"/>
                    </a:lnTo>
                    <a:lnTo>
                      <a:pt x="906073" y="216337"/>
                    </a:lnTo>
                    <a:lnTo>
                      <a:pt x="1002788" y="244335"/>
                    </a:lnTo>
                    <a:lnTo>
                      <a:pt x="1046055" y="203612"/>
                    </a:lnTo>
                    <a:lnTo>
                      <a:pt x="1076598" y="165435"/>
                    </a:lnTo>
                    <a:lnTo>
                      <a:pt x="1124956" y="145073"/>
                    </a:lnTo>
                    <a:lnTo>
                      <a:pt x="1127464" y="144321"/>
                    </a:lnTo>
                    <a:lnTo>
                      <a:pt x="1142771" y="155253"/>
                    </a:lnTo>
                    <a:lnTo>
                      <a:pt x="1163132" y="157799"/>
                    </a:lnTo>
                    <a:lnTo>
                      <a:pt x="1168223" y="167981"/>
                    </a:lnTo>
                    <a:lnTo>
                      <a:pt x="1198763" y="157799"/>
                    </a:lnTo>
                    <a:lnTo>
                      <a:pt x="1227157" y="185276"/>
                    </a:lnTo>
                    <a:lnTo>
                      <a:pt x="1208945" y="223974"/>
                    </a:lnTo>
                    <a:lnTo>
                      <a:pt x="1219125" y="259605"/>
                    </a:lnTo>
                    <a:lnTo>
                      <a:pt x="1229306" y="285057"/>
                    </a:lnTo>
                    <a:lnTo>
                      <a:pt x="1219125" y="318143"/>
                    </a:lnTo>
                    <a:lnTo>
                      <a:pt x="1229306" y="335959"/>
                    </a:lnTo>
                    <a:lnTo>
                      <a:pt x="1203854" y="356321"/>
                    </a:lnTo>
                    <a:lnTo>
                      <a:pt x="1196219" y="374137"/>
                    </a:lnTo>
                    <a:cubicBezTo>
                      <a:pt x="1196169" y="374429"/>
                      <a:pt x="1196117" y="374720"/>
                      <a:pt x="1196066" y="375011"/>
                    </a:cubicBezTo>
                    <a:lnTo>
                      <a:pt x="1193674" y="371593"/>
                    </a:lnTo>
                    <a:lnTo>
                      <a:pt x="1163132" y="384319"/>
                    </a:lnTo>
                    <a:lnTo>
                      <a:pt x="1127500" y="376682"/>
                    </a:lnTo>
                    <a:lnTo>
                      <a:pt x="1096959" y="394499"/>
                    </a:lnTo>
                    <a:lnTo>
                      <a:pt x="1051146" y="374137"/>
                    </a:lnTo>
                    <a:lnTo>
                      <a:pt x="997698" y="447947"/>
                    </a:lnTo>
                    <a:lnTo>
                      <a:pt x="918799" y="442856"/>
                    </a:lnTo>
                    <a:lnTo>
                      <a:pt x="883166" y="430130"/>
                    </a:lnTo>
                    <a:lnTo>
                      <a:pt x="867895" y="447947"/>
                    </a:lnTo>
                    <a:lnTo>
                      <a:pt x="829717" y="437766"/>
                    </a:lnTo>
                    <a:lnTo>
                      <a:pt x="788996" y="468308"/>
                    </a:lnTo>
                    <a:lnTo>
                      <a:pt x="730457" y="453036"/>
                    </a:lnTo>
                    <a:lnTo>
                      <a:pt x="709832" y="483976"/>
                    </a:lnTo>
                  </a:path>
                </a:pathLst>
              </a:custGeom>
              <a:solidFill>
                <a:srgbClr val="E2F0D9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98" name="フリーフォーム: 図形 197">
                <a:extLst>
                  <a:ext uri="{FF2B5EF4-FFF2-40B4-BE49-F238E27FC236}">
                    <a16:creationId xmlns:a16="http://schemas.microsoft.com/office/drawing/2014/main" id="{AC62A644-30F0-F894-159E-F0A69B5DF176}"/>
                  </a:ext>
                </a:extLst>
              </p:cNvPr>
              <p:cNvSpPr/>
              <p:nvPr/>
            </p:nvSpPr>
            <p:spPr>
              <a:xfrm>
                <a:off x="2539925" y="3834660"/>
                <a:ext cx="837726" cy="729947"/>
              </a:xfrm>
              <a:custGeom>
                <a:avLst/>
                <a:gdLst>
                  <a:gd name="connsiteX0" fmla="*/ 113005 w 837726"/>
                  <a:gd name="connsiteY0" fmla="*/ 0 h 729947"/>
                  <a:gd name="connsiteX1" fmla="*/ 158817 w 837726"/>
                  <a:gd name="connsiteY1" fmla="*/ 0 h 729947"/>
                  <a:gd name="connsiteX2" fmla="*/ 152709 w 837726"/>
                  <a:gd name="connsiteY2" fmla="*/ 64137 h 729947"/>
                  <a:gd name="connsiteX3" fmla="*/ 174088 w 837726"/>
                  <a:gd name="connsiteY3" fmla="*/ 85517 h 729947"/>
                  <a:gd name="connsiteX4" fmla="*/ 268768 w 837726"/>
                  <a:gd name="connsiteY4" fmla="*/ 134383 h 729947"/>
                  <a:gd name="connsiteX5" fmla="*/ 360393 w 837726"/>
                  <a:gd name="connsiteY5" fmla="*/ 137438 h 729947"/>
                  <a:gd name="connsiteX6" fmla="*/ 375664 w 837726"/>
                  <a:gd name="connsiteY6" fmla="*/ 88571 h 729947"/>
                  <a:gd name="connsiteX7" fmla="*/ 433693 w 837726"/>
                  <a:gd name="connsiteY7" fmla="*/ 58029 h 729947"/>
                  <a:gd name="connsiteX8" fmla="*/ 565023 w 837726"/>
                  <a:gd name="connsiteY8" fmla="*/ 21379 h 729947"/>
                  <a:gd name="connsiteX9" fmla="*/ 650540 w 837726"/>
                  <a:gd name="connsiteY9" fmla="*/ 67192 h 729947"/>
                  <a:gd name="connsiteX10" fmla="*/ 739111 w 837726"/>
                  <a:gd name="connsiteY10" fmla="*/ 73300 h 729947"/>
                  <a:gd name="connsiteX11" fmla="*/ 837726 w 837726"/>
                  <a:gd name="connsiteY11" fmla="*/ 73300 h 729947"/>
                  <a:gd name="connsiteX12" fmla="*/ 837726 w 837726"/>
                  <a:gd name="connsiteY12" fmla="*/ 425262 h 729947"/>
                  <a:gd name="connsiteX13" fmla="*/ 815466 w 837726"/>
                  <a:gd name="connsiteY13" fmla="*/ 378717 h 729947"/>
                  <a:gd name="connsiteX14" fmla="*/ 714678 w 837726"/>
                  <a:gd name="connsiteY14" fmla="*/ 339013 h 729947"/>
                  <a:gd name="connsiteX15" fmla="*/ 674974 w 837726"/>
                  <a:gd name="connsiteY15" fmla="*/ 342067 h 729947"/>
                  <a:gd name="connsiteX16" fmla="*/ 589457 w 837726"/>
                  <a:gd name="connsiteY16" fmla="*/ 314580 h 729947"/>
                  <a:gd name="connsiteX17" fmla="*/ 568077 w 837726"/>
                  <a:gd name="connsiteY17" fmla="*/ 317634 h 729947"/>
                  <a:gd name="connsiteX18" fmla="*/ 543644 w 837726"/>
                  <a:gd name="connsiteY18" fmla="*/ 366501 h 729947"/>
                  <a:gd name="connsiteX19" fmla="*/ 531427 w 837726"/>
                  <a:gd name="connsiteY19" fmla="*/ 424530 h 729947"/>
                  <a:gd name="connsiteX20" fmla="*/ 522265 w 837726"/>
                  <a:gd name="connsiteY20" fmla="*/ 458126 h 729947"/>
                  <a:gd name="connsiteX21" fmla="*/ 476452 w 837726"/>
                  <a:gd name="connsiteY21" fmla="*/ 467288 h 729947"/>
                  <a:gd name="connsiteX22" fmla="*/ 464235 w 837726"/>
                  <a:gd name="connsiteY22" fmla="*/ 491722 h 729947"/>
                  <a:gd name="connsiteX23" fmla="*/ 488669 w 837726"/>
                  <a:gd name="connsiteY23" fmla="*/ 540588 h 729947"/>
                  <a:gd name="connsiteX24" fmla="*/ 384827 w 837726"/>
                  <a:gd name="connsiteY24" fmla="*/ 568076 h 729947"/>
                  <a:gd name="connsiteX25" fmla="*/ 329851 w 837726"/>
                  <a:gd name="connsiteY25" fmla="*/ 549751 h 729947"/>
                  <a:gd name="connsiteX26" fmla="*/ 339014 w 837726"/>
                  <a:gd name="connsiteY26" fmla="*/ 644430 h 729947"/>
                  <a:gd name="connsiteX27" fmla="*/ 302364 w 837726"/>
                  <a:gd name="connsiteY27" fmla="*/ 671918 h 729947"/>
                  <a:gd name="connsiteX28" fmla="*/ 250443 w 837726"/>
                  <a:gd name="connsiteY28" fmla="*/ 668864 h 729947"/>
                  <a:gd name="connsiteX29" fmla="*/ 229063 w 837726"/>
                  <a:gd name="connsiteY29" fmla="*/ 684135 h 729947"/>
                  <a:gd name="connsiteX30" fmla="*/ 210738 w 837726"/>
                  <a:gd name="connsiteY30" fmla="*/ 671918 h 729947"/>
                  <a:gd name="connsiteX31" fmla="*/ 192413 w 837726"/>
                  <a:gd name="connsiteY31" fmla="*/ 678026 h 729947"/>
                  <a:gd name="connsiteX32" fmla="*/ 198522 w 837726"/>
                  <a:gd name="connsiteY32" fmla="*/ 711622 h 729947"/>
                  <a:gd name="connsiteX33" fmla="*/ 167980 w 837726"/>
                  <a:gd name="connsiteY33" fmla="*/ 729947 h 729947"/>
                  <a:gd name="connsiteX34" fmla="*/ 137438 w 837726"/>
                  <a:gd name="connsiteY34" fmla="*/ 714676 h 729947"/>
                  <a:gd name="connsiteX35" fmla="*/ 113005 w 837726"/>
                  <a:gd name="connsiteY35" fmla="*/ 723839 h 729947"/>
                  <a:gd name="connsiteX36" fmla="*/ 106896 w 837726"/>
                  <a:gd name="connsiteY36" fmla="*/ 714676 h 729947"/>
                  <a:gd name="connsiteX37" fmla="*/ 0 w 837726"/>
                  <a:gd name="connsiteY37" fmla="*/ 711622 h 729947"/>
                  <a:gd name="connsiteX38" fmla="*/ 21379 w 837726"/>
                  <a:gd name="connsiteY38" fmla="*/ 607780 h 729947"/>
                  <a:gd name="connsiteX39" fmla="*/ 70246 w 837726"/>
                  <a:gd name="connsiteY39" fmla="*/ 571130 h 729947"/>
                  <a:gd name="connsiteX40" fmla="*/ 54975 w 837726"/>
                  <a:gd name="connsiteY40" fmla="*/ 513101 h 729947"/>
                  <a:gd name="connsiteX41" fmla="*/ 33596 w 837726"/>
                  <a:gd name="connsiteY41" fmla="*/ 510047 h 729947"/>
                  <a:gd name="connsiteX42" fmla="*/ 48867 w 837726"/>
                  <a:gd name="connsiteY42" fmla="*/ 485613 h 729947"/>
                  <a:gd name="connsiteX43" fmla="*/ 119113 w 837726"/>
                  <a:gd name="connsiteY43" fmla="*/ 455072 h 729947"/>
                  <a:gd name="connsiteX44" fmla="*/ 210738 w 837726"/>
                  <a:gd name="connsiteY44" fmla="*/ 421476 h 729947"/>
                  <a:gd name="connsiteX45" fmla="*/ 210738 w 837726"/>
                  <a:gd name="connsiteY45" fmla="*/ 293200 h 729947"/>
                  <a:gd name="connsiteX46" fmla="*/ 235172 w 837726"/>
                  <a:gd name="connsiteY46" fmla="*/ 262659 h 729947"/>
                  <a:gd name="connsiteX47" fmla="*/ 229063 w 837726"/>
                  <a:gd name="connsiteY47" fmla="*/ 247388 h 729947"/>
                  <a:gd name="connsiteX48" fmla="*/ 235172 w 837726"/>
                  <a:gd name="connsiteY48" fmla="*/ 222954 h 729947"/>
                  <a:gd name="connsiteX49" fmla="*/ 207684 w 837726"/>
                  <a:gd name="connsiteY49" fmla="*/ 180196 h 729947"/>
                  <a:gd name="connsiteX50" fmla="*/ 122167 w 837726"/>
                  <a:gd name="connsiteY50" fmla="*/ 116058 h 729947"/>
                  <a:gd name="connsiteX51" fmla="*/ 79409 w 837726"/>
                  <a:gd name="connsiteY51" fmla="*/ 24433 h 729947"/>
                  <a:gd name="connsiteX0" fmla="*/ 113005 w 1151013"/>
                  <a:gd name="connsiteY0" fmla="*/ 0 h 729947"/>
                  <a:gd name="connsiteX1" fmla="*/ 158817 w 1151013"/>
                  <a:gd name="connsiteY1" fmla="*/ 0 h 729947"/>
                  <a:gd name="connsiteX2" fmla="*/ 152709 w 1151013"/>
                  <a:gd name="connsiteY2" fmla="*/ 64137 h 729947"/>
                  <a:gd name="connsiteX3" fmla="*/ 174088 w 1151013"/>
                  <a:gd name="connsiteY3" fmla="*/ 85517 h 729947"/>
                  <a:gd name="connsiteX4" fmla="*/ 268768 w 1151013"/>
                  <a:gd name="connsiteY4" fmla="*/ 134383 h 729947"/>
                  <a:gd name="connsiteX5" fmla="*/ 360393 w 1151013"/>
                  <a:gd name="connsiteY5" fmla="*/ 137438 h 729947"/>
                  <a:gd name="connsiteX6" fmla="*/ 375664 w 1151013"/>
                  <a:gd name="connsiteY6" fmla="*/ 88571 h 729947"/>
                  <a:gd name="connsiteX7" fmla="*/ 433693 w 1151013"/>
                  <a:gd name="connsiteY7" fmla="*/ 58029 h 729947"/>
                  <a:gd name="connsiteX8" fmla="*/ 565023 w 1151013"/>
                  <a:gd name="connsiteY8" fmla="*/ 21379 h 729947"/>
                  <a:gd name="connsiteX9" fmla="*/ 650540 w 1151013"/>
                  <a:gd name="connsiteY9" fmla="*/ 67192 h 729947"/>
                  <a:gd name="connsiteX10" fmla="*/ 739111 w 1151013"/>
                  <a:gd name="connsiteY10" fmla="*/ 73300 h 729947"/>
                  <a:gd name="connsiteX11" fmla="*/ 837726 w 1151013"/>
                  <a:gd name="connsiteY11" fmla="*/ 73300 h 729947"/>
                  <a:gd name="connsiteX12" fmla="*/ 1151013 w 1151013"/>
                  <a:gd name="connsiteY12" fmla="*/ 208703 h 729947"/>
                  <a:gd name="connsiteX13" fmla="*/ 837726 w 1151013"/>
                  <a:gd name="connsiteY13" fmla="*/ 425262 h 729947"/>
                  <a:gd name="connsiteX14" fmla="*/ 815466 w 1151013"/>
                  <a:gd name="connsiteY14" fmla="*/ 378717 h 729947"/>
                  <a:gd name="connsiteX15" fmla="*/ 714678 w 1151013"/>
                  <a:gd name="connsiteY15" fmla="*/ 339013 h 729947"/>
                  <a:gd name="connsiteX16" fmla="*/ 674974 w 1151013"/>
                  <a:gd name="connsiteY16" fmla="*/ 342067 h 729947"/>
                  <a:gd name="connsiteX17" fmla="*/ 589457 w 1151013"/>
                  <a:gd name="connsiteY17" fmla="*/ 314580 h 729947"/>
                  <a:gd name="connsiteX18" fmla="*/ 568077 w 1151013"/>
                  <a:gd name="connsiteY18" fmla="*/ 317634 h 729947"/>
                  <a:gd name="connsiteX19" fmla="*/ 543644 w 1151013"/>
                  <a:gd name="connsiteY19" fmla="*/ 366501 h 729947"/>
                  <a:gd name="connsiteX20" fmla="*/ 531427 w 1151013"/>
                  <a:gd name="connsiteY20" fmla="*/ 424530 h 729947"/>
                  <a:gd name="connsiteX21" fmla="*/ 522265 w 1151013"/>
                  <a:gd name="connsiteY21" fmla="*/ 458126 h 729947"/>
                  <a:gd name="connsiteX22" fmla="*/ 476452 w 1151013"/>
                  <a:gd name="connsiteY22" fmla="*/ 467288 h 729947"/>
                  <a:gd name="connsiteX23" fmla="*/ 464235 w 1151013"/>
                  <a:gd name="connsiteY23" fmla="*/ 491722 h 729947"/>
                  <a:gd name="connsiteX24" fmla="*/ 488669 w 1151013"/>
                  <a:gd name="connsiteY24" fmla="*/ 540588 h 729947"/>
                  <a:gd name="connsiteX25" fmla="*/ 384827 w 1151013"/>
                  <a:gd name="connsiteY25" fmla="*/ 568076 h 729947"/>
                  <a:gd name="connsiteX26" fmla="*/ 329851 w 1151013"/>
                  <a:gd name="connsiteY26" fmla="*/ 549751 h 729947"/>
                  <a:gd name="connsiteX27" fmla="*/ 339014 w 1151013"/>
                  <a:gd name="connsiteY27" fmla="*/ 644430 h 729947"/>
                  <a:gd name="connsiteX28" fmla="*/ 302364 w 1151013"/>
                  <a:gd name="connsiteY28" fmla="*/ 671918 h 729947"/>
                  <a:gd name="connsiteX29" fmla="*/ 250443 w 1151013"/>
                  <a:gd name="connsiteY29" fmla="*/ 668864 h 729947"/>
                  <a:gd name="connsiteX30" fmla="*/ 229063 w 1151013"/>
                  <a:gd name="connsiteY30" fmla="*/ 684135 h 729947"/>
                  <a:gd name="connsiteX31" fmla="*/ 210738 w 1151013"/>
                  <a:gd name="connsiteY31" fmla="*/ 671918 h 729947"/>
                  <a:gd name="connsiteX32" fmla="*/ 192413 w 1151013"/>
                  <a:gd name="connsiteY32" fmla="*/ 678026 h 729947"/>
                  <a:gd name="connsiteX33" fmla="*/ 198522 w 1151013"/>
                  <a:gd name="connsiteY33" fmla="*/ 711622 h 729947"/>
                  <a:gd name="connsiteX34" fmla="*/ 167980 w 1151013"/>
                  <a:gd name="connsiteY34" fmla="*/ 729947 h 729947"/>
                  <a:gd name="connsiteX35" fmla="*/ 137438 w 1151013"/>
                  <a:gd name="connsiteY35" fmla="*/ 714676 h 729947"/>
                  <a:gd name="connsiteX36" fmla="*/ 113005 w 1151013"/>
                  <a:gd name="connsiteY36" fmla="*/ 723839 h 729947"/>
                  <a:gd name="connsiteX37" fmla="*/ 106896 w 1151013"/>
                  <a:gd name="connsiteY37" fmla="*/ 714676 h 729947"/>
                  <a:gd name="connsiteX38" fmla="*/ 0 w 1151013"/>
                  <a:gd name="connsiteY38" fmla="*/ 711622 h 729947"/>
                  <a:gd name="connsiteX39" fmla="*/ 21379 w 1151013"/>
                  <a:gd name="connsiteY39" fmla="*/ 607780 h 729947"/>
                  <a:gd name="connsiteX40" fmla="*/ 70246 w 1151013"/>
                  <a:gd name="connsiteY40" fmla="*/ 571130 h 729947"/>
                  <a:gd name="connsiteX41" fmla="*/ 54975 w 1151013"/>
                  <a:gd name="connsiteY41" fmla="*/ 513101 h 729947"/>
                  <a:gd name="connsiteX42" fmla="*/ 33596 w 1151013"/>
                  <a:gd name="connsiteY42" fmla="*/ 510047 h 729947"/>
                  <a:gd name="connsiteX43" fmla="*/ 48867 w 1151013"/>
                  <a:gd name="connsiteY43" fmla="*/ 485613 h 729947"/>
                  <a:gd name="connsiteX44" fmla="*/ 119113 w 1151013"/>
                  <a:gd name="connsiteY44" fmla="*/ 455072 h 729947"/>
                  <a:gd name="connsiteX45" fmla="*/ 210738 w 1151013"/>
                  <a:gd name="connsiteY45" fmla="*/ 421476 h 729947"/>
                  <a:gd name="connsiteX46" fmla="*/ 210738 w 1151013"/>
                  <a:gd name="connsiteY46" fmla="*/ 293200 h 729947"/>
                  <a:gd name="connsiteX47" fmla="*/ 235172 w 1151013"/>
                  <a:gd name="connsiteY47" fmla="*/ 262659 h 729947"/>
                  <a:gd name="connsiteX48" fmla="*/ 229063 w 1151013"/>
                  <a:gd name="connsiteY48" fmla="*/ 247388 h 729947"/>
                  <a:gd name="connsiteX49" fmla="*/ 235172 w 1151013"/>
                  <a:gd name="connsiteY49" fmla="*/ 222954 h 729947"/>
                  <a:gd name="connsiteX50" fmla="*/ 207684 w 1151013"/>
                  <a:gd name="connsiteY50" fmla="*/ 180196 h 729947"/>
                  <a:gd name="connsiteX51" fmla="*/ 122167 w 1151013"/>
                  <a:gd name="connsiteY51" fmla="*/ 116058 h 729947"/>
                  <a:gd name="connsiteX52" fmla="*/ 79409 w 1151013"/>
                  <a:gd name="connsiteY52" fmla="*/ 24433 h 729947"/>
                  <a:gd name="connsiteX53" fmla="*/ 113005 w 1151013"/>
                  <a:gd name="connsiteY53" fmla="*/ 0 h 729947"/>
                  <a:gd name="connsiteX0" fmla="*/ 1151013 w 1242453"/>
                  <a:gd name="connsiteY0" fmla="*/ 208703 h 729947"/>
                  <a:gd name="connsiteX1" fmla="*/ 837726 w 1242453"/>
                  <a:gd name="connsiteY1" fmla="*/ 425262 h 729947"/>
                  <a:gd name="connsiteX2" fmla="*/ 815466 w 1242453"/>
                  <a:gd name="connsiteY2" fmla="*/ 378717 h 729947"/>
                  <a:gd name="connsiteX3" fmla="*/ 714678 w 1242453"/>
                  <a:gd name="connsiteY3" fmla="*/ 339013 h 729947"/>
                  <a:gd name="connsiteX4" fmla="*/ 674974 w 1242453"/>
                  <a:gd name="connsiteY4" fmla="*/ 342067 h 729947"/>
                  <a:gd name="connsiteX5" fmla="*/ 589457 w 1242453"/>
                  <a:gd name="connsiteY5" fmla="*/ 314580 h 729947"/>
                  <a:gd name="connsiteX6" fmla="*/ 568077 w 1242453"/>
                  <a:gd name="connsiteY6" fmla="*/ 317634 h 729947"/>
                  <a:gd name="connsiteX7" fmla="*/ 543644 w 1242453"/>
                  <a:gd name="connsiteY7" fmla="*/ 366501 h 729947"/>
                  <a:gd name="connsiteX8" fmla="*/ 531427 w 1242453"/>
                  <a:gd name="connsiteY8" fmla="*/ 424530 h 729947"/>
                  <a:gd name="connsiteX9" fmla="*/ 522265 w 1242453"/>
                  <a:gd name="connsiteY9" fmla="*/ 458126 h 729947"/>
                  <a:gd name="connsiteX10" fmla="*/ 476452 w 1242453"/>
                  <a:gd name="connsiteY10" fmla="*/ 467288 h 729947"/>
                  <a:gd name="connsiteX11" fmla="*/ 464235 w 1242453"/>
                  <a:gd name="connsiteY11" fmla="*/ 491722 h 729947"/>
                  <a:gd name="connsiteX12" fmla="*/ 488669 w 1242453"/>
                  <a:gd name="connsiteY12" fmla="*/ 540588 h 729947"/>
                  <a:gd name="connsiteX13" fmla="*/ 384827 w 1242453"/>
                  <a:gd name="connsiteY13" fmla="*/ 568076 h 729947"/>
                  <a:gd name="connsiteX14" fmla="*/ 329851 w 1242453"/>
                  <a:gd name="connsiteY14" fmla="*/ 549751 h 729947"/>
                  <a:gd name="connsiteX15" fmla="*/ 339014 w 1242453"/>
                  <a:gd name="connsiteY15" fmla="*/ 644430 h 729947"/>
                  <a:gd name="connsiteX16" fmla="*/ 302364 w 1242453"/>
                  <a:gd name="connsiteY16" fmla="*/ 671918 h 729947"/>
                  <a:gd name="connsiteX17" fmla="*/ 250443 w 1242453"/>
                  <a:gd name="connsiteY17" fmla="*/ 668864 h 729947"/>
                  <a:gd name="connsiteX18" fmla="*/ 229063 w 1242453"/>
                  <a:gd name="connsiteY18" fmla="*/ 684135 h 729947"/>
                  <a:gd name="connsiteX19" fmla="*/ 210738 w 1242453"/>
                  <a:gd name="connsiteY19" fmla="*/ 671918 h 729947"/>
                  <a:gd name="connsiteX20" fmla="*/ 192413 w 1242453"/>
                  <a:gd name="connsiteY20" fmla="*/ 678026 h 729947"/>
                  <a:gd name="connsiteX21" fmla="*/ 198522 w 1242453"/>
                  <a:gd name="connsiteY21" fmla="*/ 711622 h 729947"/>
                  <a:gd name="connsiteX22" fmla="*/ 167980 w 1242453"/>
                  <a:gd name="connsiteY22" fmla="*/ 729947 h 729947"/>
                  <a:gd name="connsiteX23" fmla="*/ 137438 w 1242453"/>
                  <a:gd name="connsiteY23" fmla="*/ 714676 h 729947"/>
                  <a:gd name="connsiteX24" fmla="*/ 113005 w 1242453"/>
                  <a:gd name="connsiteY24" fmla="*/ 723839 h 729947"/>
                  <a:gd name="connsiteX25" fmla="*/ 106896 w 1242453"/>
                  <a:gd name="connsiteY25" fmla="*/ 714676 h 729947"/>
                  <a:gd name="connsiteX26" fmla="*/ 0 w 1242453"/>
                  <a:gd name="connsiteY26" fmla="*/ 711622 h 729947"/>
                  <a:gd name="connsiteX27" fmla="*/ 21379 w 1242453"/>
                  <a:gd name="connsiteY27" fmla="*/ 607780 h 729947"/>
                  <a:gd name="connsiteX28" fmla="*/ 70246 w 1242453"/>
                  <a:gd name="connsiteY28" fmla="*/ 571130 h 729947"/>
                  <a:gd name="connsiteX29" fmla="*/ 54975 w 1242453"/>
                  <a:gd name="connsiteY29" fmla="*/ 513101 h 729947"/>
                  <a:gd name="connsiteX30" fmla="*/ 33596 w 1242453"/>
                  <a:gd name="connsiteY30" fmla="*/ 510047 h 729947"/>
                  <a:gd name="connsiteX31" fmla="*/ 48867 w 1242453"/>
                  <a:gd name="connsiteY31" fmla="*/ 485613 h 729947"/>
                  <a:gd name="connsiteX32" fmla="*/ 119113 w 1242453"/>
                  <a:gd name="connsiteY32" fmla="*/ 455072 h 729947"/>
                  <a:gd name="connsiteX33" fmla="*/ 210738 w 1242453"/>
                  <a:gd name="connsiteY33" fmla="*/ 421476 h 729947"/>
                  <a:gd name="connsiteX34" fmla="*/ 210738 w 1242453"/>
                  <a:gd name="connsiteY34" fmla="*/ 293200 h 729947"/>
                  <a:gd name="connsiteX35" fmla="*/ 235172 w 1242453"/>
                  <a:gd name="connsiteY35" fmla="*/ 262659 h 729947"/>
                  <a:gd name="connsiteX36" fmla="*/ 229063 w 1242453"/>
                  <a:gd name="connsiteY36" fmla="*/ 247388 h 729947"/>
                  <a:gd name="connsiteX37" fmla="*/ 235172 w 1242453"/>
                  <a:gd name="connsiteY37" fmla="*/ 222954 h 729947"/>
                  <a:gd name="connsiteX38" fmla="*/ 207684 w 1242453"/>
                  <a:gd name="connsiteY38" fmla="*/ 180196 h 729947"/>
                  <a:gd name="connsiteX39" fmla="*/ 122167 w 1242453"/>
                  <a:gd name="connsiteY39" fmla="*/ 116058 h 729947"/>
                  <a:gd name="connsiteX40" fmla="*/ 79409 w 1242453"/>
                  <a:gd name="connsiteY40" fmla="*/ 24433 h 729947"/>
                  <a:gd name="connsiteX41" fmla="*/ 113005 w 1242453"/>
                  <a:gd name="connsiteY41" fmla="*/ 0 h 729947"/>
                  <a:gd name="connsiteX42" fmla="*/ 158817 w 1242453"/>
                  <a:gd name="connsiteY42" fmla="*/ 0 h 729947"/>
                  <a:gd name="connsiteX43" fmla="*/ 152709 w 1242453"/>
                  <a:gd name="connsiteY43" fmla="*/ 64137 h 729947"/>
                  <a:gd name="connsiteX44" fmla="*/ 174088 w 1242453"/>
                  <a:gd name="connsiteY44" fmla="*/ 85517 h 729947"/>
                  <a:gd name="connsiteX45" fmla="*/ 268768 w 1242453"/>
                  <a:gd name="connsiteY45" fmla="*/ 134383 h 729947"/>
                  <a:gd name="connsiteX46" fmla="*/ 360393 w 1242453"/>
                  <a:gd name="connsiteY46" fmla="*/ 137438 h 729947"/>
                  <a:gd name="connsiteX47" fmla="*/ 375664 w 1242453"/>
                  <a:gd name="connsiteY47" fmla="*/ 88571 h 729947"/>
                  <a:gd name="connsiteX48" fmla="*/ 433693 w 1242453"/>
                  <a:gd name="connsiteY48" fmla="*/ 58029 h 729947"/>
                  <a:gd name="connsiteX49" fmla="*/ 565023 w 1242453"/>
                  <a:gd name="connsiteY49" fmla="*/ 21379 h 729947"/>
                  <a:gd name="connsiteX50" fmla="*/ 650540 w 1242453"/>
                  <a:gd name="connsiteY50" fmla="*/ 67192 h 729947"/>
                  <a:gd name="connsiteX51" fmla="*/ 739111 w 1242453"/>
                  <a:gd name="connsiteY51" fmla="*/ 73300 h 729947"/>
                  <a:gd name="connsiteX52" fmla="*/ 837726 w 1242453"/>
                  <a:gd name="connsiteY52" fmla="*/ 73300 h 729947"/>
                  <a:gd name="connsiteX53" fmla="*/ 1242453 w 1242453"/>
                  <a:gd name="connsiteY53" fmla="*/ 300143 h 729947"/>
                  <a:gd name="connsiteX0" fmla="*/ 837726 w 1242453"/>
                  <a:gd name="connsiteY0" fmla="*/ 425262 h 729947"/>
                  <a:gd name="connsiteX1" fmla="*/ 815466 w 1242453"/>
                  <a:gd name="connsiteY1" fmla="*/ 378717 h 729947"/>
                  <a:gd name="connsiteX2" fmla="*/ 714678 w 1242453"/>
                  <a:gd name="connsiteY2" fmla="*/ 339013 h 729947"/>
                  <a:gd name="connsiteX3" fmla="*/ 674974 w 1242453"/>
                  <a:gd name="connsiteY3" fmla="*/ 342067 h 729947"/>
                  <a:gd name="connsiteX4" fmla="*/ 589457 w 1242453"/>
                  <a:gd name="connsiteY4" fmla="*/ 314580 h 729947"/>
                  <a:gd name="connsiteX5" fmla="*/ 568077 w 1242453"/>
                  <a:gd name="connsiteY5" fmla="*/ 317634 h 729947"/>
                  <a:gd name="connsiteX6" fmla="*/ 543644 w 1242453"/>
                  <a:gd name="connsiteY6" fmla="*/ 366501 h 729947"/>
                  <a:gd name="connsiteX7" fmla="*/ 531427 w 1242453"/>
                  <a:gd name="connsiteY7" fmla="*/ 424530 h 729947"/>
                  <a:gd name="connsiteX8" fmla="*/ 522265 w 1242453"/>
                  <a:gd name="connsiteY8" fmla="*/ 458126 h 729947"/>
                  <a:gd name="connsiteX9" fmla="*/ 476452 w 1242453"/>
                  <a:gd name="connsiteY9" fmla="*/ 467288 h 729947"/>
                  <a:gd name="connsiteX10" fmla="*/ 464235 w 1242453"/>
                  <a:gd name="connsiteY10" fmla="*/ 491722 h 729947"/>
                  <a:gd name="connsiteX11" fmla="*/ 488669 w 1242453"/>
                  <a:gd name="connsiteY11" fmla="*/ 540588 h 729947"/>
                  <a:gd name="connsiteX12" fmla="*/ 384827 w 1242453"/>
                  <a:gd name="connsiteY12" fmla="*/ 568076 h 729947"/>
                  <a:gd name="connsiteX13" fmla="*/ 329851 w 1242453"/>
                  <a:gd name="connsiteY13" fmla="*/ 549751 h 729947"/>
                  <a:gd name="connsiteX14" fmla="*/ 339014 w 1242453"/>
                  <a:gd name="connsiteY14" fmla="*/ 644430 h 729947"/>
                  <a:gd name="connsiteX15" fmla="*/ 302364 w 1242453"/>
                  <a:gd name="connsiteY15" fmla="*/ 671918 h 729947"/>
                  <a:gd name="connsiteX16" fmla="*/ 250443 w 1242453"/>
                  <a:gd name="connsiteY16" fmla="*/ 668864 h 729947"/>
                  <a:gd name="connsiteX17" fmla="*/ 229063 w 1242453"/>
                  <a:gd name="connsiteY17" fmla="*/ 684135 h 729947"/>
                  <a:gd name="connsiteX18" fmla="*/ 210738 w 1242453"/>
                  <a:gd name="connsiteY18" fmla="*/ 671918 h 729947"/>
                  <a:gd name="connsiteX19" fmla="*/ 192413 w 1242453"/>
                  <a:gd name="connsiteY19" fmla="*/ 678026 h 729947"/>
                  <a:gd name="connsiteX20" fmla="*/ 198522 w 1242453"/>
                  <a:gd name="connsiteY20" fmla="*/ 711622 h 729947"/>
                  <a:gd name="connsiteX21" fmla="*/ 167980 w 1242453"/>
                  <a:gd name="connsiteY21" fmla="*/ 729947 h 729947"/>
                  <a:gd name="connsiteX22" fmla="*/ 137438 w 1242453"/>
                  <a:gd name="connsiteY22" fmla="*/ 714676 h 729947"/>
                  <a:gd name="connsiteX23" fmla="*/ 113005 w 1242453"/>
                  <a:gd name="connsiteY23" fmla="*/ 723839 h 729947"/>
                  <a:gd name="connsiteX24" fmla="*/ 106896 w 1242453"/>
                  <a:gd name="connsiteY24" fmla="*/ 714676 h 729947"/>
                  <a:gd name="connsiteX25" fmla="*/ 0 w 1242453"/>
                  <a:gd name="connsiteY25" fmla="*/ 711622 h 729947"/>
                  <a:gd name="connsiteX26" fmla="*/ 21379 w 1242453"/>
                  <a:gd name="connsiteY26" fmla="*/ 607780 h 729947"/>
                  <a:gd name="connsiteX27" fmla="*/ 70246 w 1242453"/>
                  <a:gd name="connsiteY27" fmla="*/ 571130 h 729947"/>
                  <a:gd name="connsiteX28" fmla="*/ 54975 w 1242453"/>
                  <a:gd name="connsiteY28" fmla="*/ 513101 h 729947"/>
                  <a:gd name="connsiteX29" fmla="*/ 33596 w 1242453"/>
                  <a:gd name="connsiteY29" fmla="*/ 510047 h 729947"/>
                  <a:gd name="connsiteX30" fmla="*/ 48867 w 1242453"/>
                  <a:gd name="connsiteY30" fmla="*/ 485613 h 729947"/>
                  <a:gd name="connsiteX31" fmla="*/ 119113 w 1242453"/>
                  <a:gd name="connsiteY31" fmla="*/ 455072 h 729947"/>
                  <a:gd name="connsiteX32" fmla="*/ 210738 w 1242453"/>
                  <a:gd name="connsiteY32" fmla="*/ 421476 h 729947"/>
                  <a:gd name="connsiteX33" fmla="*/ 210738 w 1242453"/>
                  <a:gd name="connsiteY33" fmla="*/ 293200 h 729947"/>
                  <a:gd name="connsiteX34" fmla="*/ 235172 w 1242453"/>
                  <a:gd name="connsiteY34" fmla="*/ 262659 h 729947"/>
                  <a:gd name="connsiteX35" fmla="*/ 229063 w 1242453"/>
                  <a:gd name="connsiteY35" fmla="*/ 247388 h 729947"/>
                  <a:gd name="connsiteX36" fmla="*/ 235172 w 1242453"/>
                  <a:gd name="connsiteY36" fmla="*/ 222954 h 729947"/>
                  <a:gd name="connsiteX37" fmla="*/ 207684 w 1242453"/>
                  <a:gd name="connsiteY37" fmla="*/ 180196 h 729947"/>
                  <a:gd name="connsiteX38" fmla="*/ 122167 w 1242453"/>
                  <a:gd name="connsiteY38" fmla="*/ 116058 h 729947"/>
                  <a:gd name="connsiteX39" fmla="*/ 79409 w 1242453"/>
                  <a:gd name="connsiteY39" fmla="*/ 24433 h 729947"/>
                  <a:gd name="connsiteX40" fmla="*/ 113005 w 1242453"/>
                  <a:gd name="connsiteY40" fmla="*/ 0 h 729947"/>
                  <a:gd name="connsiteX41" fmla="*/ 158817 w 1242453"/>
                  <a:gd name="connsiteY41" fmla="*/ 0 h 729947"/>
                  <a:gd name="connsiteX42" fmla="*/ 152709 w 1242453"/>
                  <a:gd name="connsiteY42" fmla="*/ 64137 h 729947"/>
                  <a:gd name="connsiteX43" fmla="*/ 174088 w 1242453"/>
                  <a:gd name="connsiteY43" fmla="*/ 85517 h 729947"/>
                  <a:gd name="connsiteX44" fmla="*/ 268768 w 1242453"/>
                  <a:gd name="connsiteY44" fmla="*/ 134383 h 729947"/>
                  <a:gd name="connsiteX45" fmla="*/ 360393 w 1242453"/>
                  <a:gd name="connsiteY45" fmla="*/ 137438 h 729947"/>
                  <a:gd name="connsiteX46" fmla="*/ 375664 w 1242453"/>
                  <a:gd name="connsiteY46" fmla="*/ 88571 h 729947"/>
                  <a:gd name="connsiteX47" fmla="*/ 433693 w 1242453"/>
                  <a:gd name="connsiteY47" fmla="*/ 58029 h 729947"/>
                  <a:gd name="connsiteX48" fmla="*/ 565023 w 1242453"/>
                  <a:gd name="connsiteY48" fmla="*/ 21379 h 729947"/>
                  <a:gd name="connsiteX49" fmla="*/ 650540 w 1242453"/>
                  <a:gd name="connsiteY49" fmla="*/ 67192 h 729947"/>
                  <a:gd name="connsiteX50" fmla="*/ 739111 w 1242453"/>
                  <a:gd name="connsiteY50" fmla="*/ 73300 h 729947"/>
                  <a:gd name="connsiteX51" fmla="*/ 837726 w 1242453"/>
                  <a:gd name="connsiteY51" fmla="*/ 73300 h 729947"/>
                  <a:gd name="connsiteX52" fmla="*/ 1242453 w 1242453"/>
                  <a:gd name="connsiteY52" fmla="*/ 300143 h 729947"/>
                  <a:gd name="connsiteX0" fmla="*/ 837726 w 837726"/>
                  <a:gd name="connsiteY0" fmla="*/ 425262 h 729947"/>
                  <a:gd name="connsiteX1" fmla="*/ 815466 w 837726"/>
                  <a:gd name="connsiteY1" fmla="*/ 378717 h 729947"/>
                  <a:gd name="connsiteX2" fmla="*/ 714678 w 837726"/>
                  <a:gd name="connsiteY2" fmla="*/ 339013 h 729947"/>
                  <a:gd name="connsiteX3" fmla="*/ 674974 w 837726"/>
                  <a:gd name="connsiteY3" fmla="*/ 342067 h 729947"/>
                  <a:gd name="connsiteX4" fmla="*/ 589457 w 837726"/>
                  <a:gd name="connsiteY4" fmla="*/ 314580 h 729947"/>
                  <a:gd name="connsiteX5" fmla="*/ 568077 w 837726"/>
                  <a:gd name="connsiteY5" fmla="*/ 317634 h 729947"/>
                  <a:gd name="connsiteX6" fmla="*/ 543644 w 837726"/>
                  <a:gd name="connsiteY6" fmla="*/ 366501 h 729947"/>
                  <a:gd name="connsiteX7" fmla="*/ 531427 w 837726"/>
                  <a:gd name="connsiteY7" fmla="*/ 424530 h 729947"/>
                  <a:gd name="connsiteX8" fmla="*/ 522265 w 837726"/>
                  <a:gd name="connsiteY8" fmla="*/ 458126 h 729947"/>
                  <a:gd name="connsiteX9" fmla="*/ 476452 w 837726"/>
                  <a:gd name="connsiteY9" fmla="*/ 467288 h 729947"/>
                  <a:gd name="connsiteX10" fmla="*/ 464235 w 837726"/>
                  <a:gd name="connsiteY10" fmla="*/ 491722 h 729947"/>
                  <a:gd name="connsiteX11" fmla="*/ 488669 w 837726"/>
                  <a:gd name="connsiteY11" fmla="*/ 540588 h 729947"/>
                  <a:gd name="connsiteX12" fmla="*/ 384827 w 837726"/>
                  <a:gd name="connsiteY12" fmla="*/ 568076 h 729947"/>
                  <a:gd name="connsiteX13" fmla="*/ 329851 w 837726"/>
                  <a:gd name="connsiteY13" fmla="*/ 549751 h 729947"/>
                  <a:gd name="connsiteX14" fmla="*/ 339014 w 837726"/>
                  <a:gd name="connsiteY14" fmla="*/ 644430 h 729947"/>
                  <a:gd name="connsiteX15" fmla="*/ 302364 w 837726"/>
                  <a:gd name="connsiteY15" fmla="*/ 671918 h 729947"/>
                  <a:gd name="connsiteX16" fmla="*/ 250443 w 837726"/>
                  <a:gd name="connsiteY16" fmla="*/ 668864 h 729947"/>
                  <a:gd name="connsiteX17" fmla="*/ 229063 w 837726"/>
                  <a:gd name="connsiteY17" fmla="*/ 684135 h 729947"/>
                  <a:gd name="connsiteX18" fmla="*/ 210738 w 837726"/>
                  <a:gd name="connsiteY18" fmla="*/ 671918 h 729947"/>
                  <a:gd name="connsiteX19" fmla="*/ 192413 w 837726"/>
                  <a:gd name="connsiteY19" fmla="*/ 678026 h 729947"/>
                  <a:gd name="connsiteX20" fmla="*/ 198522 w 837726"/>
                  <a:gd name="connsiteY20" fmla="*/ 711622 h 729947"/>
                  <a:gd name="connsiteX21" fmla="*/ 167980 w 837726"/>
                  <a:gd name="connsiteY21" fmla="*/ 729947 h 729947"/>
                  <a:gd name="connsiteX22" fmla="*/ 137438 w 837726"/>
                  <a:gd name="connsiteY22" fmla="*/ 714676 h 729947"/>
                  <a:gd name="connsiteX23" fmla="*/ 113005 w 837726"/>
                  <a:gd name="connsiteY23" fmla="*/ 723839 h 729947"/>
                  <a:gd name="connsiteX24" fmla="*/ 106896 w 837726"/>
                  <a:gd name="connsiteY24" fmla="*/ 714676 h 729947"/>
                  <a:gd name="connsiteX25" fmla="*/ 0 w 837726"/>
                  <a:gd name="connsiteY25" fmla="*/ 711622 h 729947"/>
                  <a:gd name="connsiteX26" fmla="*/ 21379 w 837726"/>
                  <a:gd name="connsiteY26" fmla="*/ 607780 h 729947"/>
                  <a:gd name="connsiteX27" fmla="*/ 70246 w 837726"/>
                  <a:gd name="connsiteY27" fmla="*/ 571130 h 729947"/>
                  <a:gd name="connsiteX28" fmla="*/ 54975 w 837726"/>
                  <a:gd name="connsiteY28" fmla="*/ 513101 h 729947"/>
                  <a:gd name="connsiteX29" fmla="*/ 33596 w 837726"/>
                  <a:gd name="connsiteY29" fmla="*/ 510047 h 729947"/>
                  <a:gd name="connsiteX30" fmla="*/ 48867 w 837726"/>
                  <a:gd name="connsiteY30" fmla="*/ 485613 h 729947"/>
                  <a:gd name="connsiteX31" fmla="*/ 119113 w 837726"/>
                  <a:gd name="connsiteY31" fmla="*/ 455072 h 729947"/>
                  <a:gd name="connsiteX32" fmla="*/ 210738 w 837726"/>
                  <a:gd name="connsiteY32" fmla="*/ 421476 h 729947"/>
                  <a:gd name="connsiteX33" fmla="*/ 210738 w 837726"/>
                  <a:gd name="connsiteY33" fmla="*/ 293200 h 729947"/>
                  <a:gd name="connsiteX34" fmla="*/ 235172 w 837726"/>
                  <a:gd name="connsiteY34" fmla="*/ 262659 h 729947"/>
                  <a:gd name="connsiteX35" fmla="*/ 229063 w 837726"/>
                  <a:gd name="connsiteY35" fmla="*/ 247388 h 729947"/>
                  <a:gd name="connsiteX36" fmla="*/ 235172 w 837726"/>
                  <a:gd name="connsiteY36" fmla="*/ 222954 h 729947"/>
                  <a:gd name="connsiteX37" fmla="*/ 207684 w 837726"/>
                  <a:gd name="connsiteY37" fmla="*/ 180196 h 729947"/>
                  <a:gd name="connsiteX38" fmla="*/ 122167 w 837726"/>
                  <a:gd name="connsiteY38" fmla="*/ 116058 h 729947"/>
                  <a:gd name="connsiteX39" fmla="*/ 79409 w 837726"/>
                  <a:gd name="connsiteY39" fmla="*/ 24433 h 729947"/>
                  <a:gd name="connsiteX40" fmla="*/ 113005 w 837726"/>
                  <a:gd name="connsiteY40" fmla="*/ 0 h 729947"/>
                  <a:gd name="connsiteX41" fmla="*/ 158817 w 837726"/>
                  <a:gd name="connsiteY41" fmla="*/ 0 h 729947"/>
                  <a:gd name="connsiteX42" fmla="*/ 152709 w 837726"/>
                  <a:gd name="connsiteY42" fmla="*/ 64137 h 729947"/>
                  <a:gd name="connsiteX43" fmla="*/ 174088 w 837726"/>
                  <a:gd name="connsiteY43" fmla="*/ 85517 h 729947"/>
                  <a:gd name="connsiteX44" fmla="*/ 268768 w 837726"/>
                  <a:gd name="connsiteY44" fmla="*/ 134383 h 729947"/>
                  <a:gd name="connsiteX45" fmla="*/ 360393 w 837726"/>
                  <a:gd name="connsiteY45" fmla="*/ 137438 h 729947"/>
                  <a:gd name="connsiteX46" fmla="*/ 375664 w 837726"/>
                  <a:gd name="connsiteY46" fmla="*/ 88571 h 729947"/>
                  <a:gd name="connsiteX47" fmla="*/ 433693 w 837726"/>
                  <a:gd name="connsiteY47" fmla="*/ 58029 h 729947"/>
                  <a:gd name="connsiteX48" fmla="*/ 565023 w 837726"/>
                  <a:gd name="connsiteY48" fmla="*/ 21379 h 729947"/>
                  <a:gd name="connsiteX49" fmla="*/ 650540 w 837726"/>
                  <a:gd name="connsiteY49" fmla="*/ 67192 h 729947"/>
                  <a:gd name="connsiteX50" fmla="*/ 739111 w 837726"/>
                  <a:gd name="connsiteY50" fmla="*/ 73300 h 729947"/>
                  <a:gd name="connsiteX51" fmla="*/ 837726 w 837726"/>
                  <a:gd name="connsiteY51" fmla="*/ 73300 h 72994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837726" h="729947">
                    <a:moveTo>
                      <a:pt x="837726" y="425262"/>
                    </a:moveTo>
                    <a:lnTo>
                      <a:pt x="815466" y="378717"/>
                    </a:lnTo>
                    <a:lnTo>
                      <a:pt x="714678" y="339013"/>
                    </a:lnTo>
                    <a:lnTo>
                      <a:pt x="674974" y="342067"/>
                    </a:lnTo>
                    <a:lnTo>
                      <a:pt x="589457" y="314580"/>
                    </a:lnTo>
                    <a:lnTo>
                      <a:pt x="568077" y="317634"/>
                    </a:lnTo>
                    <a:lnTo>
                      <a:pt x="543644" y="366501"/>
                    </a:lnTo>
                    <a:lnTo>
                      <a:pt x="531427" y="424530"/>
                    </a:lnTo>
                    <a:lnTo>
                      <a:pt x="522265" y="458126"/>
                    </a:lnTo>
                    <a:lnTo>
                      <a:pt x="476452" y="467288"/>
                    </a:lnTo>
                    <a:lnTo>
                      <a:pt x="464235" y="491722"/>
                    </a:lnTo>
                    <a:lnTo>
                      <a:pt x="488669" y="540588"/>
                    </a:lnTo>
                    <a:lnTo>
                      <a:pt x="384827" y="568076"/>
                    </a:lnTo>
                    <a:lnTo>
                      <a:pt x="329851" y="549751"/>
                    </a:lnTo>
                    <a:lnTo>
                      <a:pt x="339014" y="644430"/>
                    </a:lnTo>
                    <a:lnTo>
                      <a:pt x="302364" y="671918"/>
                    </a:lnTo>
                    <a:lnTo>
                      <a:pt x="250443" y="668864"/>
                    </a:lnTo>
                    <a:lnTo>
                      <a:pt x="229063" y="684135"/>
                    </a:lnTo>
                    <a:lnTo>
                      <a:pt x="210738" y="671918"/>
                    </a:lnTo>
                    <a:lnTo>
                      <a:pt x="192413" y="678026"/>
                    </a:lnTo>
                    <a:lnTo>
                      <a:pt x="198522" y="711622"/>
                    </a:lnTo>
                    <a:lnTo>
                      <a:pt x="167980" y="729947"/>
                    </a:lnTo>
                    <a:lnTo>
                      <a:pt x="137438" y="714676"/>
                    </a:lnTo>
                    <a:lnTo>
                      <a:pt x="113005" y="723839"/>
                    </a:lnTo>
                    <a:lnTo>
                      <a:pt x="106896" y="714676"/>
                    </a:lnTo>
                    <a:lnTo>
                      <a:pt x="0" y="711622"/>
                    </a:lnTo>
                    <a:lnTo>
                      <a:pt x="21379" y="607780"/>
                    </a:lnTo>
                    <a:lnTo>
                      <a:pt x="70246" y="571130"/>
                    </a:lnTo>
                    <a:lnTo>
                      <a:pt x="54975" y="513101"/>
                    </a:lnTo>
                    <a:lnTo>
                      <a:pt x="33596" y="510047"/>
                    </a:lnTo>
                    <a:lnTo>
                      <a:pt x="48867" y="485613"/>
                    </a:lnTo>
                    <a:lnTo>
                      <a:pt x="119113" y="455072"/>
                    </a:lnTo>
                    <a:lnTo>
                      <a:pt x="210738" y="421476"/>
                    </a:lnTo>
                    <a:lnTo>
                      <a:pt x="210738" y="293200"/>
                    </a:lnTo>
                    <a:lnTo>
                      <a:pt x="235172" y="262659"/>
                    </a:lnTo>
                    <a:lnTo>
                      <a:pt x="229063" y="247388"/>
                    </a:lnTo>
                    <a:lnTo>
                      <a:pt x="235172" y="222954"/>
                    </a:lnTo>
                    <a:lnTo>
                      <a:pt x="207684" y="180196"/>
                    </a:lnTo>
                    <a:lnTo>
                      <a:pt x="122167" y="116058"/>
                    </a:lnTo>
                    <a:lnTo>
                      <a:pt x="79409" y="24433"/>
                    </a:lnTo>
                    <a:lnTo>
                      <a:pt x="113005" y="0"/>
                    </a:lnTo>
                    <a:lnTo>
                      <a:pt x="158817" y="0"/>
                    </a:lnTo>
                    <a:lnTo>
                      <a:pt x="152709" y="64137"/>
                    </a:lnTo>
                    <a:lnTo>
                      <a:pt x="174088" y="85517"/>
                    </a:lnTo>
                    <a:lnTo>
                      <a:pt x="268768" y="134383"/>
                    </a:lnTo>
                    <a:lnTo>
                      <a:pt x="360393" y="137438"/>
                    </a:lnTo>
                    <a:lnTo>
                      <a:pt x="375664" y="88571"/>
                    </a:lnTo>
                    <a:lnTo>
                      <a:pt x="433693" y="58029"/>
                    </a:lnTo>
                    <a:lnTo>
                      <a:pt x="565023" y="21379"/>
                    </a:lnTo>
                    <a:lnTo>
                      <a:pt x="650540" y="67192"/>
                    </a:lnTo>
                    <a:lnTo>
                      <a:pt x="739111" y="73300"/>
                    </a:lnTo>
                    <a:lnTo>
                      <a:pt x="837726" y="73300"/>
                    </a:lnTo>
                  </a:path>
                </a:pathLst>
              </a:custGeom>
              <a:solidFill>
                <a:srgbClr val="A9D18E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95" name="フリーフォーム: 図形 194">
                <a:extLst>
                  <a:ext uri="{FF2B5EF4-FFF2-40B4-BE49-F238E27FC236}">
                    <a16:creationId xmlns:a16="http://schemas.microsoft.com/office/drawing/2014/main" id="{FB89259E-5B37-68E4-91EF-A7EBB767021F}"/>
                  </a:ext>
                </a:extLst>
              </p:cNvPr>
              <p:cNvSpPr/>
              <p:nvPr/>
            </p:nvSpPr>
            <p:spPr>
              <a:xfrm>
                <a:off x="670560" y="5138796"/>
                <a:ext cx="797348" cy="1264428"/>
              </a:xfrm>
              <a:custGeom>
                <a:avLst/>
                <a:gdLst>
                  <a:gd name="connsiteX0" fmla="*/ 91832 w 797348"/>
                  <a:gd name="connsiteY0" fmla="*/ 0 h 1264428"/>
                  <a:gd name="connsiteX1" fmla="*/ 113212 w 797348"/>
                  <a:gd name="connsiteY1" fmla="*/ 88571 h 1264428"/>
                  <a:gd name="connsiteX2" fmla="*/ 137645 w 797348"/>
                  <a:gd name="connsiteY2" fmla="*/ 103842 h 1264428"/>
                  <a:gd name="connsiteX3" fmla="*/ 146808 w 797348"/>
                  <a:gd name="connsiteY3" fmla="*/ 158817 h 1264428"/>
                  <a:gd name="connsiteX4" fmla="*/ 119320 w 797348"/>
                  <a:gd name="connsiteY4" fmla="*/ 171034 h 1264428"/>
                  <a:gd name="connsiteX5" fmla="*/ 122374 w 797348"/>
                  <a:gd name="connsiteY5" fmla="*/ 201576 h 1264428"/>
                  <a:gd name="connsiteX6" fmla="*/ 85724 w 797348"/>
                  <a:gd name="connsiteY6" fmla="*/ 247388 h 1264428"/>
                  <a:gd name="connsiteX7" fmla="*/ 97941 w 797348"/>
                  <a:gd name="connsiteY7" fmla="*/ 284038 h 1264428"/>
                  <a:gd name="connsiteX8" fmla="*/ 113212 w 797348"/>
                  <a:gd name="connsiteY8" fmla="*/ 345122 h 1264428"/>
                  <a:gd name="connsiteX9" fmla="*/ 137645 w 797348"/>
                  <a:gd name="connsiteY9" fmla="*/ 372609 h 1264428"/>
                  <a:gd name="connsiteX10" fmla="*/ 162079 w 797348"/>
                  <a:gd name="connsiteY10" fmla="*/ 372609 h 1264428"/>
                  <a:gd name="connsiteX11" fmla="*/ 174295 w 797348"/>
                  <a:gd name="connsiteY11" fmla="*/ 360393 h 1264428"/>
                  <a:gd name="connsiteX12" fmla="*/ 232325 w 797348"/>
                  <a:gd name="connsiteY12" fmla="*/ 360393 h 1264428"/>
                  <a:gd name="connsiteX13" fmla="*/ 232325 w 797348"/>
                  <a:gd name="connsiteY13" fmla="*/ 378718 h 1264428"/>
                  <a:gd name="connsiteX14" fmla="*/ 198729 w 797348"/>
                  <a:gd name="connsiteY14" fmla="*/ 448964 h 1264428"/>
                  <a:gd name="connsiteX15" fmla="*/ 195675 w 797348"/>
                  <a:gd name="connsiteY15" fmla="*/ 464235 h 1264428"/>
                  <a:gd name="connsiteX16" fmla="*/ 207891 w 797348"/>
                  <a:gd name="connsiteY16" fmla="*/ 485614 h 1264428"/>
                  <a:gd name="connsiteX17" fmla="*/ 214000 w 797348"/>
                  <a:gd name="connsiteY17" fmla="*/ 513101 h 1264428"/>
                  <a:gd name="connsiteX18" fmla="*/ 256758 w 797348"/>
                  <a:gd name="connsiteY18" fmla="*/ 552806 h 1264428"/>
                  <a:gd name="connsiteX19" fmla="*/ 345329 w 797348"/>
                  <a:gd name="connsiteY19" fmla="*/ 552806 h 1264428"/>
                  <a:gd name="connsiteX20" fmla="*/ 342275 w 797348"/>
                  <a:gd name="connsiteY20" fmla="*/ 522264 h 1264428"/>
                  <a:gd name="connsiteX21" fmla="*/ 385034 w 797348"/>
                  <a:gd name="connsiteY21" fmla="*/ 513101 h 1264428"/>
                  <a:gd name="connsiteX22" fmla="*/ 433901 w 797348"/>
                  <a:gd name="connsiteY22" fmla="*/ 540589 h 1264428"/>
                  <a:gd name="connsiteX23" fmla="*/ 476659 w 797348"/>
                  <a:gd name="connsiteY23" fmla="*/ 473397 h 1264428"/>
                  <a:gd name="connsiteX24" fmla="*/ 498038 w 797348"/>
                  <a:gd name="connsiteY24" fmla="*/ 458126 h 1264428"/>
                  <a:gd name="connsiteX25" fmla="*/ 507201 w 797348"/>
                  <a:gd name="connsiteY25" fmla="*/ 445910 h 1264428"/>
                  <a:gd name="connsiteX26" fmla="*/ 470551 w 797348"/>
                  <a:gd name="connsiteY26" fmla="*/ 397043 h 1264428"/>
                  <a:gd name="connsiteX27" fmla="*/ 482767 w 797348"/>
                  <a:gd name="connsiteY27" fmla="*/ 372609 h 1264428"/>
                  <a:gd name="connsiteX28" fmla="*/ 510255 w 797348"/>
                  <a:gd name="connsiteY28" fmla="*/ 339014 h 1264428"/>
                  <a:gd name="connsiteX29" fmla="*/ 522472 w 797348"/>
                  <a:gd name="connsiteY29" fmla="*/ 314580 h 1264428"/>
                  <a:gd name="connsiteX30" fmla="*/ 571339 w 797348"/>
                  <a:gd name="connsiteY30" fmla="*/ 314580 h 1264428"/>
                  <a:gd name="connsiteX31" fmla="*/ 574393 w 797348"/>
                  <a:gd name="connsiteY31" fmla="*/ 360393 h 1264428"/>
                  <a:gd name="connsiteX32" fmla="*/ 574393 w 797348"/>
                  <a:gd name="connsiteY32" fmla="*/ 403151 h 1264428"/>
                  <a:gd name="connsiteX33" fmla="*/ 574393 w 797348"/>
                  <a:gd name="connsiteY33" fmla="*/ 448964 h 1264428"/>
                  <a:gd name="connsiteX34" fmla="*/ 574393 w 797348"/>
                  <a:gd name="connsiteY34" fmla="*/ 473397 h 1264428"/>
                  <a:gd name="connsiteX35" fmla="*/ 607989 w 797348"/>
                  <a:gd name="connsiteY35" fmla="*/ 494776 h 1264428"/>
                  <a:gd name="connsiteX36" fmla="*/ 611043 w 797348"/>
                  <a:gd name="connsiteY36" fmla="*/ 516156 h 1264428"/>
                  <a:gd name="connsiteX37" fmla="*/ 641585 w 797348"/>
                  <a:gd name="connsiteY37" fmla="*/ 519210 h 1264428"/>
                  <a:gd name="connsiteX38" fmla="*/ 632422 w 797348"/>
                  <a:gd name="connsiteY38" fmla="*/ 543643 h 1264428"/>
                  <a:gd name="connsiteX39" fmla="*/ 653802 w 797348"/>
                  <a:gd name="connsiteY39" fmla="*/ 598618 h 1264428"/>
                  <a:gd name="connsiteX40" fmla="*/ 653802 w 797348"/>
                  <a:gd name="connsiteY40" fmla="*/ 623052 h 1264428"/>
                  <a:gd name="connsiteX41" fmla="*/ 662964 w 797348"/>
                  <a:gd name="connsiteY41" fmla="*/ 650539 h 1264428"/>
                  <a:gd name="connsiteX42" fmla="*/ 666018 w 797348"/>
                  <a:gd name="connsiteY42" fmla="*/ 662756 h 1264428"/>
                  <a:gd name="connsiteX43" fmla="*/ 690452 w 797348"/>
                  <a:gd name="connsiteY43" fmla="*/ 668864 h 1264428"/>
                  <a:gd name="connsiteX44" fmla="*/ 727102 w 797348"/>
                  <a:gd name="connsiteY44" fmla="*/ 668864 h 1264428"/>
                  <a:gd name="connsiteX45" fmla="*/ 727102 w 797348"/>
                  <a:gd name="connsiteY45" fmla="*/ 693298 h 1264428"/>
                  <a:gd name="connsiteX46" fmla="*/ 782077 w 797348"/>
                  <a:gd name="connsiteY46" fmla="*/ 699406 h 1264428"/>
                  <a:gd name="connsiteX47" fmla="*/ 769860 w 797348"/>
                  <a:gd name="connsiteY47" fmla="*/ 729948 h 1264428"/>
                  <a:gd name="connsiteX48" fmla="*/ 785131 w 797348"/>
                  <a:gd name="connsiteY48" fmla="*/ 757435 h 1264428"/>
                  <a:gd name="connsiteX49" fmla="*/ 797348 w 797348"/>
                  <a:gd name="connsiteY49" fmla="*/ 803248 h 1264428"/>
                  <a:gd name="connsiteX50" fmla="*/ 736264 w 797348"/>
                  <a:gd name="connsiteY50" fmla="*/ 827681 h 1264428"/>
                  <a:gd name="connsiteX51" fmla="*/ 748481 w 797348"/>
                  <a:gd name="connsiteY51" fmla="*/ 946794 h 1264428"/>
                  <a:gd name="connsiteX52" fmla="*/ 739319 w 797348"/>
                  <a:gd name="connsiteY52" fmla="*/ 1013986 h 1264428"/>
                  <a:gd name="connsiteX53" fmla="*/ 714885 w 797348"/>
                  <a:gd name="connsiteY53" fmla="*/ 1056744 h 1264428"/>
                  <a:gd name="connsiteX54" fmla="*/ 644639 w 797348"/>
                  <a:gd name="connsiteY54" fmla="*/ 1078124 h 1264428"/>
                  <a:gd name="connsiteX55" fmla="*/ 656856 w 797348"/>
                  <a:gd name="connsiteY55" fmla="*/ 1194182 h 1264428"/>
                  <a:gd name="connsiteX56" fmla="*/ 666018 w 797348"/>
                  <a:gd name="connsiteY56" fmla="*/ 1221670 h 1264428"/>
                  <a:gd name="connsiteX57" fmla="*/ 666018 w 797348"/>
                  <a:gd name="connsiteY57" fmla="*/ 1252211 h 1264428"/>
                  <a:gd name="connsiteX58" fmla="*/ 647693 w 797348"/>
                  <a:gd name="connsiteY58" fmla="*/ 1264428 h 1264428"/>
                  <a:gd name="connsiteX59" fmla="*/ 620206 w 797348"/>
                  <a:gd name="connsiteY59" fmla="*/ 1249157 h 1264428"/>
                  <a:gd name="connsiteX60" fmla="*/ 623260 w 797348"/>
                  <a:gd name="connsiteY60" fmla="*/ 1203345 h 1264428"/>
                  <a:gd name="connsiteX61" fmla="*/ 559122 w 797348"/>
                  <a:gd name="connsiteY61" fmla="*/ 1151424 h 1264428"/>
                  <a:gd name="connsiteX62" fmla="*/ 531634 w 797348"/>
                  <a:gd name="connsiteY62" fmla="*/ 1163640 h 1264428"/>
                  <a:gd name="connsiteX63" fmla="*/ 470551 w 797348"/>
                  <a:gd name="connsiteY63" fmla="*/ 1126990 h 1264428"/>
                  <a:gd name="connsiteX64" fmla="*/ 452226 w 797348"/>
                  <a:gd name="connsiteY64" fmla="*/ 1126990 h 1264428"/>
                  <a:gd name="connsiteX65" fmla="*/ 440009 w 797348"/>
                  <a:gd name="connsiteY65" fmla="*/ 1093394 h 1264428"/>
                  <a:gd name="connsiteX66" fmla="*/ 418630 w 797348"/>
                  <a:gd name="connsiteY66" fmla="*/ 1102557 h 1264428"/>
                  <a:gd name="connsiteX67" fmla="*/ 348384 w 797348"/>
                  <a:gd name="connsiteY67" fmla="*/ 1038419 h 1264428"/>
                  <a:gd name="connsiteX68" fmla="*/ 314788 w 797348"/>
                  <a:gd name="connsiteY68" fmla="*/ 1010932 h 1264428"/>
                  <a:gd name="connsiteX69" fmla="*/ 281307 w 797348"/>
                  <a:gd name="connsiteY69" fmla="*/ 993075 h 1264428"/>
                  <a:gd name="connsiteX70" fmla="*/ 255995 w 797348"/>
                  <a:gd name="connsiteY70" fmla="*/ 1022004 h 1264428"/>
                  <a:gd name="connsiteX71" fmla="*/ 221635 w 797348"/>
                  <a:gd name="connsiteY71" fmla="*/ 1014368 h 1264428"/>
                  <a:gd name="connsiteX72" fmla="*/ 255288 w 797348"/>
                  <a:gd name="connsiteY72" fmla="*/ 969010 h 1264428"/>
                  <a:gd name="connsiteX73" fmla="*/ 214000 w 797348"/>
                  <a:gd name="connsiteY73" fmla="*/ 916252 h 1264428"/>
                  <a:gd name="connsiteX74" fmla="*/ 198729 w 797348"/>
                  <a:gd name="connsiteY74" fmla="*/ 925415 h 1264428"/>
                  <a:gd name="connsiteX75" fmla="*/ 171241 w 797348"/>
                  <a:gd name="connsiteY75" fmla="*/ 913198 h 1264428"/>
                  <a:gd name="connsiteX76" fmla="*/ 125428 w 797348"/>
                  <a:gd name="connsiteY76" fmla="*/ 928469 h 1264428"/>
                  <a:gd name="connsiteX77" fmla="*/ 58236 w 797348"/>
                  <a:gd name="connsiteY77" fmla="*/ 952902 h 1264428"/>
                  <a:gd name="connsiteX78" fmla="*/ 18532 w 797348"/>
                  <a:gd name="connsiteY78" fmla="*/ 949848 h 1264428"/>
                  <a:gd name="connsiteX79" fmla="*/ 0 w 797348"/>
                  <a:gd name="connsiteY79" fmla="*/ 962450 h 1264428"/>
                  <a:gd name="connsiteX80" fmla="*/ 0 w 797348"/>
                  <a:gd name="connsiteY80" fmla="*/ 32302 h 1264428"/>
                  <a:gd name="connsiteX81" fmla="*/ 12424 w 797348"/>
                  <a:gd name="connsiteY81" fmla="*/ 18325 h 1264428"/>
                  <a:gd name="connsiteX82" fmla="*/ 36857 w 797348"/>
                  <a:gd name="connsiteY82" fmla="*/ 30542 h 1264428"/>
                  <a:gd name="connsiteX83" fmla="*/ 49074 w 797348"/>
                  <a:gd name="connsiteY83" fmla="*/ 45813 h 1264428"/>
                  <a:gd name="connsiteX84" fmla="*/ 70453 w 797348"/>
                  <a:gd name="connsiteY84" fmla="*/ 39705 h 1264428"/>
                  <a:gd name="connsiteX0" fmla="*/ 452829 w 1158345"/>
                  <a:gd name="connsiteY0" fmla="*/ 0 h 1264428"/>
                  <a:gd name="connsiteX1" fmla="*/ 474209 w 1158345"/>
                  <a:gd name="connsiteY1" fmla="*/ 88571 h 1264428"/>
                  <a:gd name="connsiteX2" fmla="*/ 498642 w 1158345"/>
                  <a:gd name="connsiteY2" fmla="*/ 103842 h 1264428"/>
                  <a:gd name="connsiteX3" fmla="*/ 507805 w 1158345"/>
                  <a:gd name="connsiteY3" fmla="*/ 158817 h 1264428"/>
                  <a:gd name="connsiteX4" fmla="*/ 480317 w 1158345"/>
                  <a:gd name="connsiteY4" fmla="*/ 171034 h 1264428"/>
                  <a:gd name="connsiteX5" fmla="*/ 483371 w 1158345"/>
                  <a:gd name="connsiteY5" fmla="*/ 201576 h 1264428"/>
                  <a:gd name="connsiteX6" fmla="*/ 446721 w 1158345"/>
                  <a:gd name="connsiteY6" fmla="*/ 247388 h 1264428"/>
                  <a:gd name="connsiteX7" fmla="*/ 458938 w 1158345"/>
                  <a:gd name="connsiteY7" fmla="*/ 284038 h 1264428"/>
                  <a:gd name="connsiteX8" fmla="*/ 474209 w 1158345"/>
                  <a:gd name="connsiteY8" fmla="*/ 345122 h 1264428"/>
                  <a:gd name="connsiteX9" fmla="*/ 498642 w 1158345"/>
                  <a:gd name="connsiteY9" fmla="*/ 372609 h 1264428"/>
                  <a:gd name="connsiteX10" fmla="*/ 523076 w 1158345"/>
                  <a:gd name="connsiteY10" fmla="*/ 372609 h 1264428"/>
                  <a:gd name="connsiteX11" fmla="*/ 535292 w 1158345"/>
                  <a:gd name="connsiteY11" fmla="*/ 360393 h 1264428"/>
                  <a:gd name="connsiteX12" fmla="*/ 593322 w 1158345"/>
                  <a:gd name="connsiteY12" fmla="*/ 360393 h 1264428"/>
                  <a:gd name="connsiteX13" fmla="*/ 593322 w 1158345"/>
                  <a:gd name="connsiteY13" fmla="*/ 378718 h 1264428"/>
                  <a:gd name="connsiteX14" fmla="*/ 559726 w 1158345"/>
                  <a:gd name="connsiteY14" fmla="*/ 448964 h 1264428"/>
                  <a:gd name="connsiteX15" fmla="*/ 556672 w 1158345"/>
                  <a:gd name="connsiteY15" fmla="*/ 464235 h 1264428"/>
                  <a:gd name="connsiteX16" fmla="*/ 568888 w 1158345"/>
                  <a:gd name="connsiteY16" fmla="*/ 485614 h 1264428"/>
                  <a:gd name="connsiteX17" fmla="*/ 574997 w 1158345"/>
                  <a:gd name="connsiteY17" fmla="*/ 513101 h 1264428"/>
                  <a:gd name="connsiteX18" fmla="*/ 617755 w 1158345"/>
                  <a:gd name="connsiteY18" fmla="*/ 552806 h 1264428"/>
                  <a:gd name="connsiteX19" fmla="*/ 706326 w 1158345"/>
                  <a:gd name="connsiteY19" fmla="*/ 552806 h 1264428"/>
                  <a:gd name="connsiteX20" fmla="*/ 703272 w 1158345"/>
                  <a:gd name="connsiteY20" fmla="*/ 522264 h 1264428"/>
                  <a:gd name="connsiteX21" fmla="*/ 746031 w 1158345"/>
                  <a:gd name="connsiteY21" fmla="*/ 513101 h 1264428"/>
                  <a:gd name="connsiteX22" fmla="*/ 794898 w 1158345"/>
                  <a:gd name="connsiteY22" fmla="*/ 540589 h 1264428"/>
                  <a:gd name="connsiteX23" fmla="*/ 837656 w 1158345"/>
                  <a:gd name="connsiteY23" fmla="*/ 473397 h 1264428"/>
                  <a:gd name="connsiteX24" fmla="*/ 859035 w 1158345"/>
                  <a:gd name="connsiteY24" fmla="*/ 458126 h 1264428"/>
                  <a:gd name="connsiteX25" fmla="*/ 868198 w 1158345"/>
                  <a:gd name="connsiteY25" fmla="*/ 445910 h 1264428"/>
                  <a:gd name="connsiteX26" fmla="*/ 831548 w 1158345"/>
                  <a:gd name="connsiteY26" fmla="*/ 397043 h 1264428"/>
                  <a:gd name="connsiteX27" fmla="*/ 843764 w 1158345"/>
                  <a:gd name="connsiteY27" fmla="*/ 372609 h 1264428"/>
                  <a:gd name="connsiteX28" fmla="*/ 871252 w 1158345"/>
                  <a:gd name="connsiteY28" fmla="*/ 339014 h 1264428"/>
                  <a:gd name="connsiteX29" fmla="*/ 883469 w 1158345"/>
                  <a:gd name="connsiteY29" fmla="*/ 314580 h 1264428"/>
                  <a:gd name="connsiteX30" fmla="*/ 932336 w 1158345"/>
                  <a:gd name="connsiteY30" fmla="*/ 314580 h 1264428"/>
                  <a:gd name="connsiteX31" fmla="*/ 935390 w 1158345"/>
                  <a:gd name="connsiteY31" fmla="*/ 360393 h 1264428"/>
                  <a:gd name="connsiteX32" fmla="*/ 935390 w 1158345"/>
                  <a:gd name="connsiteY32" fmla="*/ 403151 h 1264428"/>
                  <a:gd name="connsiteX33" fmla="*/ 935390 w 1158345"/>
                  <a:gd name="connsiteY33" fmla="*/ 448964 h 1264428"/>
                  <a:gd name="connsiteX34" fmla="*/ 935390 w 1158345"/>
                  <a:gd name="connsiteY34" fmla="*/ 473397 h 1264428"/>
                  <a:gd name="connsiteX35" fmla="*/ 968986 w 1158345"/>
                  <a:gd name="connsiteY35" fmla="*/ 494776 h 1264428"/>
                  <a:gd name="connsiteX36" fmla="*/ 972040 w 1158345"/>
                  <a:gd name="connsiteY36" fmla="*/ 516156 h 1264428"/>
                  <a:gd name="connsiteX37" fmla="*/ 1002582 w 1158345"/>
                  <a:gd name="connsiteY37" fmla="*/ 519210 h 1264428"/>
                  <a:gd name="connsiteX38" fmla="*/ 993419 w 1158345"/>
                  <a:gd name="connsiteY38" fmla="*/ 543643 h 1264428"/>
                  <a:gd name="connsiteX39" fmla="*/ 1014799 w 1158345"/>
                  <a:gd name="connsiteY39" fmla="*/ 598618 h 1264428"/>
                  <a:gd name="connsiteX40" fmla="*/ 1014799 w 1158345"/>
                  <a:gd name="connsiteY40" fmla="*/ 623052 h 1264428"/>
                  <a:gd name="connsiteX41" fmla="*/ 1023961 w 1158345"/>
                  <a:gd name="connsiteY41" fmla="*/ 650539 h 1264428"/>
                  <a:gd name="connsiteX42" fmla="*/ 1027015 w 1158345"/>
                  <a:gd name="connsiteY42" fmla="*/ 662756 h 1264428"/>
                  <a:gd name="connsiteX43" fmla="*/ 1051449 w 1158345"/>
                  <a:gd name="connsiteY43" fmla="*/ 668864 h 1264428"/>
                  <a:gd name="connsiteX44" fmla="*/ 1088099 w 1158345"/>
                  <a:gd name="connsiteY44" fmla="*/ 668864 h 1264428"/>
                  <a:gd name="connsiteX45" fmla="*/ 1088099 w 1158345"/>
                  <a:gd name="connsiteY45" fmla="*/ 693298 h 1264428"/>
                  <a:gd name="connsiteX46" fmla="*/ 1143074 w 1158345"/>
                  <a:gd name="connsiteY46" fmla="*/ 699406 h 1264428"/>
                  <a:gd name="connsiteX47" fmla="*/ 1130857 w 1158345"/>
                  <a:gd name="connsiteY47" fmla="*/ 729948 h 1264428"/>
                  <a:gd name="connsiteX48" fmla="*/ 1146128 w 1158345"/>
                  <a:gd name="connsiteY48" fmla="*/ 757435 h 1264428"/>
                  <a:gd name="connsiteX49" fmla="*/ 1158345 w 1158345"/>
                  <a:gd name="connsiteY49" fmla="*/ 803248 h 1264428"/>
                  <a:gd name="connsiteX50" fmla="*/ 1097261 w 1158345"/>
                  <a:gd name="connsiteY50" fmla="*/ 827681 h 1264428"/>
                  <a:gd name="connsiteX51" fmla="*/ 1109478 w 1158345"/>
                  <a:gd name="connsiteY51" fmla="*/ 946794 h 1264428"/>
                  <a:gd name="connsiteX52" fmla="*/ 1100316 w 1158345"/>
                  <a:gd name="connsiteY52" fmla="*/ 1013986 h 1264428"/>
                  <a:gd name="connsiteX53" fmla="*/ 1075882 w 1158345"/>
                  <a:gd name="connsiteY53" fmla="*/ 1056744 h 1264428"/>
                  <a:gd name="connsiteX54" fmla="*/ 1005636 w 1158345"/>
                  <a:gd name="connsiteY54" fmla="*/ 1078124 h 1264428"/>
                  <a:gd name="connsiteX55" fmla="*/ 1017853 w 1158345"/>
                  <a:gd name="connsiteY55" fmla="*/ 1194182 h 1264428"/>
                  <a:gd name="connsiteX56" fmla="*/ 1027015 w 1158345"/>
                  <a:gd name="connsiteY56" fmla="*/ 1221670 h 1264428"/>
                  <a:gd name="connsiteX57" fmla="*/ 1027015 w 1158345"/>
                  <a:gd name="connsiteY57" fmla="*/ 1252211 h 1264428"/>
                  <a:gd name="connsiteX58" fmla="*/ 1008690 w 1158345"/>
                  <a:gd name="connsiteY58" fmla="*/ 1264428 h 1264428"/>
                  <a:gd name="connsiteX59" fmla="*/ 981203 w 1158345"/>
                  <a:gd name="connsiteY59" fmla="*/ 1249157 h 1264428"/>
                  <a:gd name="connsiteX60" fmla="*/ 984257 w 1158345"/>
                  <a:gd name="connsiteY60" fmla="*/ 1203345 h 1264428"/>
                  <a:gd name="connsiteX61" fmla="*/ 920119 w 1158345"/>
                  <a:gd name="connsiteY61" fmla="*/ 1151424 h 1264428"/>
                  <a:gd name="connsiteX62" fmla="*/ 892631 w 1158345"/>
                  <a:gd name="connsiteY62" fmla="*/ 1163640 h 1264428"/>
                  <a:gd name="connsiteX63" fmla="*/ 831548 w 1158345"/>
                  <a:gd name="connsiteY63" fmla="*/ 1126990 h 1264428"/>
                  <a:gd name="connsiteX64" fmla="*/ 813223 w 1158345"/>
                  <a:gd name="connsiteY64" fmla="*/ 1126990 h 1264428"/>
                  <a:gd name="connsiteX65" fmla="*/ 801006 w 1158345"/>
                  <a:gd name="connsiteY65" fmla="*/ 1093394 h 1264428"/>
                  <a:gd name="connsiteX66" fmla="*/ 779627 w 1158345"/>
                  <a:gd name="connsiteY66" fmla="*/ 1102557 h 1264428"/>
                  <a:gd name="connsiteX67" fmla="*/ 709381 w 1158345"/>
                  <a:gd name="connsiteY67" fmla="*/ 1038419 h 1264428"/>
                  <a:gd name="connsiteX68" fmla="*/ 675785 w 1158345"/>
                  <a:gd name="connsiteY68" fmla="*/ 1010932 h 1264428"/>
                  <a:gd name="connsiteX69" fmla="*/ 642304 w 1158345"/>
                  <a:gd name="connsiteY69" fmla="*/ 993075 h 1264428"/>
                  <a:gd name="connsiteX70" fmla="*/ 616992 w 1158345"/>
                  <a:gd name="connsiteY70" fmla="*/ 1022004 h 1264428"/>
                  <a:gd name="connsiteX71" fmla="*/ 582632 w 1158345"/>
                  <a:gd name="connsiteY71" fmla="*/ 1014368 h 1264428"/>
                  <a:gd name="connsiteX72" fmla="*/ 616285 w 1158345"/>
                  <a:gd name="connsiteY72" fmla="*/ 969010 h 1264428"/>
                  <a:gd name="connsiteX73" fmla="*/ 574997 w 1158345"/>
                  <a:gd name="connsiteY73" fmla="*/ 916252 h 1264428"/>
                  <a:gd name="connsiteX74" fmla="*/ 559726 w 1158345"/>
                  <a:gd name="connsiteY74" fmla="*/ 925415 h 1264428"/>
                  <a:gd name="connsiteX75" fmla="*/ 532238 w 1158345"/>
                  <a:gd name="connsiteY75" fmla="*/ 913198 h 1264428"/>
                  <a:gd name="connsiteX76" fmla="*/ 486425 w 1158345"/>
                  <a:gd name="connsiteY76" fmla="*/ 928469 h 1264428"/>
                  <a:gd name="connsiteX77" fmla="*/ 419233 w 1158345"/>
                  <a:gd name="connsiteY77" fmla="*/ 952902 h 1264428"/>
                  <a:gd name="connsiteX78" fmla="*/ 379529 w 1158345"/>
                  <a:gd name="connsiteY78" fmla="*/ 949848 h 1264428"/>
                  <a:gd name="connsiteX79" fmla="*/ 360997 w 1158345"/>
                  <a:gd name="connsiteY79" fmla="*/ 962450 h 1264428"/>
                  <a:gd name="connsiteX80" fmla="*/ 0 w 1158345"/>
                  <a:gd name="connsiteY80" fmla="*/ 447617 h 1264428"/>
                  <a:gd name="connsiteX81" fmla="*/ 360997 w 1158345"/>
                  <a:gd name="connsiteY81" fmla="*/ 32302 h 1264428"/>
                  <a:gd name="connsiteX82" fmla="*/ 373421 w 1158345"/>
                  <a:gd name="connsiteY82" fmla="*/ 18325 h 1264428"/>
                  <a:gd name="connsiteX83" fmla="*/ 397854 w 1158345"/>
                  <a:gd name="connsiteY83" fmla="*/ 30542 h 1264428"/>
                  <a:gd name="connsiteX84" fmla="*/ 410071 w 1158345"/>
                  <a:gd name="connsiteY84" fmla="*/ 45813 h 1264428"/>
                  <a:gd name="connsiteX85" fmla="*/ 431450 w 1158345"/>
                  <a:gd name="connsiteY85" fmla="*/ 39705 h 1264428"/>
                  <a:gd name="connsiteX86" fmla="*/ 452829 w 1158345"/>
                  <a:gd name="connsiteY86" fmla="*/ 0 h 1264428"/>
                  <a:gd name="connsiteX0" fmla="*/ 0 w 1158345"/>
                  <a:gd name="connsiteY0" fmla="*/ 447617 h 1264428"/>
                  <a:gd name="connsiteX1" fmla="*/ 360997 w 1158345"/>
                  <a:gd name="connsiteY1" fmla="*/ 32302 h 1264428"/>
                  <a:gd name="connsiteX2" fmla="*/ 373421 w 1158345"/>
                  <a:gd name="connsiteY2" fmla="*/ 18325 h 1264428"/>
                  <a:gd name="connsiteX3" fmla="*/ 397854 w 1158345"/>
                  <a:gd name="connsiteY3" fmla="*/ 30542 h 1264428"/>
                  <a:gd name="connsiteX4" fmla="*/ 410071 w 1158345"/>
                  <a:gd name="connsiteY4" fmla="*/ 45813 h 1264428"/>
                  <a:gd name="connsiteX5" fmla="*/ 431450 w 1158345"/>
                  <a:gd name="connsiteY5" fmla="*/ 39705 h 1264428"/>
                  <a:gd name="connsiteX6" fmla="*/ 452829 w 1158345"/>
                  <a:gd name="connsiteY6" fmla="*/ 0 h 1264428"/>
                  <a:gd name="connsiteX7" fmla="*/ 474209 w 1158345"/>
                  <a:gd name="connsiteY7" fmla="*/ 88571 h 1264428"/>
                  <a:gd name="connsiteX8" fmla="*/ 498642 w 1158345"/>
                  <a:gd name="connsiteY8" fmla="*/ 103842 h 1264428"/>
                  <a:gd name="connsiteX9" fmla="*/ 507805 w 1158345"/>
                  <a:gd name="connsiteY9" fmla="*/ 158817 h 1264428"/>
                  <a:gd name="connsiteX10" fmla="*/ 480317 w 1158345"/>
                  <a:gd name="connsiteY10" fmla="*/ 171034 h 1264428"/>
                  <a:gd name="connsiteX11" fmla="*/ 483371 w 1158345"/>
                  <a:gd name="connsiteY11" fmla="*/ 201576 h 1264428"/>
                  <a:gd name="connsiteX12" fmla="*/ 446721 w 1158345"/>
                  <a:gd name="connsiteY12" fmla="*/ 247388 h 1264428"/>
                  <a:gd name="connsiteX13" fmla="*/ 458938 w 1158345"/>
                  <a:gd name="connsiteY13" fmla="*/ 284038 h 1264428"/>
                  <a:gd name="connsiteX14" fmla="*/ 474209 w 1158345"/>
                  <a:gd name="connsiteY14" fmla="*/ 345122 h 1264428"/>
                  <a:gd name="connsiteX15" fmla="*/ 498642 w 1158345"/>
                  <a:gd name="connsiteY15" fmla="*/ 372609 h 1264428"/>
                  <a:gd name="connsiteX16" fmla="*/ 523076 w 1158345"/>
                  <a:gd name="connsiteY16" fmla="*/ 372609 h 1264428"/>
                  <a:gd name="connsiteX17" fmla="*/ 535292 w 1158345"/>
                  <a:gd name="connsiteY17" fmla="*/ 360393 h 1264428"/>
                  <a:gd name="connsiteX18" fmla="*/ 593322 w 1158345"/>
                  <a:gd name="connsiteY18" fmla="*/ 360393 h 1264428"/>
                  <a:gd name="connsiteX19" fmla="*/ 593322 w 1158345"/>
                  <a:gd name="connsiteY19" fmla="*/ 378718 h 1264428"/>
                  <a:gd name="connsiteX20" fmla="*/ 559726 w 1158345"/>
                  <a:gd name="connsiteY20" fmla="*/ 448964 h 1264428"/>
                  <a:gd name="connsiteX21" fmla="*/ 556672 w 1158345"/>
                  <a:gd name="connsiteY21" fmla="*/ 464235 h 1264428"/>
                  <a:gd name="connsiteX22" fmla="*/ 568888 w 1158345"/>
                  <a:gd name="connsiteY22" fmla="*/ 485614 h 1264428"/>
                  <a:gd name="connsiteX23" fmla="*/ 574997 w 1158345"/>
                  <a:gd name="connsiteY23" fmla="*/ 513101 h 1264428"/>
                  <a:gd name="connsiteX24" fmla="*/ 617755 w 1158345"/>
                  <a:gd name="connsiteY24" fmla="*/ 552806 h 1264428"/>
                  <a:gd name="connsiteX25" fmla="*/ 706326 w 1158345"/>
                  <a:gd name="connsiteY25" fmla="*/ 552806 h 1264428"/>
                  <a:gd name="connsiteX26" fmla="*/ 703272 w 1158345"/>
                  <a:gd name="connsiteY26" fmla="*/ 522264 h 1264428"/>
                  <a:gd name="connsiteX27" fmla="*/ 746031 w 1158345"/>
                  <a:gd name="connsiteY27" fmla="*/ 513101 h 1264428"/>
                  <a:gd name="connsiteX28" fmla="*/ 794898 w 1158345"/>
                  <a:gd name="connsiteY28" fmla="*/ 540589 h 1264428"/>
                  <a:gd name="connsiteX29" fmla="*/ 837656 w 1158345"/>
                  <a:gd name="connsiteY29" fmla="*/ 473397 h 1264428"/>
                  <a:gd name="connsiteX30" fmla="*/ 859035 w 1158345"/>
                  <a:gd name="connsiteY30" fmla="*/ 458126 h 1264428"/>
                  <a:gd name="connsiteX31" fmla="*/ 868198 w 1158345"/>
                  <a:gd name="connsiteY31" fmla="*/ 445910 h 1264428"/>
                  <a:gd name="connsiteX32" fmla="*/ 831548 w 1158345"/>
                  <a:gd name="connsiteY32" fmla="*/ 397043 h 1264428"/>
                  <a:gd name="connsiteX33" fmla="*/ 843764 w 1158345"/>
                  <a:gd name="connsiteY33" fmla="*/ 372609 h 1264428"/>
                  <a:gd name="connsiteX34" fmla="*/ 871252 w 1158345"/>
                  <a:gd name="connsiteY34" fmla="*/ 339014 h 1264428"/>
                  <a:gd name="connsiteX35" fmla="*/ 883469 w 1158345"/>
                  <a:gd name="connsiteY35" fmla="*/ 314580 h 1264428"/>
                  <a:gd name="connsiteX36" fmla="*/ 932336 w 1158345"/>
                  <a:gd name="connsiteY36" fmla="*/ 314580 h 1264428"/>
                  <a:gd name="connsiteX37" fmla="*/ 935390 w 1158345"/>
                  <a:gd name="connsiteY37" fmla="*/ 360393 h 1264428"/>
                  <a:gd name="connsiteX38" fmla="*/ 935390 w 1158345"/>
                  <a:gd name="connsiteY38" fmla="*/ 403151 h 1264428"/>
                  <a:gd name="connsiteX39" fmla="*/ 935390 w 1158345"/>
                  <a:gd name="connsiteY39" fmla="*/ 448964 h 1264428"/>
                  <a:gd name="connsiteX40" fmla="*/ 935390 w 1158345"/>
                  <a:gd name="connsiteY40" fmla="*/ 473397 h 1264428"/>
                  <a:gd name="connsiteX41" fmla="*/ 968986 w 1158345"/>
                  <a:gd name="connsiteY41" fmla="*/ 494776 h 1264428"/>
                  <a:gd name="connsiteX42" fmla="*/ 972040 w 1158345"/>
                  <a:gd name="connsiteY42" fmla="*/ 516156 h 1264428"/>
                  <a:gd name="connsiteX43" fmla="*/ 1002582 w 1158345"/>
                  <a:gd name="connsiteY43" fmla="*/ 519210 h 1264428"/>
                  <a:gd name="connsiteX44" fmla="*/ 993419 w 1158345"/>
                  <a:gd name="connsiteY44" fmla="*/ 543643 h 1264428"/>
                  <a:gd name="connsiteX45" fmla="*/ 1014799 w 1158345"/>
                  <a:gd name="connsiteY45" fmla="*/ 598618 h 1264428"/>
                  <a:gd name="connsiteX46" fmla="*/ 1014799 w 1158345"/>
                  <a:gd name="connsiteY46" fmla="*/ 623052 h 1264428"/>
                  <a:gd name="connsiteX47" fmla="*/ 1023961 w 1158345"/>
                  <a:gd name="connsiteY47" fmla="*/ 650539 h 1264428"/>
                  <a:gd name="connsiteX48" fmla="*/ 1027015 w 1158345"/>
                  <a:gd name="connsiteY48" fmla="*/ 662756 h 1264428"/>
                  <a:gd name="connsiteX49" fmla="*/ 1051449 w 1158345"/>
                  <a:gd name="connsiteY49" fmla="*/ 668864 h 1264428"/>
                  <a:gd name="connsiteX50" fmla="*/ 1088099 w 1158345"/>
                  <a:gd name="connsiteY50" fmla="*/ 668864 h 1264428"/>
                  <a:gd name="connsiteX51" fmla="*/ 1088099 w 1158345"/>
                  <a:gd name="connsiteY51" fmla="*/ 693298 h 1264428"/>
                  <a:gd name="connsiteX52" fmla="*/ 1143074 w 1158345"/>
                  <a:gd name="connsiteY52" fmla="*/ 699406 h 1264428"/>
                  <a:gd name="connsiteX53" fmla="*/ 1130857 w 1158345"/>
                  <a:gd name="connsiteY53" fmla="*/ 729948 h 1264428"/>
                  <a:gd name="connsiteX54" fmla="*/ 1146128 w 1158345"/>
                  <a:gd name="connsiteY54" fmla="*/ 757435 h 1264428"/>
                  <a:gd name="connsiteX55" fmla="*/ 1158345 w 1158345"/>
                  <a:gd name="connsiteY55" fmla="*/ 803248 h 1264428"/>
                  <a:gd name="connsiteX56" fmla="*/ 1097261 w 1158345"/>
                  <a:gd name="connsiteY56" fmla="*/ 827681 h 1264428"/>
                  <a:gd name="connsiteX57" fmla="*/ 1109478 w 1158345"/>
                  <a:gd name="connsiteY57" fmla="*/ 946794 h 1264428"/>
                  <a:gd name="connsiteX58" fmla="*/ 1100316 w 1158345"/>
                  <a:gd name="connsiteY58" fmla="*/ 1013986 h 1264428"/>
                  <a:gd name="connsiteX59" fmla="*/ 1075882 w 1158345"/>
                  <a:gd name="connsiteY59" fmla="*/ 1056744 h 1264428"/>
                  <a:gd name="connsiteX60" fmla="*/ 1005636 w 1158345"/>
                  <a:gd name="connsiteY60" fmla="*/ 1078124 h 1264428"/>
                  <a:gd name="connsiteX61" fmla="*/ 1017853 w 1158345"/>
                  <a:gd name="connsiteY61" fmla="*/ 1194182 h 1264428"/>
                  <a:gd name="connsiteX62" fmla="*/ 1027015 w 1158345"/>
                  <a:gd name="connsiteY62" fmla="*/ 1221670 h 1264428"/>
                  <a:gd name="connsiteX63" fmla="*/ 1027015 w 1158345"/>
                  <a:gd name="connsiteY63" fmla="*/ 1252211 h 1264428"/>
                  <a:gd name="connsiteX64" fmla="*/ 1008690 w 1158345"/>
                  <a:gd name="connsiteY64" fmla="*/ 1264428 h 1264428"/>
                  <a:gd name="connsiteX65" fmla="*/ 981203 w 1158345"/>
                  <a:gd name="connsiteY65" fmla="*/ 1249157 h 1264428"/>
                  <a:gd name="connsiteX66" fmla="*/ 984257 w 1158345"/>
                  <a:gd name="connsiteY66" fmla="*/ 1203345 h 1264428"/>
                  <a:gd name="connsiteX67" fmla="*/ 920119 w 1158345"/>
                  <a:gd name="connsiteY67" fmla="*/ 1151424 h 1264428"/>
                  <a:gd name="connsiteX68" fmla="*/ 892631 w 1158345"/>
                  <a:gd name="connsiteY68" fmla="*/ 1163640 h 1264428"/>
                  <a:gd name="connsiteX69" fmla="*/ 831548 w 1158345"/>
                  <a:gd name="connsiteY69" fmla="*/ 1126990 h 1264428"/>
                  <a:gd name="connsiteX70" fmla="*/ 813223 w 1158345"/>
                  <a:gd name="connsiteY70" fmla="*/ 1126990 h 1264428"/>
                  <a:gd name="connsiteX71" fmla="*/ 801006 w 1158345"/>
                  <a:gd name="connsiteY71" fmla="*/ 1093394 h 1264428"/>
                  <a:gd name="connsiteX72" fmla="*/ 779627 w 1158345"/>
                  <a:gd name="connsiteY72" fmla="*/ 1102557 h 1264428"/>
                  <a:gd name="connsiteX73" fmla="*/ 709381 w 1158345"/>
                  <a:gd name="connsiteY73" fmla="*/ 1038419 h 1264428"/>
                  <a:gd name="connsiteX74" fmla="*/ 675785 w 1158345"/>
                  <a:gd name="connsiteY74" fmla="*/ 1010932 h 1264428"/>
                  <a:gd name="connsiteX75" fmla="*/ 642304 w 1158345"/>
                  <a:gd name="connsiteY75" fmla="*/ 993075 h 1264428"/>
                  <a:gd name="connsiteX76" fmla="*/ 616992 w 1158345"/>
                  <a:gd name="connsiteY76" fmla="*/ 1022004 h 1264428"/>
                  <a:gd name="connsiteX77" fmla="*/ 582632 w 1158345"/>
                  <a:gd name="connsiteY77" fmla="*/ 1014368 h 1264428"/>
                  <a:gd name="connsiteX78" fmla="*/ 616285 w 1158345"/>
                  <a:gd name="connsiteY78" fmla="*/ 969010 h 1264428"/>
                  <a:gd name="connsiteX79" fmla="*/ 574997 w 1158345"/>
                  <a:gd name="connsiteY79" fmla="*/ 916252 h 1264428"/>
                  <a:gd name="connsiteX80" fmla="*/ 559726 w 1158345"/>
                  <a:gd name="connsiteY80" fmla="*/ 925415 h 1264428"/>
                  <a:gd name="connsiteX81" fmla="*/ 532238 w 1158345"/>
                  <a:gd name="connsiteY81" fmla="*/ 913198 h 1264428"/>
                  <a:gd name="connsiteX82" fmla="*/ 486425 w 1158345"/>
                  <a:gd name="connsiteY82" fmla="*/ 928469 h 1264428"/>
                  <a:gd name="connsiteX83" fmla="*/ 419233 w 1158345"/>
                  <a:gd name="connsiteY83" fmla="*/ 952902 h 1264428"/>
                  <a:gd name="connsiteX84" fmla="*/ 379529 w 1158345"/>
                  <a:gd name="connsiteY84" fmla="*/ 949848 h 1264428"/>
                  <a:gd name="connsiteX85" fmla="*/ 360997 w 1158345"/>
                  <a:gd name="connsiteY85" fmla="*/ 962450 h 1264428"/>
                  <a:gd name="connsiteX86" fmla="*/ 91440 w 1158345"/>
                  <a:gd name="connsiteY86" fmla="*/ 539057 h 1264428"/>
                  <a:gd name="connsiteX0" fmla="*/ 284472 w 1081820"/>
                  <a:gd name="connsiteY0" fmla="*/ 32302 h 1264428"/>
                  <a:gd name="connsiteX1" fmla="*/ 296896 w 1081820"/>
                  <a:gd name="connsiteY1" fmla="*/ 18325 h 1264428"/>
                  <a:gd name="connsiteX2" fmla="*/ 321329 w 1081820"/>
                  <a:gd name="connsiteY2" fmla="*/ 30542 h 1264428"/>
                  <a:gd name="connsiteX3" fmla="*/ 333546 w 1081820"/>
                  <a:gd name="connsiteY3" fmla="*/ 45813 h 1264428"/>
                  <a:gd name="connsiteX4" fmla="*/ 354925 w 1081820"/>
                  <a:gd name="connsiteY4" fmla="*/ 39705 h 1264428"/>
                  <a:gd name="connsiteX5" fmla="*/ 376304 w 1081820"/>
                  <a:gd name="connsiteY5" fmla="*/ 0 h 1264428"/>
                  <a:gd name="connsiteX6" fmla="*/ 397684 w 1081820"/>
                  <a:gd name="connsiteY6" fmla="*/ 88571 h 1264428"/>
                  <a:gd name="connsiteX7" fmla="*/ 422117 w 1081820"/>
                  <a:gd name="connsiteY7" fmla="*/ 103842 h 1264428"/>
                  <a:gd name="connsiteX8" fmla="*/ 431280 w 1081820"/>
                  <a:gd name="connsiteY8" fmla="*/ 158817 h 1264428"/>
                  <a:gd name="connsiteX9" fmla="*/ 403792 w 1081820"/>
                  <a:gd name="connsiteY9" fmla="*/ 171034 h 1264428"/>
                  <a:gd name="connsiteX10" fmla="*/ 406846 w 1081820"/>
                  <a:gd name="connsiteY10" fmla="*/ 201576 h 1264428"/>
                  <a:gd name="connsiteX11" fmla="*/ 370196 w 1081820"/>
                  <a:gd name="connsiteY11" fmla="*/ 247388 h 1264428"/>
                  <a:gd name="connsiteX12" fmla="*/ 382413 w 1081820"/>
                  <a:gd name="connsiteY12" fmla="*/ 284038 h 1264428"/>
                  <a:gd name="connsiteX13" fmla="*/ 397684 w 1081820"/>
                  <a:gd name="connsiteY13" fmla="*/ 345122 h 1264428"/>
                  <a:gd name="connsiteX14" fmla="*/ 422117 w 1081820"/>
                  <a:gd name="connsiteY14" fmla="*/ 372609 h 1264428"/>
                  <a:gd name="connsiteX15" fmla="*/ 446551 w 1081820"/>
                  <a:gd name="connsiteY15" fmla="*/ 372609 h 1264428"/>
                  <a:gd name="connsiteX16" fmla="*/ 458767 w 1081820"/>
                  <a:gd name="connsiteY16" fmla="*/ 360393 h 1264428"/>
                  <a:gd name="connsiteX17" fmla="*/ 516797 w 1081820"/>
                  <a:gd name="connsiteY17" fmla="*/ 360393 h 1264428"/>
                  <a:gd name="connsiteX18" fmla="*/ 516797 w 1081820"/>
                  <a:gd name="connsiteY18" fmla="*/ 378718 h 1264428"/>
                  <a:gd name="connsiteX19" fmla="*/ 483201 w 1081820"/>
                  <a:gd name="connsiteY19" fmla="*/ 448964 h 1264428"/>
                  <a:gd name="connsiteX20" fmla="*/ 480147 w 1081820"/>
                  <a:gd name="connsiteY20" fmla="*/ 464235 h 1264428"/>
                  <a:gd name="connsiteX21" fmla="*/ 492363 w 1081820"/>
                  <a:gd name="connsiteY21" fmla="*/ 485614 h 1264428"/>
                  <a:gd name="connsiteX22" fmla="*/ 498472 w 1081820"/>
                  <a:gd name="connsiteY22" fmla="*/ 513101 h 1264428"/>
                  <a:gd name="connsiteX23" fmla="*/ 541230 w 1081820"/>
                  <a:gd name="connsiteY23" fmla="*/ 552806 h 1264428"/>
                  <a:gd name="connsiteX24" fmla="*/ 629801 w 1081820"/>
                  <a:gd name="connsiteY24" fmla="*/ 552806 h 1264428"/>
                  <a:gd name="connsiteX25" fmla="*/ 626747 w 1081820"/>
                  <a:gd name="connsiteY25" fmla="*/ 522264 h 1264428"/>
                  <a:gd name="connsiteX26" fmla="*/ 669506 w 1081820"/>
                  <a:gd name="connsiteY26" fmla="*/ 513101 h 1264428"/>
                  <a:gd name="connsiteX27" fmla="*/ 718373 w 1081820"/>
                  <a:gd name="connsiteY27" fmla="*/ 540589 h 1264428"/>
                  <a:gd name="connsiteX28" fmla="*/ 761131 w 1081820"/>
                  <a:gd name="connsiteY28" fmla="*/ 473397 h 1264428"/>
                  <a:gd name="connsiteX29" fmla="*/ 782510 w 1081820"/>
                  <a:gd name="connsiteY29" fmla="*/ 458126 h 1264428"/>
                  <a:gd name="connsiteX30" fmla="*/ 791673 w 1081820"/>
                  <a:gd name="connsiteY30" fmla="*/ 445910 h 1264428"/>
                  <a:gd name="connsiteX31" fmla="*/ 755023 w 1081820"/>
                  <a:gd name="connsiteY31" fmla="*/ 397043 h 1264428"/>
                  <a:gd name="connsiteX32" fmla="*/ 767239 w 1081820"/>
                  <a:gd name="connsiteY32" fmla="*/ 372609 h 1264428"/>
                  <a:gd name="connsiteX33" fmla="*/ 794727 w 1081820"/>
                  <a:gd name="connsiteY33" fmla="*/ 339014 h 1264428"/>
                  <a:gd name="connsiteX34" fmla="*/ 806944 w 1081820"/>
                  <a:gd name="connsiteY34" fmla="*/ 314580 h 1264428"/>
                  <a:gd name="connsiteX35" fmla="*/ 855811 w 1081820"/>
                  <a:gd name="connsiteY35" fmla="*/ 314580 h 1264428"/>
                  <a:gd name="connsiteX36" fmla="*/ 858865 w 1081820"/>
                  <a:gd name="connsiteY36" fmla="*/ 360393 h 1264428"/>
                  <a:gd name="connsiteX37" fmla="*/ 858865 w 1081820"/>
                  <a:gd name="connsiteY37" fmla="*/ 403151 h 1264428"/>
                  <a:gd name="connsiteX38" fmla="*/ 858865 w 1081820"/>
                  <a:gd name="connsiteY38" fmla="*/ 448964 h 1264428"/>
                  <a:gd name="connsiteX39" fmla="*/ 858865 w 1081820"/>
                  <a:gd name="connsiteY39" fmla="*/ 473397 h 1264428"/>
                  <a:gd name="connsiteX40" fmla="*/ 892461 w 1081820"/>
                  <a:gd name="connsiteY40" fmla="*/ 494776 h 1264428"/>
                  <a:gd name="connsiteX41" fmla="*/ 895515 w 1081820"/>
                  <a:gd name="connsiteY41" fmla="*/ 516156 h 1264428"/>
                  <a:gd name="connsiteX42" fmla="*/ 926057 w 1081820"/>
                  <a:gd name="connsiteY42" fmla="*/ 519210 h 1264428"/>
                  <a:gd name="connsiteX43" fmla="*/ 916894 w 1081820"/>
                  <a:gd name="connsiteY43" fmla="*/ 543643 h 1264428"/>
                  <a:gd name="connsiteX44" fmla="*/ 938274 w 1081820"/>
                  <a:gd name="connsiteY44" fmla="*/ 598618 h 1264428"/>
                  <a:gd name="connsiteX45" fmla="*/ 938274 w 1081820"/>
                  <a:gd name="connsiteY45" fmla="*/ 623052 h 1264428"/>
                  <a:gd name="connsiteX46" fmla="*/ 947436 w 1081820"/>
                  <a:gd name="connsiteY46" fmla="*/ 650539 h 1264428"/>
                  <a:gd name="connsiteX47" fmla="*/ 950490 w 1081820"/>
                  <a:gd name="connsiteY47" fmla="*/ 662756 h 1264428"/>
                  <a:gd name="connsiteX48" fmla="*/ 974924 w 1081820"/>
                  <a:gd name="connsiteY48" fmla="*/ 668864 h 1264428"/>
                  <a:gd name="connsiteX49" fmla="*/ 1011574 w 1081820"/>
                  <a:gd name="connsiteY49" fmla="*/ 668864 h 1264428"/>
                  <a:gd name="connsiteX50" fmla="*/ 1011574 w 1081820"/>
                  <a:gd name="connsiteY50" fmla="*/ 693298 h 1264428"/>
                  <a:gd name="connsiteX51" fmla="*/ 1066549 w 1081820"/>
                  <a:gd name="connsiteY51" fmla="*/ 699406 h 1264428"/>
                  <a:gd name="connsiteX52" fmla="*/ 1054332 w 1081820"/>
                  <a:gd name="connsiteY52" fmla="*/ 729948 h 1264428"/>
                  <a:gd name="connsiteX53" fmla="*/ 1069603 w 1081820"/>
                  <a:gd name="connsiteY53" fmla="*/ 757435 h 1264428"/>
                  <a:gd name="connsiteX54" fmla="*/ 1081820 w 1081820"/>
                  <a:gd name="connsiteY54" fmla="*/ 803248 h 1264428"/>
                  <a:gd name="connsiteX55" fmla="*/ 1020736 w 1081820"/>
                  <a:gd name="connsiteY55" fmla="*/ 827681 h 1264428"/>
                  <a:gd name="connsiteX56" fmla="*/ 1032953 w 1081820"/>
                  <a:gd name="connsiteY56" fmla="*/ 946794 h 1264428"/>
                  <a:gd name="connsiteX57" fmla="*/ 1023791 w 1081820"/>
                  <a:gd name="connsiteY57" fmla="*/ 1013986 h 1264428"/>
                  <a:gd name="connsiteX58" fmla="*/ 999357 w 1081820"/>
                  <a:gd name="connsiteY58" fmla="*/ 1056744 h 1264428"/>
                  <a:gd name="connsiteX59" fmla="*/ 929111 w 1081820"/>
                  <a:gd name="connsiteY59" fmla="*/ 1078124 h 1264428"/>
                  <a:gd name="connsiteX60" fmla="*/ 941328 w 1081820"/>
                  <a:gd name="connsiteY60" fmla="*/ 1194182 h 1264428"/>
                  <a:gd name="connsiteX61" fmla="*/ 950490 w 1081820"/>
                  <a:gd name="connsiteY61" fmla="*/ 1221670 h 1264428"/>
                  <a:gd name="connsiteX62" fmla="*/ 950490 w 1081820"/>
                  <a:gd name="connsiteY62" fmla="*/ 1252211 h 1264428"/>
                  <a:gd name="connsiteX63" fmla="*/ 932165 w 1081820"/>
                  <a:gd name="connsiteY63" fmla="*/ 1264428 h 1264428"/>
                  <a:gd name="connsiteX64" fmla="*/ 904678 w 1081820"/>
                  <a:gd name="connsiteY64" fmla="*/ 1249157 h 1264428"/>
                  <a:gd name="connsiteX65" fmla="*/ 907732 w 1081820"/>
                  <a:gd name="connsiteY65" fmla="*/ 1203345 h 1264428"/>
                  <a:gd name="connsiteX66" fmla="*/ 843594 w 1081820"/>
                  <a:gd name="connsiteY66" fmla="*/ 1151424 h 1264428"/>
                  <a:gd name="connsiteX67" fmla="*/ 816106 w 1081820"/>
                  <a:gd name="connsiteY67" fmla="*/ 1163640 h 1264428"/>
                  <a:gd name="connsiteX68" fmla="*/ 755023 w 1081820"/>
                  <a:gd name="connsiteY68" fmla="*/ 1126990 h 1264428"/>
                  <a:gd name="connsiteX69" fmla="*/ 736698 w 1081820"/>
                  <a:gd name="connsiteY69" fmla="*/ 1126990 h 1264428"/>
                  <a:gd name="connsiteX70" fmla="*/ 724481 w 1081820"/>
                  <a:gd name="connsiteY70" fmla="*/ 1093394 h 1264428"/>
                  <a:gd name="connsiteX71" fmla="*/ 703102 w 1081820"/>
                  <a:gd name="connsiteY71" fmla="*/ 1102557 h 1264428"/>
                  <a:gd name="connsiteX72" fmla="*/ 632856 w 1081820"/>
                  <a:gd name="connsiteY72" fmla="*/ 1038419 h 1264428"/>
                  <a:gd name="connsiteX73" fmla="*/ 599260 w 1081820"/>
                  <a:gd name="connsiteY73" fmla="*/ 1010932 h 1264428"/>
                  <a:gd name="connsiteX74" fmla="*/ 565779 w 1081820"/>
                  <a:gd name="connsiteY74" fmla="*/ 993075 h 1264428"/>
                  <a:gd name="connsiteX75" fmla="*/ 540467 w 1081820"/>
                  <a:gd name="connsiteY75" fmla="*/ 1022004 h 1264428"/>
                  <a:gd name="connsiteX76" fmla="*/ 506107 w 1081820"/>
                  <a:gd name="connsiteY76" fmla="*/ 1014368 h 1264428"/>
                  <a:gd name="connsiteX77" fmla="*/ 539760 w 1081820"/>
                  <a:gd name="connsiteY77" fmla="*/ 969010 h 1264428"/>
                  <a:gd name="connsiteX78" fmla="*/ 498472 w 1081820"/>
                  <a:gd name="connsiteY78" fmla="*/ 916252 h 1264428"/>
                  <a:gd name="connsiteX79" fmla="*/ 483201 w 1081820"/>
                  <a:gd name="connsiteY79" fmla="*/ 925415 h 1264428"/>
                  <a:gd name="connsiteX80" fmla="*/ 455713 w 1081820"/>
                  <a:gd name="connsiteY80" fmla="*/ 913198 h 1264428"/>
                  <a:gd name="connsiteX81" fmla="*/ 409900 w 1081820"/>
                  <a:gd name="connsiteY81" fmla="*/ 928469 h 1264428"/>
                  <a:gd name="connsiteX82" fmla="*/ 342708 w 1081820"/>
                  <a:gd name="connsiteY82" fmla="*/ 952902 h 1264428"/>
                  <a:gd name="connsiteX83" fmla="*/ 303004 w 1081820"/>
                  <a:gd name="connsiteY83" fmla="*/ 949848 h 1264428"/>
                  <a:gd name="connsiteX84" fmla="*/ 284472 w 1081820"/>
                  <a:gd name="connsiteY84" fmla="*/ 962450 h 1264428"/>
                  <a:gd name="connsiteX85" fmla="*/ 14915 w 1081820"/>
                  <a:gd name="connsiteY85" fmla="*/ 539057 h 1264428"/>
                  <a:gd name="connsiteX0" fmla="*/ 0 w 797348"/>
                  <a:gd name="connsiteY0" fmla="*/ 32302 h 1264428"/>
                  <a:gd name="connsiteX1" fmla="*/ 12424 w 797348"/>
                  <a:gd name="connsiteY1" fmla="*/ 18325 h 1264428"/>
                  <a:gd name="connsiteX2" fmla="*/ 36857 w 797348"/>
                  <a:gd name="connsiteY2" fmla="*/ 30542 h 1264428"/>
                  <a:gd name="connsiteX3" fmla="*/ 49074 w 797348"/>
                  <a:gd name="connsiteY3" fmla="*/ 45813 h 1264428"/>
                  <a:gd name="connsiteX4" fmla="*/ 70453 w 797348"/>
                  <a:gd name="connsiteY4" fmla="*/ 39705 h 1264428"/>
                  <a:gd name="connsiteX5" fmla="*/ 91832 w 797348"/>
                  <a:gd name="connsiteY5" fmla="*/ 0 h 1264428"/>
                  <a:gd name="connsiteX6" fmla="*/ 113212 w 797348"/>
                  <a:gd name="connsiteY6" fmla="*/ 88571 h 1264428"/>
                  <a:gd name="connsiteX7" fmla="*/ 137645 w 797348"/>
                  <a:gd name="connsiteY7" fmla="*/ 103842 h 1264428"/>
                  <a:gd name="connsiteX8" fmla="*/ 146808 w 797348"/>
                  <a:gd name="connsiteY8" fmla="*/ 158817 h 1264428"/>
                  <a:gd name="connsiteX9" fmla="*/ 119320 w 797348"/>
                  <a:gd name="connsiteY9" fmla="*/ 171034 h 1264428"/>
                  <a:gd name="connsiteX10" fmla="*/ 122374 w 797348"/>
                  <a:gd name="connsiteY10" fmla="*/ 201576 h 1264428"/>
                  <a:gd name="connsiteX11" fmla="*/ 85724 w 797348"/>
                  <a:gd name="connsiteY11" fmla="*/ 247388 h 1264428"/>
                  <a:gd name="connsiteX12" fmla="*/ 97941 w 797348"/>
                  <a:gd name="connsiteY12" fmla="*/ 284038 h 1264428"/>
                  <a:gd name="connsiteX13" fmla="*/ 113212 w 797348"/>
                  <a:gd name="connsiteY13" fmla="*/ 345122 h 1264428"/>
                  <a:gd name="connsiteX14" fmla="*/ 137645 w 797348"/>
                  <a:gd name="connsiteY14" fmla="*/ 372609 h 1264428"/>
                  <a:gd name="connsiteX15" fmla="*/ 162079 w 797348"/>
                  <a:gd name="connsiteY15" fmla="*/ 372609 h 1264428"/>
                  <a:gd name="connsiteX16" fmla="*/ 174295 w 797348"/>
                  <a:gd name="connsiteY16" fmla="*/ 360393 h 1264428"/>
                  <a:gd name="connsiteX17" fmla="*/ 232325 w 797348"/>
                  <a:gd name="connsiteY17" fmla="*/ 360393 h 1264428"/>
                  <a:gd name="connsiteX18" fmla="*/ 232325 w 797348"/>
                  <a:gd name="connsiteY18" fmla="*/ 378718 h 1264428"/>
                  <a:gd name="connsiteX19" fmla="*/ 198729 w 797348"/>
                  <a:gd name="connsiteY19" fmla="*/ 448964 h 1264428"/>
                  <a:gd name="connsiteX20" fmla="*/ 195675 w 797348"/>
                  <a:gd name="connsiteY20" fmla="*/ 464235 h 1264428"/>
                  <a:gd name="connsiteX21" fmla="*/ 207891 w 797348"/>
                  <a:gd name="connsiteY21" fmla="*/ 485614 h 1264428"/>
                  <a:gd name="connsiteX22" fmla="*/ 214000 w 797348"/>
                  <a:gd name="connsiteY22" fmla="*/ 513101 h 1264428"/>
                  <a:gd name="connsiteX23" fmla="*/ 256758 w 797348"/>
                  <a:gd name="connsiteY23" fmla="*/ 552806 h 1264428"/>
                  <a:gd name="connsiteX24" fmla="*/ 345329 w 797348"/>
                  <a:gd name="connsiteY24" fmla="*/ 552806 h 1264428"/>
                  <a:gd name="connsiteX25" fmla="*/ 342275 w 797348"/>
                  <a:gd name="connsiteY25" fmla="*/ 522264 h 1264428"/>
                  <a:gd name="connsiteX26" fmla="*/ 385034 w 797348"/>
                  <a:gd name="connsiteY26" fmla="*/ 513101 h 1264428"/>
                  <a:gd name="connsiteX27" fmla="*/ 433901 w 797348"/>
                  <a:gd name="connsiteY27" fmla="*/ 540589 h 1264428"/>
                  <a:gd name="connsiteX28" fmla="*/ 476659 w 797348"/>
                  <a:gd name="connsiteY28" fmla="*/ 473397 h 1264428"/>
                  <a:gd name="connsiteX29" fmla="*/ 498038 w 797348"/>
                  <a:gd name="connsiteY29" fmla="*/ 458126 h 1264428"/>
                  <a:gd name="connsiteX30" fmla="*/ 507201 w 797348"/>
                  <a:gd name="connsiteY30" fmla="*/ 445910 h 1264428"/>
                  <a:gd name="connsiteX31" fmla="*/ 470551 w 797348"/>
                  <a:gd name="connsiteY31" fmla="*/ 397043 h 1264428"/>
                  <a:gd name="connsiteX32" fmla="*/ 482767 w 797348"/>
                  <a:gd name="connsiteY32" fmla="*/ 372609 h 1264428"/>
                  <a:gd name="connsiteX33" fmla="*/ 510255 w 797348"/>
                  <a:gd name="connsiteY33" fmla="*/ 339014 h 1264428"/>
                  <a:gd name="connsiteX34" fmla="*/ 522472 w 797348"/>
                  <a:gd name="connsiteY34" fmla="*/ 314580 h 1264428"/>
                  <a:gd name="connsiteX35" fmla="*/ 571339 w 797348"/>
                  <a:gd name="connsiteY35" fmla="*/ 314580 h 1264428"/>
                  <a:gd name="connsiteX36" fmla="*/ 574393 w 797348"/>
                  <a:gd name="connsiteY36" fmla="*/ 360393 h 1264428"/>
                  <a:gd name="connsiteX37" fmla="*/ 574393 w 797348"/>
                  <a:gd name="connsiteY37" fmla="*/ 403151 h 1264428"/>
                  <a:gd name="connsiteX38" fmla="*/ 574393 w 797348"/>
                  <a:gd name="connsiteY38" fmla="*/ 448964 h 1264428"/>
                  <a:gd name="connsiteX39" fmla="*/ 574393 w 797348"/>
                  <a:gd name="connsiteY39" fmla="*/ 473397 h 1264428"/>
                  <a:gd name="connsiteX40" fmla="*/ 607989 w 797348"/>
                  <a:gd name="connsiteY40" fmla="*/ 494776 h 1264428"/>
                  <a:gd name="connsiteX41" fmla="*/ 611043 w 797348"/>
                  <a:gd name="connsiteY41" fmla="*/ 516156 h 1264428"/>
                  <a:gd name="connsiteX42" fmla="*/ 641585 w 797348"/>
                  <a:gd name="connsiteY42" fmla="*/ 519210 h 1264428"/>
                  <a:gd name="connsiteX43" fmla="*/ 632422 w 797348"/>
                  <a:gd name="connsiteY43" fmla="*/ 543643 h 1264428"/>
                  <a:gd name="connsiteX44" fmla="*/ 653802 w 797348"/>
                  <a:gd name="connsiteY44" fmla="*/ 598618 h 1264428"/>
                  <a:gd name="connsiteX45" fmla="*/ 653802 w 797348"/>
                  <a:gd name="connsiteY45" fmla="*/ 623052 h 1264428"/>
                  <a:gd name="connsiteX46" fmla="*/ 662964 w 797348"/>
                  <a:gd name="connsiteY46" fmla="*/ 650539 h 1264428"/>
                  <a:gd name="connsiteX47" fmla="*/ 666018 w 797348"/>
                  <a:gd name="connsiteY47" fmla="*/ 662756 h 1264428"/>
                  <a:gd name="connsiteX48" fmla="*/ 690452 w 797348"/>
                  <a:gd name="connsiteY48" fmla="*/ 668864 h 1264428"/>
                  <a:gd name="connsiteX49" fmla="*/ 727102 w 797348"/>
                  <a:gd name="connsiteY49" fmla="*/ 668864 h 1264428"/>
                  <a:gd name="connsiteX50" fmla="*/ 727102 w 797348"/>
                  <a:gd name="connsiteY50" fmla="*/ 693298 h 1264428"/>
                  <a:gd name="connsiteX51" fmla="*/ 782077 w 797348"/>
                  <a:gd name="connsiteY51" fmla="*/ 699406 h 1264428"/>
                  <a:gd name="connsiteX52" fmla="*/ 769860 w 797348"/>
                  <a:gd name="connsiteY52" fmla="*/ 729948 h 1264428"/>
                  <a:gd name="connsiteX53" fmla="*/ 785131 w 797348"/>
                  <a:gd name="connsiteY53" fmla="*/ 757435 h 1264428"/>
                  <a:gd name="connsiteX54" fmla="*/ 797348 w 797348"/>
                  <a:gd name="connsiteY54" fmla="*/ 803248 h 1264428"/>
                  <a:gd name="connsiteX55" fmla="*/ 736264 w 797348"/>
                  <a:gd name="connsiteY55" fmla="*/ 827681 h 1264428"/>
                  <a:gd name="connsiteX56" fmla="*/ 748481 w 797348"/>
                  <a:gd name="connsiteY56" fmla="*/ 946794 h 1264428"/>
                  <a:gd name="connsiteX57" fmla="*/ 739319 w 797348"/>
                  <a:gd name="connsiteY57" fmla="*/ 1013986 h 1264428"/>
                  <a:gd name="connsiteX58" fmla="*/ 714885 w 797348"/>
                  <a:gd name="connsiteY58" fmla="*/ 1056744 h 1264428"/>
                  <a:gd name="connsiteX59" fmla="*/ 644639 w 797348"/>
                  <a:gd name="connsiteY59" fmla="*/ 1078124 h 1264428"/>
                  <a:gd name="connsiteX60" fmla="*/ 656856 w 797348"/>
                  <a:gd name="connsiteY60" fmla="*/ 1194182 h 1264428"/>
                  <a:gd name="connsiteX61" fmla="*/ 666018 w 797348"/>
                  <a:gd name="connsiteY61" fmla="*/ 1221670 h 1264428"/>
                  <a:gd name="connsiteX62" fmla="*/ 666018 w 797348"/>
                  <a:gd name="connsiteY62" fmla="*/ 1252211 h 1264428"/>
                  <a:gd name="connsiteX63" fmla="*/ 647693 w 797348"/>
                  <a:gd name="connsiteY63" fmla="*/ 1264428 h 1264428"/>
                  <a:gd name="connsiteX64" fmla="*/ 620206 w 797348"/>
                  <a:gd name="connsiteY64" fmla="*/ 1249157 h 1264428"/>
                  <a:gd name="connsiteX65" fmla="*/ 623260 w 797348"/>
                  <a:gd name="connsiteY65" fmla="*/ 1203345 h 1264428"/>
                  <a:gd name="connsiteX66" fmla="*/ 559122 w 797348"/>
                  <a:gd name="connsiteY66" fmla="*/ 1151424 h 1264428"/>
                  <a:gd name="connsiteX67" fmla="*/ 531634 w 797348"/>
                  <a:gd name="connsiteY67" fmla="*/ 1163640 h 1264428"/>
                  <a:gd name="connsiteX68" fmla="*/ 470551 w 797348"/>
                  <a:gd name="connsiteY68" fmla="*/ 1126990 h 1264428"/>
                  <a:gd name="connsiteX69" fmla="*/ 452226 w 797348"/>
                  <a:gd name="connsiteY69" fmla="*/ 1126990 h 1264428"/>
                  <a:gd name="connsiteX70" fmla="*/ 440009 w 797348"/>
                  <a:gd name="connsiteY70" fmla="*/ 1093394 h 1264428"/>
                  <a:gd name="connsiteX71" fmla="*/ 418630 w 797348"/>
                  <a:gd name="connsiteY71" fmla="*/ 1102557 h 1264428"/>
                  <a:gd name="connsiteX72" fmla="*/ 348384 w 797348"/>
                  <a:gd name="connsiteY72" fmla="*/ 1038419 h 1264428"/>
                  <a:gd name="connsiteX73" fmla="*/ 314788 w 797348"/>
                  <a:gd name="connsiteY73" fmla="*/ 1010932 h 1264428"/>
                  <a:gd name="connsiteX74" fmla="*/ 281307 w 797348"/>
                  <a:gd name="connsiteY74" fmla="*/ 993075 h 1264428"/>
                  <a:gd name="connsiteX75" fmla="*/ 255995 w 797348"/>
                  <a:gd name="connsiteY75" fmla="*/ 1022004 h 1264428"/>
                  <a:gd name="connsiteX76" fmla="*/ 221635 w 797348"/>
                  <a:gd name="connsiteY76" fmla="*/ 1014368 h 1264428"/>
                  <a:gd name="connsiteX77" fmla="*/ 255288 w 797348"/>
                  <a:gd name="connsiteY77" fmla="*/ 969010 h 1264428"/>
                  <a:gd name="connsiteX78" fmla="*/ 214000 w 797348"/>
                  <a:gd name="connsiteY78" fmla="*/ 916252 h 1264428"/>
                  <a:gd name="connsiteX79" fmla="*/ 198729 w 797348"/>
                  <a:gd name="connsiteY79" fmla="*/ 925415 h 1264428"/>
                  <a:gd name="connsiteX80" fmla="*/ 171241 w 797348"/>
                  <a:gd name="connsiteY80" fmla="*/ 913198 h 1264428"/>
                  <a:gd name="connsiteX81" fmla="*/ 125428 w 797348"/>
                  <a:gd name="connsiteY81" fmla="*/ 928469 h 1264428"/>
                  <a:gd name="connsiteX82" fmla="*/ 58236 w 797348"/>
                  <a:gd name="connsiteY82" fmla="*/ 952902 h 1264428"/>
                  <a:gd name="connsiteX83" fmla="*/ 18532 w 797348"/>
                  <a:gd name="connsiteY83" fmla="*/ 949848 h 1264428"/>
                  <a:gd name="connsiteX84" fmla="*/ 0 w 797348"/>
                  <a:gd name="connsiteY84" fmla="*/ 962450 h 12644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</a:cxnLst>
                <a:rect l="l" t="t" r="r" b="b"/>
                <a:pathLst>
                  <a:path w="797348" h="1264428">
                    <a:moveTo>
                      <a:pt x="0" y="32302"/>
                    </a:moveTo>
                    <a:lnTo>
                      <a:pt x="12424" y="18325"/>
                    </a:lnTo>
                    <a:lnTo>
                      <a:pt x="36857" y="30542"/>
                    </a:lnTo>
                    <a:lnTo>
                      <a:pt x="49074" y="45813"/>
                    </a:lnTo>
                    <a:lnTo>
                      <a:pt x="70453" y="39705"/>
                    </a:lnTo>
                    <a:lnTo>
                      <a:pt x="91832" y="0"/>
                    </a:lnTo>
                    <a:lnTo>
                      <a:pt x="113212" y="88571"/>
                    </a:lnTo>
                    <a:lnTo>
                      <a:pt x="137645" y="103842"/>
                    </a:lnTo>
                    <a:lnTo>
                      <a:pt x="146808" y="158817"/>
                    </a:lnTo>
                    <a:lnTo>
                      <a:pt x="119320" y="171034"/>
                    </a:lnTo>
                    <a:lnTo>
                      <a:pt x="122374" y="201576"/>
                    </a:lnTo>
                    <a:lnTo>
                      <a:pt x="85724" y="247388"/>
                    </a:lnTo>
                    <a:lnTo>
                      <a:pt x="97941" y="284038"/>
                    </a:lnTo>
                    <a:lnTo>
                      <a:pt x="113212" y="345122"/>
                    </a:lnTo>
                    <a:lnTo>
                      <a:pt x="137645" y="372609"/>
                    </a:lnTo>
                    <a:lnTo>
                      <a:pt x="162079" y="372609"/>
                    </a:lnTo>
                    <a:lnTo>
                      <a:pt x="174295" y="360393"/>
                    </a:lnTo>
                    <a:lnTo>
                      <a:pt x="232325" y="360393"/>
                    </a:lnTo>
                    <a:lnTo>
                      <a:pt x="232325" y="378718"/>
                    </a:lnTo>
                    <a:lnTo>
                      <a:pt x="198729" y="448964"/>
                    </a:lnTo>
                    <a:lnTo>
                      <a:pt x="195675" y="464235"/>
                    </a:lnTo>
                    <a:lnTo>
                      <a:pt x="207891" y="485614"/>
                    </a:lnTo>
                    <a:lnTo>
                      <a:pt x="214000" y="513101"/>
                    </a:lnTo>
                    <a:lnTo>
                      <a:pt x="256758" y="552806"/>
                    </a:lnTo>
                    <a:lnTo>
                      <a:pt x="345329" y="552806"/>
                    </a:lnTo>
                    <a:lnTo>
                      <a:pt x="342275" y="522264"/>
                    </a:lnTo>
                    <a:lnTo>
                      <a:pt x="385034" y="513101"/>
                    </a:lnTo>
                    <a:lnTo>
                      <a:pt x="433901" y="540589"/>
                    </a:lnTo>
                    <a:lnTo>
                      <a:pt x="476659" y="473397"/>
                    </a:lnTo>
                    <a:lnTo>
                      <a:pt x="498038" y="458126"/>
                    </a:lnTo>
                    <a:lnTo>
                      <a:pt x="507201" y="445910"/>
                    </a:lnTo>
                    <a:lnTo>
                      <a:pt x="470551" y="397043"/>
                    </a:lnTo>
                    <a:lnTo>
                      <a:pt x="482767" y="372609"/>
                    </a:lnTo>
                    <a:lnTo>
                      <a:pt x="510255" y="339014"/>
                    </a:lnTo>
                    <a:lnTo>
                      <a:pt x="522472" y="314580"/>
                    </a:lnTo>
                    <a:lnTo>
                      <a:pt x="571339" y="314580"/>
                    </a:lnTo>
                    <a:lnTo>
                      <a:pt x="574393" y="360393"/>
                    </a:lnTo>
                    <a:lnTo>
                      <a:pt x="574393" y="403151"/>
                    </a:lnTo>
                    <a:lnTo>
                      <a:pt x="574393" y="448964"/>
                    </a:lnTo>
                    <a:lnTo>
                      <a:pt x="574393" y="473397"/>
                    </a:lnTo>
                    <a:lnTo>
                      <a:pt x="607989" y="494776"/>
                    </a:lnTo>
                    <a:lnTo>
                      <a:pt x="611043" y="516156"/>
                    </a:lnTo>
                    <a:lnTo>
                      <a:pt x="641585" y="519210"/>
                    </a:lnTo>
                    <a:lnTo>
                      <a:pt x="632422" y="543643"/>
                    </a:lnTo>
                    <a:lnTo>
                      <a:pt x="653802" y="598618"/>
                    </a:lnTo>
                    <a:lnTo>
                      <a:pt x="653802" y="623052"/>
                    </a:lnTo>
                    <a:lnTo>
                      <a:pt x="662964" y="650539"/>
                    </a:lnTo>
                    <a:lnTo>
                      <a:pt x="666018" y="662756"/>
                    </a:lnTo>
                    <a:lnTo>
                      <a:pt x="690452" y="668864"/>
                    </a:lnTo>
                    <a:lnTo>
                      <a:pt x="727102" y="668864"/>
                    </a:lnTo>
                    <a:lnTo>
                      <a:pt x="727102" y="693298"/>
                    </a:lnTo>
                    <a:lnTo>
                      <a:pt x="782077" y="699406"/>
                    </a:lnTo>
                    <a:lnTo>
                      <a:pt x="769860" y="729948"/>
                    </a:lnTo>
                    <a:lnTo>
                      <a:pt x="785131" y="757435"/>
                    </a:lnTo>
                    <a:lnTo>
                      <a:pt x="797348" y="803248"/>
                    </a:lnTo>
                    <a:lnTo>
                      <a:pt x="736264" y="827681"/>
                    </a:lnTo>
                    <a:lnTo>
                      <a:pt x="748481" y="946794"/>
                    </a:lnTo>
                    <a:lnTo>
                      <a:pt x="739319" y="1013986"/>
                    </a:lnTo>
                    <a:lnTo>
                      <a:pt x="714885" y="1056744"/>
                    </a:lnTo>
                    <a:lnTo>
                      <a:pt x="644639" y="1078124"/>
                    </a:lnTo>
                    <a:lnTo>
                      <a:pt x="656856" y="1194182"/>
                    </a:lnTo>
                    <a:lnTo>
                      <a:pt x="666018" y="1221670"/>
                    </a:lnTo>
                    <a:lnTo>
                      <a:pt x="666018" y="1252211"/>
                    </a:lnTo>
                    <a:lnTo>
                      <a:pt x="647693" y="1264428"/>
                    </a:lnTo>
                    <a:lnTo>
                      <a:pt x="620206" y="1249157"/>
                    </a:lnTo>
                    <a:lnTo>
                      <a:pt x="623260" y="1203345"/>
                    </a:lnTo>
                    <a:lnTo>
                      <a:pt x="559122" y="1151424"/>
                    </a:lnTo>
                    <a:lnTo>
                      <a:pt x="531634" y="1163640"/>
                    </a:lnTo>
                    <a:lnTo>
                      <a:pt x="470551" y="1126990"/>
                    </a:lnTo>
                    <a:lnTo>
                      <a:pt x="452226" y="1126990"/>
                    </a:lnTo>
                    <a:lnTo>
                      <a:pt x="440009" y="1093394"/>
                    </a:lnTo>
                    <a:lnTo>
                      <a:pt x="418630" y="1102557"/>
                    </a:lnTo>
                    <a:lnTo>
                      <a:pt x="348384" y="1038419"/>
                    </a:lnTo>
                    <a:lnTo>
                      <a:pt x="314788" y="1010932"/>
                    </a:lnTo>
                    <a:lnTo>
                      <a:pt x="281307" y="993075"/>
                    </a:lnTo>
                    <a:lnTo>
                      <a:pt x="255995" y="1022004"/>
                    </a:lnTo>
                    <a:lnTo>
                      <a:pt x="221635" y="1014368"/>
                    </a:lnTo>
                    <a:lnTo>
                      <a:pt x="255288" y="969010"/>
                    </a:lnTo>
                    <a:lnTo>
                      <a:pt x="214000" y="916252"/>
                    </a:lnTo>
                    <a:lnTo>
                      <a:pt x="198729" y="925415"/>
                    </a:lnTo>
                    <a:lnTo>
                      <a:pt x="171241" y="913198"/>
                    </a:lnTo>
                    <a:lnTo>
                      <a:pt x="125428" y="928469"/>
                    </a:lnTo>
                    <a:lnTo>
                      <a:pt x="58236" y="952902"/>
                    </a:lnTo>
                    <a:lnTo>
                      <a:pt x="18532" y="949848"/>
                    </a:lnTo>
                    <a:lnTo>
                      <a:pt x="0" y="962450"/>
                    </a:lnTo>
                  </a:path>
                </a:pathLst>
              </a:custGeom>
              <a:solidFill>
                <a:srgbClr val="A9D18E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84" name="フリーフォーム: 図形 183">
                <a:extLst>
                  <a:ext uri="{FF2B5EF4-FFF2-40B4-BE49-F238E27FC236}">
                    <a16:creationId xmlns:a16="http://schemas.microsoft.com/office/drawing/2014/main" id="{18C8AA40-EA10-DD23-326B-C30CD4BEF525}"/>
                  </a:ext>
                </a:extLst>
              </p:cNvPr>
              <p:cNvSpPr/>
              <p:nvPr/>
            </p:nvSpPr>
            <p:spPr>
              <a:xfrm>
                <a:off x="756284" y="3765178"/>
                <a:ext cx="2025682" cy="1926420"/>
              </a:xfrm>
              <a:custGeom>
                <a:avLst/>
                <a:gdLst>
                  <a:gd name="connsiteX0" fmla="*/ 4368164 w 5053964"/>
                  <a:gd name="connsiteY0" fmla="*/ 0 h 4806316"/>
                  <a:gd name="connsiteX1" fmla="*/ 4482464 w 5053964"/>
                  <a:gd name="connsiteY1" fmla="*/ 85724 h 4806316"/>
                  <a:gd name="connsiteX2" fmla="*/ 4806316 w 5053964"/>
                  <a:gd name="connsiteY2" fmla="*/ 47624 h 4806316"/>
                  <a:gd name="connsiteX3" fmla="*/ 5053964 w 5053964"/>
                  <a:gd name="connsiteY3" fmla="*/ 95252 h 4806316"/>
                  <a:gd name="connsiteX4" fmla="*/ 4872990 w 5053964"/>
                  <a:gd name="connsiteY4" fmla="*/ 161924 h 4806316"/>
                  <a:gd name="connsiteX5" fmla="*/ 4845108 w 5053964"/>
                  <a:gd name="connsiteY5" fmla="*/ 186092 h 4806316"/>
                  <a:gd name="connsiteX6" fmla="*/ 4846320 w 5053964"/>
                  <a:gd name="connsiteY6" fmla="*/ 173356 h 4806316"/>
                  <a:gd name="connsiteX7" fmla="*/ 4732020 w 5053964"/>
                  <a:gd name="connsiteY7" fmla="*/ 173356 h 4806316"/>
                  <a:gd name="connsiteX8" fmla="*/ 4648200 w 5053964"/>
                  <a:gd name="connsiteY8" fmla="*/ 234316 h 4806316"/>
                  <a:gd name="connsiteX9" fmla="*/ 4754880 w 5053964"/>
                  <a:gd name="connsiteY9" fmla="*/ 462916 h 4806316"/>
                  <a:gd name="connsiteX10" fmla="*/ 4968240 w 5053964"/>
                  <a:gd name="connsiteY10" fmla="*/ 622936 h 4806316"/>
                  <a:gd name="connsiteX11" fmla="*/ 5036820 w 5053964"/>
                  <a:gd name="connsiteY11" fmla="*/ 729616 h 4806316"/>
                  <a:gd name="connsiteX12" fmla="*/ 5021580 w 5053964"/>
                  <a:gd name="connsiteY12" fmla="*/ 790576 h 4806316"/>
                  <a:gd name="connsiteX13" fmla="*/ 5036820 w 5053964"/>
                  <a:gd name="connsiteY13" fmla="*/ 828676 h 4806316"/>
                  <a:gd name="connsiteX14" fmla="*/ 4975860 w 5053964"/>
                  <a:gd name="connsiteY14" fmla="*/ 904876 h 4806316"/>
                  <a:gd name="connsiteX15" fmla="*/ 4975860 w 5053964"/>
                  <a:gd name="connsiteY15" fmla="*/ 1224916 h 4806316"/>
                  <a:gd name="connsiteX16" fmla="*/ 4747260 w 5053964"/>
                  <a:gd name="connsiteY16" fmla="*/ 1308736 h 4806316"/>
                  <a:gd name="connsiteX17" fmla="*/ 4572000 w 5053964"/>
                  <a:gd name="connsiteY17" fmla="*/ 1384936 h 4806316"/>
                  <a:gd name="connsiteX18" fmla="*/ 4533900 w 5053964"/>
                  <a:gd name="connsiteY18" fmla="*/ 1445896 h 4806316"/>
                  <a:gd name="connsiteX19" fmla="*/ 4587240 w 5053964"/>
                  <a:gd name="connsiteY19" fmla="*/ 1453516 h 4806316"/>
                  <a:gd name="connsiteX20" fmla="*/ 4625340 w 5053964"/>
                  <a:gd name="connsiteY20" fmla="*/ 1598296 h 4806316"/>
                  <a:gd name="connsiteX21" fmla="*/ 4503420 w 5053964"/>
                  <a:gd name="connsiteY21" fmla="*/ 1689736 h 4806316"/>
                  <a:gd name="connsiteX22" fmla="*/ 4456930 w 5053964"/>
                  <a:gd name="connsiteY22" fmla="*/ 1915540 h 4806316"/>
                  <a:gd name="connsiteX23" fmla="*/ 4368164 w 5053964"/>
                  <a:gd name="connsiteY23" fmla="*/ 1885952 h 4806316"/>
                  <a:gd name="connsiteX24" fmla="*/ 4206240 w 5053964"/>
                  <a:gd name="connsiteY24" fmla="*/ 1981200 h 4806316"/>
                  <a:gd name="connsiteX25" fmla="*/ 4044316 w 5053964"/>
                  <a:gd name="connsiteY25" fmla="*/ 1866900 h 4806316"/>
                  <a:gd name="connsiteX26" fmla="*/ 3930016 w 5053964"/>
                  <a:gd name="connsiteY26" fmla="*/ 1933576 h 4806316"/>
                  <a:gd name="connsiteX27" fmla="*/ 3787140 w 5053964"/>
                  <a:gd name="connsiteY27" fmla="*/ 1914524 h 4806316"/>
                  <a:gd name="connsiteX28" fmla="*/ 3729990 w 5053964"/>
                  <a:gd name="connsiteY28" fmla="*/ 1838324 h 4806316"/>
                  <a:gd name="connsiteX29" fmla="*/ 3653790 w 5053964"/>
                  <a:gd name="connsiteY29" fmla="*/ 1866900 h 4806316"/>
                  <a:gd name="connsiteX30" fmla="*/ 3520440 w 5053964"/>
                  <a:gd name="connsiteY30" fmla="*/ 1981200 h 4806316"/>
                  <a:gd name="connsiteX31" fmla="*/ 3501390 w 5053964"/>
                  <a:gd name="connsiteY31" fmla="*/ 2076452 h 4806316"/>
                  <a:gd name="connsiteX32" fmla="*/ 3368040 w 5053964"/>
                  <a:gd name="connsiteY32" fmla="*/ 2247900 h 4806316"/>
                  <a:gd name="connsiteX33" fmla="*/ 3310890 w 5053964"/>
                  <a:gd name="connsiteY33" fmla="*/ 2343152 h 4806316"/>
                  <a:gd name="connsiteX34" fmla="*/ 3206116 w 5053964"/>
                  <a:gd name="connsiteY34" fmla="*/ 2409824 h 4806316"/>
                  <a:gd name="connsiteX35" fmla="*/ 3082290 w 5053964"/>
                  <a:gd name="connsiteY35" fmla="*/ 2409824 h 4806316"/>
                  <a:gd name="connsiteX36" fmla="*/ 2929890 w 5053964"/>
                  <a:gd name="connsiteY36" fmla="*/ 2619376 h 4806316"/>
                  <a:gd name="connsiteX37" fmla="*/ 3177540 w 5053964"/>
                  <a:gd name="connsiteY37" fmla="*/ 2705100 h 4806316"/>
                  <a:gd name="connsiteX38" fmla="*/ 3187064 w 5053964"/>
                  <a:gd name="connsiteY38" fmla="*/ 2809876 h 4806316"/>
                  <a:gd name="connsiteX39" fmla="*/ 3072764 w 5053964"/>
                  <a:gd name="connsiteY39" fmla="*/ 2809876 h 4806316"/>
                  <a:gd name="connsiteX40" fmla="*/ 3025140 w 5053964"/>
                  <a:gd name="connsiteY40" fmla="*/ 2886076 h 4806316"/>
                  <a:gd name="connsiteX41" fmla="*/ 2872740 w 5053964"/>
                  <a:gd name="connsiteY41" fmla="*/ 2838452 h 4806316"/>
                  <a:gd name="connsiteX42" fmla="*/ 2644140 w 5053964"/>
                  <a:gd name="connsiteY42" fmla="*/ 2981324 h 4806316"/>
                  <a:gd name="connsiteX43" fmla="*/ 2406016 w 5053964"/>
                  <a:gd name="connsiteY43" fmla="*/ 2971800 h 4806316"/>
                  <a:gd name="connsiteX44" fmla="*/ 2291716 w 5053964"/>
                  <a:gd name="connsiteY44" fmla="*/ 2924176 h 4806316"/>
                  <a:gd name="connsiteX45" fmla="*/ 2272664 w 5053964"/>
                  <a:gd name="connsiteY45" fmla="*/ 3000376 h 4806316"/>
                  <a:gd name="connsiteX46" fmla="*/ 2186940 w 5053964"/>
                  <a:gd name="connsiteY46" fmla="*/ 3076576 h 4806316"/>
                  <a:gd name="connsiteX47" fmla="*/ 2120264 w 5053964"/>
                  <a:gd name="connsiteY47" fmla="*/ 2981324 h 4806316"/>
                  <a:gd name="connsiteX48" fmla="*/ 1977390 w 5053964"/>
                  <a:gd name="connsiteY48" fmla="*/ 3019424 h 4806316"/>
                  <a:gd name="connsiteX49" fmla="*/ 1920240 w 5053964"/>
                  <a:gd name="connsiteY49" fmla="*/ 2990852 h 4806316"/>
                  <a:gd name="connsiteX50" fmla="*/ 1872616 w 5053964"/>
                  <a:gd name="connsiteY50" fmla="*/ 3076576 h 4806316"/>
                  <a:gd name="connsiteX51" fmla="*/ 1786890 w 5053964"/>
                  <a:gd name="connsiteY51" fmla="*/ 2952752 h 4806316"/>
                  <a:gd name="connsiteX52" fmla="*/ 1710690 w 5053964"/>
                  <a:gd name="connsiteY52" fmla="*/ 2952752 h 4806316"/>
                  <a:gd name="connsiteX53" fmla="*/ 1710690 w 5053964"/>
                  <a:gd name="connsiteY53" fmla="*/ 3067052 h 4806316"/>
                  <a:gd name="connsiteX54" fmla="*/ 1663064 w 5053964"/>
                  <a:gd name="connsiteY54" fmla="*/ 3171824 h 4806316"/>
                  <a:gd name="connsiteX55" fmla="*/ 1463040 w 5053964"/>
                  <a:gd name="connsiteY55" fmla="*/ 3276600 h 4806316"/>
                  <a:gd name="connsiteX56" fmla="*/ 1405890 w 5053964"/>
                  <a:gd name="connsiteY56" fmla="*/ 3352800 h 4806316"/>
                  <a:gd name="connsiteX57" fmla="*/ 1472564 w 5053964"/>
                  <a:gd name="connsiteY57" fmla="*/ 3390900 h 4806316"/>
                  <a:gd name="connsiteX58" fmla="*/ 1348740 w 5053964"/>
                  <a:gd name="connsiteY58" fmla="*/ 3648076 h 4806316"/>
                  <a:gd name="connsiteX59" fmla="*/ 1405890 w 5053964"/>
                  <a:gd name="connsiteY59" fmla="*/ 3724276 h 4806316"/>
                  <a:gd name="connsiteX60" fmla="*/ 1348740 w 5053964"/>
                  <a:gd name="connsiteY60" fmla="*/ 3867152 h 4806316"/>
                  <a:gd name="connsiteX61" fmla="*/ 1205864 w 5053964"/>
                  <a:gd name="connsiteY61" fmla="*/ 3990976 h 4806316"/>
                  <a:gd name="connsiteX62" fmla="*/ 1158240 w 5053964"/>
                  <a:gd name="connsiteY62" fmla="*/ 4000500 h 4806316"/>
                  <a:gd name="connsiteX63" fmla="*/ 1101090 w 5053964"/>
                  <a:gd name="connsiteY63" fmla="*/ 4086224 h 4806316"/>
                  <a:gd name="connsiteX64" fmla="*/ 1167764 w 5053964"/>
                  <a:gd name="connsiteY64" fmla="*/ 4114800 h 4806316"/>
                  <a:gd name="connsiteX65" fmla="*/ 1197658 w 5053964"/>
                  <a:gd name="connsiteY65" fmla="*/ 4211956 h 4806316"/>
                  <a:gd name="connsiteX66" fmla="*/ 1089660 w 5053964"/>
                  <a:gd name="connsiteY66" fmla="*/ 4211956 h 4806316"/>
                  <a:gd name="connsiteX67" fmla="*/ 1059180 w 5053964"/>
                  <a:gd name="connsiteY67" fmla="*/ 4272916 h 4806316"/>
                  <a:gd name="connsiteX68" fmla="*/ 990600 w 5053964"/>
                  <a:gd name="connsiteY68" fmla="*/ 4356736 h 4806316"/>
                  <a:gd name="connsiteX69" fmla="*/ 960120 w 5053964"/>
                  <a:gd name="connsiteY69" fmla="*/ 4417696 h 4806316"/>
                  <a:gd name="connsiteX70" fmla="*/ 1051560 w 5053964"/>
                  <a:gd name="connsiteY70" fmla="*/ 4539616 h 4806316"/>
                  <a:gd name="connsiteX71" fmla="*/ 1028700 w 5053964"/>
                  <a:gd name="connsiteY71" fmla="*/ 4570096 h 4806316"/>
                  <a:gd name="connsiteX72" fmla="*/ 975360 w 5053964"/>
                  <a:gd name="connsiteY72" fmla="*/ 4608196 h 4806316"/>
                  <a:gd name="connsiteX73" fmla="*/ 868680 w 5053964"/>
                  <a:gd name="connsiteY73" fmla="*/ 4775836 h 4806316"/>
                  <a:gd name="connsiteX74" fmla="*/ 746760 w 5053964"/>
                  <a:gd name="connsiteY74" fmla="*/ 4707256 h 4806316"/>
                  <a:gd name="connsiteX75" fmla="*/ 640080 w 5053964"/>
                  <a:gd name="connsiteY75" fmla="*/ 4730116 h 4806316"/>
                  <a:gd name="connsiteX76" fmla="*/ 647700 w 5053964"/>
                  <a:gd name="connsiteY76" fmla="*/ 4806316 h 4806316"/>
                  <a:gd name="connsiteX77" fmla="*/ 426720 w 5053964"/>
                  <a:gd name="connsiteY77" fmla="*/ 4806316 h 4806316"/>
                  <a:gd name="connsiteX78" fmla="*/ 320040 w 5053964"/>
                  <a:gd name="connsiteY78" fmla="*/ 4707256 h 4806316"/>
                  <a:gd name="connsiteX79" fmla="*/ 304800 w 5053964"/>
                  <a:gd name="connsiteY79" fmla="*/ 4638676 h 4806316"/>
                  <a:gd name="connsiteX80" fmla="*/ 274320 w 5053964"/>
                  <a:gd name="connsiteY80" fmla="*/ 4585336 h 4806316"/>
                  <a:gd name="connsiteX81" fmla="*/ 281940 w 5053964"/>
                  <a:gd name="connsiteY81" fmla="*/ 4547236 h 4806316"/>
                  <a:gd name="connsiteX82" fmla="*/ 365760 w 5053964"/>
                  <a:gd name="connsiteY82" fmla="*/ 4371976 h 4806316"/>
                  <a:gd name="connsiteX83" fmla="*/ 365760 w 5053964"/>
                  <a:gd name="connsiteY83" fmla="*/ 4326256 h 4806316"/>
                  <a:gd name="connsiteX84" fmla="*/ 220980 w 5053964"/>
                  <a:gd name="connsiteY84" fmla="*/ 4326256 h 4806316"/>
                  <a:gd name="connsiteX85" fmla="*/ 190500 w 5053964"/>
                  <a:gd name="connsiteY85" fmla="*/ 4356736 h 4806316"/>
                  <a:gd name="connsiteX86" fmla="*/ 129540 w 5053964"/>
                  <a:gd name="connsiteY86" fmla="*/ 4356736 h 4806316"/>
                  <a:gd name="connsiteX87" fmla="*/ 68580 w 5053964"/>
                  <a:gd name="connsiteY87" fmla="*/ 4288156 h 4806316"/>
                  <a:gd name="connsiteX88" fmla="*/ 30480 w 5053964"/>
                  <a:gd name="connsiteY88" fmla="*/ 4135756 h 4806316"/>
                  <a:gd name="connsiteX89" fmla="*/ 0 w 5053964"/>
                  <a:gd name="connsiteY89" fmla="*/ 4044316 h 4806316"/>
                  <a:gd name="connsiteX90" fmla="*/ 91440 w 5053964"/>
                  <a:gd name="connsiteY90" fmla="*/ 3930016 h 4806316"/>
                  <a:gd name="connsiteX91" fmla="*/ 83820 w 5053964"/>
                  <a:gd name="connsiteY91" fmla="*/ 3853816 h 4806316"/>
                  <a:gd name="connsiteX92" fmla="*/ 152400 w 5053964"/>
                  <a:gd name="connsiteY92" fmla="*/ 3823336 h 4806316"/>
                  <a:gd name="connsiteX93" fmla="*/ 129540 w 5053964"/>
                  <a:gd name="connsiteY93" fmla="*/ 3686176 h 4806316"/>
                  <a:gd name="connsiteX94" fmla="*/ 68580 w 5053964"/>
                  <a:gd name="connsiteY94" fmla="*/ 3648076 h 4806316"/>
                  <a:gd name="connsiteX95" fmla="*/ 15474 w 5053964"/>
                  <a:gd name="connsiteY95" fmla="*/ 3428062 h 4806316"/>
                  <a:gd name="connsiteX96" fmla="*/ 24764 w 5053964"/>
                  <a:gd name="connsiteY96" fmla="*/ 3390900 h 4806316"/>
                  <a:gd name="connsiteX97" fmla="*/ 272416 w 5053964"/>
                  <a:gd name="connsiteY97" fmla="*/ 3448052 h 4806316"/>
                  <a:gd name="connsiteX98" fmla="*/ 453390 w 5053964"/>
                  <a:gd name="connsiteY98" fmla="*/ 3352800 h 4806316"/>
                  <a:gd name="connsiteX99" fmla="*/ 586740 w 5053964"/>
                  <a:gd name="connsiteY99" fmla="*/ 3267076 h 4806316"/>
                  <a:gd name="connsiteX100" fmla="*/ 624840 w 5053964"/>
                  <a:gd name="connsiteY100" fmla="*/ 3152776 h 4806316"/>
                  <a:gd name="connsiteX101" fmla="*/ 701040 w 5053964"/>
                  <a:gd name="connsiteY101" fmla="*/ 3143252 h 4806316"/>
                  <a:gd name="connsiteX102" fmla="*/ 777240 w 5053964"/>
                  <a:gd name="connsiteY102" fmla="*/ 3019424 h 4806316"/>
                  <a:gd name="connsiteX103" fmla="*/ 843916 w 5053964"/>
                  <a:gd name="connsiteY103" fmla="*/ 2952752 h 4806316"/>
                  <a:gd name="connsiteX104" fmla="*/ 958216 w 5053964"/>
                  <a:gd name="connsiteY104" fmla="*/ 2867024 h 4806316"/>
                  <a:gd name="connsiteX105" fmla="*/ 996316 w 5053964"/>
                  <a:gd name="connsiteY105" fmla="*/ 2771776 h 4806316"/>
                  <a:gd name="connsiteX106" fmla="*/ 1062990 w 5053964"/>
                  <a:gd name="connsiteY106" fmla="*/ 2733676 h 4806316"/>
                  <a:gd name="connsiteX107" fmla="*/ 1167764 w 5053964"/>
                  <a:gd name="connsiteY107" fmla="*/ 2619376 h 4806316"/>
                  <a:gd name="connsiteX108" fmla="*/ 1263016 w 5053964"/>
                  <a:gd name="connsiteY108" fmla="*/ 2533652 h 4806316"/>
                  <a:gd name="connsiteX109" fmla="*/ 1434464 w 5053964"/>
                  <a:gd name="connsiteY109" fmla="*/ 2352676 h 4806316"/>
                  <a:gd name="connsiteX110" fmla="*/ 1758316 w 5053964"/>
                  <a:gd name="connsiteY110" fmla="*/ 2076452 h 4806316"/>
                  <a:gd name="connsiteX111" fmla="*/ 1948816 w 5053964"/>
                  <a:gd name="connsiteY111" fmla="*/ 2047876 h 4806316"/>
                  <a:gd name="connsiteX112" fmla="*/ 2025016 w 5053964"/>
                  <a:gd name="connsiteY112" fmla="*/ 1885952 h 4806316"/>
                  <a:gd name="connsiteX113" fmla="*/ 2196464 w 5053964"/>
                  <a:gd name="connsiteY113" fmla="*/ 1685924 h 4806316"/>
                  <a:gd name="connsiteX114" fmla="*/ 2244090 w 5053964"/>
                  <a:gd name="connsiteY114" fmla="*/ 1552576 h 4806316"/>
                  <a:gd name="connsiteX115" fmla="*/ 2491740 w 5053964"/>
                  <a:gd name="connsiteY115" fmla="*/ 1362076 h 4806316"/>
                  <a:gd name="connsiteX116" fmla="*/ 2787016 w 5053964"/>
                  <a:gd name="connsiteY116" fmla="*/ 1209676 h 4806316"/>
                  <a:gd name="connsiteX117" fmla="*/ 2948940 w 5053964"/>
                  <a:gd name="connsiteY117" fmla="*/ 1152524 h 4806316"/>
                  <a:gd name="connsiteX118" fmla="*/ 3025140 w 5053964"/>
                  <a:gd name="connsiteY118" fmla="*/ 1009652 h 4806316"/>
                  <a:gd name="connsiteX119" fmla="*/ 3053716 w 5053964"/>
                  <a:gd name="connsiteY119" fmla="*/ 771524 h 4806316"/>
                  <a:gd name="connsiteX120" fmla="*/ 2910840 w 5053964"/>
                  <a:gd name="connsiteY120" fmla="*/ 619124 h 4806316"/>
                  <a:gd name="connsiteX121" fmla="*/ 3063240 w 5053964"/>
                  <a:gd name="connsiteY121" fmla="*/ 561976 h 4806316"/>
                  <a:gd name="connsiteX122" fmla="*/ 3206116 w 5053964"/>
                  <a:gd name="connsiteY122" fmla="*/ 590552 h 4806316"/>
                  <a:gd name="connsiteX123" fmla="*/ 3310890 w 5053964"/>
                  <a:gd name="connsiteY123" fmla="*/ 561976 h 4806316"/>
                  <a:gd name="connsiteX124" fmla="*/ 3244216 w 5053964"/>
                  <a:gd name="connsiteY124" fmla="*/ 457200 h 4806316"/>
                  <a:gd name="connsiteX125" fmla="*/ 3387090 w 5053964"/>
                  <a:gd name="connsiteY125" fmla="*/ 438152 h 4806316"/>
                  <a:gd name="connsiteX126" fmla="*/ 3491864 w 5053964"/>
                  <a:gd name="connsiteY126" fmla="*/ 323852 h 4806316"/>
                  <a:gd name="connsiteX127" fmla="*/ 3977640 w 5053964"/>
                  <a:gd name="connsiteY127" fmla="*/ 314324 h 4806316"/>
                  <a:gd name="connsiteX128" fmla="*/ 3949064 w 5053964"/>
                  <a:gd name="connsiteY128" fmla="*/ 200024 h 4806316"/>
                  <a:gd name="connsiteX129" fmla="*/ 4120516 w 5053964"/>
                  <a:gd name="connsiteY129" fmla="*/ 190500 h 4806316"/>
                  <a:gd name="connsiteX130" fmla="*/ 4177664 w 5053964"/>
                  <a:gd name="connsiteY130" fmla="*/ 161924 h 4806316"/>
                  <a:gd name="connsiteX131" fmla="*/ 4244340 w 5053964"/>
                  <a:gd name="connsiteY131" fmla="*/ 47624 h 48063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</a:cxnLst>
                <a:rect l="l" t="t" r="r" b="b"/>
                <a:pathLst>
                  <a:path w="5053964" h="4806316">
                    <a:moveTo>
                      <a:pt x="4368164" y="0"/>
                    </a:moveTo>
                    <a:lnTo>
                      <a:pt x="4482464" y="85724"/>
                    </a:lnTo>
                    <a:lnTo>
                      <a:pt x="4806316" y="47624"/>
                    </a:lnTo>
                    <a:lnTo>
                      <a:pt x="5053964" y="95252"/>
                    </a:lnTo>
                    <a:lnTo>
                      <a:pt x="4872990" y="161924"/>
                    </a:lnTo>
                    <a:lnTo>
                      <a:pt x="4845108" y="186092"/>
                    </a:lnTo>
                    <a:lnTo>
                      <a:pt x="4846320" y="173356"/>
                    </a:lnTo>
                    <a:lnTo>
                      <a:pt x="4732020" y="173356"/>
                    </a:lnTo>
                    <a:lnTo>
                      <a:pt x="4648200" y="234316"/>
                    </a:lnTo>
                    <a:lnTo>
                      <a:pt x="4754880" y="462916"/>
                    </a:lnTo>
                    <a:lnTo>
                      <a:pt x="4968240" y="622936"/>
                    </a:lnTo>
                    <a:lnTo>
                      <a:pt x="5036820" y="729616"/>
                    </a:lnTo>
                    <a:lnTo>
                      <a:pt x="5021580" y="790576"/>
                    </a:lnTo>
                    <a:lnTo>
                      <a:pt x="5036820" y="828676"/>
                    </a:lnTo>
                    <a:lnTo>
                      <a:pt x="4975860" y="904876"/>
                    </a:lnTo>
                    <a:lnTo>
                      <a:pt x="4975860" y="1224916"/>
                    </a:lnTo>
                    <a:lnTo>
                      <a:pt x="4747260" y="1308736"/>
                    </a:lnTo>
                    <a:lnTo>
                      <a:pt x="4572000" y="1384936"/>
                    </a:lnTo>
                    <a:lnTo>
                      <a:pt x="4533900" y="1445896"/>
                    </a:lnTo>
                    <a:lnTo>
                      <a:pt x="4587240" y="1453516"/>
                    </a:lnTo>
                    <a:lnTo>
                      <a:pt x="4625340" y="1598296"/>
                    </a:lnTo>
                    <a:lnTo>
                      <a:pt x="4503420" y="1689736"/>
                    </a:lnTo>
                    <a:lnTo>
                      <a:pt x="4456930" y="1915540"/>
                    </a:lnTo>
                    <a:lnTo>
                      <a:pt x="4368164" y="1885952"/>
                    </a:lnTo>
                    <a:lnTo>
                      <a:pt x="4206240" y="1981200"/>
                    </a:lnTo>
                    <a:lnTo>
                      <a:pt x="4044316" y="1866900"/>
                    </a:lnTo>
                    <a:lnTo>
                      <a:pt x="3930016" y="1933576"/>
                    </a:lnTo>
                    <a:lnTo>
                      <a:pt x="3787140" y="1914524"/>
                    </a:lnTo>
                    <a:lnTo>
                      <a:pt x="3729990" y="1838324"/>
                    </a:lnTo>
                    <a:lnTo>
                      <a:pt x="3653790" y="1866900"/>
                    </a:lnTo>
                    <a:lnTo>
                      <a:pt x="3520440" y="1981200"/>
                    </a:lnTo>
                    <a:lnTo>
                      <a:pt x="3501390" y="2076452"/>
                    </a:lnTo>
                    <a:lnTo>
                      <a:pt x="3368040" y="2247900"/>
                    </a:lnTo>
                    <a:lnTo>
                      <a:pt x="3310890" y="2343152"/>
                    </a:lnTo>
                    <a:lnTo>
                      <a:pt x="3206116" y="2409824"/>
                    </a:lnTo>
                    <a:lnTo>
                      <a:pt x="3082290" y="2409824"/>
                    </a:lnTo>
                    <a:lnTo>
                      <a:pt x="2929890" y="2619376"/>
                    </a:lnTo>
                    <a:lnTo>
                      <a:pt x="3177540" y="2705100"/>
                    </a:lnTo>
                    <a:lnTo>
                      <a:pt x="3187064" y="2809876"/>
                    </a:lnTo>
                    <a:lnTo>
                      <a:pt x="3072764" y="2809876"/>
                    </a:lnTo>
                    <a:lnTo>
                      <a:pt x="3025140" y="2886076"/>
                    </a:lnTo>
                    <a:lnTo>
                      <a:pt x="2872740" y="2838452"/>
                    </a:lnTo>
                    <a:lnTo>
                      <a:pt x="2644140" y="2981324"/>
                    </a:lnTo>
                    <a:lnTo>
                      <a:pt x="2406016" y="2971800"/>
                    </a:lnTo>
                    <a:lnTo>
                      <a:pt x="2291716" y="2924176"/>
                    </a:lnTo>
                    <a:lnTo>
                      <a:pt x="2272664" y="3000376"/>
                    </a:lnTo>
                    <a:lnTo>
                      <a:pt x="2186940" y="3076576"/>
                    </a:lnTo>
                    <a:lnTo>
                      <a:pt x="2120264" y="2981324"/>
                    </a:lnTo>
                    <a:lnTo>
                      <a:pt x="1977390" y="3019424"/>
                    </a:lnTo>
                    <a:lnTo>
                      <a:pt x="1920240" y="2990852"/>
                    </a:lnTo>
                    <a:lnTo>
                      <a:pt x="1872616" y="3076576"/>
                    </a:lnTo>
                    <a:lnTo>
                      <a:pt x="1786890" y="2952752"/>
                    </a:lnTo>
                    <a:lnTo>
                      <a:pt x="1710690" y="2952752"/>
                    </a:lnTo>
                    <a:lnTo>
                      <a:pt x="1710690" y="3067052"/>
                    </a:lnTo>
                    <a:lnTo>
                      <a:pt x="1663064" y="3171824"/>
                    </a:lnTo>
                    <a:lnTo>
                      <a:pt x="1463040" y="3276600"/>
                    </a:lnTo>
                    <a:lnTo>
                      <a:pt x="1405890" y="3352800"/>
                    </a:lnTo>
                    <a:lnTo>
                      <a:pt x="1472564" y="3390900"/>
                    </a:lnTo>
                    <a:lnTo>
                      <a:pt x="1348740" y="3648076"/>
                    </a:lnTo>
                    <a:lnTo>
                      <a:pt x="1405890" y="3724276"/>
                    </a:lnTo>
                    <a:lnTo>
                      <a:pt x="1348740" y="3867152"/>
                    </a:lnTo>
                    <a:lnTo>
                      <a:pt x="1205864" y="3990976"/>
                    </a:lnTo>
                    <a:lnTo>
                      <a:pt x="1158240" y="4000500"/>
                    </a:lnTo>
                    <a:lnTo>
                      <a:pt x="1101090" y="4086224"/>
                    </a:lnTo>
                    <a:lnTo>
                      <a:pt x="1167764" y="4114800"/>
                    </a:lnTo>
                    <a:lnTo>
                      <a:pt x="1197658" y="4211956"/>
                    </a:lnTo>
                    <a:lnTo>
                      <a:pt x="1089660" y="4211956"/>
                    </a:lnTo>
                    <a:lnTo>
                      <a:pt x="1059180" y="4272916"/>
                    </a:lnTo>
                    <a:lnTo>
                      <a:pt x="990600" y="4356736"/>
                    </a:lnTo>
                    <a:lnTo>
                      <a:pt x="960120" y="4417696"/>
                    </a:lnTo>
                    <a:lnTo>
                      <a:pt x="1051560" y="4539616"/>
                    </a:lnTo>
                    <a:lnTo>
                      <a:pt x="1028700" y="4570096"/>
                    </a:lnTo>
                    <a:lnTo>
                      <a:pt x="975360" y="4608196"/>
                    </a:lnTo>
                    <a:lnTo>
                      <a:pt x="868680" y="4775836"/>
                    </a:lnTo>
                    <a:lnTo>
                      <a:pt x="746760" y="4707256"/>
                    </a:lnTo>
                    <a:lnTo>
                      <a:pt x="640080" y="4730116"/>
                    </a:lnTo>
                    <a:lnTo>
                      <a:pt x="647700" y="4806316"/>
                    </a:lnTo>
                    <a:lnTo>
                      <a:pt x="426720" y="4806316"/>
                    </a:lnTo>
                    <a:lnTo>
                      <a:pt x="320040" y="4707256"/>
                    </a:lnTo>
                    <a:lnTo>
                      <a:pt x="304800" y="4638676"/>
                    </a:lnTo>
                    <a:lnTo>
                      <a:pt x="274320" y="4585336"/>
                    </a:lnTo>
                    <a:lnTo>
                      <a:pt x="281940" y="4547236"/>
                    </a:lnTo>
                    <a:lnTo>
                      <a:pt x="365760" y="4371976"/>
                    </a:lnTo>
                    <a:lnTo>
                      <a:pt x="365760" y="4326256"/>
                    </a:lnTo>
                    <a:lnTo>
                      <a:pt x="220980" y="4326256"/>
                    </a:lnTo>
                    <a:lnTo>
                      <a:pt x="190500" y="4356736"/>
                    </a:lnTo>
                    <a:lnTo>
                      <a:pt x="129540" y="4356736"/>
                    </a:lnTo>
                    <a:lnTo>
                      <a:pt x="68580" y="4288156"/>
                    </a:lnTo>
                    <a:lnTo>
                      <a:pt x="30480" y="4135756"/>
                    </a:lnTo>
                    <a:lnTo>
                      <a:pt x="0" y="4044316"/>
                    </a:lnTo>
                    <a:lnTo>
                      <a:pt x="91440" y="3930016"/>
                    </a:lnTo>
                    <a:lnTo>
                      <a:pt x="83820" y="3853816"/>
                    </a:lnTo>
                    <a:lnTo>
                      <a:pt x="152400" y="3823336"/>
                    </a:lnTo>
                    <a:lnTo>
                      <a:pt x="129540" y="3686176"/>
                    </a:lnTo>
                    <a:lnTo>
                      <a:pt x="68580" y="3648076"/>
                    </a:lnTo>
                    <a:lnTo>
                      <a:pt x="15474" y="3428062"/>
                    </a:lnTo>
                    <a:lnTo>
                      <a:pt x="24764" y="3390900"/>
                    </a:lnTo>
                    <a:lnTo>
                      <a:pt x="272416" y="3448052"/>
                    </a:lnTo>
                    <a:lnTo>
                      <a:pt x="453390" y="3352800"/>
                    </a:lnTo>
                    <a:lnTo>
                      <a:pt x="586740" y="3267076"/>
                    </a:lnTo>
                    <a:lnTo>
                      <a:pt x="624840" y="3152776"/>
                    </a:lnTo>
                    <a:lnTo>
                      <a:pt x="701040" y="3143252"/>
                    </a:lnTo>
                    <a:lnTo>
                      <a:pt x="777240" y="3019424"/>
                    </a:lnTo>
                    <a:lnTo>
                      <a:pt x="843916" y="2952752"/>
                    </a:lnTo>
                    <a:lnTo>
                      <a:pt x="958216" y="2867024"/>
                    </a:lnTo>
                    <a:lnTo>
                      <a:pt x="996316" y="2771776"/>
                    </a:lnTo>
                    <a:lnTo>
                      <a:pt x="1062990" y="2733676"/>
                    </a:lnTo>
                    <a:lnTo>
                      <a:pt x="1167764" y="2619376"/>
                    </a:lnTo>
                    <a:lnTo>
                      <a:pt x="1263016" y="2533652"/>
                    </a:lnTo>
                    <a:lnTo>
                      <a:pt x="1434464" y="2352676"/>
                    </a:lnTo>
                    <a:lnTo>
                      <a:pt x="1758316" y="2076452"/>
                    </a:lnTo>
                    <a:lnTo>
                      <a:pt x="1948816" y="2047876"/>
                    </a:lnTo>
                    <a:lnTo>
                      <a:pt x="2025016" y="1885952"/>
                    </a:lnTo>
                    <a:lnTo>
                      <a:pt x="2196464" y="1685924"/>
                    </a:lnTo>
                    <a:lnTo>
                      <a:pt x="2244090" y="1552576"/>
                    </a:lnTo>
                    <a:lnTo>
                      <a:pt x="2491740" y="1362076"/>
                    </a:lnTo>
                    <a:lnTo>
                      <a:pt x="2787016" y="1209676"/>
                    </a:lnTo>
                    <a:lnTo>
                      <a:pt x="2948940" y="1152524"/>
                    </a:lnTo>
                    <a:lnTo>
                      <a:pt x="3025140" y="1009652"/>
                    </a:lnTo>
                    <a:lnTo>
                      <a:pt x="3053716" y="771524"/>
                    </a:lnTo>
                    <a:lnTo>
                      <a:pt x="2910840" y="619124"/>
                    </a:lnTo>
                    <a:lnTo>
                      <a:pt x="3063240" y="561976"/>
                    </a:lnTo>
                    <a:lnTo>
                      <a:pt x="3206116" y="590552"/>
                    </a:lnTo>
                    <a:lnTo>
                      <a:pt x="3310890" y="561976"/>
                    </a:lnTo>
                    <a:lnTo>
                      <a:pt x="3244216" y="457200"/>
                    </a:lnTo>
                    <a:lnTo>
                      <a:pt x="3387090" y="438152"/>
                    </a:lnTo>
                    <a:lnTo>
                      <a:pt x="3491864" y="323852"/>
                    </a:lnTo>
                    <a:lnTo>
                      <a:pt x="3977640" y="314324"/>
                    </a:lnTo>
                    <a:lnTo>
                      <a:pt x="3949064" y="200024"/>
                    </a:lnTo>
                    <a:lnTo>
                      <a:pt x="4120516" y="190500"/>
                    </a:lnTo>
                    <a:lnTo>
                      <a:pt x="4177664" y="161924"/>
                    </a:lnTo>
                    <a:lnTo>
                      <a:pt x="4244340" y="47624"/>
                    </a:lnTo>
                    <a:close/>
                  </a:path>
                </a:pathLst>
              </a:custGeom>
              <a:solidFill>
                <a:srgbClr val="00CC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F8283598-7C24-2865-97F1-A8DE0FA4FDAA}"/>
                  </a:ext>
                </a:extLst>
              </p:cNvPr>
              <p:cNvSpPr/>
              <p:nvPr/>
            </p:nvSpPr>
            <p:spPr>
              <a:xfrm>
                <a:off x="2712223" y="4149245"/>
                <a:ext cx="665428" cy="1345363"/>
              </a:xfrm>
              <a:custGeom>
                <a:avLst/>
                <a:gdLst>
                  <a:gd name="connsiteX0" fmla="*/ 417158 w 665428"/>
                  <a:gd name="connsiteY0" fmla="*/ 0 h 1345363"/>
                  <a:gd name="connsiteX1" fmla="*/ 502675 w 665428"/>
                  <a:gd name="connsiteY1" fmla="*/ 27488 h 1345363"/>
                  <a:gd name="connsiteX2" fmla="*/ 542379 w 665428"/>
                  <a:gd name="connsiteY2" fmla="*/ 24433 h 1345363"/>
                  <a:gd name="connsiteX3" fmla="*/ 643167 w 665428"/>
                  <a:gd name="connsiteY3" fmla="*/ 64138 h 1345363"/>
                  <a:gd name="connsiteX4" fmla="*/ 665428 w 665428"/>
                  <a:gd name="connsiteY4" fmla="*/ 110684 h 1345363"/>
                  <a:gd name="connsiteX5" fmla="*/ 665428 w 665428"/>
                  <a:gd name="connsiteY5" fmla="*/ 1345363 h 1345363"/>
                  <a:gd name="connsiteX6" fmla="*/ 633495 w 665428"/>
                  <a:gd name="connsiteY6" fmla="*/ 1345363 h 1345363"/>
                  <a:gd name="connsiteX7" fmla="*/ 610589 w 665428"/>
                  <a:gd name="connsiteY7" fmla="*/ 1312276 h 1345363"/>
                  <a:gd name="connsiteX8" fmla="*/ 595318 w 665428"/>
                  <a:gd name="connsiteY8" fmla="*/ 1276644 h 1345363"/>
                  <a:gd name="connsiteX9" fmla="*/ 580047 w 665428"/>
                  <a:gd name="connsiteY9" fmla="*/ 1271554 h 1345363"/>
                  <a:gd name="connsiteX10" fmla="*/ 562231 w 665428"/>
                  <a:gd name="connsiteY10" fmla="*/ 1263919 h 1345363"/>
                  <a:gd name="connsiteX11" fmla="*/ 529144 w 665428"/>
                  <a:gd name="connsiteY11" fmla="*/ 1241012 h 1345363"/>
                  <a:gd name="connsiteX12" fmla="*/ 511328 w 665428"/>
                  <a:gd name="connsiteY12" fmla="*/ 1248648 h 1345363"/>
                  <a:gd name="connsiteX13" fmla="*/ 498603 w 665428"/>
                  <a:gd name="connsiteY13" fmla="*/ 1269009 h 1345363"/>
                  <a:gd name="connsiteX14" fmla="*/ 470606 w 665428"/>
                  <a:gd name="connsiteY14" fmla="*/ 1248648 h 1345363"/>
                  <a:gd name="connsiteX15" fmla="*/ 419703 w 665428"/>
                  <a:gd name="connsiteY15" fmla="*/ 1256283 h 1345363"/>
                  <a:gd name="connsiteX16" fmla="*/ 409522 w 665428"/>
                  <a:gd name="connsiteY16" fmla="*/ 1274099 h 1345363"/>
                  <a:gd name="connsiteX17" fmla="*/ 396797 w 665428"/>
                  <a:gd name="connsiteY17" fmla="*/ 1299551 h 1345363"/>
                  <a:gd name="connsiteX18" fmla="*/ 343348 w 665428"/>
                  <a:gd name="connsiteY18" fmla="*/ 1302096 h 1345363"/>
                  <a:gd name="connsiteX19" fmla="*/ 305171 w 665428"/>
                  <a:gd name="connsiteY19" fmla="*/ 1304641 h 1345363"/>
                  <a:gd name="connsiteX20" fmla="*/ 297536 w 665428"/>
                  <a:gd name="connsiteY20" fmla="*/ 1325002 h 1345363"/>
                  <a:gd name="connsiteX21" fmla="*/ 259358 w 665428"/>
                  <a:gd name="connsiteY21" fmla="*/ 1340273 h 1345363"/>
                  <a:gd name="connsiteX22" fmla="*/ 231362 w 665428"/>
                  <a:gd name="connsiteY22" fmla="*/ 1325002 h 1345363"/>
                  <a:gd name="connsiteX23" fmla="*/ 208455 w 665428"/>
                  <a:gd name="connsiteY23" fmla="*/ 1289370 h 1345363"/>
                  <a:gd name="connsiteX24" fmla="*/ 228817 w 665428"/>
                  <a:gd name="connsiteY24" fmla="*/ 1251193 h 1345363"/>
                  <a:gd name="connsiteX25" fmla="*/ 218636 w 665428"/>
                  <a:gd name="connsiteY25" fmla="*/ 1179929 h 1345363"/>
                  <a:gd name="connsiteX26" fmla="*/ 185549 w 665428"/>
                  <a:gd name="connsiteY26" fmla="*/ 1131571 h 1345363"/>
                  <a:gd name="connsiteX27" fmla="*/ 165188 w 665428"/>
                  <a:gd name="connsiteY27" fmla="*/ 1121391 h 1345363"/>
                  <a:gd name="connsiteX28" fmla="*/ 144827 w 665428"/>
                  <a:gd name="connsiteY28" fmla="*/ 1078123 h 1345363"/>
                  <a:gd name="connsiteX29" fmla="*/ 160098 w 665428"/>
                  <a:gd name="connsiteY29" fmla="*/ 1001769 h 1345363"/>
                  <a:gd name="connsiteX30" fmla="*/ 142282 w 665428"/>
                  <a:gd name="connsiteY30" fmla="*/ 996678 h 1345363"/>
                  <a:gd name="connsiteX31" fmla="*/ 104104 w 665428"/>
                  <a:gd name="connsiteY31" fmla="*/ 925414 h 1345363"/>
                  <a:gd name="connsiteX32" fmla="*/ 132101 w 665428"/>
                  <a:gd name="connsiteY32" fmla="*/ 787977 h 1345363"/>
                  <a:gd name="connsiteX33" fmla="*/ 71017 w 665428"/>
                  <a:gd name="connsiteY33" fmla="*/ 759980 h 1345363"/>
                  <a:gd name="connsiteX34" fmla="*/ 27750 w 665428"/>
                  <a:gd name="connsiteY34" fmla="*/ 675990 h 1345363"/>
                  <a:gd name="connsiteX35" fmla="*/ 48111 w 665428"/>
                  <a:gd name="connsiteY35" fmla="*/ 612362 h 1345363"/>
                  <a:gd name="connsiteX36" fmla="*/ 32840 w 665428"/>
                  <a:gd name="connsiteY36" fmla="*/ 571639 h 1345363"/>
                  <a:gd name="connsiteX37" fmla="*/ 68472 w 665428"/>
                  <a:gd name="connsiteY37" fmla="*/ 520737 h 1345363"/>
                  <a:gd name="connsiteX38" fmla="*/ 60837 w 665428"/>
                  <a:gd name="connsiteY38" fmla="*/ 497830 h 1345363"/>
                  <a:gd name="connsiteX39" fmla="*/ 37930 w 665428"/>
                  <a:gd name="connsiteY39" fmla="*/ 477469 h 1345363"/>
                  <a:gd name="connsiteX40" fmla="*/ 4844 w 665428"/>
                  <a:gd name="connsiteY40" fmla="*/ 441837 h 1345363"/>
                  <a:gd name="connsiteX41" fmla="*/ 0 w 665428"/>
                  <a:gd name="connsiteY41" fmla="*/ 412776 h 1345363"/>
                  <a:gd name="connsiteX42" fmla="*/ 26223 w 665428"/>
                  <a:gd name="connsiteY42" fmla="*/ 397043 h 1345363"/>
                  <a:gd name="connsiteX43" fmla="*/ 20114 w 665428"/>
                  <a:gd name="connsiteY43" fmla="*/ 363447 h 1345363"/>
                  <a:gd name="connsiteX44" fmla="*/ 38439 w 665428"/>
                  <a:gd name="connsiteY44" fmla="*/ 357338 h 1345363"/>
                  <a:gd name="connsiteX45" fmla="*/ 56765 w 665428"/>
                  <a:gd name="connsiteY45" fmla="*/ 369555 h 1345363"/>
                  <a:gd name="connsiteX46" fmla="*/ 78144 w 665428"/>
                  <a:gd name="connsiteY46" fmla="*/ 354284 h 1345363"/>
                  <a:gd name="connsiteX47" fmla="*/ 130065 w 665428"/>
                  <a:gd name="connsiteY47" fmla="*/ 357338 h 1345363"/>
                  <a:gd name="connsiteX48" fmla="*/ 166715 w 665428"/>
                  <a:gd name="connsiteY48" fmla="*/ 329851 h 1345363"/>
                  <a:gd name="connsiteX49" fmla="*/ 157552 w 665428"/>
                  <a:gd name="connsiteY49" fmla="*/ 235171 h 1345363"/>
                  <a:gd name="connsiteX50" fmla="*/ 212528 w 665428"/>
                  <a:gd name="connsiteY50" fmla="*/ 253496 h 1345363"/>
                  <a:gd name="connsiteX51" fmla="*/ 316370 w 665428"/>
                  <a:gd name="connsiteY51" fmla="*/ 226009 h 1345363"/>
                  <a:gd name="connsiteX52" fmla="*/ 291936 w 665428"/>
                  <a:gd name="connsiteY52" fmla="*/ 177142 h 1345363"/>
                  <a:gd name="connsiteX53" fmla="*/ 304153 w 665428"/>
                  <a:gd name="connsiteY53" fmla="*/ 152709 h 1345363"/>
                  <a:gd name="connsiteX54" fmla="*/ 349966 w 665428"/>
                  <a:gd name="connsiteY54" fmla="*/ 143546 h 1345363"/>
                  <a:gd name="connsiteX55" fmla="*/ 359128 w 665428"/>
                  <a:gd name="connsiteY55" fmla="*/ 109950 h 1345363"/>
                  <a:gd name="connsiteX56" fmla="*/ 371345 w 665428"/>
                  <a:gd name="connsiteY56" fmla="*/ 51921 h 1345363"/>
                  <a:gd name="connsiteX57" fmla="*/ 395778 w 665428"/>
                  <a:gd name="connsiteY57" fmla="*/ 3054 h 1345363"/>
                  <a:gd name="connsiteX0" fmla="*/ 417158 w 1131115"/>
                  <a:gd name="connsiteY0" fmla="*/ 0 h 1345363"/>
                  <a:gd name="connsiteX1" fmla="*/ 502675 w 1131115"/>
                  <a:gd name="connsiteY1" fmla="*/ 27488 h 1345363"/>
                  <a:gd name="connsiteX2" fmla="*/ 542379 w 1131115"/>
                  <a:gd name="connsiteY2" fmla="*/ 24433 h 1345363"/>
                  <a:gd name="connsiteX3" fmla="*/ 643167 w 1131115"/>
                  <a:gd name="connsiteY3" fmla="*/ 64138 h 1345363"/>
                  <a:gd name="connsiteX4" fmla="*/ 665428 w 1131115"/>
                  <a:gd name="connsiteY4" fmla="*/ 110684 h 1345363"/>
                  <a:gd name="connsiteX5" fmla="*/ 1131115 w 1131115"/>
                  <a:gd name="connsiteY5" fmla="*/ 508480 h 1345363"/>
                  <a:gd name="connsiteX6" fmla="*/ 665428 w 1131115"/>
                  <a:gd name="connsiteY6" fmla="*/ 1345363 h 1345363"/>
                  <a:gd name="connsiteX7" fmla="*/ 633495 w 1131115"/>
                  <a:gd name="connsiteY7" fmla="*/ 1345363 h 1345363"/>
                  <a:gd name="connsiteX8" fmla="*/ 610589 w 1131115"/>
                  <a:gd name="connsiteY8" fmla="*/ 1312276 h 1345363"/>
                  <a:gd name="connsiteX9" fmla="*/ 595318 w 1131115"/>
                  <a:gd name="connsiteY9" fmla="*/ 1276644 h 1345363"/>
                  <a:gd name="connsiteX10" fmla="*/ 580047 w 1131115"/>
                  <a:gd name="connsiteY10" fmla="*/ 1271554 h 1345363"/>
                  <a:gd name="connsiteX11" fmla="*/ 562231 w 1131115"/>
                  <a:gd name="connsiteY11" fmla="*/ 1263919 h 1345363"/>
                  <a:gd name="connsiteX12" fmla="*/ 529144 w 1131115"/>
                  <a:gd name="connsiteY12" fmla="*/ 1241012 h 1345363"/>
                  <a:gd name="connsiteX13" fmla="*/ 511328 w 1131115"/>
                  <a:gd name="connsiteY13" fmla="*/ 1248648 h 1345363"/>
                  <a:gd name="connsiteX14" fmla="*/ 498603 w 1131115"/>
                  <a:gd name="connsiteY14" fmla="*/ 1269009 h 1345363"/>
                  <a:gd name="connsiteX15" fmla="*/ 470606 w 1131115"/>
                  <a:gd name="connsiteY15" fmla="*/ 1248648 h 1345363"/>
                  <a:gd name="connsiteX16" fmla="*/ 419703 w 1131115"/>
                  <a:gd name="connsiteY16" fmla="*/ 1256283 h 1345363"/>
                  <a:gd name="connsiteX17" fmla="*/ 409522 w 1131115"/>
                  <a:gd name="connsiteY17" fmla="*/ 1274099 h 1345363"/>
                  <a:gd name="connsiteX18" fmla="*/ 396797 w 1131115"/>
                  <a:gd name="connsiteY18" fmla="*/ 1299551 h 1345363"/>
                  <a:gd name="connsiteX19" fmla="*/ 343348 w 1131115"/>
                  <a:gd name="connsiteY19" fmla="*/ 1302096 h 1345363"/>
                  <a:gd name="connsiteX20" fmla="*/ 305171 w 1131115"/>
                  <a:gd name="connsiteY20" fmla="*/ 1304641 h 1345363"/>
                  <a:gd name="connsiteX21" fmla="*/ 297536 w 1131115"/>
                  <a:gd name="connsiteY21" fmla="*/ 1325002 h 1345363"/>
                  <a:gd name="connsiteX22" fmla="*/ 259358 w 1131115"/>
                  <a:gd name="connsiteY22" fmla="*/ 1340273 h 1345363"/>
                  <a:gd name="connsiteX23" fmla="*/ 231362 w 1131115"/>
                  <a:gd name="connsiteY23" fmla="*/ 1325002 h 1345363"/>
                  <a:gd name="connsiteX24" fmla="*/ 208455 w 1131115"/>
                  <a:gd name="connsiteY24" fmla="*/ 1289370 h 1345363"/>
                  <a:gd name="connsiteX25" fmla="*/ 228817 w 1131115"/>
                  <a:gd name="connsiteY25" fmla="*/ 1251193 h 1345363"/>
                  <a:gd name="connsiteX26" fmla="*/ 218636 w 1131115"/>
                  <a:gd name="connsiteY26" fmla="*/ 1179929 h 1345363"/>
                  <a:gd name="connsiteX27" fmla="*/ 185549 w 1131115"/>
                  <a:gd name="connsiteY27" fmla="*/ 1131571 h 1345363"/>
                  <a:gd name="connsiteX28" fmla="*/ 165188 w 1131115"/>
                  <a:gd name="connsiteY28" fmla="*/ 1121391 h 1345363"/>
                  <a:gd name="connsiteX29" fmla="*/ 144827 w 1131115"/>
                  <a:gd name="connsiteY29" fmla="*/ 1078123 h 1345363"/>
                  <a:gd name="connsiteX30" fmla="*/ 160098 w 1131115"/>
                  <a:gd name="connsiteY30" fmla="*/ 1001769 h 1345363"/>
                  <a:gd name="connsiteX31" fmla="*/ 142282 w 1131115"/>
                  <a:gd name="connsiteY31" fmla="*/ 996678 h 1345363"/>
                  <a:gd name="connsiteX32" fmla="*/ 104104 w 1131115"/>
                  <a:gd name="connsiteY32" fmla="*/ 925414 h 1345363"/>
                  <a:gd name="connsiteX33" fmla="*/ 132101 w 1131115"/>
                  <a:gd name="connsiteY33" fmla="*/ 787977 h 1345363"/>
                  <a:gd name="connsiteX34" fmla="*/ 71017 w 1131115"/>
                  <a:gd name="connsiteY34" fmla="*/ 759980 h 1345363"/>
                  <a:gd name="connsiteX35" fmla="*/ 27750 w 1131115"/>
                  <a:gd name="connsiteY35" fmla="*/ 675990 h 1345363"/>
                  <a:gd name="connsiteX36" fmla="*/ 48111 w 1131115"/>
                  <a:gd name="connsiteY36" fmla="*/ 612362 h 1345363"/>
                  <a:gd name="connsiteX37" fmla="*/ 32840 w 1131115"/>
                  <a:gd name="connsiteY37" fmla="*/ 571639 h 1345363"/>
                  <a:gd name="connsiteX38" fmla="*/ 68472 w 1131115"/>
                  <a:gd name="connsiteY38" fmla="*/ 520737 h 1345363"/>
                  <a:gd name="connsiteX39" fmla="*/ 60837 w 1131115"/>
                  <a:gd name="connsiteY39" fmla="*/ 497830 h 1345363"/>
                  <a:gd name="connsiteX40" fmla="*/ 37930 w 1131115"/>
                  <a:gd name="connsiteY40" fmla="*/ 477469 h 1345363"/>
                  <a:gd name="connsiteX41" fmla="*/ 4844 w 1131115"/>
                  <a:gd name="connsiteY41" fmla="*/ 441837 h 1345363"/>
                  <a:gd name="connsiteX42" fmla="*/ 0 w 1131115"/>
                  <a:gd name="connsiteY42" fmla="*/ 412776 h 1345363"/>
                  <a:gd name="connsiteX43" fmla="*/ 26223 w 1131115"/>
                  <a:gd name="connsiteY43" fmla="*/ 397043 h 1345363"/>
                  <a:gd name="connsiteX44" fmla="*/ 20114 w 1131115"/>
                  <a:gd name="connsiteY44" fmla="*/ 363447 h 1345363"/>
                  <a:gd name="connsiteX45" fmla="*/ 38439 w 1131115"/>
                  <a:gd name="connsiteY45" fmla="*/ 357338 h 1345363"/>
                  <a:gd name="connsiteX46" fmla="*/ 56765 w 1131115"/>
                  <a:gd name="connsiteY46" fmla="*/ 369555 h 1345363"/>
                  <a:gd name="connsiteX47" fmla="*/ 78144 w 1131115"/>
                  <a:gd name="connsiteY47" fmla="*/ 354284 h 1345363"/>
                  <a:gd name="connsiteX48" fmla="*/ 130065 w 1131115"/>
                  <a:gd name="connsiteY48" fmla="*/ 357338 h 1345363"/>
                  <a:gd name="connsiteX49" fmla="*/ 166715 w 1131115"/>
                  <a:gd name="connsiteY49" fmla="*/ 329851 h 1345363"/>
                  <a:gd name="connsiteX50" fmla="*/ 157552 w 1131115"/>
                  <a:gd name="connsiteY50" fmla="*/ 235171 h 1345363"/>
                  <a:gd name="connsiteX51" fmla="*/ 212528 w 1131115"/>
                  <a:gd name="connsiteY51" fmla="*/ 253496 h 1345363"/>
                  <a:gd name="connsiteX52" fmla="*/ 316370 w 1131115"/>
                  <a:gd name="connsiteY52" fmla="*/ 226009 h 1345363"/>
                  <a:gd name="connsiteX53" fmla="*/ 291936 w 1131115"/>
                  <a:gd name="connsiteY53" fmla="*/ 177142 h 1345363"/>
                  <a:gd name="connsiteX54" fmla="*/ 304153 w 1131115"/>
                  <a:gd name="connsiteY54" fmla="*/ 152709 h 1345363"/>
                  <a:gd name="connsiteX55" fmla="*/ 349966 w 1131115"/>
                  <a:gd name="connsiteY55" fmla="*/ 143546 h 1345363"/>
                  <a:gd name="connsiteX56" fmla="*/ 359128 w 1131115"/>
                  <a:gd name="connsiteY56" fmla="*/ 109950 h 1345363"/>
                  <a:gd name="connsiteX57" fmla="*/ 371345 w 1131115"/>
                  <a:gd name="connsiteY57" fmla="*/ 51921 h 1345363"/>
                  <a:gd name="connsiteX58" fmla="*/ 395778 w 1131115"/>
                  <a:gd name="connsiteY58" fmla="*/ 3054 h 1345363"/>
                  <a:gd name="connsiteX59" fmla="*/ 417158 w 1131115"/>
                  <a:gd name="connsiteY59" fmla="*/ 0 h 1345363"/>
                  <a:gd name="connsiteX0" fmla="*/ 1131115 w 1222555"/>
                  <a:gd name="connsiteY0" fmla="*/ 508480 h 1345363"/>
                  <a:gd name="connsiteX1" fmla="*/ 665428 w 1222555"/>
                  <a:gd name="connsiteY1" fmla="*/ 1345363 h 1345363"/>
                  <a:gd name="connsiteX2" fmla="*/ 633495 w 1222555"/>
                  <a:gd name="connsiteY2" fmla="*/ 1345363 h 1345363"/>
                  <a:gd name="connsiteX3" fmla="*/ 610589 w 1222555"/>
                  <a:gd name="connsiteY3" fmla="*/ 1312276 h 1345363"/>
                  <a:gd name="connsiteX4" fmla="*/ 595318 w 1222555"/>
                  <a:gd name="connsiteY4" fmla="*/ 1276644 h 1345363"/>
                  <a:gd name="connsiteX5" fmla="*/ 580047 w 1222555"/>
                  <a:gd name="connsiteY5" fmla="*/ 1271554 h 1345363"/>
                  <a:gd name="connsiteX6" fmla="*/ 562231 w 1222555"/>
                  <a:gd name="connsiteY6" fmla="*/ 1263919 h 1345363"/>
                  <a:gd name="connsiteX7" fmla="*/ 529144 w 1222555"/>
                  <a:gd name="connsiteY7" fmla="*/ 1241012 h 1345363"/>
                  <a:gd name="connsiteX8" fmla="*/ 511328 w 1222555"/>
                  <a:gd name="connsiteY8" fmla="*/ 1248648 h 1345363"/>
                  <a:gd name="connsiteX9" fmla="*/ 498603 w 1222555"/>
                  <a:gd name="connsiteY9" fmla="*/ 1269009 h 1345363"/>
                  <a:gd name="connsiteX10" fmla="*/ 470606 w 1222555"/>
                  <a:gd name="connsiteY10" fmla="*/ 1248648 h 1345363"/>
                  <a:gd name="connsiteX11" fmla="*/ 419703 w 1222555"/>
                  <a:gd name="connsiteY11" fmla="*/ 1256283 h 1345363"/>
                  <a:gd name="connsiteX12" fmla="*/ 409522 w 1222555"/>
                  <a:gd name="connsiteY12" fmla="*/ 1274099 h 1345363"/>
                  <a:gd name="connsiteX13" fmla="*/ 396797 w 1222555"/>
                  <a:gd name="connsiteY13" fmla="*/ 1299551 h 1345363"/>
                  <a:gd name="connsiteX14" fmla="*/ 343348 w 1222555"/>
                  <a:gd name="connsiteY14" fmla="*/ 1302096 h 1345363"/>
                  <a:gd name="connsiteX15" fmla="*/ 305171 w 1222555"/>
                  <a:gd name="connsiteY15" fmla="*/ 1304641 h 1345363"/>
                  <a:gd name="connsiteX16" fmla="*/ 297536 w 1222555"/>
                  <a:gd name="connsiteY16" fmla="*/ 1325002 h 1345363"/>
                  <a:gd name="connsiteX17" fmla="*/ 259358 w 1222555"/>
                  <a:gd name="connsiteY17" fmla="*/ 1340273 h 1345363"/>
                  <a:gd name="connsiteX18" fmla="*/ 231362 w 1222555"/>
                  <a:gd name="connsiteY18" fmla="*/ 1325002 h 1345363"/>
                  <a:gd name="connsiteX19" fmla="*/ 208455 w 1222555"/>
                  <a:gd name="connsiteY19" fmla="*/ 1289370 h 1345363"/>
                  <a:gd name="connsiteX20" fmla="*/ 228817 w 1222555"/>
                  <a:gd name="connsiteY20" fmla="*/ 1251193 h 1345363"/>
                  <a:gd name="connsiteX21" fmla="*/ 218636 w 1222555"/>
                  <a:gd name="connsiteY21" fmla="*/ 1179929 h 1345363"/>
                  <a:gd name="connsiteX22" fmla="*/ 185549 w 1222555"/>
                  <a:gd name="connsiteY22" fmla="*/ 1131571 h 1345363"/>
                  <a:gd name="connsiteX23" fmla="*/ 165188 w 1222555"/>
                  <a:gd name="connsiteY23" fmla="*/ 1121391 h 1345363"/>
                  <a:gd name="connsiteX24" fmla="*/ 144827 w 1222555"/>
                  <a:gd name="connsiteY24" fmla="*/ 1078123 h 1345363"/>
                  <a:gd name="connsiteX25" fmla="*/ 160098 w 1222555"/>
                  <a:gd name="connsiteY25" fmla="*/ 1001769 h 1345363"/>
                  <a:gd name="connsiteX26" fmla="*/ 142282 w 1222555"/>
                  <a:gd name="connsiteY26" fmla="*/ 996678 h 1345363"/>
                  <a:gd name="connsiteX27" fmla="*/ 104104 w 1222555"/>
                  <a:gd name="connsiteY27" fmla="*/ 925414 h 1345363"/>
                  <a:gd name="connsiteX28" fmla="*/ 132101 w 1222555"/>
                  <a:gd name="connsiteY28" fmla="*/ 787977 h 1345363"/>
                  <a:gd name="connsiteX29" fmla="*/ 71017 w 1222555"/>
                  <a:gd name="connsiteY29" fmla="*/ 759980 h 1345363"/>
                  <a:gd name="connsiteX30" fmla="*/ 27750 w 1222555"/>
                  <a:gd name="connsiteY30" fmla="*/ 675990 h 1345363"/>
                  <a:gd name="connsiteX31" fmla="*/ 48111 w 1222555"/>
                  <a:gd name="connsiteY31" fmla="*/ 612362 h 1345363"/>
                  <a:gd name="connsiteX32" fmla="*/ 32840 w 1222555"/>
                  <a:gd name="connsiteY32" fmla="*/ 571639 h 1345363"/>
                  <a:gd name="connsiteX33" fmla="*/ 68472 w 1222555"/>
                  <a:gd name="connsiteY33" fmla="*/ 520737 h 1345363"/>
                  <a:gd name="connsiteX34" fmla="*/ 60837 w 1222555"/>
                  <a:gd name="connsiteY34" fmla="*/ 497830 h 1345363"/>
                  <a:gd name="connsiteX35" fmla="*/ 37930 w 1222555"/>
                  <a:gd name="connsiteY35" fmla="*/ 477469 h 1345363"/>
                  <a:gd name="connsiteX36" fmla="*/ 4844 w 1222555"/>
                  <a:gd name="connsiteY36" fmla="*/ 441837 h 1345363"/>
                  <a:gd name="connsiteX37" fmla="*/ 0 w 1222555"/>
                  <a:gd name="connsiteY37" fmla="*/ 412776 h 1345363"/>
                  <a:gd name="connsiteX38" fmla="*/ 26223 w 1222555"/>
                  <a:gd name="connsiteY38" fmla="*/ 397043 h 1345363"/>
                  <a:gd name="connsiteX39" fmla="*/ 20114 w 1222555"/>
                  <a:gd name="connsiteY39" fmla="*/ 363447 h 1345363"/>
                  <a:gd name="connsiteX40" fmla="*/ 38439 w 1222555"/>
                  <a:gd name="connsiteY40" fmla="*/ 357338 h 1345363"/>
                  <a:gd name="connsiteX41" fmla="*/ 56765 w 1222555"/>
                  <a:gd name="connsiteY41" fmla="*/ 369555 h 1345363"/>
                  <a:gd name="connsiteX42" fmla="*/ 78144 w 1222555"/>
                  <a:gd name="connsiteY42" fmla="*/ 354284 h 1345363"/>
                  <a:gd name="connsiteX43" fmla="*/ 130065 w 1222555"/>
                  <a:gd name="connsiteY43" fmla="*/ 357338 h 1345363"/>
                  <a:gd name="connsiteX44" fmla="*/ 166715 w 1222555"/>
                  <a:gd name="connsiteY44" fmla="*/ 329851 h 1345363"/>
                  <a:gd name="connsiteX45" fmla="*/ 157552 w 1222555"/>
                  <a:gd name="connsiteY45" fmla="*/ 235171 h 1345363"/>
                  <a:gd name="connsiteX46" fmla="*/ 212528 w 1222555"/>
                  <a:gd name="connsiteY46" fmla="*/ 253496 h 1345363"/>
                  <a:gd name="connsiteX47" fmla="*/ 316370 w 1222555"/>
                  <a:gd name="connsiteY47" fmla="*/ 226009 h 1345363"/>
                  <a:gd name="connsiteX48" fmla="*/ 291936 w 1222555"/>
                  <a:gd name="connsiteY48" fmla="*/ 177142 h 1345363"/>
                  <a:gd name="connsiteX49" fmla="*/ 304153 w 1222555"/>
                  <a:gd name="connsiteY49" fmla="*/ 152709 h 1345363"/>
                  <a:gd name="connsiteX50" fmla="*/ 349966 w 1222555"/>
                  <a:gd name="connsiteY50" fmla="*/ 143546 h 1345363"/>
                  <a:gd name="connsiteX51" fmla="*/ 359128 w 1222555"/>
                  <a:gd name="connsiteY51" fmla="*/ 109950 h 1345363"/>
                  <a:gd name="connsiteX52" fmla="*/ 371345 w 1222555"/>
                  <a:gd name="connsiteY52" fmla="*/ 51921 h 1345363"/>
                  <a:gd name="connsiteX53" fmla="*/ 395778 w 1222555"/>
                  <a:gd name="connsiteY53" fmla="*/ 3054 h 1345363"/>
                  <a:gd name="connsiteX54" fmla="*/ 417158 w 1222555"/>
                  <a:gd name="connsiteY54" fmla="*/ 0 h 1345363"/>
                  <a:gd name="connsiteX55" fmla="*/ 502675 w 1222555"/>
                  <a:gd name="connsiteY55" fmla="*/ 27488 h 1345363"/>
                  <a:gd name="connsiteX56" fmla="*/ 542379 w 1222555"/>
                  <a:gd name="connsiteY56" fmla="*/ 24433 h 1345363"/>
                  <a:gd name="connsiteX57" fmla="*/ 643167 w 1222555"/>
                  <a:gd name="connsiteY57" fmla="*/ 64138 h 1345363"/>
                  <a:gd name="connsiteX58" fmla="*/ 665428 w 1222555"/>
                  <a:gd name="connsiteY58" fmla="*/ 110684 h 1345363"/>
                  <a:gd name="connsiteX59" fmla="*/ 1222555 w 1222555"/>
                  <a:gd name="connsiteY59" fmla="*/ 599920 h 1345363"/>
                  <a:gd name="connsiteX0" fmla="*/ 665428 w 1222555"/>
                  <a:gd name="connsiteY0" fmla="*/ 1345363 h 1345363"/>
                  <a:gd name="connsiteX1" fmla="*/ 633495 w 1222555"/>
                  <a:gd name="connsiteY1" fmla="*/ 1345363 h 1345363"/>
                  <a:gd name="connsiteX2" fmla="*/ 610589 w 1222555"/>
                  <a:gd name="connsiteY2" fmla="*/ 1312276 h 1345363"/>
                  <a:gd name="connsiteX3" fmla="*/ 595318 w 1222555"/>
                  <a:gd name="connsiteY3" fmla="*/ 1276644 h 1345363"/>
                  <a:gd name="connsiteX4" fmla="*/ 580047 w 1222555"/>
                  <a:gd name="connsiteY4" fmla="*/ 1271554 h 1345363"/>
                  <a:gd name="connsiteX5" fmla="*/ 562231 w 1222555"/>
                  <a:gd name="connsiteY5" fmla="*/ 1263919 h 1345363"/>
                  <a:gd name="connsiteX6" fmla="*/ 529144 w 1222555"/>
                  <a:gd name="connsiteY6" fmla="*/ 1241012 h 1345363"/>
                  <a:gd name="connsiteX7" fmla="*/ 511328 w 1222555"/>
                  <a:gd name="connsiteY7" fmla="*/ 1248648 h 1345363"/>
                  <a:gd name="connsiteX8" fmla="*/ 498603 w 1222555"/>
                  <a:gd name="connsiteY8" fmla="*/ 1269009 h 1345363"/>
                  <a:gd name="connsiteX9" fmla="*/ 470606 w 1222555"/>
                  <a:gd name="connsiteY9" fmla="*/ 1248648 h 1345363"/>
                  <a:gd name="connsiteX10" fmla="*/ 419703 w 1222555"/>
                  <a:gd name="connsiteY10" fmla="*/ 1256283 h 1345363"/>
                  <a:gd name="connsiteX11" fmla="*/ 409522 w 1222555"/>
                  <a:gd name="connsiteY11" fmla="*/ 1274099 h 1345363"/>
                  <a:gd name="connsiteX12" fmla="*/ 396797 w 1222555"/>
                  <a:gd name="connsiteY12" fmla="*/ 1299551 h 1345363"/>
                  <a:gd name="connsiteX13" fmla="*/ 343348 w 1222555"/>
                  <a:gd name="connsiteY13" fmla="*/ 1302096 h 1345363"/>
                  <a:gd name="connsiteX14" fmla="*/ 305171 w 1222555"/>
                  <a:gd name="connsiteY14" fmla="*/ 1304641 h 1345363"/>
                  <a:gd name="connsiteX15" fmla="*/ 297536 w 1222555"/>
                  <a:gd name="connsiteY15" fmla="*/ 1325002 h 1345363"/>
                  <a:gd name="connsiteX16" fmla="*/ 259358 w 1222555"/>
                  <a:gd name="connsiteY16" fmla="*/ 1340273 h 1345363"/>
                  <a:gd name="connsiteX17" fmla="*/ 231362 w 1222555"/>
                  <a:gd name="connsiteY17" fmla="*/ 1325002 h 1345363"/>
                  <a:gd name="connsiteX18" fmla="*/ 208455 w 1222555"/>
                  <a:gd name="connsiteY18" fmla="*/ 1289370 h 1345363"/>
                  <a:gd name="connsiteX19" fmla="*/ 228817 w 1222555"/>
                  <a:gd name="connsiteY19" fmla="*/ 1251193 h 1345363"/>
                  <a:gd name="connsiteX20" fmla="*/ 218636 w 1222555"/>
                  <a:gd name="connsiteY20" fmla="*/ 1179929 h 1345363"/>
                  <a:gd name="connsiteX21" fmla="*/ 185549 w 1222555"/>
                  <a:gd name="connsiteY21" fmla="*/ 1131571 h 1345363"/>
                  <a:gd name="connsiteX22" fmla="*/ 165188 w 1222555"/>
                  <a:gd name="connsiteY22" fmla="*/ 1121391 h 1345363"/>
                  <a:gd name="connsiteX23" fmla="*/ 144827 w 1222555"/>
                  <a:gd name="connsiteY23" fmla="*/ 1078123 h 1345363"/>
                  <a:gd name="connsiteX24" fmla="*/ 160098 w 1222555"/>
                  <a:gd name="connsiteY24" fmla="*/ 1001769 h 1345363"/>
                  <a:gd name="connsiteX25" fmla="*/ 142282 w 1222555"/>
                  <a:gd name="connsiteY25" fmla="*/ 996678 h 1345363"/>
                  <a:gd name="connsiteX26" fmla="*/ 104104 w 1222555"/>
                  <a:gd name="connsiteY26" fmla="*/ 925414 h 1345363"/>
                  <a:gd name="connsiteX27" fmla="*/ 132101 w 1222555"/>
                  <a:gd name="connsiteY27" fmla="*/ 787977 h 1345363"/>
                  <a:gd name="connsiteX28" fmla="*/ 71017 w 1222555"/>
                  <a:gd name="connsiteY28" fmla="*/ 759980 h 1345363"/>
                  <a:gd name="connsiteX29" fmla="*/ 27750 w 1222555"/>
                  <a:gd name="connsiteY29" fmla="*/ 675990 h 1345363"/>
                  <a:gd name="connsiteX30" fmla="*/ 48111 w 1222555"/>
                  <a:gd name="connsiteY30" fmla="*/ 612362 h 1345363"/>
                  <a:gd name="connsiteX31" fmla="*/ 32840 w 1222555"/>
                  <a:gd name="connsiteY31" fmla="*/ 571639 h 1345363"/>
                  <a:gd name="connsiteX32" fmla="*/ 68472 w 1222555"/>
                  <a:gd name="connsiteY32" fmla="*/ 520737 h 1345363"/>
                  <a:gd name="connsiteX33" fmla="*/ 60837 w 1222555"/>
                  <a:gd name="connsiteY33" fmla="*/ 497830 h 1345363"/>
                  <a:gd name="connsiteX34" fmla="*/ 37930 w 1222555"/>
                  <a:gd name="connsiteY34" fmla="*/ 477469 h 1345363"/>
                  <a:gd name="connsiteX35" fmla="*/ 4844 w 1222555"/>
                  <a:gd name="connsiteY35" fmla="*/ 441837 h 1345363"/>
                  <a:gd name="connsiteX36" fmla="*/ 0 w 1222555"/>
                  <a:gd name="connsiteY36" fmla="*/ 412776 h 1345363"/>
                  <a:gd name="connsiteX37" fmla="*/ 26223 w 1222555"/>
                  <a:gd name="connsiteY37" fmla="*/ 397043 h 1345363"/>
                  <a:gd name="connsiteX38" fmla="*/ 20114 w 1222555"/>
                  <a:gd name="connsiteY38" fmla="*/ 363447 h 1345363"/>
                  <a:gd name="connsiteX39" fmla="*/ 38439 w 1222555"/>
                  <a:gd name="connsiteY39" fmla="*/ 357338 h 1345363"/>
                  <a:gd name="connsiteX40" fmla="*/ 56765 w 1222555"/>
                  <a:gd name="connsiteY40" fmla="*/ 369555 h 1345363"/>
                  <a:gd name="connsiteX41" fmla="*/ 78144 w 1222555"/>
                  <a:gd name="connsiteY41" fmla="*/ 354284 h 1345363"/>
                  <a:gd name="connsiteX42" fmla="*/ 130065 w 1222555"/>
                  <a:gd name="connsiteY42" fmla="*/ 357338 h 1345363"/>
                  <a:gd name="connsiteX43" fmla="*/ 166715 w 1222555"/>
                  <a:gd name="connsiteY43" fmla="*/ 329851 h 1345363"/>
                  <a:gd name="connsiteX44" fmla="*/ 157552 w 1222555"/>
                  <a:gd name="connsiteY44" fmla="*/ 235171 h 1345363"/>
                  <a:gd name="connsiteX45" fmla="*/ 212528 w 1222555"/>
                  <a:gd name="connsiteY45" fmla="*/ 253496 h 1345363"/>
                  <a:gd name="connsiteX46" fmla="*/ 316370 w 1222555"/>
                  <a:gd name="connsiteY46" fmla="*/ 226009 h 1345363"/>
                  <a:gd name="connsiteX47" fmla="*/ 291936 w 1222555"/>
                  <a:gd name="connsiteY47" fmla="*/ 177142 h 1345363"/>
                  <a:gd name="connsiteX48" fmla="*/ 304153 w 1222555"/>
                  <a:gd name="connsiteY48" fmla="*/ 152709 h 1345363"/>
                  <a:gd name="connsiteX49" fmla="*/ 349966 w 1222555"/>
                  <a:gd name="connsiteY49" fmla="*/ 143546 h 1345363"/>
                  <a:gd name="connsiteX50" fmla="*/ 359128 w 1222555"/>
                  <a:gd name="connsiteY50" fmla="*/ 109950 h 1345363"/>
                  <a:gd name="connsiteX51" fmla="*/ 371345 w 1222555"/>
                  <a:gd name="connsiteY51" fmla="*/ 51921 h 1345363"/>
                  <a:gd name="connsiteX52" fmla="*/ 395778 w 1222555"/>
                  <a:gd name="connsiteY52" fmla="*/ 3054 h 1345363"/>
                  <a:gd name="connsiteX53" fmla="*/ 417158 w 1222555"/>
                  <a:gd name="connsiteY53" fmla="*/ 0 h 1345363"/>
                  <a:gd name="connsiteX54" fmla="*/ 502675 w 1222555"/>
                  <a:gd name="connsiteY54" fmla="*/ 27488 h 1345363"/>
                  <a:gd name="connsiteX55" fmla="*/ 542379 w 1222555"/>
                  <a:gd name="connsiteY55" fmla="*/ 24433 h 1345363"/>
                  <a:gd name="connsiteX56" fmla="*/ 643167 w 1222555"/>
                  <a:gd name="connsiteY56" fmla="*/ 64138 h 1345363"/>
                  <a:gd name="connsiteX57" fmla="*/ 665428 w 1222555"/>
                  <a:gd name="connsiteY57" fmla="*/ 110684 h 1345363"/>
                  <a:gd name="connsiteX58" fmla="*/ 1222555 w 1222555"/>
                  <a:gd name="connsiteY58" fmla="*/ 599920 h 1345363"/>
                  <a:gd name="connsiteX0" fmla="*/ 665428 w 665428"/>
                  <a:gd name="connsiteY0" fmla="*/ 1345363 h 1345363"/>
                  <a:gd name="connsiteX1" fmla="*/ 633495 w 665428"/>
                  <a:gd name="connsiteY1" fmla="*/ 1345363 h 1345363"/>
                  <a:gd name="connsiteX2" fmla="*/ 610589 w 665428"/>
                  <a:gd name="connsiteY2" fmla="*/ 1312276 h 1345363"/>
                  <a:gd name="connsiteX3" fmla="*/ 595318 w 665428"/>
                  <a:gd name="connsiteY3" fmla="*/ 1276644 h 1345363"/>
                  <a:gd name="connsiteX4" fmla="*/ 580047 w 665428"/>
                  <a:gd name="connsiteY4" fmla="*/ 1271554 h 1345363"/>
                  <a:gd name="connsiteX5" fmla="*/ 562231 w 665428"/>
                  <a:gd name="connsiteY5" fmla="*/ 1263919 h 1345363"/>
                  <a:gd name="connsiteX6" fmla="*/ 529144 w 665428"/>
                  <a:gd name="connsiteY6" fmla="*/ 1241012 h 1345363"/>
                  <a:gd name="connsiteX7" fmla="*/ 511328 w 665428"/>
                  <a:gd name="connsiteY7" fmla="*/ 1248648 h 1345363"/>
                  <a:gd name="connsiteX8" fmla="*/ 498603 w 665428"/>
                  <a:gd name="connsiteY8" fmla="*/ 1269009 h 1345363"/>
                  <a:gd name="connsiteX9" fmla="*/ 470606 w 665428"/>
                  <a:gd name="connsiteY9" fmla="*/ 1248648 h 1345363"/>
                  <a:gd name="connsiteX10" fmla="*/ 419703 w 665428"/>
                  <a:gd name="connsiteY10" fmla="*/ 1256283 h 1345363"/>
                  <a:gd name="connsiteX11" fmla="*/ 409522 w 665428"/>
                  <a:gd name="connsiteY11" fmla="*/ 1274099 h 1345363"/>
                  <a:gd name="connsiteX12" fmla="*/ 396797 w 665428"/>
                  <a:gd name="connsiteY12" fmla="*/ 1299551 h 1345363"/>
                  <a:gd name="connsiteX13" fmla="*/ 343348 w 665428"/>
                  <a:gd name="connsiteY13" fmla="*/ 1302096 h 1345363"/>
                  <a:gd name="connsiteX14" fmla="*/ 305171 w 665428"/>
                  <a:gd name="connsiteY14" fmla="*/ 1304641 h 1345363"/>
                  <a:gd name="connsiteX15" fmla="*/ 297536 w 665428"/>
                  <a:gd name="connsiteY15" fmla="*/ 1325002 h 1345363"/>
                  <a:gd name="connsiteX16" fmla="*/ 259358 w 665428"/>
                  <a:gd name="connsiteY16" fmla="*/ 1340273 h 1345363"/>
                  <a:gd name="connsiteX17" fmla="*/ 231362 w 665428"/>
                  <a:gd name="connsiteY17" fmla="*/ 1325002 h 1345363"/>
                  <a:gd name="connsiteX18" fmla="*/ 208455 w 665428"/>
                  <a:gd name="connsiteY18" fmla="*/ 1289370 h 1345363"/>
                  <a:gd name="connsiteX19" fmla="*/ 228817 w 665428"/>
                  <a:gd name="connsiteY19" fmla="*/ 1251193 h 1345363"/>
                  <a:gd name="connsiteX20" fmla="*/ 218636 w 665428"/>
                  <a:gd name="connsiteY20" fmla="*/ 1179929 h 1345363"/>
                  <a:gd name="connsiteX21" fmla="*/ 185549 w 665428"/>
                  <a:gd name="connsiteY21" fmla="*/ 1131571 h 1345363"/>
                  <a:gd name="connsiteX22" fmla="*/ 165188 w 665428"/>
                  <a:gd name="connsiteY22" fmla="*/ 1121391 h 1345363"/>
                  <a:gd name="connsiteX23" fmla="*/ 144827 w 665428"/>
                  <a:gd name="connsiteY23" fmla="*/ 1078123 h 1345363"/>
                  <a:gd name="connsiteX24" fmla="*/ 160098 w 665428"/>
                  <a:gd name="connsiteY24" fmla="*/ 1001769 h 1345363"/>
                  <a:gd name="connsiteX25" fmla="*/ 142282 w 665428"/>
                  <a:gd name="connsiteY25" fmla="*/ 996678 h 1345363"/>
                  <a:gd name="connsiteX26" fmla="*/ 104104 w 665428"/>
                  <a:gd name="connsiteY26" fmla="*/ 925414 h 1345363"/>
                  <a:gd name="connsiteX27" fmla="*/ 132101 w 665428"/>
                  <a:gd name="connsiteY27" fmla="*/ 787977 h 1345363"/>
                  <a:gd name="connsiteX28" fmla="*/ 71017 w 665428"/>
                  <a:gd name="connsiteY28" fmla="*/ 759980 h 1345363"/>
                  <a:gd name="connsiteX29" fmla="*/ 27750 w 665428"/>
                  <a:gd name="connsiteY29" fmla="*/ 675990 h 1345363"/>
                  <a:gd name="connsiteX30" fmla="*/ 48111 w 665428"/>
                  <a:gd name="connsiteY30" fmla="*/ 612362 h 1345363"/>
                  <a:gd name="connsiteX31" fmla="*/ 32840 w 665428"/>
                  <a:gd name="connsiteY31" fmla="*/ 571639 h 1345363"/>
                  <a:gd name="connsiteX32" fmla="*/ 68472 w 665428"/>
                  <a:gd name="connsiteY32" fmla="*/ 520737 h 1345363"/>
                  <a:gd name="connsiteX33" fmla="*/ 60837 w 665428"/>
                  <a:gd name="connsiteY33" fmla="*/ 497830 h 1345363"/>
                  <a:gd name="connsiteX34" fmla="*/ 37930 w 665428"/>
                  <a:gd name="connsiteY34" fmla="*/ 477469 h 1345363"/>
                  <a:gd name="connsiteX35" fmla="*/ 4844 w 665428"/>
                  <a:gd name="connsiteY35" fmla="*/ 441837 h 1345363"/>
                  <a:gd name="connsiteX36" fmla="*/ 0 w 665428"/>
                  <a:gd name="connsiteY36" fmla="*/ 412776 h 1345363"/>
                  <a:gd name="connsiteX37" fmla="*/ 26223 w 665428"/>
                  <a:gd name="connsiteY37" fmla="*/ 397043 h 1345363"/>
                  <a:gd name="connsiteX38" fmla="*/ 20114 w 665428"/>
                  <a:gd name="connsiteY38" fmla="*/ 363447 h 1345363"/>
                  <a:gd name="connsiteX39" fmla="*/ 38439 w 665428"/>
                  <a:gd name="connsiteY39" fmla="*/ 357338 h 1345363"/>
                  <a:gd name="connsiteX40" fmla="*/ 56765 w 665428"/>
                  <a:gd name="connsiteY40" fmla="*/ 369555 h 1345363"/>
                  <a:gd name="connsiteX41" fmla="*/ 78144 w 665428"/>
                  <a:gd name="connsiteY41" fmla="*/ 354284 h 1345363"/>
                  <a:gd name="connsiteX42" fmla="*/ 130065 w 665428"/>
                  <a:gd name="connsiteY42" fmla="*/ 357338 h 1345363"/>
                  <a:gd name="connsiteX43" fmla="*/ 166715 w 665428"/>
                  <a:gd name="connsiteY43" fmla="*/ 329851 h 1345363"/>
                  <a:gd name="connsiteX44" fmla="*/ 157552 w 665428"/>
                  <a:gd name="connsiteY44" fmla="*/ 235171 h 1345363"/>
                  <a:gd name="connsiteX45" fmla="*/ 212528 w 665428"/>
                  <a:gd name="connsiteY45" fmla="*/ 253496 h 1345363"/>
                  <a:gd name="connsiteX46" fmla="*/ 316370 w 665428"/>
                  <a:gd name="connsiteY46" fmla="*/ 226009 h 1345363"/>
                  <a:gd name="connsiteX47" fmla="*/ 291936 w 665428"/>
                  <a:gd name="connsiteY47" fmla="*/ 177142 h 1345363"/>
                  <a:gd name="connsiteX48" fmla="*/ 304153 w 665428"/>
                  <a:gd name="connsiteY48" fmla="*/ 152709 h 1345363"/>
                  <a:gd name="connsiteX49" fmla="*/ 349966 w 665428"/>
                  <a:gd name="connsiteY49" fmla="*/ 143546 h 1345363"/>
                  <a:gd name="connsiteX50" fmla="*/ 359128 w 665428"/>
                  <a:gd name="connsiteY50" fmla="*/ 109950 h 1345363"/>
                  <a:gd name="connsiteX51" fmla="*/ 371345 w 665428"/>
                  <a:gd name="connsiteY51" fmla="*/ 51921 h 1345363"/>
                  <a:gd name="connsiteX52" fmla="*/ 395778 w 665428"/>
                  <a:gd name="connsiteY52" fmla="*/ 3054 h 1345363"/>
                  <a:gd name="connsiteX53" fmla="*/ 417158 w 665428"/>
                  <a:gd name="connsiteY53" fmla="*/ 0 h 1345363"/>
                  <a:gd name="connsiteX54" fmla="*/ 502675 w 665428"/>
                  <a:gd name="connsiteY54" fmla="*/ 27488 h 1345363"/>
                  <a:gd name="connsiteX55" fmla="*/ 542379 w 665428"/>
                  <a:gd name="connsiteY55" fmla="*/ 24433 h 1345363"/>
                  <a:gd name="connsiteX56" fmla="*/ 643167 w 665428"/>
                  <a:gd name="connsiteY56" fmla="*/ 64138 h 1345363"/>
                  <a:gd name="connsiteX57" fmla="*/ 665428 w 665428"/>
                  <a:gd name="connsiteY57" fmla="*/ 110684 h 13453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</a:cxnLst>
                <a:rect l="l" t="t" r="r" b="b"/>
                <a:pathLst>
                  <a:path w="665428" h="1345363">
                    <a:moveTo>
                      <a:pt x="665428" y="1345363"/>
                    </a:moveTo>
                    <a:lnTo>
                      <a:pt x="633495" y="1345363"/>
                    </a:lnTo>
                    <a:lnTo>
                      <a:pt x="610589" y="1312276"/>
                    </a:lnTo>
                    <a:lnTo>
                      <a:pt x="595318" y="1276644"/>
                    </a:lnTo>
                    <a:lnTo>
                      <a:pt x="580047" y="1271554"/>
                    </a:lnTo>
                    <a:lnTo>
                      <a:pt x="562231" y="1263919"/>
                    </a:lnTo>
                    <a:lnTo>
                      <a:pt x="529144" y="1241012"/>
                    </a:lnTo>
                    <a:lnTo>
                      <a:pt x="511328" y="1248648"/>
                    </a:lnTo>
                    <a:lnTo>
                      <a:pt x="498603" y="1269009"/>
                    </a:lnTo>
                    <a:lnTo>
                      <a:pt x="470606" y="1248648"/>
                    </a:lnTo>
                    <a:lnTo>
                      <a:pt x="419703" y="1256283"/>
                    </a:lnTo>
                    <a:lnTo>
                      <a:pt x="409522" y="1274099"/>
                    </a:lnTo>
                    <a:lnTo>
                      <a:pt x="396797" y="1299551"/>
                    </a:lnTo>
                    <a:lnTo>
                      <a:pt x="343348" y="1302096"/>
                    </a:lnTo>
                    <a:lnTo>
                      <a:pt x="305171" y="1304641"/>
                    </a:lnTo>
                    <a:lnTo>
                      <a:pt x="297536" y="1325002"/>
                    </a:lnTo>
                    <a:lnTo>
                      <a:pt x="259358" y="1340273"/>
                    </a:lnTo>
                    <a:lnTo>
                      <a:pt x="231362" y="1325002"/>
                    </a:lnTo>
                    <a:lnTo>
                      <a:pt x="208455" y="1289370"/>
                    </a:lnTo>
                    <a:lnTo>
                      <a:pt x="228817" y="1251193"/>
                    </a:lnTo>
                    <a:lnTo>
                      <a:pt x="218636" y="1179929"/>
                    </a:lnTo>
                    <a:lnTo>
                      <a:pt x="185549" y="1131571"/>
                    </a:lnTo>
                    <a:lnTo>
                      <a:pt x="165188" y="1121391"/>
                    </a:lnTo>
                    <a:lnTo>
                      <a:pt x="144827" y="1078123"/>
                    </a:lnTo>
                    <a:lnTo>
                      <a:pt x="160098" y="1001769"/>
                    </a:lnTo>
                    <a:lnTo>
                      <a:pt x="142282" y="996678"/>
                    </a:lnTo>
                    <a:lnTo>
                      <a:pt x="104104" y="925414"/>
                    </a:lnTo>
                    <a:lnTo>
                      <a:pt x="132101" y="787977"/>
                    </a:lnTo>
                    <a:lnTo>
                      <a:pt x="71017" y="759980"/>
                    </a:lnTo>
                    <a:lnTo>
                      <a:pt x="27750" y="675990"/>
                    </a:lnTo>
                    <a:lnTo>
                      <a:pt x="48111" y="612362"/>
                    </a:lnTo>
                    <a:lnTo>
                      <a:pt x="32840" y="571639"/>
                    </a:lnTo>
                    <a:lnTo>
                      <a:pt x="68472" y="520737"/>
                    </a:lnTo>
                    <a:lnTo>
                      <a:pt x="60837" y="497830"/>
                    </a:lnTo>
                    <a:lnTo>
                      <a:pt x="37930" y="477469"/>
                    </a:lnTo>
                    <a:lnTo>
                      <a:pt x="4844" y="441837"/>
                    </a:lnTo>
                    <a:lnTo>
                      <a:pt x="0" y="412776"/>
                    </a:lnTo>
                    <a:lnTo>
                      <a:pt x="26223" y="397043"/>
                    </a:lnTo>
                    <a:lnTo>
                      <a:pt x="20114" y="363447"/>
                    </a:lnTo>
                    <a:lnTo>
                      <a:pt x="38439" y="357338"/>
                    </a:lnTo>
                    <a:lnTo>
                      <a:pt x="56765" y="369555"/>
                    </a:lnTo>
                    <a:lnTo>
                      <a:pt x="78144" y="354284"/>
                    </a:lnTo>
                    <a:lnTo>
                      <a:pt x="130065" y="357338"/>
                    </a:lnTo>
                    <a:lnTo>
                      <a:pt x="166715" y="329851"/>
                    </a:lnTo>
                    <a:lnTo>
                      <a:pt x="157552" y="235171"/>
                    </a:lnTo>
                    <a:lnTo>
                      <a:pt x="212528" y="253496"/>
                    </a:lnTo>
                    <a:lnTo>
                      <a:pt x="316370" y="226009"/>
                    </a:lnTo>
                    <a:lnTo>
                      <a:pt x="291936" y="177142"/>
                    </a:lnTo>
                    <a:lnTo>
                      <a:pt x="304153" y="152709"/>
                    </a:lnTo>
                    <a:lnTo>
                      <a:pt x="349966" y="143546"/>
                    </a:lnTo>
                    <a:lnTo>
                      <a:pt x="359128" y="109950"/>
                    </a:lnTo>
                    <a:lnTo>
                      <a:pt x="371345" y="51921"/>
                    </a:lnTo>
                    <a:lnTo>
                      <a:pt x="395778" y="3054"/>
                    </a:lnTo>
                    <a:lnTo>
                      <a:pt x="417158" y="0"/>
                    </a:lnTo>
                    <a:lnTo>
                      <a:pt x="502675" y="27488"/>
                    </a:lnTo>
                    <a:lnTo>
                      <a:pt x="542379" y="24433"/>
                    </a:lnTo>
                    <a:lnTo>
                      <a:pt x="643167" y="64138"/>
                    </a:lnTo>
                    <a:lnTo>
                      <a:pt x="665428" y="110684"/>
                    </a:lnTo>
                  </a:path>
                </a:pathLst>
              </a:custGeom>
              <a:solidFill>
                <a:srgbClr val="E2F0D9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86" name="フリーフォーム: 図形 185">
                <a:extLst>
                  <a:ext uri="{FF2B5EF4-FFF2-40B4-BE49-F238E27FC236}">
                    <a16:creationId xmlns:a16="http://schemas.microsoft.com/office/drawing/2014/main" id="{2552049D-E3EB-8158-FFA0-DA276317A5AA}"/>
                  </a:ext>
                </a:extLst>
              </p:cNvPr>
              <p:cNvSpPr/>
              <p:nvPr/>
            </p:nvSpPr>
            <p:spPr>
              <a:xfrm>
                <a:off x="1197615" y="4502000"/>
                <a:ext cx="1750587" cy="1354528"/>
              </a:xfrm>
              <a:custGeom>
                <a:avLst/>
                <a:gdLst>
                  <a:gd name="connsiteX0" fmla="*/ 2628900 w 4367616"/>
                  <a:gd name="connsiteY0" fmla="*/ 0 h 3379472"/>
                  <a:gd name="connsiteX1" fmla="*/ 2686050 w 4367616"/>
                  <a:gd name="connsiteY1" fmla="*/ 76200 h 3379472"/>
                  <a:gd name="connsiteX2" fmla="*/ 2828926 w 4367616"/>
                  <a:gd name="connsiteY2" fmla="*/ 95252 h 3379472"/>
                  <a:gd name="connsiteX3" fmla="*/ 2943226 w 4367616"/>
                  <a:gd name="connsiteY3" fmla="*/ 28576 h 3379472"/>
                  <a:gd name="connsiteX4" fmla="*/ 3105150 w 4367616"/>
                  <a:gd name="connsiteY4" fmla="*/ 142876 h 3379472"/>
                  <a:gd name="connsiteX5" fmla="*/ 3267074 w 4367616"/>
                  <a:gd name="connsiteY5" fmla="*/ 47628 h 3379472"/>
                  <a:gd name="connsiteX6" fmla="*/ 3355840 w 4367616"/>
                  <a:gd name="connsiteY6" fmla="*/ 77216 h 3379472"/>
                  <a:gd name="connsiteX7" fmla="*/ 3348990 w 4367616"/>
                  <a:gd name="connsiteY7" fmla="*/ 110492 h 3379472"/>
                  <a:gd name="connsiteX8" fmla="*/ 3615690 w 4367616"/>
                  <a:gd name="connsiteY8" fmla="*/ 118112 h 3379472"/>
                  <a:gd name="connsiteX9" fmla="*/ 3630930 w 4367616"/>
                  <a:gd name="connsiteY9" fmla="*/ 140972 h 3379472"/>
                  <a:gd name="connsiteX10" fmla="*/ 3691890 w 4367616"/>
                  <a:gd name="connsiteY10" fmla="*/ 118112 h 3379472"/>
                  <a:gd name="connsiteX11" fmla="*/ 3768090 w 4367616"/>
                  <a:gd name="connsiteY11" fmla="*/ 156212 h 3379472"/>
                  <a:gd name="connsiteX12" fmla="*/ 3778866 w 4367616"/>
                  <a:gd name="connsiteY12" fmla="*/ 149746 h 3379472"/>
                  <a:gd name="connsiteX13" fmla="*/ 3790950 w 4367616"/>
                  <a:gd name="connsiteY13" fmla="*/ 222252 h 3379472"/>
                  <a:gd name="connsiteX14" fmla="*/ 3873500 w 4367616"/>
                  <a:gd name="connsiteY14" fmla="*/ 311152 h 3379472"/>
                  <a:gd name="connsiteX15" fmla="*/ 3930650 w 4367616"/>
                  <a:gd name="connsiteY15" fmla="*/ 361952 h 3379472"/>
                  <a:gd name="connsiteX16" fmla="*/ 3949700 w 4367616"/>
                  <a:gd name="connsiteY16" fmla="*/ 419102 h 3379472"/>
                  <a:gd name="connsiteX17" fmla="*/ 3860800 w 4367616"/>
                  <a:gd name="connsiteY17" fmla="*/ 546102 h 3379472"/>
                  <a:gd name="connsiteX18" fmla="*/ 3898900 w 4367616"/>
                  <a:gd name="connsiteY18" fmla="*/ 647702 h 3379472"/>
                  <a:gd name="connsiteX19" fmla="*/ 3848100 w 4367616"/>
                  <a:gd name="connsiteY19" fmla="*/ 806452 h 3379472"/>
                  <a:gd name="connsiteX20" fmla="*/ 3956050 w 4367616"/>
                  <a:gd name="connsiteY20" fmla="*/ 1016002 h 3379472"/>
                  <a:gd name="connsiteX21" fmla="*/ 4108450 w 4367616"/>
                  <a:gd name="connsiteY21" fmla="*/ 1085852 h 3379472"/>
                  <a:gd name="connsiteX22" fmla="*/ 4038600 w 4367616"/>
                  <a:gd name="connsiteY22" fmla="*/ 1428752 h 3379472"/>
                  <a:gd name="connsiteX23" fmla="*/ 4133850 w 4367616"/>
                  <a:gd name="connsiteY23" fmla="*/ 1606552 h 3379472"/>
                  <a:gd name="connsiteX24" fmla="*/ 4178300 w 4367616"/>
                  <a:gd name="connsiteY24" fmla="*/ 1619252 h 3379472"/>
                  <a:gd name="connsiteX25" fmla="*/ 4140200 w 4367616"/>
                  <a:gd name="connsiteY25" fmla="*/ 1809752 h 3379472"/>
                  <a:gd name="connsiteX26" fmla="*/ 4191000 w 4367616"/>
                  <a:gd name="connsiteY26" fmla="*/ 1917702 h 3379472"/>
                  <a:gd name="connsiteX27" fmla="*/ 4241800 w 4367616"/>
                  <a:gd name="connsiteY27" fmla="*/ 1943102 h 3379472"/>
                  <a:gd name="connsiteX28" fmla="*/ 4324350 w 4367616"/>
                  <a:gd name="connsiteY28" fmla="*/ 2063752 h 3379472"/>
                  <a:gd name="connsiteX29" fmla="*/ 4349750 w 4367616"/>
                  <a:gd name="connsiteY29" fmla="*/ 2241552 h 3379472"/>
                  <a:gd name="connsiteX30" fmla="*/ 4298950 w 4367616"/>
                  <a:gd name="connsiteY30" fmla="*/ 2336802 h 3379472"/>
                  <a:gd name="connsiteX31" fmla="*/ 4356100 w 4367616"/>
                  <a:gd name="connsiteY31" fmla="*/ 2425702 h 3379472"/>
                  <a:gd name="connsiteX32" fmla="*/ 4367616 w 4367616"/>
                  <a:gd name="connsiteY32" fmla="*/ 2431984 h 3379472"/>
                  <a:gd name="connsiteX33" fmla="*/ 4316730 w 4367616"/>
                  <a:gd name="connsiteY33" fmla="*/ 2472692 h 3379472"/>
                  <a:gd name="connsiteX34" fmla="*/ 4187190 w 4367616"/>
                  <a:gd name="connsiteY34" fmla="*/ 2518412 h 3379472"/>
                  <a:gd name="connsiteX35" fmla="*/ 4126230 w 4367616"/>
                  <a:gd name="connsiteY35" fmla="*/ 2586992 h 3379472"/>
                  <a:gd name="connsiteX36" fmla="*/ 4110990 w 4367616"/>
                  <a:gd name="connsiteY36" fmla="*/ 2731772 h 3379472"/>
                  <a:gd name="connsiteX37" fmla="*/ 4057650 w 4367616"/>
                  <a:gd name="connsiteY37" fmla="*/ 2739392 h 3379472"/>
                  <a:gd name="connsiteX38" fmla="*/ 3935730 w 4367616"/>
                  <a:gd name="connsiteY38" fmla="*/ 2693672 h 3379472"/>
                  <a:gd name="connsiteX39" fmla="*/ 3768090 w 4367616"/>
                  <a:gd name="connsiteY39" fmla="*/ 2640332 h 3379472"/>
                  <a:gd name="connsiteX40" fmla="*/ 3798570 w 4367616"/>
                  <a:gd name="connsiteY40" fmla="*/ 2556512 h 3379472"/>
                  <a:gd name="connsiteX41" fmla="*/ 3722370 w 4367616"/>
                  <a:gd name="connsiteY41" fmla="*/ 2487932 h 3379472"/>
                  <a:gd name="connsiteX42" fmla="*/ 3653790 w 4367616"/>
                  <a:gd name="connsiteY42" fmla="*/ 2571752 h 3379472"/>
                  <a:gd name="connsiteX43" fmla="*/ 3341370 w 4367616"/>
                  <a:gd name="connsiteY43" fmla="*/ 2663192 h 3379472"/>
                  <a:gd name="connsiteX44" fmla="*/ 3227070 w 4367616"/>
                  <a:gd name="connsiteY44" fmla="*/ 2663192 h 3379472"/>
                  <a:gd name="connsiteX45" fmla="*/ 3173730 w 4367616"/>
                  <a:gd name="connsiteY45" fmla="*/ 2815592 h 3379472"/>
                  <a:gd name="connsiteX46" fmla="*/ 3105150 w 4367616"/>
                  <a:gd name="connsiteY46" fmla="*/ 2876552 h 3379472"/>
                  <a:gd name="connsiteX47" fmla="*/ 2792730 w 4367616"/>
                  <a:gd name="connsiteY47" fmla="*/ 2823212 h 3379472"/>
                  <a:gd name="connsiteX48" fmla="*/ 2739390 w 4367616"/>
                  <a:gd name="connsiteY48" fmla="*/ 2876552 h 3379472"/>
                  <a:gd name="connsiteX49" fmla="*/ 2625090 w 4367616"/>
                  <a:gd name="connsiteY49" fmla="*/ 2884172 h 3379472"/>
                  <a:gd name="connsiteX50" fmla="*/ 2487930 w 4367616"/>
                  <a:gd name="connsiteY50" fmla="*/ 3028952 h 3379472"/>
                  <a:gd name="connsiteX51" fmla="*/ 2426970 w 4367616"/>
                  <a:gd name="connsiteY51" fmla="*/ 2960372 h 3379472"/>
                  <a:gd name="connsiteX52" fmla="*/ 2350770 w 4367616"/>
                  <a:gd name="connsiteY52" fmla="*/ 2960372 h 3379472"/>
                  <a:gd name="connsiteX53" fmla="*/ 2335530 w 4367616"/>
                  <a:gd name="connsiteY53" fmla="*/ 3059432 h 3379472"/>
                  <a:gd name="connsiteX54" fmla="*/ 2221230 w 4367616"/>
                  <a:gd name="connsiteY54" fmla="*/ 3219452 h 3379472"/>
                  <a:gd name="connsiteX55" fmla="*/ 2007870 w 4367616"/>
                  <a:gd name="connsiteY55" fmla="*/ 3219452 h 3379472"/>
                  <a:gd name="connsiteX56" fmla="*/ 1847850 w 4367616"/>
                  <a:gd name="connsiteY56" fmla="*/ 3348992 h 3379472"/>
                  <a:gd name="connsiteX57" fmla="*/ 1764030 w 4367616"/>
                  <a:gd name="connsiteY57" fmla="*/ 3303272 h 3379472"/>
                  <a:gd name="connsiteX58" fmla="*/ 1741170 w 4367616"/>
                  <a:gd name="connsiteY58" fmla="*/ 3295652 h 3379472"/>
                  <a:gd name="connsiteX59" fmla="*/ 1642110 w 4367616"/>
                  <a:gd name="connsiteY59" fmla="*/ 3379472 h 3379472"/>
                  <a:gd name="connsiteX60" fmla="*/ 1558290 w 4367616"/>
                  <a:gd name="connsiteY60" fmla="*/ 3326132 h 3379472"/>
                  <a:gd name="connsiteX61" fmla="*/ 1611630 w 4367616"/>
                  <a:gd name="connsiteY61" fmla="*/ 3257552 h 3379472"/>
                  <a:gd name="connsiteX62" fmla="*/ 1497330 w 4367616"/>
                  <a:gd name="connsiteY62" fmla="*/ 3196592 h 3379472"/>
                  <a:gd name="connsiteX63" fmla="*/ 1421130 w 4367616"/>
                  <a:gd name="connsiteY63" fmla="*/ 3013712 h 3379472"/>
                  <a:gd name="connsiteX64" fmla="*/ 1413510 w 4367616"/>
                  <a:gd name="connsiteY64" fmla="*/ 2907032 h 3379472"/>
                  <a:gd name="connsiteX65" fmla="*/ 1436370 w 4367616"/>
                  <a:gd name="connsiteY65" fmla="*/ 2823212 h 3379472"/>
                  <a:gd name="connsiteX66" fmla="*/ 1367790 w 4367616"/>
                  <a:gd name="connsiteY66" fmla="*/ 2807972 h 3379472"/>
                  <a:gd name="connsiteX67" fmla="*/ 1268730 w 4367616"/>
                  <a:gd name="connsiteY67" fmla="*/ 2846072 h 3379472"/>
                  <a:gd name="connsiteX68" fmla="*/ 1131570 w 4367616"/>
                  <a:gd name="connsiteY68" fmla="*/ 2777492 h 3379472"/>
                  <a:gd name="connsiteX69" fmla="*/ 1032510 w 4367616"/>
                  <a:gd name="connsiteY69" fmla="*/ 2792732 h 3379472"/>
                  <a:gd name="connsiteX70" fmla="*/ 902970 w 4367616"/>
                  <a:gd name="connsiteY70" fmla="*/ 2807972 h 3379472"/>
                  <a:gd name="connsiteX71" fmla="*/ 864870 w 4367616"/>
                  <a:gd name="connsiteY71" fmla="*/ 2922272 h 3379472"/>
                  <a:gd name="connsiteX72" fmla="*/ 742950 w 4367616"/>
                  <a:gd name="connsiteY72" fmla="*/ 3036572 h 3379472"/>
                  <a:gd name="connsiteX73" fmla="*/ 613410 w 4367616"/>
                  <a:gd name="connsiteY73" fmla="*/ 3143252 h 3379472"/>
                  <a:gd name="connsiteX74" fmla="*/ 575310 w 4367616"/>
                  <a:gd name="connsiteY74" fmla="*/ 3219452 h 3379472"/>
                  <a:gd name="connsiteX75" fmla="*/ 628650 w 4367616"/>
                  <a:gd name="connsiteY75" fmla="*/ 3326132 h 3379472"/>
                  <a:gd name="connsiteX76" fmla="*/ 615398 w 4367616"/>
                  <a:gd name="connsiteY76" fmla="*/ 3331432 h 3379472"/>
                  <a:gd name="connsiteX77" fmla="*/ 499110 w 4367616"/>
                  <a:gd name="connsiteY77" fmla="*/ 3318512 h 3379472"/>
                  <a:gd name="connsiteX78" fmla="*/ 499110 w 4367616"/>
                  <a:gd name="connsiteY78" fmla="*/ 3257552 h 3379472"/>
                  <a:gd name="connsiteX79" fmla="*/ 407670 w 4367616"/>
                  <a:gd name="connsiteY79" fmla="*/ 3257552 h 3379472"/>
                  <a:gd name="connsiteX80" fmla="*/ 346710 w 4367616"/>
                  <a:gd name="connsiteY80" fmla="*/ 3242312 h 3379472"/>
                  <a:gd name="connsiteX81" fmla="*/ 339090 w 4367616"/>
                  <a:gd name="connsiteY81" fmla="*/ 3211832 h 3379472"/>
                  <a:gd name="connsiteX82" fmla="*/ 316230 w 4367616"/>
                  <a:gd name="connsiteY82" fmla="*/ 3143252 h 3379472"/>
                  <a:gd name="connsiteX83" fmla="*/ 316230 w 4367616"/>
                  <a:gd name="connsiteY83" fmla="*/ 3082292 h 3379472"/>
                  <a:gd name="connsiteX84" fmla="*/ 262890 w 4367616"/>
                  <a:gd name="connsiteY84" fmla="*/ 2945132 h 3379472"/>
                  <a:gd name="connsiteX85" fmla="*/ 285750 w 4367616"/>
                  <a:gd name="connsiteY85" fmla="*/ 2884172 h 3379472"/>
                  <a:gd name="connsiteX86" fmla="*/ 209550 w 4367616"/>
                  <a:gd name="connsiteY86" fmla="*/ 2876552 h 3379472"/>
                  <a:gd name="connsiteX87" fmla="*/ 201930 w 4367616"/>
                  <a:gd name="connsiteY87" fmla="*/ 2823212 h 3379472"/>
                  <a:gd name="connsiteX88" fmla="*/ 118110 w 4367616"/>
                  <a:gd name="connsiteY88" fmla="*/ 2769872 h 3379472"/>
                  <a:gd name="connsiteX89" fmla="*/ 118110 w 4367616"/>
                  <a:gd name="connsiteY89" fmla="*/ 2708912 h 3379472"/>
                  <a:gd name="connsiteX90" fmla="*/ 118110 w 4367616"/>
                  <a:gd name="connsiteY90" fmla="*/ 2594612 h 3379472"/>
                  <a:gd name="connsiteX91" fmla="*/ 118110 w 4367616"/>
                  <a:gd name="connsiteY91" fmla="*/ 2487932 h 3379472"/>
                  <a:gd name="connsiteX92" fmla="*/ 110490 w 4367616"/>
                  <a:gd name="connsiteY92" fmla="*/ 2373632 h 3379472"/>
                  <a:gd name="connsiteX93" fmla="*/ 96568 w 4367616"/>
                  <a:gd name="connsiteY93" fmla="*/ 2373632 h 3379472"/>
                  <a:gd name="connsiteX94" fmla="*/ 66674 w 4367616"/>
                  <a:gd name="connsiteY94" fmla="*/ 2276476 h 3379472"/>
                  <a:gd name="connsiteX95" fmla="*/ 0 w 4367616"/>
                  <a:gd name="connsiteY95" fmla="*/ 2247900 h 3379472"/>
                  <a:gd name="connsiteX96" fmla="*/ 57150 w 4367616"/>
                  <a:gd name="connsiteY96" fmla="*/ 2162176 h 3379472"/>
                  <a:gd name="connsiteX97" fmla="*/ 104774 w 4367616"/>
                  <a:gd name="connsiteY97" fmla="*/ 2152652 h 3379472"/>
                  <a:gd name="connsiteX98" fmla="*/ 247650 w 4367616"/>
                  <a:gd name="connsiteY98" fmla="*/ 2028828 h 3379472"/>
                  <a:gd name="connsiteX99" fmla="*/ 304800 w 4367616"/>
                  <a:gd name="connsiteY99" fmla="*/ 1885952 h 3379472"/>
                  <a:gd name="connsiteX100" fmla="*/ 247650 w 4367616"/>
                  <a:gd name="connsiteY100" fmla="*/ 1809752 h 3379472"/>
                  <a:gd name="connsiteX101" fmla="*/ 371474 w 4367616"/>
                  <a:gd name="connsiteY101" fmla="*/ 1552576 h 3379472"/>
                  <a:gd name="connsiteX102" fmla="*/ 304800 w 4367616"/>
                  <a:gd name="connsiteY102" fmla="*/ 1514476 h 3379472"/>
                  <a:gd name="connsiteX103" fmla="*/ 361950 w 4367616"/>
                  <a:gd name="connsiteY103" fmla="*/ 1438276 h 3379472"/>
                  <a:gd name="connsiteX104" fmla="*/ 561974 w 4367616"/>
                  <a:gd name="connsiteY104" fmla="*/ 1333500 h 3379472"/>
                  <a:gd name="connsiteX105" fmla="*/ 609600 w 4367616"/>
                  <a:gd name="connsiteY105" fmla="*/ 1228728 h 3379472"/>
                  <a:gd name="connsiteX106" fmla="*/ 609600 w 4367616"/>
                  <a:gd name="connsiteY106" fmla="*/ 1114428 h 3379472"/>
                  <a:gd name="connsiteX107" fmla="*/ 685800 w 4367616"/>
                  <a:gd name="connsiteY107" fmla="*/ 1114428 h 3379472"/>
                  <a:gd name="connsiteX108" fmla="*/ 771526 w 4367616"/>
                  <a:gd name="connsiteY108" fmla="*/ 1238252 h 3379472"/>
                  <a:gd name="connsiteX109" fmla="*/ 819150 w 4367616"/>
                  <a:gd name="connsiteY109" fmla="*/ 1152528 h 3379472"/>
                  <a:gd name="connsiteX110" fmla="*/ 876300 w 4367616"/>
                  <a:gd name="connsiteY110" fmla="*/ 1181100 h 3379472"/>
                  <a:gd name="connsiteX111" fmla="*/ 1019174 w 4367616"/>
                  <a:gd name="connsiteY111" fmla="*/ 1143000 h 3379472"/>
                  <a:gd name="connsiteX112" fmla="*/ 1085850 w 4367616"/>
                  <a:gd name="connsiteY112" fmla="*/ 1238252 h 3379472"/>
                  <a:gd name="connsiteX113" fmla="*/ 1171574 w 4367616"/>
                  <a:gd name="connsiteY113" fmla="*/ 1162052 h 3379472"/>
                  <a:gd name="connsiteX114" fmla="*/ 1190626 w 4367616"/>
                  <a:gd name="connsiteY114" fmla="*/ 1085852 h 3379472"/>
                  <a:gd name="connsiteX115" fmla="*/ 1304926 w 4367616"/>
                  <a:gd name="connsiteY115" fmla="*/ 1133476 h 3379472"/>
                  <a:gd name="connsiteX116" fmla="*/ 1543050 w 4367616"/>
                  <a:gd name="connsiteY116" fmla="*/ 1143000 h 3379472"/>
                  <a:gd name="connsiteX117" fmla="*/ 1771650 w 4367616"/>
                  <a:gd name="connsiteY117" fmla="*/ 1000128 h 3379472"/>
                  <a:gd name="connsiteX118" fmla="*/ 1924050 w 4367616"/>
                  <a:gd name="connsiteY118" fmla="*/ 1047752 h 3379472"/>
                  <a:gd name="connsiteX119" fmla="*/ 1971674 w 4367616"/>
                  <a:gd name="connsiteY119" fmla="*/ 971552 h 3379472"/>
                  <a:gd name="connsiteX120" fmla="*/ 2085974 w 4367616"/>
                  <a:gd name="connsiteY120" fmla="*/ 971552 h 3379472"/>
                  <a:gd name="connsiteX121" fmla="*/ 2076450 w 4367616"/>
                  <a:gd name="connsiteY121" fmla="*/ 866776 h 3379472"/>
                  <a:gd name="connsiteX122" fmla="*/ 1828800 w 4367616"/>
                  <a:gd name="connsiteY122" fmla="*/ 781052 h 3379472"/>
                  <a:gd name="connsiteX123" fmla="*/ 1981200 w 4367616"/>
                  <a:gd name="connsiteY123" fmla="*/ 571500 h 3379472"/>
                  <a:gd name="connsiteX124" fmla="*/ 2105026 w 4367616"/>
                  <a:gd name="connsiteY124" fmla="*/ 571500 h 3379472"/>
                  <a:gd name="connsiteX125" fmla="*/ 2209800 w 4367616"/>
                  <a:gd name="connsiteY125" fmla="*/ 504828 h 3379472"/>
                  <a:gd name="connsiteX126" fmla="*/ 2266950 w 4367616"/>
                  <a:gd name="connsiteY126" fmla="*/ 409576 h 3379472"/>
                  <a:gd name="connsiteX127" fmla="*/ 2400300 w 4367616"/>
                  <a:gd name="connsiteY127" fmla="*/ 238128 h 3379472"/>
                  <a:gd name="connsiteX128" fmla="*/ 2419350 w 4367616"/>
                  <a:gd name="connsiteY128" fmla="*/ 142876 h 3379472"/>
                  <a:gd name="connsiteX129" fmla="*/ 2552700 w 4367616"/>
                  <a:gd name="connsiteY129" fmla="*/ 28576 h 3379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4367616" h="3379472">
                    <a:moveTo>
                      <a:pt x="2628900" y="0"/>
                    </a:moveTo>
                    <a:lnTo>
                      <a:pt x="2686050" y="76200"/>
                    </a:lnTo>
                    <a:lnTo>
                      <a:pt x="2828926" y="95252"/>
                    </a:lnTo>
                    <a:lnTo>
                      <a:pt x="2943226" y="28576"/>
                    </a:lnTo>
                    <a:lnTo>
                      <a:pt x="3105150" y="142876"/>
                    </a:lnTo>
                    <a:lnTo>
                      <a:pt x="3267074" y="47628"/>
                    </a:lnTo>
                    <a:lnTo>
                      <a:pt x="3355840" y="77216"/>
                    </a:lnTo>
                    <a:lnTo>
                      <a:pt x="3348990" y="110492"/>
                    </a:lnTo>
                    <a:lnTo>
                      <a:pt x="3615690" y="118112"/>
                    </a:lnTo>
                    <a:lnTo>
                      <a:pt x="3630930" y="140972"/>
                    </a:lnTo>
                    <a:lnTo>
                      <a:pt x="3691890" y="118112"/>
                    </a:lnTo>
                    <a:lnTo>
                      <a:pt x="3768090" y="156212"/>
                    </a:lnTo>
                    <a:lnTo>
                      <a:pt x="3778866" y="149746"/>
                    </a:lnTo>
                    <a:lnTo>
                      <a:pt x="3790950" y="222252"/>
                    </a:lnTo>
                    <a:lnTo>
                      <a:pt x="3873500" y="311152"/>
                    </a:lnTo>
                    <a:lnTo>
                      <a:pt x="3930650" y="361952"/>
                    </a:lnTo>
                    <a:lnTo>
                      <a:pt x="3949700" y="419102"/>
                    </a:lnTo>
                    <a:lnTo>
                      <a:pt x="3860800" y="546102"/>
                    </a:lnTo>
                    <a:lnTo>
                      <a:pt x="3898900" y="647702"/>
                    </a:lnTo>
                    <a:lnTo>
                      <a:pt x="3848100" y="806452"/>
                    </a:lnTo>
                    <a:lnTo>
                      <a:pt x="3956050" y="1016002"/>
                    </a:lnTo>
                    <a:lnTo>
                      <a:pt x="4108450" y="1085852"/>
                    </a:lnTo>
                    <a:lnTo>
                      <a:pt x="4038600" y="1428752"/>
                    </a:lnTo>
                    <a:lnTo>
                      <a:pt x="4133850" y="1606552"/>
                    </a:lnTo>
                    <a:lnTo>
                      <a:pt x="4178300" y="1619252"/>
                    </a:lnTo>
                    <a:lnTo>
                      <a:pt x="4140200" y="1809752"/>
                    </a:lnTo>
                    <a:lnTo>
                      <a:pt x="4191000" y="1917702"/>
                    </a:lnTo>
                    <a:lnTo>
                      <a:pt x="4241800" y="1943102"/>
                    </a:lnTo>
                    <a:lnTo>
                      <a:pt x="4324350" y="2063752"/>
                    </a:lnTo>
                    <a:lnTo>
                      <a:pt x="4349750" y="2241552"/>
                    </a:lnTo>
                    <a:lnTo>
                      <a:pt x="4298950" y="2336802"/>
                    </a:lnTo>
                    <a:lnTo>
                      <a:pt x="4356100" y="2425702"/>
                    </a:lnTo>
                    <a:lnTo>
                      <a:pt x="4367616" y="2431984"/>
                    </a:lnTo>
                    <a:lnTo>
                      <a:pt x="4316730" y="2472692"/>
                    </a:lnTo>
                    <a:lnTo>
                      <a:pt x="4187190" y="2518412"/>
                    </a:lnTo>
                    <a:lnTo>
                      <a:pt x="4126230" y="2586992"/>
                    </a:lnTo>
                    <a:lnTo>
                      <a:pt x="4110990" y="2731772"/>
                    </a:lnTo>
                    <a:lnTo>
                      <a:pt x="4057650" y="2739392"/>
                    </a:lnTo>
                    <a:lnTo>
                      <a:pt x="3935730" y="2693672"/>
                    </a:lnTo>
                    <a:lnTo>
                      <a:pt x="3768090" y="2640332"/>
                    </a:lnTo>
                    <a:lnTo>
                      <a:pt x="3798570" y="2556512"/>
                    </a:lnTo>
                    <a:lnTo>
                      <a:pt x="3722370" y="2487932"/>
                    </a:lnTo>
                    <a:lnTo>
                      <a:pt x="3653790" y="2571752"/>
                    </a:lnTo>
                    <a:lnTo>
                      <a:pt x="3341370" y="2663192"/>
                    </a:lnTo>
                    <a:lnTo>
                      <a:pt x="3227070" y="2663192"/>
                    </a:lnTo>
                    <a:lnTo>
                      <a:pt x="3173730" y="2815592"/>
                    </a:lnTo>
                    <a:lnTo>
                      <a:pt x="3105150" y="2876552"/>
                    </a:lnTo>
                    <a:lnTo>
                      <a:pt x="2792730" y="2823212"/>
                    </a:lnTo>
                    <a:lnTo>
                      <a:pt x="2739390" y="2876552"/>
                    </a:lnTo>
                    <a:lnTo>
                      <a:pt x="2625090" y="2884172"/>
                    </a:lnTo>
                    <a:lnTo>
                      <a:pt x="2487930" y="3028952"/>
                    </a:lnTo>
                    <a:lnTo>
                      <a:pt x="2426970" y="2960372"/>
                    </a:lnTo>
                    <a:lnTo>
                      <a:pt x="2350770" y="2960372"/>
                    </a:lnTo>
                    <a:lnTo>
                      <a:pt x="2335530" y="3059432"/>
                    </a:lnTo>
                    <a:lnTo>
                      <a:pt x="2221230" y="3219452"/>
                    </a:lnTo>
                    <a:lnTo>
                      <a:pt x="2007870" y="3219452"/>
                    </a:lnTo>
                    <a:lnTo>
                      <a:pt x="1847850" y="3348992"/>
                    </a:lnTo>
                    <a:cubicBezTo>
                      <a:pt x="1769472" y="3301964"/>
                      <a:pt x="1801270" y="3303272"/>
                      <a:pt x="1764030" y="3303272"/>
                    </a:cubicBezTo>
                    <a:lnTo>
                      <a:pt x="1741170" y="3295652"/>
                    </a:lnTo>
                    <a:lnTo>
                      <a:pt x="1642110" y="3379472"/>
                    </a:lnTo>
                    <a:lnTo>
                      <a:pt x="1558290" y="3326132"/>
                    </a:lnTo>
                    <a:lnTo>
                      <a:pt x="1611630" y="3257552"/>
                    </a:lnTo>
                    <a:lnTo>
                      <a:pt x="1497330" y="3196592"/>
                    </a:lnTo>
                    <a:lnTo>
                      <a:pt x="1421130" y="3013712"/>
                    </a:lnTo>
                    <a:lnTo>
                      <a:pt x="1413510" y="2907032"/>
                    </a:lnTo>
                    <a:lnTo>
                      <a:pt x="1436370" y="2823212"/>
                    </a:lnTo>
                    <a:lnTo>
                      <a:pt x="1367790" y="2807972"/>
                    </a:lnTo>
                    <a:lnTo>
                      <a:pt x="1268730" y="2846072"/>
                    </a:lnTo>
                    <a:lnTo>
                      <a:pt x="1131570" y="2777492"/>
                    </a:lnTo>
                    <a:lnTo>
                      <a:pt x="1032510" y="2792732"/>
                    </a:lnTo>
                    <a:lnTo>
                      <a:pt x="902970" y="2807972"/>
                    </a:lnTo>
                    <a:lnTo>
                      <a:pt x="864870" y="2922272"/>
                    </a:lnTo>
                    <a:lnTo>
                      <a:pt x="742950" y="3036572"/>
                    </a:lnTo>
                    <a:lnTo>
                      <a:pt x="613410" y="3143252"/>
                    </a:lnTo>
                    <a:lnTo>
                      <a:pt x="575310" y="3219452"/>
                    </a:lnTo>
                    <a:lnTo>
                      <a:pt x="628650" y="3326132"/>
                    </a:lnTo>
                    <a:lnTo>
                      <a:pt x="615398" y="3331432"/>
                    </a:lnTo>
                    <a:lnTo>
                      <a:pt x="499110" y="3318512"/>
                    </a:lnTo>
                    <a:lnTo>
                      <a:pt x="499110" y="3257552"/>
                    </a:lnTo>
                    <a:lnTo>
                      <a:pt x="407670" y="3257552"/>
                    </a:lnTo>
                    <a:lnTo>
                      <a:pt x="346710" y="3242312"/>
                    </a:lnTo>
                    <a:lnTo>
                      <a:pt x="339090" y="3211832"/>
                    </a:lnTo>
                    <a:lnTo>
                      <a:pt x="316230" y="3143252"/>
                    </a:lnTo>
                    <a:lnTo>
                      <a:pt x="316230" y="3082292"/>
                    </a:lnTo>
                    <a:lnTo>
                      <a:pt x="262890" y="2945132"/>
                    </a:lnTo>
                    <a:lnTo>
                      <a:pt x="285750" y="2884172"/>
                    </a:lnTo>
                    <a:lnTo>
                      <a:pt x="209550" y="2876552"/>
                    </a:lnTo>
                    <a:lnTo>
                      <a:pt x="201930" y="2823212"/>
                    </a:lnTo>
                    <a:lnTo>
                      <a:pt x="118110" y="2769872"/>
                    </a:lnTo>
                    <a:lnTo>
                      <a:pt x="118110" y="2708912"/>
                    </a:lnTo>
                    <a:lnTo>
                      <a:pt x="118110" y="2594612"/>
                    </a:lnTo>
                    <a:lnTo>
                      <a:pt x="118110" y="2487932"/>
                    </a:lnTo>
                    <a:lnTo>
                      <a:pt x="110490" y="2373632"/>
                    </a:lnTo>
                    <a:lnTo>
                      <a:pt x="96568" y="2373632"/>
                    </a:lnTo>
                    <a:lnTo>
                      <a:pt x="66674" y="2276476"/>
                    </a:lnTo>
                    <a:lnTo>
                      <a:pt x="0" y="2247900"/>
                    </a:lnTo>
                    <a:lnTo>
                      <a:pt x="57150" y="2162176"/>
                    </a:lnTo>
                    <a:lnTo>
                      <a:pt x="104774" y="2152652"/>
                    </a:lnTo>
                    <a:lnTo>
                      <a:pt x="247650" y="2028828"/>
                    </a:lnTo>
                    <a:lnTo>
                      <a:pt x="304800" y="1885952"/>
                    </a:lnTo>
                    <a:lnTo>
                      <a:pt x="247650" y="1809752"/>
                    </a:lnTo>
                    <a:lnTo>
                      <a:pt x="371474" y="1552576"/>
                    </a:lnTo>
                    <a:lnTo>
                      <a:pt x="304800" y="1514476"/>
                    </a:lnTo>
                    <a:lnTo>
                      <a:pt x="361950" y="1438276"/>
                    </a:lnTo>
                    <a:lnTo>
                      <a:pt x="561974" y="1333500"/>
                    </a:lnTo>
                    <a:lnTo>
                      <a:pt x="609600" y="1228728"/>
                    </a:lnTo>
                    <a:lnTo>
                      <a:pt x="609600" y="1114428"/>
                    </a:lnTo>
                    <a:lnTo>
                      <a:pt x="685800" y="1114428"/>
                    </a:lnTo>
                    <a:lnTo>
                      <a:pt x="771526" y="1238252"/>
                    </a:lnTo>
                    <a:lnTo>
                      <a:pt x="819150" y="1152528"/>
                    </a:lnTo>
                    <a:lnTo>
                      <a:pt x="876300" y="1181100"/>
                    </a:lnTo>
                    <a:lnTo>
                      <a:pt x="1019174" y="1143000"/>
                    </a:lnTo>
                    <a:lnTo>
                      <a:pt x="1085850" y="1238252"/>
                    </a:lnTo>
                    <a:lnTo>
                      <a:pt x="1171574" y="1162052"/>
                    </a:lnTo>
                    <a:lnTo>
                      <a:pt x="1190626" y="1085852"/>
                    </a:lnTo>
                    <a:lnTo>
                      <a:pt x="1304926" y="1133476"/>
                    </a:lnTo>
                    <a:lnTo>
                      <a:pt x="1543050" y="1143000"/>
                    </a:lnTo>
                    <a:lnTo>
                      <a:pt x="1771650" y="1000128"/>
                    </a:lnTo>
                    <a:lnTo>
                      <a:pt x="1924050" y="1047752"/>
                    </a:lnTo>
                    <a:lnTo>
                      <a:pt x="1971674" y="971552"/>
                    </a:lnTo>
                    <a:lnTo>
                      <a:pt x="2085974" y="971552"/>
                    </a:lnTo>
                    <a:lnTo>
                      <a:pt x="2076450" y="866776"/>
                    </a:lnTo>
                    <a:lnTo>
                      <a:pt x="1828800" y="781052"/>
                    </a:lnTo>
                    <a:lnTo>
                      <a:pt x="1981200" y="571500"/>
                    </a:lnTo>
                    <a:lnTo>
                      <a:pt x="2105026" y="571500"/>
                    </a:lnTo>
                    <a:lnTo>
                      <a:pt x="2209800" y="504828"/>
                    </a:lnTo>
                    <a:lnTo>
                      <a:pt x="2266950" y="409576"/>
                    </a:lnTo>
                    <a:lnTo>
                      <a:pt x="2400300" y="238128"/>
                    </a:lnTo>
                    <a:lnTo>
                      <a:pt x="2419350" y="142876"/>
                    </a:lnTo>
                    <a:lnTo>
                      <a:pt x="2552700" y="28576"/>
                    </a:lnTo>
                    <a:close/>
                  </a:path>
                </a:pathLst>
              </a:custGeom>
              <a:solidFill>
                <a:srgbClr val="A9D18E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13" name="フリーフォーム: 図形 212">
                <a:extLst>
                  <a:ext uri="{FF2B5EF4-FFF2-40B4-BE49-F238E27FC236}">
                    <a16:creationId xmlns:a16="http://schemas.microsoft.com/office/drawing/2014/main" id="{BA559780-7FEB-1065-D85F-843A5F1875A8}"/>
                  </a:ext>
                </a:extLst>
              </p:cNvPr>
              <p:cNvSpPr/>
              <p:nvPr/>
            </p:nvSpPr>
            <p:spPr>
              <a:xfrm>
                <a:off x="2709171" y="6316691"/>
                <a:ext cx="668481" cy="112379"/>
              </a:xfrm>
              <a:custGeom>
                <a:avLst/>
                <a:gdLst>
                  <a:gd name="connsiteX0" fmla="*/ 483840 w 668481"/>
                  <a:gd name="connsiteY0" fmla="*/ 0 h 112379"/>
                  <a:gd name="connsiteX1" fmla="*/ 501656 w 668481"/>
                  <a:gd name="connsiteY1" fmla="*/ 25452 h 112379"/>
                  <a:gd name="connsiteX2" fmla="*/ 522018 w 668481"/>
                  <a:gd name="connsiteY2" fmla="*/ 48358 h 112379"/>
                  <a:gd name="connsiteX3" fmla="*/ 562738 w 668481"/>
                  <a:gd name="connsiteY3" fmla="*/ 53449 h 112379"/>
                  <a:gd name="connsiteX4" fmla="*/ 608552 w 668481"/>
                  <a:gd name="connsiteY4" fmla="*/ 68719 h 112379"/>
                  <a:gd name="connsiteX5" fmla="*/ 641639 w 668481"/>
                  <a:gd name="connsiteY5" fmla="*/ 68719 h 112379"/>
                  <a:gd name="connsiteX6" fmla="*/ 664545 w 668481"/>
                  <a:gd name="connsiteY6" fmla="*/ 71265 h 112379"/>
                  <a:gd name="connsiteX7" fmla="*/ 668481 w 668481"/>
                  <a:gd name="connsiteY7" fmla="*/ 70609 h 112379"/>
                  <a:gd name="connsiteX8" fmla="*/ 668481 w 668481"/>
                  <a:gd name="connsiteY8" fmla="*/ 112379 h 112379"/>
                  <a:gd name="connsiteX9" fmla="*/ 0 w 668481"/>
                  <a:gd name="connsiteY9" fmla="*/ 112379 h 112379"/>
                  <a:gd name="connsiteX10" fmla="*/ 20622 w 668481"/>
                  <a:gd name="connsiteY10" fmla="*/ 81445 h 112379"/>
                  <a:gd name="connsiteX11" fmla="*/ 79162 w 668481"/>
                  <a:gd name="connsiteY11" fmla="*/ 96716 h 112379"/>
                  <a:gd name="connsiteX12" fmla="*/ 119884 w 668481"/>
                  <a:gd name="connsiteY12" fmla="*/ 66175 h 112379"/>
                  <a:gd name="connsiteX13" fmla="*/ 158060 w 668481"/>
                  <a:gd name="connsiteY13" fmla="*/ 76354 h 112379"/>
                  <a:gd name="connsiteX14" fmla="*/ 173332 w 668481"/>
                  <a:gd name="connsiteY14" fmla="*/ 58539 h 112379"/>
                  <a:gd name="connsiteX15" fmla="*/ 208964 w 668481"/>
                  <a:gd name="connsiteY15" fmla="*/ 71265 h 112379"/>
                  <a:gd name="connsiteX16" fmla="*/ 287863 w 668481"/>
                  <a:gd name="connsiteY16" fmla="*/ 76354 h 112379"/>
                  <a:gd name="connsiteX17" fmla="*/ 341311 w 668481"/>
                  <a:gd name="connsiteY17" fmla="*/ 2545 h 112379"/>
                  <a:gd name="connsiteX18" fmla="*/ 387124 w 668481"/>
                  <a:gd name="connsiteY18" fmla="*/ 22906 h 112379"/>
                  <a:gd name="connsiteX19" fmla="*/ 417665 w 668481"/>
                  <a:gd name="connsiteY19" fmla="*/ 5091 h 112379"/>
                  <a:gd name="connsiteX20" fmla="*/ 453299 w 668481"/>
                  <a:gd name="connsiteY20" fmla="*/ 12726 h 112379"/>
                  <a:gd name="connsiteX0" fmla="*/ 668481 w 759921"/>
                  <a:gd name="connsiteY0" fmla="*/ 112379 h 203819"/>
                  <a:gd name="connsiteX1" fmla="*/ 0 w 759921"/>
                  <a:gd name="connsiteY1" fmla="*/ 112379 h 203819"/>
                  <a:gd name="connsiteX2" fmla="*/ 20622 w 759921"/>
                  <a:gd name="connsiteY2" fmla="*/ 81445 h 203819"/>
                  <a:gd name="connsiteX3" fmla="*/ 79162 w 759921"/>
                  <a:gd name="connsiteY3" fmla="*/ 96716 h 203819"/>
                  <a:gd name="connsiteX4" fmla="*/ 119884 w 759921"/>
                  <a:gd name="connsiteY4" fmla="*/ 66175 h 203819"/>
                  <a:gd name="connsiteX5" fmla="*/ 158060 w 759921"/>
                  <a:gd name="connsiteY5" fmla="*/ 76354 h 203819"/>
                  <a:gd name="connsiteX6" fmla="*/ 173332 w 759921"/>
                  <a:gd name="connsiteY6" fmla="*/ 58539 h 203819"/>
                  <a:gd name="connsiteX7" fmla="*/ 208964 w 759921"/>
                  <a:gd name="connsiteY7" fmla="*/ 71265 h 203819"/>
                  <a:gd name="connsiteX8" fmla="*/ 287863 w 759921"/>
                  <a:gd name="connsiteY8" fmla="*/ 76354 h 203819"/>
                  <a:gd name="connsiteX9" fmla="*/ 341311 w 759921"/>
                  <a:gd name="connsiteY9" fmla="*/ 2545 h 203819"/>
                  <a:gd name="connsiteX10" fmla="*/ 387124 w 759921"/>
                  <a:gd name="connsiteY10" fmla="*/ 22906 h 203819"/>
                  <a:gd name="connsiteX11" fmla="*/ 417665 w 759921"/>
                  <a:gd name="connsiteY11" fmla="*/ 5091 h 203819"/>
                  <a:gd name="connsiteX12" fmla="*/ 453299 w 759921"/>
                  <a:gd name="connsiteY12" fmla="*/ 12726 h 203819"/>
                  <a:gd name="connsiteX13" fmla="*/ 483840 w 759921"/>
                  <a:gd name="connsiteY13" fmla="*/ 0 h 203819"/>
                  <a:gd name="connsiteX14" fmla="*/ 501656 w 759921"/>
                  <a:gd name="connsiteY14" fmla="*/ 25452 h 203819"/>
                  <a:gd name="connsiteX15" fmla="*/ 522018 w 759921"/>
                  <a:gd name="connsiteY15" fmla="*/ 48358 h 203819"/>
                  <a:gd name="connsiteX16" fmla="*/ 562738 w 759921"/>
                  <a:gd name="connsiteY16" fmla="*/ 53449 h 203819"/>
                  <a:gd name="connsiteX17" fmla="*/ 608552 w 759921"/>
                  <a:gd name="connsiteY17" fmla="*/ 68719 h 203819"/>
                  <a:gd name="connsiteX18" fmla="*/ 641639 w 759921"/>
                  <a:gd name="connsiteY18" fmla="*/ 68719 h 203819"/>
                  <a:gd name="connsiteX19" fmla="*/ 664545 w 759921"/>
                  <a:gd name="connsiteY19" fmla="*/ 71265 h 203819"/>
                  <a:gd name="connsiteX20" fmla="*/ 668481 w 759921"/>
                  <a:gd name="connsiteY20" fmla="*/ 70609 h 203819"/>
                  <a:gd name="connsiteX21" fmla="*/ 759921 w 759921"/>
                  <a:gd name="connsiteY21" fmla="*/ 203819 h 203819"/>
                  <a:gd name="connsiteX0" fmla="*/ 0 w 759921"/>
                  <a:gd name="connsiteY0" fmla="*/ 112379 h 203819"/>
                  <a:gd name="connsiteX1" fmla="*/ 20622 w 759921"/>
                  <a:gd name="connsiteY1" fmla="*/ 81445 h 203819"/>
                  <a:gd name="connsiteX2" fmla="*/ 79162 w 759921"/>
                  <a:gd name="connsiteY2" fmla="*/ 96716 h 203819"/>
                  <a:gd name="connsiteX3" fmla="*/ 119884 w 759921"/>
                  <a:gd name="connsiteY3" fmla="*/ 66175 h 203819"/>
                  <a:gd name="connsiteX4" fmla="*/ 158060 w 759921"/>
                  <a:gd name="connsiteY4" fmla="*/ 76354 h 203819"/>
                  <a:gd name="connsiteX5" fmla="*/ 173332 w 759921"/>
                  <a:gd name="connsiteY5" fmla="*/ 58539 h 203819"/>
                  <a:gd name="connsiteX6" fmla="*/ 208964 w 759921"/>
                  <a:gd name="connsiteY6" fmla="*/ 71265 h 203819"/>
                  <a:gd name="connsiteX7" fmla="*/ 287863 w 759921"/>
                  <a:gd name="connsiteY7" fmla="*/ 76354 h 203819"/>
                  <a:gd name="connsiteX8" fmla="*/ 341311 w 759921"/>
                  <a:gd name="connsiteY8" fmla="*/ 2545 h 203819"/>
                  <a:gd name="connsiteX9" fmla="*/ 387124 w 759921"/>
                  <a:gd name="connsiteY9" fmla="*/ 22906 h 203819"/>
                  <a:gd name="connsiteX10" fmla="*/ 417665 w 759921"/>
                  <a:gd name="connsiteY10" fmla="*/ 5091 h 203819"/>
                  <a:gd name="connsiteX11" fmla="*/ 453299 w 759921"/>
                  <a:gd name="connsiteY11" fmla="*/ 12726 h 203819"/>
                  <a:gd name="connsiteX12" fmla="*/ 483840 w 759921"/>
                  <a:gd name="connsiteY12" fmla="*/ 0 h 203819"/>
                  <a:gd name="connsiteX13" fmla="*/ 501656 w 759921"/>
                  <a:gd name="connsiteY13" fmla="*/ 25452 h 203819"/>
                  <a:gd name="connsiteX14" fmla="*/ 522018 w 759921"/>
                  <a:gd name="connsiteY14" fmla="*/ 48358 h 203819"/>
                  <a:gd name="connsiteX15" fmla="*/ 562738 w 759921"/>
                  <a:gd name="connsiteY15" fmla="*/ 53449 h 203819"/>
                  <a:gd name="connsiteX16" fmla="*/ 608552 w 759921"/>
                  <a:gd name="connsiteY16" fmla="*/ 68719 h 203819"/>
                  <a:gd name="connsiteX17" fmla="*/ 641639 w 759921"/>
                  <a:gd name="connsiteY17" fmla="*/ 68719 h 203819"/>
                  <a:gd name="connsiteX18" fmla="*/ 664545 w 759921"/>
                  <a:gd name="connsiteY18" fmla="*/ 71265 h 203819"/>
                  <a:gd name="connsiteX19" fmla="*/ 668481 w 759921"/>
                  <a:gd name="connsiteY19" fmla="*/ 70609 h 203819"/>
                  <a:gd name="connsiteX20" fmla="*/ 759921 w 759921"/>
                  <a:gd name="connsiteY20" fmla="*/ 203819 h 203819"/>
                  <a:gd name="connsiteX0" fmla="*/ 0 w 668481"/>
                  <a:gd name="connsiteY0" fmla="*/ 112379 h 112379"/>
                  <a:gd name="connsiteX1" fmla="*/ 20622 w 668481"/>
                  <a:gd name="connsiteY1" fmla="*/ 81445 h 112379"/>
                  <a:gd name="connsiteX2" fmla="*/ 79162 w 668481"/>
                  <a:gd name="connsiteY2" fmla="*/ 96716 h 112379"/>
                  <a:gd name="connsiteX3" fmla="*/ 119884 w 668481"/>
                  <a:gd name="connsiteY3" fmla="*/ 66175 h 112379"/>
                  <a:gd name="connsiteX4" fmla="*/ 158060 w 668481"/>
                  <a:gd name="connsiteY4" fmla="*/ 76354 h 112379"/>
                  <a:gd name="connsiteX5" fmla="*/ 173332 w 668481"/>
                  <a:gd name="connsiteY5" fmla="*/ 58539 h 112379"/>
                  <a:gd name="connsiteX6" fmla="*/ 208964 w 668481"/>
                  <a:gd name="connsiteY6" fmla="*/ 71265 h 112379"/>
                  <a:gd name="connsiteX7" fmla="*/ 287863 w 668481"/>
                  <a:gd name="connsiteY7" fmla="*/ 76354 h 112379"/>
                  <a:gd name="connsiteX8" fmla="*/ 341311 w 668481"/>
                  <a:gd name="connsiteY8" fmla="*/ 2545 h 112379"/>
                  <a:gd name="connsiteX9" fmla="*/ 387124 w 668481"/>
                  <a:gd name="connsiteY9" fmla="*/ 22906 h 112379"/>
                  <a:gd name="connsiteX10" fmla="*/ 417665 w 668481"/>
                  <a:gd name="connsiteY10" fmla="*/ 5091 h 112379"/>
                  <a:gd name="connsiteX11" fmla="*/ 453299 w 668481"/>
                  <a:gd name="connsiteY11" fmla="*/ 12726 h 112379"/>
                  <a:gd name="connsiteX12" fmla="*/ 483840 w 668481"/>
                  <a:gd name="connsiteY12" fmla="*/ 0 h 112379"/>
                  <a:gd name="connsiteX13" fmla="*/ 501656 w 668481"/>
                  <a:gd name="connsiteY13" fmla="*/ 25452 h 112379"/>
                  <a:gd name="connsiteX14" fmla="*/ 522018 w 668481"/>
                  <a:gd name="connsiteY14" fmla="*/ 48358 h 112379"/>
                  <a:gd name="connsiteX15" fmla="*/ 562738 w 668481"/>
                  <a:gd name="connsiteY15" fmla="*/ 53449 h 112379"/>
                  <a:gd name="connsiteX16" fmla="*/ 608552 w 668481"/>
                  <a:gd name="connsiteY16" fmla="*/ 68719 h 112379"/>
                  <a:gd name="connsiteX17" fmla="*/ 641639 w 668481"/>
                  <a:gd name="connsiteY17" fmla="*/ 68719 h 112379"/>
                  <a:gd name="connsiteX18" fmla="*/ 664545 w 668481"/>
                  <a:gd name="connsiteY18" fmla="*/ 71265 h 112379"/>
                  <a:gd name="connsiteX19" fmla="*/ 668481 w 668481"/>
                  <a:gd name="connsiteY19" fmla="*/ 70609 h 112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668481" h="112379">
                    <a:moveTo>
                      <a:pt x="0" y="112379"/>
                    </a:moveTo>
                    <a:lnTo>
                      <a:pt x="20622" y="81445"/>
                    </a:lnTo>
                    <a:lnTo>
                      <a:pt x="79162" y="96716"/>
                    </a:lnTo>
                    <a:lnTo>
                      <a:pt x="119884" y="66175"/>
                    </a:lnTo>
                    <a:lnTo>
                      <a:pt x="158060" y="76354"/>
                    </a:lnTo>
                    <a:lnTo>
                      <a:pt x="173332" y="58539"/>
                    </a:lnTo>
                    <a:lnTo>
                      <a:pt x="208964" y="71265"/>
                    </a:lnTo>
                    <a:lnTo>
                      <a:pt x="287863" y="76354"/>
                    </a:lnTo>
                    <a:lnTo>
                      <a:pt x="341311" y="2545"/>
                    </a:lnTo>
                    <a:lnTo>
                      <a:pt x="387124" y="22906"/>
                    </a:lnTo>
                    <a:lnTo>
                      <a:pt x="417665" y="5091"/>
                    </a:lnTo>
                    <a:lnTo>
                      <a:pt x="453299" y="12726"/>
                    </a:lnTo>
                    <a:lnTo>
                      <a:pt x="483840" y="0"/>
                    </a:lnTo>
                    <a:lnTo>
                      <a:pt x="501656" y="25452"/>
                    </a:lnTo>
                    <a:lnTo>
                      <a:pt x="522018" y="48358"/>
                    </a:lnTo>
                    <a:lnTo>
                      <a:pt x="562738" y="53449"/>
                    </a:lnTo>
                    <a:lnTo>
                      <a:pt x="608552" y="68719"/>
                    </a:lnTo>
                    <a:lnTo>
                      <a:pt x="641639" y="68719"/>
                    </a:lnTo>
                    <a:lnTo>
                      <a:pt x="664545" y="71265"/>
                    </a:lnTo>
                    <a:lnTo>
                      <a:pt x="668481" y="70609"/>
                    </a:lnTo>
                  </a:path>
                </a:pathLst>
              </a:custGeom>
              <a:noFill/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188" name="グループ化 187">
              <a:extLst>
                <a:ext uri="{FF2B5EF4-FFF2-40B4-BE49-F238E27FC236}">
                  <a16:creationId xmlns:a16="http://schemas.microsoft.com/office/drawing/2014/main" id="{8F715D98-40F9-8BD1-9780-281F61669AC4}"/>
                </a:ext>
              </a:extLst>
            </p:cNvPr>
            <p:cNvGrpSpPr/>
            <p:nvPr/>
          </p:nvGrpSpPr>
          <p:grpSpPr>
            <a:xfrm>
              <a:off x="888300" y="3980650"/>
              <a:ext cx="2303782" cy="1985656"/>
              <a:chOff x="1369788" y="1578771"/>
              <a:chExt cx="1329121" cy="1145585"/>
            </a:xfrm>
          </p:grpSpPr>
          <p:sp>
            <p:nvSpPr>
              <p:cNvPr id="189" name="正方形/長方形 188">
                <a:extLst>
                  <a:ext uri="{FF2B5EF4-FFF2-40B4-BE49-F238E27FC236}">
                    <a16:creationId xmlns:a16="http://schemas.microsoft.com/office/drawing/2014/main" id="{8F83BF87-AEE9-2EBC-BD03-756443551AA2}"/>
                  </a:ext>
                </a:extLst>
              </p:cNvPr>
              <p:cNvSpPr/>
              <p:nvPr/>
            </p:nvSpPr>
            <p:spPr>
              <a:xfrm rot="19238411">
                <a:off x="2513945" y="1578771"/>
                <a:ext cx="184964" cy="106539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2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鳥取</a:t>
                </a:r>
              </a:p>
            </p:txBody>
          </p:sp>
          <p:sp>
            <p:nvSpPr>
              <p:cNvPr id="190" name="正方形/長方形 189">
                <a:extLst>
                  <a:ext uri="{FF2B5EF4-FFF2-40B4-BE49-F238E27FC236}">
                    <a16:creationId xmlns:a16="http://schemas.microsoft.com/office/drawing/2014/main" id="{A0A9913B-299C-4E58-42D4-B546A66C719D}"/>
                  </a:ext>
                </a:extLst>
              </p:cNvPr>
              <p:cNvSpPr/>
              <p:nvPr/>
            </p:nvSpPr>
            <p:spPr>
              <a:xfrm rot="20707676">
                <a:off x="1369788" y="2617817"/>
                <a:ext cx="184964" cy="106539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2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山口</a:t>
                </a:r>
              </a:p>
            </p:txBody>
          </p:sp>
          <p:sp>
            <p:nvSpPr>
              <p:cNvPr id="191" name="正方形/長方形 190">
                <a:extLst>
                  <a:ext uri="{FF2B5EF4-FFF2-40B4-BE49-F238E27FC236}">
                    <a16:creationId xmlns:a16="http://schemas.microsoft.com/office/drawing/2014/main" id="{96FBD272-3CC4-6272-B42E-EA0C334157CB}"/>
                  </a:ext>
                </a:extLst>
              </p:cNvPr>
              <p:cNvSpPr/>
              <p:nvPr/>
            </p:nvSpPr>
            <p:spPr>
              <a:xfrm rot="19268282">
                <a:off x="1755702" y="1861546"/>
                <a:ext cx="303342" cy="177566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2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島根</a:t>
                </a:r>
              </a:p>
            </p:txBody>
          </p:sp>
          <p:sp>
            <p:nvSpPr>
              <p:cNvPr id="192" name="正方形/長方形 191">
                <a:extLst>
                  <a:ext uri="{FF2B5EF4-FFF2-40B4-BE49-F238E27FC236}">
                    <a16:creationId xmlns:a16="http://schemas.microsoft.com/office/drawing/2014/main" id="{6B2EED6B-9F48-C48B-D771-0E95B7516B02}"/>
                  </a:ext>
                </a:extLst>
              </p:cNvPr>
              <p:cNvSpPr/>
              <p:nvPr/>
            </p:nvSpPr>
            <p:spPr>
              <a:xfrm>
                <a:off x="1989886" y="2215990"/>
                <a:ext cx="184964" cy="106539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2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広島</a:t>
                </a:r>
              </a:p>
            </p:txBody>
          </p:sp>
        </p:grpSp>
      </p:grpSp>
      <p:grpSp>
        <p:nvGrpSpPr>
          <p:cNvPr id="666" name="グループ化 665">
            <a:extLst>
              <a:ext uri="{FF2B5EF4-FFF2-40B4-BE49-F238E27FC236}">
                <a16:creationId xmlns:a16="http://schemas.microsoft.com/office/drawing/2014/main" id="{AD57EACC-92FE-FFB7-0A6A-F5E83E97B5F1}"/>
              </a:ext>
            </a:extLst>
          </p:cNvPr>
          <p:cNvGrpSpPr/>
          <p:nvPr/>
        </p:nvGrpSpPr>
        <p:grpSpPr>
          <a:xfrm>
            <a:off x="3615996" y="1392053"/>
            <a:ext cx="2726270" cy="2157465"/>
            <a:chOff x="3615996" y="1392053"/>
            <a:chExt cx="2726270" cy="2157465"/>
          </a:xfrm>
        </p:grpSpPr>
        <p:grpSp>
          <p:nvGrpSpPr>
            <p:cNvPr id="214" name="グループ化 213">
              <a:extLst>
                <a:ext uri="{FF2B5EF4-FFF2-40B4-BE49-F238E27FC236}">
                  <a16:creationId xmlns:a16="http://schemas.microsoft.com/office/drawing/2014/main" id="{9891D030-9F02-C7BC-FE7B-1A86893358F3}"/>
                </a:ext>
              </a:extLst>
            </p:cNvPr>
            <p:cNvGrpSpPr/>
            <p:nvPr/>
          </p:nvGrpSpPr>
          <p:grpSpPr>
            <a:xfrm>
              <a:off x="3615996" y="1392053"/>
              <a:ext cx="2726270" cy="2157465"/>
              <a:chOff x="663246" y="1392053"/>
              <a:chExt cx="2726270" cy="2157465"/>
            </a:xfrm>
          </p:grpSpPr>
          <p:sp>
            <p:nvSpPr>
              <p:cNvPr id="215" name="フリーフォーム: 図形 214">
                <a:extLst>
                  <a:ext uri="{FF2B5EF4-FFF2-40B4-BE49-F238E27FC236}">
                    <a16:creationId xmlns:a16="http://schemas.microsoft.com/office/drawing/2014/main" id="{E5ACA9E5-B9FD-54EF-0EE2-A9FB1FC9247A}"/>
                  </a:ext>
                </a:extLst>
              </p:cNvPr>
              <p:cNvSpPr/>
              <p:nvPr/>
            </p:nvSpPr>
            <p:spPr>
              <a:xfrm>
                <a:off x="695557" y="3088022"/>
                <a:ext cx="756505" cy="461495"/>
              </a:xfrm>
              <a:custGeom>
                <a:avLst/>
                <a:gdLst>
                  <a:gd name="connsiteX0" fmla="*/ 534781 w 756505"/>
                  <a:gd name="connsiteY0" fmla="*/ 0 h 461495"/>
                  <a:gd name="connsiteX1" fmla="*/ 556807 w 756505"/>
                  <a:gd name="connsiteY1" fmla="*/ 10279 h 461495"/>
                  <a:gd name="connsiteX2" fmla="*/ 578832 w 756505"/>
                  <a:gd name="connsiteY2" fmla="*/ 20557 h 461495"/>
                  <a:gd name="connsiteX3" fmla="*/ 618478 w 756505"/>
                  <a:gd name="connsiteY3" fmla="*/ 52861 h 461495"/>
                  <a:gd name="connsiteX4" fmla="*/ 624352 w 756505"/>
                  <a:gd name="connsiteY4" fmla="*/ 73419 h 461495"/>
                  <a:gd name="connsiteX5" fmla="*/ 640504 w 756505"/>
                  <a:gd name="connsiteY5" fmla="*/ 89570 h 461495"/>
                  <a:gd name="connsiteX6" fmla="*/ 641972 w 756505"/>
                  <a:gd name="connsiteY6" fmla="*/ 130685 h 461495"/>
                  <a:gd name="connsiteX7" fmla="*/ 628757 w 756505"/>
                  <a:gd name="connsiteY7" fmla="*/ 157116 h 461495"/>
                  <a:gd name="connsiteX8" fmla="*/ 640504 w 756505"/>
                  <a:gd name="connsiteY8" fmla="*/ 179141 h 461495"/>
                  <a:gd name="connsiteX9" fmla="*/ 640504 w 756505"/>
                  <a:gd name="connsiteY9" fmla="*/ 193825 h 461495"/>
                  <a:gd name="connsiteX10" fmla="*/ 625820 w 756505"/>
                  <a:gd name="connsiteY10" fmla="*/ 202635 h 461495"/>
                  <a:gd name="connsiteX11" fmla="*/ 615542 w 756505"/>
                  <a:gd name="connsiteY11" fmla="*/ 243750 h 461495"/>
                  <a:gd name="connsiteX12" fmla="*/ 594985 w 756505"/>
                  <a:gd name="connsiteY12" fmla="*/ 243750 h 461495"/>
                  <a:gd name="connsiteX13" fmla="*/ 581769 w 756505"/>
                  <a:gd name="connsiteY13" fmla="*/ 234939 h 461495"/>
                  <a:gd name="connsiteX14" fmla="*/ 570022 w 756505"/>
                  <a:gd name="connsiteY14" fmla="*/ 232003 h 461495"/>
                  <a:gd name="connsiteX15" fmla="*/ 564149 w 756505"/>
                  <a:gd name="connsiteY15" fmla="*/ 236407 h 461495"/>
                  <a:gd name="connsiteX16" fmla="*/ 578832 w 756505"/>
                  <a:gd name="connsiteY16" fmla="*/ 264307 h 461495"/>
                  <a:gd name="connsiteX17" fmla="*/ 571491 w 756505"/>
                  <a:gd name="connsiteY17" fmla="*/ 274586 h 461495"/>
                  <a:gd name="connsiteX18" fmla="*/ 542123 w 756505"/>
                  <a:gd name="connsiteY18" fmla="*/ 278990 h 461495"/>
                  <a:gd name="connsiteX19" fmla="*/ 542123 w 756505"/>
                  <a:gd name="connsiteY19" fmla="*/ 299548 h 461495"/>
                  <a:gd name="connsiteX20" fmla="*/ 509819 w 756505"/>
                  <a:gd name="connsiteY20" fmla="*/ 289269 h 461495"/>
                  <a:gd name="connsiteX21" fmla="*/ 501009 w 756505"/>
                  <a:gd name="connsiteY21" fmla="*/ 277522 h 461495"/>
                  <a:gd name="connsiteX22" fmla="*/ 474578 w 756505"/>
                  <a:gd name="connsiteY22" fmla="*/ 284864 h 461495"/>
                  <a:gd name="connsiteX23" fmla="*/ 480452 w 756505"/>
                  <a:gd name="connsiteY23" fmla="*/ 331852 h 461495"/>
                  <a:gd name="connsiteX24" fmla="*/ 480452 w 756505"/>
                  <a:gd name="connsiteY24" fmla="*/ 355346 h 461495"/>
                  <a:gd name="connsiteX25" fmla="*/ 490730 w 756505"/>
                  <a:gd name="connsiteY25" fmla="*/ 361219 h 461495"/>
                  <a:gd name="connsiteX26" fmla="*/ 534781 w 756505"/>
                  <a:gd name="connsiteY26" fmla="*/ 375903 h 461495"/>
                  <a:gd name="connsiteX27" fmla="*/ 540655 w 756505"/>
                  <a:gd name="connsiteY27" fmla="*/ 374435 h 461495"/>
                  <a:gd name="connsiteX28" fmla="*/ 575896 w 756505"/>
                  <a:gd name="connsiteY28" fmla="*/ 367093 h 461495"/>
                  <a:gd name="connsiteX29" fmla="*/ 586174 w 756505"/>
                  <a:gd name="connsiteY29" fmla="*/ 361219 h 461495"/>
                  <a:gd name="connsiteX30" fmla="*/ 602326 w 756505"/>
                  <a:gd name="connsiteY30" fmla="*/ 355346 h 461495"/>
                  <a:gd name="connsiteX31" fmla="*/ 617010 w 756505"/>
                  <a:gd name="connsiteY31" fmla="*/ 355346 h 461495"/>
                  <a:gd name="connsiteX32" fmla="*/ 633162 w 756505"/>
                  <a:gd name="connsiteY32" fmla="*/ 361219 h 461495"/>
                  <a:gd name="connsiteX33" fmla="*/ 649314 w 756505"/>
                  <a:gd name="connsiteY33" fmla="*/ 375903 h 461495"/>
                  <a:gd name="connsiteX34" fmla="*/ 665466 w 756505"/>
                  <a:gd name="connsiteY34" fmla="*/ 372966 h 461495"/>
                  <a:gd name="connsiteX35" fmla="*/ 690429 w 756505"/>
                  <a:gd name="connsiteY35" fmla="*/ 381776 h 461495"/>
                  <a:gd name="connsiteX36" fmla="*/ 727138 w 756505"/>
                  <a:gd name="connsiteY36" fmla="*/ 374435 h 461495"/>
                  <a:gd name="connsiteX37" fmla="*/ 743290 w 756505"/>
                  <a:gd name="connsiteY37" fmla="*/ 361219 h 461495"/>
                  <a:gd name="connsiteX38" fmla="*/ 756505 w 756505"/>
                  <a:gd name="connsiteY38" fmla="*/ 364156 h 461495"/>
                  <a:gd name="connsiteX39" fmla="*/ 738885 w 756505"/>
                  <a:gd name="connsiteY39" fmla="*/ 387650 h 461495"/>
                  <a:gd name="connsiteX40" fmla="*/ 738885 w 756505"/>
                  <a:gd name="connsiteY40" fmla="*/ 403802 h 461495"/>
                  <a:gd name="connsiteX41" fmla="*/ 731543 w 756505"/>
                  <a:gd name="connsiteY41" fmla="*/ 417017 h 461495"/>
                  <a:gd name="connsiteX42" fmla="*/ 733011 w 756505"/>
                  <a:gd name="connsiteY42" fmla="*/ 430232 h 461495"/>
                  <a:gd name="connsiteX43" fmla="*/ 713923 w 756505"/>
                  <a:gd name="connsiteY43" fmla="*/ 433170 h 461495"/>
                  <a:gd name="connsiteX44" fmla="*/ 706581 w 756505"/>
                  <a:gd name="connsiteY44" fmla="*/ 444917 h 461495"/>
                  <a:gd name="connsiteX45" fmla="*/ 707765 w 756505"/>
                  <a:gd name="connsiteY45" fmla="*/ 461495 h 461495"/>
                  <a:gd name="connsiteX46" fmla="*/ 222067 w 756505"/>
                  <a:gd name="connsiteY46" fmla="*/ 461495 h 461495"/>
                  <a:gd name="connsiteX47" fmla="*/ 205866 w 756505"/>
                  <a:gd name="connsiteY47" fmla="*/ 447852 h 461495"/>
                  <a:gd name="connsiteX48" fmla="*/ 195587 w 756505"/>
                  <a:gd name="connsiteY48" fmla="*/ 433170 h 461495"/>
                  <a:gd name="connsiteX49" fmla="*/ 158878 w 756505"/>
                  <a:gd name="connsiteY49" fmla="*/ 422891 h 461495"/>
                  <a:gd name="connsiteX50" fmla="*/ 126574 w 756505"/>
                  <a:gd name="connsiteY50" fmla="*/ 437574 h 461495"/>
                  <a:gd name="connsiteX51" fmla="*/ 106017 w 756505"/>
                  <a:gd name="connsiteY51" fmla="*/ 437574 h 461495"/>
                  <a:gd name="connsiteX52" fmla="*/ 107013 w 756505"/>
                  <a:gd name="connsiteY52" fmla="*/ 461495 h 461495"/>
                  <a:gd name="connsiteX53" fmla="*/ 29428 w 756505"/>
                  <a:gd name="connsiteY53" fmla="*/ 461495 h 461495"/>
                  <a:gd name="connsiteX54" fmla="*/ 33479 w 756505"/>
                  <a:gd name="connsiteY54" fmla="*/ 431113 h 461495"/>
                  <a:gd name="connsiteX55" fmla="*/ 8810 w 756505"/>
                  <a:gd name="connsiteY55" fmla="*/ 402921 h 461495"/>
                  <a:gd name="connsiteX56" fmla="*/ 14096 w 756505"/>
                  <a:gd name="connsiteY56" fmla="*/ 387062 h 461495"/>
                  <a:gd name="connsiteX57" fmla="*/ 0 w 756505"/>
                  <a:gd name="connsiteY57" fmla="*/ 381776 h 461495"/>
                  <a:gd name="connsiteX58" fmla="*/ 0 w 756505"/>
                  <a:gd name="connsiteY58" fmla="*/ 367680 h 461495"/>
                  <a:gd name="connsiteX59" fmla="*/ 24669 w 756505"/>
                  <a:gd name="connsiteY59" fmla="*/ 367680 h 461495"/>
                  <a:gd name="connsiteX60" fmla="*/ 19383 w 756505"/>
                  <a:gd name="connsiteY60" fmla="*/ 348297 h 461495"/>
                  <a:gd name="connsiteX61" fmla="*/ 22907 w 756505"/>
                  <a:gd name="connsiteY61" fmla="*/ 341249 h 461495"/>
                  <a:gd name="connsiteX62" fmla="*/ 15859 w 756505"/>
                  <a:gd name="connsiteY62" fmla="*/ 302484 h 461495"/>
                  <a:gd name="connsiteX63" fmla="*/ 7048 w 756505"/>
                  <a:gd name="connsiteY63" fmla="*/ 295436 h 461495"/>
                  <a:gd name="connsiteX64" fmla="*/ 24669 w 756505"/>
                  <a:gd name="connsiteY64" fmla="*/ 277816 h 461495"/>
                  <a:gd name="connsiteX65" fmla="*/ 28193 w 756505"/>
                  <a:gd name="connsiteY65" fmla="*/ 267243 h 461495"/>
                  <a:gd name="connsiteX66" fmla="*/ 42289 w 756505"/>
                  <a:gd name="connsiteY66" fmla="*/ 265481 h 461495"/>
                  <a:gd name="connsiteX67" fmla="*/ 42289 w 756505"/>
                  <a:gd name="connsiteY67" fmla="*/ 230241 h 461495"/>
                  <a:gd name="connsiteX68" fmla="*/ 56386 w 756505"/>
                  <a:gd name="connsiteY68" fmla="*/ 207334 h 461495"/>
                  <a:gd name="connsiteX69" fmla="*/ 66958 w 756505"/>
                  <a:gd name="connsiteY69" fmla="*/ 200286 h 461495"/>
                  <a:gd name="connsiteX70" fmla="*/ 82816 w 756505"/>
                  <a:gd name="connsiteY70" fmla="*/ 172093 h 461495"/>
                  <a:gd name="connsiteX71" fmla="*/ 119819 w 756505"/>
                  <a:gd name="connsiteY71" fmla="*/ 159759 h 461495"/>
                  <a:gd name="connsiteX72" fmla="*/ 139202 w 756505"/>
                  <a:gd name="connsiteY72" fmla="*/ 149186 h 461495"/>
                  <a:gd name="connsiteX73" fmla="*/ 158584 w 756505"/>
                  <a:gd name="connsiteY73" fmla="*/ 163283 h 461495"/>
                  <a:gd name="connsiteX74" fmla="*/ 186777 w 756505"/>
                  <a:gd name="connsiteY74" fmla="*/ 154473 h 461495"/>
                  <a:gd name="connsiteX75" fmla="*/ 197349 w 756505"/>
                  <a:gd name="connsiteY75" fmla="*/ 165045 h 461495"/>
                  <a:gd name="connsiteX76" fmla="*/ 223780 w 756505"/>
                  <a:gd name="connsiteY76" fmla="*/ 161521 h 461495"/>
                  <a:gd name="connsiteX77" fmla="*/ 244925 w 756505"/>
                  <a:gd name="connsiteY77" fmla="*/ 149186 h 461495"/>
                  <a:gd name="connsiteX78" fmla="*/ 243163 w 756505"/>
                  <a:gd name="connsiteY78" fmla="*/ 135090 h 461495"/>
                  <a:gd name="connsiteX79" fmla="*/ 253735 w 756505"/>
                  <a:gd name="connsiteY79" fmla="*/ 126280 h 461495"/>
                  <a:gd name="connsiteX80" fmla="*/ 253735 w 756505"/>
                  <a:gd name="connsiteY80" fmla="*/ 110422 h 461495"/>
                  <a:gd name="connsiteX81" fmla="*/ 244925 w 756505"/>
                  <a:gd name="connsiteY81" fmla="*/ 89277 h 461495"/>
                  <a:gd name="connsiteX82" fmla="*/ 256644 w 756505"/>
                  <a:gd name="connsiteY82" fmla="*/ 67303 h 461495"/>
                  <a:gd name="connsiteX83" fmla="*/ 263132 w 756505"/>
                  <a:gd name="connsiteY83" fmla="*/ 66076 h 461495"/>
                  <a:gd name="connsiteX84" fmla="*/ 298373 w 756505"/>
                  <a:gd name="connsiteY84" fmla="*/ 71950 h 461495"/>
                  <a:gd name="connsiteX85" fmla="*/ 314525 w 756505"/>
                  <a:gd name="connsiteY85" fmla="*/ 93976 h 461495"/>
                  <a:gd name="connsiteX86" fmla="*/ 421717 w 756505"/>
                  <a:gd name="connsiteY86" fmla="*/ 99849 h 461495"/>
                  <a:gd name="connsiteX87" fmla="*/ 427590 w 756505"/>
                  <a:gd name="connsiteY87" fmla="*/ 76355 h 461495"/>
                  <a:gd name="connsiteX88" fmla="*/ 448147 w 756505"/>
                  <a:gd name="connsiteY88" fmla="*/ 66076 h 461495"/>
                  <a:gd name="connsiteX89" fmla="*/ 458426 w 756505"/>
                  <a:gd name="connsiteY89" fmla="*/ 55798 h 461495"/>
                  <a:gd name="connsiteX90" fmla="*/ 467236 w 756505"/>
                  <a:gd name="connsiteY90" fmla="*/ 44051 h 461495"/>
                  <a:gd name="connsiteX91" fmla="*/ 471641 w 756505"/>
                  <a:gd name="connsiteY91" fmla="*/ 33773 h 461495"/>
                  <a:gd name="connsiteX92" fmla="*/ 473110 w 756505"/>
                  <a:gd name="connsiteY92" fmla="*/ 23494 h 461495"/>
                  <a:gd name="connsiteX93" fmla="*/ 498072 w 756505"/>
                  <a:gd name="connsiteY93" fmla="*/ 11747 h 461495"/>
                  <a:gd name="connsiteX94" fmla="*/ 511287 w 756505"/>
                  <a:gd name="connsiteY94" fmla="*/ 8810 h 461495"/>
                  <a:gd name="connsiteX95" fmla="*/ 527439 w 756505"/>
                  <a:gd name="connsiteY95" fmla="*/ 8810 h 4614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</a:cxnLst>
                <a:rect l="l" t="t" r="r" b="b"/>
                <a:pathLst>
                  <a:path w="756505" h="461495">
                    <a:moveTo>
                      <a:pt x="534781" y="0"/>
                    </a:moveTo>
                    <a:lnTo>
                      <a:pt x="556807" y="10279"/>
                    </a:lnTo>
                    <a:lnTo>
                      <a:pt x="578832" y="20557"/>
                    </a:lnTo>
                    <a:lnTo>
                      <a:pt x="618478" y="52861"/>
                    </a:lnTo>
                    <a:lnTo>
                      <a:pt x="624352" y="73419"/>
                    </a:lnTo>
                    <a:lnTo>
                      <a:pt x="640504" y="89570"/>
                    </a:lnTo>
                    <a:lnTo>
                      <a:pt x="641972" y="130685"/>
                    </a:lnTo>
                    <a:lnTo>
                      <a:pt x="628757" y="157116"/>
                    </a:lnTo>
                    <a:lnTo>
                      <a:pt x="640504" y="179141"/>
                    </a:lnTo>
                    <a:lnTo>
                      <a:pt x="640504" y="193825"/>
                    </a:lnTo>
                    <a:lnTo>
                      <a:pt x="625820" y="202635"/>
                    </a:lnTo>
                    <a:lnTo>
                      <a:pt x="615542" y="243750"/>
                    </a:lnTo>
                    <a:lnTo>
                      <a:pt x="594985" y="243750"/>
                    </a:lnTo>
                    <a:lnTo>
                      <a:pt x="581769" y="234939"/>
                    </a:lnTo>
                    <a:lnTo>
                      <a:pt x="570022" y="232003"/>
                    </a:lnTo>
                    <a:lnTo>
                      <a:pt x="564149" y="236407"/>
                    </a:lnTo>
                    <a:lnTo>
                      <a:pt x="578832" y="264307"/>
                    </a:lnTo>
                    <a:lnTo>
                      <a:pt x="571491" y="274586"/>
                    </a:lnTo>
                    <a:lnTo>
                      <a:pt x="542123" y="278990"/>
                    </a:lnTo>
                    <a:lnTo>
                      <a:pt x="542123" y="299548"/>
                    </a:lnTo>
                    <a:lnTo>
                      <a:pt x="509819" y="289269"/>
                    </a:lnTo>
                    <a:lnTo>
                      <a:pt x="501009" y="277522"/>
                    </a:lnTo>
                    <a:lnTo>
                      <a:pt x="474578" y="284864"/>
                    </a:lnTo>
                    <a:lnTo>
                      <a:pt x="480452" y="331852"/>
                    </a:lnTo>
                    <a:lnTo>
                      <a:pt x="480452" y="355346"/>
                    </a:lnTo>
                    <a:lnTo>
                      <a:pt x="490730" y="361219"/>
                    </a:lnTo>
                    <a:lnTo>
                      <a:pt x="534781" y="375903"/>
                    </a:lnTo>
                    <a:lnTo>
                      <a:pt x="540655" y="374435"/>
                    </a:lnTo>
                    <a:lnTo>
                      <a:pt x="575896" y="367093"/>
                    </a:lnTo>
                    <a:lnTo>
                      <a:pt x="586174" y="361219"/>
                    </a:lnTo>
                    <a:lnTo>
                      <a:pt x="602326" y="355346"/>
                    </a:lnTo>
                    <a:lnTo>
                      <a:pt x="617010" y="355346"/>
                    </a:lnTo>
                    <a:lnTo>
                      <a:pt x="633162" y="361219"/>
                    </a:lnTo>
                    <a:lnTo>
                      <a:pt x="649314" y="375903"/>
                    </a:lnTo>
                    <a:lnTo>
                      <a:pt x="665466" y="372966"/>
                    </a:lnTo>
                    <a:lnTo>
                      <a:pt x="690429" y="381776"/>
                    </a:lnTo>
                    <a:lnTo>
                      <a:pt x="727138" y="374435"/>
                    </a:lnTo>
                    <a:lnTo>
                      <a:pt x="743290" y="361219"/>
                    </a:lnTo>
                    <a:lnTo>
                      <a:pt x="756505" y="364156"/>
                    </a:lnTo>
                    <a:lnTo>
                      <a:pt x="738885" y="387650"/>
                    </a:lnTo>
                    <a:lnTo>
                      <a:pt x="738885" y="403802"/>
                    </a:lnTo>
                    <a:lnTo>
                      <a:pt x="731543" y="417017"/>
                    </a:lnTo>
                    <a:lnTo>
                      <a:pt x="733011" y="430232"/>
                    </a:lnTo>
                    <a:lnTo>
                      <a:pt x="713923" y="433170"/>
                    </a:lnTo>
                    <a:lnTo>
                      <a:pt x="706581" y="444917"/>
                    </a:lnTo>
                    <a:lnTo>
                      <a:pt x="707765" y="461495"/>
                    </a:lnTo>
                    <a:lnTo>
                      <a:pt x="222067" y="461495"/>
                    </a:lnTo>
                    <a:lnTo>
                      <a:pt x="205866" y="447852"/>
                    </a:lnTo>
                    <a:lnTo>
                      <a:pt x="195587" y="433170"/>
                    </a:lnTo>
                    <a:lnTo>
                      <a:pt x="158878" y="422891"/>
                    </a:lnTo>
                    <a:lnTo>
                      <a:pt x="126574" y="437574"/>
                    </a:lnTo>
                    <a:lnTo>
                      <a:pt x="106017" y="437574"/>
                    </a:lnTo>
                    <a:lnTo>
                      <a:pt x="107013" y="461495"/>
                    </a:lnTo>
                    <a:lnTo>
                      <a:pt x="29428" y="461495"/>
                    </a:lnTo>
                    <a:lnTo>
                      <a:pt x="33479" y="431113"/>
                    </a:lnTo>
                    <a:lnTo>
                      <a:pt x="8810" y="402921"/>
                    </a:lnTo>
                    <a:lnTo>
                      <a:pt x="14096" y="387062"/>
                    </a:lnTo>
                    <a:lnTo>
                      <a:pt x="0" y="381776"/>
                    </a:lnTo>
                    <a:lnTo>
                      <a:pt x="0" y="367680"/>
                    </a:lnTo>
                    <a:lnTo>
                      <a:pt x="24669" y="367680"/>
                    </a:lnTo>
                    <a:lnTo>
                      <a:pt x="19383" y="348297"/>
                    </a:lnTo>
                    <a:lnTo>
                      <a:pt x="22907" y="341249"/>
                    </a:lnTo>
                    <a:lnTo>
                      <a:pt x="15859" y="302484"/>
                    </a:lnTo>
                    <a:lnTo>
                      <a:pt x="7048" y="295436"/>
                    </a:lnTo>
                    <a:lnTo>
                      <a:pt x="24669" y="277816"/>
                    </a:lnTo>
                    <a:lnTo>
                      <a:pt x="28193" y="267243"/>
                    </a:lnTo>
                    <a:lnTo>
                      <a:pt x="42289" y="265481"/>
                    </a:lnTo>
                    <a:lnTo>
                      <a:pt x="42289" y="230241"/>
                    </a:lnTo>
                    <a:lnTo>
                      <a:pt x="56386" y="207334"/>
                    </a:lnTo>
                    <a:lnTo>
                      <a:pt x="66958" y="200286"/>
                    </a:lnTo>
                    <a:lnTo>
                      <a:pt x="82816" y="172093"/>
                    </a:lnTo>
                    <a:lnTo>
                      <a:pt x="119819" y="159759"/>
                    </a:lnTo>
                    <a:lnTo>
                      <a:pt x="139202" y="149186"/>
                    </a:lnTo>
                    <a:lnTo>
                      <a:pt x="158584" y="163283"/>
                    </a:lnTo>
                    <a:lnTo>
                      <a:pt x="186777" y="154473"/>
                    </a:lnTo>
                    <a:lnTo>
                      <a:pt x="197349" y="165045"/>
                    </a:lnTo>
                    <a:lnTo>
                      <a:pt x="223780" y="161521"/>
                    </a:lnTo>
                    <a:lnTo>
                      <a:pt x="244925" y="149186"/>
                    </a:lnTo>
                    <a:lnTo>
                      <a:pt x="243163" y="135090"/>
                    </a:lnTo>
                    <a:lnTo>
                      <a:pt x="253735" y="126280"/>
                    </a:lnTo>
                    <a:lnTo>
                      <a:pt x="253735" y="110422"/>
                    </a:lnTo>
                    <a:lnTo>
                      <a:pt x="244925" y="89277"/>
                    </a:lnTo>
                    <a:lnTo>
                      <a:pt x="256644" y="67303"/>
                    </a:lnTo>
                    <a:lnTo>
                      <a:pt x="263132" y="66076"/>
                    </a:lnTo>
                    <a:lnTo>
                      <a:pt x="298373" y="71950"/>
                    </a:lnTo>
                    <a:lnTo>
                      <a:pt x="314525" y="93976"/>
                    </a:lnTo>
                    <a:lnTo>
                      <a:pt x="421717" y="99849"/>
                    </a:lnTo>
                    <a:lnTo>
                      <a:pt x="427590" y="76355"/>
                    </a:lnTo>
                    <a:lnTo>
                      <a:pt x="448147" y="66076"/>
                    </a:lnTo>
                    <a:lnTo>
                      <a:pt x="458426" y="55798"/>
                    </a:lnTo>
                    <a:lnTo>
                      <a:pt x="467236" y="44051"/>
                    </a:lnTo>
                    <a:lnTo>
                      <a:pt x="471641" y="33773"/>
                    </a:lnTo>
                    <a:lnTo>
                      <a:pt x="473110" y="23494"/>
                    </a:lnTo>
                    <a:lnTo>
                      <a:pt x="498072" y="11747"/>
                    </a:lnTo>
                    <a:lnTo>
                      <a:pt x="511287" y="8810"/>
                    </a:lnTo>
                    <a:lnTo>
                      <a:pt x="527439" y="8810"/>
                    </a:lnTo>
                    <a:close/>
                  </a:path>
                </a:pathLst>
              </a:custGeom>
              <a:solidFill>
                <a:srgbClr val="99FF99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grpSp>
            <p:nvGrpSpPr>
              <p:cNvPr id="216" name="グループ化 215">
                <a:extLst>
                  <a:ext uri="{FF2B5EF4-FFF2-40B4-BE49-F238E27FC236}">
                    <a16:creationId xmlns:a16="http://schemas.microsoft.com/office/drawing/2014/main" id="{F26D87BE-B7AC-4E3D-5697-BF199EF27AAC}"/>
                  </a:ext>
                </a:extLst>
              </p:cNvPr>
              <p:cNvGrpSpPr/>
              <p:nvPr/>
            </p:nvGrpSpPr>
            <p:grpSpPr>
              <a:xfrm>
                <a:off x="663981" y="1392053"/>
                <a:ext cx="2725535" cy="2157465"/>
                <a:chOff x="663981" y="1392053"/>
                <a:chExt cx="2725535" cy="2157465"/>
              </a:xfrm>
            </p:grpSpPr>
            <p:sp>
              <p:nvSpPr>
                <p:cNvPr id="220" name="フリーフォーム: 図形 219">
                  <a:extLst>
                    <a:ext uri="{FF2B5EF4-FFF2-40B4-BE49-F238E27FC236}">
                      <a16:creationId xmlns:a16="http://schemas.microsoft.com/office/drawing/2014/main" id="{4E47B578-9F3F-F684-D580-40C49ADF4917}"/>
                    </a:ext>
                  </a:extLst>
                </p:cNvPr>
                <p:cNvSpPr/>
                <p:nvPr/>
              </p:nvSpPr>
              <p:spPr>
                <a:xfrm>
                  <a:off x="3116462" y="1392053"/>
                  <a:ext cx="273054" cy="812010"/>
                </a:xfrm>
                <a:custGeom>
                  <a:avLst/>
                  <a:gdLst>
                    <a:gd name="connsiteX0" fmla="*/ 187952 w 273054"/>
                    <a:gd name="connsiteY0" fmla="*/ 0 h 812010"/>
                    <a:gd name="connsiteX1" fmla="*/ 207040 w 273054"/>
                    <a:gd name="connsiteY1" fmla="*/ 0 h 812010"/>
                    <a:gd name="connsiteX2" fmla="*/ 215851 w 273054"/>
                    <a:gd name="connsiteY2" fmla="*/ 13216 h 812010"/>
                    <a:gd name="connsiteX3" fmla="*/ 234940 w 273054"/>
                    <a:gd name="connsiteY3" fmla="*/ 7342 h 812010"/>
                    <a:gd name="connsiteX4" fmla="*/ 258433 w 273054"/>
                    <a:gd name="connsiteY4" fmla="*/ 22026 h 812010"/>
                    <a:gd name="connsiteX5" fmla="*/ 273054 w 273054"/>
                    <a:gd name="connsiteY5" fmla="*/ 15528 h 812010"/>
                    <a:gd name="connsiteX6" fmla="*/ 273054 w 273054"/>
                    <a:gd name="connsiteY6" fmla="*/ 773007 h 812010"/>
                    <a:gd name="connsiteX7" fmla="*/ 268712 w 273054"/>
                    <a:gd name="connsiteY7" fmla="*/ 772364 h 812010"/>
                    <a:gd name="connsiteX8" fmla="*/ 233471 w 273054"/>
                    <a:gd name="connsiteY8" fmla="*/ 787048 h 812010"/>
                    <a:gd name="connsiteX9" fmla="*/ 195293 w 273054"/>
                    <a:gd name="connsiteY9" fmla="*/ 769427 h 812010"/>
                    <a:gd name="connsiteX10" fmla="*/ 182078 w 273054"/>
                    <a:gd name="connsiteY10" fmla="*/ 776769 h 812010"/>
                    <a:gd name="connsiteX11" fmla="*/ 162989 w 273054"/>
                    <a:gd name="connsiteY11" fmla="*/ 776769 h 812010"/>
                    <a:gd name="connsiteX12" fmla="*/ 154179 w 273054"/>
                    <a:gd name="connsiteY12" fmla="*/ 772364 h 812010"/>
                    <a:gd name="connsiteX13" fmla="*/ 132154 w 273054"/>
                    <a:gd name="connsiteY13" fmla="*/ 778237 h 812010"/>
                    <a:gd name="connsiteX14" fmla="*/ 127748 w 273054"/>
                    <a:gd name="connsiteY14" fmla="*/ 787048 h 812010"/>
                    <a:gd name="connsiteX15" fmla="*/ 127748 w 273054"/>
                    <a:gd name="connsiteY15" fmla="*/ 797326 h 812010"/>
                    <a:gd name="connsiteX16" fmla="*/ 113065 w 273054"/>
                    <a:gd name="connsiteY16" fmla="*/ 806136 h 812010"/>
                    <a:gd name="connsiteX17" fmla="*/ 92508 w 273054"/>
                    <a:gd name="connsiteY17" fmla="*/ 812010 h 812010"/>
                    <a:gd name="connsiteX18" fmla="*/ 77824 w 273054"/>
                    <a:gd name="connsiteY18" fmla="*/ 794389 h 812010"/>
                    <a:gd name="connsiteX19" fmla="*/ 58735 w 273054"/>
                    <a:gd name="connsiteY19" fmla="*/ 806136 h 812010"/>
                    <a:gd name="connsiteX20" fmla="*/ 46988 w 273054"/>
                    <a:gd name="connsiteY20" fmla="*/ 806136 h 812010"/>
                    <a:gd name="connsiteX21" fmla="*/ 45520 w 273054"/>
                    <a:gd name="connsiteY21" fmla="*/ 789984 h 812010"/>
                    <a:gd name="connsiteX22" fmla="*/ 55798 w 273054"/>
                    <a:gd name="connsiteY22" fmla="*/ 778237 h 812010"/>
                    <a:gd name="connsiteX23" fmla="*/ 42583 w 273054"/>
                    <a:gd name="connsiteY23" fmla="*/ 769427 h 812010"/>
                    <a:gd name="connsiteX24" fmla="*/ 42583 w 273054"/>
                    <a:gd name="connsiteY24" fmla="*/ 747401 h 812010"/>
                    <a:gd name="connsiteX25" fmla="*/ 22026 w 273054"/>
                    <a:gd name="connsiteY25" fmla="*/ 726844 h 812010"/>
                    <a:gd name="connsiteX26" fmla="*/ 10279 w 273054"/>
                    <a:gd name="connsiteY26" fmla="*/ 726844 h 812010"/>
                    <a:gd name="connsiteX27" fmla="*/ 8810 w 273054"/>
                    <a:gd name="connsiteY27" fmla="*/ 713629 h 812010"/>
                    <a:gd name="connsiteX28" fmla="*/ 1468 w 273054"/>
                    <a:gd name="connsiteY28" fmla="*/ 706287 h 812010"/>
                    <a:gd name="connsiteX29" fmla="*/ 2937 w 273054"/>
                    <a:gd name="connsiteY29" fmla="*/ 687198 h 812010"/>
                    <a:gd name="connsiteX30" fmla="*/ 13215 w 273054"/>
                    <a:gd name="connsiteY30" fmla="*/ 666641 h 812010"/>
                    <a:gd name="connsiteX31" fmla="*/ 32304 w 273054"/>
                    <a:gd name="connsiteY31" fmla="*/ 660768 h 812010"/>
                    <a:gd name="connsiteX32" fmla="*/ 14684 w 273054"/>
                    <a:gd name="connsiteY32" fmla="*/ 635805 h 812010"/>
                    <a:gd name="connsiteX33" fmla="*/ 0 w 273054"/>
                    <a:gd name="connsiteY33" fmla="*/ 632868 h 812010"/>
                    <a:gd name="connsiteX34" fmla="*/ 11747 w 273054"/>
                    <a:gd name="connsiteY34" fmla="*/ 613780 h 812010"/>
                    <a:gd name="connsiteX35" fmla="*/ 11747 w 273054"/>
                    <a:gd name="connsiteY35" fmla="*/ 593222 h 812010"/>
                    <a:gd name="connsiteX36" fmla="*/ 23494 w 273054"/>
                    <a:gd name="connsiteY36" fmla="*/ 581475 h 812010"/>
                    <a:gd name="connsiteX37" fmla="*/ 8810 w 273054"/>
                    <a:gd name="connsiteY37" fmla="*/ 575602 h 812010"/>
                    <a:gd name="connsiteX38" fmla="*/ 10279 w 273054"/>
                    <a:gd name="connsiteY38" fmla="*/ 565323 h 812010"/>
                    <a:gd name="connsiteX39" fmla="*/ 17621 w 273054"/>
                    <a:gd name="connsiteY39" fmla="*/ 550640 h 812010"/>
                    <a:gd name="connsiteX40" fmla="*/ 41115 w 273054"/>
                    <a:gd name="connsiteY40" fmla="*/ 540361 h 812010"/>
                    <a:gd name="connsiteX41" fmla="*/ 46988 w 273054"/>
                    <a:gd name="connsiteY41" fmla="*/ 516867 h 812010"/>
                    <a:gd name="connsiteX42" fmla="*/ 55798 w 273054"/>
                    <a:gd name="connsiteY42" fmla="*/ 499247 h 812010"/>
                    <a:gd name="connsiteX43" fmla="*/ 69014 w 273054"/>
                    <a:gd name="connsiteY43" fmla="*/ 494842 h 812010"/>
                    <a:gd name="connsiteX44" fmla="*/ 77824 w 273054"/>
                    <a:gd name="connsiteY44" fmla="*/ 466942 h 812010"/>
                    <a:gd name="connsiteX45" fmla="*/ 77824 w 273054"/>
                    <a:gd name="connsiteY45" fmla="*/ 453727 h 812010"/>
                    <a:gd name="connsiteX46" fmla="*/ 93976 w 273054"/>
                    <a:gd name="connsiteY46" fmla="*/ 441980 h 812010"/>
                    <a:gd name="connsiteX47" fmla="*/ 110128 w 273054"/>
                    <a:gd name="connsiteY47" fmla="*/ 449322 h 812010"/>
                    <a:gd name="connsiteX48" fmla="*/ 110128 w 273054"/>
                    <a:gd name="connsiteY48" fmla="*/ 439043 h 812010"/>
                    <a:gd name="connsiteX49" fmla="*/ 107191 w 273054"/>
                    <a:gd name="connsiteY49" fmla="*/ 431702 h 812010"/>
                    <a:gd name="connsiteX50" fmla="*/ 108660 w 273054"/>
                    <a:gd name="connsiteY50" fmla="*/ 422891 h 812010"/>
                    <a:gd name="connsiteX51" fmla="*/ 92508 w 273054"/>
                    <a:gd name="connsiteY51" fmla="*/ 411144 h 812010"/>
                    <a:gd name="connsiteX52" fmla="*/ 86634 w 273054"/>
                    <a:gd name="connsiteY52" fmla="*/ 392055 h 812010"/>
                    <a:gd name="connsiteX53" fmla="*/ 108660 w 273054"/>
                    <a:gd name="connsiteY53" fmla="*/ 372967 h 812010"/>
                    <a:gd name="connsiteX54" fmla="*/ 130685 w 273054"/>
                    <a:gd name="connsiteY54" fmla="*/ 378840 h 812010"/>
                    <a:gd name="connsiteX55" fmla="*/ 151242 w 273054"/>
                    <a:gd name="connsiteY55" fmla="*/ 367093 h 812010"/>
                    <a:gd name="connsiteX56" fmla="*/ 182078 w 273054"/>
                    <a:gd name="connsiteY56" fmla="*/ 339194 h 812010"/>
                    <a:gd name="connsiteX57" fmla="*/ 185015 w 273054"/>
                    <a:gd name="connsiteY57" fmla="*/ 309827 h 812010"/>
                    <a:gd name="connsiteX58" fmla="*/ 173268 w 273054"/>
                    <a:gd name="connsiteY58" fmla="*/ 302485 h 812010"/>
                    <a:gd name="connsiteX59" fmla="*/ 182078 w 273054"/>
                    <a:gd name="connsiteY59" fmla="*/ 268712 h 812010"/>
                    <a:gd name="connsiteX60" fmla="*/ 157116 w 273054"/>
                    <a:gd name="connsiteY60" fmla="*/ 254029 h 812010"/>
                    <a:gd name="connsiteX61" fmla="*/ 158584 w 273054"/>
                    <a:gd name="connsiteY61" fmla="*/ 211446 h 812010"/>
                    <a:gd name="connsiteX62" fmla="*/ 133622 w 273054"/>
                    <a:gd name="connsiteY62" fmla="*/ 196762 h 812010"/>
                    <a:gd name="connsiteX63" fmla="*/ 123343 w 273054"/>
                    <a:gd name="connsiteY63" fmla="*/ 140964 h 812010"/>
                    <a:gd name="connsiteX64" fmla="*/ 107191 w 273054"/>
                    <a:gd name="connsiteY64" fmla="*/ 132154 h 812010"/>
                    <a:gd name="connsiteX65" fmla="*/ 121875 w 273054"/>
                    <a:gd name="connsiteY65" fmla="*/ 117470 h 812010"/>
                    <a:gd name="connsiteX66" fmla="*/ 120407 w 273054"/>
                    <a:gd name="connsiteY66" fmla="*/ 91039 h 812010"/>
                    <a:gd name="connsiteX67" fmla="*/ 105723 w 273054"/>
                    <a:gd name="connsiteY67" fmla="*/ 86634 h 812010"/>
                    <a:gd name="connsiteX68" fmla="*/ 108660 w 273054"/>
                    <a:gd name="connsiteY68" fmla="*/ 69014 h 812010"/>
                    <a:gd name="connsiteX69" fmla="*/ 85166 w 273054"/>
                    <a:gd name="connsiteY69" fmla="*/ 48456 h 812010"/>
                    <a:gd name="connsiteX70" fmla="*/ 111596 w 273054"/>
                    <a:gd name="connsiteY70" fmla="*/ 39646 h 812010"/>
                    <a:gd name="connsiteX71" fmla="*/ 143901 w 273054"/>
                    <a:gd name="connsiteY71" fmla="*/ 32304 h 812010"/>
                    <a:gd name="connsiteX0" fmla="*/ 187952 w 798313"/>
                    <a:gd name="connsiteY0" fmla="*/ 0 h 812010"/>
                    <a:gd name="connsiteX1" fmla="*/ 207040 w 798313"/>
                    <a:gd name="connsiteY1" fmla="*/ 0 h 812010"/>
                    <a:gd name="connsiteX2" fmla="*/ 215851 w 798313"/>
                    <a:gd name="connsiteY2" fmla="*/ 13216 h 812010"/>
                    <a:gd name="connsiteX3" fmla="*/ 234940 w 798313"/>
                    <a:gd name="connsiteY3" fmla="*/ 7342 h 812010"/>
                    <a:gd name="connsiteX4" fmla="*/ 258433 w 798313"/>
                    <a:gd name="connsiteY4" fmla="*/ 22026 h 812010"/>
                    <a:gd name="connsiteX5" fmla="*/ 273054 w 798313"/>
                    <a:gd name="connsiteY5" fmla="*/ 15528 h 812010"/>
                    <a:gd name="connsiteX6" fmla="*/ 798313 w 798313"/>
                    <a:gd name="connsiteY6" fmla="*/ 408172 h 812010"/>
                    <a:gd name="connsiteX7" fmla="*/ 273054 w 798313"/>
                    <a:gd name="connsiteY7" fmla="*/ 773007 h 812010"/>
                    <a:gd name="connsiteX8" fmla="*/ 268712 w 798313"/>
                    <a:gd name="connsiteY8" fmla="*/ 772364 h 812010"/>
                    <a:gd name="connsiteX9" fmla="*/ 233471 w 798313"/>
                    <a:gd name="connsiteY9" fmla="*/ 787048 h 812010"/>
                    <a:gd name="connsiteX10" fmla="*/ 195293 w 798313"/>
                    <a:gd name="connsiteY10" fmla="*/ 769427 h 812010"/>
                    <a:gd name="connsiteX11" fmla="*/ 182078 w 798313"/>
                    <a:gd name="connsiteY11" fmla="*/ 776769 h 812010"/>
                    <a:gd name="connsiteX12" fmla="*/ 162989 w 798313"/>
                    <a:gd name="connsiteY12" fmla="*/ 776769 h 812010"/>
                    <a:gd name="connsiteX13" fmla="*/ 154179 w 798313"/>
                    <a:gd name="connsiteY13" fmla="*/ 772364 h 812010"/>
                    <a:gd name="connsiteX14" fmla="*/ 132154 w 798313"/>
                    <a:gd name="connsiteY14" fmla="*/ 778237 h 812010"/>
                    <a:gd name="connsiteX15" fmla="*/ 127748 w 798313"/>
                    <a:gd name="connsiteY15" fmla="*/ 787048 h 812010"/>
                    <a:gd name="connsiteX16" fmla="*/ 127748 w 798313"/>
                    <a:gd name="connsiteY16" fmla="*/ 797326 h 812010"/>
                    <a:gd name="connsiteX17" fmla="*/ 113065 w 798313"/>
                    <a:gd name="connsiteY17" fmla="*/ 806136 h 812010"/>
                    <a:gd name="connsiteX18" fmla="*/ 92508 w 798313"/>
                    <a:gd name="connsiteY18" fmla="*/ 812010 h 812010"/>
                    <a:gd name="connsiteX19" fmla="*/ 77824 w 798313"/>
                    <a:gd name="connsiteY19" fmla="*/ 794389 h 812010"/>
                    <a:gd name="connsiteX20" fmla="*/ 58735 w 798313"/>
                    <a:gd name="connsiteY20" fmla="*/ 806136 h 812010"/>
                    <a:gd name="connsiteX21" fmla="*/ 46988 w 798313"/>
                    <a:gd name="connsiteY21" fmla="*/ 806136 h 812010"/>
                    <a:gd name="connsiteX22" fmla="*/ 45520 w 798313"/>
                    <a:gd name="connsiteY22" fmla="*/ 789984 h 812010"/>
                    <a:gd name="connsiteX23" fmla="*/ 55798 w 798313"/>
                    <a:gd name="connsiteY23" fmla="*/ 778237 h 812010"/>
                    <a:gd name="connsiteX24" fmla="*/ 42583 w 798313"/>
                    <a:gd name="connsiteY24" fmla="*/ 769427 h 812010"/>
                    <a:gd name="connsiteX25" fmla="*/ 42583 w 798313"/>
                    <a:gd name="connsiteY25" fmla="*/ 747401 h 812010"/>
                    <a:gd name="connsiteX26" fmla="*/ 22026 w 798313"/>
                    <a:gd name="connsiteY26" fmla="*/ 726844 h 812010"/>
                    <a:gd name="connsiteX27" fmla="*/ 10279 w 798313"/>
                    <a:gd name="connsiteY27" fmla="*/ 726844 h 812010"/>
                    <a:gd name="connsiteX28" fmla="*/ 8810 w 798313"/>
                    <a:gd name="connsiteY28" fmla="*/ 713629 h 812010"/>
                    <a:gd name="connsiteX29" fmla="*/ 1468 w 798313"/>
                    <a:gd name="connsiteY29" fmla="*/ 706287 h 812010"/>
                    <a:gd name="connsiteX30" fmla="*/ 2937 w 798313"/>
                    <a:gd name="connsiteY30" fmla="*/ 687198 h 812010"/>
                    <a:gd name="connsiteX31" fmla="*/ 13215 w 798313"/>
                    <a:gd name="connsiteY31" fmla="*/ 666641 h 812010"/>
                    <a:gd name="connsiteX32" fmla="*/ 32304 w 798313"/>
                    <a:gd name="connsiteY32" fmla="*/ 660768 h 812010"/>
                    <a:gd name="connsiteX33" fmla="*/ 14684 w 798313"/>
                    <a:gd name="connsiteY33" fmla="*/ 635805 h 812010"/>
                    <a:gd name="connsiteX34" fmla="*/ 0 w 798313"/>
                    <a:gd name="connsiteY34" fmla="*/ 632868 h 812010"/>
                    <a:gd name="connsiteX35" fmla="*/ 11747 w 798313"/>
                    <a:gd name="connsiteY35" fmla="*/ 613780 h 812010"/>
                    <a:gd name="connsiteX36" fmla="*/ 11747 w 798313"/>
                    <a:gd name="connsiteY36" fmla="*/ 593222 h 812010"/>
                    <a:gd name="connsiteX37" fmla="*/ 23494 w 798313"/>
                    <a:gd name="connsiteY37" fmla="*/ 581475 h 812010"/>
                    <a:gd name="connsiteX38" fmla="*/ 8810 w 798313"/>
                    <a:gd name="connsiteY38" fmla="*/ 575602 h 812010"/>
                    <a:gd name="connsiteX39" fmla="*/ 10279 w 798313"/>
                    <a:gd name="connsiteY39" fmla="*/ 565323 h 812010"/>
                    <a:gd name="connsiteX40" fmla="*/ 17621 w 798313"/>
                    <a:gd name="connsiteY40" fmla="*/ 550640 h 812010"/>
                    <a:gd name="connsiteX41" fmla="*/ 41115 w 798313"/>
                    <a:gd name="connsiteY41" fmla="*/ 540361 h 812010"/>
                    <a:gd name="connsiteX42" fmla="*/ 46988 w 798313"/>
                    <a:gd name="connsiteY42" fmla="*/ 516867 h 812010"/>
                    <a:gd name="connsiteX43" fmla="*/ 55798 w 798313"/>
                    <a:gd name="connsiteY43" fmla="*/ 499247 h 812010"/>
                    <a:gd name="connsiteX44" fmla="*/ 69014 w 798313"/>
                    <a:gd name="connsiteY44" fmla="*/ 494842 h 812010"/>
                    <a:gd name="connsiteX45" fmla="*/ 77824 w 798313"/>
                    <a:gd name="connsiteY45" fmla="*/ 466942 h 812010"/>
                    <a:gd name="connsiteX46" fmla="*/ 77824 w 798313"/>
                    <a:gd name="connsiteY46" fmla="*/ 453727 h 812010"/>
                    <a:gd name="connsiteX47" fmla="*/ 93976 w 798313"/>
                    <a:gd name="connsiteY47" fmla="*/ 441980 h 812010"/>
                    <a:gd name="connsiteX48" fmla="*/ 110128 w 798313"/>
                    <a:gd name="connsiteY48" fmla="*/ 449322 h 812010"/>
                    <a:gd name="connsiteX49" fmla="*/ 110128 w 798313"/>
                    <a:gd name="connsiteY49" fmla="*/ 439043 h 812010"/>
                    <a:gd name="connsiteX50" fmla="*/ 107191 w 798313"/>
                    <a:gd name="connsiteY50" fmla="*/ 431702 h 812010"/>
                    <a:gd name="connsiteX51" fmla="*/ 108660 w 798313"/>
                    <a:gd name="connsiteY51" fmla="*/ 422891 h 812010"/>
                    <a:gd name="connsiteX52" fmla="*/ 92508 w 798313"/>
                    <a:gd name="connsiteY52" fmla="*/ 411144 h 812010"/>
                    <a:gd name="connsiteX53" fmla="*/ 86634 w 798313"/>
                    <a:gd name="connsiteY53" fmla="*/ 392055 h 812010"/>
                    <a:gd name="connsiteX54" fmla="*/ 108660 w 798313"/>
                    <a:gd name="connsiteY54" fmla="*/ 372967 h 812010"/>
                    <a:gd name="connsiteX55" fmla="*/ 130685 w 798313"/>
                    <a:gd name="connsiteY55" fmla="*/ 378840 h 812010"/>
                    <a:gd name="connsiteX56" fmla="*/ 151242 w 798313"/>
                    <a:gd name="connsiteY56" fmla="*/ 367093 h 812010"/>
                    <a:gd name="connsiteX57" fmla="*/ 182078 w 798313"/>
                    <a:gd name="connsiteY57" fmla="*/ 339194 h 812010"/>
                    <a:gd name="connsiteX58" fmla="*/ 185015 w 798313"/>
                    <a:gd name="connsiteY58" fmla="*/ 309827 h 812010"/>
                    <a:gd name="connsiteX59" fmla="*/ 173268 w 798313"/>
                    <a:gd name="connsiteY59" fmla="*/ 302485 h 812010"/>
                    <a:gd name="connsiteX60" fmla="*/ 182078 w 798313"/>
                    <a:gd name="connsiteY60" fmla="*/ 268712 h 812010"/>
                    <a:gd name="connsiteX61" fmla="*/ 157116 w 798313"/>
                    <a:gd name="connsiteY61" fmla="*/ 254029 h 812010"/>
                    <a:gd name="connsiteX62" fmla="*/ 158584 w 798313"/>
                    <a:gd name="connsiteY62" fmla="*/ 211446 h 812010"/>
                    <a:gd name="connsiteX63" fmla="*/ 133622 w 798313"/>
                    <a:gd name="connsiteY63" fmla="*/ 196762 h 812010"/>
                    <a:gd name="connsiteX64" fmla="*/ 123343 w 798313"/>
                    <a:gd name="connsiteY64" fmla="*/ 140964 h 812010"/>
                    <a:gd name="connsiteX65" fmla="*/ 107191 w 798313"/>
                    <a:gd name="connsiteY65" fmla="*/ 132154 h 812010"/>
                    <a:gd name="connsiteX66" fmla="*/ 121875 w 798313"/>
                    <a:gd name="connsiteY66" fmla="*/ 117470 h 812010"/>
                    <a:gd name="connsiteX67" fmla="*/ 120407 w 798313"/>
                    <a:gd name="connsiteY67" fmla="*/ 91039 h 812010"/>
                    <a:gd name="connsiteX68" fmla="*/ 105723 w 798313"/>
                    <a:gd name="connsiteY68" fmla="*/ 86634 h 812010"/>
                    <a:gd name="connsiteX69" fmla="*/ 108660 w 798313"/>
                    <a:gd name="connsiteY69" fmla="*/ 69014 h 812010"/>
                    <a:gd name="connsiteX70" fmla="*/ 85166 w 798313"/>
                    <a:gd name="connsiteY70" fmla="*/ 48456 h 812010"/>
                    <a:gd name="connsiteX71" fmla="*/ 111596 w 798313"/>
                    <a:gd name="connsiteY71" fmla="*/ 39646 h 812010"/>
                    <a:gd name="connsiteX72" fmla="*/ 143901 w 798313"/>
                    <a:gd name="connsiteY72" fmla="*/ 32304 h 812010"/>
                    <a:gd name="connsiteX73" fmla="*/ 187952 w 798313"/>
                    <a:gd name="connsiteY73" fmla="*/ 0 h 812010"/>
                    <a:gd name="connsiteX0" fmla="*/ 798313 w 889753"/>
                    <a:gd name="connsiteY0" fmla="*/ 408172 h 812010"/>
                    <a:gd name="connsiteX1" fmla="*/ 273054 w 889753"/>
                    <a:gd name="connsiteY1" fmla="*/ 773007 h 812010"/>
                    <a:gd name="connsiteX2" fmla="*/ 268712 w 889753"/>
                    <a:gd name="connsiteY2" fmla="*/ 772364 h 812010"/>
                    <a:gd name="connsiteX3" fmla="*/ 233471 w 889753"/>
                    <a:gd name="connsiteY3" fmla="*/ 787048 h 812010"/>
                    <a:gd name="connsiteX4" fmla="*/ 195293 w 889753"/>
                    <a:gd name="connsiteY4" fmla="*/ 769427 h 812010"/>
                    <a:gd name="connsiteX5" fmla="*/ 182078 w 889753"/>
                    <a:gd name="connsiteY5" fmla="*/ 776769 h 812010"/>
                    <a:gd name="connsiteX6" fmla="*/ 162989 w 889753"/>
                    <a:gd name="connsiteY6" fmla="*/ 776769 h 812010"/>
                    <a:gd name="connsiteX7" fmla="*/ 154179 w 889753"/>
                    <a:gd name="connsiteY7" fmla="*/ 772364 h 812010"/>
                    <a:gd name="connsiteX8" fmla="*/ 132154 w 889753"/>
                    <a:gd name="connsiteY8" fmla="*/ 778237 h 812010"/>
                    <a:gd name="connsiteX9" fmla="*/ 127748 w 889753"/>
                    <a:gd name="connsiteY9" fmla="*/ 787048 h 812010"/>
                    <a:gd name="connsiteX10" fmla="*/ 127748 w 889753"/>
                    <a:gd name="connsiteY10" fmla="*/ 797326 h 812010"/>
                    <a:gd name="connsiteX11" fmla="*/ 113065 w 889753"/>
                    <a:gd name="connsiteY11" fmla="*/ 806136 h 812010"/>
                    <a:gd name="connsiteX12" fmla="*/ 92508 w 889753"/>
                    <a:gd name="connsiteY12" fmla="*/ 812010 h 812010"/>
                    <a:gd name="connsiteX13" fmla="*/ 77824 w 889753"/>
                    <a:gd name="connsiteY13" fmla="*/ 794389 h 812010"/>
                    <a:gd name="connsiteX14" fmla="*/ 58735 w 889753"/>
                    <a:gd name="connsiteY14" fmla="*/ 806136 h 812010"/>
                    <a:gd name="connsiteX15" fmla="*/ 46988 w 889753"/>
                    <a:gd name="connsiteY15" fmla="*/ 806136 h 812010"/>
                    <a:gd name="connsiteX16" fmla="*/ 45520 w 889753"/>
                    <a:gd name="connsiteY16" fmla="*/ 789984 h 812010"/>
                    <a:gd name="connsiteX17" fmla="*/ 55798 w 889753"/>
                    <a:gd name="connsiteY17" fmla="*/ 778237 h 812010"/>
                    <a:gd name="connsiteX18" fmla="*/ 42583 w 889753"/>
                    <a:gd name="connsiteY18" fmla="*/ 769427 h 812010"/>
                    <a:gd name="connsiteX19" fmla="*/ 42583 w 889753"/>
                    <a:gd name="connsiteY19" fmla="*/ 747401 h 812010"/>
                    <a:gd name="connsiteX20" fmla="*/ 22026 w 889753"/>
                    <a:gd name="connsiteY20" fmla="*/ 726844 h 812010"/>
                    <a:gd name="connsiteX21" fmla="*/ 10279 w 889753"/>
                    <a:gd name="connsiteY21" fmla="*/ 726844 h 812010"/>
                    <a:gd name="connsiteX22" fmla="*/ 8810 w 889753"/>
                    <a:gd name="connsiteY22" fmla="*/ 713629 h 812010"/>
                    <a:gd name="connsiteX23" fmla="*/ 1468 w 889753"/>
                    <a:gd name="connsiteY23" fmla="*/ 706287 h 812010"/>
                    <a:gd name="connsiteX24" fmla="*/ 2937 w 889753"/>
                    <a:gd name="connsiteY24" fmla="*/ 687198 h 812010"/>
                    <a:gd name="connsiteX25" fmla="*/ 13215 w 889753"/>
                    <a:gd name="connsiteY25" fmla="*/ 666641 h 812010"/>
                    <a:gd name="connsiteX26" fmla="*/ 32304 w 889753"/>
                    <a:gd name="connsiteY26" fmla="*/ 660768 h 812010"/>
                    <a:gd name="connsiteX27" fmla="*/ 14684 w 889753"/>
                    <a:gd name="connsiteY27" fmla="*/ 635805 h 812010"/>
                    <a:gd name="connsiteX28" fmla="*/ 0 w 889753"/>
                    <a:gd name="connsiteY28" fmla="*/ 632868 h 812010"/>
                    <a:gd name="connsiteX29" fmla="*/ 11747 w 889753"/>
                    <a:gd name="connsiteY29" fmla="*/ 613780 h 812010"/>
                    <a:gd name="connsiteX30" fmla="*/ 11747 w 889753"/>
                    <a:gd name="connsiteY30" fmla="*/ 593222 h 812010"/>
                    <a:gd name="connsiteX31" fmla="*/ 23494 w 889753"/>
                    <a:gd name="connsiteY31" fmla="*/ 581475 h 812010"/>
                    <a:gd name="connsiteX32" fmla="*/ 8810 w 889753"/>
                    <a:gd name="connsiteY32" fmla="*/ 575602 h 812010"/>
                    <a:gd name="connsiteX33" fmla="*/ 10279 w 889753"/>
                    <a:gd name="connsiteY33" fmla="*/ 565323 h 812010"/>
                    <a:gd name="connsiteX34" fmla="*/ 17621 w 889753"/>
                    <a:gd name="connsiteY34" fmla="*/ 550640 h 812010"/>
                    <a:gd name="connsiteX35" fmla="*/ 41115 w 889753"/>
                    <a:gd name="connsiteY35" fmla="*/ 540361 h 812010"/>
                    <a:gd name="connsiteX36" fmla="*/ 46988 w 889753"/>
                    <a:gd name="connsiteY36" fmla="*/ 516867 h 812010"/>
                    <a:gd name="connsiteX37" fmla="*/ 55798 w 889753"/>
                    <a:gd name="connsiteY37" fmla="*/ 499247 h 812010"/>
                    <a:gd name="connsiteX38" fmla="*/ 69014 w 889753"/>
                    <a:gd name="connsiteY38" fmla="*/ 494842 h 812010"/>
                    <a:gd name="connsiteX39" fmla="*/ 77824 w 889753"/>
                    <a:gd name="connsiteY39" fmla="*/ 466942 h 812010"/>
                    <a:gd name="connsiteX40" fmla="*/ 77824 w 889753"/>
                    <a:gd name="connsiteY40" fmla="*/ 453727 h 812010"/>
                    <a:gd name="connsiteX41" fmla="*/ 93976 w 889753"/>
                    <a:gd name="connsiteY41" fmla="*/ 441980 h 812010"/>
                    <a:gd name="connsiteX42" fmla="*/ 110128 w 889753"/>
                    <a:gd name="connsiteY42" fmla="*/ 449322 h 812010"/>
                    <a:gd name="connsiteX43" fmla="*/ 110128 w 889753"/>
                    <a:gd name="connsiteY43" fmla="*/ 439043 h 812010"/>
                    <a:gd name="connsiteX44" fmla="*/ 107191 w 889753"/>
                    <a:gd name="connsiteY44" fmla="*/ 431702 h 812010"/>
                    <a:gd name="connsiteX45" fmla="*/ 108660 w 889753"/>
                    <a:gd name="connsiteY45" fmla="*/ 422891 h 812010"/>
                    <a:gd name="connsiteX46" fmla="*/ 92508 w 889753"/>
                    <a:gd name="connsiteY46" fmla="*/ 411144 h 812010"/>
                    <a:gd name="connsiteX47" fmla="*/ 86634 w 889753"/>
                    <a:gd name="connsiteY47" fmla="*/ 392055 h 812010"/>
                    <a:gd name="connsiteX48" fmla="*/ 108660 w 889753"/>
                    <a:gd name="connsiteY48" fmla="*/ 372967 h 812010"/>
                    <a:gd name="connsiteX49" fmla="*/ 130685 w 889753"/>
                    <a:gd name="connsiteY49" fmla="*/ 378840 h 812010"/>
                    <a:gd name="connsiteX50" fmla="*/ 151242 w 889753"/>
                    <a:gd name="connsiteY50" fmla="*/ 367093 h 812010"/>
                    <a:gd name="connsiteX51" fmla="*/ 182078 w 889753"/>
                    <a:gd name="connsiteY51" fmla="*/ 339194 h 812010"/>
                    <a:gd name="connsiteX52" fmla="*/ 185015 w 889753"/>
                    <a:gd name="connsiteY52" fmla="*/ 309827 h 812010"/>
                    <a:gd name="connsiteX53" fmla="*/ 173268 w 889753"/>
                    <a:gd name="connsiteY53" fmla="*/ 302485 h 812010"/>
                    <a:gd name="connsiteX54" fmla="*/ 182078 w 889753"/>
                    <a:gd name="connsiteY54" fmla="*/ 268712 h 812010"/>
                    <a:gd name="connsiteX55" fmla="*/ 157116 w 889753"/>
                    <a:gd name="connsiteY55" fmla="*/ 254029 h 812010"/>
                    <a:gd name="connsiteX56" fmla="*/ 158584 w 889753"/>
                    <a:gd name="connsiteY56" fmla="*/ 211446 h 812010"/>
                    <a:gd name="connsiteX57" fmla="*/ 133622 w 889753"/>
                    <a:gd name="connsiteY57" fmla="*/ 196762 h 812010"/>
                    <a:gd name="connsiteX58" fmla="*/ 123343 w 889753"/>
                    <a:gd name="connsiteY58" fmla="*/ 140964 h 812010"/>
                    <a:gd name="connsiteX59" fmla="*/ 107191 w 889753"/>
                    <a:gd name="connsiteY59" fmla="*/ 132154 h 812010"/>
                    <a:gd name="connsiteX60" fmla="*/ 121875 w 889753"/>
                    <a:gd name="connsiteY60" fmla="*/ 117470 h 812010"/>
                    <a:gd name="connsiteX61" fmla="*/ 120407 w 889753"/>
                    <a:gd name="connsiteY61" fmla="*/ 91039 h 812010"/>
                    <a:gd name="connsiteX62" fmla="*/ 105723 w 889753"/>
                    <a:gd name="connsiteY62" fmla="*/ 86634 h 812010"/>
                    <a:gd name="connsiteX63" fmla="*/ 108660 w 889753"/>
                    <a:gd name="connsiteY63" fmla="*/ 69014 h 812010"/>
                    <a:gd name="connsiteX64" fmla="*/ 85166 w 889753"/>
                    <a:gd name="connsiteY64" fmla="*/ 48456 h 812010"/>
                    <a:gd name="connsiteX65" fmla="*/ 111596 w 889753"/>
                    <a:gd name="connsiteY65" fmla="*/ 39646 h 812010"/>
                    <a:gd name="connsiteX66" fmla="*/ 143901 w 889753"/>
                    <a:gd name="connsiteY66" fmla="*/ 32304 h 812010"/>
                    <a:gd name="connsiteX67" fmla="*/ 187952 w 889753"/>
                    <a:gd name="connsiteY67" fmla="*/ 0 h 812010"/>
                    <a:gd name="connsiteX68" fmla="*/ 207040 w 889753"/>
                    <a:gd name="connsiteY68" fmla="*/ 0 h 812010"/>
                    <a:gd name="connsiteX69" fmla="*/ 215851 w 889753"/>
                    <a:gd name="connsiteY69" fmla="*/ 13216 h 812010"/>
                    <a:gd name="connsiteX70" fmla="*/ 234940 w 889753"/>
                    <a:gd name="connsiteY70" fmla="*/ 7342 h 812010"/>
                    <a:gd name="connsiteX71" fmla="*/ 258433 w 889753"/>
                    <a:gd name="connsiteY71" fmla="*/ 22026 h 812010"/>
                    <a:gd name="connsiteX72" fmla="*/ 273054 w 889753"/>
                    <a:gd name="connsiteY72" fmla="*/ 15528 h 812010"/>
                    <a:gd name="connsiteX73" fmla="*/ 889753 w 889753"/>
                    <a:gd name="connsiteY73" fmla="*/ 499612 h 812010"/>
                    <a:gd name="connsiteX0" fmla="*/ 273054 w 889753"/>
                    <a:gd name="connsiteY0" fmla="*/ 773007 h 812010"/>
                    <a:gd name="connsiteX1" fmla="*/ 268712 w 889753"/>
                    <a:gd name="connsiteY1" fmla="*/ 772364 h 812010"/>
                    <a:gd name="connsiteX2" fmla="*/ 233471 w 889753"/>
                    <a:gd name="connsiteY2" fmla="*/ 787048 h 812010"/>
                    <a:gd name="connsiteX3" fmla="*/ 195293 w 889753"/>
                    <a:gd name="connsiteY3" fmla="*/ 769427 h 812010"/>
                    <a:gd name="connsiteX4" fmla="*/ 182078 w 889753"/>
                    <a:gd name="connsiteY4" fmla="*/ 776769 h 812010"/>
                    <a:gd name="connsiteX5" fmla="*/ 162989 w 889753"/>
                    <a:gd name="connsiteY5" fmla="*/ 776769 h 812010"/>
                    <a:gd name="connsiteX6" fmla="*/ 154179 w 889753"/>
                    <a:gd name="connsiteY6" fmla="*/ 772364 h 812010"/>
                    <a:gd name="connsiteX7" fmla="*/ 132154 w 889753"/>
                    <a:gd name="connsiteY7" fmla="*/ 778237 h 812010"/>
                    <a:gd name="connsiteX8" fmla="*/ 127748 w 889753"/>
                    <a:gd name="connsiteY8" fmla="*/ 787048 h 812010"/>
                    <a:gd name="connsiteX9" fmla="*/ 127748 w 889753"/>
                    <a:gd name="connsiteY9" fmla="*/ 797326 h 812010"/>
                    <a:gd name="connsiteX10" fmla="*/ 113065 w 889753"/>
                    <a:gd name="connsiteY10" fmla="*/ 806136 h 812010"/>
                    <a:gd name="connsiteX11" fmla="*/ 92508 w 889753"/>
                    <a:gd name="connsiteY11" fmla="*/ 812010 h 812010"/>
                    <a:gd name="connsiteX12" fmla="*/ 77824 w 889753"/>
                    <a:gd name="connsiteY12" fmla="*/ 794389 h 812010"/>
                    <a:gd name="connsiteX13" fmla="*/ 58735 w 889753"/>
                    <a:gd name="connsiteY13" fmla="*/ 806136 h 812010"/>
                    <a:gd name="connsiteX14" fmla="*/ 46988 w 889753"/>
                    <a:gd name="connsiteY14" fmla="*/ 806136 h 812010"/>
                    <a:gd name="connsiteX15" fmla="*/ 45520 w 889753"/>
                    <a:gd name="connsiteY15" fmla="*/ 789984 h 812010"/>
                    <a:gd name="connsiteX16" fmla="*/ 55798 w 889753"/>
                    <a:gd name="connsiteY16" fmla="*/ 778237 h 812010"/>
                    <a:gd name="connsiteX17" fmla="*/ 42583 w 889753"/>
                    <a:gd name="connsiteY17" fmla="*/ 769427 h 812010"/>
                    <a:gd name="connsiteX18" fmla="*/ 42583 w 889753"/>
                    <a:gd name="connsiteY18" fmla="*/ 747401 h 812010"/>
                    <a:gd name="connsiteX19" fmla="*/ 22026 w 889753"/>
                    <a:gd name="connsiteY19" fmla="*/ 726844 h 812010"/>
                    <a:gd name="connsiteX20" fmla="*/ 10279 w 889753"/>
                    <a:gd name="connsiteY20" fmla="*/ 726844 h 812010"/>
                    <a:gd name="connsiteX21" fmla="*/ 8810 w 889753"/>
                    <a:gd name="connsiteY21" fmla="*/ 713629 h 812010"/>
                    <a:gd name="connsiteX22" fmla="*/ 1468 w 889753"/>
                    <a:gd name="connsiteY22" fmla="*/ 706287 h 812010"/>
                    <a:gd name="connsiteX23" fmla="*/ 2937 w 889753"/>
                    <a:gd name="connsiteY23" fmla="*/ 687198 h 812010"/>
                    <a:gd name="connsiteX24" fmla="*/ 13215 w 889753"/>
                    <a:gd name="connsiteY24" fmla="*/ 666641 h 812010"/>
                    <a:gd name="connsiteX25" fmla="*/ 32304 w 889753"/>
                    <a:gd name="connsiteY25" fmla="*/ 660768 h 812010"/>
                    <a:gd name="connsiteX26" fmla="*/ 14684 w 889753"/>
                    <a:gd name="connsiteY26" fmla="*/ 635805 h 812010"/>
                    <a:gd name="connsiteX27" fmla="*/ 0 w 889753"/>
                    <a:gd name="connsiteY27" fmla="*/ 632868 h 812010"/>
                    <a:gd name="connsiteX28" fmla="*/ 11747 w 889753"/>
                    <a:gd name="connsiteY28" fmla="*/ 613780 h 812010"/>
                    <a:gd name="connsiteX29" fmla="*/ 11747 w 889753"/>
                    <a:gd name="connsiteY29" fmla="*/ 593222 h 812010"/>
                    <a:gd name="connsiteX30" fmla="*/ 23494 w 889753"/>
                    <a:gd name="connsiteY30" fmla="*/ 581475 h 812010"/>
                    <a:gd name="connsiteX31" fmla="*/ 8810 w 889753"/>
                    <a:gd name="connsiteY31" fmla="*/ 575602 h 812010"/>
                    <a:gd name="connsiteX32" fmla="*/ 10279 w 889753"/>
                    <a:gd name="connsiteY32" fmla="*/ 565323 h 812010"/>
                    <a:gd name="connsiteX33" fmla="*/ 17621 w 889753"/>
                    <a:gd name="connsiteY33" fmla="*/ 550640 h 812010"/>
                    <a:gd name="connsiteX34" fmla="*/ 41115 w 889753"/>
                    <a:gd name="connsiteY34" fmla="*/ 540361 h 812010"/>
                    <a:gd name="connsiteX35" fmla="*/ 46988 w 889753"/>
                    <a:gd name="connsiteY35" fmla="*/ 516867 h 812010"/>
                    <a:gd name="connsiteX36" fmla="*/ 55798 w 889753"/>
                    <a:gd name="connsiteY36" fmla="*/ 499247 h 812010"/>
                    <a:gd name="connsiteX37" fmla="*/ 69014 w 889753"/>
                    <a:gd name="connsiteY37" fmla="*/ 494842 h 812010"/>
                    <a:gd name="connsiteX38" fmla="*/ 77824 w 889753"/>
                    <a:gd name="connsiteY38" fmla="*/ 466942 h 812010"/>
                    <a:gd name="connsiteX39" fmla="*/ 77824 w 889753"/>
                    <a:gd name="connsiteY39" fmla="*/ 453727 h 812010"/>
                    <a:gd name="connsiteX40" fmla="*/ 93976 w 889753"/>
                    <a:gd name="connsiteY40" fmla="*/ 441980 h 812010"/>
                    <a:gd name="connsiteX41" fmla="*/ 110128 w 889753"/>
                    <a:gd name="connsiteY41" fmla="*/ 449322 h 812010"/>
                    <a:gd name="connsiteX42" fmla="*/ 110128 w 889753"/>
                    <a:gd name="connsiteY42" fmla="*/ 439043 h 812010"/>
                    <a:gd name="connsiteX43" fmla="*/ 107191 w 889753"/>
                    <a:gd name="connsiteY43" fmla="*/ 431702 h 812010"/>
                    <a:gd name="connsiteX44" fmla="*/ 108660 w 889753"/>
                    <a:gd name="connsiteY44" fmla="*/ 422891 h 812010"/>
                    <a:gd name="connsiteX45" fmla="*/ 92508 w 889753"/>
                    <a:gd name="connsiteY45" fmla="*/ 411144 h 812010"/>
                    <a:gd name="connsiteX46" fmla="*/ 86634 w 889753"/>
                    <a:gd name="connsiteY46" fmla="*/ 392055 h 812010"/>
                    <a:gd name="connsiteX47" fmla="*/ 108660 w 889753"/>
                    <a:gd name="connsiteY47" fmla="*/ 372967 h 812010"/>
                    <a:gd name="connsiteX48" fmla="*/ 130685 w 889753"/>
                    <a:gd name="connsiteY48" fmla="*/ 378840 h 812010"/>
                    <a:gd name="connsiteX49" fmla="*/ 151242 w 889753"/>
                    <a:gd name="connsiteY49" fmla="*/ 367093 h 812010"/>
                    <a:gd name="connsiteX50" fmla="*/ 182078 w 889753"/>
                    <a:gd name="connsiteY50" fmla="*/ 339194 h 812010"/>
                    <a:gd name="connsiteX51" fmla="*/ 185015 w 889753"/>
                    <a:gd name="connsiteY51" fmla="*/ 309827 h 812010"/>
                    <a:gd name="connsiteX52" fmla="*/ 173268 w 889753"/>
                    <a:gd name="connsiteY52" fmla="*/ 302485 h 812010"/>
                    <a:gd name="connsiteX53" fmla="*/ 182078 w 889753"/>
                    <a:gd name="connsiteY53" fmla="*/ 268712 h 812010"/>
                    <a:gd name="connsiteX54" fmla="*/ 157116 w 889753"/>
                    <a:gd name="connsiteY54" fmla="*/ 254029 h 812010"/>
                    <a:gd name="connsiteX55" fmla="*/ 158584 w 889753"/>
                    <a:gd name="connsiteY55" fmla="*/ 211446 h 812010"/>
                    <a:gd name="connsiteX56" fmla="*/ 133622 w 889753"/>
                    <a:gd name="connsiteY56" fmla="*/ 196762 h 812010"/>
                    <a:gd name="connsiteX57" fmla="*/ 123343 w 889753"/>
                    <a:gd name="connsiteY57" fmla="*/ 140964 h 812010"/>
                    <a:gd name="connsiteX58" fmla="*/ 107191 w 889753"/>
                    <a:gd name="connsiteY58" fmla="*/ 132154 h 812010"/>
                    <a:gd name="connsiteX59" fmla="*/ 121875 w 889753"/>
                    <a:gd name="connsiteY59" fmla="*/ 117470 h 812010"/>
                    <a:gd name="connsiteX60" fmla="*/ 120407 w 889753"/>
                    <a:gd name="connsiteY60" fmla="*/ 91039 h 812010"/>
                    <a:gd name="connsiteX61" fmla="*/ 105723 w 889753"/>
                    <a:gd name="connsiteY61" fmla="*/ 86634 h 812010"/>
                    <a:gd name="connsiteX62" fmla="*/ 108660 w 889753"/>
                    <a:gd name="connsiteY62" fmla="*/ 69014 h 812010"/>
                    <a:gd name="connsiteX63" fmla="*/ 85166 w 889753"/>
                    <a:gd name="connsiteY63" fmla="*/ 48456 h 812010"/>
                    <a:gd name="connsiteX64" fmla="*/ 111596 w 889753"/>
                    <a:gd name="connsiteY64" fmla="*/ 39646 h 812010"/>
                    <a:gd name="connsiteX65" fmla="*/ 143901 w 889753"/>
                    <a:gd name="connsiteY65" fmla="*/ 32304 h 812010"/>
                    <a:gd name="connsiteX66" fmla="*/ 187952 w 889753"/>
                    <a:gd name="connsiteY66" fmla="*/ 0 h 812010"/>
                    <a:gd name="connsiteX67" fmla="*/ 207040 w 889753"/>
                    <a:gd name="connsiteY67" fmla="*/ 0 h 812010"/>
                    <a:gd name="connsiteX68" fmla="*/ 215851 w 889753"/>
                    <a:gd name="connsiteY68" fmla="*/ 13216 h 812010"/>
                    <a:gd name="connsiteX69" fmla="*/ 234940 w 889753"/>
                    <a:gd name="connsiteY69" fmla="*/ 7342 h 812010"/>
                    <a:gd name="connsiteX70" fmla="*/ 258433 w 889753"/>
                    <a:gd name="connsiteY70" fmla="*/ 22026 h 812010"/>
                    <a:gd name="connsiteX71" fmla="*/ 273054 w 889753"/>
                    <a:gd name="connsiteY71" fmla="*/ 15528 h 812010"/>
                    <a:gd name="connsiteX72" fmla="*/ 889753 w 889753"/>
                    <a:gd name="connsiteY72" fmla="*/ 499612 h 812010"/>
                    <a:gd name="connsiteX0" fmla="*/ 273054 w 273054"/>
                    <a:gd name="connsiteY0" fmla="*/ 773007 h 812010"/>
                    <a:gd name="connsiteX1" fmla="*/ 268712 w 273054"/>
                    <a:gd name="connsiteY1" fmla="*/ 772364 h 812010"/>
                    <a:gd name="connsiteX2" fmla="*/ 233471 w 273054"/>
                    <a:gd name="connsiteY2" fmla="*/ 787048 h 812010"/>
                    <a:gd name="connsiteX3" fmla="*/ 195293 w 273054"/>
                    <a:gd name="connsiteY3" fmla="*/ 769427 h 812010"/>
                    <a:gd name="connsiteX4" fmla="*/ 182078 w 273054"/>
                    <a:gd name="connsiteY4" fmla="*/ 776769 h 812010"/>
                    <a:gd name="connsiteX5" fmla="*/ 162989 w 273054"/>
                    <a:gd name="connsiteY5" fmla="*/ 776769 h 812010"/>
                    <a:gd name="connsiteX6" fmla="*/ 154179 w 273054"/>
                    <a:gd name="connsiteY6" fmla="*/ 772364 h 812010"/>
                    <a:gd name="connsiteX7" fmla="*/ 132154 w 273054"/>
                    <a:gd name="connsiteY7" fmla="*/ 778237 h 812010"/>
                    <a:gd name="connsiteX8" fmla="*/ 127748 w 273054"/>
                    <a:gd name="connsiteY8" fmla="*/ 787048 h 812010"/>
                    <a:gd name="connsiteX9" fmla="*/ 127748 w 273054"/>
                    <a:gd name="connsiteY9" fmla="*/ 797326 h 812010"/>
                    <a:gd name="connsiteX10" fmla="*/ 113065 w 273054"/>
                    <a:gd name="connsiteY10" fmla="*/ 806136 h 812010"/>
                    <a:gd name="connsiteX11" fmla="*/ 92508 w 273054"/>
                    <a:gd name="connsiteY11" fmla="*/ 812010 h 812010"/>
                    <a:gd name="connsiteX12" fmla="*/ 77824 w 273054"/>
                    <a:gd name="connsiteY12" fmla="*/ 794389 h 812010"/>
                    <a:gd name="connsiteX13" fmla="*/ 58735 w 273054"/>
                    <a:gd name="connsiteY13" fmla="*/ 806136 h 812010"/>
                    <a:gd name="connsiteX14" fmla="*/ 46988 w 273054"/>
                    <a:gd name="connsiteY14" fmla="*/ 806136 h 812010"/>
                    <a:gd name="connsiteX15" fmla="*/ 45520 w 273054"/>
                    <a:gd name="connsiteY15" fmla="*/ 789984 h 812010"/>
                    <a:gd name="connsiteX16" fmla="*/ 55798 w 273054"/>
                    <a:gd name="connsiteY16" fmla="*/ 778237 h 812010"/>
                    <a:gd name="connsiteX17" fmla="*/ 42583 w 273054"/>
                    <a:gd name="connsiteY17" fmla="*/ 769427 h 812010"/>
                    <a:gd name="connsiteX18" fmla="*/ 42583 w 273054"/>
                    <a:gd name="connsiteY18" fmla="*/ 747401 h 812010"/>
                    <a:gd name="connsiteX19" fmla="*/ 22026 w 273054"/>
                    <a:gd name="connsiteY19" fmla="*/ 726844 h 812010"/>
                    <a:gd name="connsiteX20" fmla="*/ 10279 w 273054"/>
                    <a:gd name="connsiteY20" fmla="*/ 726844 h 812010"/>
                    <a:gd name="connsiteX21" fmla="*/ 8810 w 273054"/>
                    <a:gd name="connsiteY21" fmla="*/ 713629 h 812010"/>
                    <a:gd name="connsiteX22" fmla="*/ 1468 w 273054"/>
                    <a:gd name="connsiteY22" fmla="*/ 706287 h 812010"/>
                    <a:gd name="connsiteX23" fmla="*/ 2937 w 273054"/>
                    <a:gd name="connsiteY23" fmla="*/ 687198 h 812010"/>
                    <a:gd name="connsiteX24" fmla="*/ 13215 w 273054"/>
                    <a:gd name="connsiteY24" fmla="*/ 666641 h 812010"/>
                    <a:gd name="connsiteX25" fmla="*/ 32304 w 273054"/>
                    <a:gd name="connsiteY25" fmla="*/ 660768 h 812010"/>
                    <a:gd name="connsiteX26" fmla="*/ 14684 w 273054"/>
                    <a:gd name="connsiteY26" fmla="*/ 635805 h 812010"/>
                    <a:gd name="connsiteX27" fmla="*/ 0 w 273054"/>
                    <a:gd name="connsiteY27" fmla="*/ 632868 h 812010"/>
                    <a:gd name="connsiteX28" fmla="*/ 11747 w 273054"/>
                    <a:gd name="connsiteY28" fmla="*/ 613780 h 812010"/>
                    <a:gd name="connsiteX29" fmla="*/ 11747 w 273054"/>
                    <a:gd name="connsiteY29" fmla="*/ 593222 h 812010"/>
                    <a:gd name="connsiteX30" fmla="*/ 23494 w 273054"/>
                    <a:gd name="connsiteY30" fmla="*/ 581475 h 812010"/>
                    <a:gd name="connsiteX31" fmla="*/ 8810 w 273054"/>
                    <a:gd name="connsiteY31" fmla="*/ 575602 h 812010"/>
                    <a:gd name="connsiteX32" fmla="*/ 10279 w 273054"/>
                    <a:gd name="connsiteY32" fmla="*/ 565323 h 812010"/>
                    <a:gd name="connsiteX33" fmla="*/ 17621 w 273054"/>
                    <a:gd name="connsiteY33" fmla="*/ 550640 h 812010"/>
                    <a:gd name="connsiteX34" fmla="*/ 41115 w 273054"/>
                    <a:gd name="connsiteY34" fmla="*/ 540361 h 812010"/>
                    <a:gd name="connsiteX35" fmla="*/ 46988 w 273054"/>
                    <a:gd name="connsiteY35" fmla="*/ 516867 h 812010"/>
                    <a:gd name="connsiteX36" fmla="*/ 55798 w 273054"/>
                    <a:gd name="connsiteY36" fmla="*/ 499247 h 812010"/>
                    <a:gd name="connsiteX37" fmla="*/ 69014 w 273054"/>
                    <a:gd name="connsiteY37" fmla="*/ 494842 h 812010"/>
                    <a:gd name="connsiteX38" fmla="*/ 77824 w 273054"/>
                    <a:gd name="connsiteY38" fmla="*/ 466942 h 812010"/>
                    <a:gd name="connsiteX39" fmla="*/ 77824 w 273054"/>
                    <a:gd name="connsiteY39" fmla="*/ 453727 h 812010"/>
                    <a:gd name="connsiteX40" fmla="*/ 93976 w 273054"/>
                    <a:gd name="connsiteY40" fmla="*/ 441980 h 812010"/>
                    <a:gd name="connsiteX41" fmla="*/ 110128 w 273054"/>
                    <a:gd name="connsiteY41" fmla="*/ 449322 h 812010"/>
                    <a:gd name="connsiteX42" fmla="*/ 110128 w 273054"/>
                    <a:gd name="connsiteY42" fmla="*/ 439043 h 812010"/>
                    <a:gd name="connsiteX43" fmla="*/ 107191 w 273054"/>
                    <a:gd name="connsiteY43" fmla="*/ 431702 h 812010"/>
                    <a:gd name="connsiteX44" fmla="*/ 108660 w 273054"/>
                    <a:gd name="connsiteY44" fmla="*/ 422891 h 812010"/>
                    <a:gd name="connsiteX45" fmla="*/ 92508 w 273054"/>
                    <a:gd name="connsiteY45" fmla="*/ 411144 h 812010"/>
                    <a:gd name="connsiteX46" fmla="*/ 86634 w 273054"/>
                    <a:gd name="connsiteY46" fmla="*/ 392055 h 812010"/>
                    <a:gd name="connsiteX47" fmla="*/ 108660 w 273054"/>
                    <a:gd name="connsiteY47" fmla="*/ 372967 h 812010"/>
                    <a:gd name="connsiteX48" fmla="*/ 130685 w 273054"/>
                    <a:gd name="connsiteY48" fmla="*/ 378840 h 812010"/>
                    <a:gd name="connsiteX49" fmla="*/ 151242 w 273054"/>
                    <a:gd name="connsiteY49" fmla="*/ 367093 h 812010"/>
                    <a:gd name="connsiteX50" fmla="*/ 182078 w 273054"/>
                    <a:gd name="connsiteY50" fmla="*/ 339194 h 812010"/>
                    <a:gd name="connsiteX51" fmla="*/ 185015 w 273054"/>
                    <a:gd name="connsiteY51" fmla="*/ 309827 h 812010"/>
                    <a:gd name="connsiteX52" fmla="*/ 173268 w 273054"/>
                    <a:gd name="connsiteY52" fmla="*/ 302485 h 812010"/>
                    <a:gd name="connsiteX53" fmla="*/ 182078 w 273054"/>
                    <a:gd name="connsiteY53" fmla="*/ 268712 h 812010"/>
                    <a:gd name="connsiteX54" fmla="*/ 157116 w 273054"/>
                    <a:gd name="connsiteY54" fmla="*/ 254029 h 812010"/>
                    <a:gd name="connsiteX55" fmla="*/ 158584 w 273054"/>
                    <a:gd name="connsiteY55" fmla="*/ 211446 h 812010"/>
                    <a:gd name="connsiteX56" fmla="*/ 133622 w 273054"/>
                    <a:gd name="connsiteY56" fmla="*/ 196762 h 812010"/>
                    <a:gd name="connsiteX57" fmla="*/ 123343 w 273054"/>
                    <a:gd name="connsiteY57" fmla="*/ 140964 h 812010"/>
                    <a:gd name="connsiteX58" fmla="*/ 107191 w 273054"/>
                    <a:gd name="connsiteY58" fmla="*/ 132154 h 812010"/>
                    <a:gd name="connsiteX59" fmla="*/ 121875 w 273054"/>
                    <a:gd name="connsiteY59" fmla="*/ 117470 h 812010"/>
                    <a:gd name="connsiteX60" fmla="*/ 120407 w 273054"/>
                    <a:gd name="connsiteY60" fmla="*/ 91039 h 812010"/>
                    <a:gd name="connsiteX61" fmla="*/ 105723 w 273054"/>
                    <a:gd name="connsiteY61" fmla="*/ 86634 h 812010"/>
                    <a:gd name="connsiteX62" fmla="*/ 108660 w 273054"/>
                    <a:gd name="connsiteY62" fmla="*/ 69014 h 812010"/>
                    <a:gd name="connsiteX63" fmla="*/ 85166 w 273054"/>
                    <a:gd name="connsiteY63" fmla="*/ 48456 h 812010"/>
                    <a:gd name="connsiteX64" fmla="*/ 111596 w 273054"/>
                    <a:gd name="connsiteY64" fmla="*/ 39646 h 812010"/>
                    <a:gd name="connsiteX65" fmla="*/ 143901 w 273054"/>
                    <a:gd name="connsiteY65" fmla="*/ 32304 h 812010"/>
                    <a:gd name="connsiteX66" fmla="*/ 187952 w 273054"/>
                    <a:gd name="connsiteY66" fmla="*/ 0 h 812010"/>
                    <a:gd name="connsiteX67" fmla="*/ 207040 w 273054"/>
                    <a:gd name="connsiteY67" fmla="*/ 0 h 812010"/>
                    <a:gd name="connsiteX68" fmla="*/ 215851 w 273054"/>
                    <a:gd name="connsiteY68" fmla="*/ 13216 h 812010"/>
                    <a:gd name="connsiteX69" fmla="*/ 234940 w 273054"/>
                    <a:gd name="connsiteY69" fmla="*/ 7342 h 812010"/>
                    <a:gd name="connsiteX70" fmla="*/ 258433 w 273054"/>
                    <a:gd name="connsiteY70" fmla="*/ 22026 h 812010"/>
                    <a:gd name="connsiteX71" fmla="*/ 273054 w 273054"/>
                    <a:gd name="connsiteY71" fmla="*/ 15528 h 8120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273054" h="812010">
                      <a:moveTo>
                        <a:pt x="273054" y="773007"/>
                      </a:moveTo>
                      <a:lnTo>
                        <a:pt x="268712" y="772364"/>
                      </a:lnTo>
                      <a:lnTo>
                        <a:pt x="233471" y="787048"/>
                      </a:lnTo>
                      <a:lnTo>
                        <a:pt x="195293" y="769427"/>
                      </a:lnTo>
                      <a:lnTo>
                        <a:pt x="182078" y="776769"/>
                      </a:lnTo>
                      <a:lnTo>
                        <a:pt x="162989" y="776769"/>
                      </a:lnTo>
                      <a:lnTo>
                        <a:pt x="154179" y="772364"/>
                      </a:lnTo>
                      <a:lnTo>
                        <a:pt x="132154" y="778237"/>
                      </a:lnTo>
                      <a:lnTo>
                        <a:pt x="127748" y="787048"/>
                      </a:lnTo>
                      <a:lnTo>
                        <a:pt x="127748" y="797326"/>
                      </a:lnTo>
                      <a:lnTo>
                        <a:pt x="113065" y="806136"/>
                      </a:lnTo>
                      <a:lnTo>
                        <a:pt x="92508" y="812010"/>
                      </a:lnTo>
                      <a:lnTo>
                        <a:pt x="77824" y="794389"/>
                      </a:lnTo>
                      <a:lnTo>
                        <a:pt x="58735" y="806136"/>
                      </a:lnTo>
                      <a:lnTo>
                        <a:pt x="46988" y="806136"/>
                      </a:lnTo>
                      <a:lnTo>
                        <a:pt x="45520" y="789984"/>
                      </a:lnTo>
                      <a:lnTo>
                        <a:pt x="55798" y="778237"/>
                      </a:lnTo>
                      <a:lnTo>
                        <a:pt x="42583" y="769427"/>
                      </a:lnTo>
                      <a:lnTo>
                        <a:pt x="42583" y="747401"/>
                      </a:lnTo>
                      <a:lnTo>
                        <a:pt x="22026" y="726844"/>
                      </a:lnTo>
                      <a:lnTo>
                        <a:pt x="10279" y="726844"/>
                      </a:lnTo>
                      <a:lnTo>
                        <a:pt x="8810" y="713629"/>
                      </a:lnTo>
                      <a:lnTo>
                        <a:pt x="1468" y="706287"/>
                      </a:lnTo>
                      <a:lnTo>
                        <a:pt x="2937" y="687198"/>
                      </a:lnTo>
                      <a:lnTo>
                        <a:pt x="13215" y="666641"/>
                      </a:lnTo>
                      <a:lnTo>
                        <a:pt x="32304" y="660768"/>
                      </a:lnTo>
                      <a:lnTo>
                        <a:pt x="14684" y="635805"/>
                      </a:lnTo>
                      <a:lnTo>
                        <a:pt x="0" y="632868"/>
                      </a:lnTo>
                      <a:lnTo>
                        <a:pt x="11747" y="613780"/>
                      </a:lnTo>
                      <a:lnTo>
                        <a:pt x="11747" y="593222"/>
                      </a:lnTo>
                      <a:lnTo>
                        <a:pt x="23494" y="581475"/>
                      </a:lnTo>
                      <a:lnTo>
                        <a:pt x="8810" y="575602"/>
                      </a:lnTo>
                      <a:lnTo>
                        <a:pt x="10279" y="565323"/>
                      </a:lnTo>
                      <a:lnTo>
                        <a:pt x="17621" y="550640"/>
                      </a:lnTo>
                      <a:lnTo>
                        <a:pt x="41115" y="540361"/>
                      </a:lnTo>
                      <a:lnTo>
                        <a:pt x="46988" y="516867"/>
                      </a:lnTo>
                      <a:lnTo>
                        <a:pt x="55798" y="499247"/>
                      </a:lnTo>
                      <a:lnTo>
                        <a:pt x="69014" y="494842"/>
                      </a:lnTo>
                      <a:lnTo>
                        <a:pt x="77824" y="466942"/>
                      </a:lnTo>
                      <a:lnTo>
                        <a:pt x="77824" y="453727"/>
                      </a:lnTo>
                      <a:lnTo>
                        <a:pt x="93976" y="441980"/>
                      </a:lnTo>
                      <a:lnTo>
                        <a:pt x="110128" y="449322"/>
                      </a:lnTo>
                      <a:lnTo>
                        <a:pt x="110128" y="439043"/>
                      </a:lnTo>
                      <a:lnTo>
                        <a:pt x="107191" y="431702"/>
                      </a:lnTo>
                      <a:lnTo>
                        <a:pt x="108660" y="422891"/>
                      </a:lnTo>
                      <a:lnTo>
                        <a:pt x="92508" y="411144"/>
                      </a:lnTo>
                      <a:lnTo>
                        <a:pt x="86634" y="392055"/>
                      </a:lnTo>
                      <a:lnTo>
                        <a:pt x="108660" y="372967"/>
                      </a:lnTo>
                      <a:lnTo>
                        <a:pt x="130685" y="378840"/>
                      </a:lnTo>
                      <a:lnTo>
                        <a:pt x="151242" y="367093"/>
                      </a:lnTo>
                      <a:lnTo>
                        <a:pt x="182078" y="339194"/>
                      </a:lnTo>
                      <a:lnTo>
                        <a:pt x="185015" y="309827"/>
                      </a:lnTo>
                      <a:lnTo>
                        <a:pt x="173268" y="302485"/>
                      </a:lnTo>
                      <a:lnTo>
                        <a:pt x="182078" y="268712"/>
                      </a:lnTo>
                      <a:lnTo>
                        <a:pt x="157116" y="254029"/>
                      </a:lnTo>
                      <a:cubicBezTo>
                        <a:pt x="157605" y="239835"/>
                        <a:pt x="158095" y="225640"/>
                        <a:pt x="158584" y="211446"/>
                      </a:cubicBezTo>
                      <a:lnTo>
                        <a:pt x="133622" y="196762"/>
                      </a:lnTo>
                      <a:lnTo>
                        <a:pt x="123343" y="140964"/>
                      </a:lnTo>
                      <a:lnTo>
                        <a:pt x="107191" y="132154"/>
                      </a:lnTo>
                      <a:lnTo>
                        <a:pt x="121875" y="117470"/>
                      </a:lnTo>
                      <a:cubicBezTo>
                        <a:pt x="121386" y="108660"/>
                        <a:pt x="120896" y="99849"/>
                        <a:pt x="120407" y="91039"/>
                      </a:cubicBezTo>
                      <a:lnTo>
                        <a:pt x="105723" y="86634"/>
                      </a:lnTo>
                      <a:lnTo>
                        <a:pt x="108660" y="69014"/>
                      </a:lnTo>
                      <a:lnTo>
                        <a:pt x="85166" y="48456"/>
                      </a:lnTo>
                      <a:lnTo>
                        <a:pt x="111596" y="39646"/>
                      </a:lnTo>
                      <a:lnTo>
                        <a:pt x="143901" y="32304"/>
                      </a:lnTo>
                      <a:lnTo>
                        <a:pt x="187952" y="0"/>
                      </a:lnTo>
                      <a:lnTo>
                        <a:pt x="207040" y="0"/>
                      </a:lnTo>
                      <a:lnTo>
                        <a:pt x="215851" y="13216"/>
                      </a:lnTo>
                      <a:lnTo>
                        <a:pt x="234940" y="7342"/>
                      </a:lnTo>
                      <a:lnTo>
                        <a:pt x="258433" y="22026"/>
                      </a:lnTo>
                      <a:lnTo>
                        <a:pt x="273054" y="15528"/>
                      </a:lnTo>
                    </a:path>
                  </a:pathLst>
                </a:custGeom>
                <a:solidFill>
                  <a:srgbClr val="99FF99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21" name="フリーフォーム: 図形 220">
                  <a:extLst>
                    <a:ext uri="{FF2B5EF4-FFF2-40B4-BE49-F238E27FC236}">
                      <a16:creationId xmlns:a16="http://schemas.microsoft.com/office/drawing/2014/main" id="{9939389C-3333-918B-E6F7-685787ADC876}"/>
                    </a:ext>
                  </a:extLst>
                </p:cNvPr>
                <p:cNvSpPr/>
                <p:nvPr/>
              </p:nvSpPr>
              <p:spPr>
                <a:xfrm>
                  <a:off x="3037903" y="2345026"/>
                  <a:ext cx="154179" cy="128482"/>
                </a:xfrm>
                <a:custGeom>
                  <a:avLst/>
                  <a:gdLst>
                    <a:gd name="connsiteX0" fmla="*/ 342900 w 666750"/>
                    <a:gd name="connsiteY0" fmla="*/ 38100 h 555625"/>
                    <a:gd name="connsiteX1" fmla="*/ 279400 w 666750"/>
                    <a:gd name="connsiteY1" fmla="*/ 130175 h 555625"/>
                    <a:gd name="connsiteX2" fmla="*/ 190500 w 666750"/>
                    <a:gd name="connsiteY2" fmla="*/ 158750 h 555625"/>
                    <a:gd name="connsiteX3" fmla="*/ 114300 w 666750"/>
                    <a:gd name="connsiteY3" fmla="*/ 180975 h 555625"/>
                    <a:gd name="connsiteX4" fmla="*/ 82550 w 666750"/>
                    <a:gd name="connsiteY4" fmla="*/ 158750 h 555625"/>
                    <a:gd name="connsiteX5" fmla="*/ 57150 w 666750"/>
                    <a:gd name="connsiteY5" fmla="*/ 200025 h 555625"/>
                    <a:gd name="connsiteX6" fmla="*/ 66675 w 666750"/>
                    <a:gd name="connsiteY6" fmla="*/ 269875 h 555625"/>
                    <a:gd name="connsiteX7" fmla="*/ 0 w 666750"/>
                    <a:gd name="connsiteY7" fmla="*/ 282575 h 555625"/>
                    <a:gd name="connsiteX8" fmla="*/ 3175 w 666750"/>
                    <a:gd name="connsiteY8" fmla="*/ 330200 h 555625"/>
                    <a:gd name="connsiteX9" fmla="*/ 25400 w 666750"/>
                    <a:gd name="connsiteY9" fmla="*/ 381000 h 555625"/>
                    <a:gd name="connsiteX10" fmla="*/ 161925 w 666750"/>
                    <a:gd name="connsiteY10" fmla="*/ 304800 h 555625"/>
                    <a:gd name="connsiteX11" fmla="*/ 231775 w 666750"/>
                    <a:gd name="connsiteY11" fmla="*/ 314325 h 555625"/>
                    <a:gd name="connsiteX12" fmla="*/ 266700 w 666750"/>
                    <a:gd name="connsiteY12" fmla="*/ 317500 h 555625"/>
                    <a:gd name="connsiteX13" fmla="*/ 288925 w 666750"/>
                    <a:gd name="connsiteY13" fmla="*/ 371475 h 555625"/>
                    <a:gd name="connsiteX14" fmla="*/ 254000 w 666750"/>
                    <a:gd name="connsiteY14" fmla="*/ 444500 h 555625"/>
                    <a:gd name="connsiteX15" fmla="*/ 254000 w 666750"/>
                    <a:gd name="connsiteY15" fmla="*/ 473075 h 555625"/>
                    <a:gd name="connsiteX16" fmla="*/ 266700 w 666750"/>
                    <a:gd name="connsiteY16" fmla="*/ 501650 h 555625"/>
                    <a:gd name="connsiteX17" fmla="*/ 254000 w 666750"/>
                    <a:gd name="connsiteY17" fmla="*/ 523875 h 555625"/>
                    <a:gd name="connsiteX18" fmla="*/ 298450 w 666750"/>
                    <a:gd name="connsiteY18" fmla="*/ 555625 h 555625"/>
                    <a:gd name="connsiteX19" fmla="*/ 317500 w 666750"/>
                    <a:gd name="connsiteY19" fmla="*/ 523875 h 555625"/>
                    <a:gd name="connsiteX20" fmla="*/ 317500 w 666750"/>
                    <a:gd name="connsiteY20" fmla="*/ 485775 h 555625"/>
                    <a:gd name="connsiteX21" fmla="*/ 352425 w 666750"/>
                    <a:gd name="connsiteY21" fmla="*/ 400050 h 555625"/>
                    <a:gd name="connsiteX22" fmla="*/ 371475 w 666750"/>
                    <a:gd name="connsiteY22" fmla="*/ 368300 h 555625"/>
                    <a:gd name="connsiteX23" fmla="*/ 485775 w 666750"/>
                    <a:gd name="connsiteY23" fmla="*/ 330200 h 555625"/>
                    <a:gd name="connsiteX24" fmla="*/ 511175 w 666750"/>
                    <a:gd name="connsiteY24" fmla="*/ 342900 h 555625"/>
                    <a:gd name="connsiteX25" fmla="*/ 514350 w 666750"/>
                    <a:gd name="connsiteY25" fmla="*/ 403225 h 555625"/>
                    <a:gd name="connsiteX26" fmla="*/ 584200 w 666750"/>
                    <a:gd name="connsiteY26" fmla="*/ 460375 h 555625"/>
                    <a:gd name="connsiteX27" fmla="*/ 635000 w 666750"/>
                    <a:gd name="connsiteY27" fmla="*/ 374650 h 555625"/>
                    <a:gd name="connsiteX28" fmla="*/ 635000 w 666750"/>
                    <a:gd name="connsiteY28" fmla="*/ 307975 h 555625"/>
                    <a:gd name="connsiteX29" fmla="*/ 619125 w 666750"/>
                    <a:gd name="connsiteY29" fmla="*/ 260350 h 555625"/>
                    <a:gd name="connsiteX30" fmla="*/ 647700 w 666750"/>
                    <a:gd name="connsiteY30" fmla="*/ 187325 h 555625"/>
                    <a:gd name="connsiteX31" fmla="*/ 666750 w 666750"/>
                    <a:gd name="connsiteY31" fmla="*/ 117475 h 555625"/>
                    <a:gd name="connsiteX32" fmla="*/ 631825 w 666750"/>
                    <a:gd name="connsiteY32" fmla="*/ 95250 h 555625"/>
                    <a:gd name="connsiteX33" fmla="*/ 635000 w 666750"/>
                    <a:gd name="connsiteY33" fmla="*/ 9525 h 555625"/>
                    <a:gd name="connsiteX34" fmla="*/ 558800 w 666750"/>
                    <a:gd name="connsiteY34" fmla="*/ 0 h 555625"/>
                    <a:gd name="connsiteX35" fmla="*/ 431800 w 666750"/>
                    <a:gd name="connsiteY35" fmla="*/ 76200 h 555625"/>
                    <a:gd name="connsiteX36" fmla="*/ 342900 w 666750"/>
                    <a:gd name="connsiteY36" fmla="*/ 38100 h 5556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666750" h="555625">
                      <a:moveTo>
                        <a:pt x="342900" y="38100"/>
                      </a:moveTo>
                      <a:lnTo>
                        <a:pt x="279400" y="130175"/>
                      </a:lnTo>
                      <a:lnTo>
                        <a:pt x="190500" y="158750"/>
                      </a:lnTo>
                      <a:lnTo>
                        <a:pt x="114300" y="180975"/>
                      </a:lnTo>
                      <a:lnTo>
                        <a:pt x="82550" y="158750"/>
                      </a:lnTo>
                      <a:lnTo>
                        <a:pt x="57150" y="200025"/>
                      </a:lnTo>
                      <a:lnTo>
                        <a:pt x="66675" y="269875"/>
                      </a:lnTo>
                      <a:lnTo>
                        <a:pt x="0" y="282575"/>
                      </a:lnTo>
                      <a:lnTo>
                        <a:pt x="3175" y="330200"/>
                      </a:lnTo>
                      <a:lnTo>
                        <a:pt x="25400" y="381000"/>
                      </a:lnTo>
                      <a:lnTo>
                        <a:pt x="161925" y="304800"/>
                      </a:lnTo>
                      <a:lnTo>
                        <a:pt x="231775" y="314325"/>
                      </a:lnTo>
                      <a:lnTo>
                        <a:pt x="266700" y="317500"/>
                      </a:lnTo>
                      <a:lnTo>
                        <a:pt x="288925" y="371475"/>
                      </a:lnTo>
                      <a:lnTo>
                        <a:pt x="254000" y="444500"/>
                      </a:lnTo>
                      <a:lnTo>
                        <a:pt x="254000" y="473075"/>
                      </a:lnTo>
                      <a:lnTo>
                        <a:pt x="266700" y="501650"/>
                      </a:lnTo>
                      <a:lnTo>
                        <a:pt x="254000" y="523875"/>
                      </a:lnTo>
                      <a:lnTo>
                        <a:pt x="298450" y="555625"/>
                      </a:lnTo>
                      <a:lnTo>
                        <a:pt x="317500" y="523875"/>
                      </a:lnTo>
                      <a:lnTo>
                        <a:pt x="317500" y="485775"/>
                      </a:lnTo>
                      <a:lnTo>
                        <a:pt x="352425" y="400050"/>
                      </a:lnTo>
                      <a:lnTo>
                        <a:pt x="371475" y="368300"/>
                      </a:lnTo>
                      <a:lnTo>
                        <a:pt x="485775" y="330200"/>
                      </a:lnTo>
                      <a:lnTo>
                        <a:pt x="511175" y="342900"/>
                      </a:lnTo>
                      <a:lnTo>
                        <a:pt x="514350" y="403225"/>
                      </a:lnTo>
                      <a:lnTo>
                        <a:pt x="584200" y="460375"/>
                      </a:lnTo>
                      <a:lnTo>
                        <a:pt x="635000" y="374650"/>
                      </a:lnTo>
                      <a:lnTo>
                        <a:pt x="635000" y="307975"/>
                      </a:lnTo>
                      <a:lnTo>
                        <a:pt x="619125" y="260350"/>
                      </a:lnTo>
                      <a:lnTo>
                        <a:pt x="647700" y="187325"/>
                      </a:lnTo>
                      <a:lnTo>
                        <a:pt x="666750" y="117475"/>
                      </a:lnTo>
                      <a:lnTo>
                        <a:pt x="631825" y="95250"/>
                      </a:lnTo>
                      <a:lnTo>
                        <a:pt x="635000" y="9525"/>
                      </a:lnTo>
                      <a:lnTo>
                        <a:pt x="558800" y="0"/>
                      </a:lnTo>
                      <a:lnTo>
                        <a:pt x="431800" y="76200"/>
                      </a:lnTo>
                      <a:lnTo>
                        <a:pt x="342900" y="38100"/>
                      </a:lnTo>
                      <a:close/>
                    </a:path>
                  </a:pathLst>
                </a:custGeom>
                <a:solidFill>
                  <a:srgbClr val="99FF99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22" name="フリーフォーム: 図形 221">
                  <a:extLst>
                    <a:ext uri="{FF2B5EF4-FFF2-40B4-BE49-F238E27FC236}">
                      <a16:creationId xmlns:a16="http://schemas.microsoft.com/office/drawing/2014/main" id="{87CAE055-B7E1-9A74-941F-F21470AB2515}"/>
                    </a:ext>
                  </a:extLst>
                </p:cNvPr>
                <p:cNvSpPr/>
                <p:nvPr/>
              </p:nvSpPr>
              <p:spPr>
                <a:xfrm>
                  <a:off x="2700823" y="2618143"/>
                  <a:ext cx="688693" cy="590286"/>
                </a:xfrm>
                <a:custGeom>
                  <a:avLst/>
                  <a:gdLst>
                    <a:gd name="connsiteX0" fmla="*/ 654983 w 688693"/>
                    <a:gd name="connsiteY0" fmla="*/ 0 h 590286"/>
                    <a:gd name="connsiteX1" fmla="*/ 657920 w 688693"/>
                    <a:gd name="connsiteY1" fmla="*/ 11747 h 590286"/>
                    <a:gd name="connsiteX2" fmla="*/ 654983 w 688693"/>
                    <a:gd name="connsiteY2" fmla="*/ 27900 h 590286"/>
                    <a:gd name="connsiteX3" fmla="*/ 653515 w 688693"/>
                    <a:gd name="connsiteY3" fmla="*/ 36709 h 590286"/>
                    <a:gd name="connsiteX4" fmla="*/ 660857 w 688693"/>
                    <a:gd name="connsiteY4" fmla="*/ 48456 h 590286"/>
                    <a:gd name="connsiteX5" fmla="*/ 682882 w 688693"/>
                    <a:gd name="connsiteY5" fmla="*/ 55798 h 590286"/>
                    <a:gd name="connsiteX6" fmla="*/ 682882 w 688693"/>
                    <a:gd name="connsiteY6" fmla="*/ 74888 h 590286"/>
                    <a:gd name="connsiteX7" fmla="*/ 674072 w 688693"/>
                    <a:gd name="connsiteY7" fmla="*/ 83697 h 590286"/>
                    <a:gd name="connsiteX8" fmla="*/ 675540 w 688693"/>
                    <a:gd name="connsiteY8" fmla="*/ 91039 h 590286"/>
                    <a:gd name="connsiteX9" fmla="*/ 662325 w 688693"/>
                    <a:gd name="connsiteY9" fmla="*/ 111596 h 590286"/>
                    <a:gd name="connsiteX10" fmla="*/ 653515 w 688693"/>
                    <a:gd name="connsiteY10" fmla="*/ 170331 h 590286"/>
                    <a:gd name="connsiteX11" fmla="*/ 654983 w 688693"/>
                    <a:gd name="connsiteY11" fmla="*/ 193825 h 590286"/>
                    <a:gd name="connsiteX12" fmla="*/ 654983 w 688693"/>
                    <a:gd name="connsiteY12" fmla="*/ 204104 h 590286"/>
                    <a:gd name="connsiteX13" fmla="*/ 666730 w 688693"/>
                    <a:gd name="connsiteY13" fmla="*/ 211446 h 590286"/>
                    <a:gd name="connsiteX14" fmla="*/ 677009 w 688693"/>
                    <a:gd name="connsiteY14" fmla="*/ 211446 h 590286"/>
                    <a:gd name="connsiteX15" fmla="*/ 687287 w 688693"/>
                    <a:gd name="connsiteY15" fmla="*/ 201167 h 590286"/>
                    <a:gd name="connsiteX16" fmla="*/ 688693 w 688693"/>
                    <a:gd name="connsiteY16" fmla="*/ 204823 h 590286"/>
                    <a:gd name="connsiteX17" fmla="*/ 688693 w 688693"/>
                    <a:gd name="connsiteY17" fmla="*/ 395787 h 590286"/>
                    <a:gd name="connsiteX18" fmla="*/ 687287 w 688693"/>
                    <a:gd name="connsiteY18" fmla="*/ 396461 h 590286"/>
                    <a:gd name="connsiteX19" fmla="*/ 669667 w 688693"/>
                    <a:gd name="connsiteY19" fmla="*/ 396461 h 590286"/>
                    <a:gd name="connsiteX20" fmla="*/ 659388 w 688693"/>
                    <a:gd name="connsiteY20" fmla="*/ 412613 h 590286"/>
                    <a:gd name="connsiteX21" fmla="*/ 646173 w 688693"/>
                    <a:gd name="connsiteY21" fmla="*/ 406739 h 590286"/>
                    <a:gd name="connsiteX22" fmla="*/ 644704 w 688693"/>
                    <a:gd name="connsiteY22" fmla="*/ 424360 h 590286"/>
                    <a:gd name="connsiteX23" fmla="*/ 638831 w 688693"/>
                    <a:gd name="connsiteY23" fmla="*/ 431702 h 590286"/>
                    <a:gd name="connsiteX24" fmla="*/ 625616 w 688693"/>
                    <a:gd name="connsiteY24" fmla="*/ 428765 h 590286"/>
                    <a:gd name="connsiteX25" fmla="*/ 624147 w 688693"/>
                    <a:gd name="connsiteY25" fmla="*/ 443449 h 590286"/>
                    <a:gd name="connsiteX26" fmla="*/ 599185 w 688693"/>
                    <a:gd name="connsiteY26" fmla="*/ 466943 h 590286"/>
                    <a:gd name="connsiteX27" fmla="*/ 568349 w 688693"/>
                    <a:gd name="connsiteY27" fmla="*/ 481627 h 590286"/>
                    <a:gd name="connsiteX28" fmla="*/ 536045 w 688693"/>
                    <a:gd name="connsiteY28" fmla="*/ 502184 h 590286"/>
                    <a:gd name="connsiteX29" fmla="*/ 511082 w 688693"/>
                    <a:gd name="connsiteY29" fmla="*/ 506588 h 590286"/>
                    <a:gd name="connsiteX30" fmla="*/ 490525 w 688693"/>
                    <a:gd name="connsiteY30" fmla="*/ 524209 h 590286"/>
                    <a:gd name="connsiteX31" fmla="*/ 509614 w 688693"/>
                    <a:gd name="connsiteY31" fmla="*/ 530082 h 590286"/>
                    <a:gd name="connsiteX32" fmla="*/ 494930 w 688693"/>
                    <a:gd name="connsiteY32" fmla="*/ 547703 h 590286"/>
                    <a:gd name="connsiteX33" fmla="*/ 493462 w 688693"/>
                    <a:gd name="connsiteY33" fmla="*/ 566792 h 590286"/>
                    <a:gd name="connsiteX34" fmla="*/ 468500 w 688693"/>
                    <a:gd name="connsiteY34" fmla="*/ 568261 h 590286"/>
                    <a:gd name="connsiteX35" fmla="*/ 458221 w 688693"/>
                    <a:gd name="connsiteY35" fmla="*/ 569729 h 590286"/>
                    <a:gd name="connsiteX36" fmla="*/ 456859 w 688693"/>
                    <a:gd name="connsiteY36" fmla="*/ 587435 h 590286"/>
                    <a:gd name="connsiteX37" fmla="*/ 411233 w 688693"/>
                    <a:gd name="connsiteY37" fmla="*/ 590286 h 590286"/>
                    <a:gd name="connsiteX38" fmla="*/ 395081 w 688693"/>
                    <a:gd name="connsiteY38" fmla="*/ 577070 h 590286"/>
                    <a:gd name="connsiteX39" fmla="*/ 378929 w 688693"/>
                    <a:gd name="connsiteY39" fmla="*/ 577070 h 590286"/>
                    <a:gd name="connsiteX40" fmla="*/ 359840 w 688693"/>
                    <a:gd name="connsiteY40" fmla="*/ 541829 h 590286"/>
                    <a:gd name="connsiteX41" fmla="*/ 349561 w 688693"/>
                    <a:gd name="connsiteY41" fmla="*/ 538894 h 590286"/>
                    <a:gd name="connsiteX42" fmla="*/ 346625 w 688693"/>
                    <a:gd name="connsiteY42" fmla="*/ 527147 h 590286"/>
                    <a:gd name="connsiteX43" fmla="*/ 367182 w 688693"/>
                    <a:gd name="connsiteY43" fmla="*/ 510994 h 590286"/>
                    <a:gd name="connsiteX44" fmla="*/ 356903 w 688693"/>
                    <a:gd name="connsiteY44" fmla="*/ 499247 h 590286"/>
                    <a:gd name="connsiteX45" fmla="*/ 356903 w 688693"/>
                    <a:gd name="connsiteY45" fmla="*/ 483094 h 590286"/>
                    <a:gd name="connsiteX46" fmla="*/ 326067 w 688693"/>
                    <a:gd name="connsiteY46" fmla="*/ 471347 h 590286"/>
                    <a:gd name="connsiteX47" fmla="*/ 277611 w 688693"/>
                    <a:gd name="connsiteY47" fmla="*/ 471347 h 590286"/>
                    <a:gd name="connsiteX48" fmla="*/ 283485 w 688693"/>
                    <a:gd name="connsiteY48" fmla="*/ 450791 h 590286"/>
                    <a:gd name="connsiteX49" fmla="*/ 274674 w 688693"/>
                    <a:gd name="connsiteY49" fmla="*/ 389119 h 590286"/>
                    <a:gd name="connsiteX50" fmla="*/ 261459 w 688693"/>
                    <a:gd name="connsiteY50" fmla="*/ 378840 h 590286"/>
                    <a:gd name="connsiteX51" fmla="*/ 261459 w 688693"/>
                    <a:gd name="connsiteY51" fmla="*/ 356815 h 590286"/>
                    <a:gd name="connsiteX52" fmla="*/ 245307 w 688693"/>
                    <a:gd name="connsiteY52" fmla="*/ 359751 h 590286"/>
                    <a:gd name="connsiteX53" fmla="*/ 235028 w 688693"/>
                    <a:gd name="connsiteY53" fmla="*/ 361220 h 590286"/>
                    <a:gd name="connsiteX54" fmla="*/ 227686 w 688693"/>
                    <a:gd name="connsiteY54" fmla="*/ 346536 h 590286"/>
                    <a:gd name="connsiteX55" fmla="*/ 210066 w 688693"/>
                    <a:gd name="connsiteY55" fmla="*/ 352410 h 590286"/>
                    <a:gd name="connsiteX56" fmla="*/ 208597 w 688693"/>
                    <a:gd name="connsiteY56" fmla="*/ 365625 h 590286"/>
                    <a:gd name="connsiteX57" fmla="*/ 190977 w 688693"/>
                    <a:gd name="connsiteY57" fmla="*/ 383245 h 590286"/>
                    <a:gd name="connsiteX58" fmla="*/ 151331 w 688693"/>
                    <a:gd name="connsiteY58" fmla="*/ 375904 h 590286"/>
                    <a:gd name="connsiteX59" fmla="*/ 120495 w 688693"/>
                    <a:gd name="connsiteY59" fmla="*/ 346536 h 590286"/>
                    <a:gd name="connsiteX60" fmla="*/ 102875 w 688693"/>
                    <a:gd name="connsiteY60" fmla="*/ 349473 h 590286"/>
                    <a:gd name="connsiteX61" fmla="*/ 89659 w 688693"/>
                    <a:gd name="connsiteY61" fmla="*/ 348004 h 590286"/>
                    <a:gd name="connsiteX62" fmla="*/ 70570 w 688693"/>
                    <a:gd name="connsiteY62" fmla="*/ 348004 h 590286"/>
                    <a:gd name="connsiteX63" fmla="*/ 44140 w 688693"/>
                    <a:gd name="connsiteY63" fmla="*/ 339195 h 590286"/>
                    <a:gd name="connsiteX64" fmla="*/ 20646 w 688693"/>
                    <a:gd name="connsiteY64" fmla="*/ 336257 h 590286"/>
                    <a:gd name="connsiteX65" fmla="*/ 8899 w 688693"/>
                    <a:gd name="connsiteY65" fmla="*/ 323042 h 590286"/>
                    <a:gd name="connsiteX66" fmla="*/ 0 w 688693"/>
                    <a:gd name="connsiteY66" fmla="*/ 310331 h 590286"/>
                    <a:gd name="connsiteX67" fmla="*/ 88 w 688693"/>
                    <a:gd name="connsiteY67" fmla="*/ 309827 h 590286"/>
                    <a:gd name="connsiteX68" fmla="*/ 4494 w 688693"/>
                    <a:gd name="connsiteY68" fmla="*/ 299548 h 590286"/>
                    <a:gd name="connsiteX69" fmla="*/ 19177 w 688693"/>
                    <a:gd name="connsiteY69" fmla="*/ 287801 h 590286"/>
                    <a:gd name="connsiteX70" fmla="*/ 13304 w 688693"/>
                    <a:gd name="connsiteY70" fmla="*/ 277522 h 590286"/>
                    <a:gd name="connsiteX71" fmla="*/ 19177 w 688693"/>
                    <a:gd name="connsiteY71" fmla="*/ 258434 h 590286"/>
                    <a:gd name="connsiteX72" fmla="*/ 13304 w 688693"/>
                    <a:gd name="connsiteY72" fmla="*/ 243750 h 590286"/>
                    <a:gd name="connsiteX73" fmla="*/ 7430 w 688693"/>
                    <a:gd name="connsiteY73" fmla="*/ 223193 h 590286"/>
                    <a:gd name="connsiteX74" fmla="*/ 19177 w 688693"/>
                    <a:gd name="connsiteY74" fmla="*/ 198231 h 590286"/>
                    <a:gd name="connsiteX75" fmla="*/ 38266 w 688693"/>
                    <a:gd name="connsiteY75" fmla="*/ 193825 h 590286"/>
                    <a:gd name="connsiteX76" fmla="*/ 38266 w 688693"/>
                    <a:gd name="connsiteY76" fmla="*/ 176205 h 590286"/>
                    <a:gd name="connsiteX77" fmla="*/ 51482 w 688693"/>
                    <a:gd name="connsiteY77" fmla="*/ 161521 h 590286"/>
                    <a:gd name="connsiteX78" fmla="*/ 74976 w 688693"/>
                    <a:gd name="connsiteY78" fmla="*/ 145370 h 590286"/>
                    <a:gd name="connsiteX79" fmla="*/ 92596 w 688693"/>
                    <a:gd name="connsiteY79" fmla="*/ 152711 h 590286"/>
                    <a:gd name="connsiteX80" fmla="*/ 105811 w 688693"/>
                    <a:gd name="connsiteY80" fmla="*/ 148305 h 590286"/>
                    <a:gd name="connsiteX81" fmla="*/ 108748 w 688693"/>
                    <a:gd name="connsiteY81" fmla="*/ 138027 h 590286"/>
                    <a:gd name="connsiteX82" fmla="*/ 114622 w 688693"/>
                    <a:gd name="connsiteY82" fmla="*/ 127749 h 590286"/>
                    <a:gd name="connsiteX83" fmla="*/ 132242 w 688693"/>
                    <a:gd name="connsiteY83" fmla="*/ 123343 h 590286"/>
                    <a:gd name="connsiteX84" fmla="*/ 152799 w 688693"/>
                    <a:gd name="connsiteY84" fmla="*/ 118938 h 590286"/>
                    <a:gd name="connsiteX85" fmla="*/ 163078 w 688693"/>
                    <a:gd name="connsiteY85" fmla="*/ 120407 h 590286"/>
                    <a:gd name="connsiteX86" fmla="*/ 190977 w 688693"/>
                    <a:gd name="connsiteY86" fmla="*/ 111596 h 590286"/>
                    <a:gd name="connsiteX87" fmla="*/ 201256 w 688693"/>
                    <a:gd name="connsiteY87" fmla="*/ 138027 h 590286"/>
                    <a:gd name="connsiteX88" fmla="*/ 221813 w 688693"/>
                    <a:gd name="connsiteY88" fmla="*/ 145370 h 590286"/>
                    <a:gd name="connsiteX89" fmla="*/ 242370 w 688693"/>
                    <a:gd name="connsiteY89" fmla="*/ 145370 h 590286"/>
                    <a:gd name="connsiteX90" fmla="*/ 252649 w 688693"/>
                    <a:gd name="connsiteY90" fmla="*/ 138027 h 590286"/>
                    <a:gd name="connsiteX91" fmla="*/ 270269 w 688693"/>
                    <a:gd name="connsiteY91" fmla="*/ 111596 h 590286"/>
                    <a:gd name="connsiteX92" fmla="*/ 292295 w 688693"/>
                    <a:gd name="connsiteY92" fmla="*/ 111596 h 590286"/>
                    <a:gd name="connsiteX93" fmla="*/ 317257 w 688693"/>
                    <a:gd name="connsiteY93" fmla="*/ 108660 h 590286"/>
                    <a:gd name="connsiteX94" fmla="*/ 329004 w 688693"/>
                    <a:gd name="connsiteY94" fmla="*/ 104255 h 590286"/>
                    <a:gd name="connsiteX95" fmla="*/ 336346 w 688693"/>
                    <a:gd name="connsiteY95" fmla="*/ 88103 h 590286"/>
                    <a:gd name="connsiteX96" fmla="*/ 343688 w 688693"/>
                    <a:gd name="connsiteY96" fmla="*/ 64609 h 590286"/>
                    <a:gd name="connsiteX97" fmla="*/ 378929 w 688693"/>
                    <a:gd name="connsiteY97" fmla="*/ 61672 h 590286"/>
                    <a:gd name="connsiteX98" fmla="*/ 395081 w 688693"/>
                    <a:gd name="connsiteY98" fmla="*/ 57267 h 590286"/>
                    <a:gd name="connsiteX99" fmla="*/ 425917 w 688693"/>
                    <a:gd name="connsiteY99" fmla="*/ 52862 h 590286"/>
                    <a:gd name="connsiteX100" fmla="*/ 446474 w 688693"/>
                    <a:gd name="connsiteY100" fmla="*/ 58735 h 590286"/>
                    <a:gd name="connsiteX101" fmla="*/ 456753 w 688693"/>
                    <a:gd name="connsiteY101" fmla="*/ 61672 h 590286"/>
                    <a:gd name="connsiteX102" fmla="*/ 468500 w 688693"/>
                    <a:gd name="connsiteY102" fmla="*/ 58735 h 590286"/>
                    <a:gd name="connsiteX103" fmla="*/ 478778 w 688693"/>
                    <a:gd name="connsiteY103" fmla="*/ 63141 h 590286"/>
                    <a:gd name="connsiteX104" fmla="*/ 483183 w 688693"/>
                    <a:gd name="connsiteY104" fmla="*/ 52862 h 590286"/>
                    <a:gd name="connsiteX105" fmla="*/ 519893 w 688693"/>
                    <a:gd name="connsiteY105" fmla="*/ 70482 h 590286"/>
                    <a:gd name="connsiteX106" fmla="*/ 533108 w 688693"/>
                    <a:gd name="connsiteY106" fmla="*/ 73419 h 590286"/>
                    <a:gd name="connsiteX107" fmla="*/ 543387 w 688693"/>
                    <a:gd name="connsiteY107" fmla="*/ 63141 h 590286"/>
                    <a:gd name="connsiteX108" fmla="*/ 541918 w 688693"/>
                    <a:gd name="connsiteY108" fmla="*/ 52862 h 590286"/>
                    <a:gd name="connsiteX109" fmla="*/ 549260 w 688693"/>
                    <a:gd name="connsiteY109" fmla="*/ 33773 h 590286"/>
                    <a:gd name="connsiteX110" fmla="*/ 578628 w 688693"/>
                    <a:gd name="connsiteY110" fmla="*/ 27900 h 590286"/>
                    <a:gd name="connsiteX111" fmla="*/ 588906 w 688693"/>
                    <a:gd name="connsiteY111" fmla="*/ 17621 h 590286"/>
                    <a:gd name="connsiteX112" fmla="*/ 609463 w 688693"/>
                    <a:gd name="connsiteY112" fmla="*/ 14684 h 590286"/>
                    <a:gd name="connsiteX113" fmla="*/ 625616 w 688693"/>
                    <a:gd name="connsiteY113" fmla="*/ 14684 h 590286"/>
                    <a:gd name="connsiteX114" fmla="*/ 637363 w 688693"/>
                    <a:gd name="connsiteY114" fmla="*/ 24962 h 590286"/>
                    <a:gd name="connsiteX115" fmla="*/ 643236 w 688693"/>
                    <a:gd name="connsiteY115" fmla="*/ 14684 h 590286"/>
                    <a:gd name="connsiteX116" fmla="*/ 643236 w 688693"/>
                    <a:gd name="connsiteY116" fmla="*/ 2937 h 590286"/>
                    <a:gd name="connsiteX0" fmla="*/ 654983 w 1061552"/>
                    <a:gd name="connsiteY0" fmla="*/ 0 h 590286"/>
                    <a:gd name="connsiteX1" fmla="*/ 657920 w 1061552"/>
                    <a:gd name="connsiteY1" fmla="*/ 11747 h 590286"/>
                    <a:gd name="connsiteX2" fmla="*/ 654983 w 1061552"/>
                    <a:gd name="connsiteY2" fmla="*/ 27900 h 590286"/>
                    <a:gd name="connsiteX3" fmla="*/ 653515 w 1061552"/>
                    <a:gd name="connsiteY3" fmla="*/ 36709 h 590286"/>
                    <a:gd name="connsiteX4" fmla="*/ 660857 w 1061552"/>
                    <a:gd name="connsiteY4" fmla="*/ 48456 h 590286"/>
                    <a:gd name="connsiteX5" fmla="*/ 682882 w 1061552"/>
                    <a:gd name="connsiteY5" fmla="*/ 55798 h 590286"/>
                    <a:gd name="connsiteX6" fmla="*/ 682882 w 1061552"/>
                    <a:gd name="connsiteY6" fmla="*/ 74888 h 590286"/>
                    <a:gd name="connsiteX7" fmla="*/ 674072 w 1061552"/>
                    <a:gd name="connsiteY7" fmla="*/ 83697 h 590286"/>
                    <a:gd name="connsiteX8" fmla="*/ 675540 w 1061552"/>
                    <a:gd name="connsiteY8" fmla="*/ 91039 h 590286"/>
                    <a:gd name="connsiteX9" fmla="*/ 662325 w 1061552"/>
                    <a:gd name="connsiteY9" fmla="*/ 111596 h 590286"/>
                    <a:gd name="connsiteX10" fmla="*/ 653515 w 1061552"/>
                    <a:gd name="connsiteY10" fmla="*/ 170331 h 590286"/>
                    <a:gd name="connsiteX11" fmla="*/ 654983 w 1061552"/>
                    <a:gd name="connsiteY11" fmla="*/ 193825 h 590286"/>
                    <a:gd name="connsiteX12" fmla="*/ 654983 w 1061552"/>
                    <a:gd name="connsiteY12" fmla="*/ 204104 h 590286"/>
                    <a:gd name="connsiteX13" fmla="*/ 666730 w 1061552"/>
                    <a:gd name="connsiteY13" fmla="*/ 211446 h 590286"/>
                    <a:gd name="connsiteX14" fmla="*/ 677009 w 1061552"/>
                    <a:gd name="connsiteY14" fmla="*/ 211446 h 590286"/>
                    <a:gd name="connsiteX15" fmla="*/ 687287 w 1061552"/>
                    <a:gd name="connsiteY15" fmla="*/ 201167 h 590286"/>
                    <a:gd name="connsiteX16" fmla="*/ 688693 w 1061552"/>
                    <a:gd name="connsiteY16" fmla="*/ 204823 h 590286"/>
                    <a:gd name="connsiteX17" fmla="*/ 1061552 w 1061552"/>
                    <a:gd name="connsiteY17" fmla="*/ 233007 h 590286"/>
                    <a:gd name="connsiteX18" fmla="*/ 688693 w 1061552"/>
                    <a:gd name="connsiteY18" fmla="*/ 395787 h 590286"/>
                    <a:gd name="connsiteX19" fmla="*/ 687287 w 1061552"/>
                    <a:gd name="connsiteY19" fmla="*/ 396461 h 590286"/>
                    <a:gd name="connsiteX20" fmla="*/ 669667 w 1061552"/>
                    <a:gd name="connsiteY20" fmla="*/ 396461 h 590286"/>
                    <a:gd name="connsiteX21" fmla="*/ 659388 w 1061552"/>
                    <a:gd name="connsiteY21" fmla="*/ 412613 h 590286"/>
                    <a:gd name="connsiteX22" fmla="*/ 646173 w 1061552"/>
                    <a:gd name="connsiteY22" fmla="*/ 406739 h 590286"/>
                    <a:gd name="connsiteX23" fmla="*/ 644704 w 1061552"/>
                    <a:gd name="connsiteY23" fmla="*/ 424360 h 590286"/>
                    <a:gd name="connsiteX24" fmla="*/ 638831 w 1061552"/>
                    <a:gd name="connsiteY24" fmla="*/ 431702 h 590286"/>
                    <a:gd name="connsiteX25" fmla="*/ 625616 w 1061552"/>
                    <a:gd name="connsiteY25" fmla="*/ 428765 h 590286"/>
                    <a:gd name="connsiteX26" fmla="*/ 624147 w 1061552"/>
                    <a:gd name="connsiteY26" fmla="*/ 443449 h 590286"/>
                    <a:gd name="connsiteX27" fmla="*/ 599185 w 1061552"/>
                    <a:gd name="connsiteY27" fmla="*/ 466943 h 590286"/>
                    <a:gd name="connsiteX28" fmla="*/ 568349 w 1061552"/>
                    <a:gd name="connsiteY28" fmla="*/ 481627 h 590286"/>
                    <a:gd name="connsiteX29" fmla="*/ 536045 w 1061552"/>
                    <a:gd name="connsiteY29" fmla="*/ 502184 h 590286"/>
                    <a:gd name="connsiteX30" fmla="*/ 511082 w 1061552"/>
                    <a:gd name="connsiteY30" fmla="*/ 506588 h 590286"/>
                    <a:gd name="connsiteX31" fmla="*/ 490525 w 1061552"/>
                    <a:gd name="connsiteY31" fmla="*/ 524209 h 590286"/>
                    <a:gd name="connsiteX32" fmla="*/ 509614 w 1061552"/>
                    <a:gd name="connsiteY32" fmla="*/ 530082 h 590286"/>
                    <a:gd name="connsiteX33" fmla="*/ 494930 w 1061552"/>
                    <a:gd name="connsiteY33" fmla="*/ 547703 h 590286"/>
                    <a:gd name="connsiteX34" fmla="*/ 493462 w 1061552"/>
                    <a:gd name="connsiteY34" fmla="*/ 566792 h 590286"/>
                    <a:gd name="connsiteX35" fmla="*/ 468500 w 1061552"/>
                    <a:gd name="connsiteY35" fmla="*/ 568261 h 590286"/>
                    <a:gd name="connsiteX36" fmla="*/ 458221 w 1061552"/>
                    <a:gd name="connsiteY36" fmla="*/ 569729 h 590286"/>
                    <a:gd name="connsiteX37" fmla="*/ 456859 w 1061552"/>
                    <a:gd name="connsiteY37" fmla="*/ 587435 h 590286"/>
                    <a:gd name="connsiteX38" fmla="*/ 411233 w 1061552"/>
                    <a:gd name="connsiteY38" fmla="*/ 590286 h 590286"/>
                    <a:gd name="connsiteX39" fmla="*/ 395081 w 1061552"/>
                    <a:gd name="connsiteY39" fmla="*/ 577070 h 590286"/>
                    <a:gd name="connsiteX40" fmla="*/ 378929 w 1061552"/>
                    <a:gd name="connsiteY40" fmla="*/ 577070 h 590286"/>
                    <a:gd name="connsiteX41" fmla="*/ 359840 w 1061552"/>
                    <a:gd name="connsiteY41" fmla="*/ 541829 h 590286"/>
                    <a:gd name="connsiteX42" fmla="*/ 349561 w 1061552"/>
                    <a:gd name="connsiteY42" fmla="*/ 538894 h 590286"/>
                    <a:gd name="connsiteX43" fmla="*/ 346625 w 1061552"/>
                    <a:gd name="connsiteY43" fmla="*/ 527147 h 590286"/>
                    <a:gd name="connsiteX44" fmla="*/ 367182 w 1061552"/>
                    <a:gd name="connsiteY44" fmla="*/ 510994 h 590286"/>
                    <a:gd name="connsiteX45" fmla="*/ 356903 w 1061552"/>
                    <a:gd name="connsiteY45" fmla="*/ 499247 h 590286"/>
                    <a:gd name="connsiteX46" fmla="*/ 356903 w 1061552"/>
                    <a:gd name="connsiteY46" fmla="*/ 483094 h 590286"/>
                    <a:gd name="connsiteX47" fmla="*/ 326067 w 1061552"/>
                    <a:gd name="connsiteY47" fmla="*/ 471347 h 590286"/>
                    <a:gd name="connsiteX48" fmla="*/ 277611 w 1061552"/>
                    <a:gd name="connsiteY48" fmla="*/ 471347 h 590286"/>
                    <a:gd name="connsiteX49" fmla="*/ 283485 w 1061552"/>
                    <a:gd name="connsiteY49" fmla="*/ 450791 h 590286"/>
                    <a:gd name="connsiteX50" fmla="*/ 274674 w 1061552"/>
                    <a:gd name="connsiteY50" fmla="*/ 389119 h 590286"/>
                    <a:gd name="connsiteX51" fmla="*/ 261459 w 1061552"/>
                    <a:gd name="connsiteY51" fmla="*/ 378840 h 590286"/>
                    <a:gd name="connsiteX52" fmla="*/ 261459 w 1061552"/>
                    <a:gd name="connsiteY52" fmla="*/ 356815 h 590286"/>
                    <a:gd name="connsiteX53" fmla="*/ 245307 w 1061552"/>
                    <a:gd name="connsiteY53" fmla="*/ 359751 h 590286"/>
                    <a:gd name="connsiteX54" fmla="*/ 235028 w 1061552"/>
                    <a:gd name="connsiteY54" fmla="*/ 361220 h 590286"/>
                    <a:gd name="connsiteX55" fmla="*/ 227686 w 1061552"/>
                    <a:gd name="connsiteY55" fmla="*/ 346536 h 590286"/>
                    <a:gd name="connsiteX56" fmla="*/ 210066 w 1061552"/>
                    <a:gd name="connsiteY56" fmla="*/ 352410 h 590286"/>
                    <a:gd name="connsiteX57" fmla="*/ 208597 w 1061552"/>
                    <a:gd name="connsiteY57" fmla="*/ 365625 h 590286"/>
                    <a:gd name="connsiteX58" fmla="*/ 190977 w 1061552"/>
                    <a:gd name="connsiteY58" fmla="*/ 383245 h 590286"/>
                    <a:gd name="connsiteX59" fmla="*/ 151331 w 1061552"/>
                    <a:gd name="connsiteY59" fmla="*/ 375904 h 590286"/>
                    <a:gd name="connsiteX60" fmla="*/ 120495 w 1061552"/>
                    <a:gd name="connsiteY60" fmla="*/ 346536 h 590286"/>
                    <a:gd name="connsiteX61" fmla="*/ 102875 w 1061552"/>
                    <a:gd name="connsiteY61" fmla="*/ 349473 h 590286"/>
                    <a:gd name="connsiteX62" fmla="*/ 89659 w 1061552"/>
                    <a:gd name="connsiteY62" fmla="*/ 348004 h 590286"/>
                    <a:gd name="connsiteX63" fmla="*/ 70570 w 1061552"/>
                    <a:gd name="connsiteY63" fmla="*/ 348004 h 590286"/>
                    <a:gd name="connsiteX64" fmla="*/ 44140 w 1061552"/>
                    <a:gd name="connsiteY64" fmla="*/ 339195 h 590286"/>
                    <a:gd name="connsiteX65" fmla="*/ 20646 w 1061552"/>
                    <a:gd name="connsiteY65" fmla="*/ 336257 h 590286"/>
                    <a:gd name="connsiteX66" fmla="*/ 8899 w 1061552"/>
                    <a:gd name="connsiteY66" fmla="*/ 323042 h 590286"/>
                    <a:gd name="connsiteX67" fmla="*/ 0 w 1061552"/>
                    <a:gd name="connsiteY67" fmla="*/ 310331 h 590286"/>
                    <a:gd name="connsiteX68" fmla="*/ 88 w 1061552"/>
                    <a:gd name="connsiteY68" fmla="*/ 309827 h 590286"/>
                    <a:gd name="connsiteX69" fmla="*/ 4494 w 1061552"/>
                    <a:gd name="connsiteY69" fmla="*/ 299548 h 590286"/>
                    <a:gd name="connsiteX70" fmla="*/ 19177 w 1061552"/>
                    <a:gd name="connsiteY70" fmla="*/ 287801 h 590286"/>
                    <a:gd name="connsiteX71" fmla="*/ 13304 w 1061552"/>
                    <a:gd name="connsiteY71" fmla="*/ 277522 h 590286"/>
                    <a:gd name="connsiteX72" fmla="*/ 19177 w 1061552"/>
                    <a:gd name="connsiteY72" fmla="*/ 258434 h 590286"/>
                    <a:gd name="connsiteX73" fmla="*/ 13304 w 1061552"/>
                    <a:gd name="connsiteY73" fmla="*/ 243750 h 590286"/>
                    <a:gd name="connsiteX74" fmla="*/ 7430 w 1061552"/>
                    <a:gd name="connsiteY74" fmla="*/ 223193 h 590286"/>
                    <a:gd name="connsiteX75" fmla="*/ 19177 w 1061552"/>
                    <a:gd name="connsiteY75" fmla="*/ 198231 h 590286"/>
                    <a:gd name="connsiteX76" fmla="*/ 38266 w 1061552"/>
                    <a:gd name="connsiteY76" fmla="*/ 193825 h 590286"/>
                    <a:gd name="connsiteX77" fmla="*/ 38266 w 1061552"/>
                    <a:gd name="connsiteY77" fmla="*/ 176205 h 590286"/>
                    <a:gd name="connsiteX78" fmla="*/ 51482 w 1061552"/>
                    <a:gd name="connsiteY78" fmla="*/ 161521 h 590286"/>
                    <a:gd name="connsiteX79" fmla="*/ 74976 w 1061552"/>
                    <a:gd name="connsiteY79" fmla="*/ 145370 h 590286"/>
                    <a:gd name="connsiteX80" fmla="*/ 92596 w 1061552"/>
                    <a:gd name="connsiteY80" fmla="*/ 152711 h 590286"/>
                    <a:gd name="connsiteX81" fmla="*/ 105811 w 1061552"/>
                    <a:gd name="connsiteY81" fmla="*/ 148305 h 590286"/>
                    <a:gd name="connsiteX82" fmla="*/ 108748 w 1061552"/>
                    <a:gd name="connsiteY82" fmla="*/ 138027 h 590286"/>
                    <a:gd name="connsiteX83" fmla="*/ 114622 w 1061552"/>
                    <a:gd name="connsiteY83" fmla="*/ 127749 h 590286"/>
                    <a:gd name="connsiteX84" fmla="*/ 132242 w 1061552"/>
                    <a:gd name="connsiteY84" fmla="*/ 123343 h 590286"/>
                    <a:gd name="connsiteX85" fmla="*/ 152799 w 1061552"/>
                    <a:gd name="connsiteY85" fmla="*/ 118938 h 590286"/>
                    <a:gd name="connsiteX86" fmla="*/ 163078 w 1061552"/>
                    <a:gd name="connsiteY86" fmla="*/ 120407 h 590286"/>
                    <a:gd name="connsiteX87" fmla="*/ 190977 w 1061552"/>
                    <a:gd name="connsiteY87" fmla="*/ 111596 h 590286"/>
                    <a:gd name="connsiteX88" fmla="*/ 201256 w 1061552"/>
                    <a:gd name="connsiteY88" fmla="*/ 138027 h 590286"/>
                    <a:gd name="connsiteX89" fmla="*/ 221813 w 1061552"/>
                    <a:gd name="connsiteY89" fmla="*/ 145370 h 590286"/>
                    <a:gd name="connsiteX90" fmla="*/ 242370 w 1061552"/>
                    <a:gd name="connsiteY90" fmla="*/ 145370 h 590286"/>
                    <a:gd name="connsiteX91" fmla="*/ 252649 w 1061552"/>
                    <a:gd name="connsiteY91" fmla="*/ 138027 h 590286"/>
                    <a:gd name="connsiteX92" fmla="*/ 270269 w 1061552"/>
                    <a:gd name="connsiteY92" fmla="*/ 111596 h 590286"/>
                    <a:gd name="connsiteX93" fmla="*/ 292295 w 1061552"/>
                    <a:gd name="connsiteY93" fmla="*/ 111596 h 590286"/>
                    <a:gd name="connsiteX94" fmla="*/ 317257 w 1061552"/>
                    <a:gd name="connsiteY94" fmla="*/ 108660 h 590286"/>
                    <a:gd name="connsiteX95" fmla="*/ 329004 w 1061552"/>
                    <a:gd name="connsiteY95" fmla="*/ 104255 h 590286"/>
                    <a:gd name="connsiteX96" fmla="*/ 336346 w 1061552"/>
                    <a:gd name="connsiteY96" fmla="*/ 88103 h 590286"/>
                    <a:gd name="connsiteX97" fmla="*/ 343688 w 1061552"/>
                    <a:gd name="connsiteY97" fmla="*/ 64609 h 590286"/>
                    <a:gd name="connsiteX98" fmla="*/ 378929 w 1061552"/>
                    <a:gd name="connsiteY98" fmla="*/ 61672 h 590286"/>
                    <a:gd name="connsiteX99" fmla="*/ 395081 w 1061552"/>
                    <a:gd name="connsiteY99" fmla="*/ 57267 h 590286"/>
                    <a:gd name="connsiteX100" fmla="*/ 425917 w 1061552"/>
                    <a:gd name="connsiteY100" fmla="*/ 52862 h 590286"/>
                    <a:gd name="connsiteX101" fmla="*/ 446474 w 1061552"/>
                    <a:gd name="connsiteY101" fmla="*/ 58735 h 590286"/>
                    <a:gd name="connsiteX102" fmla="*/ 456753 w 1061552"/>
                    <a:gd name="connsiteY102" fmla="*/ 61672 h 590286"/>
                    <a:gd name="connsiteX103" fmla="*/ 468500 w 1061552"/>
                    <a:gd name="connsiteY103" fmla="*/ 58735 h 590286"/>
                    <a:gd name="connsiteX104" fmla="*/ 478778 w 1061552"/>
                    <a:gd name="connsiteY104" fmla="*/ 63141 h 590286"/>
                    <a:gd name="connsiteX105" fmla="*/ 483183 w 1061552"/>
                    <a:gd name="connsiteY105" fmla="*/ 52862 h 590286"/>
                    <a:gd name="connsiteX106" fmla="*/ 519893 w 1061552"/>
                    <a:gd name="connsiteY106" fmla="*/ 70482 h 590286"/>
                    <a:gd name="connsiteX107" fmla="*/ 533108 w 1061552"/>
                    <a:gd name="connsiteY107" fmla="*/ 73419 h 590286"/>
                    <a:gd name="connsiteX108" fmla="*/ 543387 w 1061552"/>
                    <a:gd name="connsiteY108" fmla="*/ 63141 h 590286"/>
                    <a:gd name="connsiteX109" fmla="*/ 541918 w 1061552"/>
                    <a:gd name="connsiteY109" fmla="*/ 52862 h 590286"/>
                    <a:gd name="connsiteX110" fmla="*/ 549260 w 1061552"/>
                    <a:gd name="connsiteY110" fmla="*/ 33773 h 590286"/>
                    <a:gd name="connsiteX111" fmla="*/ 578628 w 1061552"/>
                    <a:gd name="connsiteY111" fmla="*/ 27900 h 590286"/>
                    <a:gd name="connsiteX112" fmla="*/ 588906 w 1061552"/>
                    <a:gd name="connsiteY112" fmla="*/ 17621 h 590286"/>
                    <a:gd name="connsiteX113" fmla="*/ 609463 w 1061552"/>
                    <a:gd name="connsiteY113" fmla="*/ 14684 h 590286"/>
                    <a:gd name="connsiteX114" fmla="*/ 625616 w 1061552"/>
                    <a:gd name="connsiteY114" fmla="*/ 14684 h 590286"/>
                    <a:gd name="connsiteX115" fmla="*/ 637363 w 1061552"/>
                    <a:gd name="connsiteY115" fmla="*/ 24962 h 590286"/>
                    <a:gd name="connsiteX116" fmla="*/ 643236 w 1061552"/>
                    <a:gd name="connsiteY116" fmla="*/ 14684 h 590286"/>
                    <a:gd name="connsiteX117" fmla="*/ 643236 w 1061552"/>
                    <a:gd name="connsiteY117" fmla="*/ 2937 h 590286"/>
                    <a:gd name="connsiteX118" fmla="*/ 654983 w 1061552"/>
                    <a:gd name="connsiteY118" fmla="*/ 0 h 590286"/>
                    <a:gd name="connsiteX0" fmla="*/ 1061552 w 1152992"/>
                    <a:gd name="connsiteY0" fmla="*/ 233007 h 590286"/>
                    <a:gd name="connsiteX1" fmla="*/ 688693 w 1152992"/>
                    <a:gd name="connsiteY1" fmla="*/ 395787 h 590286"/>
                    <a:gd name="connsiteX2" fmla="*/ 687287 w 1152992"/>
                    <a:gd name="connsiteY2" fmla="*/ 396461 h 590286"/>
                    <a:gd name="connsiteX3" fmla="*/ 669667 w 1152992"/>
                    <a:gd name="connsiteY3" fmla="*/ 396461 h 590286"/>
                    <a:gd name="connsiteX4" fmla="*/ 659388 w 1152992"/>
                    <a:gd name="connsiteY4" fmla="*/ 412613 h 590286"/>
                    <a:gd name="connsiteX5" fmla="*/ 646173 w 1152992"/>
                    <a:gd name="connsiteY5" fmla="*/ 406739 h 590286"/>
                    <a:gd name="connsiteX6" fmla="*/ 644704 w 1152992"/>
                    <a:gd name="connsiteY6" fmla="*/ 424360 h 590286"/>
                    <a:gd name="connsiteX7" fmla="*/ 638831 w 1152992"/>
                    <a:gd name="connsiteY7" fmla="*/ 431702 h 590286"/>
                    <a:gd name="connsiteX8" fmla="*/ 625616 w 1152992"/>
                    <a:gd name="connsiteY8" fmla="*/ 428765 h 590286"/>
                    <a:gd name="connsiteX9" fmla="*/ 624147 w 1152992"/>
                    <a:gd name="connsiteY9" fmla="*/ 443449 h 590286"/>
                    <a:gd name="connsiteX10" fmla="*/ 599185 w 1152992"/>
                    <a:gd name="connsiteY10" fmla="*/ 466943 h 590286"/>
                    <a:gd name="connsiteX11" fmla="*/ 568349 w 1152992"/>
                    <a:gd name="connsiteY11" fmla="*/ 481627 h 590286"/>
                    <a:gd name="connsiteX12" fmla="*/ 536045 w 1152992"/>
                    <a:gd name="connsiteY12" fmla="*/ 502184 h 590286"/>
                    <a:gd name="connsiteX13" fmla="*/ 511082 w 1152992"/>
                    <a:gd name="connsiteY13" fmla="*/ 506588 h 590286"/>
                    <a:gd name="connsiteX14" fmla="*/ 490525 w 1152992"/>
                    <a:gd name="connsiteY14" fmla="*/ 524209 h 590286"/>
                    <a:gd name="connsiteX15" fmla="*/ 509614 w 1152992"/>
                    <a:gd name="connsiteY15" fmla="*/ 530082 h 590286"/>
                    <a:gd name="connsiteX16" fmla="*/ 494930 w 1152992"/>
                    <a:gd name="connsiteY16" fmla="*/ 547703 h 590286"/>
                    <a:gd name="connsiteX17" fmla="*/ 493462 w 1152992"/>
                    <a:gd name="connsiteY17" fmla="*/ 566792 h 590286"/>
                    <a:gd name="connsiteX18" fmla="*/ 468500 w 1152992"/>
                    <a:gd name="connsiteY18" fmla="*/ 568261 h 590286"/>
                    <a:gd name="connsiteX19" fmla="*/ 458221 w 1152992"/>
                    <a:gd name="connsiteY19" fmla="*/ 569729 h 590286"/>
                    <a:gd name="connsiteX20" fmla="*/ 456859 w 1152992"/>
                    <a:gd name="connsiteY20" fmla="*/ 587435 h 590286"/>
                    <a:gd name="connsiteX21" fmla="*/ 411233 w 1152992"/>
                    <a:gd name="connsiteY21" fmla="*/ 590286 h 590286"/>
                    <a:gd name="connsiteX22" fmla="*/ 395081 w 1152992"/>
                    <a:gd name="connsiteY22" fmla="*/ 577070 h 590286"/>
                    <a:gd name="connsiteX23" fmla="*/ 378929 w 1152992"/>
                    <a:gd name="connsiteY23" fmla="*/ 577070 h 590286"/>
                    <a:gd name="connsiteX24" fmla="*/ 359840 w 1152992"/>
                    <a:gd name="connsiteY24" fmla="*/ 541829 h 590286"/>
                    <a:gd name="connsiteX25" fmla="*/ 349561 w 1152992"/>
                    <a:gd name="connsiteY25" fmla="*/ 538894 h 590286"/>
                    <a:gd name="connsiteX26" fmla="*/ 346625 w 1152992"/>
                    <a:gd name="connsiteY26" fmla="*/ 527147 h 590286"/>
                    <a:gd name="connsiteX27" fmla="*/ 367182 w 1152992"/>
                    <a:gd name="connsiteY27" fmla="*/ 510994 h 590286"/>
                    <a:gd name="connsiteX28" fmla="*/ 356903 w 1152992"/>
                    <a:gd name="connsiteY28" fmla="*/ 499247 h 590286"/>
                    <a:gd name="connsiteX29" fmla="*/ 356903 w 1152992"/>
                    <a:gd name="connsiteY29" fmla="*/ 483094 h 590286"/>
                    <a:gd name="connsiteX30" fmla="*/ 326067 w 1152992"/>
                    <a:gd name="connsiteY30" fmla="*/ 471347 h 590286"/>
                    <a:gd name="connsiteX31" fmla="*/ 277611 w 1152992"/>
                    <a:gd name="connsiteY31" fmla="*/ 471347 h 590286"/>
                    <a:gd name="connsiteX32" fmla="*/ 283485 w 1152992"/>
                    <a:gd name="connsiteY32" fmla="*/ 450791 h 590286"/>
                    <a:gd name="connsiteX33" fmla="*/ 274674 w 1152992"/>
                    <a:gd name="connsiteY33" fmla="*/ 389119 h 590286"/>
                    <a:gd name="connsiteX34" fmla="*/ 261459 w 1152992"/>
                    <a:gd name="connsiteY34" fmla="*/ 378840 h 590286"/>
                    <a:gd name="connsiteX35" fmla="*/ 261459 w 1152992"/>
                    <a:gd name="connsiteY35" fmla="*/ 356815 h 590286"/>
                    <a:gd name="connsiteX36" fmla="*/ 245307 w 1152992"/>
                    <a:gd name="connsiteY36" fmla="*/ 359751 h 590286"/>
                    <a:gd name="connsiteX37" fmla="*/ 235028 w 1152992"/>
                    <a:gd name="connsiteY37" fmla="*/ 361220 h 590286"/>
                    <a:gd name="connsiteX38" fmla="*/ 227686 w 1152992"/>
                    <a:gd name="connsiteY38" fmla="*/ 346536 h 590286"/>
                    <a:gd name="connsiteX39" fmla="*/ 210066 w 1152992"/>
                    <a:gd name="connsiteY39" fmla="*/ 352410 h 590286"/>
                    <a:gd name="connsiteX40" fmla="*/ 208597 w 1152992"/>
                    <a:gd name="connsiteY40" fmla="*/ 365625 h 590286"/>
                    <a:gd name="connsiteX41" fmla="*/ 190977 w 1152992"/>
                    <a:gd name="connsiteY41" fmla="*/ 383245 h 590286"/>
                    <a:gd name="connsiteX42" fmla="*/ 151331 w 1152992"/>
                    <a:gd name="connsiteY42" fmla="*/ 375904 h 590286"/>
                    <a:gd name="connsiteX43" fmla="*/ 120495 w 1152992"/>
                    <a:gd name="connsiteY43" fmla="*/ 346536 h 590286"/>
                    <a:gd name="connsiteX44" fmla="*/ 102875 w 1152992"/>
                    <a:gd name="connsiteY44" fmla="*/ 349473 h 590286"/>
                    <a:gd name="connsiteX45" fmla="*/ 89659 w 1152992"/>
                    <a:gd name="connsiteY45" fmla="*/ 348004 h 590286"/>
                    <a:gd name="connsiteX46" fmla="*/ 70570 w 1152992"/>
                    <a:gd name="connsiteY46" fmla="*/ 348004 h 590286"/>
                    <a:gd name="connsiteX47" fmla="*/ 44140 w 1152992"/>
                    <a:gd name="connsiteY47" fmla="*/ 339195 h 590286"/>
                    <a:gd name="connsiteX48" fmla="*/ 20646 w 1152992"/>
                    <a:gd name="connsiteY48" fmla="*/ 336257 h 590286"/>
                    <a:gd name="connsiteX49" fmla="*/ 8899 w 1152992"/>
                    <a:gd name="connsiteY49" fmla="*/ 323042 h 590286"/>
                    <a:gd name="connsiteX50" fmla="*/ 0 w 1152992"/>
                    <a:gd name="connsiteY50" fmla="*/ 310331 h 590286"/>
                    <a:gd name="connsiteX51" fmla="*/ 88 w 1152992"/>
                    <a:gd name="connsiteY51" fmla="*/ 309827 h 590286"/>
                    <a:gd name="connsiteX52" fmla="*/ 4494 w 1152992"/>
                    <a:gd name="connsiteY52" fmla="*/ 299548 h 590286"/>
                    <a:gd name="connsiteX53" fmla="*/ 19177 w 1152992"/>
                    <a:gd name="connsiteY53" fmla="*/ 287801 h 590286"/>
                    <a:gd name="connsiteX54" fmla="*/ 13304 w 1152992"/>
                    <a:gd name="connsiteY54" fmla="*/ 277522 h 590286"/>
                    <a:gd name="connsiteX55" fmla="*/ 19177 w 1152992"/>
                    <a:gd name="connsiteY55" fmla="*/ 258434 h 590286"/>
                    <a:gd name="connsiteX56" fmla="*/ 13304 w 1152992"/>
                    <a:gd name="connsiteY56" fmla="*/ 243750 h 590286"/>
                    <a:gd name="connsiteX57" fmla="*/ 7430 w 1152992"/>
                    <a:gd name="connsiteY57" fmla="*/ 223193 h 590286"/>
                    <a:gd name="connsiteX58" fmla="*/ 19177 w 1152992"/>
                    <a:gd name="connsiteY58" fmla="*/ 198231 h 590286"/>
                    <a:gd name="connsiteX59" fmla="*/ 38266 w 1152992"/>
                    <a:gd name="connsiteY59" fmla="*/ 193825 h 590286"/>
                    <a:gd name="connsiteX60" fmla="*/ 38266 w 1152992"/>
                    <a:gd name="connsiteY60" fmla="*/ 176205 h 590286"/>
                    <a:gd name="connsiteX61" fmla="*/ 51482 w 1152992"/>
                    <a:gd name="connsiteY61" fmla="*/ 161521 h 590286"/>
                    <a:gd name="connsiteX62" fmla="*/ 74976 w 1152992"/>
                    <a:gd name="connsiteY62" fmla="*/ 145370 h 590286"/>
                    <a:gd name="connsiteX63" fmla="*/ 92596 w 1152992"/>
                    <a:gd name="connsiteY63" fmla="*/ 152711 h 590286"/>
                    <a:gd name="connsiteX64" fmla="*/ 105811 w 1152992"/>
                    <a:gd name="connsiteY64" fmla="*/ 148305 h 590286"/>
                    <a:gd name="connsiteX65" fmla="*/ 108748 w 1152992"/>
                    <a:gd name="connsiteY65" fmla="*/ 138027 h 590286"/>
                    <a:gd name="connsiteX66" fmla="*/ 114622 w 1152992"/>
                    <a:gd name="connsiteY66" fmla="*/ 127749 h 590286"/>
                    <a:gd name="connsiteX67" fmla="*/ 132242 w 1152992"/>
                    <a:gd name="connsiteY67" fmla="*/ 123343 h 590286"/>
                    <a:gd name="connsiteX68" fmla="*/ 152799 w 1152992"/>
                    <a:gd name="connsiteY68" fmla="*/ 118938 h 590286"/>
                    <a:gd name="connsiteX69" fmla="*/ 163078 w 1152992"/>
                    <a:gd name="connsiteY69" fmla="*/ 120407 h 590286"/>
                    <a:gd name="connsiteX70" fmla="*/ 190977 w 1152992"/>
                    <a:gd name="connsiteY70" fmla="*/ 111596 h 590286"/>
                    <a:gd name="connsiteX71" fmla="*/ 201256 w 1152992"/>
                    <a:gd name="connsiteY71" fmla="*/ 138027 h 590286"/>
                    <a:gd name="connsiteX72" fmla="*/ 221813 w 1152992"/>
                    <a:gd name="connsiteY72" fmla="*/ 145370 h 590286"/>
                    <a:gd name="connsiteX73" fmla="*/ 242370 w 1152992"/>
                    <a:gd name="connsiteY73" fmla="*/ 145370 h 590286"/>
                    <a:gd name="connsiteX74" fmla="*/ 252649 w 1152992"/>
                    <a:gd name="connsiteY74" fmla="*/ 138027 h 590286"/>
                    <a:gd name="connsiteX75" fmla="*/ 270269 w 1152992"/>
                    <a:gd name="connsiteY75" fmla="*/ 111596 h 590286"/>
                    <a:gd name="connsiteX76" fmla="*/ 292295 w 1152992"/>
                    <a:gd name="connsiteY76" fmla="*/ 111596 h 590286"/>
                    <a:gd name="connsiteX77" fmla="*/ 317257 w 1152992"/>
                    <a:gd name="connsiteY77" fmla="*/ 108660 h 590286"/>
                    <a:gd name="connsiteX78" fmla="*/ 329004 w 1152992"/>
                    <a:gd name="connsiteY78" fmla="*/ 104255 h 590286"/>
                    <a:gd name="connsiteX79" fmla="*/ 336346 w 1152992"/>
                    <a:gd name="connsiteY79" fmla="*/ 88103 h 590286"/>
                    <a:gd name="connsiteX80" fmla="*/ 343688 w 1152992"/>
                    <a:gd name="connsiteY80" fmla="*/ 64609 h 590286"/>
                    <a:gd name="connsiteX81" fmla="*/ 378929 w 1152992"/>
                    <a:gd name="connsiteY81" fmla="*/ 61672 h 590286"/>
                    <a:gd name="connsiteX82" fmla="*/ 395081 w 1152992"/>
                    <a:gd name="connsiteY82" fmla="*/ 57267 h 590286"/>
                    <a:gd name="connsiteX83" fmla="*/ 425917 w 1152992"/>
                    <a:gd name="connsiteY83" fmla="*/ 52862 h 590286"/>
                    <a:gd name="connsiteX84" fmla="*/ 446474 w 1152992"/>
                    <a:gd name="connsiteY84" fmla="*/ 58735 h 590286"/>
                    <a:gd name="connsiteX85" fmla="*/ 456753 w 1152992"/>
                    <a:gd name="connsiteY85" fmla="*/ 61672 h 590286"/>
                    <a:gd name="connsiteX86" fmla="*/ 468500 w 1152992"/>
                    <a:gd name="connsiteY86" fmla="*/ 58735 h 590286"/>
                    <a:gd name="connsiteX87" fmla="*/ 478778 w 1152992"/>
                    <a:gd name="connsiteY87" fmla="*/ 63141 h 590286"/>
                    <a:gd name="connsiteX88" fmla="*/ 483183 w 1152992"/>
                    <a:gd name="connsiteY88" fmla="*/ 52862 h 590286"/>
                    <a:gd name="connsiteX89" fmla="*/ 519893 w 1152992"/>
                    <a:gd name="connsiteY89" fmla="*/ 70482 h 590286"/>
                    <a:gd name="connsiteX90" fmla="*/ 533108 w 1152992"/>
                    <a:gd name="connsiteY90" fmla="*/ 73419 h 590286"/>
                    <a:gd name="connsiteX91" fmla="*/ 543387 w 1152992"/>
                    <a:gd name="connsiteY91" fmla="*/ 63141 h 590286"/>
                    <a:gd name="connsiteX92" fmla="*/ 541918 w 1152992"/>
                    <a:gd name="connsiteY92" fmla="*/ 52862 h 590286"/>
                    <a:gd name="connsiteX93" fmla="*/ 549260 w 1152992"/>
                    <a:gd name="connsiteY93" fmla="*/ 33773 h 590286"/>
                    <a:gd name="connsiteX94" fmla="*/ 578628 w 1152992"/>
                    <a:gd name="connsiteY94" fmla="*/ 27900 h 590286"/>
                    <a:gd name="connsiteX95" fmla="*/ 588906 w 1152992"/>
                    <a:gd name="connsiteY95" fmla="*/ 17621 h 590286"/>
                    <a:gd name="connsiteX96" fmla="*/ 609463 w 1152992"/>
                    <a:gd name="connsiteY96" fmla="*/ 14684 h 590286"/>
                    <a:gd name="connsiteX97" fmla="*/ 625616 w 1152992"/>
                    <a:gd name="connsiteY97" fmla="*/ 14684 h 590286"/>
                    <a:gd name="connsiteX98" fmla="*/ 637363 w 1152992"/>
                    <a:gd name="connsiteY98" fmla="*/ 24962 h 590286"/>
                    <a:gd name="connsiteX99" fmla="*/ 643236 w 1152992"/>
                    <a:gd name="connsiteY99" fmla="*/ 14684 h 590286"/>
                    <a:gd name="connsiteX100" fmla="*/ 643236 w 1152992"/>
                    <a:gd name="connsiteY100" fmla="*/ 2937 h 590286"/>
                    <a:gd name="connsiteX101" fmla="*/ 654983 w 1152992"/>
                    <a:gd name="connsiteY101" fmla="*/ 0 h 590286"/>
                    <a:gd name="connsiteX102" fmla="*/ 657920 w 1152992"/>
                    <a:gd name="connsiteY102" fmla="*/ 11747 h 590286"/>
                    <a:gd name="connsiteX103" fmla="*/ 654983 w 1152992"/>
                    <a:gd name="connsiteY103" fmla="*/ 27900 h 590286"/>
                    <a:gd name="connsiteX104" fmla="*/ 653515 w 1152992"/>
                    <a:gd name="connsiteY104" fmla="*/ 36709 h 590286"/>
                    <a:gd name="connsiteX105" fmla="*/ 660857 w 1152992"/>
                    <a:gd name="connsiteY105" fmla="*/ 48456 h 590286"/>
                    <a:gd name="connsiteX106" fmla="*/ 682882 w 1152992"/>
                    <a:gd name="connsiteY106" fmla="*/ 55798 h 590286"/>
                    <a:gd name="connsiteX107" fmla="*/ 682882 w 1152992"/>
                    <a:gd name="connsiteY107" fmla="*/ 74888 h 590286"/>
                    <a:gd name="connsiteX108" fmla="*/ 674072 w 1152992"/>
                    <a:gd name="connsiteY108" fmla="*/ 83697 h 590286"/>
                    <a:gd name="connsiteX109" fmla="*/ 675540 w 1152992"/>
                    <a:gd name="connsiteY109" fmla="*/ 91039 h 590286"/>
                    <a:gd name="connsiteX110" fmla="*/ 662325 w 1152992"/>
                    <a:gd name="connsiteY110" fmla="*/ 111596 h 590286"/>
                    <a:gd name="connsiteX111" fmla="*/ 653515 w 1152992"/>
                    <a:gd name="connsiteY111" fmla="*/ 170331 h 590286"/>
                    <a:gd name="connsiteX112" fmla="*/ 654983 w 1152992"/>
                    <a:gd name="connsiteY112" fmla="*/ 193825 h 590286"/>
                    <a:gd name="connsiteX113" fmla="*/ 654983 w 1152992"/>
                    <a:gd name="connsiteY113" fmla="*/ 204104 h 590286"/>
                    <a:gd name="connsiteX114" fmla="*/ 666730 w 1152992"/>
                    <a:gd name="connsiteY114" fmla="*/ 211446 h 590286"/>
                    <a:gd name="connsiteX115" fmla="*/ 677009 w 1152992"/>
                    <a:gd name="connsiteY115" fmla="*/ 211446 h 590286"/>
                    <a:gd name="connsiteX116" fmla="*/ 687287 w 1152992"/>
                    <a:gd name="connsiteY116" fmla="*/ 201167 h 590286"/>
                    <a:gd name="connsiteX117" fmla="*/ 688693 w 1152992"/>
                    <a:gd name="connsiteY117" fmla="*/ 204823 h 590286"/>
                    <a:gd name="connsiteX118" fmla="*/ 1152992 w 1152992"/>
                    <a:gd name="connsiteY118" fmla="*/ 324447 h 590286"/>
                    <a:gd name="connsiteX0" fmla="*/ 688693 w 1152992"/>
                    <a:gd name="connsiteY0" fmla="*/ 395787 h 590286"/>
                    <a:gd name="connsiteX1" fmla="*/ 687287 w 1152992"/>
                    <a:gd name="connsiteY1" fmla="*/ 396461 h 590286"/>
                    <a:gd name="connsiteX2" fmla="*/ 669667 w 1152992"/>
                    <a:gd name="connsiteY2" fmla="*/ 396461 h 590286"/>
                    <a:gd name="connsiteX3" fmla="*/ 659388 w 1152992"/>
                    <a:gd name="connsiteY3" fmla="*/ 412613 h 590286"/>
                    <a:gd name="connsiteX4" fmla="*/ 646173 w 1152992"/>
                    <a:gd name="connsiteY4" fmla="*/ 406739 h 590286"/>
                    <a:gd name="connsiteX5" fmla="*/ 644704 w 1152992"/>
                    <a:gd name="connsiteY5" fmla="*/ 424360 h 590286"/>
                    <a:gd name="connsiteX6" fmla="*/ 638831 w 1152992"/>
                    <a:gd name="connsiteY6" fmla="*/ 431702 h 590286"/>
                    <a:gd name="connsiteX7" fmla="*/ 625616 w 1152992"/>
                    <a:gd name="connsiteY7" fmla="*/ 428765 h 590286"/>
                    <a:gd name="connsiteX8" fmla="*/ 624147 w 1152992"/>
                    <a:gd name="connsiteY8" fmla="*/ 443449 h 590286"/>
                    <a:gd name="connsiteX9" fmla="*/ 599185 w 1152992"/>
                    <a:gd name="connsiteY9" fmla="*/ 466943 h 590286"/>
                    <a:gd name="connsiteX10" fmla="*/ 568349 w 1152992"/>
                    <a:gd name="connsiteY10" fmla="*/ 481627 h 590286"/>
                    <a:gd name="connsiteX11" fmla="*/ 536045 w 1152992"/>
                    <a:gd name="connsiteY11" fmla="*/ 502184 h 590286"/>
                    <a:gd name="connsiteX12" fmla="*/ 511082 w 1152992"/>
                    <a:gd name="connsiteY12" fmla="*/ 506588 h 590286"/>
                    <a:gd name="connsiteX13" fmla="*/ 490525 w 1152992"/>
                    <a:gd name="connsiteY13" fmla="*/ 524209 h 590286"/>
                    <a:gd name="connsiteX14" fmla="*/ 509614 w 1152992"/>
                    <a:gd name="connsiteY14" fmla="*/ 530082 h 590286"/>
                    <a:gd name="connsiteX15" fmla="*/ 494930 w 1152992"/>
                    <a:gd name="connsiteY15" fmla="*/ 547703 h 590286"/>
                    <a:gd name="connsiteX16" fmla="*/ 493462 w 1152992"/>
                    <a:gd name="connsiteY16" fmla="*/ 566792 h 590286"/>
                    <a:gd name="connsiteX17" fmla="*/ 468500 w 1152992"/>
                    <a:gd name="connsiteY17" fmla="*/ 568261 h 590286"/>
                    <a:gd name="connsiteX18" fmla="*/ 458221 w 1152992"/>
                    <a:gd name="connsiteY18" fmla="*/ 569729 h 590286"/>
                    <a:gd name="connsiteX19" fmla="*/ 456859 w 1152992"/>
                    <a:gd name="connsiteY19" fmla="*/ 587435 h 590286"/>
                    <a:gd name="connsiteX20" fmla="*/ 411233 w 1152992"/>
                    <a:gd name="connsiteY20" fmla="*/ 590286 h 590286"/>
                    <a:gd name="connsiteX21" fmla="*/ 395081 w 1152992"/>
                    <a:gd name="connsiteY21" fmla="*/ 577070 h 590286"/>
                    <a:gd name="connsiteX22" fmla="*/ 378929 w 1152992"/>
                    <a:gd name="connsiteY22" fmla="*/ 577070 h 590286"/>
                    <a:gd name="connsiteX23" fmla="*/ 359840 w 1152992"/>
                    <a:gd name="connsiteY23" fmla="*/ 541829 h 590286"/>
                    <a:gd name="connsiteX24" fmla="*/ 349561 w 1152992"/>
                    <a:gd name="connsiteY24" fmla="*/ 538894 h 590286"/>
                    <a:gd name="connsiteX25" fmla="*/ 346625 w 1152992"/>
                    <a:gd name="connsiteY25" fmla="*/ 527147 h 590286"/>
                    <a:gd name="connsiteX26" fmla="*/ 367182 w 1152992"/>
                    <a:gd name="connsiteY26" fmla="*/ 510994 h 590286"/>
                    <a:gd name="connsiteX27" fmla="*/ 356903 w 1152992"/>
                    <a:gd name="connsiteY27" fmla="*/ 499247 h 590286"/>
                    <a:gd name="connsiteX28" fmla="*/ 356903 w 1152992"/>
                    <a:gd name="connsiteY28" fmla="*/ 483094 h 590286"/>
                    <a:gd name="connsiteX29" fmla="*/ 326067 w 1152992"/>
                    <a:gd name="connsiteY29" fmla="*/ 471347 h 590286"/>
                    <a:gd name="connsiteX30" fmla="*/ 277611 w 1152992"/>
                    <a:gd name="connsiteY30" fmla="*/ 471347 h 590286"/>
                    <a:gd name="connsiteX31" fmla="*/ 283485 w 1152992"/>
                    <a:gd name="connsiteY31" fmla="*/ 450791 h 590286"/>
                    <a:gd name="connsiteX32" fmla="*/ 274674 w 1152992"/>
                    <a:gd name="connsiteY32" fmla="*/ 389119 h 590286"/>
                    <a:gd name="connsiteX33" fmla="*/ 261459 w 1152992"/>
                    <a:gd name="connsiteY33" fmla="*/ 378840 h 590286"/>
                    <a:gd name="connsiteX34" fmla="*/ 261459 w 1152992"/>
                    <a:gd name="connsiteY34" fmla="*/ 356815 h 590286"/>
                    <a:gd name="connsiteX35" fmla="*/ 245307 w 1152992"/>
                    <a:gd name="connsiteY35" fmla="*/ 359751 h 590286"/>
                    <a:gd name="connsiteX36" fmla="*/ 235028 w 1152992"/>
                    <a:gd name="connsiteY36" fmla="*/ 361220 h 590286"/>
                    <a:gd name="connsiteX37" fmla="*/ 227686 w 1152992"/>
                    <a:gd name="connsiteY37" fmla="*/ 346536 h 590286"/>
                    <a:gd name="connsiteX38" fmla="*/ 210066 w 1152992"/>
                    <a:gd name="connsiteY38" fmla="*/ 352410 h 590286"/>
                    <a:gd name="connsiteX39" fmla="*/ 208597 w 1152992"/>
                    <a:gd name="connsiteY39" fmla="*/ 365625 h 590286"/>
                    <a:gd name="connsiteX40" fmla="*/ 190977 w 1152992"/>
                    <a:gd name="connsiteY40" fmla="*/ 383245 h 590286"/>
                    <a:gd name="connsiteX41" fmla="*/ 151331 w 1152992"/>
                    <a:gd name="connsiteY41" fmla="*/ 375904 h 590286"/>
                    <a:gd name="connsiteX42" fmla="*/ 120495 w 1152992"/>
                    <a:gd name="connsiteY42" fmla="*/ 346536 h 590286"/>
                    <a:gd name="connsiteX43" fmla="*/ 102875 w 1152992"/>
                    <a:gd name="connsiteY43" fmla="*/ 349473 h 590286"/>
                    <a:gd name="connsiteX44" fmla="*/ 89659 w 1152992"/>
                    <a:gd name="connsiteY44" fmla="*/ 348004 h 590286"/>
                    <a:gd name="connsiteX45" fmla="*/ 70570 w 1152992"/>
                    <a:gd name="connsiteY45" fmla="*/ 348004 h 590286"/>
                    <a:gd name="connsiteX46" fmla="*/ 44140 w 1152992"/>
                    <a:gd name="connsiteY46" fmla="*/ 339195 h 590286"/>
                    <a:gd name="connsiteX47" fmla="*/ 20646 w 1152992"/>
                    <a:gd name="connsiteY47" fmla="*/ 336257 h 590286"/>
                    <a:gd name="connsiteX48" fmla="*/ 8899 w 1152992"/>
                    <a:gd name="connsiteY48" fmla="*/ 323042 h 590286"/>
                    <a:gd name="connsiteX49" fmla="*/ 0 w 1152992"/>
                    <a:gd name="connsiteY49" fmla="*/ 310331 h 590286"/>
                    <a:gd name="connsiteX50" fmla="*/ 88 w 1152992"/>
                    <a:gd name="connsiteY50" fmla="*/ 309827 h 590286"/>
                    <a:gd name="connsiteX51" fmla="*/ 4494 w 1152992"/>
                    <a:gd name="connsiteY51" fmla="*/ 299548 h 590286"/>
                    <a:gd name="connsiteX52" fmla="*/ 19177 w 1152992"/>
                    <a:gd name="connsiteY52" fmla="*/ 287801 h 590286"/>
                    <a:gd name="connsiteX53" fmla="*/ 13304 w 1152992"/>
                    <a:gd name="connsiteY53" fmla="*/ 277522 h 590286"/>
                    <a:gd name="connsiteX54" fmla="*/ 19177 w 1152992"/>
                    <a:gd name="connsiteY54" fmla="*/ 258434 h 590286"/>
                    <a:gd name="connsiteX55" fmla="*/ 13304 w 1152992"/>
                    <a:gd name="connsiteY55" fmla="*/ 243750 h 590286"/>
                    <a:gd name="connsiteX56" fmla="*/ 7430 w 1152992"/>
                    <a:gd name="connsiteY56" fmla="*/ 223193 h 590286"/>
                    <a:gd name="connsiteX57" fmla="*/ 19177 w 1152992"/>
                    <a:gd name="connsiteY57" fmla="*/ 198231 h 590286"/>
                    <a:gd name="connsiteX58" fmla="*/ 38266 w 1152992"/>
                    <a:gd name="connsiteY58" fmla="*/ 193825 h 590286"/>
                    <a:gd name="connsiteX59" fmla="*/ 38266 w 1152992"/>
                    <a:gd name="connsiteY59" fmla="*/ 176205 h 590286"/>
                    <a:gd name="connsiteX60" fmla="*/ 51482 w 1152992"/>
                    <a:gd name="connsiteY60" fmla="*/ 161521 h 590286"/>
                    <a:gd name="connsiteX61" fmla="*/ 74976 w 1152992"/>
                    <a:gd name="connsiteY61" fmla="*/ 145370 h 590286"/>
                    <a:gd name="connsiteX62" fmla="*/ 92596 w 1152992"/>
                    <a:gd name="connsiteY62" fmla="*/ 152711 h 590286"/>
                    <a:gd name="connsiteX63" fmla="*/ 105811 w 1152992"/>
                    <a:gd name="connsiteY63" fmla="*/ 148305 h 590286"/>
                    <a:gd name="connsiteX64" fmla="*/ 108748 w 1152992"/>
                    <a:gd name="connsiteY64" fmla="*/ 138027 h 590286"/>
                    <a:gd name="connsiteX65" fmla="*/ 114622 w 1152992"/>
                    <a:gd name="connsiteY65" fmla="*/ 127749 h 590286"/>
                    <a:gd name="connsiteX66" fmla="*/ 132242 w 1152992"/>
                    <a:gd name="connsiteY66" fmla="*/ 123343 h 590286"/>
                    <a:gd name="connsiteX67" fmla="*/ 152799 w 1152992"/>
                    <a:gd name="connsiteY67" fmla="*/ 118938 h 590286"/>
                    <a:gd name="connsiteX68" fmla="*/ 163078 w 1152992"/>
                    <a:gd name="connsiteY68" fmla="*/ 120407 h 590286"/>
                    <a:gd name="connsiteX69" fmla="*/ 190977 w 1152992"/>
                    <a:gd name="connsiteY69" fmla="*/ 111596 h 590286"/>
                    <a:gd name="connsiteX70" fmla="*/ 201256 w 1152992"/>
                    <a:gd name="connsiteY70" fmla="*/ 138027 h 590286"/>
                    <a:gd name="connsiteX71" fmla="*/ 221813 w 1152992"/>
                    <a:gd name="connsiteY71" fmla="*/ 145370 h 590286"/>
                    <a:gd name="connsiteX72" fmla="*/ 242370 w 1152992"/>
                    <a:gd name="connsiteY72" fmla="*/ 145370 h 590286"/>
                    <a:gd name="connsiteX73" fmla="*/ 252649 w 1152992"/>
                    <a:gd name="connsiteY73" fmla="*/ 138027 h 590286"/>
                    <a:gd name="connsiteX74" fmla="*/ 270269 w 1152992"/>
                    <a:gd name="connsiteY74" fmla="*/ 111596 h 590286"/>
                    <a:gd name="connsiteX75" fmla="*/ 292295 w 1152992"/>
                    <a:gd name="connsiteY75" fmla="*/ 111596 h 590286"/>
                    <a:gd name="connsiteX76" fmla="*/ 317257 w 1152992"/>
                    <a:gd name="connsiteY76" fmla="*/ 108660 h 590286"/>
                    <a:gd name="connsiteX77" fmla="*/ 329004 w 1152992"/>
                    <a:gd name="connsiteY77" fmla="*/ 104255 h 590286"/>
                    <a:gd name="connsiteX78" fmla="*/ 336346 w 1152992"/>
                    <a:gd name="connsiteY78" fmla="*/ 88103 h 590286"/>
                    <a:gd name="connsiteX79" fmla="*/ 343688 w 1152992"/>
                    <a:gd name="connsiteY79" fmla="*/ 64609 h 590286"/>
                    <a:gd name="connsiteX80" fmla="*/ 378929 w 1152992"/>
                    <a:gd name="connsiteY80" fmla="*/ 61672 h 590286"/>
                    <a:gd name="connsiteX81" fmla="*/ 395081 w 1152992"/>
                    <a:gd name="connsiteY81" fmla="*/ 57267 h 590286"/>
                    <a:gd name="connsiteX82" fmla="*/ 425917 w 1152992"/>
                    <a:gd name="connsiteY82" fmla="*/ 52862 h 590286"/>
                    <a:gd name="connsiteX83" fmla="*/ 446474 w 1152992"/>
                    <a:gd name="connsiteY83" fmla="*/ 58735 h 590286"/>
                    <a:gd name="connsiteX84" fmla="*/ 456753 w 1152992"/>
                    <a:gd name="connsiteY84" fmla="*/ 61672 h 590286"/>
                    <a:gd name="connsiteX85" fmla="*/ 468500 w 1152992"/>
                    <a:gd name="connsiteY85" fmla="*/ 58735 h 590286"/>
                    <a:gd name="connsiteX86" fmla="*/ 478778 w 1152992"/>
                    <a:gd name="connsiteY86" fmla="*/ 63141 h 590286"/>
                    <a:gd name="connsiteX87" fmla="*/ 483183 w 1152992"/>
                    <a:gd name="connsiteY87" fmla="*/ 52862 h 590286"/>
                    <a:gd name="connsiteX88" fmla="*/ 519893 w 1152992"/>
                    <a:gd name="connsiteY88" fmla="*/ 70482 h 590286"/>
                    <a:gd name="connsiteX89" fmla="*/ 533108 w 1152992"/>
                    <a:gd name="connsiteY89" fmla="*/ 73419 h 590286"/>
                    <a:gd name="connsiteX90" fmla="*/ 543387 w 1152992"/>
                    <a:gd name="connsiteY90" fmla="*/ 63141 h 590286"/>
                    <a:gd name="connsiteX91" fmla="*/ 541918 w 1152992"/>
                    <a:gd name="connsiteY91" fmla="*/ 52862 h 590286"/>
                    <a:gd name="connsiteX92" fmla="*/ 549260 w 1152992"/>
                    <a:gd name="connsiteY92" fmla="*/ 33773 h 590286"/>
                    <a:gd name="connsiteX93" fmla="*/ 578628 w 1152992"/>
                    <a:gd name="connsiteY93" fmla="*/ 27900 h 590286"/>
                    <a:gd name="connsiteX94" fmla="*/ 588906 w 1152992"/>
                    <a:gd name="connsiteY94" fmla="*/ 17621 h 590286"/>
                    <a:gd name="connsiteX95" fmla="*/ 609463 w 1152992"/>
                    <a:gd name="connsiteY95" fmla="*/ 14684 h 590286"/>
                    <a:gd name="connsiteX96" fmla="*/ 625616 w 1152992"/>
                    <a:gd name="connsiteY96" fmla="*/ 14684 h 590286"/>
                    <a:gd name="connsiteX97" fmla="*/ 637363 w 1152992"/>
                    <a:gd name="connsiteY97" fmla="*/ 24962 h 590286"/>
                    <a:gd name="connsiteX98" fmla="*/ 643236 w 1152992"/>
                    <a:gd name="connsiteY98" fmla="*/ 14684 h 590286"/>
                    <a:gd name="connsiteX99" fmla="*/ 643236 w 1152992"/>
                    <a:gd name="connsiteY99" fmla="*/ 2937 h 590286"/>
                    <a:gd name="connsiteX100" fmla="*/ 654983 w 1152992"/>
                    <a:gd name="connsiteY100" fmla="*/ 0 h 590286"/>
                    <a:gd name="connsiteX101" fmla="*/ 657920 w 1152992"/>
                    <a:gd name="connsiteY101" fmla="*/ 11747 h 590286"/>
                    <a:gd name="connsiteX102" fmla="*/ 654983 w 1152992"/>
                    <a:gd name="connsiteY102" fmla="*/ 27900 h 590286"/>
                    <a:gd name="connsiteX103" fmla="*/ 653515 w 1152992"/>
                    <a:gd name="connsiteY103" fmla="*/ 36709 h 590286"/>
                    <a:gd name="connsiteX104" fmla="*/ 660857 w 1152992"/>
                    <a:gd name="connsiteY104" fmla="*/ 48456 h 590286"/>
                    <a:gd name="connsiteX105" fmla="*/ 682882 w 1152992"/>
                    <a:gd name="connsiteY105" fmla="*/ 55798 h 590286"/>
                    <a:gd name="connsiteX106" fmla="*/ 682882 w 1152992"/>
                    <a:gd name="connsiteY106" fmla="*/ 74888 h 590286"/>
                    <a:gd name="connsiteX107" fmla="*/ 674072 w 1152992"/>
                    <a:gd name="connsiteY107" fmla="*/ 83697 h 590286"/>
                    <a:gd name="connsiteX108" fmla="*/ 675540 w 1152992"/>
                    <a:gd name="connsiteY108" fmla="*/ 91039 h 590286"/>
                    <a:gd name="connsiteX109" fmla="*/ 662325 w 1152992"/>
                    <a:gd name="connsiteY109" fmla="*/ 111596 h 590286"/>
                    <a:gd name="connsiteX110" fmla="*/ 653515 w 1152992"/>
                    <a:gd name="connsiteY110" fmla="*/ 170331 h 590286"/>
                    <a:gd name="connsiteX111" fmla="*/ 654983 w 1152992"/>
                    <a:gd name="connsiteY111" fmla="*/ 193825 h 590286"/>
                    <a:gd name="connsiteX112" fmla="*/ 654983 w 1152992"/>
                    <a:gd name="connsiteY112" fmla="*/ 204104 h 590286"/>
                    <a:gd name="connsiteX113" fmla="*/ 666730 w 1152992"/>
                    <a:gd name="connsiteY113" fmla="*/ 211446 h 590286"/>
                    <a:gd name="connsiteX114" fmla="*/ 677009 w 1152992"/>
                    <a:gd name="connsiteY114" fmla="*/ 211446 h 590286"/>
                    <a:gd name="connsiteX115" fmla="*/ 687287 w 1152992"/>
                    <a:gd name="connsiteY115" fmla="*/ 201167 h 590286"/>
                    <a:gd name="connsiteX116" fmla="*/ 688693 w 1152992"/>
                    <a:gd name="connsiteY116" fmla="*/ 204823 h 590286"/>
                    <a:gd name="connsiteX117" fmla="*/ 1152992 w 1152992"/>
                    <a:gd name="connsiteY117" fmla="*/ 324447 h 590286"/>
                    <a:gd name="connsiteX0" fmla="*/ 688693 w 688693"/>
                    <a:gd name="connsiteY0" fmla="*/ 395787 h 590286"/>
                    <a:gd name="connsiteX1" fmla="*/ 687287 w 688693"/>
                    <a:gd name="connsiteY1" fmla="*/ 396461 h 590286"/>
                    <a:gd name="connsiteX2" fmla="*/ 669667 w 688693"/>
                    <a:gd name="connsiteY2" fmla="*/ 396461 h 590286"/>
                    <a:gd name="connsiteX3" fmla="*/ 659388 w 688693"/>
                    <a:gd name="connsiteY3" fmla="*/ 412613 h 590286"/>
                    <a:gd name="connsiteX4" fmla="*/ 646173 w 688693"/>
                    <a:gd name="connsiteY4" fmla="*/ 406739 h 590286"/>
                    <a:gd name="connsiteX5" fmla="*/ 644704 w 688693"/>
                    <a:gd name="connsiteY5" fmla="*/ 424360 h 590286"/>
                    <a:gd name="connsiteX6" fmla="*/ 638831 w 688693"/>
                    <a:gd name="connsiteY6" fmla="*/ 431702 h 590286"/>
                    <a:gd name="connsiteX7" fmla="*/ 625616 w 688693"/>
                    <a:gd name="connsiteY7" fmla="*/ 428765 h 590286"/>
                    <a:gd name="connsiteX8" fmla="*/ 624147 w 688693"/>
                    <a:gd name="connsiteY8" fmla="*/ 443449 h 590286"/>
                    <a:gd name="connsiteX9" fmla="*/ 599185 w 688693"/>
                    <a:gd name="connsiteY9" fmla="*/ 466943 h 590286"/>
                    <a:gd name="connsiteX10" fmla="*/ 568349 w 688693"/>
                    <a:gd name="connsiteY10" fmla="*/ 481627 h 590286"/>
                    <a:gd name="connsiteX11" fmla="*/ 536045 w 688693"/>
                    <a:gd name="connsiteY11" fmla="*/ 502184 h 590286"/>
                    <a:gd name="connsiteX12" fmla="*/ 511082 w 688693"/>
                    <a:gd name="connsiteY12" fmla="*/ 506588 h 590286"/>
                    <a:gd name="connsiteX13" fmla="*/ 490525 w 688693"/>
                    <a:gd name="connsiteY13" fmla="*/ 524209 h 590286"/>
                    <a:gd name="connsiteX14" fmla="*/ 509614 w 688693"/>
                    <a:gd name="connsiteY14" fmla="*/ 530082 h 590286"/>
                    <a:gd name="connsiteX15" fmla="*/ 494930 w 688693"/>
                    <a:gd name="connsiteY15" fmla="*/ 547703 h 590286"/>
                    <a:gd name="connsiteX16" fmla="*/ 493462 w 688693"/>
                    <a:gd name="connsiteY16" fmla="*/ 566792 h 590286"/>
                    <a:gd name="connsiteX17" fmla="*/ 468500 w 688693"/>
                    <a:gd name="connsiteY17" fmla="*/ 568261 h 590286"/>
                    <a:gd name="connsiteX18" fmla="*/ 458221 w 688693"/>
                    <a:gd name="connsiteY18" fmla="*/ 569729 h 590286"/>
                    <a:gd name="connsiteX19" fmla="*/ 456859 w 688693"/>
                    <a:gd name="connsiteY19" fmla="*/ 587435 h 590286"/>
                    <a:gd name="connsiteX20" fmla="*/ 411233 w 688693"/>
                    <a:gd name="connsiteY20" fmla="*/ 590286 h 590286"/>
                    <a:gd name="connsiteX21" fmla="*/ 395081 w 688693"/>
                    <a:gd name="connsiteY21" fmla="*/ 577070 h 590286"/>
                    <a:gd name="connsiteX22" fmla="*/ 378929 w 688693"/>
                    <a:gd name="connsiteY22" fmla="*/ 577070 h 590286"/>
                    <a:gd name="connsiteX23" fmla="*/ 359840 w 688693"/>
                    <a:gd name="connsiteY23" fmla="*/ 541829 h 590286"/>
                    <a:gd name="connsiteX24" fmla="*/ 349561 w 688693"/>
                    <a:gd name="connsiteY24" fmla="*/ 538894 h 590286"/>
                    <a:gd name="connsiteX25" fmla="*/ 346625 w 688693"/>
                    <a:gd name="connsiteY25" fmla="*/ 527147 h 590286"/>
                    <a:gd name="connsiteX26" fmla="*/ 367182 w 688693"/>
                    <a:gd name="connsiteY26" fmla="*/ 510994 h 590286"/>
                    <a:gd name="connsiteX27" fmla="*/ 356903 w 688693"/>
                    <a:gd name="connsiteY27" fmla="*/ 499247 h 590286"/>
                    <a:gd name="connsiteX28" fmla="*/ 356903 w 688693"/>
                    <a:gd name="connsiteY28" fmla="*/ 483094 h 590286"/>
                    <a:gd name="connsiteX29" fmla="*/ 326067 w 688693"/>
                    <a:gd name="connsiteY29" fmla="*/ 471347 h 590286"/>
                    <a:gd name="connsiteX30" fmla="*/ 277611 w 688693"/>
                    <a:gd name="connsiteY30" fmla="*/ 471347 h 590286"/>
                    <a:gd name="connsiteX31" fmla="*/ 283485 w 688693"/>
                    <a:gd name="connsiteY31" fmla="*/ 450791 h 590286"/>
                    <a:gd name="connsiteX32" fmla="*/ 274674 w 688693"/>
                    <a:gd name="connsiteY32" fmla="*/ 389119 h 590286"/>
                    <a:gd name="connsiteX33" fmla="*/ 261459 w 688693"/>
                    <a:gd name="connsiteY33" fmla="*/ 378840 h 590286"/>
                    <a:gd name="connsiteX34" fmla="*/ 261459 w 688693"/>
                    <a:gd name="connsiteY34" fmla="*/ 356815 h 590286"/>
                    <a:gd name="connsiteX35" fmla="*/ 245307 w 688693"/>
                    <a:gd name="connsiteY35" fmla="*/ 359751 h 590286"/>
                    <a:gd name="connsiteX36" fmla="*/ 235028 w 688693"/>
                    <a:gd name="connsiteY36" fmla="*/ 361220 h 590286"/>
                    <a:gd name="connsiteX37" fmla="*/ 227686 w 688693"/>
                    <a:gd name="connsiteY37" fmla="*/ 346536 h 590286"/>
                    <a:gd name="connsiteX38" fmla="*/ 210066 w 688693"/>
                    <a:gd name="connsiteY38" fmla="*/ 352410 h 590286"/>
                    <a:gd name="connsiteX39" fmla="*/ 208597 w 688693"/>
                    <a:gd name="connsiteY39" fmla="*/ 365625 h 590286"/>
                    <a:gd name="connsiteX40" fmla="*/ 190977 w 688693"/>
                    <a:gd name="connsiteY40" fmla="*/ 383245 h 590286"/>
                    <a:gd name="connsiteX41" fmla="*/ 151331 w 688693"/>
                    <a:gd name="connsiteY41" fmla="*/ 375904 h 590286"/>
                    <a:gd name="connsiteX42" fmla="*/ 120495 w 688693"/>
                    <a:gd name="connsiteY42" fmla="*/ 346536 h 590286"/>
                    <a:gd name="connsiteX43" fmla="*/ 102875 w 688693"/>
                    <a:gd name="connsiteY43" fmla="*/ 349473 h 590286"/>
                    <a:gd name="connsiteX44" fmla="*/ 89659 w 688693"/>
                    <a:gd name="connsiteY44" fmla="*/ 348004 h 590286"/>
                    <a:gd name="connsiteX45" fmla="*/ 70570 w 688693"/>
                    <a:gd name="connsiteY45" fmla="*/ 348004 h 590286"/>
                    <a:gd name="connsiteX46" fmla="*/ 44140 w 688693"/>
                    <a:gd name="connsiteY46" fmla="*/ 339195 h 590286"/>
                    <a:gd name="connsiteX47" fmla="*/ 20646 w 688693"/>
                    <a:gd name="connsiteY47" fmla="*/ 336257 h 590286"/>
                    <a:gd name="connsiteX48" fmla="*/ 8899 w 688693"/>
                    <a:gd name="connsiteY48" fmla="*/ 323042 h 590286"/>
                    <a:gd name="connsiteX49" fmla="*/ 0 w 688693"/>
                    <a:gd name="connsiteY49" fmla="*/ 310331 h 590286"/>
                    <a:gd name="connsiteX50" fmla="*/ 88 w 688693"/>
                    <a:gd name="connsiteY50" fmla="*/ 309827 h 590286"/>
                    <a:gd name="connsiteX51" fmla="*/ 4494 w 688693"/>
                    <a:gd name="connsiteY51" fmla="*/ 299548 h 590286"/>
                    <a:gd name="connsiteX52" fmla="*/ 19177 w 688693"/>
                    <a:gd name="connsiteY52" fmla="*/ 287801 h 590286"/>
                    <a:gd name="connsiteX53" fmla="*/ 13304 w 688693"/>
                    <a:gd name="connsiteY53" fmla="*/ 277522 h 590286"/>
                    <a:gd name="connsiteX54" fmla="*/ 19177 w 688693"/>
                    <a:gd name="connsiteY54" fmla="*/ 258434 h 590286"/>
                    <a:gd name="connsiteX55" fmla="*/ 13304 w 688693"/>
                    <a:gd name="connsiteY55" fmla="*/ 243750 h 590286"/>
                    <a:gd name="connsiteX56" fmla="*/ 7430 w 688693"/>
                    <a:gd name="connsiteY56" fmla="*/ 223193 h 590286"/>
                    <a:gd name="connsiteX57" fmla="*/ 19177 w 688693"/>
                    <a:gd name="connsiteY57" fmla="*/ 198231 h 590286"/>
                    <a:gd name="connsiteX58" fmla="*/ 38266 w 688693"/>
                    <a:gd name="connsiteY58" fmla="*/ 193825 h 590286"/>
                    <a:gd name="connsiteX59" fmla="*/ 38266 w 688693"/>
                    <a:gd name="connsiteY59" fmla="*/ 176205 h 590286"/>
                    <a:gd name="connsiteX60" fmla="*/ 51482 w 688693"/>
                    <a:gd name="connsiteY60" fmla="*/ 161521 h 590286"/>
                    <a:gd name="connsiteX61" fmla="*/ 74976 w 688693"/>
                    <a:gd name="connsiteY61" fmla="*/ 145370 h 590286"/>
                    <a:gd name="connsiteX62" fmla="*/ 92596 w 688693"/>
                    <a:gd name="connsiteY62" fmla="*/ 152711 h 590286"/>
                    <a:gd name="connsiteX63" fmla="*/ 105811 w 688693"/>
                    <a:gd name="connsiteY63" fmla="*/ 148305 h 590286"/>
                    <a:gd name="connsiteX64" fmla="*/ 108748 w 688693"/>
                    <a:gd name="connsiteY64" fmla="*/ 138027 h 590286"/>
                    <a:gd name="connsiteX65" fmla="*/ 114622 w 688693"/>
                    <a:gd name="connsiteY65" fmla="*/ 127749 h 590286"/>
                    <a:gd name="connsiteX66" fmla="*/ 132242 w 688693"/>
                    <a:gd name="connsiteY66" fmla="*/ 123343 h 590286"/>
                    <a:gd name="connsiteX67" fmla="*/ 152799 w 688693"/>
                    <a:gd name="connsiteY67" fmla="*/ 118938 h 590286"/>
                    <a:gd name="connsiteX68" fmla="*/ 163078 w 688693"/>
                    <a:gd name="connsiteY68" fmla="*/ 120407 h 590286"/>
                    <a:gd name="connsiteX69" fmla="*/ 190977 w 688693"/>
                    <a:gd name="connsiteY69" fmla="*/ 111596 h 590286"/>
                    <a:gd name="connsiteX70" fmla="*/ 201256 w 688693"/>
                    <a:gd name="connsiteY70" fmla="*/ 138027 h 590286"/>
                    <a:gd name="connsiteX71" fmla="*/ 221813 w 688693"/>
                    <a:gd name="connsiteY71" fmla="*/ 145370 h 590286"/>
                    <a:gd name="connsiteX72" fmla="*/ 242370 w 688693"/>
                    <a:gd name="connsiteY72" fmla="*/ 145370 h 590286"/>
                    <a:gd name="connsiteX73" fmla="*/ 252649 w 688693"/>
                    <a:gd name="connsiteY73" fmla="*/ 138027 h 590286"/>
                    <a:gd name="connsiteX74" fmla="*/ 270269 w 688693"/>
                    <a:gd name="connsiteY74" fmla="*/ 111596 h 590286"/>
                    <a:gd name="connsiteX75" fmla="*/ 292295 w 688693"/>
                    <a:gd name="connsiteY75" fmla="*/ 111596 h 590286"/>
                    <a:gd name="connsiteX76" fmla="*/ 317257 w 688693"/>
                    <a:gd name="connsiteY76" fmla="*/ 108660 h 590286"/>
                    <a:gd name="connsiteX77" fmla="*/ 329004 w 688693"/>
                    <a:gd name="connsiteY77" fmla="*/ 104255 h 590286"/>
                    <a:gd name="connsiteX78" fmla="*/ 336346 w 688693"/>
                    <a:gd name="connsiteY78" fmla="*/ 88103 h 590286"/>
                    <a:gd name="connsiteX79" fmla="*/ 343688 w 688693"/>
                    <a:gd name="connsiteY79" fmla="*/ 64609 h 590286"/>
                    <a:gd name="connsiteX80" fmla="*/ 378929 w 688693"/>
                    <a:gd name="connsiteY80" fmla="*/ 61672 h 590286"/>
                    <a:gd name="connsiteX81" fmla="*/ 395081 w 688693"/>
                    <a:gd name="connsiteY81" fmla="*/ 57267 h 590286"/>
                    <a:gd name="connsiteX82" fmla="*/ 425917 w 688693"/>
                    <a:gd name="connsiteY82" fmla="*/ 52862 h 590286"/>
                    <a:gd name="connsiteX83" fmla="*/ 446474 w 688693"/>
                    <a:gd name="connsiteY83" fmla="*/ 58735 h 590286"/>
                    <a:gd name="connsiteX84" fmla="*/ 456753 w 688693"/>
                    <a:gd name="connsiteY84" fmla="*/ 61672 h 590286"/>
                    <a:gd name="connsiteX85" fmla="*/ 468500 w 688693"/>
                    <a:gd name="connsiteY85" fmla="*/ 58735 h 590286"/>
                    <a:gd name="connsiteX86" fmla="*/ 478778 w 688693"/>
                    <a:gd name="connsiteY86" fmla="*/ 63141 h 590286"/>
                    <a:gd name="connsiteX87" fmla="*/ 483183 w 688693"/>
                    <a:gd name="connsiteY87" fmla="*/ 52862 h 590286"/>
                    <a:gd name="connsiteX88" fmla="*/ 519893 w 688693"/>
                    <a:gd name="connsiteY88" fmla="*/ 70482 h 590286"/>
                    <a:gd name="connsiteX89" fmla="*/ 533108 w 688693"/>
                    <a:gd name="connsiteY89" fmla="*/ 73419 h 590286"/>
                    <a:gd name="connsiteX90" fmla="*/ 543387 w 688693"/>
                    <a:gd name="connsiteY90" fmla="*/ 63141 h 590286"/>
                    <a:gd name="connsiteX91" fmla="*/ 541918 w 688693"/>
                    <a:gd name="connsiteY91" fmla="*/ 52862 h 590286"/>
                    <a:gd name="connsiteX92" fmla="*/ 549260 w 688693"/>
                    <a:gd name="connsiteY92" fmla="*/ 33773 h 590286"/>
                    <a:gd name="connsiteX93" fmla="*/ 578628 w 688693"/>
                    <a:gd name="connsiteY93" fmla="*/ 27900 h 590286"/>
                    <a:gd name="connsiteX94" fmla="*/ 588906 w 688693"/>
                    <a:gd name="connsiteY94" fmla="*/ 17621 h 590286"/>
                    <a:gd name="connsiteX95" fmla="*/ 609463 w 688693"/>
                    <a:gd name="connsiteY95" fmla="*/ 14684 h 590286"/>
                    <a:gd name="connsiteX96" fmla="*/ 625616 w 688693"/>
                    <a:gd name="connsiteY96" fmla="*/ 14684 h 590286"/>
                    <a:gd name="connsiteX97" fmla="*/ 637363 w 688693"/>
                    <a:gd name="connsiteY97" fmla="*/ 24962 h 590286"/>
                    <a:gd name="connsiteX98" fmla="*/ 643236 w 688693"/>
                    <a:gd name="connsiteY98" fmla="*/ 14684 h 590286"/>
                    <a:gd name="connsiteX99" fmla="*/ 643236 w 688693"/>
                    <a:gd name="connsiteY99" fmla="*/ 2937 h 590286"/>
                    <a:gd name="connsiteX100" fmla="*/ 654983 w 688693"/>
                    <a:gd name="connsiteY100" fmla="*/ 0 h 590286"/>
                    <a:gd name="connsiteX101" fmla="*/ 657920 w 688693"/>
                    <a:gd name="connsiteY101" fmla="*/ 11747 h 590286"/>
                    <a:gd name="connsiteX102" fmla="*/ 654983 w 688693"/>
                    <a:gd name="connsiteY102" fmla="*/ 27900 h 590286"/>
                    <a:gd name="connsiteX103" fmla="*/ 653515 w 688693"/>
                    <a:gd name="connsiteY103" fmla="*/ 36709 h 590286"/>
                    <a:gd name="connsiteX104" fmla="*/ 660857 w 688693"/>
                    <a:gd name="connsiteY104" fmla="*/ 48456 h 590286"/>
                    <a:gd name="connsiteX105" fmla="*/ 682882 w 688693"/>
                    <a:gd name="connsiteY105" fmla="*/ 55798 h 590286"/>
                    <a:gd name="connsiteX106" fmla="*/ 682882 w 688693"/>
                    <a:gd name="connsiteY106" fmla="*/ 74888 h 590286"/>
                    <a:gd name="connsiteX107" fmla="*/ 674072 w 688693"/>
                    <a:gd name="connsiteY107" fmla="*/ 83697 h 590286"/>
                    <a:gd name="connsiteX108" fmla="*/ 675540 w 688693"/>
                    <a:gd name="connsiteY108" fmla="*/ 91039 h 590286"/>
                    <a:gd name="connsiteX109" fmla="*/ 662325 w 688693"/>
                    <a:gd name="connsiteY109" fmla="*/ 111596 h 590286"/>
                    <a:gd name="connsiteX110" fmla="*/ 653515 w 688693"/>
                    <a:gd name="connsiteY110" fmla="*/ 170331 h 590286"/>
                    <a:gd name="connsiteX111" fmla="*/ 654983 w 688693"/>
                    <a:gd name="connsiteY111" fmla="*/ 193825 h 590286"/>
                    <a:gd name="connsiteX112" fmla="*/ 654983 w 688693"/>
                    <a:gd name="connsiteY112" fmla="*/ 204104 h 590286"/>
                    <a:gd name="connsiteX113" fmla="*/ 666730 w 688693"/>
                    <a:gd name="connsiteY113" fmla="*/ 211446 h 590286"/>
                    <a:gd name="connsiteX114" fmla="*/ 677009 w 688693"/>
                    <a:gd name="connsiteY114" fmla="*/ 211446 h 590286"/>
                    <a:gd name="connsiteX115" fmla="*/ 687287 w 688693"/>
                    <a:gd name="connsiteY115" fmla="*/ 201167 h 590286"/>
                    <a:gd name="connsiteX116" fmla="*/ 688693 w 688693"/>
                    <a:gd name="connsiteY116" fmla="*/ 204823 h 5902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</a:cxnLst>
                  <a:rect l="l" t="t" r="r" b="b"/>
                  <a:pathLst>
                    <a:path w="688693" h="590286">
                      <a:moveTo>
                        <a:pt x="688693" y="395787"/>
                      </a:moveTo>
                      <a:lnTo>
                        <a:pt x="687287" y="396461"/>
                      </a:lnTo>
                      <a:lnTo>
                        <a:pt x="669667" y="396461"/>
                      </a:lnTo>
                      <a:lnTo>
                        <a:pt x="659388" y="412613"/>
                      </a:lnTo>
                      <a:lnTo>
                        <a:pt x="646173" y="406739"/>
                      </a:lnTo>
                      <a:lnTo>
                        <a:pt x="644704" y="424360"/>
                      </a:lnTo>
                      <a:lnTo>
                        <a:pt x="638831" y="431702"/>
                      </a:lnTo>
                      <a:lnTo>
                        <a:pt x="625616" y="428765"/>
                      </a:lnTo>
                      <a:lnTo>
                        <a:pt x="624147" y="443449"/>
                      </a:lnTo>
                      <a:lnTo>
                        <a:pt x="599185" y="466943"/>
                      </a:lnTo>
                      <a:lnTo>
                        <a:pt x="568349" y="481627"/>
                      </a:lnTo>
                      <a:lnTo>
                        <a:pt x="536045" y="502184"/>
                      </a:lnTo>
                      <a:lnTo>
                        <a:pt x="511082" y="506588"/>
                      </a:lnTo>
                      <a:lnTo>
                        <a:pt x="490525" y="524209"/>
                      </a:lnTo>
                      <a:lnTo>
                        <a:pt x="509614" y="530082"/>
                      </a:lnTo>
                      <a:lnTo>
                        <a:pt x="494930" y="547703"/>
                      </a:lnTo>
                      <a:lnTo>
                        <a:pt x="493462" y="566792"/>
                      </a:lnTo>
                      <a:lnTo>
                        <a:pt x="468500" y="568261"/>
                      </a:lnTo>
                      <a:lnTo>
                        <a:pt x="458221" y="569729"/>
                      </a:lnTo>
                      <a:lnTo>
                        <a:pt x="456859" y="587435"/>
                      </a:lnTo>
                      <a:lnTo>
                        <a:pt x="411233" y="590286"/>
                      </a:lnTo>
                      <a:lnTo>
                        <a:pt x="395081" y="577070"/>
                      </a:lnTo>
                      <a:lnTo>
                        <a:pt x="378929" y="577070"/>
                      </a:lnTo>
                      <a:lnTo>
                        <a:pt x="359840" y="541829"/>
                      </a:lnTo>
                      <a:lnTo>
                        <a:pt x="349561" y="538894"/>
                      </a:lnTo>
                      <a:lnTo>
                        <a:pt x="346625" y="527147"/>
                      </a:lnTo>
                      <a:lnTo>
                        <a:pt x="367182" y="510994"/>
                      </a:lnTo>
                      <a:lnTo>
                        <a:pt x="356903" y="499247"/>
                      </a:lnTo>
                      <a:lnTo>
                        <a:pt x="356903" y="483094"/>
                      </a:lnTo>
                      <a:lnTo>
                        <a:pt x="326067" y="471347"/>
                      </a:lnTo>
                      <a:lnTo>
                        <a:pt x="277611" y="471347"/>
                      </a:lnTo>
                      <a:lnTo>
                        <a:pt x="283485" y="450791"/>
                      </a:lnTo>
                      <a:lnTo>
                        <a:pt x="274674" y="389119"/>
                      </a:lnTo>
                      <a:lnTo>
                        <a:pt x="261459" y="378840"/>
                      </a:lnTo>
                      <a:lnTo>
                        <a:pt x="261459" y="356815"/>
                      </a:lnTo>
                      <a:lnTo>
                        <a:pt x="245307" y="359751"/>
                      </a:lnTo>
                      <a:lnTo>
                        <a:pt x="235028" y="361220"/>
                      </a:lnTo>
                      <a:lnTo>
                        <a:pt x="227686" y="346536"/>
                      </a:lnTo>
                      <a:lnTo>
                        <a:pt x="210066" y="352410"/>
                      </a:lnTo>
                      <a:lnTo>
                        <a:pt x="208597" y="365625"/>
                      </a:lnTo>
                      <a:lnTo>
                        <a:pt x="190977" y="383245"/>
                      </a:lnTo>
                      <a:lnTo>
                        <a:pt x="151331" y="375904"/>
                      </a:lnTo>
                      <a:lnTo>
                        <a:pt x="120495" y="346536"/>
                      </a:lnTo>
                      <a:lnTo>
                        <a:pt x="102875" y="349473"/>
                      </a:lnTo>
                      <a:lnTo>
                        <a:pt x="89659" y="348004"/>
                      </a:lnTo>
                      <a:lnTo>
                        <a:pt x="70570" y="348004"/>
                      </a:lnTo>
                      <a:lnTo>
                        <a:pt x="44140" y="339195"/>
                      </a:lnTo>
                      <a:lnTo>
                        <a:pt x="20646" y="336257"/>
                      </a:lnTo>
                      <a:lnTo>
                        <a:pt x="8899" y="323042"/>
                      </a:lnTo>
                      <a:lnTo>
                        <a:pt x="0" y="310331"/>
                      </a:lnTo>
                      <a:cubicBezTo>
                        <a:pt x="29" y="310163"/>
                        <a:pt x="59" y="309995"/>
                        <a:pt x="88" y="309827"/>
                      </a:cubicBezTo>
                      <a:lnTo>
                        <a:pt x="4494" y="299548"/>
                      </a:lnTo>
                      <a:lnTo>
                        <a:pt x="19177" y="287801"/>
                      </a:lnTo>
                      <a:lnTo>
                        <a:pt x="13304" y="277522"/>
                      </a:lnTo>
                      <a:lnTo>
                        <a:pt x="19177" y="258434"/>
                      </a:lnTo>
                      <a:lnTo>
                        <a:pt x="13304" y="243750"/>
                      </a:lnTo>
                      <a:lnTo>
                        <a:pt x="7430" y="223193"/>
                      </a:lnTo>
                      <a:lnTo>
                        <a:pt x="19177" y="198231"/>
                      </a:lnTo>
                      <a:lnTo>
                        <a:pt x="38266" y="193825"/>
                      </a:lnTo>
                      <a:lnTo>
                        <a:pt x="38266" y="176205"/>
                      </a:lnTo>
                      <a:lnTo>
                        <a:pt x="51482" y="161521"/>
                      </a:lnTo>
                      <a:lnTo>
                        <a:pt x="74976" y="145370"/>
                      </a:lnTo>
                      <a:lnTo>
                        <a:pt x="92596" y="152711"/>
                      </a:lnTo>
                      <a:lnTo>
                        <a:pt x="105811" y="148305"/>
                      </a:lnTo>
                      <a:lnTo>
                        <a:pt x="108748" y="138027"/>
                      </a:lnTo>
                      <a:lnTo>
                        <a:pt x="114622" y="127749"/>
                      </a:lnTo>
                      <a:lnTo>
                        <a:pt x="132242" y="123343"/>
                      </a:lnTo>
                      <a:lnTo>
                        <a:pt x="152799" y="118938"/>
                      </a:lnTo>
                      <a:lnTo>
                        <a:pt x="163078" y="120407"/>
                      </a:lnTo>
                      <a:lnTo>
                        <a:pt x="190977" y="111596"/>
                      </a:lnTo>
                      <a:lnTo>
                        <a:pt x="201256" y="138027"/>
                      </a:lnTo>
                      <a:lnTo>
                        <a:pt x="221813" y="145370"/>
                      </a:lnTo>
                      <a:lnTo>
                        <a:pt x="242370" y="145370"/>
                      </a:lnTo>
                      <a:lnTo>
                        <a:pt x="252649" y="138027"/>
                      </a:lnTo>
                      <a:lnTo>
                        <a:pt x="270269" y="111596"/>
                      </a:lnTo>
                      <a:lnTo>
                        <a:pt x="292295" y="111596"/>
                      </a:lnTo>
                      <a:lnTo>
                        <a:pt x="317257" y="108660"/>
                      </a:lnTo>
                      <a:lnTo>
                        <a:pt x="329004" y="104255"/>
                      </a:lnTo>
                      <a:lnTo>
                        <a:pt x="336346" y="88103"/>
                      </a:lnTo>
                      <a:lnTo>
                        <a:pt x="343688" y="64609"/>
                      </a:lnTo>
                      <a:lnTo>
                        <a:pt x="378929" y="61672"/>
                      </a:lnTo>
                      <a:lnTo>
                        <a:pt x="395081" y="57267"/>
                      </a:lnTo>
                      <a:lnTo>
                        <a:pt x="425917" y="52862"/>
                      </a:lnTo>
                      <a:lnTo>
                        <a:pt x="446474" y="58735"/>
                      </a:lnTo>
                      <a:lnTo>
                        <a:pt x="456753" y="61672"/>
                      </a:lnTo>
                      <a:lnTo>
                        <a:pt x="468500" y="58735"/>
                      </a:lnTo>
                      <a:lnTo>
                        <a:pt x="478778" y="63141"/>
                      </a:lnTo>
                      <a:lnTo>
                        <a:pt x="483183" y="52862"/>
                      </a:lnTo>
                      <a:lnTo>
                        <a:pt x="519893" y="70482"/>
                      </a:lnTo>
                      <a:lnTo>
                        <a:pt x="533108" y="73419"/>
                      </a:lnTo>
                      <a:lnTo>
                        <a:pt x="543387" y="63141"/>
                      </a:lnTo>
                      <a:lnTo>
                        <a:pt x="541918" y="52862"/>
                      </a:lnTo>
                      <a:lnTo>
                        <a:pt x="549260" y="33773"/>
                      </a:lnTo>
                      <a:lnTo>
                        <a:pt x="578628" y="27900"/>
                      </a:lnTo>
                      <a:lnTo>
                        <a:pt x="588906" y="17621"/>
                      </a:lnTo>
                      <a:lnTo>
                        <a:pt x="609463" y="14684"/>
                      </a:lnTo>
                      <a:lnTo>
                        <a:pt x="625616" y="14684"/>
                      </a:lnTo>
                      <a:lnTo>
                        <a:pt x="637363" y="24962"/>
                      </a:lnTo>
                      <a:lnTo>
                        <a:pt x="643236" y="14684"/>
                      </a:lnTo>
                      <a:lnTo>
                        <a:pt x="643236" y="2937"/>
                      </a:lnTo>
                      <a:lnTo>
                        <a:pt x="654983" y="0"/>
                      </a:lnTo>
                      <a:lnTo>
                        <a:pt x="657920" y="11747"/>
                      </a:lnTo>
                      <a:lnTo>
                        <a:pt x="654983" y="27900"/>
                      </a:lnTo>
                      <a:lnTo>
                        <a:pt x="653515" y="36709"/>
                      </a:lnTo>
                      <a:lnTo>
                        <a:pt x="660857" y="48456"/>
                      </a:lnTo>
                      <a:lnTo>
                        <a:pt x="682882" y="55798"/>
                      </a:lnTo>
                      <a:lnTo>
                        <a:pt x="682882" y="74888"/>
                      </a:lnTo>
                      <a:lnTo>
                        <a:pt x="674072" y="83697"/>
                      </a:lnTo>
                      <a:lnTo>
                        <a:pt x="675540" y="91039"/>
                      </a:lnTo>
                      <a:lnTo>
                        <a:pt x="662325" y="111596"/>
                      </a:lnTo>
                      <a:lnTo>
                        <a:pt x="653515" y="170331"/>
                      </a:lnTo>
                      <a:cubicBezTo>
                        <a:pt x="654004" y="178162"/>
                        <a:pt x="654494" y="185994"/>
                        <a:pt x="654983" y="193825"/>
                      </a:cubicBezTo>
                      <a:lnTo>
                        <a:pt x="654983" y="204104"/>
                      </a:lnTo>
                      <a:lnTo>
                        <a:pt x="666730" y="211446"/>
                      </a:lnTo>
                      <a:lnTo>
                        <a:pt x="677009" y="211446"/>
                      </a:lnTo>
                      <a:lnTo>
                        <a:pt x="687287" y="201167"/>
                      </a:lnTo>
                      <a:lnTo>
                        <a:pt x="688693" y="204823"/>
                      </a:lnTo>
                    </a:path>
                  </a:pathLst>
                </a:custGeom>
                <a:solidFill>
                  <a:srgbClr val="99FF99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23" name="フリーフォーム: 図形 222">
                  <a:extLst>
                    <a:ext uri="{FF2B5EF4-FFF2-40B4-BE49-F238E27FC236}">
                      <a16:creationId xmlns:a16="http://schemas.microsoft.com/office/drawing/2014/main" id="{5EA844F6-E35D-321F-526F-25AE8C83A03B}"/>
                    </a:ext>
                  </a:extLst>
                </p:cNvPr>
                <p:cNvSpPr/>
                <p:nvPr/>
              </p:nvSpPr>
              <p:spPr>
                <a:xfrm>
                  <a:off x="2630430" y="2484521"/>
                  <a:ext cx="619013" cy="334488"/>
                </a:xfrm>
                <a:custGeom>
                  <a:avLst/>
                  <a:gdLst>
                    <a:gd name="connsiteX0" fmla="*/ 1714500 w 2676928"/>
                    <a:gd name="connsiteY0" fmla="*/ 0 h 1446502"/>
                    <a:gd name="connsiteX1" fmla="*/ 1828800 w 2676928"/>
                    <a:gd name="connsiteY1" fmla="*/ 82550 h 1446502"/>
                    <a:gd name="connsiteX2" fmla="*/ 1809750 w 2676928"/>
                    <a:gd name="connsiteY2" fmla="*/ 158750 h 1446502"/>
                    <a:gd name="connsiteX3" fmla="*/ 1790700 w 2676928"/>
                    <a:gd name="connsiteY3" fmla="*/ 203200 h 1446502"/>
                    <a:gd name="connsiteX4" fmla="*/ 1803400 w 2676928"/>
                    <a:gd name="connsiteY4" fmla="*/ 260350 h 1446502"/>
                    <a:gd name="connsiteX5" fmla="*/ 1835150 w 2676928"/>
                    <a:gd name="connsiteY5" fmla="*/ 279400 h 1446502"/>
                    <a:gd name="connsiteX6" fmla="*/ 1898650 w 2676928"/>
                    <a:gd name="connsiteY6" fmla="*/ 279400 h 1446502"/>
                    <a:gd name="connsiteX7" fmla="*/ 1924050 w 2676928"/>
                    <a:gd name="connsiteY7" fmla="*/ 209550 h 1446502"/>
                    <a:gd name="connsiteX8" fmla="*/ 1962150 w 2676928"/>
                    <a:gd name="connsiteY8" fmla="*/ 209550 h 1446502"/>
                    <a:gd name="connsiteX9" fmla="*/ 2025650 w 2676928"/>
                    <a:gd name="connsiteY9" fmla="*/ 241300 h 1446502"/>
                    <a:gd name="connsiteX10" fmla="*/ 2089150 w 2676928"/>
                    <a:gd name="connsiteY10" fmla="*/ 203200 h 1446502"/>
                    <a:gd name="connsiteX11" fmla="*/ 2127250 w 2676928"/>
                    <a:gd name="connsiteY11" fmla="*/ 228600 h 1446502"/>
                    <a:gd name="connsiteX12" fmla="*/ 2120900 w 2676928"/>
                    <a:gd name="connsiteY12" fmla="*/ 330198 h 1446502"/>
                    <a:gd name="connsiteX13" fmla="*/ 2082800 w 2676928"/>
                    <a:gd name="connsiteY13" fmla="*/ 361950 h 1446502"/>
                    <a:gd name="connsiteX14" fmla="*/ 2114550 w 2676928"/>
                    <a:gd name="connsiteY14" fmla="*/ 419102 h 1446502"/>
                    <a:gd name="connsiteX15" fmla="*/ 2152650 w 2676928"/>
                    <a:gd name="connsiteY15" fmla="*/ 431798 h 1446502"/>
                    <a:gd name="connsiteX16" fmla="*/ 2184400 w 2676928"/>
                    <a:gd name="connsiteY16" fmla="*/ 457198 h 1446502"/>
                    <a:gd name="connsiteX17" fmla="*/ 2266950 w 2676928"/>
                    <a:gd name="connsiteY17" fmla="*/ 469902 h 1446502"/>
                    <a:gd name="connsiteX18" fmla="*/ 2374900 w 2676928"/>
                    <a:gd name="connsiteY18" fmla="*/ 571502 h 1446502"/>
                    <a:gd name="connsiteX19" fmla="*/ 2438400 w 2676928"/>
                    <a:gd name="connsiteY19" fmla="*/ 565150 h 1446502"/>
                    <a:gd name="connsiteX20" fmla="*/ 2501900 w 2676928"/>
                    <a:gd name="connsiteY20" fmla="*/ 533398 h 1446502"/>
                    <a:gd name="connsiteX21" fmla="*/ 2533650 w 2676928"/>
                    <a:gd name="connsiteY21" fmla="*/ 641350 h 1446502"/>
                    <a:gd name="connsiteX22" fmla="*/ 2565400 w 2676928"/>
                    <a:gd name="connsiteY22" fmla="*/ 685798 h 1446502"/>
                    <a:gd name="connsiteX23" fmla="*/ 2676928 w 2676928"/>
                    <a:gd name="connsiteY23" fmla="*/ 731106 h 1446502"/>
                    <a:gd name="connsiteX24" fmla="*/ 2647950 w 2676928"/>
                    <a:gd name="connsiteY24" fmla="*/ 806450 h 1446502"/>
                    <a:gd name="connsiteX25" fmla="*/ 2654300 w 2676928"/>
                    <a:gd name="connsiteY25" fmla="*/ 850902 h 1446502"/>
                    <a:gd name="connsiteX26" fmla="*/ 2609850 w 2676928"/>
                    <a:gd name="connsiteY26" fmla="*/ 895350 h 1446502"/>
                    <a:gd name="connsiteX27" fmla="*/ 2552700 w 2676928"/>
                    <a:gd name="connsiteY27" fmla="*/ 882650 h 1446502"/>
                    <a:gd name="connsiteX28" fmla="*/ 2393950 w 2676928"/>
                    <a:gd name="connsiteY28" fmla="*/ 806450 h 1446502"/>
                    <a:gd name="connsiteX29" fmla="*/ 2374900 w 2676928"/>
                    <a:gd name="connsiteY29" fmla="*/ 850902 h 1446502"/>
                    <a:gd name="connsiteX30" fmla="*/ 2330450 w 2676928"/>
                    <a:gd name="connsiteY30" fmla="*/ 831850 h 1446502"/>
                    <a:gd name="connsiteX31" fmla="*/ 2279650 w 2676928"/>
                    <a:gd name="connsiteY31" fmla="*/ 844550 h 1446502"/>
                    <a:gd name="connsiteX32" fmla="*/ 2235200 w 2676928"/>
                    <a:gd name="connsiteY32" fmla="*/ 831850 h 1446502"/>
                    <a:gd name="connsiteX33" fmla="*/ 2146300 w 2676928"/>
                    <a:gd name="connsiteY33" fmla="*/ 806450 h 1446502"/>
                    <a:gd name="connsiteX34" fmla="*/ 2012950 w 2676928"/>
                    <a:gd name="connsiteY34" fmla="*/ 825502 h 1446502"/>
                    <a:gd name="connsiteX35" fmla="*/ 1943100 w 2676928"/>
                    <a:gd name="connsiteY35" fmla="*/ 844550 h 1446502"/>
                    <a:gd name="connsiteX36" fmla="*/ 1790700 w 2676928"/>
                    <a:gd name="connsiteY36" fmla="*/ 857250 h 1446502"/>
                    <a:gd name="connsiteX37" fmla="*/ 1758950 w 2676928"/>
                    <a:gd name="connsiteY37" fmla="*/ 958850 h 1446502"/>
                    <a:gd name="connsiteX38" fmla="*/ 1727200 w 2676928"/>
                    <a:gd name="connsiteY38" fmla="*/ 1028702 h 1446502"/>
                    <a:gd name="connsiteX39" fmla="*/ 1676400 w 2676928"/>
                    <a:gd name="connsiteY39" fmla="*/ 1047750 h 1446502"/>
                    <a:gd name="connsiteX40" fmla="*/ 1568450 w 2676928"/>
                    <a:gd name="connsiteY40" fmla="*/ 1060450 h 1446502"/>
                    <a:gd name="connsiteX41" fmla="*/ 1473200 w 2676928"/>
                    <a:gd name="connsiteY41" fmla="*/ 1060450 h 1446502"/>
                    <a:gd name="connsiteX42" fmla="*/ 1397000 w 2676928"/>
                    <a:gd name="connsiteY42" fmla="*/ 1174750 h 1446502"/>
                    <a:gd name="connsiteX43" fmla="*/ 1352550 w 2676928"/>
                    <a:gd name="connsiteY43" fmla="*/ 1206502 h 1446502"/>
                    <a:gd name="connsiteX44" fmla="*/ 1263650 w 2676928"/>
                    <a:gd name="connsiteY44" fmla="*/ 1206502 h 1446502"/>
                    <a:gd name="connsiteX45" fmla="*/ 1174750 w 2676928"/>
                    <a:gd name="connsiteY45" fmla="*/ 1174750 h 1446502"/>
                    <a:gd name="connsiteX46" fmla="*/ 1130300 w 2676928"/>
                    <a:gd name="connsiteY46" fmla="*/ 1060450 h 1446502"/>
                    <a:gd name="connsiteX47" fmla="*/ 1009650 w 2676928"/>
                    <a:gd name="connsiteY47" fmla="*/ 1098550 h 1446502"/>
                    <a:gd name="connsiteX48" fmla="*/ 965200 w 2676928"/>
                    <a:gd name="connsiteY48" fmla="*/ 1092198 h 1446502"/>
                    <a:gd name="connsiteX49" fmla="*/ 876300 w 2676928"/>
                    <a:gd name="connsiteY49" fmla="*/ 1111250 h 1446502"/>
                    <a:gd name="connsiteX50" fmla="*/ 800100 w 2676928"/>
                    <a:gd name="connsiteY50" fmla="*/ 1130302 h 1446502"/>
                    <a:gd name="connsiteX51" fmla="*/ 774700 w 2676928"/>
                    <a:gd name="connsiteY51" fmla="*/ 1174750 h 1446502"/>
                    <a:gd name="connsiteX52" fmla="*/ 762000 w 2676928"/>
                    <a:gd name="connsiteY52" fmla="*/ 1219198 h 1446502"/>
                    <a:gd name="connsiteX53" fmla="*/ 704850 w 2676928"/>
                    <a:gd name="connsiteY53" fmla="*/ 1238250 h 1446502"/>
                    <a:gd name="connsiteX54" fmla="*/ 628650 w 2676928"/>
                    <a:gd name="connsiteY54" fmla="*/ 1206502 h 1446502"/>
                    <a:gd name="connsiteX55" fmla="*/ 527050 w 2676928"/>
                    <a:gd name="connsiteY55" fmla="*/ 1276350 h 1446502"/>
                    <a:gd name="connsiteX56" fmla="*/ 469900 w 2676928"/>
                    <a:gd name="connsiteY56" fmla="*/ 1339850 h 1446502"/>
                    <a:gd name="connsiteX57" fmla="*/ 469900 w 2676928"/>
                    <a:gd name="connsiteY57" fmla="*/ 1416050 h 1446502"/>
                    <a:gd name="connsiteX58" fmla="*/ 387350 w 2676928"/>
                    <a:gd name="connsiteY58" fmla="*/ 1435102 h 1446502"/>
                    <a:gd name="connsiteX59" fmla="*/ 381986 w 2676928"/>
                    <a:gd name="connsiteY59" fmla="*/ 1446502 h 1446502"/>
                    <a:gd name="connsiteX60" fmla="*/ 311150 w 2676928"/>
                    <a:gd name="connsiteY60" fmla="*/ 1377950 h 1446502"/>
                    <a:gd name="connsiteX61" fmla="*/ 234950 w 2676928"/>
                    <a:gd name="connsiteY61" fmla="*/ 1403350 h 1446502"/>
                    <a:gd name="connsiteX62" fmla="*/ 222250 w 2676928"/>
                    <a:gd name="connsiteY62" fmla="*/ 1377950 h 1446502"/>
                    <a:gd name="connsiteX63" fmla="*/ 171450 w 2676928"/>
                    <a:gd name="connsiteY63" fmla="*/ 1371598 h 1446502"/>
                    <a:gd name="connsiteX64" fmla="*/ 127000 w 2676928"/>
                    <a:gd name="connsiteY64" fmla="*/ 1339850 h 1446502"/>
                    <a:gd name="connsiteX65" fmla="*/ 190500 w 2676928"/>
                    <a:gd name="connsiteY65" fmla="*/ 1282702 h 1446502"/>
                    <a:gd name="connsiteX66" fmla="*/ 209550 w 2676928"/>
                    <a:gd name="connsiteY66" fmla="*/ 1073150 h 1446502"/>
                    <a:gd name="connsiteX67" fmla="*/ 190500 w 2676928"/>
                    <a:gd name="connsiteY67" fmla="*/ 1035050 h 1446502"/>
                    <a:gd name="connsiteX68" fmla="*/ 222250 w 2676928"/>
                    <a:gd name="connsiteY68" fmla="*/ 965198 h 1446502"/>
                    <a:gd name="connsiteX69" fmla="*/ 254000 w 2676928"/>
                    <a:gd name="connsiteY69" fmla="*/ 781050 h 1446502"/>
                    <a:gd name="connsiteX70" fmla="*/ 215900 w 2676928"/>
                    <a:gd name="connsiteY70" fmla="*/ 736598 h 1446502"/>
                    <a:gd name="connsiteX71" fmla="*/ 107950 w 2676928"/>
                    <a:gd name="connsiteY71" fmla="*/ 628650 h 1446502"/>
                    <a:gd name="connsiteX72" fmla="*/ 0 w 2676928"/>
                    <a:gd name="connsiteY72" fmla="*/ 533398 h 1446502"/>
                    <a:gd name="connsiteX73" fmla="*/ 82550 w 2676928"/>
                    <a:gd name="connsiteY73" fmla="*/ 539750 h 1446502"/>
                    <a:gd name="connsiteX74" fmla="*/ 139700 w 2676928"/>
                    <a:gd name="connsiteY74" fmla="*/ 571502 h 1446502"/>
                    <a:gd name="connsiteX75" fmla="*/ 222250 w 2676928"/>
                    <a:gd name="connsiteY75" fmla="*/ 609598 h 1446502"/>
                    <a:gd name="connsiteX76" fmla="*/ 298450 w 2676928"/>
                    <a:gd name="connsiteY76" fmla="*/ 603250 h 1446502"/>
                    <a:gd name="connsiteX77" fmla="*/ 406400 w 2676928"/>
                    <a:gd name="connsiteY77" fmla="*/ 615950 h 1446502"/>
                    <a:gd name="connsiteX78" fmla="*/ 431800 w 2676928"/>
                    <a:gd name="connsiteY78" fmla="*/ 615950 h 1446502"/>
                    <a:gd name="connsiteX79" fmla="*/ 571500 w 2676928"/>
                    <a:gd name="connsiteY79" fmla="*/ 457198 h 1446502"/>
                    <a:gd name="connsiteX80" fmla="*/ 666750 w 2676928"/>
                    <a:gd name="connsiteY80" fmla="*/ 393702 h 1446502"/>
                    <a:gd name="connsiteX81" fmla="*/ 774700 w 2676928"/>
                    <a:gd name="connsiteY81" fmla="*/ 304798 h 1446502"/>
                    <a:gd name="connsiteX82" fmla="*/ 863600 w 2676928"/>
                    <a:gd name="connsiteY82" fmla="*/ 285750 h 1446502"/>
                    <a:gd name="connsiteX83" fmla="*/ 990600 w 2676928"/>
                    <a:gd name="connsiteY83" fmla="*/ 184150 h 1446502"/>
                    <a:gd name="connsiteX84" fmla="*/ 1009650 w 2676928"/>
                    <a:gd name="connsiteY84" fmla="*/ 146050 h 1446502"/>
                    <a:gd name="connsiteX85" fmla="*/ 984250 w 2676928"/>
                    <a:gd name="connsiteY85" fmla="*/ 88900 h 1446502"/>
                    <a:gd name="connsiteX86" fmla="*/ 1079500 w 2676928"/>
                    <a:gd name="connsiteY86" fmla="*/ 88900 h 1446502"/>
                    <a:gd name="connsiteX87" fmla="*/ 1149350 w 2676928"/>
                    <a:gd name="connsiteY87" fmla="*/ 76200 h 1446502"/>
                    <a:gd name="connsiteX88" fmla="*/ 1276350 w 2676928"/>
                    <a:gd name="connsiteY88" fmla="*/ 146050 h 1446502"/>
                    <a:gd name="connsiteX89" fmla="*/ 1327150 w 2676928"/>
                    <a:gd name="connsiteY89" fmla="*/ 165100 h 1446502"/>
                    <a:gd name="connsiteX90" fmla="*/ 1492250 w 2676928"/>
                    <a:gd name="connsiteY90" fmla="*/ 184150 h 1446502"/>
                    <a:gd name="connsiteX91" fmla="*/ 1638300 w 2676928"/>
                    <a:gd name="connsiteY91" fmla="*/ 165100 h 1446502"/>
                    <a:gd name="connsiteX92" fmla="*/ 1606550 w 2676928"/>
                    <a:gd name="connsiteY92" fmla="*/ 120650 h 1446502"/>
                    <a:gd name="connsiteX93" fmla="*/ 1663700 w 2676928"/>
                    <a:gd name="connsiteY93" fmla="*/ 101600 h 1446502"/>
                    <a:gd name="connsiteX94" fmla="*/ 1695450 w 2676928"/>
                    <a:gd name="connsiteY94" fmla="*/ 82550 h 1446502"/>
                    <a:gd name="connsiteX95" fmla="*/ 1695450 w 2676928"/>
                    <a:gd name="connsiteY95" fmla="*/ 31750 h 14465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</a:cxnLst>
                  <a:rect l="l" t="t" r="r" b="b"/>
                  <a:pathLst>
                    <a:path w="2676928" h="1446502">
                      <a:moveTo>
                        <a:pt x="1714500" y="0"/>
                      </a:moveTo>
                      <a:lnTo>
                        <a:pt x="1828800" y="82550"/>
                      </a:lnTo>
                      <a:lnTo>
                        <a:pt x="1809750" y="158750"/>
                      </a:lnTo>
                      <a:lnTo>
                        <a:pt x="1790700" y="203200"/>
                      </a:lnTo>
                      <a:lnTo>
                        <a:pt x="1803400" y="260350"/>
                      </a:lnTo>
                      <a:lnTo>
                        <a:pt x="1835150" y="279400"/>
                      </a:lnTo>
                      <a:lnTo>
                        <a:pt x="1898650" y="279400"/>
                      </a:lnTo>
                      <a:lnTo>
                        <a:pt x="1924050" y="209550"/>
                      </a:lnTo>
                      <a:lnTo>
                        <a:pt x="1962150" y="209550"/>
                      </a:lnTo>
                      <a:lnTo>
                        <a:pt x="2025650" y="241300"/>
                      </a:lnTo>
                      <a:lnTo>
                        <a:pt x="2089150" y="203200"/>
                      </a:lnTo>
                      <a:lnTo>
                        <a:pt x="2127250" y="228600"/>
                      </a:lnTo>
                      <a:lnTo>
                        <a:pt x="2120900" y="330198"/>
                      </a:lnTo>
                      <a:lnTo>
                        <a:pt x="2082800" y="361950"/>
                      </a:lnTo>
                      <a:lnTo>
                        <a:pt x="2114550" y="419102"/>
                      </a:lnTo>
                      <a:lnTo>
                        <a:pt x="2152650" y="431798"/>
                      </a:lnTo>
                      <a:lnTo>
                        <a:pt x="2184400" y="457198"/>
                      </a:lnTo>
                      <a:lnTo>
                        <a:pt x="2266950" y="469902"/>
                      </a:lnTo>
                      <a:lnTo>
                        <a:pt x="2374900" y="571502"/>
                      </a:lnTo>
                      <a:lnTo>
                        <a:pt x="2438400" y="565150"/>
                      </a:lnTo>
                      <a:lnTo>
                        <a:pt x="2501900" y="533398"/>
                      </a:lnTo>
                      <a:lnTo>
                        <a:pt x="2533650" y="641350"/>
                      </a:lnTo>
                      <a:lnTo>
                        <a:pt x="2565400" y="685798"/>
                      </a:lnTo>
                      <a:lnTo>
                        <a:pt x="2676928" y="731106"/>
                      </a:lnTo>
                      <a:lnTo>
                        <a:pt x="2647950" y="806450"/>
                      </a:lnTo>
                      <a:lnTo>
                        <a:pt x="2654300" y="850902"/>
                      </a:lnTo>
                      <a:lnTo>
                        <a:pt x="2609850" y="895350"/>
                      </a:lnTo>
                      <a:lnTo>
                        <a:pt x="2552700" y="882650"/>
                      </a:lnTo>
                      <a:lnTo>
                        <a:pt x="2393950" y="806450"/>
                      </a:lnTo>
                      <a:lnTo>
                        <a:pt x="2374900" y="850902"/>
                      </a:lnTo>
                      <a:lnTo>
                        <a:pt x="2330450" y="831850"/>
                      </a:lnTo>
                      <a:lnTo>
                        <a:pt x="2279650" y="844550"/>
                      </a:lnTo>
                      <a:lnTo>
                        <a:pt x="2235200" y="831850"/>
                      </a:lnTo>
                      <a:lnTo>
                        <a:pt x="2146300" y="806450"/>
                      </a:lnTo>
                      <a:lnTo>
                        <a:pt x="2012950" y="825502"/>
                      </a:lnTo>
                      <a:lnTo>
                        <a:pt x="1943100" y="844550"/>
                      </a:lnTo>
                      <a:lnTo>
                        <a:pt x="1790700" y="857250"/>
                      </a:lnTo>
                      <a:lnTo>
                        <a:pt x="1758950" y="958850"/>
                      </a:lnTo>
                      <a:lnTo>
                        <a:pt x="1727200" y="1028702"/>
                      </a:lnTo>
                      <a:lnTo>
                        <a:pt x="1676400" y="1047750"/>
                      </a:lnTo>
                      <a:lnTo>
                        <a:pt x="1568450" y="1060450"/>
                      </a:lnTo>
                      <a:lnTo>
                        <a:pt x="1473200" y="1060450"/>
                      </a:lnTo>
                      <a:lnTo>
                        <a:pt x="1397000" y="1174750"/>
                      </a:lnTo>
                      <a:lnTo>
                        <a:pt x="1352550" y="1206502"/>
                      </a:lnTo>
                      <a:lnTo>
                        <a:pt x="1263650" y="1206502"/>
                      </a:lnTo>
                      <a:lnTo>
                        <a:pt x="1174750" y="1174750"/>
                      </a:lnTo>
                      <a:lnTo>
                        <a:pt x="1130300" y="1060450"/>
                      </a:lnTo>
                      <a:lnTo>
                        <a:pt x="1009650" y="1098550"/>
                      </a:lnTo>
                      <a:lnTo>
                        <a:pt x="965200" y="1092198"/>
                      </a:lnTo>
                      <a:lnTo>
                        <a:pt x="876300" y="1111250"/>
                      </a:lnTo>
                      <a:lnTo>
                        <a:pt x="800100" y="1130302"/>
                      </a:lnTo>
                      <a:lnTo>
                        <a:pt x="774700" y="1174750"/>
                      </a:lnTo>
                      <a:lnTo>
                        <a:pt x="762000" y="1219198"/>
                      </a:lnTo>
                      <a:lnTo>
                        <a:pt x="704850" y="1238250"/>
                      </a:lnTo>
                      <a:lnTo>
                        <a:pt x="628650" y="1206502"/>
                      </a:lnTo>
                      <a:lnTo>
                        <a:pt x="527050" y="1276350"/>
                      </a:lnTo>
                      <a:lnTo>
                        <a:pt x="469900" y="1339850"/>
                      </a:lnTo>
                      <a:lnTo>
                        <a:pt x="469900" y="1416050"/>
                      </a:lnTo>
                      <a:lnTo>
                        <a:pt x="387350" y="1435102"/>
                      </a:lnTo>
                      <a:lnTo>
                        <a:pt x="381986" y="1446502"/>
                      </a:lnTo>
                      <a:lnTo>
                        <a:pt x="311150" y="1377950"/>
                      </a:lnTo>
                      <a:lnTo>
                        <a:pt x="234950" y="1403350"/>
                      </a:lnTo>
                      <a:lnTo>
                        <a:pt x="222250" y="1377950"/>
                      </a:lnTo>
                      <a:lnTo>
                        <a:pt x="171450" y="1371598"/>
                      </a:lnTo>
                      <a:lnTo>
                        <a:pt x="127000" y="1339850"/>
                      </a:lnTo>
                      <a:lnTo>
                        <a:pt x="190500" y="1282702"/>
                      </a:lnTo>
                      <a:lnTo>
                        <a:pt x="209550" y="1073150"/>
                      </a:lnTo>
                      <a:lnTo>
                        <a:pt x="190500" y="1035050"/>
                      </a:lnTo>
                      <a:lnTo>
                        <a:pt x="222250" y="965198"/>
                      </a:lnTo>
                      <a:lnTo>
                        <a:pt x="254000" y="781050"/>
                      </a:lnTo>
                      <a:lnTo>
                        <a:pt x="215900" y="736598"/>
                      </a:lnTo>
                      <a:lnTo>
                        <a:pt x="107950" y="628650"/>
                      </a:lnTo>
                      <a:lnTo>
                        <a:pt x="0" y="533398"/>
                      </a:lnTo>
                      <a:lnTo>
                        <a:pt x="82550" y="539750"/>
                      </a:lnTo>
                      <a:lnTo>
                        <a:pt x="139700" y="571502"/>
                      </a:lnTo>
                      <a:lnTo>
                        <a:pt x="222250" y="609598"/>
                      </a:lnTo>
                      <a:lnTo>
                        <a:pt x="298450" y="603250"/>
                      </a:lnTo>
                      <a:lnTo>
                        <a:pt x="406400" y="615950"/>
                      </a:lnTo>
                      <a:lnTo>
                        <a:pt x="431800" y="615950"/>
                      </a:lnTo>
                      <a:lnTo>
                        <a:pt x="571500" y="457198"/>
                      </a:lnTo>
                      <a:lnTo>
                        <a:pt x="666750" y="393702"/>
                      </a:lnTo>
                      <a:lnTo>
                        <a:pt x="774700" y="304798"/>
                      </a:lnTo>
                      <a:lnTo>
                        <a:pt x="863600" y="285750"/>
                      </a:lnTo>
                      <a:lnTo>
                        <a:pt x="990600" y="184150"/>
                      </a:lnTo>
                      <a:lnTo>
                        <a:pt x="1009650" y="146050"/>
                      </a:lnTo>
                      <a:lnTo>
                        <a:pt x="984250" y="88900"/>
                      </a:lnTo>
                      <a:lnTo>
                        <a:pt x="1079500" y="88900"/>
                      </a:lnTo>
                      <a:lnTo>
                        <a:pt x="1149350" y="76200"/>
                      </a:lnTo>
                      <a:lnTo>
                        <a:pt x="1276350" y="146050"/>
                      </a:lnTo>
                      <a:lnTo>
                        <a:pt x="1327150" y="165100"/>
                      </a:lnTo>
                      <a:lnTo>
                        <a:pt x="1492250" y="184150"/>
                      </a:lnTo>
                      <a:lnTo>
                        <a:pt x="1638300" y="165100"/>
                      </a:lnTo>
                      <a:lnTo>
                        <a:pt x="1606550" y="120650"/>
                      </a:lnTo>
                      <a:lnTo>
                        <a:pt x="1663700" y="101600"/>
                      </a:lnTo>
                      <a:lnTo>
                        <a:pt x="1695450" y="82550"/>
                      </a:lnTo>
                      <a:lnTo>
                        <a:pt x="1695450" y="31750"/>
                      </a:lnTo>
                      <a:close/>
                    </a:path>
                  </a:pathLst>
                </a:custGeom>
                <a:solidFill>
                  <a:srgbClr val="99FF99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544" name="フリーフォーム: 図形 543">
                  <a:extLst>
                    <a:ext uri="{FF2B5EF4-FFF2-40B4-BE49-F238E27FC236}">
                      <a16:creationId xmlns:a16="http://schemas.microsoft.com/office/drawing/2014/main" id="{08FDECC8-7102-C56B-62C4-18D29F4061B7}"/>
                    </a:ext>
                  </a:extLst>
                </p:cNvPr>
                <p:cNvSpPr/>
                <p:nvPr/>
              </p:nvSpPr>
              <p:spPr>
                <a:xfrm>
                  <a:off x="1564390" y="2712118"/>
                  <a:ext cx="1155609" cy="837399"/>
                </a:xfrm>
                <a:custGeom>
                  <a:avLst/>
                  <a:gdLst>
                    <a:gd name="connsiteX0" fmla="*/ 1254577 w 1254577"/>
                    <a:gd name="connsiteY0" fmla="*/ 252951 h 837399"/>
                    <a:gd name="connsiteX1" fmla="*/ 1254576 w 1254577"/>
                    <a:gd name="connsiteY1" fmla="*/ 252952 h 837399"/>
                    <a:gd name="connsiteX2" fmla="*/ 1239306 w 1254577"/>
                    <a:gd name="connsiteY2" fmla="*/ 255497 h 837399"/>
                    <a:gd name="connsiteX3" fmla="*/ 629932 w 1254577"/>
                    <a:gd name="connsiteY3" fmla="*/ 0 h 837399"/>
                    <a:gd name="connsiteX4" fmla="*/ 650489 w 1254577"/>
                    <a:gd name="connsiteY4" fmla="*/ 16153 h 837399"/>
                    <a:gd name="connsiteX5" fmla="*/ 671046 w 1254577"/>
                    <a:gd name="connsiteY5" fmla="*/ 52862 h 837399"/>
                    <a:gd name="connsiteX6" fmla="*/ 690135 w 1254577"/>
                    <a:gd name="connsiteY6" fmla="*/ 71950 h 837399"/>
                    <a:gd name="connsiteX7" fmla="*/ 709224 w 1254577"/>
                    <a:gd name="connsiteY7" fmla="*/ 124811 h 837399"/>
                    <a:gd name="connsiteX8" fmla="*/ 709224 w 1254577"/>
                    <a:gd name="connsiteY8" fmla="*/ 136558 h 837399"/>
                    <a:gd name="connsiteX9" fmla="*/ 734186 w 1254577"/>
                    <a:gd name="connsiteY9" fmla="*/ 165926 h 837399"/>
                    <a:gd name="connsiteX10" fmla="*/ 748870 w 1254577"/>
                    <a:gd name="connsiteY10" fmla="*/ 165926 h 837399"/>
                    <a:gd name="connsiteX11" fmla="*/ 756212 w 1254577"/>
                    <a:gd name="connsiteY11" fmla="*/ 171799 h 837399"/>
                    <a:gd name="connsiteX12" fmla="*/ 767959 w 1254577"/>
                    <a:gd name="connsiteY12" fmla="*/ 174737 h 837399"/>
                    <a:gd name="connsiteX13" fmla="*/ 829630 w 1254577"/>
                    <a:gd name="connsiteY13" fmla="*/ 155648 h 837399"/>
                    <a:gd name="connsiteX14" fmla="*/ 857529 w 1254577"/>
                    <a:gd name="connsiteY14" fmla="*/ 136558 h 837399"/>
                    <a:gd name="connsiteX15" fmla="*/ 872213 w 1254577"/>
                    <a:gd name="connsiteY15" fmla="*/ 135090 h 837399"/>
                    <a:gd name="connsiteX16" fmla="*/ 898644 w 1254577"/>
                    <a:gd name="connsiteY16" fmla="*/ 132154 h 837399"/>
                    <a:gd name="connsiteX17" fmla="*/ 969126 w 1254577"/>
                    <a:gd name="connsiteY17" fmla="*/ 124811 h 837399"/>
                    <a:gd name="connsiteX18" fmla="*/ 1024924 w 1254577"/>
                    <a:gd name="connsiteY18" fmla="*/ 140964 h 837399"/>
                    <a:gd name="connsiteX19" fmla="*/ 1049886 w 1254577"/>
                    <a:gd name="connsiteY19" fmla="*/ 117470 h 837399"/>
                    <a:gd name="connsiteX20" fmla="*/ 1067507 w 1254577"/>
                    <a:gd name="connsiteY20" fmla="*/ 95444 h 837399"/>
                    <a:gd name="connsiteX21" fmla="*/ 1095406 w 1254577"/>
                    <a:gd name="connsiteY21" fmla="*/ 83697 h 837399"/>
                    <a:gd name="connsiteX22" fmla="*/ 1096853 w 1254577"/>
                    <a:gd name="connsiteY22" fmla="*/ 83263 h 837399"/>
                    <a:gd name="connsiteX23" fmla="*/ 1105684 w 1254577"/>
                    <a:gd name="connsiteY23" fmla="*/ 89570 h 837399"/>
                    <a:gd name="connsiteX24" fmla="*/ 1117431 w 1254577"/>
                    <a:gd name="connsiteY24" fmla="*/ 91039 h 837399"/>
                    <a:gd name="connsiteX25" fmla="*/ 1120368 w 1254577"/>
                    <a:gd name="connsiteY25" fmla="*/ 96913 h 837399"/>
                    <a:gd name="connsiteX26" fmla="*/ 1137988 w 1254577"/>
                    <a:gd name="connsiteY26" fmla="*/ 91039 h 837399"/>
                    <a:gd name="connsiteX27" fmla="*/ 1154369 w 1254577"/>
                    <a:gd name="connsiteY27" fmla="*/ 106891 h 837399"/>
                    <a:gd name="connsiteX28" fmla="*/ 1143862 w 1254577"/>
                    <a:gd name="connsiteY28" fmla="*/ 129217 h 837399"/>
                    <a:gd name="connsiteX29" fmla="*/ 1149735 w 1254577"/>
                    <a:gd name="connsiteY29" fmla="*/ 149774 h 837399"/>
                    <a:gd name="connsiteX30" fmla="*/ 1155609 w 1254577"/>
                    <a:gd name="connsiteY30" fmla="*/ 164458 h 837399"/>
                    <a:gd name="connsiteX31" fmla="*/ 1149735 w 1254577"/>
                    <a:gd name="connsiteY31" fmla="*/ 183546 h 837399"/>
                    <a:gd name="connsiteX32" fmla="*/ 1155609 w 1254577"/>
                    <a:gd name="connsiteY32" fmla="*/ 193825 h 837399"/>
                    <a:gd name="connsiteX33" fmla="*/ 1140925 w 1254577"/>
                    <a:gd name="connsiteY33" fmla="*/ 205572 h 837399"/>
                    <a:gd name="connsiteX34" fmla="*/ 1136520 w 1254577"/>
                    <a:gd name="connsiteY34" fmla="*/ 215851 h 837399"/>
                    <a:gd name="connsiteX35" fmla="*/ 1136432 w 1254577"/>
                    <a:gd name="connsiteY35" fmla="*/ 216355 h 837399"/>
                    <a:gd name="connsiteX36" fmla="*/ 1135052 w 1254577"/>
                    <a:gd name="connsiteY36" fmla="*/ 214383 h 837399"/>
                    <a:gd name="connsiteX37" fmla="*/ 1117431 w 1254577"/>
                    <a:gd name="connsiteY37" fmla="*/ 221725 h 837399"/>
                    <a:gd name="connsiteX38" fmla="*/ 1096874 w 1254577"/>
                    <a:gd name="connsiteY38" fmla="*/ 217319 h 837399"/>
                    <a:gd name="connsiteX39" fmla="*/ 1079254 w 1254577"/>
                    <a:gd name="connsiteY39" fmla="*/ 227598 h 837399"/>
                    <a:gd name="connsiteX40" fmla="*/ 1052823 w 1254577"/>
                    <a:gd name="connsiteY40" fmla="*/ 215851 h 837399"/>
                    <a:gd name="connsiteX41" fmla="*/ 1021987 w 1254577"/>
                    <a:gd name="connsiteY41" fmla="*/ 258434 h 837399"/>
                    <a:gd name="connsiteX42" fmla="*/ 976468 w 1254577"/>
                    <a:gd name="connsiteY42" fmla="*/ 255497 h 837399"/>
                    <a:gd name="connsiteX43" fmla="*/ 955910 w 1254577"/>
                    <a:gd name="connsiteY43" fmla="*/ 248155 h 837399"/>
                    <a:gd name="connsiteX44" fmla="*/ 947100 w 1254577"/>
                    <a:gd name="connsiteY44" fmla="*/ 258434 h 837399"/>
                    <a:gd name="connsiteX45" fmla="*/ 925074 w 1254577"/>
                    <a:gd name="connsiteY45" fmla="*/ 252560 h 837399"/>
                    <a:gd name="connsiteX46" fmla="*/ 901581 w 1254577"/>
                    <a:gd name="connsiteY46" fmla="*/ 270181 h 837399"/>
                    <a:gd name="connsiteX47" fmla="*/ 867808 w 1254577"/>
                    <a:gd name="connsiteY47" fmla="*/ 261370 h 837399"/>
                    <a:gd name="connsiteX48" fmla="*/ 847251 w 1254577"/>
                    <a:gd name="connsiteY48" fmla="*/ 292207 h 837399"/>
                    <a:gd name="connsiteX49" fmla="*/ 825225 w 1254577"/>
                    <a:gd name="connsiteY49" fmla="*/ 301016 h 837399"/>
                    <a:gd name="connsiteX50" fmla="*/ 807605 w 1254577"/>
                    <a:gd name="connsiteY50" fmla="*/ 292207 h 837399"/>
                    <a:gd name="connsiteX51" fmla="*/ 784111 w 1254577"/>
                    <a:gd name="connsiteY51" fmla="*/ 327448 h 837399"/>
                    <a:gd name="connsiteX52" fmla="*/ 781174 w 1254577"/>
                    <a:gd name="connsiteY52" fmla="*/ 339195 h 837399"/>
                    <a:gd name="connsiteX53" fmla="*/ 770895 w 1254577"/>
                    <a:gd name="connsiteY53" fmla="*/ 352410 h 837399"/>
                    <a:gd name="connsiteX54" fmla="*/ 770895 w 1254577"/>
                    <a:gd name="connsiteY54" fmla="*/ 368562 h 837399"/>
                    <a:gd name="connsiteX55" fmla="*/ 756212 w 1254577"/>
                    <a:gd name="connsiteY55" fmla="*/ 374436 h 837399"/>
                    <a:gd name="connsiteX56" fmla="*/ 754743 w 1254577"/>
                    <a:gd name="connsiteY56" fmla="*/ 393524 h 837399"/>
                    <a:gd name="connsiteX57" fmla="*/ 744465 w 1254577"/>
                    <a:gd name="connsiteY57" fmla="*/ 408208 h 837399"/>
                    <a:gd name="connsiteX58" fmla="*/ 737123 w 1254577"/>
                    <a:gd name="connsiteY58" fmla="*/ 408208 h 837399"/>
                    <a:gd name="connsiteX59" fmla="*/ 713629 w 1254577"/>
                    <a:gd name="connsiteY59" fmla="*/ 433170 h 837399"/>
                    <a:gd name="connsiteX60" fmla="*/ 720971 w 1254577"/>
                    <a:gd name="connsiteY60" fmla="*/ 446385 h 837399"/>
                    <a:gd name="connsiteX61" fmla="*/ 710692 w 1254577"/>
                    <a:gd name="connsiteY61" fmla="*/ 461069 h 837399"/>
                    <a:gd name="connsiteX62" fmla="*/ 704819 w 1254577"/>
                    <a:gd name="connsiteY62" fmla="*/ 477221 h 837399"/>
                    <a:gd name="connsiteX63" fmla="*/ 712161 w 1254577"/>
                    <a:gd name="connsiteY63" fmla="*/ 490437 h 837399"/>
                    <a:gd name="connsiteX64" fmla="*/ 712161 w 1254577"/>
                    <a:gd name="connsiteY64" fmla="*/ 503652 h 837399"/>
                    <a:gd name="connsiteX65" fmla="*/ 665173 w 1254577"/>
                    <a:gd name="connsiteY65" fmla="*/ 559450 h 837399"/>
                    <a:gd name="connsiteX66" fmla="*/ 632868 w 1254577"/>
                    <a:gd name="connsiteY66" fmla="*/ 571197 h 837399"/>
                    <a:gd name="connsiteX67" fmla="*/ 600564 w 1254577"/>
                    <a:gd name="connsiteY67" fmla="*/ 563855 h 837399"/>
                    <a:gd name="connsiteX68" fmla="*/ 580007 w 1254577"/>
                    <a:gd name="connsiteY68" fmla="*/ 562387 h 837399"/>
                    <a:gd name="connsiteX69" fmla="*/ 562387 w 1254577"/>
                    <a:gd name="connsiteY69" fmla="*/ 557982 h 837399"/>
                    <a:gd name="connsiteX70" fmla="*/ 533019 w 1254577"/>
                    <a:gd name="connsiteY70" fmla="*/ 574134 h 837399"/>
                    <a:gd name="connsiteX71" fmla="*/ 543298 w 1254577"/>
                    <a:gd name="connsiteY71" fmla="*/ 588817 h 837399"/>
                    <a:gd name="connsiteX72" fmla="*/ 552108 w 1254577"/>
                    <a:gd name="connsiteY72" fmla="*/ 628464 h 837399"/>
                    <a:gd name="connsiteX73" fmla="*/ 562387 w 1254577"/>
                    <a:gd name="connsiteY73" fmla="*/ 632869 h 837399"/>
                    <a:gd name="connsiteX74" fmla="*/ 565323 w 1254577"/>
                    <a:gd name="connsiteY74" fmla="*/ 654894 h 837399"/>
                    <a:gd name="connsiteX75" fmla="*/ 584412 w 1254577"/>
                    <a:gd name="connsiteY75" fmla="*/ 660768 h 837399"/>
                    <a:gd name="connsiteX76" fmla="*/ 599096 w 1254577"/>
                    <a:gd name="connsiteY76" fmla="*/ 675452 h 837399"/>
                    <a:gd name="connsiteX77" fmla="*/ 597628 w 1254577"/>
                    <a:gd name="connsiteY77" fmla="*/ 694540 h 837399"/>
                    <a:gd name="connsiteX78" fmla="*/ 555045 w 1254577"/>
                    <a:gd name="connsiteY78" fmla="*/ 719503 h 837399"/>
                    <a:gd name="connsiteX79" fmla="*/ 528614 w 1254577"/>
                    <a:gd name="connsiteY79" fmla="*/ 726845 h 837399"/>
                    <a:gd name="connsiteX80" fmla="*/ 513930 w 1254577"/>
                    <a:gd name="connsiteY80" fmla="*/ 740060 h 837399"/>
                    <a:gd name="connsiteX81" fmla="*/ 510994 w 1254577"/>
                    <a:gd name="connsiteY81" fmla="*/ 760617 h 837399"/>
                    <a:gd name="connsiteX82" fmla="*/ 506588 w 1254577"/>
                    <a:gd name="connsiteY82" fmla="*/ 794389 h 837399"/>
                    <a:gd name="connsiteX83" fmla="*/ 480158 w 1254577"/>
                    <a:gd name="connsiteY83" fmla="*/ 791453 h 837399"/>
                    <a:gd name="connsiteX84" fmla="*/ 480158 w 1254577"/>
                    <a:gd name="connsiteY84" fmla="*/ 804668 h 837399"/>
                    <a:gd name="connsiteX85" fmla="*/ 451203 w 1254577"/>
                    <a:gd name="connsiteY85" fmla="*/ 837399 h 837399"/>
                    <a:gd name="connsiteX86" fmla="*/ 440121 w 1254577"/>
                    <a:gd name="connsiteY86" fmla="*/ 837399 h 837399"/>
                    <a:gd name="connsiteX87" fmla="*/ 412613 w 1254577"/>
                    <a:gd name="connsiteY87" fmla="*/ 813479 h 837399"/>
                    <a:gd name="connsiteX88" fmla="*/ 405271 w 1254577"/>
                    <a:gd name="connsiteY88" fmla="*/ 809074 h 837399"/>
                    <a:gd name="connsiteX89" fmla="*/ 392055 w 1254577"/>
                    <a:gd name="connsiteY89" fmla="*/ 816415 h 837399"/>
                    <a:gd name="connsiteX90" fmla="*/ 402547 w 1254577"/>
                    <a:gd name="connsiteY90" fmla="*/ 837399 h 837399"/>
                    <a:gd name="connsiteX91" fmla="*/ 273117 w 1254577"/>
                    <a:gd name="connsiteY91" fmla="*/ 837399 h 837399"/>
                    <a:gd name="connsiteX92" fmla="*/ 273117 w 1254577"/>
                    <a:gd name="connsiteY92" fmla="*/ 826694 h 837399"/>
                    <a:gd name="connsiteX93" fmla="*/ 281927 w 1254577"/>
                    <a:gd name="connsiteY93" fmla="*/ 816415 h 837399"/>
                    <a:gd name="connsiteX94" fmla="*/ 296611 w 1254577"/>
                    <a:gd name="connsiteY94" fmla="*/ 817883 h 837399"/>
                    <a:gd name="connsiteX95" fmla="*/ 308358 w 1254577"/>
                    <a:gd name="connsiteY95" fmla="*/ 814947 h 837399"/>
                    <a:gd name="connsiteX96" fmla="*/ 312763 w 1254577"/>
                    <a:gd name="connsiteY96" fmla="*/ 803200 h 837399"/>
                    <a:gd name="connsiteX97" fmla="*/ 321574 w 1254577"/>
                    <a:gd name="connsiteY97" fmla="*/ 781174 h 837399"/>
                    <a:gd name="connsiteX98" fmla="*/ 342131 w 1254577"/>
                    <a:gd name="connsiteY98" fmla="*/ 776769 h 837399"/>
                    <a:gd name="connsiteX99" fmla="*/ 340662 w 1254577"/>
                    <a:gd name="connsiteY99" fmla="*/ 767959 h 837399"/>
                    <a:gd name="connsiteX100" fmla="*/ 330384 w 1254577"/>
                    <a:gd name="connsiteY100" fmla="*/ 760617 h 837399"/>
                    <a:gd name="connsiteX101" fmla="*/ 336257 w 1254577"/>
                    <a:gd name="connsiteY101" fmla="*/ 748870 h 837399"/>
                    <a:gd name="connsiteX102" fmla="*/ 317168 w 1254577"/>
                    <a:gd name="connsiteY102" fmla="*/ 740060 h 837399"/>
                    <a:gd name="connsiteX103" fmla="*/ 298080 w 1254577"/>
                    <a:gd name="connsiteY103" fmla="*/ 734186 h 837399"/>
                    <a:gd name="connsiteX104" fmla="*/ 303953 w 1254577"/>
                    <a:gd name="connsiteY104" fmla="*/ 718034 h 837399"/>
                    <a:gd name="connsiteX105" fmla="*/ 318637 w 1254577"/>
                    <a:gd name="connsiteY105" fmla="*/ 713629 h 837399"/>
                    <a:gd name="connsiteX106" fmla="*/ 325979 w 1254577"/>
                    <a:gd name="connsiteY106" fmla="*/ 701882 h 837399"/>
                    <a:gd name="connsiteX107" fmla="*/ 305421 w 1254577"/>
                    <a:gd name="connsiteY107" fmla="*/ 691604 h 837399"/>
                    <a:gd name="connsiteX108" fmla="*/ 295143 w 1254577"/>
                    <a:gd name="connsiteY108" fmla="*/ 693072 h 837399"/>
                    <a:gd name="connsiteX109" fmla="*/ 261370 w 1254577"/>
                    <a:gd name="connsiteY109" fmla="*/ 693072 h 837399"/>
                    <a:gd name="connsiteX110" fmla="*/ 255497 w 1254577"/>
                    <a:gd name="connsiteY110" fmla="*/ 701882 h 837399"/>
                    <a:gd name="connsiteX111" fmla="*/ 243750 w 1254577"/>
                    <a:gd name="connsiteY111" fmla="*/ 700413 h 837399"/>
                    <a:gd name="connsiteX112" fmla="*/ 230534 w 1254577"/>
                    <a:gd name="connsiteY112" fmla="*/ 688666 h 837399"/>
                    <a:gd name="connsiteX113" fmla="*/ 230534 w 1254577"/>
                    <a:gd name="connsiteY113" fmla="*/ 676919 h 837399"/>
                    <a:gd name="connsiteX114" fmla="*/ 254028 w 1254577"/>
                    <a:gd name="connsiteY114" fmla="*/ 671046 h 837399"/>
                    <a:gd name="connsiteX115" fmla="*/ 254028 w 1254577"/>
                    <a:gd name="connsiteY115" fmla="*/ 651958 h 837399"/>
                    <a:gd name="connsiteX116" fmla="*/ 240813 w 1254577"/>
                    <a:gd name="connsiteY116" fmla="*/ 649021 h 837399"/>
                    <a:gd name="connsiteX117" fmla="*/ 233471 w 1254577"/>
                    <a:gd name="connsiteY117" fmla="*/ 646084 h 837399"/>
                    <a:gd name="connsiteX118" fmla="*/ 237876 w 1254577"/>
                    <a:gd name="connsiteY118" fmla="*/ 634337 h 837399"/>
                    <a:gd name="connsiteX119" fmla="*/ 237876 w 1254577"/>
                    <a:gd name="connsiteY119" fmla="*/ 609375 h 837399"/>
                    <a:gd name="connsiteX120" fmla="*/ 242281 w 1254577"/>
                    <a:gd name="connsiteY120" fmla="*/ 602033 h 837399"/>
                    <a:gd name="connsiteX121" fmla="*/ 248155 w 1254577"/>
                    <a:gd name="connsiteY121" fmla="*/ 578539 h 837399"/>
                    <a:gd name="connsiteX122" fmla="*/ 232003 w 1254577"/>
                    <a:gd name="connsiteY122" fmla="*/ 575602 h 837399"/>
                    <a:gd name="connsiteX123" fmla="*/ 207041 w 1254577"/>
                    <a:gd name="connsiteY123" fmla="*/ 560918 h 837399"/>
                    <a:gd name="connsiteX124" fmla="*/ 174736 w 1254577"/>
                    <a:gd name="connsiteY124" fmla="*/ 568261 h 837399"/>
                    <a:gd name="connsiteX125" fmla="*/ 140964 w 1254577"/>
                    <a:gd name="connsiteY125" fmla="*/ 577070 h 837399"/>
                    <a:gd name="connsiteX126" fmla="*/ 117470 w 1254577"/>
                    <a:gd name="connsiteY126" fmla="*/ 600564 h 837399"/>
                    <a:gd name="connsiteX127" fmla="*/ 95444 w 1254577"/>
                    <a:gd name="connsiteY127" fmla="*/ 615249 h 837399"/>
                    <a:gd name="connsiteX128" fmla="*/ 71950 w 1254577"/>
                    <a:gd name="connsiteY128" fmla="*/ 629932 h 837399"/>
                    <a:gd name="connsiteX129" fmla="*/ 63140 w 1254577"/>
                    <a:gd name="connsiteY129" fmla="*/ 649021 h 837399"/>
                    <a:gd name="connsiteX130" fmla="*/ 35241 w 1254577"/>
                    <a:gd name="connsiteY130" fmla="*/ 647552 h 837399"/>
                    <a:gd name="connsiteX131" fmla="*/ 30836 w 1254577"/>
                    <a:gd name="connsiteY131" fmla="*/ 637274 h 837399"/>
                    <a:gd name="connsiteX132" fmla="*/ 0 w 1254577"/>
                    <a:gd name="connsiteY132" fmla="*/ 643147 h 837399"/>
                    <a:gd name="connsiteX133" fmla="*/ 51393 w 1254577"/>
                    <a:gd name="connsiteY133" fmla="*/ 609375 h 837399"/>
                    <a:gd name="connsiteX134" fmla="*/ 76355 w 1254577"/>
                    <a:gd name="connsiteY134" fmla="*/ 604970 h 837399"/>
                    <a:gd name="connsiteX135" fmla="*/ 80761 w 1254577"/>
                    <a:gd name="connsiteY135" fmla="*/ 587349 h 837399"/>
                    <a:gd name="connsiteX136" fmla="*/ 96913 w 1254577"/>
                    <a:gd name="connsiteY136" fmla="*/ 587349 h 837399"/>
                    <a:gd name="connsiteX137" fmla="*/ 114533 w 1254577"/>
                    <a:gd name="connsiteY137" fmla="*/ 577070 h 837399"/>
                    <a:gd name="connsiteX138" fmla="*/ 186483 w 1254577"/>
                    <a:gd name="connsiteY138" fmla="*/ 540361 h 837399"/>
                    <a:gd name="connsiteX139" fmla="*/ 255497 w 1254577"/>
                    <a:gd name="connsiteY139" fmla="*/ 497779 h 837399"/>
                    <a:gd name="connsiteX140" fmla="*/ 301016 w 1254577"/>
                    <a:gd name="connsiteY140" fmla="*/ 436106 h 837399"/>
                    <a:gd name="connsiteX141" fmla="*/ 380308 w 1254577"/>
                    <a:gd name="connsiteY141" fmla="*/ 402334 h 837399"/>
                    <a:gd name="connsiteX142" fmla="*/ 427296 w 1254577"/>
                    <a:gd name="connsiteY142" fmla="*/ 371498 h 837399"/>
                    <a:gd name="connsiteX143" fmla="*/ 444917 w 1254577"/>
                    <a:gd name="connsiteY143" fmla="*/ 334789 h 837399"/>
                    <a:gd name="connsiteX144" fmla="*/ 455195 w 1254577"/>
                    <a:gd name="connsiteY144" fmla="*/ 318637 h 837399"/>
                    <a:gd name="connsiteX145" fmla="*/ 446385 w 1254577"/>
                    <a:gd name="connsiteY145" fmla="*/ 270181 h 837399"/>
                    <a:gd name="connsiteX146" fmla="*/ 456664 w 1254577"/>
                    <a:gd name="connsiteY146" fmla="*/ 243750 h 837399"/>
                    <a:gd name="connsiteX147" fmla="*/ 452259 w 1254577"/>
                    <a:gd name="connsiteY147" fmla="*/ 227598 h 837399"/>
                    <a:gd name="connsiteX148" fmla="*/ 464006 w 1254577"/>
                    <a:gd name="connsiteY148" fmla="*/ 193825 h 837399"/>
                    <a:gd name="connsiteX149" fmla="*/ 480158 w 1254577"/>
                    <a:gd name="connsiteY149" fmla="*/ 196762 h 837399"/>
                    <a:gd name="connsiteX150" fmla="*/ 491905 w 1254577"/>
                    <a:gd name="connsiteY150" fmla="*/ 192357 h 837399"/>
                    <a:gd name="connsiteX151" fmla="*/ 500715 w 1254577"/>
                    <a:gd name="connsiteY151" fmla="*/ 167395 h 837399"/>
                    <a:gd name="connsiteX152" fmla="*/ 506588 w 1254577"/>
                    <a:gd name="connsiteY152" fmla="*/ 113064 h 837399"/>
                    <a:gd name="connsiteX153" fmla="*/ 540361 w 1254577"/>
                    <a:gd name="connsiteY153" fmla="*/ 89570 h 837399"/>
                    <a:gd name="connsiteX154" fmla="*/ 552108 w 1254577"/>
                    <a:gd name="connsiteY154" fmla="*/ 73419 h 837399"/>
                    <a:gd name="connsiteX155" fmla="*/ 594691 w 1254577"/>
                    <a:gd name="connsiteY155" fmla="*/ 63141 h 837399"/>
                    <a:gd name="connsiteX156" fmla="*/ 603501 w 1254577"/>
                    <a:gd name="connsiteY156" fmla="*/ 63141 h 837399"/>
                    <a:gd name="connsiteX157" fmla="*/ 609375 w 1254577"/>
                    <a:gd name="connsiteY157" fmla="*/ 60203 h 837399"/>
                    <a:gd name="connsiteX158" fmla="*/ 613780 w 1254577"/>
                    <a:gd name="connsiteY158" fmla="*/ 32304 h 837399"/>
                    <a:gd name="connsiteX159" fmla="*/ 610843 w 1254577"/>
                    <a:gd name="connsiteY159" fmla="*/ 13215 h 837399"/>
                    <a:gd name="connsiteX0" fmla="*/ 1239306 w 1254576"/>
                    <a:gd name="connsiteY0" fmla="*/ 255497 h 837399"/>
                    <a:gd name="connsiteX1" fmla="*/ 1254576 w 1254576"/>
                    <a:gd name="connsiteY1" fmla="*/ 252952 h 837399"/>
                    <a:gd name="connsiteX2" fmla="*/ 1239306 w 1254576"/>
                    <a:gd name="connsiteY2" fmla="*/ 255497 h 837399"/>
                    <a:gd name="connsiteX3" fmla="*/ 629932 w 1254576"/>
                    <a:gd name="connsiteY3" fmla="*/ 0 h 837399"/>
                    <a:gd name="connsiteX4" fmla="*/ 650489 w 1254576"/>
                    <a:gd name="connsiteY4" fmla="*/ 16153 h 837399"/>
                    <a:gd name="connsiteX5" fmla="*/ 671046 w 1254576"/>
                    <a:gd name="connsiteY5" fmla="*/ 52862 h 837399"/>
                    <a:gd name="connsiteX6" fmla="*/ 690135 w 1254576"/>
                    <a:gd name="connsiteY6" fmla="*/ 71950 h 837399"/>
                    <a:gd name="connsiteX7" fmla="*/ 709224 w 1254576"/>
                    <a:gd name="connsiteY7" fmla="*/ 124811 h 837399"/>
                    <a:gd name="connsiteX8" fmla="*/ 709224 w 1254576"/>
                    <a:gd name="connsiteY8" fmla="*/ 136558 h 837399"/>
                    <a:gd name="connsiteX9" fmla="*/ 734186 w 1254576"/>
                    <a:gd name="connsiteY9" fmla="*/ 165926 h 837399"/>
                    <a:gd name="connsiteX10" fmla="*/ 748870 w 1254576"/>
                    <a:gd name="connsiteY10" fmla="*/ 165926 h 837399"/>
                    <a:gd name="connsiteX11" fmla="*/ 756212 w 1254576"/>
                    <a:gd name="connsiteY11" fmla="*/ 171799 h 837399"/>
                    <a:gd name="connsiteX12" fmla="*/ 767959 w 1254576"/>
                    <a:gd name="connsiteY12" fmla="*/ 174737 h 837399"/>
                    <a:gd name="connsiteX13" fmla="*/ 829630 w 1254576"/>
                    <a:gd name="connsiteY13" fmla="*/ 155648 h 837399"/>
                    <a:gd name="connsiteX14" fmla="*/ 857529 w 1254576"/>
                    <a:gd name="connsiteY14" fmla="*/ 136558 h 837399"/>
                    <a:gd name="connsiteX15" fmla="*/ 872213 w 1254576"/>
                    <a:gd name="connsiteY15" fmla="*/ 135090 h 837399"/>
                    <a:gd name="connsiteX16" fmla="*/ 898644 w 1254576"/>
                    <a:gd name="connsiteY16" fmla="*/ 132154 h 837399"/>
                    <a:gd name="connsiteX17" fmla="*/ 969126 w 1254576"/>
                    <a:gd name="connsiteY17" fmla="*/ 124811 h 837399"/>
                    <a:gd name="connsiteX18" fmla="*/ 1024924 w 1254576"/>
                    <a:gd name="connsiteY18" fmla="*/ 140964 h 837399"/>
                    <a:gd name="connsiteX19" fmla="*/ 1049886 w 1254576"/>
                    <a:gd name="connsiteY19" fmla="*/ 117470 h 837399"/>
                    <a:gd name="connsiteX20" fmla="*/ 1067507 w 1254576"/>
                    <a:gd name="connsiteY20" fmla="*/ 95444 h 837399"/>
                    <a:gd name="connsiteX21" fmla="*/ 1095406 w 1254576"/>
                    <a:gd name="connsiteY21" fmla="*/ 83697 h 837399"/>
                    <a:gd name="connsiteX22" fmla="*/ 1096853 w 1254576"/>
                    <a:gd name="connsiteY22" fmla="*/ 83263 h 837399"/>
                    <a:gd name="connsiteX23" fmla="*/ 1105684 w 1254576"/>
                    <a:gd name="connsiteY23" fmla="*/ 89570 h 837399"/>
                    <a:gd name="connsiteX24" fmla="*/ 1117431 w 1254576"/>
                    <a:gd name="connsiteY24" fmla="*/ 91039 h 837399"/>
                    <a:gd name="connsiteX25" fmla="*/ 1120368 w 1254576"/>
                    <a:gd name="connsiteY25" fmla="*/ 96913 h 837399"/>
                    <a:gd name="connsiteX26" fmla="*/ 1137988 w 1254576"/>
                    <a:gd name="connsiteY26" fmla="*/ 91039 h 837399"/>
                    <a:gd name="connsiteX27" fmla="*/ 1154369 w 1254576"/>
                    <a:gd name="connsiteY27" fmla="*/ 106891 h 837399"/>
                    <a:gd name="connsiteX28" fmla="*/ 1143862 w 1254576"/>
                    <a:gd name="connsiteY28" fmla="*/ 129217 h 837399"/>
                    <a:gd name="connsiteX29" fmla="*/ 1149735 w 1254576"/>
                    <a:gd name="connsiteY29" fmla="*/ 149774 h 837399"/>
                    <a:gd name="connsiteX30" fmla="*/ 1155609 w 1254576"/>
                    <a:gd name="connsiteY30" fmla="*/ 164458 h 837399"/>
                    <a:gd name="connsiteX31" fmla="*/ 1149735 w 1254576"/>
                    <a:gd name="connsiteY31" fmla="*/ 183546 h 837399"/>
                    <a:gd name="connsiteX32" fmla="*/ 1155609 w 1254576"/>
                    <a:gd name="connsiteY32" fmla="*/ 193825 h 837399"/>
                    <a:gd name="connsiteX33" fmla="*/ 1140925 w 1254576"/>
                    <a:gd name="connsiteY33" fmla="*/ 205572 h 837399"/>
                    <a:gd name="connsiteX34" fmla="*/ 1136520 w 1254576"/>
                    <a:gd name="connsiteY34" fmla="*/ 215851 h 837399"/>
                    <a:gd name="connsiteX35" fmla="*/ 1136432 w 1254576"/>
                    <a:gd name="connsiteY35" fmla="*/ 216355 h 837399"/>
                    <a:gd name="connsiteX36" fmla="*/ 1135052 w 1254576"/>
                    <a:gd name="connsiteY36" fmla="*/ 214383 h 837399"/>
                    <a:gd name="connsiteX37" fmla="*/ 1117431 w 1254576"/>
                    <a:gd name="connsiteY37" fmla="*/ 221725 h 837399"/>
                    <a:gd name="connsiteX38" fmla="*/ 1096874 w 1254576"/>
                    <a:gd name="connsiteY38" fmla="*/ 217319 h 837399"/>
                    <a:gd name="connsiteX39" fmla="*/ 1079254 w 1254576"/>
                    <a:gd name="connsiteY39" fmla="*/ 227598 h 837399"/>
                    <a:gd name="connsiteX40" fmla="*/ 1052823 w 1254576"/>
                    <a:gd name="connsiteY40" fmla="*/ 215851 h 837399"/>
                    <a:gd name="connsiteX41" fmla="*/ 1021987 w 1254576"/>
                    <a:gd name="connsiteY41" fmla="*/ 258434 h 837399"/>
                    <a:gd name="connsiteX42" fmla="*/ 976468 w 1254576"/>
                    <a:gd name="connsiteY42" fmla="*/ 255497 h 837399"/>
                    <a:gd name="connsiteX43" fmla="*/ 955910 w 1254576"/>
                    <a:gd name="connsiteY43" fmla="*/ 248155 h 837399"/>
                    <a:gd name="connsiteX44" fmla="*/ 947100 w 1254576"/>
                    <a:gd name="connsiteY44" fmla="*/ 258434 h 837399"/>
                    <a:gd name="connsiteX45" fmla="*/ 925074 w 1254576"/>
                    <a:gd name="connsiteY45" fmla="*/ 252560 h 837399"/>
                    <a:gd name="connsiteX46" fmla="*/ 901581 w 1254576"/>
                    <a:gd name="connsiteY46" fmla="*/ 270181 h 837399"/>
                    <a:gd name="connsiteX47" fmla="*/ 867808 w 1254576"/>
                    <a:gd name="connsiteY47" fmla="*/ 261370 h 837399"/>
                    <a:gd name="connsiteX48" fmla="*/ 847251 w 1254576"/>
                    <a:gd name="connsiteY48" fmla="*/ 292207 h 837399"/>
                    <a:gd name="connsiteX49" fmla="*/ 825225 w 1254576"/>
                    <a:gd name="connsiteY49" fmla="*/ 301016 h 837399"/>
                    <a:gd name="connsiteX50" fmla="*/ 807605 w 1254576"/>
                    <a:gd name="connsiteY50" fmla="*/ 292207 h 837399"/>
                    <a:gd name="connsiteX51" fmla="*/ 784111 w 1254576"/>
                    <a:gd name="connsiteY51" fmla="*/ 327448 h 837399"/>
                    <a:gd name="connsiteX52" fmla="*/ 781174 w 1254576"/>
                    <a:gd name="connsiteY52" fmla="*/ 339195 h 837399"/>
                    <a:gd name="connsiteX53" fmla="*/ 770895 w 1254576"/>
                    <a:gd name="connsiteY53" fmla="*/ 352410 h 837399"/>
                    <a:gd name="connsiteX54" fmla="*/ 770895 w 1254576"/>
                    <a:gd name="connsiteY54" fmla="*/ 368562 h 837399"/>
                    <a:gd name="connsiteX55" fmla="*/ 756212 w 1254576"/>
                    <a:gd name="connsiteY55" fmla="*/ 374436 h 837399"/>
                    <a:gd name="connsiteX56" fmla="*/ 754743 w 1254576"/>
                    <a:gd name="connsiteY56" fmla="*/ 393524 h 837399"/>
                    <a:gd name="connsiteX57" fmla="*/ 744465 w 1254576"/>
                    <a:gd name="connsiteY57" fmla="*/ 408208 h 837399"/>
                    <a:gd name="connsiteX58" fmla="*/ 737123 w 1254576"/>
                    <a:gd name="connsiteY58" fmla="*/ 408208 h 837399"/>
                    <a:gd name="connsiteX59" fmla="*/ 713629 w 1254576"/>
                    <a:gd name="connsiteY59" fmla="*/ 433170 h 837399"/>
                    <a:gd name="connsiteX60" fmla="*/ 720971 w 1254576"/>
                    <a:gd name="connsiteY60" fmla="*/ 446385 h 837399"/>
                    <a:gd name="connsiteX61" fmla="*/ 710692 w 1254576"/>
                    <a:gd name="connsiteY61" fmla="*/ 461069 h 837399"/>
                    <a:gd name="connsiteX62" fmla="*/ 704819 w 1254576"/>
                    <a:gd name="connsiteY62" fmla="*/ 477221 h 837399"/>
                    <a:gd name="connsiteX63" fmla="*/ 712161 w 1254576"/>
                    <a:gd name="connsiteY63" fmla="*/ 490437 h 837399"/>
                    <a:gd name="connsiteX64" fmla="*/ 712161 w 1254576"/>
                    <a:gd name="connsiteY64" fmla="*/ 503652 h 837399"/>
                    <a:gd name="connsiteX65" fmla="*/ 665173 w 1254576"/>
                    <a:gd name="connsiteY65" fmla="*/ 559450 h 837399"/>
                    <a:gd name="connsiteX66" fmla="*/ 632868 w 1254576"/>
                    <a:gd name="connsiteY66" fmla="*/ 571197 h 837399"/>
                    <a:gd name="connsiteX67" fmla="*/ 600564 w 1254576"/>
                    <a:gd name="connsiteY67" fmla="*/ 563855 h 837399"/>
                    <a:gd name="connsiteX68" fmla="*/ 580007 w 1254576"/>
                    <a:gd name="connsiteY68" fmla="*/ 562387 h 837399"/>
                    <a:gd name="connsiteX69" fmla="*/ 562387 w 1254576"/>
                    <a:gd name="connsiteY69" fmla="*/ 557982 h 837399"/>
                    <a:gd name="connsiteX70" fmla="*/ 533019 w 1254576"/>
                    <a:gd name="connsiteY70" fmla="*/ 574134 h 837399"/>
                    <a:gd name="connsiteX71" fmla="*/ 543298 w 1254576"/>
                    <a:gd name="connsiteY71" fmla="*/ 588817 h 837399"/>
                    <a:gd name="connsiteX72" fmla="*/ 552108 w 1254576"/>
                    <a:gd name="connsiteY72" fmla="*/ 628464 h 837399"/>
                    <a:gd name="connsiteX73" fmla="*/ 562387 w 1254576"/>
                    <a:gd name="connsiteY73" fmla="*/ 632869 h 837399"/>
                    <a:gd name="connsiteX74" fmla="*/ 565323 w 1254576"/>
                    <a:gd name="connsiteY74" fmla="*/ 654894 h 837399"/>
                    <a:gd name="connsiteX75" fmla="*/ 584412 w 1254576"/>
                    <a:gd name="connsiteY75" fmla="*/ 660768 h 837399"/>
                    <a:gd name="connsiteX76" fmla="*/ 599096 w 1254576"/>
                    <a:gd name="connsiteY76" fmla="*/ 675452 h 837399"/>
                    <a:gd name="connsiteX77" fmla="*/ 597628 w 1254576"/>
                    <a:gd name="connsiteY77" fmla="*/ 694540 h 837399"/>
                    <a:gd name="connsiteX78" fmla="*/ 555045 w 1254576"/>
                    <a:gd name="connsiteY78" fmla="*/ 719503 h 837399"/>
                    <a:gd name="connsiteX79" fmla="*/ 528614 w 1254576"/>
                    <a:gd name="connsiteY79" fmla="*/ 726845 h 837399"/>
                    <a:gd name="connsiteX80" fmla="*/ 513930 w 1254576"/>
                    <a:gd name="connsiteY80" fmla="*/ 740060 h 837399"/>
                    <a:gd name="connsiteX81" fmla="*/ 510994 w 1254576"/>
                    <a:gd name="connsiteY81" fmla="*/ 760617 h 837399"/>
                    <a:gd name="connsiteX82" fmla="*/ 506588 w 1254576"/>
                    <a:gd name="connsiteY82" fmla="*/ 794389 h 837399"/>
                    <a:gd name="connsiteX83" fmla="*/ 480158 w 1254576"/>
                    <a:gd name="connsiteY83" fmla="*/ 791453 h 837399"/>
                    <a:gd name="connsiteX84" fmla="*/ 480158 w 1254576"/>
                    <a:gd name="connsiteY84" fmla="*/ 804668 h 837399"/>
                    <a:gd name="connsiteX85" fmla="*/ 451203 w 1254576"/>
                    <a:gd name="connsiteY85" fmla="*/ 837399 h 837399"/>
                    <a:gd name="connsiteX86" fmla="*/ 440121 w 1254576"/>
                    <a:gd name="connsiteY86" fmla="*/ 837399 h 837399"/>
                    <a:gd name="connsiteX87" fmla="*/ 412613 w 1254576"/>
                    <a:gd name="connsiteY87" fmla="*/ 813479 h 837399"/>
                    <a:gd name="connsiteX88" fmla="*/ 405271 w 1254576"/>
                    <a:gd name="connsiteY88" fmla="*/ 809074 h 837399"/>
                    <a:gd name="connsiteX89" fmla="*/ 392055 w 1254576"/>
                    <a:gd name="connsiteY89" fmla="*/ 816415 h 837399"/>
                    <a:gd name="connsiteX90" fmla="*/ 402547 w 1254576"/>
                    <a:gd name="connsiteY90" fmla="*/ 837399 h 837399"/>
                    <a:gd name="connsiteX91" fmla="*/ 273117 w 1254576"/>
                    <a:gd name="connsiteY91" fmla="*/ 837399 h 837399"/>
                    <a:gd name="connsiteX92" fmla="*/ 273117 w 1254576"/>
                    <a:gd name="connsiteY92" fmla="*/ 826694 h 837399"/>
                    <a:gd name="connsiteX93" fmla="*/ 281927 w 1254576"/>
                    <a:gd name="connsiteY93" fmla="*/ 816415 h 837399"/>
                    <a:gd name="connsiteX94" fmla="*/ 296611 w 1254576"/>
                    <a:gd name="connsiteY94" fmla="*/ 817883 h 837399"/>
                    <a:gd name="connsiteX95" fmla="*/ 308358 w 1254576"/>
                    <a:gd name="connsiteY95" fmla="*/ 814947 h 837399"/>
                    <a:gd name="connsiteX96" fmla="*/ 312763 w 1254576"/>
                    <a:gd name="connsiteY96" fmla="*/ 803200 h 837399"/>
                    <a:gd name="connsiteX97" fmla="*/ 321574 w 1254576"/>
                    <a:gd name="connsiteY97" fmla="*/ 781174 h 837399"/>
                    <a:gd name="connsiteX98" fmla="*/ 342131 w 1254576"/>
                    <a:gd name="connsiteY98" fmla="*/ 776769 h 837399"/>
                    <a:gd name="connsiteX99" fmla="*/ 340662 w 1254576"/>
                    <a:gd name="connsiteY99" fmla="*/ 767959 h 837399"/>
                    <a:gd name="connsiteX100" fmla="*/ 330384 w 1254576"/>
                    <a:gd name="connsiteY100" fmla="*/ 760617 h 837399"/>
                    <a:gd name="connsiteX101" fmla="*/ 336257 w 1254576"/>
                    <a:gd name="connsiteY101" fmla="*/ 748870 h 837399"/>
                    <a:gd name="connsiteX102" fmla="*/ 317168 w 1254576"/>
                    <a:gd name="connsiteY102" fmla="*/ 740060 h 837399"/>
                    <a:gd name="connsiteX103" fmla="*/ 298080 w 1254576"/>
                    <a:gd name="connsiteY103" fmla="*/ 734186 h 837399"/>
                    <a:gd name="connsiteX104" fmla="*/ 303953 w 1254576"/>
                    <a:gd name="connsiteY104" fmla="*/ 718034 h 837399"/>
                    <a:gd name="connsiteX105" fmla="*/ 318637 w 1254576"/>
                    <a:gd name="connsiteY105" fmla="*/ 713629 h 837399"/>
                    <a:gd name="connsiteX106" fmla="*/ 325979 w 1254576"/>
                    <a:gd name="connsiteY106" fmla="*/ 701882 h 837399"/>
                    <a:gd name="connsiteX107" fmla="*/ 305421 w 1254576"/>
                    <a:gd name="connsiteY107" fmla="*/ 691604 h 837399"/>
                    <a:gd name="connsiteX108" fmla="*/ 295143 w 1254576"/>
                    <a:gd name="connsiteY108" fmla="*/ 693072 h 837399"/>
                    <a:gd name="connsiteX109" fmla="*/ 261370 w 1254576"/>
                    <a:gd name="connsiteY109" fmla="*/ 693072 h 837399"/>
                    <a:gd name="connsiteX110" fmla="*/ 255497 w 1254576"/>
                    <a:gd name="connsiteY110" fmla="*/ 701882 h 837399"/>
                    <a:gd name="connsiteX111" fmla="*/ 243750 w 1254576"/>
                    <a:gd name="connsiteY111" fmla="*/ 700413 h 837399"/>
                    <a:gd name="connsiteX112" fmla="*/ 230534 w 1254576"/>
                    <a:gd name="connsiteY112" fmla="*/ 688666 h 837399"/>
                    <a:gd name="connsiteX113" fmla="*/ 230534 w 1254576"/>
                    <a:gd name="connsiteY113" fmla="*/ 676919 h 837399"/>
                    <a:gd name="connsiteX114" fmla="*/ 254028 w 1254576"/>
                    <a:gd name="connsiteY114" fmla="*/ 671046 h 837399"/>
                    <a:gd name="connsiteX115" fmla="*/ 254028 w 1254576"/>
                    <a:gd name="connsiteY115" fmla="*/ 651958 h 837399"/>
                    <a:gd name="connsiteX116" fmla="*/ 240813 w 1254576"/>
                    <a:gd name="connsiteY116" fmla="*/ 649021 h 837399"/>
                    <a:gd name="connsiteX117" fmla="*/ 233471 w 1254576"/>
                    <a:gd name="connsiteY117" fmla="*/ 646084 h 837399"/>
                    <a:gd name="connsiteX118" fmla="*/ 237876 w 1254576"/>
                    <a:gd name="connsiteY118" fmla="*/ 634337 h 837399"/>
                    <a:gd name="connsiteX119" fmla="*/ 237876 w 1254576"/>
                    <a:gd name="connsiteY119" fmla="*/ 609375 h 837399"/>
                    <a:gd name="connsiteX120" fmla="*/ 242281 w 1254576"/>
                    <a:gd name="connsiteY120" fmla="*/ 602033 h 837399"/>
                    <a:gd name="connsiteX121" fmla="*/ 248155 w 1254576"/>
                    <a:gd name="connsiteY121" fmla="*/ 578539 h 837399"/>
                    <a:gd name="connsiteX122" fmla="*/ 232003 w 1254576"/>
                    <a:gd name="connsiteY122" fmla="*/ 575602 h 837399"/>
                    <a:gd name="connsiteX123" fmla="*/ 207041 w 1254576"/>
                    <a:gd name="connsiteY123" fmla="*/ 560918 h 837399"/>
                    <a:gd name="connsiteX124" fmla="*/ 174736 w 1254576"/>
                    <a:gd name="connsiteY124" fmla="*/ 568261 h 837399"/>
                    <a:gd name="connsiteX125" fmla="*/ 140964 w 1254576"/>
                    <a:gd name="connsiteY125" fmla="*/ 577070 h 837399"/>
                    <a:gd name="connsiteX126" fmla="*/ 117470 w 1254576"/>
                    <a:gd name="connsiteY126" fmla="*/ 600564 h 837399"/>
                    <a:gd name="connsiteX127" fmla="*/ 95444 w 1254576"/>
                    <a:gd name="connsiteY127" fmla="*/ 615249 h 837399"/>
                    <a:gd name="connsiteX128" fmla="*/ 71950 w 1254576"/>
                    <a:gd name="connsiteY128" fmla="*/ 629932 h 837399"/>
                    <a:gd name="connsiteX129" fmla="*/ 63140 w 1254576"/>
                    <a:gd name="connsiteY129" fmla="*/ 649021 h 837399"/>
                    <a:gd name="connsiteX130" fmla="*/ 35241 w 1254576"/>
                    <a:gd name="connsiteY130" fmla="*/ 647552 h 837399"/>
                    <a:gd name="connsiteX131" fmla="*/ 30836 w 1254576"/>
                    <a:gd name="connsiteY131" fmla="*/ 637274 h 837399"/>
                    <a:gd name="connsiteX132" fmla="*/ 0 w 1254576"/>
                    <a:gd name="connsiteY132" fmla="*/ 643147 h 837399"/>
                    <a:gd name="connsiteX133" fmla="*/ 51393 w 1254576"/>
                    <a:gd name="connsiteY133" fmla="*/ 609375 h 837399"/>
                    <a:gd name="connsiteX134" fmla="*/ 76355 w 1254576"/>
                    <a:gd name="connsiteY134" fmla="*/ 604970 h 837399"/>
                    <a:gd name="connsiteX135" fmla="*/ 80761 w 1254576"/>
                    <a:gd name="connsiteY135" fmla="*/ 587349 h 837399"/>
                    <a:gd name="connsiteX136" fmla="*/ 96913 w 1254576"/>
                    <a:gd name="connsiteY136" fmla="*/ 587349 h 837399"/>
                    <a:gd name="connsiteX137" fmla="*/ 114533 w 1254576"/>
                    <a:gd name="connsiteY137" fmla="*/ 577070 h 837399"/>
                    <a:gd name="connsiteX138" fmla="*/ 186483 w 1254576"/>
                    <a:gd name="connsiteY138" fmla="*/ 540361 h 837399"/>
                    <a:gd name="connsiteX139" fmla="*/ 255497 w 1254576"/>
                    <a:gd name="connsiteY139" fmla="*/ 497779 h 837399"/>
                    <a:gd name="connsiteX140" fmla="*/ 301016 w 1254576"/>
                    <a:gd name="connsiteY140" fmla="*/ 436106 h 837399"/>
                    <a:gd name="connsiteX141" fmla="*/ 380308 w 1254576"/>
                    <a:gd name="connsiteY141" fmla="*/ 402334 h 837399"/>
                    <a:gd name="connsiteX142" fmla="*/ 427296 w 1254576"/>
                    <a:gd name="connsiteY142" fmla="*/ 371498 h 837399"/>
                    <a:gd name="connsiteX143" fmla="*/ 444917 w 1254576"/>
                    <a:gd name="connsiteY143" fmla="*/ 334789 h 837399"/>
                    <a:gd name="connsiteX144" fmla="*/ 455195 w 1254576"/>
                    <a:gd name="connsiteY144" fmla="*/ 318637 h 837399"/>
                    <a:gd name="connsiteX145" fmla="*/ 446385 w 1254576"/>
                    <a:gd name="connsiteY145" fmla="*/ 270181 h 837399"/>
                    <a:gd name="connsiteX146" fmla="*/ 456664 w 1254576"/>
                    <a:gd name="connsiteY146" fmla="*/ 243750 h 837399"/>
                    <a:gd name="connsiteX147" fmla="*/ 452259 w 1254576"/>
                    <a:gd name="connsiteY147" fmla="*/ 227598 h 837399"/>
                    <a:gd name="connsiteX148" fmla="*/ 464006 w 1254576"/>
                    <a:gd name="connsiteY148" fmla="*/ 193825 h 837399"/>
                    <a:gd name="connsiteX149" fmla="*/ 480158 w 1254576"/>
                    <a:gd name="connsiteY149" fmla="*/ 196762 h 837399"/>
                    <a:gd name="connsiteX150" fmla="*/ 491905 w 1254576"/>
                    <a:gd name="connsiteY150" fmla="*/ 192357 h 837399"/>
                    <a:gd name="connsiteX151" fmla="*/ 500715 w 1254576"/>
                    <a:gd name="connsiteY151" fmla="*/ 167395 h 837399"/>
                    <a:gd name="connsiteX152" fmla="*/ 506588 w 1254576"/>
                    <a:gd name="connsiteY152" fmla="*/ 113064 h 837399"/>
                    <a:gd name="connsiteX153" fmla="*/ 540361 w 1254576"/>
                    <a:gd name="connsiteY153" fmla="*/ 89570 h 837399"/>
                    <a:gd name="connsiteX154" fmla="*/ 552108 w 1254576"/>
                    <a:gd name="connsiteY154" fmla="*/ 73419 h 837399"/>
                    <a:gd name="connsiteX155" fmla="*/ 594691 w 1254576"/>
                    <a:gd name="connsiteY155" fmla="*/ 63141 h 837399"/>
                    <a:gd name="connsiteX156" fmla="*/ 603501 w 1254576"/>
                    <a:gd name="connsiteY156" fmla="*/ 63141 h 837399"/>
                    <a:gd name="connsiteX157" fmla="*/ 609375 w 1254576"/>
                    <a:gd name="connsiteY157" fmla="*/ 60203 h 837399"/>
                    <a:gd name="connsiteX158" fmla="*/ 613780 w 1254576"/>
                    <a:gd name="connsiteY158" fmla="*/ 32304 h 837399"/>
                    <a:gd name="connsiteX159" fmla="*/ 610843 w 1254576"/>
                    <a:gd name="connsiteY159" fmla="*/ 13215 h 837399"/>
                    <a:gd name="connsiteX160" fmla="*/ 629932 w 1254576"/>
                    <a:gd name="connsiteY160" fmla="*/ 0 h 837399"/>
                    <a:gd name="connsiteX0" fmla="*/ 629932 w 1155609"/>
                    <a:gd name="connsiteY0" fmla="*/ 0 h 837399"/>
                    <a:gd name="connsiteX1" fmla="*/ 650489 w 1155609"/>
                    <a:gd name="connsiteY1" fmla="*/ 16153 h 837399"/>
                    <a:gd name="connsiteX2" fmla="*/ 671046 w 1155609"/>
                    <a:gd name="connsiteY2" fmla="*/ 52862 h 837399"/>
                    <a:gd name="connsiteX3" fmla="*/ 690135 w 1155609"/>
                    <a:gd name="connsiteY3" fmla="*/ 71950 h 837399"/>
                    <a:gd name="connsiteX4" fmla="*/ 709224 w 1155609"/>
                    <a:gd name="connsiteY4" fmla="*/ 124811 h 837399"/>
                    <a:gd name="connsiteX5" fmla="*/ 709224 w 1155609"/>
                    <a:gd name="connsiteY5" fmla="*/ 136558 h 837399"/>
                    <a:gd name="connsiteX6" fmla="*/ 734186 w 1155609"/>
                    <a:gd name="connsiteY6" fmla="*/ 165926 h 837399"/>
                    <a:gd name="connsiteX7" fmla="*/ 748870 w 1155609"/>
                    <a:gd name="connsiteY7" fmla="*/ 165926 h 837399"/>
                    <a:gd name="connsiteX8" fmla="*/ 756212 w 1155609"/>
                    <a:gd name="connsiteY8" fmla="*/ 171799 h 837399"/>
                    <a:gd name="connsiteX9" fmla="*/ 767959 w 1155609"/>
                    <a:gd name="connsiteY9" fmla="*/ 174737 h 837399"/>
                    <a:gd name="connsiteX10" fmla="*/ 829630 w 1155609"/>
                    <a:gd name="connsiteY10" fmla="*/ 155648 h 837399"/>
                    <a:gd name="connsiteX11" fmla="*/ 857529 w 1155609"/>
                    <a:gd name="connsiteY11" fmla="*/ 136558 h 837399"/>
                    <a:gd name="connsiteX12" fmla="*/ 872213 w 1155609"/>
                    <a:gd name="connsiteY12" fmla="*/ 135090 h 837399"/>
                    <a:gd name="connsiteX13" fmla="*/ 898644 w 1155609"/>
                    <a:gd name="connsiteY13" fmla="*/ 132154 h 837399"/>
                    <a:gd name="connsiteX14" fmla="*/ 969126 w 1155609"/>
                    <a:gd name="connsiteY14" fmla="*/ 124811 h 837399"/>
                    <a:gd name="connsiteX15" fmla="*/ 1024924 w 1155609"/>
                    <a:gd name="connsiteY15" fmla="*/ 140964 h 837399"/>
                    <a:gd name="connsiteX16" fmla="*/ 1049886 w 1155609"/>
                    <a:gd name="connsiteY16" fmla="*/ 117470 h 837399"/>
                    <a:gd name="connsiteX17" fmla="*/ 1067507 w 1155609"/>
                    <a:gd name="connsiteY17" fmla="*/ 95444 h 837399"/>
                    <a:gd name="connsiteX18" fmla="*/ 1095406 w 1155609"/>
                    <a:gd name="connsiteY18" fmla="*/ 83697 h 837399"/>
                    <a:gd name="connsiteX19" fmla="*/ 1096853 w 1155609"/>
                    <a:gd name="connsiteY19" fmla="*/ 83263 h 837399"/>
                    <a:gd name="connsiteX20" fmla="*/ 1105684 w 1155609"/>
                    <a:gd name="connsiteY20" fmla="*/ 89570 h 837399"/>
                    <a:gd name="connsiteX21" fmla="*/ 1117431 w 1155609"/>
                    <a:gd name="connsiteY21" fmla="*/ 91039 h 837399"/>
                    <a:gd name="connsiteX22" fmla="*/ 1120368 w 1155609"/>
                    <a:gd name="connsiteY22" fmla="*/ 96913 h 837399"/>
                    <a:gd name="connsiteX23" fmla="*/ 1137988 w 1155609"/>
                    <a:gd name="connsiteY23" fmla="*/ 91039 h 837399"/>
                    <a:gd name="connsiteX24" fmla="*/ 1154369 w 1155609"/>
                    <a:gd name="connsiteY24" fmla="*/ 106891 h 837399"/>
                    <a:gd name="connsiteX25" fmla="*/ 1143862 w 1155609"/>
                    <a:gd name="connsiteY25" fmla="*/ 129217 h 837399"/>
                    <a:gd name="connsiteX26" fmla="*/ 1149735 w 1155609"/>
                    <a:gd name="connsiteY26" fmla="*/ 149774 h 837399"/>
                    <a:gd name="connsiteX27" fmla="*/ 1155609 w 1155609"/>
                    <a:gd name="connsiteY27" fmla="*/ 164458 h 837399"/>
                    <a:gd name="connsiteX28" fmla="*/ 1149735 w 1155609"/>
                    <a:gd name="connsiteY28" fmla="*/ 183546 h 837399"/>
                    <a:gd name="connsiteX29" fmla="*/ 1155609 w 1155609"/>
                    <a:gd name="connsiteY29" fmla="*/ 193825 h 837399"/>
                    <a:gd name="connsiteX30" fmla="*/ 1140925 w 1155609"/>
                    <a:gd name="connsiteY30" fmla="*/ 205572 h 837399"/>
                    <a:gd name="connsiteX31" fmla="*/ 1136520 w 1155609"/>
                    <a:gd name="connsiteY31" fmla="*/ 215851 h 837399"/>
                    <a:gd name="connsiteX32" fmla="*/ 1136432 w 1155609"/>
                    <a:gd name="connsiteY32" fmla="*/ 216355 h 837399"/>
                    <a:gd name="connsiteX33" fmla="*/ 1135052 w 1155609"/>
                    <a:gd name="connsiteY33" fmla="*/ 214383 h 837399"/>
                    <a:gd name="connsiteX34" fmla="*/ 1117431 w 1155609"/>
                    <a:gd name="connsiteY34" fmla="*/ 221725 h 837399"/>
                    <a:gd name="connsiteX35" fmla="*/ 1096874 w 1155609"/>
                    <a:gd name="connsiteY35" fmla="*/ 217319 h 837399"/>
                    <a:gd name="connsiteX36" fmla="*/ 1079254 w 1155609"/>
                    <a:gd name="connsiteY36" fmla="*/ 227598 h 837399"/>
                    <a:gd name="connsiteX37" fmla="*/ 1052823 w 1155609"/>
                    <a:gd name="connsiteY37" fmla="*/ 215851 h 837399"/>
                    <a:gd name="connsiteX38" fmla="*/ 1021987 w 1155609"/>
                    <a:gd name="connsiteY38" fmla="*/ 258434 h 837399"/>
                    <a:gd name="connsiteX39" fmla="*/ 976468 w 1155609"/>
                    <a:gd name="connsiteY39" fmla="*/ 255497 h 837399"/>
                    <a:gd name="connsiteX40" fmla="*/ 955910 w 1155609"/>
                    <a:gd name="connsiteY40" fmla="*/ 248155 h 837399"/>
                    <a:gd name="connsiteX41" fmla="*/ 947100 w 1155609"/>
                    <a:gd name="connsiteY41" fmla="*/ 258434 h 837399"/>
                    <a:gd name="connsiteX42" fmla="*/ 925074 w 1155609"/>
                    <a:gd name="connsiteY42" fmla="*/ 252560 h 837399"/>
                    <a:gd name="connsiteX43" fmla="*/ 901581 w 1155609"/>
                    <a:gd name="connsiteY43" fmla="*/ 270181 h 837399"/>
                    <a:gd name="connsiteX44" fmla="*/ 867808 w 1155609"/>
                    <a:gd name="connsiteY44" fmla="*/ 261370 h 837399"/>
                    <a:gd name="connsiteX45" fmla="*/ 847251 w 1155609"/>
                    <a:gd name="connsiteY45" fmla="*/ 292207 h 837399"/>
                    <a:gd name="connsiteX46" fmla="*/ 825225 w 1155609"/>
                    <a:gd name="connsiteY46" fmla="*/ 301016 h 837399"/>
                    <a:gd name="connsiteX47" fmla="*/ 807605 w 1155609"/>
                    <a:gd name="connsiteY47" fmla="*/ 292207 h 837399"/>
                    <a:gd name="connsiteX48" fmla="*/ 784111 w 1155609"/>
                    <a:gd name="connsiteY48" fmla="*/ 327448 h 837399"/>
                    <a:gd name="connsiteX49" fmla="*/ 781174 w 1155609"/>
                    <a:gd name="connsiteY49" fmla="*/ 339195 h 837399"/>
                    <a:gd name="connsiteX50" fmla="*/ 770895 w 1155609"/>
                    <a:gd name="connsiteY50" fmla="*/ 352410 h 837399"/>
                    <a:gd name="connsiteX51" fmla="*/ 770895 w 1155609"/>
                    <a:gd name="connsiteY51" fmla="*/ 368562 h 837399"/>
                    <a:gd name="connsiteX52" fmla="*/ 756212 w 1155609"/>
                    <a:gd name="connsiteY52" fmla="*/ 374436 h 837399"/>
                    <a:gd name="connsiteX53" fmla="*/ 754743 w 1155609"/>
                    <a:gd name="connsiteY53" fmla="*/ 393524 h 837399"/>
                    <a:gd name="connsiteX54" fmla="*/ 744465 w 1155609"/>
                    <a:gd name="connsiteY54" fmla="*/ 408208 h 837399"/>
                    <a:gd name="connsiteX55" fmla="*/ 737123 w 1155609"/>
                    <a:gd name="connsiteY55" fmla="*/ 408208 h 837399"/>
                    <a:gd name="connsiteX56" fmla="*/ 713629 w 1155609"/>
                    <a:gd name="connsiteY56" fmla="*/ 433170 h 837399"/>
                    <a:gd name="connsiteX57" fmla="*/ 720971 w 1155609"/>
                    <a:gd name="connsiteY57" fmla="*/ 446385 h 837399"/>
                    <a:gd name="connsiteX58" fmla="*/ 710692 w 1155609"/>
                    <a:gd name="connsiteY58" fmla="*/ 461069 h 837399"/>
                    <a:gd name="connsiteX59" fmla="*/ 704819 w 1155609"/>
                    <a:gd name="connsiteY59" fmla="*/ 477221 h 837399"/>
                    <a:gd name="connsiteX60" fmla="*/ 712161 w 1155609"/>
                    <a:gd name="connsiteY60" fmla="*/ 490437 h 837399"/>
                    <a:gd name="connsiteX61" fmla="*/ 712161 w 1155609"/>
                    <a:gd name="connsiteY61" fmla="*/ 503652 h 837399"/>
                    <a:gd name="connsiteX62" fmla="*/ 665173 w 1155609"/>
                    <a:gd name="connsiteY62" fmla="*/ 559450 h 837399"/>
                    <a:gd name="connsiteX63" fmla="*/ 632868 w 1155609"/>
                    <a:gd name="connsiteY63" fmla="*/ 571197 h 837399"/>
                    <a:gd name="connsiteX64" fmla="*/ 600564 w 1155609"/>
                    <a:gd name="connsiteY64" fmla="*/ 563855 h 837399"/>
                    <a:gd name="connsiteX65" fmla="*/ 580007 w 1155609"/>
                    <a:gd name="connsiteY65" fmla="*/ 562387 h 837399"/>
                    <a:gd name="connsiteX66" fmla="*/ 562387 w 1155609"/>
                    <a:gd name="connsiteY66" fmla="*/ 557982 h 837399"/>
                    <a:gd name="connsiteX67" fmla="*/ 533019 w 1155609"/>
                    <a:gd name="connsiteY67" fmla="*/ 574134 h 837399"/>
                    <a:gd name="connsiteX68" fmla="*/ 543298 w 1155609"/>
                    <a:gd name="connsiteY68" fmla="*/ 588817 h 837399"/>
                    <a:gd name="connsiteX69" fmla="*/ 552108 w 1155609"/>
                    <a:gd name="connsiteY69" fmla="*/ 628464 h 837399"/>
                    <a:gd name="connsiteX70" fmla="*/ 562387 w 1155609"/>
                    <a:gd name="connsiteY70" fmla="*/ 632869 h 837399"/>
                    <a:gd name="connsiteX71" fmla="*/ 565323 w 1155609"/>
                    <a:gd name="connsiteY71" fmla="*/ 654894 h 837399"/>
                    <a:gd name="connsiteX72" fmla="*/ 584412 w 1155609"/>
                    <a:gd name="connsiteY72" fmla="*/ 660768 h 837399"/>
                    <a:gd name="connsiteX73" fmla="*/ 599096 w 1155609"/>
                    <a:gd name="connsiteY73" fmla="*/ 675452 h 837399"/>
                    <a:gd name="connsiteX74" fmla="*/ 597628 w 1155609"/>
                    <a:gd name="connsiteY74" fmla="*/ 694540 h 837399"/>
                    <a:gd name="connsiteX75" fmla="*/ 555045 w 1155609"/>
                    <a:gd name="connsiteY75" fmla="*/ 719503 h 837399"/>
                    <a:gd name="connsiteX76" fmla="*/ 528614 w 1155609"/>
                    <a:gd name="connsiteY76" fmla="*/ 726845 h 837399"/>
                    <a:gd name="connsiteX77" fmla="*/ 513930 w 1155609"/>
                    <a:gd name="connsiteY77" fmla="*/ 740060 h 837399"/>
                    <a:gd name="connsiteX78" fmla="*/ 510994 w 1155609"/>
                    <a:gd name="connsiteY78" fmla="*/ 760617 h 837399"/>
                    <a:gd name="connsiteX79" fmla="*/ 506588 w 1155609"/>
                    <a:gd name="connsiteY79" fmla="*/ 794389 h 837399"/>
                    <a:gd name="connsiteX80" fmla="*/ 480158 w 1155609"/>
                    <a:gd name="connsiteY80" fmla="*/ 791453 h 837399"/>
                    <a:gd name="connsiteX81" fmla="*/ 480158 w 1155609"/>
                    <a:gd name="connsiteY81" fmla="*/ 804668 h 837399"/>
                    <a:gd name="connsiteX82" fmla="*/ 451203 w 1155609"/>
                    <a:gd name="connsiteY82" fmla="*/ 837399 h 837399"/>
                    <a:gd name="connsiteX83" fmla="*/ 440121 w 1155609"/>
                    <a:gd name="connsiteY83" fmla="*/ 837399 h 837399"/>
                    <a:gd name="connsiteX84" fmla="*/ 412613 w 1155609"/>
                    <a:gd name="connsiteY84" fmla="*/ 813479 h 837399"/>
                    <a:gd name="connsiteX85" fmla="*/ 405271 w 1155609"/>
                    <a:gd name="connsiteY85" fmla="*/ 809074 h 837399"/>
                    <a:gd name="connsiteX86" fmla="*/ 392055 w 1155609"/>
                    <a:gd name="connsiteY86" fmla="*/ 816415 h 837399"/>
                    <a:gd name="connsiteX87" fmla="*/ 402547 w 1155609"/>
                    <a:gd name="connsiteY87" fmla="*/ 837399 h 837399"/>
                    <a:gd name="connsiteX88" fmla="*/ 273117 w 1155609"/>
                    <a:gd name="connsiteY88" fmla="*/ 837399 h 837399"/>
                    <a:gd name="connsiteX89" fmla="*/ 273117 w 1155609"/>
                    <a:gd name="connsiteY89" fmla="*/ 826694 h 837399"/>
                    <a:gd name="connsiteX90" fmla="*/ 281927 w 1155609"/>
                    <a:gd name="connsiteY90" fmla="*/ 816415 h 837399"/>
                    <a:gd name="connsiteX91" fmla="*/ 296611 w 1155609"/>
                    <a:gd name="connsiteY91" fmla="*/ 817883 h 837399"/>
                    <a:gd name="connsiteX92" fmla="*/ 308358 w 1155609"/>
                    <a:gd name="connsiteY92" fmla="*/ 814947 h 837399"/>
                    <a:gd name="connsiteX93" fmla="*/ 312763 w 1155609"/>
                    <a:gd name="connsiteY93" fmla="*/ 803200 h 837399"/>
                    <a:gd name="connsiteX94" fmla="*/ 321574 w 1155609"/>
                    <a:gd name="connsiteY94" fmla="*/ 781174 h 837399"/>
                    <a:gd name="connsiteX95" fmla="*/ 342131 w 1155609"/>
                    <a:gd name="connsiteY95" fmla="*/ 776769 h 837399"/>
                    <a:gd name="connsiteX96" fmla="*/ 340662 w 1155609"/>
                    <a:gd name="connsiteY96" fmla="*/ 767959 h 837399"/>
                    <a:gd name="connsiteX97" fmla="*/ 330384 w 1155609"/>
                    <a:gd name="connsiteY97" fmla="*/ 760617 h 837399"/>
                    <a:gd name="connsiteX98" fmla="*/ 336257 w 1155609"/>
                    <a:gd name="connsiteY98" fmla="*/ 748870 h 837399"/>
                    <a:gd name="connsiteX99" fmla="*/ 317168 w 1155609"/>
                    <a:gd name="connsiteY99" fmla="*/ 740060 h 837399"/>
                    <a:gd name="connsiteX100" fmla="*/ 298080 w 1155609"/>
                    <a:gd name="connsiteY100" fmla="*/ 734186 h 837399"/>
                    <a:gd name="connsiteX101" fmla="*/ 303953 w 1155609"/>
                    <a:gd name="connsiteY101" fmla="*/ 718034 h 837399"/>
                    <a:gd name="connsiteX102" fmla="*/ 318637 w 1155609"/>
                    <a:gd name="connsiteY102" fmla="*/ 713629 h 837399"/>
                    <a:gd name="connsiteX103" fmla="*/ 325979 w 1155609"/>
                    <a:gd name="connsiteY103" fmla="*/ 701882 h 837399"/>
                    <a:gd name="connsiteX104" fmla="*/ 305421 w 1155609"/>
                    <a:gd name="connsiteY104" fmla="*/ 691604 h 837399"/>
                    <a:gd name="connsiteX105" fmla="*/ 295143 w 1155609"/>
                    <a:gd name="connsiteY105" fmla="*/ 693072 h 837399"/>
                    <a:gd name="connsiteX106" fmla="*/ 261370 w 1155609"/>
                    <a:gd name="connsiteY106" fmla="*/ 693072 h 837399"/>
                    <a:gd name="connsiteX107" fmla="*/ 255497 w 1155609"/>
                    <a:gd name="connsiteY107" fmla="*/ 701882 h 837399"/>
                    <a:gd name="connsiteX108" fmla="*/ 243750 w 1155609"/>
                    <a:gd name="connsiteY108" fmla="*/ 700413 h 837399"/>
                    <a:gd name="connsiteX109" fmla="*/ 230534 w 1155609"/>
                    <a:gd name="connsiteY109" fmla="*/ 688666 h 837399"/>
                    <a:gd name="connsiteX110" fmla="*/ 230534 w 1155609"/>
                    <a:gd name="connsiteY110" fmla="*/ 676919 h 837399"/>
                    <a:gd name="connsiteX111" fmla="*/ 254028 w 1155609"/>
                    <a:gd name="connsiteY111" fmla="*/ 671046 h 837399"/>
                    <a:gd name="connsiteX112" fmla="*/ 254028 w 1155609"/>
                    <a:gd name="connsiteY112" fmla="*/ 651958 h 837399"/>
                    <a:gd name="connsiteX113" fmla="*/ 240813 w 1155609"/>
                    <a:gd name="connsiteY113" fmla="*/ 649021 h 837399"/>
                    <a:gd name="connsiteX114" fmla="*/ 233471 w 1155609"/>
                    <a:gd name="connsiteY114" fmla="*/ 646084 h 837399"/>
                    <a:gd name="connsiteX115" fmla="*/ 237876 w 1155609"/>
                    <a:gd name="connsiteY115" fmla="*/ 634337 h 837399"/>
                    <a:gd name="connsiteX116" fmla="*/ 237876 w 1155609"/>
                    <a:gd name="connsiteY116" fmla="*/ 609375 h 837399"/>
                    <a:gd name="connsiteX117" fmla="*/ 242281 w 1155609"/>
                    <a:gd name="connsiteY117" fmla="*/ 602033 h 837399"/>
                    <a:gd name="connsiteX118" fmla="*/ 248155 w 1155609"/>
                    <a:gd name="connsiteY118" fmla="*/ 578539 h 837399"/>
                    <a:gd name="connsiteX119" fmla="*/ 232003 w 1155609"/>
                    <a:gd name="connsiteY119" fmla="*/ 575602 h 837399"/>
                    <a:gd name="connsiteX120" fmla="*/ 207041 w 1155609"/>
                    <a:gd name="connsiteY120" fmla="*/ 560918 h 837399"/>
                    <a:gd name="connsiteX121" fmla="*/ 174736 w 1155609"/>
                    <a:gd name="connsiteY121" fmla="*/ 568261 h 837399"/>
                    <a:gd name="connsiteX122" fmla="*/ 140964 w 1155609"/>
                    <a:gd name="connsiteY122" fmla="*/ 577070 h 837399"/>
                    <a:gd name="connsiteX123" fmla="*/ 117470 w 1155609"/>
                    <a:gd name="connsiteY123" fmla="*/ 600564 h 837399"/>
                    <a:gd name="connsiteX124" fmla="*/ 95444 w 1155609"/>
                    <a:gd name="connsiteY124" fmla="*/ 615249 h 837399"/>
                    <a:gd name="connsiteX125" fmla="*/ 71950 w 1155609"/>
                    <a:gd name="connsiteY125" fmla="*/ 629932 h 837399"/>
                    <a:gd name="connsiteX126" fmla="*/ 63140 w 1155609"/>
                    <a:gd name="connsiteY126" fmla="*/ 649021 h 837399"/>
                    <a:gd name="connsiteX127" fmla="*/ 35241 w 1155609"/>
                    <a:gd name="connsiteY127" fmla="*/ 647552 h 837399"/>
                    <a:gd name="connsiteX128" fmla="*/ 30836 w 1155609"/>
                    <a:gd name="connsiteY128" fmla="*/ 637274 h 837399"/>
                    <a:gd name="connsiteX129" fmla="*/ 0 w 1155609"/>
                    <a:gd name="connsiteY129" fmla="*/ 643147 h 837399"/>
                    <a:gd name="connsiteX130" fmla="*/ 51393 w 1155609"/>
                    <a:gd name="connsiteY130" fmla="*/ 609375 h 837399"/>
                    <a:gd name="connsiteX131" fmla="*/ 76355 w 1155609"/>
                    <a:gd name="connsiteY131" fmla="*/ 604970 h 837399"/>
                    <a:gd name="connsiteX132" fmla="*/ 80761 w 1155609"/>
                    <a:gd name="connsiteY132" fmla="*/ 587349 h 837399"/>
                    <a:gd name="connsiteX133" fmla="*/ 96913 w 1155609"/>
                    <a:gd name="connsiteY133" fmla="*/ 587349 h 837399"/>
                    <a:gd name="connsiteX134" fmla="*/ 114533 w 1155609"/>
                    <a:gd name="connsiteY134" fmla="*/ 577070 h 837399"/>
                    <a:gd name="connsiteX135" fmla="*/ 186483 w 1155609"/>
                    <a:gd name="connsiteY135" fmla="*/ 540361 h 837399"/>
                    <a:gd name="connsiteX136" fmla="*/ 255497 w 1155609"/>
                    <a:gd name="connsiteY136" fmla="*/ 497779 h 837399"/>
                    <a:gd name="connsiteX137" fmla="*/ 301016 w 1155609"/>
                    <a:gd name="connsiteY137" fmla="*/ 436106 h 837399"/>
                    <a:gd name="connsiteX138" fmla="*/ 380308 w 1155609"/>
                    <a:gd name="connsiteY138" fmla="*/ 402334 h 837399"/>
                    <a:gd name="connsiteX139" fmla="*/ 427296 w 1155609"/>
                    <a:gd name="connsiteY139" fmla="*/ 371498 h 837399"/>
                    <a:gd name="connsiteX140" fmla="*/ 444917 w 1155609"/>
                    <a:gd name="connsiteY140" fmla="*/ 334789 h 837399"/>
                    <a:gd name="connsiteX141" fmla="*/ 455195 w 1155609"/>
                    <a:gd name="connsiteY141" fmla="*/ 318637 h 837399"/>
                    <a:gd name="connsiteX142" fmla="*/ 446385 w 1155609"/>
                    <a:gd name="connsiteY142" fmla="*/ 270181 h 837399"/>
                    <a:gd name="connsiteX143" fmla="*/ 456664 w 1155609"/>
                    <a:gd name="connsiteY143" fmla="*/ 243750 h 837399"/>
                    <a:gd name="connsiteX144" fmla="*/ 452259 w 1155609"/>
                    <a:gd name="connsiteY144" fmla="*/ 227598 h 837399"/>
                    <a:gd name="connsiteX145" fmla="*/ 464006 w 1155609"/>
                    <a:gd name="connsiteY145" fmla="*/ 193825 h 837399"/>
                    <a:gd name="connsiteX146" fmla="*/ 480158 w 1155609"/>
                    <a:gd name="connsiteY146" fmla="*/ 196762 h 837399"/>
                    <a:gd name="connsiteX147" fmla="*/ 491905 w 1155609"/>
                    <a:gd name="connsiteY147" fmla="*/ 192357 h 837399"/>
                    <a:gd name="connsiteX148" fmla="*/ 500715 w 1155609"/>
                    <a:gd name="connsiteY148" fmla="*/ 167395 h 837399"/>
                    <a:gd name="connsiteX149" fmla="*/ 506588 w 1155609"/>
                    <a:gd name="connsiteY149" fmla="*/ 113064 h 837399"/>
                    <a:gd name="connsiteX150" fmla="*/ 540361 w 1155609"/>
                    <a:gd name="connsiteY150" fmla="*/ 89570 h 837399"/>
                    <a:gd name="connsiteX151" fmla="*/ 552108 w 1155609"/>
                    <a:gd name="connsiteY151" fmla="*/ 73419 h 837399"/>
                    <a:gd name="connsiteX152" fmla="*/ 594691 w 1155609"/>
                    <a:gd name="connsiteY152" fmla="*/ 63141 h 837399"/>
                    <a:gd name="connsiteX153" fmla="*/ 603501 w 1155609"/>
                    <a:gd name="connsiteY153" fmla="*/ 63141 h 837399"/>
                    <a:gd name="connsiteX154" fmla="*/ 609375 w 1155609"/>
                    <a:gd name="connsiteY154" fmla="*/ 60203 h 837399"/>
                    <a:gd name="connsiteX155" fmla="*/ 613780 w 1155609"/>
                    <a:gd name="connsiteY155" fmla="*/ 32304 h 837399"/>
                    <a:gd name="connsiteX156" fmla="*/ 610843 w 1155609"/>
                    <a:gd name="connsiteY156" fmla="*/ 13215 h 837399"/>
                    <a:gd name="connsiteX157" fmla="*/ 629932 w 1155609"/>
                    <a:gd name="connsiteY157" fmla="*/ 0 h 837399"/>
                    <a:gd name="connsiteX0" fmla="*/ 629932 w 1155609"/>
                    <a:gd name="connsiteY0" fmla="*/ 0 h 1151859"/>
                    <a:gd name="connsiteX1" fmla="*/ 650489 w 1155609"/>
                    <a:gd name="connsiteY1" fmla="*/ 16153 h 1151859"/>
                    <a:gd name="connsiteX2" fmla="*/ 671046 w 1155609"/>
                    <a:gd name="connsiteY2" fmla="*/ 52862 h 1151859"/>
                    <a:gd name="connsiteX3" fmla="*/ 690135 w 1155609"/>
                    <a:gd name="connsiteY3" fmla="*/ 71950 h 1151859"/>
                    <a:gd name="connsiteX4" fmla="*/ 709224 w 1155609"/>
                    <a:gd name="connsiteY4" fmla="*/ 124811 h 1151859"/>
                    <a:gd name="connsiteX5" fmla="*/ 709224 w 1155609"/>
                    <a:gd name="connsiteY5" fmla="*/ 136558 h 1151859"/>
                    <a:gd name="connsiteX6" fmla="*/ 734186 w 1155609"/>
                    <a:gd name="connsiteY6" fmla="*/ 165926 h 1151859"/>
                    <a:gd name="connsiteX7" fmla="*/ 748870 w 1155609"/>
                    <a:gd name="connsiteY7" fmla="*/ 165926 h 1151859"/>
                    <a:gd name="connsiteX8" fmla="*/ 756212 w 1155609"/>
                    <a:gd name="connsiteY8" fmla="*/ 171799 h 1151859"/>
                    <a:gd name="connsiteX9" fmla="*/ 767959 w 1155609"/>
                    <a:gd name="connsiteY9" fmla="*/ 174737 h 1151859"/>
                    <a:gd name="connsiteX10" fmla="*/ 829630 w 1155609"/>
                    <a:gd name="connsiteY10" fmla="*/ 155648 h 1151859"/>
                    <a:gd name="connsiteX11" fmla="*/ 857529 w 1155609"/>
                    <a:gd name="connsiteY11" fmla="*/ 136558 h 1151859"/>
                    <a:gd name="connsiteX12" fmla="*/ 872213 w 1155609"/>
                    <a:gd name="connsiteY12" fmla="*/ 135090 h 1151859"/>
                    <a:gd name="connsiteX13" fmla="*/ 898644 w 1155609"/>
                    <a:gd name="connsiteY13" fmla="*/ 132154 h 1151859"/>
                    <a:gd name="connsiteX14" fmla="*/ 969126 w 1155609"/>
                    <a:gd name="connsiteY14" fmla="*/ 124811 h 1151859"/>
                    <a:gd name="connsiteX15" fmla="*/ 1024924 w 1155609"/>
                    <a:gd name="connsiteY15" fmla="*/ 140964 h 1151859"/>
                    <a:gd name="connsiteX16" fmla="*/ 1049886 w 1155609"/>
                    <a:gd name="connsiteY16" fmla="*/ 117470 h 1151859"/>
                    <a:gd name="connsiteX17" fmla="*/ 1067507 w 1155609"/>
                    <a:gd name="connsiteY17" fmla="*/ 95444 h 1151859"/>
                    <a:gd name="connsiteX18" fmla="*/ 1095406 w 1155609"/>
                    <a:gd name="connsiteY18" fmla="*/ 83697 h 1151859"/>
                    <a:gd name="connsiteX19" fmla="*/ 1096853 w 1155609"/>
                    <a:gd name="connsiteY19" fmla="*/ 83263 h 1151859"/>
                    <a:gd name="connsiteX20" fmla="*/ 1105684 w 1155609"/>
                    <a:gd name="connsiteY20" fmla="*/ 89570 h 1151859"/>
                    <a:gd name="connsiteX21" fmla="*/ 1117431 w 1155609"/>
                    <a:gd name="connsiteY21" fmla="*/ 91039 h 1151859"/>
                    <a:gd name="connsiteX22" fmla="*/ 1120368 w 1155609"/>
                    <a:gd name="connsiteY22" fmla="*/ 96913 h 1151859"/>
                    <a:gd name="connsiteX23" fmla="*/ 1137988 w 1155609"/>
                    <a:gd name="connsiteY23" fmla="*/ 91039 h 1151859"/>
                    <a:gd name="connsiteX24" fmla="*/ 1154369 w 1155609"/>
                    <a:gd name="connsiteY24" fmla="*/ 106891 h 1151859"/>
                    <a:gd name="connsiteX25" fmla="*/ 1143862 w 1155609"/>
                    <a:gd name="connsiteY25" fmla="*/ 129217 h 1151859"/>
                    <a:gd name="connsiteX26" fmla="*/ 1149735 w 1155609"/>
                    <a:gd name="connsiteY26" fmla="*/ 149774 h 1151859"/>
                    <a:gd name="connsiteX27" fmla="*/ 1155609 w 1155609"/>
                    <a:gd name="connsiteY27" fmla="*/ 164458 h 1151859"/>
                    <a:gd name="connsiteX28" fmla="*/ 1149735 w 1155609"/>
                    <a:gd name="connsiteY28" fmla="*/ 183546 h 1151859"/>
                    <a:gd name="connsiteX29" fmla="*/ 1155609 w 1155609"/>
                    <a:gd name="connsiteY29" fmla="*/ 193825 h 1151859"/>
                    <a:gd name="connsiteX30" fmla="*/ 1140925 w 1155609"/>
                    <a:gd name="connsiteY30" fmla="*/ 205572 h 1151859"/>
                    <a:gd name="connsiteX31" fmla="*/ 1136520 w 1155609"/>
                    <a:gd name="connsiteY31" fmla="*/ 215851 h 1151859"/>
                    <a:gd name="connsiteX32" fmla="*/ 1136432 w 1155609"/>
                    <a:gd name="connsiteY32" fmla="*/ 216355 h 1151859"/>
                    <a:gd name="connsiteX33" fmla="*/ 1135052 w 1155609"/>
                    <a:gd name="connsiteY33" fmla="*/ 214383 h 1151859"/>
                    <a:gd name="connsiteX34" fmla="*/ 1117431 w 1155609"/>
                    <a:gd name="connsiteY34" fmla="*/ 221725 h 1151859"/>
                    <a:gd name="connsiteX35" fmla="*/ 1096874 w 1155609"/>
                    <a:gd name="connsiteY35" fmla="*/ 217319 h 1151859"/>
                    <a:gd name="connsiteX36" fmla="*/ 1079254 w 1155609"/>
                    <a:gd name="connsiteY36" fmla="*/ 227598 h 1151859"/>
                    <a:gd name="connsiteX37" fmla="*/ 1052823 w 1155609"/>
                    <a:gd name="connsiteY37" fmla="*/ 215851 h 1151859"/>
                    <a:gd name="connsiteX38" fmla="*/ 1021987 w 1155609"/>
                    <a:gd name="connsiteY38" fmla="*/ 258434 h 1151859"/>
                    <a:gd name="connsiteX39" fmla="*/ 976468 w 1155609"/>
                    <a:gd name="connsiteY39" fmla="*/ 255497 h 1151859"/>
                    <a:gd name="connsiteX40" fmla="*/ 955910 w 1155609"/>
                    <a:gd name="connsiteY40" fmla="*/ 248155 h 1151859"/>
                    <a:gd name="connsiteX41" fmla="*/ 947100 w 1155609"/>
                    <a:gd name="connsiteY41" fmla="*/ 258434 h 1151859"/>
                    <a:gd name="connsiteX42" fmla="*/ 925074 w 1155609"/>
                    <a:gd name="connsiteY42" fmla="*/ 252560 h 1151859"/>
                    <a:gd name="connsiteX43" fmla="*/ 901581 w 1155609"/>
                    <a:gd name="connsiteY43" fmla="*/ 270181 h 1151859"/>
                    <a:gd name="connsiteX44" fmla="*/ 867808 w 1155609"/>
                    <a:gd name="connsiteY44" fmla="*/ 261370 h 1151859"/>
                    <a:gd name="connsiteX45" fmla="*/ 847251 w 1155609"/>
                    <a:gd name="connsiteY45" fmla="*/ 292207 h 1151859"/>
                    <a:gd name="connsiteX46" fmla="*/ 825225 w 1155609"/>
                    <a:gd name="connsiteY46" fmla="*/ 301016 h 1151859"/>
                    <a:gd name="connsiteX47" fmla="*/ 807605 w 1155609"/>
                    <a:gd name="connsiteY47" fmla="*/ 292207 h 1151859"/>
                    <a:gd name="connsiteX48" fmla="*/ 784111 w 1155609"/>
                    <a:gd name="connsiteY48" fmla="*/ 327448 h 1151859"/>
                    <a:gd name="connsiteX49" fmla="*/ 781174 w 1155609"/>
                    <a:gd name="connsiteY49" fmla="*/ 339195 h 1151859"/>
                    <a:gd name="connsiteX50" fmla="*/ 770895 w 1155609"/>
                    <a:gd name="connsiteY50" fmla="*/ 352410 h 1151859"/>
                    <a:gd name="connsiteX51" fmla="*/ 770895 w 1155609"/>
                    <a:gd name="connsiteY51" fmla="*/ 368562 h 1151859"/>
                    <a:gd name="connsiteX52" fmla="*/ 756212 w 1155609"/>
                    <a:gd name="connsiteY52" fmla="*/ 374436 h 1151859"/>
                    <a:gd name="connsiteX53" fmla="*/ 754743 w 1155609"/>
                    <a:gd name="connsiteY53" fmla="*/ 393524 h 1151859"/>
                    <a:gd name="connsiteX54" fmla="*/ 744465 w 1155609"/>
                    <a:gd name="connsiteY54" fmla="*/ 408208 h 1151859"/>
                    <a:gd name="connsiteX55" fmla="*/ 737123 w 1155609"/>
                    <a:gd name="connsiteY55" fmla="*/ 408208 h 1151859"/>
                    <a:gd name="connsiteX56" fmla="*/ 713629 w 1155609"/>
                    <a:gd name="connsiteY56" fmla="*/ 433170 h 1151859"/>
                    <a:gd name="connsiteX57" fmla="*/ 720971 w 1155609"/>
                    <a:gd name="connsiteY57" fmla="*/ 446385 h 1151859"/>
                    <a:gd name="connsiteX58" fmla="*/ 710692 w 1155609"/>
                    <a:gd name="connsiteY58" fmla="*/ 461069 h 1151859"/>
                    <a:gd name="connsiteX59" fmla="*/ 704819 w 1155609"/>
                    <a:gd name="connsiteY59" fmla="*/ 477221 h 1151859"/>
                    <a:gd name="connsiteX60" fmla="*/ 712161 w 1155609"/>
                    <a:gd name="connsiteY60" fmla="*/ 490437 h 1151859"/>
                    <a:gd name="connsiteX61" fmla="*/ 712161 w 1155609"/>
                    <a:gd name="connsiteY61" fmla="*/ 503652 h 1151859"/>
                    <a:gd name="connsiteX62" fmla="*/ 665173 w 1155609"/>
                    <a:gd name="connsiteY62" fmla="*/ 559450 h 1151859"/>
                    <a:gd name="connsiteX63" fmla="*/ 632868 w 1155609"/>
                    <a:gd name="connsiteY63" fmla="*/ 571197 h 1151859"/>
                    <a:gd name="connsiteX64" fmla="*/ 600564 w 1155609"/>
                    <a:gd name="connsiteY64" fmla="*/ 563855 h 1151859"/>
                    <a:gd name="connsiteX65" fmla="*/ 580007 w 1155609"/>
                    <a:gd name="connsiteY65" fmla="*/ 562387 h 1151859"/>
                    <a:gd name="connsiteX66" fmla="*/ 562387 w 1155609"/>
                    <a:gd name="connsiteY66" fmla="*/ 557982 h 1151859"/>
                    <a:gd name="connsiteX67" fmla="*/ 533019 w 1155609"/>
                    <a:gd name="connsiteY67" fmla="*/ 574134 h 1151859"/>
                    <a:gd name="connsiteX68" fmla="*/ 543298 w 1155609"/>
                    <a:gd name="connsiteY68" fmla="*/ 588817 h 1151859"/>
                    <a:gd name="connsiteX69" fmla="*/ 552108 w 1155609"/>
                    <a:gd name="connsiteY69" fmla="*/ 628464 h 1151859"/>
                    <a:gd name="connsiteX70" fmla="*/ 562387 w 1155609"/>
                    <a:gd name="connsiteY70" fmla="*/ 632869 h 1151859"/>
                    <a:gd name="connsiteX71" fmla="*/ 565323 w 1155609"/>
                    <a:gd name="connsiteY71" fmla="*/ 654894 h 1151859"/>
                    <a:gd name="connsiteX72" fmla="*/ 584412 w 1155609"/>
                    <a:gd name="connsiteY72" fmla="*/ 660768 h 1151859"/>
                    <a:gd name="connsiteX73" fmla="*/ 599096 w 1155609"/>
                    <a:gd name="connsiteY73" fmla="*/ 675452 h 1151859"/>
                    <a:gd name="connsiteX74" fmla="*/ 597628 w 1155609"/>
                    <a:gd name="connsiteY74" fmla="*/ 694540 h 1151859"/>
                    <a:gd name="connsiteX75" fmla="*/ 555045 w 1155609"/>
                    <a:gd name="connsiteY75" fmla="*/ 719503 h 1151859"/>
                    <a:gd name="connsiteX76" fmla="*/ 528614 w 1155609"/>
                    <a:gd name="connsiteY76" fmla="*/ 726845 h 1151859"/>
                    <a:gd name="connsiteX77" fmla="*/ 513930 w 1155609"/>
                    <a:gd name="connsiteY77" fmla="*/ 740060 h 1151859"/>
                    <a:gd name="connsiteX78" fmla="*/ 510994 w 1155609"/>
                    <a:gd name="connsiteY78" fmla="*/ 760617 h 1151859"/>
                    <a:gd name="connsiteX79" fmla="*/ 506588 w 1155609"/>
                    <a:gd name="connsiteY79" fmla="*/ 794389 h 1151859"/>
                    <a:gd name="connsiteX80" fmla="*/ 480158 w 1155609"/>
                    <a:gd name="connsiteY80" fmla="*/ 791453 h 1151859"/>
                    <a:gd name="connsiteX81" fmla="*/ 480158 w 1155609"/>
                    <a:gd name="connsiteY81" fmla="*/ 804668 h 1151859"/>
                    <a:gd name="connsiteX82" fmla="*/ 451203 w 1155609"/>
                    <a:gd name="connsiteY82" fmla="*/ 837399 h 1151859"/>
                    <a:gd name="connsiteX83" fmla="*/ 440121 w 1155609"/>
                    <a:gd name="connsiteY83" fmla="*/ 837399 h 1151859"/>
                    <a:gd name="connsiteX84" fmla="*/ 412613 w 1155609"/>
                    <a:gd name="connsiteY84" fmla="*/ 813479 h 1151859"/>
                    <a:gd name="connsiteX85" fmla="*/ 405271 w 1155609"/>
                    <a:gd name="connsiteY85" fmla="*/ 809074 h 1151859"/>
                    <a:gd name="connsiteX86" fmla="*/ 392055 w 1155609"/>
                    <a:gd name="connsiteY86" fmla="*/ 816415 h 1151859"/>
                    <a:gd name="connsiteX87" fmla="*/ 402547 w 1155609"/>
                    <a:gd name="connsiteY87" fmla="*/ 837399 h 1151859"/>
                    <a:gd name="connsiteX88" fmla="*/ 359660 w 1155609"/>
                    <a:gd name="connsiteY88" fmla="*/ 1151857 h 1151859"/>
                    <a:gd name="connsiteX89" fmla="*/ 273117 w 1155609"/>
                    <a:gd name="connsiteY89" fmla="*/ 837399 h 1151859"/>
                    <a:gd name="connsiteX90" fmla="*/ 273117 w 1155609"/>
                    <a:gd name="connsiteY90" fmla="*/ 826694 h 1151859"/>
                    <a:gd name="connsiteX91" fmla="*/ 281927 w 1155609"/>
                    <a:gd name="connsiteY91" fmla="*/ 816415 h 1151859"/>
                    <a:gd name="connsiteX92" fmla="*/ 296611 w 1155609"/>
                    <a:gd name="connsiteY92" fmla="*/ 817883 h 1151859"/>
                    <a:gd name="connsiteX93" fmla="*/ 308358 w 1155609"/>
                    <a:gd name="connsiteY93" fmla="*/ 814947 h 1151859"/>
                    <a:gd name="connsiteX94" fmla="*/ 312763 w 1155609"/>
                    <a:gd name="connsiteY94" fmla="*/ 803200 h 1151859"/>
                    <a:gd name="connsiteX95" fmla="*/ 321574 w 1155609"/>
                    <a:gd name="connsiteY95" fmla="*/ 781174 h 1151859"/>
                    <a:gd name="connsiteX96" fmla="*/ 342131 w 1155609"/>
                    <a:gd name="connsiteY96" fmla="*/ 776769 h 1151859"/>
                    <a:gd name="connsiteX97" fmla="*/ 340662 w 1155609"/>
                    <a:gd name="connsiteY97" fmla="*/ 767959 h 1151859"/>
                    <a:gd name="connsiteX98" fmla="*/ 330384 w 1155609"/>
                    <a:gd name="connsiteY98" fmla="*/ 760617 h 1151859"/>
                    <a:gd name="connsiteX99" fmla="*/ 336257 w 1155609"/>
                    <a:gd name="connsiteY99" fmla="*/ 748870 h 1151859"/>
                    <a:gd name="connsiteX100" fmla="*/ 317168 w 1155609"/>
                    <a:gd name="connsiteY100" fmla="*/ 740060 h 1151859"/>
                    <a:gd name="connsiteX101" fmla="*/ 298080 w 1155609"/>
                    <a:gd name="connsiteY101" fmla="*/ 734186 h 1151859"/>
                    <a:gd name="connsiteX102" fmla="*/ 303953 w 1155609"/>
                    <a:gd name="connsiteY102" fmla="*/ 718034 h 1151859"/>
                    <a:gd name="connsiteX103" fmla="*/ 318637 w 1155609"/>
                    <a:gd name="connsiteY103" fmla="*/ 713629 h 1151859"/>
                    <a:gd name="connsiteX104" fmla="*/ 325979 w 1155609"/>
                    <a:gd name="connsiteY104" fmla="*/ 701882 h 1151859"/>
                    <a:gd name="connsiteX105" fmla="*/ 305421 w 1155609"/>
                    <a:gd name="connsiteY105" fmla="*/ 691604 h 1151859"/>
                    <a:gd name="connsiteX106" fmla="*/ 295143 w 1155609"/>
                    <a:gd name="connsiteY106" fmla="*/ 693072 h 1151859"/>
                    <a:gd name="connsiteX107" fmla="*/ 261370 w 1155609"/>
                    <a:gd name="connsiteY107" fmla="*/ 693072 h 1151859"/>
                    <a:gd name="connsiteX108" fmla="*/ 255497 w 1155609"/>
                    <a:gd name="connsiteY108" fmla="*/ 701882 h 1151859"/>
                    <a:gd name="connsiteX109" fmla="*/ 243750 w 1155609"/>
                    <a:gd name="connsiteY109" fmla="*/ 700413 h 1151859"/>
                    <a:gd name="connsiteX110" fmla="*/ 230534 w 1155609"/>
                    <a:gd name="connsiteY110" fmla="*/ 688666 h 1151859"/>
                    <a:gd name="connsiteX111" fmla="*/ 230534 w 1155609"/>
                    <a:gd name="connsiteY111" fmla="*/ 676919 h 1151859"/>
                    <a:gd name="connsiteX112" fmla="*/ 254028 w 1155609"/>
                    <a:gd name="connsiteY112" fmla="*/ 671046 h 1151859"/>
                    <a:gd name="connsiteX113" fmla="*/ 254028 w 1155609"/>
                    <a:gd name="connsiteY113" fmla="*/ 651958 h 1151859"/>
                    <a:gd name="connsiteX114" fmla="*/ 240813 w 1155609"/>
                    <a:gd name="connsiteY114" fmla="*/ 649021 h 1151859"/>
                    <a:gd name="connsiteX115" fmla="*/ 233471 w 1155609"/>
                    <a:gd name="connsiteY115" fmla="*/ 646084 h 1151859"/>
                    <a:gd name="connsiteX116" fmla="*/ 237876 w 1155609"/>
                    <a:gd name="connsiteY116" fmla="*/ 634337 h 1151859"/>
                    <a:gd name="connsiteX117" fmla="*/ 237876 w 1155609"/>
                    <a:gd name="connsiteY117" fmla="*/ 609375 h 1151859"/>
                    <a:gd name="connsiteX118" fmla="*/ 242281 w 1155609"/>
                    <a:gd name="connsiteY118" fmla="*/ 602033 h 1151859"/>
                    <a:gd name="connsiteX119" fmla="*/ 248155 w 1155609"/>
                    <a:gd name="connsiteY119" fmla="*/ 578539 h 1151859"/>
                    <a:gd name="connsiteX120" fmla="*/ 232003 w 1155609"/>
                    <a:gd name="connsiteY120" fmla="*/ 575602 h 1151859"/>
                    <a:gd name="connsiteX121" fmla="*/ 207041 w 1155609"/>
                    <a:gd name="connsiteY121" fmla="*/ 560918 h 1151859"/>
                    <a:gd name="connsiteX122" fmla="*/ 174736 w 1155609"/>
                    <a:gd name="connsiteY122" fmla="*/ 568261 h 1151859"/>
                    <a:gd name="connsiteX123" fmla="*/ 140964 w 1155609"/>
                    <a:gd name="connsiteY123" fmla="*/ 577070 h 1151859"/>
                    <a:gd name="connsiteX124" fmla="*/ 117470 w 1155609"/>
                    <a:gd name="connsiteY124" fmla="*/ 600564 h 1151859"/>
                    <a:gd name="connsiteX125" fmla="*/ 95444 w 1155609"/>
                    <a:gd name="connsiteY125" fmla="*/ 615249 h 1151859"/>
                    <a:gd name="connsiteX126" fmla="*/ 71950 w 1155609"/>
                    <a:gd name="connsiteY126" fmla="*/ 629932 h 1151859"/>
                    <a:gd name="connsiteX127" fmla="*/ 63140 w 1155609"/>
                    <a:gd name="connsiteY127" fmla="*/ 649021 h 1151859"/>
                    <a:gd name="connsiteX128" fmla="*/ 35241 w 1155609"/>
                    <a:gd name="connsiteY128" fmla="*/ 647552 h 1151859"/>
                    <a:gd name="connsiteX129" fmla="*/ 30836 w 1155609"/>
                    <a:gd name="connsiteY129" fmla="*/ 637274 h 1151859"/>
                    <a:gd name="connsiteX130" fmla="*/ 0 w 1155609"/>
                    <a:gd name="connsiteY130" fmla="*/ 643147 h 1151859"/>
                    <a:gd name="connsiteX131" fmla="*/ 51393 w 1155609"/>
                    <a:gd name="connsiteY131" fmla="*/ 609375 h 1151859"/>
                    <a:gd name="connsiteX132" fmla="*/ 76355 w 1155609"/>
                    <a:gd name="connsiteY132" fmla="*/ 604970 h 1151859"/>
                    <a:gd name="connsiteX133" fmla="*/ 80761 w 1155609"/>
                    <a:gd name="connsiteY133" fmla="*/ 587349 h 1151859"/>
                    <a:gd name="connsiteX134" fmla="*/ 96913 w 1155609"/>
                    <a:gd name="connsiteY134" fmla="*/ 587349 h 1151859"/>
                    <a:gd name="connsiteX135" fmla="*/ 114533 w 1155609"/>
                    <a:gd name="connsiteY135" fmla="*/ 577070 h 1151859"/>
                    <a:gd name="connsiteX136" fmla="*/ 186483 w 1155609"/>
                    <a:gd name="connsiteY136" fmla="*/ 540361 h 1151859"/>
                    <a:gd name="connsiteX137" fmla="*/ 255497 w 1155609"/>
                    <a:gd name="connsiteY137" fmla="*/ 497779 h 1151859"/>
                    <a:gd name="connsiteX138" fmla="*/ 301016 w 1155609"/>
                    <a:gd name="connsiteY138" fmla="*/ 436106 h 1151859"/>
                    <a:gd name="connsiteX139" fmla="*/ 380308 w 1155609"/>
                    <a:gd name="connsiteY139" fmla="*/ 402334 h 1151859"/>
                    <a:gd name="connsiteX140" fmla="*/ 427296 w 1155609"/>
                    <a:gd name="connsiteY140" fmla="*/ 371498 h 1151859"/>
                    <a:gd name="connsiteX141" fmla="*/ 444917 w 1155609"/>
                    <a:gd name="connsiteY141" fmla="*/ 334789 h 1151859"/>
                    <a:gd name="connsiteX142" fmla="*/ 455195 w 1155609"/>
                    <a:gd name="connsiteY142" fmla="*/ 318637 h 1151859"/>
                    <a:gd name="connsiteX143" fmla="*/ 446385 w 1155609"/>
                    <a:gd name="connsiteY143" fmla="*/ 270181 h 1151859"/>
                    <a:gd name="connsiteX144" fmla="*/ 456664 w 1155609"/>
                    <a:gd name="connsiteY144" fmla="*/ 243750 h 1151859"/>
                    <a:gd name="connsiteX145" fmla="*/ 452259 w 1155609"/>
                    <a:gd name="connsiteY145" fmla="*/ 227598 h 1151859"/>
                    <a:gd name="connsiteX146" fmla="*/ 464006 w 1155609"/>
                    <a:gd name="connsiteY146" fmla="*/ 193825 h 1151859"/>
                    <a:gd name="connsiteX147" fmla="*/ 480158 w 1155609"/>
                    <a:gd name="connsiteY147" fmla="*/ 196762 h 1151859"/>
                    <a:gd name="connsiteX148" fmla="*/ 491905 w 1155609"/>
                    <a:gd name="connsiteY148" fmla="*/ 192357 h 1151859"/>
                    <a:gd name="connsiteX149" fmla="*/ 500715 w 1155609"/>
                    <a:gd name="connsiteY149" fmla="*/ 167395 h 1151859"/>
                    <a:gd name="connsiteX150" fmla="*/ 506588 w 1155609"/>
                    <a:gd name="connsiteY150" fmla="*/ 113064 h 1151859"/>
                    <a:gd name="connsiteX151" fmla="*/ 540361 w 1155609"/>
                    <a:gd name="connsiteY151" fmla="*/ 89570 h 1151859"/>
                    <a:gd name="connsiteX152" fmla="*/ 552108 w 1155609"/>
                    <a:gd name="connsiteY152" fmla="*/ 73419 h 1151859"/>
                    <a:gd name="connsiteX153" fmla="*/ 594691 w 1155609"/>
                    <a:gd name="connsiteY153" fmla="*/ 63141 h 1151859"/>
                    <a:gd name="connsiteX154" fmla="*/ 603501 w 1155609"/>
                    <a:gd name="connsiteY154" fmla="*/ 63141 h 1151859"/>
                    <a:gd name="connsiteX155" fmla="*/ 609375 w 1155609"/>
                    <a:gd name="connsiteY155" fmla="*/ 60203 h 1151859"/>
                    <a:gd name="connsiteX156" fmla="*/ 613780 w 1155609"/>
                    <a:gd name="connsiteY156" fmla="*/ 32304 h 1151859"/>
                    <a:gd name="connsiteX157" fmla="*/ 610843 w 1155609"/>
                    <a:gd name="connsiteY157" fmla="*/ 13215 h 1151859"/>
                    <a:gd name="connsiteX158" fmla="*/ 629932 w 1155609"/>
                    <a:gd name="connsiteY158" fmla="*/ 0 h 1151859"/>
                    <a:gd name="connsiteX0" fmla="*/ 359660 w 1155609"/>
                    <a:gd name="connsiteY0" fmla="*/ 1151857 h 1243297"/>
                    <a:gd name="connsiteX1" fmla="*/ 273117 w 1155609"/>
                    <a:gd name="connsiteY1" fmla="*/ 837399 h 1243297"/>
                    <a:gd name="connsiteX2" fmla="*/ 273117 w 1155609"/>
                    <a:gd name="connsiteY2" fmla="*/ 826694 h 1243297"/>
                    <a:gd name="connsiteX3" fmla="*/ 281927 w 1155609"/>
                    <a:gd name="connsiteY3" fmla="*/ 816415 h 1243297"/>
                    <a:gd name="connsiteX4" fmla="*/ 296611 w 1155609"/>
                    <a:gd name="connsiteY4" fmla="*/ 817883 h 1243297"/>
                    <a:gd name="connsiteX5" fmla="*/ 308358 w 1155609"/>
                    <a:gd name="connsiteY5" fmla="*/ 814947 h 1243297"/>
                    <a:gd name="connsiteX6" fmla="*/ 312763 w 1155609"/>
                    <a:gd name="connsiteY6" fmla="*/ 803200 h 1243297"/>
                    <a:gd name="connsiteX7" fmla="*/ 321574 w 1155609"/>
                    <a:gd name="connsiteY7" fmla="*/ 781174 h 1243297"/>
                    <a:gd name="connsiteX8" fmla="*/ 342131 w 1155609"/>
                    <a:gd name="connsiteY8" fmla="*/ 776769 h 1243297"/>
                    <a:gd name="connsiteX9" fmla="*/ 340662 w 1155609"/>
                    <a:gd name="connsiteY9" fmla="*/ 767959 h 1243297"/>
                    <a:gd name="connsiteX10" fmla="*/ 330384 w 1155609"/>
                    <a:gd name="connsiteY10" fmla="*/ 760617 h 1243297"/>
                    <a:gd name="connsiteX11" fmla="*/ 336257 w 1155609"/>
                    <a:gd name="connsiteY11" fmla="*/ 748870 h 1243297"/>
                    <a:gd name="connsiteX12" fmla="*/ 317168 w 1155609"/>
                    <a:gd name="connsiteY12" fmla="*/ 740060 h 1243297"/>
                    <a:gd name="connsiteX13" fmla="*/ 298080 w 1155609"/>
                    <a:gd name="connsiteY13" fmla="*/ 734186 h 1243297"/>
                    <a:gd name="connsiteX14" fmla="*/ 303953 w 1155609"/>
                    <a:gd name="connsiteY14" fmla="*/ 718034 h 1243297"/>
                    <a:gd name="connsiteX15" fmla="*/ 318637 w 1155609"/>
                    <a:gd name="connsiteY15" fmla="*/ 713629 h 1243297"/>
                    <a:gd name="connsiteX16" fmla="*/ 325979 w 1155609"/>
                    <a:gd name="connsiteY16" fmla="*/ 701882 h 1243297"/>
                    <a:gd name="connsiteX17" fmla="*/ 305421 w 1155609"/>
                    <a:gd name="connsiteY17" fmla="*/ 691604 h 1243297"/>
                    <a:gd name="connsiteX18" fmla="*/ 295143 w 1155609"/>
                    <a:gd name="connsiteY18" fmla="*/ 693072 h 1243297"/>
                    <a:gd name="connsiteX19" fmla="*/ 261370 w 1155609"/>
                    <a:gd name="connsiteY19" fmla="*/ 693072 h 1243297"/>
                    <a:gd name="connsiteX20" fmla="*/ 255497 w 1155609"/>
                    <a:gd name="connsiteY20" fmla="*/ 701882 h 1243297"/>
                    <a:gd name="connsiteX21" fmla="*/ 243750 w 1155609"/>
                    <a:gd name="connsiteY21" fmla="*/ 700413 h 1243297"/>
                    <a:gd name="connsiteX22" fmla="*/ 230534 w 1155609"/>
                    <a:gd name="connsiteY22" fmla="*/ 688666 h 1243297"/>
                    <a:gd name="connsiteX23" fmla="*/ 230534 w 1155609"/>
                    <a:gd name="connsiteY23" fmla="*/ 676919 h 1243297"/>
                    <a:gd name="connsiteX24" fmla="*/ 254028 w 1155609"/>
                    <a:gd name="connsiteY24" fmla="*/ 671046 h 1243297"/>
                    <a:gd name="connsiteX25" fmla="*/ 254028 w 1155609"/>
                    <a:gd name="connsiteY25" fmla="*/ 651958 h 1243297"/>
                    <a:gd name="connsiteX26" fmla="*/ 240813 w 1155609"/>
                    <a:gd name="connsiteY26" fmla="*/ 649021 h 1243297"/>
                    <a:gd name="connsiteX27" fmla="*/ 233471 w 1155609"/>
                    <a:gd name="connsiteY27" fmla="*/ 646084 h 1243297"/>
                    <a:gd name="connsiteX28" fmla="*/ 237876 w 1155609"/>
                    <a:gd name="connsiteY28" fmla="*/ 634337 h 1243297"/>
                    <a:gd name="connsiteX29" fmla="*/ 237876 w 1155609"/>
                    <a:gd name="connsiteY29" fmla="*/ 609375 h 1243297"/>
                    <a:gd name="connsiteX30" fmla="*/ 242281 w 1155609"/>
                    <a:gd name="connsiteY30" fmla="*/ 602033 h 1243297"/>
                    <a:gd name="connsiteX31" fmla="*/ 248155 w 1155609"/>
                    <a:gd name="connsiteY31" fmla="*/ 578539 h 1243297"/>
                    <a:gd name="connsiteX32" fmla="*/ 232003 w 1155609"/>
                    <a:gd name="connsiteY32" fmla="*/ 575602 h 1243297"/>
                    <a:gd name="connsiteX33" fmla="*/ 207041 w 1155609"/>
                    <a:gd name="connsiteY33" fmla="*/ 560918 h 1243297"/>
                    <a:gd name="connsiteX34" fmla="*/ 174736 w 1155609"/>
                    <a:gd name="connsiteY34" fmla="*/ 568261 h 1243297"/>
                    <a:gd name="connsiteX35" fmla="*/ 140964 w 1155609"/>
                    <a:gd name="connsiteY35" fmla="*/ 577070 h 1243297"/>
                    <a:gd name="connsiteX36" fmla="*/ 117470 w 1155609"/>
                    <a:gd name="connsiteY36" fmla="*/ 600564 h 1243297"/>
                    <a:gd name="connsiteX37" fmla="*/ 95444 w 1155609"/>
                    <a:gd name="connsiteY37" fmla="*/ 615249 h 1243297"/>
                    <a:gd name="connsiteX38" fmla="*/ 71950 w 1155609"/>
                    <a:gd name="connsiteY38" fmla="*/ 629932 h 1243297"/>
                    <a:gd name="connsiteX39" fmla="*/ 63140 w 1155609"/>
                    <a:gd name="connsiteY39" fmla="*/ 649021 h 1243297"/>
                    <a:gd name="connsiteX40" fmla="*/ 35241 w 1155609"/>
                    <a:gd name="connsiteY40" fmla="*/ 647552 h 1243297"/>
                    <a:gd name="connsiteX41" fmla="*/ 30836 w 1155609"/>
                    <a:gd name="connsiteY41" fmla="*/ 637274 h 1243297"/>
                    <a:gd name="connsiteX42" fmla="*/ 0 w 1155609"/>
                    <a:gd name="connsiteY42" fmla="*/ 643147 h 1243297"/>
                    <a:gd name="connsiteX43" fmla="*/ 51393 w 1155609"/>
                    <a:gd name="connsiteY43" fmla="*/ 609375 h 1243297"/>
                    <a:gd name="connsiteX44" fmla="*/ 76355 w 1155609"/>
                    <a:gd name="connsiteY44" fmla="*/ 604970 h 1243297"/>
                    <a:gd name="connsiteX45" fmla="*/ 80761 w 1155609"/>
                    <a:gd name="connsiteY45" fmla="*/ 587349 h 1243297"/>
                    <a:gd name="connsiteX46" fmla="*/ 96913 w 1155609"/>
                    <a:gd name="connsiteY46" fmla="*/ 587349 h 1243297"/>
                    <a:gd name="connsiteX47" fmla="*/ 114533 w 1155609"/>
                    <a:gd name="connsiteY47" fmla="*/ 577070 h 1243297"/>
                    <a:gd name="connsiteX48" fmla="*/ 186483 w 1155609"/>
                    <a:gd name="connsiteY48" fmla="*/ 540361 h 1243297"/>
                    <a:gd name="connsiteX49" fmla="*/ 255497 w 1155609"/>
                    <a:gd name="connsiteY49" fmla="*/ 497779 h 1243297"/>
                    <a:gd name="connsiteX50" fmla="*/ 301016 w 1155609"/>
                    <a:gd name="connsiteY50" fmla="*/ 436106 h 1243297"/>
                    <a:gd name="connsiteX51" fmla="*/ 380308 w 1155609"/>
                    <a:gd name="connsiteY51" fmla="*/ 402334 h 1243297"/>
                    <a:gd name="connsiteX52" fmla="*/ 427296 w 1155609"/>
                    <a:gd name="connsiteY52" fmla="*/ 371498 h 1243297"/>
                    <a:gd name="connsiteX53" fmla="*/ 444917 w 1155609"/>
                    <a:gd name="connsiteY53" fmla="*/ 334789 h 1243297"/>
                    <a:gd name="connsiteX54" fmla="*/ 455195 w 1155609"/>
                    <a:gd name="connsiteY54" fmla="*/ 318637 h 1243297"/>
                    <a:gd name="connsiteX55" fmla="*/ 446385 w 1155609"/>
                    <a:gd name="connsiteY55" fmla="*/ 270181 h 1243297"/>
                    <a:gd name="connsiteX56" fmla="*/ 456664 w 1155609"/>
                    <a:gd name="connsiteY56" fmla="*/ 243750 h 1243297"/>
                    <a:gd name="connsiteX57" fmla="*/ 452259 w 1155609"/>
                    <a:gd name="connsiteY57" fmla="*/ 227598 h 1243297"/>
                    <a:gd name="connsiteX58" fmla="*/ 464006 w 1155609"/>
                    <a:gd name="connsiteY58" fmla="*/ 193825 h 1243297"/>
                    <a:gd name="connsiteX59" fmla="*/ 480158 w 1155609"/>
                    <a:gd name="connsiteY59" fmla="*/ 196762 h 1243297"/>
                    <a:gd name="connsiteX60" fmla="*/ 491905 w 1155609"/>
                    <a:gd name="connsiteY60" fmla="*/ 192357 h 1243297"/>
                    <a:gd name="connsiteX61" fmla="*/ 500715 w 1155609"/>
                    <a:gd name="connsiteY61" fmla="*/ 167395 h 1243297"/>
                    <a:gd name="connsiteX62" fmla="*/ 506588 w 1155609"/>
                    <a:gd name="connsiteY62" fmla="*/ 113064 h 1243297"/>
                    <a:gd name="connsiteX63" fmla="*/ 540361 w 1155609"/>
                    <a:gd name="connsiteY63" fmla="*/ 89570 h 1243297"/>
                    <a:gd name="connsiteX64" fmla="*/ 552108 w 1155609"/>
                    <a:gd name="connsiteY64" fmla="*/ 73419 h 1243297"/>
                    <a:gd name="connsiteX65" fmla="*/ 594691 w 1155609"/>
                    <a:gd name="connsiteY65" fmla="*/ 63141 h 1243297"/>
                    <a:gd name="connsiteX66" fmla="*/ 603501 w 1155609"/>
                    <a:gd name="connsiteY66" fmla="*/ 63141 h 1243297"/>
                    <a:gd name="connsiteX67" fmla="*/ 609375 w 1155609"/>
                    <a:gd name="connsiteY67" fmla="*/ 60203 h 1243297"/>
                    <a:gd name="connsiteX68" fmla="*/ 613780 w 1155609"/>
                    <a:gd name="connsiteY68" fmla="*/ 32304 h 1243297"/>
                    <a:gd name="connsiteX69" fmla="*/ 610843 w 1155609"/>
                    <a:gd name="connsiteY69" fmla="*/ 13215 h 1243297"/>
                    <a:gd name="connsiteX70" fmla="*/ 629932 w 1155609"/>
                    <a:gd name="connsiteY70" fmla="*/ 0 h 1243297"/>
                    <a:gd name="connsiteX71" fmla="*/ 650489 w 1155609"/>
                    <a:gd name="connsiteY71" fmla="*/ 16153 h 1243297"/>
                    <a:gd name="connsiteX72" fmla="*/ 671046 w 1155609"/>
                    <a:gd name="connsiteY72" fmla="*/ 52862 h 1243297"/>
                    <a:gd name="connsiteX73" fmla="*/ 690135 w 1155609"/>
                    <a:gd name="connsiteY73" fmla="*/ 71950 h 1243297"/>
                    <a:gd name="connsiteX74" fmla="*/ 709224 w 1155609"/>
                    <a:gd name="connsiteY74" fmla="*/ 124811 h 1243297"/>
                    <a:gd name="connsiteX75" fmla="*/ 709224 w 1155609"/>
                    <a:gd name="connsiteY75" fmla="*/ 136558 h 1243297"/>
                    <a:gd name="connsiteX76" fmla="*/ 734186 w 1155609"/>
                    <a:gd name="connsiteY76" fmla="*/ 165926 h 1243297"/>
                    <a:gd name="connsiteX77" fmla="*/ 748870 w 1155609"/>
                    <a:gd name="connsiteY77" fmla="*/ 165926 h 1243297"/>
                    <a:gd name="connsiteX78" fmla="*/ 756212 w 1155609"/>
                    <a:gd name="connsiteY78" fmla="*/ 171799 h 1243297"/>
                    <a:gd name="connsiteX79" fmla="*/ 767959 w 1155609"/>
                    <a:gd name="connsiteY79" fmla="*/ 174737 h 1243297"/>
                    <a:gd name="connsiteX80" fmla="*/ 829630 w 1155609"/>
                    <a:gd name="connsiteY80" fmla="*/ 155648 h 1243297"/>
                    <a:gd name="connsiteX81" fmla="*/ 857529 w 1155609"/>
                    <a:gd name="connsiteY81" fmla="*/ 136558 h 1243297"/>
                    <a:gd name="connsiteX82" fmla="*/ 872213 w 1155609"/>
                    <a:gd name="connsiteY82" fmla="*/ 135090 h 1243297"/>
                    <a:gd name="connsiteX83" fmla="*/ 898644 w 1155609"/>
                    <a:gd name="connsiteY83" fmla="*/ 132154 h 1243297"/>
                    <a:gd name="connsiteX84" fmla="*/ 969126 w 1155609"/>
                    <a:gd name="connsiteY84" fmla="*/ 124811 h 1243297"/>
                    <a:gd name="connsiteX85" fmla="*/ 1024924 w 1155609"/>
                    <a:gd name="connsiteY85" fmla="*/ 140964 h 1243297"/>
                    <a:gd name="connsiteX86" fmla="*/ 1049886 w 1155609"/>
                    <a:gd name="connsiteY86" fmla="*/ 117470 h 1243297"/>
                    <a:gd name="connsiteX87" fmla="*/ 1067507 w 1155609"/>
                    <a:gd name="connsiteY87" fmla="*/ 95444 h 1243297"/>
                    <a:gd name="connsiteX88" fmla="*/ 1095406 w 1155609"/>
                    <a:gd name="connsiteY88" fmla="*/ 83697 h 1243297"/>
                    <a:gd name="connsiteX89" fmla="*/ 1096853 w 1155609"/>
                    <a:gd name="connsiteY89" fmla="*/ 83263 h 1243297"/>
                    <a:gd name="connsiteX90" fmla="*/ 1105684 w 1155609"/>
                    <a:gd name="connsiteY90" fmla="*/ 89570 h 1243297"/>
                    <a:gd name="connsiteX91" fmla="*/ 1117431 w 1155609"/>
                    <a:gd name="connsiteY91" fmla="*/ 91039 h 1243297"/>
                    <a:gd name="connsiteX92" fmla="*/ 1120368 w 1155609"/>
                    <a:gd name="connsiteY92" fmla="*/ 96913 h 1243297"/>
                    <a:gd name="connsiteX93" fmla="*/ 1137988 w 1155609"/>
                    <a:gd name="connsiteY93" fmla="*/ 91039 h 1243297"/>
                    <a:gd name="connsiteX94" fmla="*/ 1154369 w 1155609"/>
                    <a:gd name="connsiteY94" fmla="*/ 106891 h 1243297"/>
                    <a:gd name="connsiteX95" fmla="*/ 1143862 w 1155609"/>
                    <a:gd name="connsiteY95" fmla="*/ 129217 h 1243297"/>
                    <a:gd name="connsiteX96" fmla="*/ 1149735 w 1155609"/>
                    <a:gd name="connsiteY96" fmla="*/ 149774 h 1243297"/>
                    <a:gd name="connsiteX97" fmla="*/ 1155609 w 1155609"/>
                    <a:gd name="connsiteY97" fmla="*/ 164458 h 1243297"/>
                    <a:gd name="connsiteX98" fmla="*/ 1149735 w 1155609"/>
                    <a:gd name="connsiteY98" fmla="*/ 183546 h 1243297"/>
                    <a:gd name="connsiteX99" fmla="*/ 1155609 w 1155609"/>
                    <a:gd name="connsiteY99" fmla="*/ 193825 h 1243297"/>
                    <a:gd name="connsiteX100" fmla="*/ 1140925 w 1155609"/>
                    <a:gd name="connsiteY100" fmla="*/ 205572 h 1243297"/>
                    <a:gd name="connsiteX101" fmla="*/ 1136520 w 1155609"/>
                    <a:gd name="connsiteY101" fmla="*/ 215851 h 1243297"/>
                    <a:gd name="connsiteX102" fmla="*/ 1136432 w 1155609"/>
                    <a:gd name="connsiteY102" fmla="*/ 216355 h 1243297"/>
                    <a:gd name="connsiteX103" fmla="*/ 1135052 w 1155609"/>
                    <a:gd name="connsiteY103" fmla="*/ 214383 h 1243297"/>
                    <a:gd name="connsiteX104" fmla="*/ 1117431 w 1155609"/>
                    <a:gd name="connsiteY104" fmla="*/ 221725 h 1243297"/>
                    <a:gd name="connsiteX105" fmla="*/ 1096874 w 1155609"/>
                    <a:gd name="connsiteY105" fmla="*/ 217319 h 1243297"/>
                    <a:gd name="connsiteX106" fmla="*/ 1079254 w 1155609"/>
                    <a:gd name="connsiteY106" fmla="*/ 227598 h 1243297"/>
                    <a:gd name="connsiteX107" fmla="*/ 1052823 w 1155609"/>
                    <a:gd name="connsiteY107" fmla="*/ 215851 h 1243297"/>
                    <a:gd name="connsiteX108" fmla="*/ 1021987 w 1155609"/>
                    <a:gd name="connsiteY108" fmla="*/ 258434 h 1243297"/>
                    <a:gd name="connsiteX109" fmla="*/ 976468 w 1155609"/>
                    <a:gd name="connsiteY109" fmla="*/ 255497 h 1243297"/>
                    <a:gd name="connsiteX110" fmla="*/ 955910 w 1155609"/>
                    <a:gd name="connsiteY110" fmla="*/ 248155 h 1243297"/>
                    <a:gd name="connsiteX111" fmla="*/ 947100 w 1155609"/>
                    <a:gd name="connsiteY111" fmla="*/ 258434 h 1243297"/>
                    <a:gd name="connsiteX112" fmla="*/ 925074 w 1155609"/>
                    <a:gd name="connsiteY112" fmla="*/ 252560 h 1243297"/>
                    <a:gd name="connsiteX113" fmla="*/ 901581 w 1155609"/>
                    <a:gd name="connsiteY113" fmla="*/ 270181 h 1243297"/>
                    <a:gd name="connsiteX114" fmla="*/ 867808 w 1155609"/>
                    <a:gd name="connsiteY114" fmla="*/ 261370 h 1243297"/>
                    <a:gd name="connsiteX115" fmla="*/ 847251 w 1155609"/>
                    <a:gd name="connsiteY115" fmla="*/ 292207 h 1243297"/>
                    <a:gd name="connsiteX116" fmla="*/ 825225 w 1155609"/>
                    <a:gd name="connsiteY116" fmla="*/ 301016 h 1243297"/>
                    <a:gd name="connsiteX117" fmla="*/ 807605 w 1155609"/>
                    <a:gd name="connsiteY117" fmla="*/ 292207 h 1243297"/>
                    <a:gd name="connsiteX118" fmla="*/ 784111 w 1155609"/>
                    <a:gd name="connsiteY118" fmla="*/ 327448 h 1243297"/>
                    <a:gd name="connsiteX119" fmla="*/ 781174 w 1155609"/>
                    <a:gd name="connsiteY119" fmla="*/ 339195 h 1243297"/>
                    <a:gd name="connsiteX120" fmla="*/ 770895 w 1155609"/>
                    <a:gd name="connsiteY120" fmla="*/ 352410 h 1243297"/>
                    <a:gd name="connsiteX121" fmla="*/ 770895 w 1155609"/>
                    <a:gd name="connsiteY121" fmla="*/ 368562 h 1243297"/>
                    <a:gd name="connsiteX122" fmla="*/ 756212 w 1155609"/>
                    <a:gd name="connsiteY122" fmla="*/ 374436 h 1243297"/>
                    <a:gd name="connsiteX123" fmla="*/ 754743 w 1155609"/>
                    <a:gd name="connsiteY123" fmla="*/ 393524 h 1243297"/>
                    <a:gd name="connsiteX124" fmla="*/ 744465 w 1155609"/>
                    <a:gd name="connsiteY124" fmla="*/ 408208 h 1243297"/>
                    <a:gd name="connsiteX125" fmla="*/ 737123 w 1155609"/>
                    <a:gd name="connsiteY125" fmla="*/ 408208 h 1243297"/>
                    <a:gd name="connsiteX126" fmla="*/ 713629 w 1155609"/>
                    <a:gd name="connsiteY126" fmla="*/ 433170 h 1243297"/>
                    <a:gd name="connsiteX127" fmla="*/ 720971 w 1155609"/>
                    <a:gd name="connsiteY127" fmla="*/ 446385 h 1243297"/>
                    <a:gd name="connsiteX128" fmla="*/ 710692 w 1155609"/>
                    <a:gd name="connsiteY128" fmla="*/ 461069 h 1243297"/>
                    <a:gd name="connsiteX129" fmla="*/ 704819 w 1155609"/>
                    <a:gd name="connsiteY129" fmla="*/ 477221 h 1243297"/>
                    <a:gd name="connsiteX130" fmla="*/ 712161 w 1155609"/>
                    <a:gd name="connsiteY130" fmla="*/ 490437 h 1243297"/>
                    <a:gd name="connsiteX131" fmla="*/ 712161 w 1155609"/>
                    <a:gd name="connsiteY131" fmla="*/ 503652 h 1243297"/>
                    <a:gd name="connsiteX132" fmla="*/ 665173 w 1155609"/>
                    <a:gd name="connsiteY132" fmla="*/ 559450 h 1243297"/>
                    <a:gd name="connsiteX133" fmla="*/ 632868 w 1155609"/>
                    <a:gd name="connsiteY133" fmla="*/ 571197 h 1243297"/>
                    <a:gd name="connsiteX134" fmla="*/ 600564 w 1155609"/>
                    <a:gd name="connsiteY134" fmla="*/ 563855 h 1243297"/>
                    <a:gd name="connsiteX135" fmla="*/ 580007 w 1155609"/>
                    <a:gd name="connsiteY135" fmla="*/ 562387 h 1243297"/>
                    <a:gd name="connsiteX136" fmla="*/ 562387 w 1155609"/>
                    <a:gd name="connsiteY136" fmla="*/ 557982 h 1243297"/>
                    <a:gd name="connsiteX137" fmla="*/ 533019 w 1155609"/>
                    <a:gd name="connsiteY137" fmla="*/ 574134 h 1243297"/>
                    <a:gd name="connsiteX138" fmla="*/ 543298 w 1155609"/>
                    <a:gd name="connsiteY138" fmla="*/ 588817 h 1243297"/>
                    <a:gd name="connsiteX139" fmla="*/ 552108 w 1155609"/>
                    <a:gd name="connsiteY139" fmla="*/ 628464 h 1243297"/>
                    <a:gd name="connsiteX140" fmla="*/ 562387 w 1155609"/>
                    <a:gd name="connsiteY140" fmla="*/ 632869 h 1243297"/>
                    <a:gd name="connsiteX141" fmla="*/ 565323 w 1155609"/>
                    <a:gd name="connsiteY141" fmla="*/ 654894 h 1243297"/>
                    <a:gd name="connsiteX142" fmla="*/ 584412 w 1155609"/>
                    <a:gd name="connsiteY142" fmla="*/ 660768 h 1243297"/>
                    <a:gd name="connsiteX143" fmla="*/ 599096 w 1155609"/>
                    <a:gd name="connsiteY143" fmla="*/ 675452 h 1243297"/>
                    <a:gd name="connsiteX144" fmla="*/ 597628 w 1155609"/>
                    <a:gd name="connsiteY144" fmla="*/ 694540 h 1243297"/>
                    <a:gd name="connsiteX145" fmla="*/ 555045 w 1155609"/>
                    <a:gd name="connsiteY145" fmla="*/ 719503 h 1243297"/>
                    <a:gd name="connsiteX146" fmla="*/ 528614 w 1155609"/>
                    <a:gd name="connsiteY146" fmla="*/ 726845 h 1243297"/>
                    <a:gd name="connsiteX147" fmla="*/ 513930 w 1155609"/>
                    <a:gd name="connsiteY147" fmla="*/ 740060 h 1243297"/>
                    <a:gd name="connsiteX148" fmla="*/ 510994 w 1155609"/>
                    <a:gd name="connsiteY148" fmla="*/ 760617 h 1243297"/>
                    <a:gd name="connsiteX149" fmla="*/ 506588 w 1155609"/>
                    <a:gd name="connsiteY149" fmla="*/ 794389 h 1243297"/>
                    <a:gd name="connsiteX150" fmla="*/ 480158 w 1155609"/>
                    <a:gd name="connsiteY150" fmla="*/ 791453 h 1243297"/>
                    <a:gd name="connsiteX151" fmla="*/ 480158 w 1155609"/>
                    <a:gd name="connsiteY151" fmla="*/ 804668 h 1243297"/>
                    <a:gd name="connsiteX152" fmla="*/ 451203 w 1155609"/>
                    <a:gd name="connsiteY152" fmla="*/ 837399 h 1243297"/>
                    <a:gd name="connsiteX153" fmla="*/ 440121 w 1155609"/>
                    <a:gd name="connsiteY153" fmla="*/ 837399 h 1243297"/>
                    <a:gd name="connsiteX154" fmla="*/ 412613 w 1155609"/>
                    <a:gd name="connsiteY154" fmla="*/ 813479 h 1243297"/>
                    <a:gd name="connsiteX155" fmla="*/ 405271 w 1155609"/>
                    <a:gd name="connsiteY155" fmla="*/ 809074 h 1243297"/>
                    <a:gd name="connsiteX156" fmla="*/ 392055 w 1155609"/>
                    <a:gd name="connsiteY156" fmla="*/ 816415 h 1243297"/>
                    <a:gd name="connsiteX157" fmla="*/ 402547 w 1155609"/>
                    <a:gd name="connsiteY157" fmla="*/ 837399 h 1243297"/>
                    <a:gd name="connsiteX158" fmla="*/ 451100 w 1155609"/>
                    <a:gd name="connsiteY158" fmla="*/ 1243297 h 1243297"/>
                    <a:gd name="connsiteX0" fmla="*/ 359660 w 1155609"/>
                    <a:gd name="connsiteY0" fmla="*/ 1151857 h 1151857"/>
                    <a:gd name="connsiteX1" fmla="*/ 273117 w 1155609"/>
                    <a:gd name="connsiteY1" fmla="*/ 837399 h 1151857"/>
                    <a:gd name="connsiteX2" fmla="*/ 273117 w 1155609"/>
                    <a:gd name="connsiteY2" fmla="*/ 826694 h 1151857"/>
                    <a:gd name="connsiteX3" fmla="*/ 281927 w 1155609"/>
                    <a:gd name="connsiteY3" fmla="*/ 816415 h 1151857"/>
                    <a:gd name="connsiteX4" fmla="*/ 296611 w 1155609"/>
                    <a:gd name="connsiteY4" fmla="*/ 817883 h 1151857"/>
                    <a:gd name="connsiteX5" fmla="*/ 308358 w 1155609"/>
                    <a:gd name="connsiteY5" fmla="*/ 814947 h 1151857"/>
                    <a:gd name="connsiteX6" fmla="*/ 312763 w 1155609"/>
                    <a:gd name="connsiteY6" fmla="*/ 803200 h 1151857"/>
                    <a:gd name="connsiteX7" fmla="*/ 321574 w 1155609"/>
                    <a:gd name="connsiteY7" fmla="*/ 781174 h 1151857"/>
                    <a:gd name="connsiteX8" fmla="*/ 342131 w 1155609"/>
                    <a:gd name="connsiteY8" fmla="*/ 776769 h 1151857"/>
                    <a:gd name="connsiteX9" fmla="*/ 340662 w 1155609"/>
                    <a:gd name="connsiteY9" fmla="*/ 767959 h 1151857"/>
                    <a:gd name="connsiteX10" fmla="*/ 330384 w 1155609"/>
                    <a:gd name="connsiteY10" fmla="*/ 760617 h 1151857"/>
                    <a:gd name="connsiteX11" fmla="*/ 336257 w 1155609"/>
                    <a:gd name="connsiteY11" fmla="*/ 748870 h 1151857"/>
                    <a:gd name="connsiteX12" fmla="*/ 317168 w 1155609"/>
                    <a:gd name="connsiteY12" fmla="*/ 740060 h 1151857"/>
                    <a:gd name="connsiteX13" fmla="*/ 298080 w 1155609"/>
                    <a:gd name="connsiteY13" fmla="*/ 734186 h 1151857"/>
                    <a:gd name="connsiteX14" fmla="*/ 303953 w 1155609"/>
                    <a:gd name="connsiteY14" fmla="*/ 718034 h 1151857"/>
                    <a:gd name="connsiteX15" fmla="*/ 318637 w 1155609"/>
                    <a:gd name="connsiteY15" fmla="*/ 713629 h 1151857"/>
                    <a:gd name="connsiteX16" fmla="*/ 325979 w 1155609"/>
                    <a:gd name="connsiteY16" fmla="*/ 701882 h 1151857"/>
                    <a:gd name="connsiteX17" fmla="*/ 305421 w 1155609"/>
                    <a:gd name="connsiteY17" fmla="*/ 691604 h 1151857"/>
                    <a:gd name="connsiteX18" fmla="*/ 295143 w 1155609"/>
                    <a:gd name="connsiteY18" fmla="*/ 693072 h 1151857"/>
                    <a:gd name="connsiteX19" fmla="*/ 261370 w 1155609"/>
                    <a:gd name="connsiteY19" fmla="*/ 693072 h 1151857"/>
                    <a:gd name="connsiteX20" fmla="*/ 255497 w 1155609"/>
                    <a:gd name="connsiteY20" fmla="*/ 701882 h 1151857"/>
                    <a:gd name="connsiteX21" fmla="*/ 243750 w 1155609"/>
                    <a:gd name="connsiteY21" fmla="*/ 700413 h 1151857"/>
                    <a:gd name="connsiteX22" fmla="*/ 230534 w 1155609"/>
                    <a:gd name="connsiteY22" fmla="*/ 688666 h 1151857"/>
                    <a:gd name="connsiteX23" fmla="*/ 230534 w 1155609"/>
                    <a:gd name="connsiteY23" fmla="*/ 676919 h 1151857"/>
                    <a:gd name="connsiteX24" fmla="*/ 254028 w 1155609"/>
                    <a:gd name="connsiteY24" fmla="*/ 671046 h 1151857"/>
                    <a:gd name="connsiteX25" fmla="*/ 254028 w 1155609"/>
                    <a:gd name="connsiteY25" fmla="*/ 651958 h 1151857"/>
                    <a:gd name="connsiteX26" fmla="*/ 240813 w 1155609"/>
                    <a:gd name="connsiteY26" fmla="*/ 649021 h 1151857"/>
                    <a:gd name="connsiteX27" fmla="*/ 233471 w 1155609"/>
                    <a:gd name="connsiteY27" fmla="*/ 646084 h 1151857"/>
                    <a:gd name="connsiteX28" fmla="*/ 237876 w 1155609"/>
                    <a:gd name="connsiteY28" fmla="*/ 634337 h 1151857"/>
                    <a:gd name="connsiteX29" fmla="*/ 237876 w 1155609"/>
                    <a:gd name="connsiteY29" fmla="*/ 609375 h 1151857"/>
                    <a:gd name="connsiteX30" fmla="*/ 242281 w 1155609"/>
                    <a:gd name="connsiteY30" fmla="*/ 602033 h 1151857"/>
                    <a:gd name="connsiteX31" fmla="*/ 248155 w 1155609"/>
                    <a:gd name="connsiteY31" fmla="*/ 578539 h 1151857"/>
                    <a:gd name="connsiteX32" fmla="*/ 232003 w 1155609"/>
                    <a:gd name="connsiteY32" fmla="*/ 575602 h 1151857"/>
                    <a:gd name="connsiteX33" fmla="*/ 207041 w 1155609"/>
                    <a:gd name="connsiteY33" fmla="*/ 560918 h 1151857"/>
                    <a:gd name="connsiteX34" fmla="*/ 174736 w 1155609"/>
                    <a:gd name="connsiteY34" fmla="*/ 568261 h 1151857"/>
                    <a:gd name="connsiteX35" fmla="*/ 140964 w 1155609"/>
                    <a:gd name="connsiteY35" fmla="*/ 577070 h 1151857"/>
                    <a:gd name="connsiteX36" fmla="*/ 117470 w 1155609"/>
                    <a:gd name="connsiteY36" fmla="*/ 600564 h 1151857"/>
                    <a:gd name="connsiteX37" fmla="*/ 95444 w 1155609"/>
                    <a:gd name="connsiteY37" fmla="*/ 615249 h 1151857"/>
                    <a:gd name="connsiteX38" fmla="*/ 71950 w 1155609"/>
                    <a:gd name="connsiteY38" fmla="*/ 629932 h 1151857"/>
                    <a:gd name="connsiteX39" fmla="*/ 63140 w 1155609"/>
                    <a:gd name="connsiteY39" fmla="*/ 649021 h 1151857"/>
                    <a:gd name="connsiteX40" fmla="*/ 35241 w 1155609"/>
                    <a:gd name="connsiteY40" fmla="*/ 647552 h 1151857"/>
                    <a:gd name="connsiteX41" fmla="*/ 30836 w 1155609"/>
                    <a:gd name="connsiteY41" fmla="*/ 637274 h 1151857"/>
                    <a:gd name="connsiteX42" fmla="*/ 0 w 1155609"/>
                    <a:gd name="connsiteY42" fmla="*/ 643147 h 1151857"/>
                    <a:gd name="connsiteX43" fmla="*/ 51393 w 1155609"/>
                    <a:gd name="connsiteY43" fmla="*/ 609375 h 1151857"/>
                    <a:gd name="connsiteX44" fmla="*/ 76355 w 1155609"/>
                    <a:gd name="connsiteY44" fmla="*/ 604970 h 1151857"/>
                    <a:gd name="connsiteX45" fmla="*/ 80761 w 1155609"/>
                    <a:gd name="connsiteY45" fmla="*/ 587349 h 1151857"/>
                    <a:gd name="connsiteX46" fmla="*/ 96913 w 1155609"/>
                    <a:gd name="connsiteY46" fmla="*/ 587349 h 1151857"/>
                    <a:gd name="connsiteX47" fmla="*/ 114533 w 1155609"/>
                    <a:gd name="connsiteY47" fmla="*/ 577070 h 1151857"/>
                    <a:gd name="connsiteX48" fmla="*/ 186483 w 1155609"/>
                    <a:gd name="connsiteY48" fmla="*/ 540361 h 1151857"/>
                    <a:gd name="connsiteX49" fmla="*/ 255497 w 1155609"/>
                    <a:gd name="connsiteY49" fmla="*/ 497779 h 1151857"/>
                    <a:gd name="connsiteX50" fmla="*/ 301016 w 1155609"/>
                    <a:gd name="connsiteY50" fmla="*/ 436106 h 1151857"/>
                    <a:gd name="connsiteX51" fmla="*/ 380308 w 1155609"/>
                    <a:gd name="connsiteY51" fmla="*/ 402334 h 1151857"/>
                    <a:gd name="connsiteX52" fmla="*/ 427296 w 1155609"/>
                    <a:gd name="connsiteY52" fmla="*/ 371498 h 1151857"/>
                    <a:gd name="connsiteX53" fmla="*/ 444917 w 1155609"/>
                    <a:gd name="connsiteY53" fmla="*/ 334789 h 1151857"/>
                    <a:gd name="connsiteX54" fmla="*/ 455195 w 1155609"/>
                    <a:gd name="connsiteY54" fmla="*/ 318637 h 1151857"/>
                    <a:gd name="connsiteX55" fmla="*/ 446385 w 1155609"/>
                    <a:gd name="connsiteY55" fmla="*/ 270181 h 1151857"/>
                    <a:gd name="connsiteX56" fmla="*/ 456664 w 1155609"/>
                    <a:gd name="connsiteY56" fmla="*/ 243750 h 1151857"/>
                    <a:gd name="connsiteX57" fmla="*/ 452259 w 1155609"/>
                    <a:gd name="connsiteY57" fmla="*/ 227598 h 1151857"/>
                    <a:gd name="connsiteX58" fmla="*/ 464006 w 1155609"/>
                    <a:gd name="connsiteY58" fmla="*/ 193825 h 1151857"/>
                    <a:gd name="connsiteX59" fmla="*/ 480158 w 1155609"/>
                    <a:gd name="connsiteY59" fmla="*/ 196762 h 1151857"/>
                    <a:gd name="connsiteX60" fmla="*/ 491905 w 1155609"/>
                    <a:gd name="connsiteY60" fmla="*/ 192357 h 1151857"/>
                    <a:gd name="connsiteX61" fmla="*/ 500715 w 1155609"/>
                    <a:gd name="connsiteY61" fmla="*/ 167395 h 1151857"/>
                    <a:gd name="connsiteX62" fmla="*/ 506588 w 1155609"/>
                    <a:gd name="connsiteY62" fmla="*/ 113064 h 1151857"/>
                    <a:gd name="connsiteX63" fmla="*/ 540361 w 1155609"/>
                    <a:gd name="connsiteY63" fmla="*/ 89570 h 1151857"/>
                    <a:gd name="connsiteX64" fmla="*/ 552108 w 1155609"/>
                    <a:gd name="connsiteY64" fmla="*/ 73419 h 1151857"/>
                    <a:gd name="connsiteX65" fmla="*/ 594691 w 1155609"/>
                    <a:gd name="connsiteY65" fmla="*/ 63141 h 1151857"/>
                    <a:gd name="connsiteX66" fmla="*/ 603501 w 1155609"/>
                    <a:gd name="connsiteY66" fmla="*/ 63141 h 1151857"/>
                    <a:gd name="connsiteX67" fmla="*/ 609375 w 1155609"/>
                    <a:gd name="connsiteY67" fmla="*/ 60203 h 1151857"/>
                    <a:gd name="connsiteX68" fmla="*/ 613780 w 1155609"/>
                    <a:gd name="connsiteY68" fmla="*/ 32304 h 1151857"/>
                    <a:gd name="connsiteX69" fmla="*/ 610843 w 1155609"/>
                    <a:gd name="connsiteY69" fmla="*/ 13215 h 1151857"/>
                    <a:gd name="connsiteX70" fmla="*/ 629932 w 1155609"/>
                    <a:gd name="connsiteY70" fmla="*/ 0 h 1151857"/>
                    <a:gd name="connsiteX71" fmla="*/ 650489 w 1155609"/>
                    <a:gd name="connsiteY71" fmla="*/ 16153 h 1151857"/>
                    <a:gd name="connsiteX72" fmla="*/ 671046 w 1155609"/>
                    <a:gd name="connsiteY72" fmla="*/ 52862 h 1151857"/>
                    <a:gd name="connsiteX73" fmla="*/ 690135 w 1155609"/>
                    <a:gd name="connsiteY73" fmla="*/ 71950 h 1151857"/>
                    <a:gd name="connsiteX74" fmla="*/ 709224 w 1155609"/>
                    <a:gd name="connsiteY74" fmla="*/ 124811 h 1151857"/>
                    <a:gd name="connsiteX75" fmla="*/ 709224 w 1155609"/>
                    <a:gd name="connsiteY75" fmla="*/ 136558 h 1151857"/>
                    <a:gd name="connsiteX76" fmla="*/ 734186 w 1155609"/>
                    <a:gd name="connsiteY76" fmla="*/ 165926 h 1151857"/>
                    <a:gd name="connsiteX77" fmla="*/ 748870 w 1155609"/>
                    <a:gd name="connsiteY77" fmla="*/ 165926 h 1151857"/>
                    <a:gd name="connsiteX78" fmla="*/ 756212 w 1155609"/>
                    <a:gd name="connsiteY78" fmla="*/ 171799 h 1151857"/>
                    <a:gd name="connsiteX79" fmla="*/ 767959 w 1155609"/>
                    <a:gd name="connsiteY79" fmla="*/ 174737 h 1151857"/>
                    <a:gd name="connsiteX80" fmla="*/ 829630 w 1155609"/>
                    <a:gd name="connsiteY80" fmla="*/ 155648 h 1151857"/>
                    <a:gd name="connsiteX81" fmla="*/ 857529 w 1155609"/>
                    <a:gd name="connsiteY81" fmla="*/ 136558 h 1151857"/>
                    <a:gd name="connsiteX82" fmla="*/ 872213 w 1155609"/>
                    <a:gd name="connsiteY82" fmla="*/ 135090 h 1151857"/>
                    <a:gd name="connsiteX83" fmla="*/ 898644 w 1155609"/>
                    <a:gd name="connsiteY83" fmla="*/ 132154 h 1151857"/>
                    <a:gd name="connsiteX84" fmla="*/ 969126 w 1155609"/>
                    <a:gd name="connsiteY84" fmla="*/ 124811 h 1151857"/>
                    <a:gd name="connsiteX85" fmla="*/ 1024924 w 1155609"/>
                    <a:gd name="connsiteY85" fmla="*/ 140964 h 1151857"/>
                    <a:gd name="connsiteX86" fmla="*/ 1049886 w 1155609"/>
                    <a:gd name="connsiteY86" fmla="*/ 117470 h 1151857"/>
                    <a:gd name="connsiteX87" fmla="*/ 1067507 w 1155609"/>
                    <a:gd name="connsiteY87" fmla="*/ 95444 h 1151857"/>
                    <a:gd name="connsiteX88" fmla="*/ 1095406 w 1155609"/>
                    <a:gd name="connsiteY88" fmla="*/ 83697 h 1151857"/>
                    <a:gd name="connsiteX89" fmla="*/ 1096853 w 1155609"/>
                    <a:gd name="connsiteY89" fmla="*/ 83263 h 1151857"/>
                    <a:gd name="connsiteX90" fmla="*/ 1105684 w 1155609"/>
                    <a:gd name="connsiteY90" fmla="*/ 89570 h 1151857"/>
                    <a:gd name="connsiteX91" fmla="*/ 1117431 w 1155609"/>
                    <a:gd name="connsiteY91" fmla="*/ 91039 h 1151857"/>
                    <a:gd name="connsiteX92" fmla="*/ 1120368 w 1155609"/>
                    <a:gd name="connsiteY92" fmla="*/ 96913 h 1151857"/>
                    <a:gd name="connsiteX93" fmla="*/ 1137988 w 1155609"/>
                    <a:gd name="connsiteY93" fmla="*/ 91039 h 1151857"/>
                    <a:gd name="connsiteX94" fmla="*/ 1154369 w 1155609"/>
                    <a:gd name="connsiteY94" fmla="*/ 106891 h 1151857"/>
                    <a:gd name="connsiteX95" fmla="*/ 1143862 w 1155609"/>
                    <a:gd name="connsiteY95" fmla="*/ 129217 h 1151857"/>
                    <a:gd name="connsiteX96" fmla="*/ 1149735 w 1155609"/>
                    <a:gd name="connsiteY96" fmla="*/ 149774 h 1151857"/>
                    <a:gd name="connsiteX97" fmla="*/ 1155609 w 1155609"/>
                    <a:gd name="connsiteY97" fmla="*/ 164458 h 1151857"/>
                    <a:gd name="connsiteX98" fmla="*/ 1149735 w 1155609"/>
                    <a:gd name="connsiteY98" fmla="*/ 183546 h 1151857"/>
                    <a:gd name="connsiteX99" fmla="*/ 1155609 w 1155609"/>
                    <a:gd name="connsiteY99" fmla="*/ 193825 h 1151857"/>
                    <a:gd name="connsiteX100" fmla="*/ 1140925 w 1155609"/>
                    <a:gd name="connsiteY100" fmla="*/ 205572 h 1151857"/>
                    <a:gd name="connsiteX101" fmla="*/ 1136520 w 1155609"/>
                    <a:gd name="connsiteY101" fmla="*/ 215851 h 1151857"/>
                    <a:gd name="connsiteX102" fmla="*/ 1136432 w 1155609"/>
                    <a:gd name="connsiteY102" fmla="*/ 216355 h 1151857"/>
                    <a:gd name="connsiteX103" fmla="*/ 1135052 w 1155609"/>
                    <a:gd name="connsiteY103" fmla="*/ 214383 h 1151857"/>
                    <a:gd name="connsiteX104" fmla="*/ 1117431 w 1155609"/>
                    <a:gd name="connsiteY104" fmla="*/ 221725 h 1151857"/>
                    <a:gd name="connsiteX105" fmla="*/ 1096874 w 1155609"/>
                    <a:gd name="connsiteY105" fmla="*/ 217319 h 1151857"/>
                    <a:gd name="connsiteX106" fmla="*/ 1079254 w 1155609"/>
                    <a:gd name="connsiteY106" fmla="*/ 227598 h 1151857"/>
                    <a:gd name="connsiteX107" fmla="*/ 1052823 w 1155609"/>
                    <a:gd name="connsiteY107" fmla="*/ 215851 h 1151857"/>
                    <a:gd name="connsiteX108" fmla="*/ 1021987 w 1155609"/>
                    <a:gd name="connsiteY108" fmla="*/ 258434 h 1151857"/>
                    <a:gd name="connsiteX109" fmla="*/ 976468 w 1155609"/>
                    <a:gd name="connsiteY109" fmla="*/ 255497 h 1151857"/>
                    <a:gd name="connsiteX110" fmla="*/ 955910 w 1155609"/>
                    <a:gd name="connsiteY110" fmla="*/ 248155 h 1151857"/>
                    <a:gd name="connsiteX111" fmla="*/ 947100 w 1155609"/>
                    <a:gd name="connsiteY111" fmla="*/ 258434 h 1151857"/>
                    <a:gd name="connsiteX112" fmla="*/ 925074 w 1155609"/>
                    <a:gd name="connsiteY112" fmla="*/ 252560 h 1151857"/>
                    <a:gd name="connsiteX113" fmla="*/ 901581 w 1155609"/>
                    <a:gd name="connsiteY113" fmla="*/ 270181 h 1151857"/>
                    <a:gd name="connsiteX114" fmla="*/ 867808 w 1155609"/>
                    <a:gd name="connsiteY114" fmla="*/ 261370 h 1151857"/>
                    <a:gd name="connsiteX115" fmla="*/ 847251 w 1155609"/>
                    <a:gd name="connsiteY115" fmla="*/ 292207 h 1151857"/>
                    <a:gd name="connsiteX116" fmla="*/ 825225 w 1155609"/>
                    <a:gd name="connsiteY116" fmla="*/ 301016 h 1151857"/>
                    <a:gd name="connsiteX117" fmla="*/ 807605 w 1155609"/>
                    <a:gd name="connsiteY117" fmla="*/ 292207 h 1151857"/>
                    <a:gd name="connsiteX118" fmla="*/ 784111 w 1155609"/>
                    <a:gd name="connsiteY118" fmla="*/ 327448 h 1151857"/>
                    <a:gd name="connsiteX119" fmla="*/ 781174 w 1155609"/>
                    <a:gd name="connsiteY119" fmla="*/ 339195 h 1151857"/>
                    <a:gd name="connsiteX120" fmla="*/ 770895 w 1155609"/>
                    <a:gd name="connsiteY120" fmla="*/ 352410 h 1151857"/>
                    <a:gd name="connsiteX121" fmla="*/ 770895 w 1155609"/>
                    <a:gd name="connsiteY121" fmla="*/ 368562 h 1151857"/>
                    <a:gd name="connsiteX122" fmla="*/ 756212 w 1155609"/>
                    <a:gd name="connsiteY122" fmla="*/ 374436 h 1151857"/>
                    <a:gd name="connsiteX123" fmla="*/ 754743 w 1155609"/>
                    <a:gd name="connsiteY123" fmla="*/ 393524 h 1151857"/>
                    <a:gd name="connsiteX124" fmla="*/ 744465 w 1155609"/>
                    <a:gd name="connsiteY124" fmla="*/ 408208 h 1151857"/>
                    <a:gd name="connsiteX125" fmla="*/ 737123 w 1155609"/>
                    <a:gd name="connsiteY125" fmla="*/ 408208 h 1151857"/>
                    <a:gd name="connsiteX126" fmla="*/ 713629 w 1155609"/>
                    <a:gd name="connsiteY126" fmla="*/ 433170 h 1151857"/>
                    <a:gd name="connsiteX127" fmla="*/ 720971 w 1155609"/>
                    <a:gd name="connsiteY127" fmla="*/ 446385 h 1151857"/>
                    <a:gd name="connsiteX128" fmla="*/ 710692 w 1155609"/>
                    <a:gd name="connsiteY128" fmla="*/ 461069 h 1151857"/>
                    <a:gd name="connsiteX129" fmla="*/ 704819 w 1155609"/>
                    <a:gd name="connsiteY129" fmla="*/ 477221 h 1151857"/>
                    <a:gd name="connsiteX130" fmla="*/ 712161 w 1155609"/>
                    <a:gd name="connsiteY130" fmla="*/ 490437 h 1151857"/>
                    <a:gd name="connsiteX131" fmla="*/ 712161 w 1155609"/>
                    <a:gd name="connsiteY131" fmla="*/ 503652 h 1151857"/>
                    <a:gd name="connsiteX132" fmla="*/ 665173 w 1155609"/>
                    <a:gd name="connsiteY132" fmla="*/ 559450 h 1151857"/>
                    <a:gd name="connsiteX133" fmla="*/ 632868 w 1155609"/>
                    <a:gd name="connsiteY133" fmla="*/ 571197 h 1151857"/>
                    <a:gd name="connsiteX134" fmla="*/ 600564 w 1155609"/>
                    <a:gd name="connsiteY134" fmla="*/ 563855 h 1151857"/>
                    <a:gd name="connsiteX135" fmla="*/ 580007 w 1155609"/>
                    <a:gd name="connsiteY135" fmla="*/ 562387 h 1151857"/>
                    <a:gd name="connsiteX136" fmla="*/ 562387 w 1155609"/>
                    <a:gd name="connsiteY136" fmla="*/ 557982 h 1151857"/>
                    <a:gd name="connsiteX137" fmla="*/ 533019 w 1155609"/>
                    <a:gd name="connsiteY137" fmla="*/ 574134 h 1151857"/>
                    <a:gd name="connsiteX138" fmla="*/ 543298 w 1155609"/>
                    <a:gd name="connsiteY138" fmla="*/ 588817 h 1151857"/>
                    <a:gd name="connsiteX139" fmla="*/ 552108 w 1155609"/>
                    <a:gd name="connsiteY139" fmla="*/ 628464 h 1151857"/>
                    <a:gd name="connsiteX140" fmla="*/ 562387 w 1155609"/>
                    <a:gd name="connsiteY140" fmla="*/ 632869 h 1151857"/>
                    <a:gd name="connsiteX141" fmla="*/ 565323 w 1155609"/>
                    <a:gd name="connsiteY141" fmla="*/ 654894 h 1151857"/>
                    <a:gd name="connsiteX142" fmla="*/ 584412 w 1155609"/>
                    <a:gd name="connsiteY142" fmla="*/ 660768 h 1151857"/>
                    <a:gd name="connsiteX143" fmla="*/ 599096 w 1155609"/>
                    <a:gd name="connsiteY143" fmla="*/ 675452 h 1151857"/>
                    <a:gd name="connsiteX144" fmla="*/ 597628 w 1155609"/>
                    <a:gd name="connsiteY144" fmla="*/ 694540 h 1151857"/>
                    <a:gd name="connsiteX145" fmla="*/ 555045 w 1155609"/>
                    <a:gd name="connsiteY145" fmla="*/ 719503 h 1151857"/>
                    <a:gd name="connsiteX146" fmla="*/ 528614 w 1155609"/>
                    <a:gd name="connsiteY146" fmla="*/ 726845 h 1151857"/>
                    <a:gd name="connsiteX147" fmla="*/ 513930 w 1155609"/>
                    <a:gd name="connsiteY147" fmla="*/ 740060 h 1151857"/>
                    <a:gd name="connsiteX148" fmla="*/ 510994 w 1155609"/>
                    <a:gd name="connsiteY148" fmla="*/ 760617 h 1151857"/>
                    <a:gd name="connsiteX149" fmla="*/ 506588 w 1155609"/>
                    <a:gd name="connsiteY149" fmla="*/ 794389 h 1151857"/>
                    <a:gd name="connsiteX150" fmla="*/ 480158 w 1155609"/>
                    <a:gd name="connsiteY150" fmla="*/ 791453 h 1151857"/>
                    <a:gd name="connsiteX151" fmla="*/ 480158 w 1155609"/>
                    <a:gd name="connsiteY151" fmla="*/ 804668 h 1151857"/>
                    <a:gd name="connsiteX152" fmla="*/ 451203 w 1155609"/>
                    <a:gd name="connsiteY152" fmla="*/ 837399 h 1151857"/>
                    <a:gd name="connsiteX153" fmla="*/ 440121 w 1155609"/>
                    <a:gd name="connsiteY153" fmla="*/ 837399 h 1151857"/>
                    <a:gd name="connsiteX154" fmla="*/ 412613 w 1155609"/>
                    <a:gd name="connsiteY154" fmla="*/ 813479 h 1151857"/>
                    <a:gd name="connsiteX155" fmla="*/ 405271 w 1155609"/>
                    <a:gd name="connsiteY155" fmla="*/ 809074 h 1151857"/>
                    <a:gd name="connsiteX156" fmla="*/ 392055 w 1155609"/>
                    <a:gd name="connsiteY156" fmla="*/ 816415 h 1151857"/>
                    <a:gd name="connsiteX157" fmla="*/ 402547 w 1155609"/>
                    <a:gd name="connsiteY157" fmla="*/ 837399 h 1151857"/>
                    <a:gd name="connsiteX0" fmla="*/ 273117 w 1155609"/>
                    <a:gd name="connsiteY0" fmla="*/ 837399 h 837399"/>
                    <a:gd name="connsiteX1" fmla="*/ 273117 w 1155609"/>
                    <a:gd name="connsiteY1" fmla="*/ 826694 h 837399"/>
                    <a:gd name="connsiteX2" fmla="*/ 281927 w 1155609"/>
                    <a:gd name="connsiteY2" fmla="*/ 816415 h 837399"/>
                    <a:gd name="connsiteX3" fmla="*/ 296611 w 1155609"/>
                    <a:gd name="connsiteY3" fmla="*/ 817883 h 837399"/>
                    <a:gd name="connsiteX4" fmla="*/ 308358 w 1155609"/>
                    <a:gd name="connsiteY4" fmla="*/ 814947 h 837399"/>
                    <a:gd name="connsiteX5" fmla="*/ 312763 w 1155609"/>
                    <a:gd name="connsiteY5" fmla="*/ 803200 h 837399"/>
                    <a:gd name="connsiteX6" fmla="*/ 321574 w 1155609"/>
                    <a:gd name="connsiteY6" fmla="*/ 781174 h 837399"/>
                    <a:gd name="connsiteX7" fmla="*/ 342131 w 1155609"/>
                    <a:gd name="connsiteY7" fmla="*/ 776769 h 837399"/>
                    <a:gd name="connsiteX8" fmla="*/ 340662 w 1155609"/>
                    <a:gd name="connsiteY8" fmla="*/ 767959 h 837399"/>
                    <a:gd name="connsiteX9" fmla="*/ 330384 w 1155609"/>
                    <a:gd name="connsiteY9" fmla="*/ 760617 h 837399"/>
                    <a:gd name="connsiteX10" fmla="*/ 336257 w 1155609"/>
                    <a:gd name="connsiteY10" fmla="*/ 748870 h 837399"/>
                    <a:gd name="connsiteX11" fmla="*/ 317168 w 1155609"/>
                    <a:gd name="connsiteY11" fmla="*/ 740060 h 837399"/>
                    <a:gd name="connsiteX12" fmla="*/ 298080 w 1155609"/>
                    <a:gd name="connsiteY12" fmla="*/ 734186 h 837399"/>
                    <a:gd name="connsiteX13" fmla="*/ 303953 w 1155609"/>
                    <a:gd name="connsiteY13" fmla="*/ 718034 h 837399"/>
                    <a:gd name="connsiteX14" fmla="*/ 318637 w 1155609"/>
                    <a:gd name="connsiteY14" fmla="*/ 713629 h 837399"/>
                    <a:gd name="connsiteX15" fmla="*/ 325979 w 1155609"/>
                    <a:gd name="connsiteY15" fmla="*/ 701882 h 837399"/>
                    <a:gd name="connsiteX16" fmla="*/ 305421 w 1155609"/>
                    <a:gd name="connsiteY16" fmla="*/ 691604 h 837399"/>
                    <a:gd name="connsiteX17" fmla="*/ 295143 w 1155609"/>
                    <a:gd name="connsiteY17" fmla="*/ 693072 h 837399"/>
                    <a:gd name="connsiteX18" fmla="*/ 261370 w 1155609"/>
                    <a:gd name="connsiteY18" fmla="*/ 693072 h 837399"/>
                    <a:gd name="connsiteX19" fmla="*/ 255497 w 1155609"/>
                    <a:gd name="connsiteY19" fmla="*/ 701882 h 837399"/>
                    <a:gd name="connsiteX20" fmla="*/ 243750 w 1155609"/>
                    <a:gd name="connsiteY20" fmla="*/ 700413 h 837399"/>
                    <a:gd name="connsiteX21" fmla="*/ 230534 w 1155609"/>
                    <a:gd name="connsiteY21" fmla="*/ 688666 h 837399"/>
                    <a:gd name="connsiteX22" fmla="*/ 230534 w 1155609"/>
                    <a:gd name="connsiteY22" fmla="*/ 676919 h 837399"/>
                    <a:gd name="connsiteX23" fmla="*/ 254028 w 1155609"/>
                    <a:gd name="connsiteY23" fmla="*/ 671046 h 837399"/>
                    <a:gd name="connsiteX24" fmla="*/ 254028 w 1155609"/>
                    <a:gd name="connsiteY24" fmla="*/ 651958 h 837399"/>
                    <a:gd name="connsiteX25" fmla="*/ 240813 w 1155609"/>
                    <a:gd name="connsiteY25" fmla="*/ 649021 h 837399"/>
                    <a:gd name="connsiteX26" fmla="*/ 233471 w 1155609"/>
                    <a:gd name="connsiteY26" fmla="*/ 646084 h 837399"/>
                    <a:gd name="connsiteX27" fmla="*/ 237876 w 1155609"/>
                    <a:gd name="connsiteY27" fmla="*/ 634337 h 837399"/>
                    <a:gd name="connsiteX28" fmla="*/ 237876 w 1155609"/>
                    <a:gd name="connsiteY28" fmla="*/ 609375 h 837399"/>
                    <a:gd name="connsiteX29" fmla="*/ 242281 w 1155609"/>
                    <a:gd name="connsiteY29" fmla="*/ 602033 h 837399"/>
                    <a:gd name="connsiteX30" fmla="*/ 248155 w 1155609"/>
                    <a:gd name="connsiteY30" fmla="*/ 578539 h 837399"/>
                    <a:gd name="connsiteX31" fmla="*/ 232003 w 1155609"/>
                    <a:gd name="connsiteY31" fmla="*/ 575602 h 837399"/>
                    <a:gd name="connsiteX32" fmla="*/ 207041 w 1155609"/>
                    <a:gd name="connsiteY32" fmla="*/ 560918 h 837399"/>
                    <a:gd name="connsiteX33" fmla="*/ 174736 w 1155609"/>
                    <a:gd name="connsiteY33" fmla="*/ 568261 h 837399"/>
                    <a:gd name="connsiteX34" fmla="*/ 140964 w 1155609"/>
                    <a:gd name="connsiteY34" fmla="*/ 577070 h 837399"/>
                    <a:gd name="connsiteX35" fmla="*/ 117470 w 1155609"/>
                    <a:gd name="connsiteY35" fmla="*/ 600564 h 837399"/>
                    <a:gd name="connsiteX36" fmla="*/ 95444 w 1155609"/>
                    <a:gd name="connsiteY36" fmla="*/ 615249 h 837399"/>
                    <a:gd name="connsiteX37" fmla="*/ 71950 w 1155609"/>
                    <a:gd name="connsiteY37" fmla="*/ 629932 h 837399"/>
                    <a:gd name="connsiteX38" fmla="*/ 63140 w 1155609"/>
                    <a:gd name="connsiteY38" fmla="*/ 649021 h 837399"/>
                    <a:gd name="connsiteX39" fmla="*/ 35241 w 1155609"/>
                    <a:gd name="connsiteY39" fmla="*/ 647552 h 837399"/>
                    <a:gd name="connsiteX40" fmla="*/ 30836 w 1155609"/>
                    <a:gd name="connsiteY40" fmla="*/ 637274 h 837399"/>
                    <a:gd name="connsiteX41" fmla="*/ 0 w 1155609"/>
                    <a:gd name="connsiteY41" fmla="*/ 643147 h 837399"/>
                    <a:gd name="connsiteX42" fmla="*/ 51393 w 1155609"/>
                    <a:gd name="connsiteY42" fmla="*/ 609375 h 837399"/>
                    <a:gd name="connsiteX43" fmla="*/ 76355 w 1155609"/>
                    <a:gd name="connsiteY43" fmla="*/ 604970 h 837399"/>
                    <a:gd name="connsiteX44" fmla="*/ 80761 w 1155609"/>
                    <a:gd name="connsiteY44" fmla="*/ 587349 h 837399"/>
                    <a:gd name="connsiteX45" fmla="*/ 96913 w 1155609"/>
                    <a:gd name="connsiteY45" fmla="*/ 587349 h 837399"/>
                    <a:gd name="connsiteX46" fmla="*/ 114533 w 1155609"/>
                    <a:gd name="connsiteY46" fmla="*/ 577070 h 837399"/>
                    <a:gd name="connsiteX47" fmla="*/ 186483 w 1155609"/>
                    <a:gd name="connsiteY47" fmla="*/ 540361 h 837399"/>
                    <a:gd name="connsiteX48" fmla="*/ 255497 w 1155609"/>
                    <a:gd name="connsiteY48" fmla="*/ 497779 h 837399"/>
                    <a:gd name="connsiteX49" fmla="*/ 301016 w 1155609"/>
                    <a:gd name="connsiteY49" fmla="*/ 436106 h 837399"/>
                    <a:gd name="connsiteX50" fmla="*/ 380308 w 1155609"/>
                    <a:gd name="connsiteY50" fmla="*/ 402334 h 837399"/>
                    <a:gd name="connsiteX51" fmla="*/ 427296 w 1155609"/>
                    <a:gd name="connsiteY51" fmla="*/ 371498 h 837399"/>
                    <a:gd name="connsiteX52" fmla="*/ 444917 w 1155609"/>
                    <a:gd name="connsiteY52" fmla="*/ 334789 h 837399"/>
                    <a:gd name="connsiteX53" fmla="*/ 455195 w 1155609"/>
                    <a:gd name="connsiteY53" fmla="*/ 318637 h 837399"/>
                    <a:gd name="connsiteX54" fmla="*/ 446385 w 1155609"/>
                    <a:gd name="connsiteY54" fmla="*/ 270181 h 837399"/>
                    <a:gd name="connsiteX55" fmla="*/ 456664 w 1155609"/>
                    <a:gd name="connsiteY55" fmla="*/ 243750 h 837399"/>
                    <a:gd name="connsiteX56" fmla="*/ 452259 w 1155609"/>
                    <a:gd name="connsiteY56" fmla="*/ 227598 h 837399"/>
                    <a:gd name="connsiteX57" fmla="*/ 464006 w 1155609"/>
                    <a:gd name="connsiteY57" fmla="*/ 193825 h 837399"/>
                    <a:gd name="connsiteX58" fmla="*/ 480158 w 1155609"/>
                    <a:gd name="connsiteY58" fmla="*/ 196762 h 837399"/>
                    <a:gd name="connsiteX59" fmla="*/ 491905 w 1155609"/>
                    <a:gd name="connsiteY59" fmla="*/ 192357 h 837399"/>
                    <a:gd name="connsiteX60" fmla="*/ 500715 w 1155609"/>
                    <a:gd name="connsiteY60" fmla="*/ 167395 h 837399"/>
                    <a:gd name="connsiteX61" fmla="*/ 506588 w 1155609"/>
                    <a:gd name="connsiteY61" fmla="*/ 113064 h 837399"/>
                    <a:gd name="connsiteX62" fmla="*/ 540361 w 1155609"/>
                    <a:gd name="connsiteY62" fmla="*/ 89570 h 837399"/>
                    <a:gd name="connsiteX63" fmla="*/ 552108 w 1155609"/>
                    <a:gd name="connsiteY63" fmla="*/ 73419 h 837399"/>
                    <a:gd name="connsiteX64" fmla="*/ 594691 w 1155609"/>
                    <a:gd name="connsiteY64" fmla="*/ 63141 h 837399"/>
                    <a:gd name="connsiteX65" fmla="*/ 603501 w 1155609"/>
                    <a:gd name="connsiteY65" fmla="*/ 63141 h 837399"/>
                    <a:gd name="connsiteX66" fmla="*/ 609375 w 1155609"/>
                    <a:gd name="connsiteY66" fmla="*/ 60203 h 837399"/>
                    <a:gd name="connsiteX67" fmla="*/ 613780 w 1155609"/>
                    <a:gd name="connsiteY67" fmla="*/ 32304 h 837399"/>
                    <a:gd name="connsiteX68" fmla="*/ 610843 w 1155609"/>
                    <a:gd name="connsiteY68" fmla="*/ 13215 h 837399"/>
                    <a:gd name="connsiteX69" fmla="*/ 629932 w 1155609"/>
                    <a:gd name="connsiteY69" fmla="*/ 0 h 837399"/>
                    <a:gd name="connsiteX70" fmla="*/ 650489 w 1155609"/>
                    <a:gd name="connsiteY70" fmla="*/ 16153 h 837399"/>
                    <a:gd name="connsiteX71" fmla="*/ 671046 w 1155609"/>
                    <a:gd name="connsiteY71" fmla="*/ 52862 h 837399"/>
                    <a:gd name="connsiteX72" fmla="*/ 690135 w 1155609"/>
                    <a:gd name="connsiteY72" fmla="*/ 71950 h 837399"/>
                    <a:gd name="connsiteX73" fmla="*/ 709224 w 1155609"/>
                    <a:gd name="connsiteY73" fmla="*/ 124811 h 837399"/>
                    <a:gd name="connsiteX74" fmla="*/ 709224 w 1155609"/>
                    <a:gd name="connsiteY74" fmla="*/ 136558 h 837399"/>
                    <a:gd name="connsiteX75" fmla="*/ 734186 w 1155609"/>
                    <a:gd name="connsiteY75" fmla="*/ 165926 h 837399"/>
                    <a:gd name="connsiteX76" fmla="*/ 748870 w 1155609"/>
                    <a:gd name="connsiteY76" fmla="*/ 165926 h 837399"/>
                    <a:gd name="connsiteX77" fmla="*/ 756212 w 1155609"/>
                    <a:gd name="connsiteY77" fmla="*/ 171799 h 837399"/>
                    <a:gd name="connsiteX78" fmla="*/ 767959 w 1155609"/>
                    <a:gd name="connsiteY78" fmla="*/ 174737 h 837399"/>
                    <a:gd name="connsiteX79" fmla="*/ 829630 w 1155609"/>
                    <a:gd name="connsiteY79" fmla="*/ 155648 h 837399"/>
                    <a:gd name="connsiteX80" fmla="*/ 857529 w 1155609"/>
                    <a:gd name="connsiteY80" fmla="*/ 136558 h 837399"/>
                    <a:gd name="connsiteX81" fmla="*/ 872213 w 1155609"/>
                    <a:gd name="connsiteY81" fmla="*/ 135090 h 837399"/>
                    <a:gd name="connsiteX82" fmla="*/ 898644 w 1155609"/>
                    <a:gd name="connsiteY82" fmla="*/ 132154 h 837399"/>
                    <a:gd name="connsiteX83" fmla="*/ 969126 w 1155609"/>
                    <a:gd name="connsiteY83" fmla="*/ 124811 h 837399"/>
                    <a:gd name="connsiteX84" fmla="*/ 1024924 w 1155609"/>
                    <a:gd name="connsiteY84" fmla="*/ 140964 h 837399"/>
                    <a:gd name="connsiteX85" fmla="*/ 1049886 w 1155609"/>
                    <a:gd name="connsiteY85" fmla="*/ 117470 h 837399"/>
                    <a:gd name="connsiteX86" fmla="*/ 1067507 w 1155609"/>
                    <a:gd name="connsiteY86" fmla="*/ 95444 h 837399"/>
                    <a:gd name="connsiteX87" fmla="*/ 1095406 w 1155609"/>
                    <a:gd name="connsiteY87" fmla="*/ 83697 h 837399"/>
                    <a:gd name="connsiteX88" fmla="*/ 1096853 w 1155609"/>
                    <a:gd name="connsiteY88" fmla="*/ 83263 h 837399"/>
                    <a:gd name="connsiteX89" fmla="*/ 1105684 w 1155609"/>
                    <a:gd name="connsiteY89" fmla="*/ 89570 h 837399"/>
                    <a:gd name="connsiteX90" fmla="*/ 1117431 w 1155609"/>
                    <a:gd name="connsiteY90" fmla="*/ 91039 h 837399"/>
                    <a:gd name="connsiteX91" fmla="*/ 1120368 w 1155609"/>
                    <a:gd name="connsiteY91" fmla="*/ 96913 h 837399"/>
                    <a:gd name="connsiteX92" fmla="*/ 1137988 w 1155609"/>
                    <a:gd name="connsiteY92" fmla="*/ 91039 h 837399"/>
                    <a:gd name="connsiteX93" fmla="*/ 1154369 w 1155609"/>
                    <a:gd name="connsiteY93" fmla="*/ 106891 h 837399"/>
                    <a:gd name="connsiteX94" fmla="*/ 1143862 w 1155609"/>
                    <a:gd name="connsiteY94" fmla="*/ 129217 h 837399"/>
                    <a:gd name="connsiteX95" fmla="*/ 1149735 w 1155609"/>
                    <a:gd name="connsiteY95" fmla="*/ 149774 h 837399"/>
                    <a:gd name="connsiteX96" fmla="*/ 1155609 w 1155609"/>
                    <a:gd name="connsiteY96" fmla="*/ 164458 h 837399"/>
                    <a:gd name="connsiteX97" fmla="*/ 1149735 w 1155609"/>
                    <a:gd name="connsiteY97" fmla="*/ 183546 h 837399"/>
                    <a:gd name="connsiteX98" fmla="*/ 1155609 w 1155609"/>
                    <a:gd name="connsiteY98" fmla="*/ 193825 h 837399"/>
                    <a:gd name="connsiteX99" fmla="*/ 1140925 w 1155609"/>
                    <a:gd name="connsiteY99" fmla="*/ 205572 h 837399"/>
                    <a:gd name="connsiteX100" fmla="*/ 1136520 w 1155609"/>
                    <a:gd name="connsiteY100" fmla="*/ 215851 h 837399"/>
                    <a:gd name="connsiteX101" fmla="*/ 1136432 w 1155609"/>
                    <a:gd name="connsiteY101" fmla="*/ 216355 h 837399"/>
                    <a:gd name="connsiteX102" fmla="*/ 1135052 w 1155609"/>
                    <a:gd name="connsiteY102" fmla="*/ 214383 h 837399"/>
                    <a:gd name="connsiteX103" fmla="*/ 1117431 w 1155609"/>
                    <a:gd name="connsiteY103" fmla="*/ 221725 h 837399"/>
                    <a:gd name="connsiteX104" fmla="*/ 1096874 w 1155609"/>
                    <a:gd name="connsiteY104" fmla="*/ 217319 h 837399"/>
                    <a:gd name="connsiteX105" fmla="*/ 1079254 w 1155609"/>
                    <a:gd name="connsiteY105" fmla="*/ 227598 h 837399"/>
                    <a:gd name="connsiteX106" fmla="*/ 1052823 w 1155609"/>
                    <a:gd name="connsiteY106" fmla="*/ 215851 h 837399"/>
                    <a:gd name="connsiteX107" fmla="*/ 1021987 w 1155609"/>
                    <a:gd name="connsiteY107" fmla="*/ 258434 h 837399"/>
                    <a:gd name="connsiteX108" fmla="*/ 976468 w 1155609"/>
                    <a:gd name="connsiteY108" fmla="*/ 255497 h 837399"/>
                    <a:gd name="connsiteX109" fmla="*/ 955910 w 1155609"/>
                    <a:gd name="connsiteY109" fmla="*/ 248155 h 837399"/>
                    <a:gd name="connsiteX110" fmla="*/ 947100 w 1155609"/>
                    <a:gd name="connsiteY110" fmla="*/ 258434 h 837399"/>
                    <a:gd name="connsiteX111" fmla="*/ 925074 w 1155609"/>
                    <a:gd name="connsiteY111" fmla="*/ 252560 h 837399"/>
                    <a:gd name="connsiteX112" fmla="*/ 901581 w 1155609"/>
                    <a:gd name="connsiteY112" fmla="*/ 270181 h 837399"/>
                    <a:gd name="connsiteX113" fmla="*/ 867808 w 1155609"/>
                    <a:gd name="connsiteY113" fmla="*/ 261370 h 837399"/>
                    <a:gd name="connsiteX114" fmla="*/ 847251 w 1155609"/>
                    <a:gd name="connsiteY114" fmla="*/ 292207 h 837399"/>
                    <a:gd name="connsiteX115" fmla="*/ 825225 w 1155609"/>
                    <a:gd name="connsiteY115" fmla="*/ 301016 h 837399"/>
                    <a:gd name="connsiteX116" fmla="*/ 807605 w 1155609"/>
                    <a:gd name="connsiteY116" fmla="*/ 292207 h 837399"/>
                    <a:gd name="connsiteX117" fmla="*/ 784111 w 1155609"/>
                    <a:gd name="connsiteY117" fmla="*/ 327448 h 837399"/>
                    <a:gd name="connsiteX118" fmla="*/ 781174 w 1155609"/>
                    <a:gd name="connsiteY118" fmla="*/ 339195 h 837399"/>
                    <a:gd name="connsiteX119" fmla="*/ 770895 w 1155609"/>
                    <a:gd name="connsiteY119" fmla="*/ 352410 h 837399"/>
                    <a:gd name="connsiteX120" fmla="*/ 770895 w 1155609"/>
                    <a:gd name="connsiteY120" fmla="*/ 368562 h 837399"/>
                    <a:gd name="connsiteX121" fmla="*/ 756212 w 1155609"/>
                    <a:gd name="connsiteY121" fmla="*/ 374436 h 837399"/>
                    <a:gd name="connsiteX122" fmla="*/ 754743 w 1155609"/>
                    <a:gd name="connsiteY122" fmla="*/ 393524 h 837399"/>
                    <a:gd name="connsiteX123" fmla="*/ 744465 w 1155609"/>
                    <a:gd name="connsiteY123" fmla="*/ 408208 h 837399"/>
                    <a:gd name="connsiteX124" fmla="*/ 737123 w 1155609"/>
                    <a:gd name="connsiteY124" fmla="*/ 408208 h 837399"/>
                    <a:gd name="connsiteX125" fmla="*/ 713629 w 1155609"/>
                    <a:gd name="connsiteY125" fmla="*/ 433170 h 837399"/>
                    <a:gd name="connsiteX126" fmla="*/ 720971 w 1155609"/>
                    <a:gd name="connsiteY126" fmla="*/ 446385 h 837399"/>
                    <a:gd name="connsiteX127" fmla="*/ 710692 w 1155609"/>
                    <a:gd name="connsiteY127" fmla="*/ 461069 h 837399"/>
                    <a:gd name="connsiteX128" fmla="*/ 704819 w 1155609"/>
                    <a:gd name="connsiteY128" fmla="*/ 477221 h 837399"/>
                    <a:gd name="connsiteX129" fmla="*/ 712161 w 1155609"/>
                    <a:gd name="connsiteY129" fmla="*/ 490437 h 837399"/>
                    <a:gd name="connsiteX130" fmla="*/ 712161 w 1155609"/>
                    <a:gd name="connsiteY130" fmla="*/ 503652 h 837399"/>
                    <a:gd name="connsiteX131" fmla="*/ 665173 w 1155609"/>
                    <a:gd name="connsiteY131" fmla="*/ 559450 h 837399"/>
                    <a:gd name="connsiteX132" fmla="*/ 632868 w 1155609"/>
                    <a:gd name="connsiteY132" fmla="*/ 571197 h 837399"/>
                    <a:gd name="connsiteX133" fmla="*/ 600564 w 1155609"/>
                    <a:gd name="connsiteY133" fmla="*/ 563855 h 837399"/>
                    <a:gd name="connsiteX134" fmla="*/ 580007 w 1155609"/>
                    <a:gd name="connsiteY134" fmla="*/ 562387 h 837399"/>
                    <a:gd name="connsiteX135" fmla="*/ 562387 w 1155609"/>
                    <a:gd name="connsiteY135" fmla="*/ 557982 h 837399"/>
                    <a:gd name="connsiteX136" fmla="*/ 533019 w 1155609"/>
                    <a:gd name="connsiteY136" fmla="*/ 574134 h 837399"/>
                    <a:gd name="connsiteX137" fmla="*/ 543298 w 1155609"/>
                    <a:gd name="connsiteY137" fmla="*/ 588817 h 837399"/>
                    <a:gd name="connsiteX138" fmla="*/ 552108 w 1155609"/>
                    <a:gd name="connsiteY138" fmla="*/ 628464 h 837399"/>
                    <a:gd name="connsiteX139" fmla="*/ 562387 w 1155609"/>
                    <a:gd name="connsiteY139" fmla="*/ 632869 h 837399"/>
                    <a:gd name="connsiteX140" fmla="*/ 565323 w 1155609"/>
                    <a:gd name="connsiteY140" fmla="*/ 654894 h 837399"/>
                    <a:gd name="connsiteX141" fmla="*/ 584412 w 1155609"/>
                    <a:gd name="connsiteY141" fmla="*/ 660768 h 837399"/>
                    <a:gd name="connsiteX142" fmla="*/ 599096 w 1155609"/>
                    <a:gd name="connsiteY142" fmla="*/ 675452 h 837399"/>
                    <a:gd name="connsiteX143" fmla="*/ 597628 w 1155609"/>
                    <a:gd name="connsiteY143" fmla="*/ 694540 h 837399"/>
                    <a:gd name="connsiteX144" fmla="*/ 555045 w 1155609"/>
                    <a:gd name="connsiteY144" fmla="*/ 719503 h 837399"/>
                    <a:gd name="connsiteX145" fmla="*/ 528614 w 1155609"/>
                    <a:gd name="connsiteY145" fmla="*/ 726845 h 837399"/>
                    <a:gd name="connsiteX146" fmla="*/ 513930 w 1155609"/>
                    <a:gd name="connsiteY146" fmla="*/ 740060 h 837399"/>
                    <a:gd name="connsiteX147" fmla="*/ 510994 w 1155609"/>
                    <a:gd name="connsiteY147" fmla="*/ 760617 h 837399"/>
                    <a:gd name="connsiteX148" fmla="*/ 506588 w 1155609"/>
                    <a:gd name="connsiteY148" fmla="*/ 794389 h 837399"/>
                    <a:gd name="connsiteX149" fmla="*/ 480158 w 1155609"/>
                    <a:gd name="connsiteY149" fmla="*/ 791453 h 837399"/>
                    <a:gd name="connsiteX150" fmla="*/ 480158 w 1155609"/>
                    <a:gd name="connsiteY150" fmla="*/ 804668 h 837399"/>
                    <a:gd name="connsiteX151" fmla="*/ 451203 w 1155609"/>
                    <a:gd name="connsiteY151" fmla="*/ 837399 h 837399"/>
                    <a:gd name="connsiteX152" fmla="*/ 440121 w 1155609"/>
                    <a:gd name="connsiteY152" fmla="*/ 837399 h 837399"/>
                    <a:gd name="connsiteX153" fmla="*/ 412613 w 1155609"/>
                    <a:gd name="connsiteY153" fmla="*/ 813479 h 837399"/>
                    <a:gd name="connsiteX154" fmla="*/ 405271 w 1155609"/>
                    <a:gd name="connsiteY154" fmla="*/ 809074 h 837399"/>
                    <a:gd name="connsiteX155" fmla="*/ 392055 w 1155609"/>
                    <a:gd name="connsiteY155" fmla="*/ 816415 h 837399"/>
                    <a:gd name="connsiteX156" fmla="*/ 402547 w 1155609"/>
                    <a:gd name="connsiteY156" fmla="*/ 837399 h 8373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</a:cxnLst>
                  <a:rect l="l" t="t" r="r" b="b"/>
                  <a:pathLst>
                    <a:path w="1155609" h="837399">
                      <a:moveTo>
                        <a:pt x="273117" y="837399"/>
                      </a:moveTo>
                      <a:lnTo>
                        <a:pt x="273117" y="826694"/>
                      </a:lnTo>
                      <a:lnTo>
                        <a:pt x="281927" y="816415"/>
                      </a:lnTo>
                      <a:lnTo>
                        <a:pt x="296611" y="817883"/>
                      </a:lnTo>
                      <a:lnTo>
                        <a:pt x="308358" y="814947"/>
                      </a:lnTo>
                      <a:lnTo>
                        <a:pt x="312763" y="803200"/>
                      </a:lnTo>
                      <a:lnTo>
                        <a:pt x="321574" y="781174"/>
                      </a:lnTo>
                      <a:lnTo>
                        <a:pt x="342131" y="776769"/>
                      </a:lnTo>
                      <a:lnTo>
                        <a:pt x="340662" y="767959"/>
                      </a:lnTo>
                      <a:lnTo>
                        <a:pt x="330384" y="760617"/>
                      </a:lnTo>
                      <a:lnTo>
                        <a:pt x="336257" y="748870"/>
                      </a:lnTo>
                      <a:lnTo>
                        <a:pt x="317168" y="740060"/>
                      </a:lnTo>
                      <a:lnTo>
                        <a:pt x="298080" y="734186"/>
                      </a:lnTo>
                      <a:lnTo>
                        <a:pt x="303953" y="718034"/>
                      </a:lnTo>
                      <a:lnTo>
                        <a:pt x="318637" y="713629"/>
                      </a:lnTo>
                      <a:lnTo>
                        <a:pt x="325979" y="701882"/>
                      </a:lnTo>
                      <a:lnTo>
                        <a:pt x="305421" y="691604"/>
                      </a:lnTo>
                      <a:lnTo>
                        <a:pt x="295143" y="693072"/>
                      </a:lnTo>
                      <a:lnTo>
                        <a:pt x="261370" y="693072"/>
                      </a:lnTo>
                      <a:lnTo>
                        <a:pt x="255497" y="701882"/>
                      </a:lnTo>
                      <a:lnTo>
                        <a:pt x="243750" y="700413"/>
                      </a:lnTo>
                      <a:lnTo>
                        <a:pt x="230534" y="688666"/>
                      </a:lnTo>
                      <a:lnTo>
                        <a:pt x="230534" y="676919"/>
                      </a:lnTo>
                      <a:lnTo>
                        <a:pt x="254028" y="671046"/>
                      </a:lnTo>
                      <a:lnTo>
                        <a:pt x="254028" y="651958"/>
                      </a:lnTo>
                      <a:lnTo>
                        <a:pt x="240813" y="649021"/>
                      </a:lnTo>
                      <a:lnTo>
                        <a:pt x="233471" y="646084"/>
                      </a:lnTo>
                      <a:lnTo>
                        <a:pt x="237876" y="634337"/>
                      </a:lnTo>
                      <a:lnTo>
                        <a:pt x="237876" y="609375"/>
                      </a:lnTo>
                      <a:lnTo>
                        <a:pt x="242281" y="602033"/>
                      </a:lnTo>
                      <a:lnTo>
                        <a:pt x="248155" y="578539"/>
                      </a:lnTo>
                      <a:lnTo>
                        <a:pt x="232003" y="575602"/>
                      </a:lnTo>
                      <a:lnTo>
                        <a:pt x="207041" y="560918"/>
                      </a:lnTo>
                      <a:lnTo>
                        <a:pt x="174736" y="568261"/>
                      </a:lnTo>
                      <a:lnTo>
                        <a:pt x="140964" y="577070"/>
                      </a:lnTo>
                      <a:lnTo>
                        <a:pt x="117470" y="600564"/>
                      </a:lnTo>
                      <a:lnTo>
                        <a:pt x="95444" y="615249"/>
                      </a:lnTo>
                      <a:lnTo>
                        <a:pt x="71950" y="629932"/>
                      </a:lnTo>
                      <a:lnTo>
                        <a:pt x="63140" y="649021"/>
                      </a:lnTo>
                      <a:lnTo>
                        <a:pt x="35241" y="647552"/>
                      </a:lnTo>
                      <a:lnTo>
                        <a:pt x="30836" y="637274"/>
                      </a:lnTo>
                      <a:lnTo>
                        <a:pt x="0" y="643147"/>
                      </a:lnTo>
                      <a:lnTo>
                        <a:pt x="51393" y="609375"/>
                      </a:lnTo>
                      <a:lnTo>
                        <a:pt x="76355" y="604970"/>
                      </a:lnTo>
                      <a:lnTo>
                        <a:pt x="80761" y="587349"/>
                      </a:lnTo>
                      <a:lnTo>
                        <a:pt x="96913" y="587349"/>
                      </a:lnTo>
                      <a:lnTo>
                        <a:pt x="114533" y="577070"/>
                      </a:lnTo>
                      <a:lnTo>
                        <a:pt x="186483" y="540361"/>
                      </a:lnTo>
                      <a:lnTo>
                        <a:pt x="255497" y="497779"/>
                      </a:lnTo>
                      <a:lnTo>
                        <a:pt x="301016" y="436106"/>
                      </a:lnTo>
                      <a:lnTo>
                        <a:pt x="380308" y="402334"/>
                      </a:lnTo>
                      <a:lnTo>
                        <a:pt x="427296" y="371498"/>
                      </a:lnTo>
                      <a:lnTo>
                        <a:pt x="444917" y="334789"/>
                      </a:lnTo>
                      <a:lnTo>
                        <a:pt x="455195" y="318637"/>
                      </a:lnTo>
                      <a:lnTo>
                        <a:pt x="446385" y="270181"/>
                      </a:lnTo>
                      <a:lnTo>
                        <a:pt x="456664" y="243750"/>
                      </a:lnTo>
                      <a:lnTo>
                        <a:pt x="452259" y="227598"/>
                      </a:lnTo>
                      <a:lnTo>
                        <a:pt x="464006" y="193825"/>
                      </a:lnTo>
                      <a:lnTo>
                        <a:pt x="480158" y="196762"/>
                      </a:lnTo>
                      <a:lnTo>
                        <a:pt x="491905" y="192357"/>
                      </a:lnTo>
                      <a:lnTo>
                        <a:pt x="500715" y="167395"/>
                      </a:lnTo>
                      <a:lnTo>
                        <a:pt x="506588" y="113064"/>
                      </a:lnTo>
                      <a:lnTo>
                        <a:pt x="540361" y="89570"/>
                      </a:lnTo>
                      <a:lnTo>
                        <a:pt x="552108" y="73419"/>
                      </a:lnTo>
                      <a:lnTo>
                        <a:pt x="594691" y="63141"/>
                      </a:lnTo>
                      <a:lnTo>
                        <a:pt x="603501" y="63141"/>
                      </a:lnTo>
                      <a:lnTo>
                        <a:pt x="609375" y="60203"/>
                      </a:lnTo>
                      <a:lnTo>
                        <a:pt x="613780" y="32304"/>
                      </a:lnTo>
                      <a:lnTo>
                        <a:pt x="610843" y="13215"/>
                      </a:lnTo>
                      <a:lnTo>
                        <a:pt x="629932" y="0"/>
                      </a:lnTo>
                      <a:lnTo>
                        <a:pt x="650489" y="16153"/>
                      </a:lnTo>
                      <a:lnTo>
                        <a:pt x="671046" y="52862"/>
                      </a:lnTo>
                      <a:lnTo>
                        <a:pt x="690135" y="71950"/>
                      </a:lnTo>
                      <a:lnTo>
                        <a:pt x="709224" y="124811"/>
                      </a:lnTo>
                      <a:lnTo>
                        <a:pt x="709224" y="136558"/>
                      </a:lnTo>
                      <a:lnTo>
                        <a:pt x="734186" y="165926"/>
                      </a:lnTo>
                      <a:lnTo>
                        <a:pt x="748870" y="165926"/>
                      </a:lnTo>
                      <a:lnTo>
                        <a:pt x="756212" y="171799"/>
                      </a:lnTo>
                      <a:lnTo>
                        <a:pt x="767959" y="174737"/>
                      </a:lnTo>
                      <a:lnTo>
                        <a:pt x="829630" y="155648"/>
                      </a:lnTo>
                      <a:lnTo>
                        <a:pt x="857529" y="136558"/>
                      </a:lnTo>
                      <a:lnTo>
                        <a:pt x="872213" y="135090"/>
                      </a:lnTo>
                      <a:lnTo>
                        <a:pt x="898644" y="132154"/>
                      </a:lnTo>
                      <a:lnTo>
                        <a:pt x="969126" y="124811"/>
                      </a:lnTo>
                      <a:lnTo>
                        <a:pt x="1024924" y="140964"/>
                      </a:lnTo>
                      <a:lnTo>
                        <a:pt x="1049886" y="117470"/>
                      </a:lnTo>
                      <a:lnTo>
                        <a:pt x="1067507" y="95444"/>
                      </a:lnTo>
                      <a:lnTo>
                        <a:pt x="1095406" y="83697"/>
                      </a:lnTo>
                      <a:lnTo>
                        <a:pt x="1096853" y="83263"/>
                      </a:lnTo>
                      <a:lnTo>
                        <a:pt x="1105684" y="89570"/>
                      </a:lnTo>
                      <a:lnTo>
                        <a:pt x="1117431" y="91039"/>
                      </a:lnTo>
                      <a:lnTo>
                        <a:pt x="1120368" y="96913"/>
                      </a:lnTo>
                      <a:lnTo>
                        <a:pt x="1137988" y="91039"/>
                      </a:lnTo>
                      <a:lnTo>
                        <a:pt x="1154369" y="106891"/>
                      </a:lnTo>
                      <a:lnTo>
                        <a:pt x="1143862" y="129217"/>
                      </a:lnTo>
                      <a:lnTo>
                        <a:pt x="1149735" y="149774"/>
                      </a:lnTo>
                      <a:lnTo>
                        <a:pt x="1155609" y="164458"/>
                      </a:lnTo>
                      <a:lnTo>
                        <a:pt x="1149735" y="183546"/>
                      </a:lnTo>
                      <a:lnTo>
                        <a:pt x="1155609" y="193825"/>
                      </a:lnTo>
                      <a:lnTo>
                        <a:pt x="1140925" y="205572"/>
                      </a:lnTo>
                      <a:lnTo>
                        <a:pt x="1136520" y="215851"/>
                      </a:lnTo>
                      <a:cubicBezTo>
                        <a:pt x="1136491" y="216019"/>
                        <a:pt x="1136461" y="216187"/>
                        <a:pt x="1136432" y="216355"/>
                      </a:cubicBezTo>
                      <a:lnTo>
                        <a:pt x="1135052" y="214383"/>
                      </a:lnTo>
                      <a:lnTo>
                        <a:pt x="1117431" y="221725"/>
                      </a:lnTo>
                      <a:lnTo>
                        <a:pt x="1096874" y="217319"/>
                      </a:lnTo>
                      <a:lnTo>
                        <a:pt x="1079254" y="227598"/>
                      </a:lnTo>
                      <a:lnTo>
                        <a:pt x="1052823" y="215851"/>
                      </a:lnTo>
                      <a:lnTo>
                        <a:pt x="1021987" y="258434"/>
                      </a:lnTo>
                      <a:lnTo>
                        <a:pt x="976468" y="255497"/>
                      </a:lnTo>
                      <a:lnTo>
                        <a:pt x="955910" y="248155"/>
                      </a:lnTo>
                      <a:lnTo>
                        <a:pt x="947100" y="258434"/>
                      </a:lnTo>
                      <a:lnTo>
                        <a:pt x="925074" y="252560"/>
                      </a:lnTo>
                      <a:lnTo>
                        <a:pt x="901581" y="270181"/>
                      </a:lnTo>
                      <a:lnTo>
                        <a:pt x="867808" y="261370"/>
                      </a:lnTo>
                      <a:lnTo>
                        <a:pt x="847251" y="292207"/>
                      </a:lnTo>
                      <a:lnTo>
                        <a:pt x="825225" y="301016"/>
                      </a:lnTo>
                      <a:lnTo>
                        <a:pt x="807605" y="292207"/>
                      </a:lnTo>
                      <a:lnTo>
                        <a:pt x="784111" y="327448"/>
                      </a:lnTo>
                      <a:lnTo>
                        <a:pt x="781174" y="339195"/>
                      </a:lnTo>
                      <a:lnTo>
                        <a:pt x="770895" y="352410"/>
                      </a:lnTo>
                      <a:lnTo>
                        <a:pt x="770895" y="368562"/>
                      </a:lnTo>
                      <a:lnTo>
                        <a:pt x="756212" y="374436"/>
                      </a:lnTo>
                      <a:lnTo>
                        <a:pt x="754743" y="393524"/>
                      </a:lnTo>
                      <a:lnTo>
                        <a:pt x="744465" y="408208"/>
                      </a:lnTo>
                      <a:lnTo>
                        <a:pt x="737123" y="408208"/>
                      </a:lnTo>
                      <a:lnTo>
                        <a:pt x="713629" y="433170"/>
                      </a:lnTo>
                      <a:lnTo>
                        <a:pt x="720971" y="446385"/>
                      </a:lnTo>
                      <a:lnTo>
                        <a:pt x="710692" y="461069"/>
                      </a:lnTo>
                      <a:lnTo>
                        <a:pt x="704819" y="477221"/>
                      </a:lnTo>
                      <a:lnTo>
                        <a:pt x="712161" y="490437"/>
                      </a:lnTo>
                      <a:lnTo>
                        <a:pt x="712161" y="503652"/>
                      </a:lnTo>
                      <a:lnTo>
                        <a:pt x="665173" y="559450"/>
                      </a:lnTo>
                      <a:lnTo>
                        <a:pt x="632868" y="571197"/>
                      </a:lnTo>
                      <a:lnTo>
                        <a:pt x="600564" y="563855"/>
                      </a:lnTo>
                      <a:lnTo>
                        <a:pt x="580007" y="562387"/>
                      </a:lnTo>
                      <a:lnTo>
                        <a:pt x="562387" y="557982"/>
                      </a:lnTo>
                      <a:lnTo>
                        <a:pt x="533019" y="574134"/>
                      </a:lnTo>
                      <a:lnTo>
                        <a:pt x="543298" y="588817"/>
                      </a:lnTo>
                      <a:lnTo>
                        <a:pt x="552108" y="628464"/>
                      </a:lnTo>
                      <a:lnTo>
                        <a:pt x="562387" y="632869"/>
                      </a:lnTo>
                      <a:lnTo>
                        <a:pt x="565323" y="654894"/>
                      </a:lnTo>
                      <a:lnTo>
                        <a:pt x="584412" y="660768"/>
                      </a:lnTo>
                      <a:lnTo>
                        <a:pt x="599096" y="675452"/>
                      </a:lnTo>
                      <a:lnTo>
                        <a:pt x="597628" y="694540"/>
                      </a:lnTo>
                      <a:lnTo>
                        <a:pt x="555045" y="719503"/>
                      </a:lnTo>
                      <a:lnTo>
                        <a:pt x="528614" y="726845"/>
                      </a:lnTo>
                      <a:lnTo>
                        <a:pt x="513930" y="740060"/>
                      </a:lnTo>
                      <a:lnTo>
                        <a:pt x="510994" y="760617"/>
                      </a:lnTo>
                      <a:lnTo>
                        <a:pt x="506588" y="794389"/>
                      </a:lnTo>
                      <a:lnTo>
                        <a:pt x="480158" y="791453"/>
                      </a:lnTo>
                      <a:lnTo>
                        <a:pt x="480158" y="804668"/>
                      </a:lnTo>
                      <a:lnTo>
                        <a:pt x="451203" y="837399"/>
                      </a:lnTo>
                      <a:lnTo>
                        <a:pt x="440121" y="837399"/>
                      </a:lnTo>
                      <a:lnTo>
                        <a:pt x="412613" y="813479"/>
                      </a:lnTo>
                      <a:lnTo>
                        <a:pt x="405271" y="809074"/>
                      </a:lnTo>
                      <a:lnTo>
                        <a:pt x="392055" y="816415"/>
                      </a:lnTo>
                      <a:lnTo>
                        <a:pt x="402547" y="837399"/>
                      </a:lnTo>
                    </a:path>
                  </a:pathLst>
                </a:custGeom>
                <a:solidFill>
                  <a:srgbClr val="99FF99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 dirty="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545" name="フリーフォーム: 図形 544">
                  <a:extLst>
                    <a:ext uri="{FF2B5EF4-FFF2-40B4-BE49-F238E27FC236}">
                      <a16:creationId xmlns:a16="http://schemas.microsoft.com/office/drawing/2014/main" id="{F2B85191-68FE-E48A-631E-070D8376F80A}"/>
                    </a:ext>
                  </a:extLst>
                </p:cNvPr>
                <p:cNvSpPr/>
                <p:nvPr/>
              </p:nvSpPr>
              <p:spPr>
                <a:xfrm>
                  <a:off x="2322660" y="1441910"/>
                  <a:ext cx="978817" cy="473763"/>
                </a:xfrm>
                <a:custGeom>
                  <a:avLst/>
                  <a:gdLst>
                    <a:gd name="connsiteX0" fmla="*/ 3808038 w 4232910"/>
                    <a:gd name="connsiteY0" fmla="*/ 0 h 2048798"/>
                    <a:gd name="connsiteX1" fmla="*/ 3902710 w 4232910"/>
                    <a:gd name="connsiteY1" fmla="*/ 82838 h 2048798"/>
                    <a:gd name="connsiteX2" fmla="*/ 3890010 w 4232910"/>
                    <a:gd name="connsiteY2" fmla="*/ 159038 h 2048798"/>
                    <a:gd name="connsiteX3" fmla="*/ 3953510 w 4232910"/>
                    <a:gd name="connsiteY3" fmla="*/ 178088 h 2048798"/>
                    <a:gd name="connsiteX4" fmla="*/ 3959860 w 4232910"/>
                    <a:gd name="connsiteY4" fmla="*/ 292388 h 2048798"/>
                    <a:gd name="connsiteX5" fmla="*/ 3896360 w 4232910"/>
                    <a:gd name="connsiteY5" fmla="*/ 355888 h 2048798"/>
                    <a:gd name="connsiteX6" fmla="*/ 3966210 w 4232910"/>
                    <a:gd name="connsiteY6" fmla="*/ 393988 h 2048798"/>
                    <a:gd name="connsiteX7" fmla="*/ 4010660 w 4232910"/>
                    <a:gd name="connsiteY7" fmla="*/ 635288 h 2048798"/>
                    <a:gd name="connsiteX8" fmla="*/ 4118610 w 4232910"/>
                    <a:gd name="connsiteY8" fmla="*/ 698788 h 2048798"/>
                    <a:gd name="connsiteX9" fmla="*/ 4112260 w 4232910"/>
                    <a:gd name="connsiteY9" fmla="*/ 882938 h 2048798"/>
                    <a:gd name="connsiteX10" fmla="*/ 4220210 w 4232910"/>
                    <a:gd name="connsiteY10" fmla="*/ 946438 h 2048798"/>
                    <a:gd name="connsiteX11" fmla="*/ 4182110 w 4232910"/>
                    <a:gd name="connsiteY11" fmla="*/ 1092488 h 2048798"/>
                    <a:gd name="connsiteX12" fmla="*/ 4232910 w 4232910"/>
                    <a:gd name="connsiteY12" fmla="*/ 1124238 h 2048798"/>
                    <a:gd name="connsiteX13" fmla="*/ 4220210 w 4232910"/>
                    <a:gd name="connsiteY13" fmla="*/ 1251238 h 2048798"/>
                    <a:gd name="connsiteX14" fmla="*/ 4086860 w 4232910"/>
                    <a:gd name="connsiteY14" fmla="*/ 1371888 h 2048798"/>
                    <a:gd name="connsiteX15" fmla="*/ 3997960 w 4232910"/>
                    <a:gd name="connsiteY15" fmla="*/ 1422688 h 2048798"/>
                    <a:gd name="connsiteX16" fmla="*/ 3902936 w 4232910"/>
                    <a:gd name="connsiteY16" fmla="*/ 1397348 h 2048798"/>
                    <a:gd name="connsiteX17" fmla="*/ 3855720 w 4232910"/>
                    <a:gd name="connsiteY17" fmla="*/ 1355378 h 2048798"/>
                    <a:gd name="connsiteX18" fmla="*/ 3779520 w 4232910"/>
                    <a:gd name="connsiteY18" fmla="*/ 1408718 h 2048798"/>
                    <a:gd name="connsiteX19" fmla="*/ 3649980 w 4232910"/>
                    <a:gd name="connsiteY19" fmla="*/ 1454438 h 2048798"/>
                    <a:gd name="connsiteX20" fmla="*/ 3619500 w 4232910"/>
                    <a:gd name="connsiteY20" fmla="*/ 1530638 h 2048798"/>
                    <a:gd name="connsiteX21" fmla="*/ 3482340 w 4232910"/>
                    <a:gd name="connsiteY21" fmla="*/ 1553498 h 2048798"/>
                    <a:gd name="connsiteX22" fmla="*/ 3444240 w 4232910"/>
                    <a:gd name="connsiteY22" fmla="*/ 1507778 h 2048798"/>
                    <a:gd name="connsiteX23" fmla="*/ 3375660 w 4232910"/>
                    <a:gd name="connsiteY23" fmla="*/ 1553498 h 2048798"/>
                    <a:gd name="connsiteX24" fmla="*/ 3253740 w 4232910"/>
                    <a:gd name="connsiteY24" fmla="*/ 1576358 h 2048798"/>
                    <a:gd name="connsiteX25" fmla="*/ 3177540 w 4232910"/>
                    <a:gd name="connsiteY25" fmla="*/ 1652558 h 2048798"/>
                    <a:gd name="connsiteX26" fmla="*/ 3124200 w 4232910"/>
                    <a:gd name="connsiteY26" fmla="*/ 1515398 h 2048798"/>
                    <a:gd name="connsiteX27" fmla="*/ 3162300 w 4232910"/>
                    <a:gd name="connsiteY27" fmla="*/ 1408718 h 2048798"/>
                    <a:gd name="connsiteX28" fmla="*/ 3078480 w 4232910"/>
                    <a:gd name="connsiteY28" fmla="*/ 1393478 h 2048798"/>
                    <a:gd name="connsiteX29" fmla="*/ 3086100 w 4232910"/>
                    <a:gd name="connsiteY29" fmla="*/ 1309658 h 2048798"/>
                    <a:gd name="connsiteX30" fmla="*/ 3086100 w 4232910"/>
                    <a:gd name="connsiteY30" fmla="*/ 1248698 h 2048798"/>
                    <a:gd name="connsiteX31" fmla="*/ 3040380 w 4232910"/>
                    <a:gd name="connsiteY31" fmla="*/ 1225838 h 2048798"/>
                    <a:gd name="connsiteX32" fmla="*/ 2933700 w 4232910"/>
                    <a:gd name="connsiteY32" fmla="*/ 1142018 h 2048798"/>
                    <a:gd name="connsiteX33" fmla="*/ 2842260 w 4232910"/>
                    <a:gd name="connsiteY33" fmla="*/ 1157258 h 2048798"/>
                    <a:gd name="connsiteX34" fmla="*/ 2758440 w 4232910"/>
                    <a:gd name="connsiteY34" fmla="*/ 1157258 h 2048798"/>
                    <a:gd name="connsiteX35" fmla="*/ 2651760 w 4232910"/>
                    <a:gd name="connsiteY35" fmla="*/ 1119158 h 2048798"/>
                    <a:gd name="connsiteX36" fmla="*/ 2697480 w 4232910"/>
                    <a:gd name="connsiteY36" fmla="*/ 1020098 h 2048798"/>
                    <a:gd name="connsiteX37" fmla="*/ 2667000 w 4232910"/>
                    <a:gd name="connsiteY37" fmla="*/ 974378 h 2048798"/>
                    <a:gd name="connsiteX38" fmla="*/ 2590800 w 4232910"/>
                    <a:gd name="connsiteY38" fmla="*/ 981998 h 2048798"/>
                    <a:gd name="connsiteX39" fmla="*/ 2446020 w 4232910"/>
                    <a:gd name="connsiteY39" fmla="*/ 1058198 h 2048798"/>
                    <a:gd name="connsiteX40" fmla="*/ 2438400 w 4232910"/>
                    <a:gd name="connsiteY40" fmla="*/ 1134398 h 2048798"/>
                    <a:gd name="connsiteX41" fmla="*/ 2354580 w 4232910"/>
                    <a:gd name="connsiteY41" fmla="*/ 1134398 h 2048798"/>
                    <a:gd name="connsiteX42" fmla="*/ 2346960 w 4232910"/>
                    <a:gd name="connsiteY42" fmla="*/ 1187738 h 2048798"/>
                    <a:gd name="connsiteX43" fmla="*/ 2240280 w 4232910"/>
                    <a:gd name="connsiteY43" fmla="*/ 1202978 h 2048798"/>
                    <a:gd name="connsiteX44" fmla="*/ 2240280 w 4232910"/>
                    <a:gd name="connsiteY44" fmla="*/ 1263938 h 2048798"/>
                    <a:gd name="connsiteX45" fmla="*/ 2194560 w 4232910"/>
                    <a:gd name="connsiteY45" fmla="*/ 1340138 h 2048798"/>
                    <a:gd name="connsiteX46" fmla="*/ 2118360 w 4232910"/>
                    <a:gd name="connsiteY46" fmla="*/ 1347758 h 2048798"/>
                    <a:gd name="connsiteX47" fmla="*/ 2034540 w 4232910"/>
                    <a:gd name="connsiteY47" fmla="*/ 1172498 h 2048798"/>
                    <a:gd name="connsiteX48" fmla="*/ 1783080 w 4232910"/>
                    <a:gd name="connsiteY48" fmla="*/ 1073438 h 2048798"/>
                    <a:gd name="connsiteX49" fmla="*/ 1684020 w 4232910"/>
                    <a:gd name="connsiteY49" fmla="*/ 1081058 h 2048798"/>
                    <a:gd name="connsiteX50" fmla="*/ 1470660 w 4232910"/>
                    <a:gd name="connsiteY50" fmla="*/ 1012478 h 2048798"/>
                    <a:gd name="connsiteX51" fmla="*/ 1417320 w 4232910"/>
                    <a:gd name="connsiteY51" fmla="*/ 1020098 h 2048798"/>
                    <a:gd name="connsiteX52" fmla="*/ 1356360 w 4232910"/>
                    <a:gd name="connsiteY52" fmla="*/ 1142018 h 2048798"/>
                    <a:gd name="connsiteX53" fmla="*/ 1325880 w 4232910"/>
                    <a:gd name="connsiteY53" fmla="*/ 1286798 h 2048798"/>
                    <a:gd name="connsiteX54" fmla="*/ 1303020 w 4232910"/>
                    <a:gd name="connsiteY54" fmla="*/ 1370618 h 2048798"/>
                    <a:gd name="connsiteX55" fmla="*/ 1188720 w 4232910"/>
                    <a:gd name="connsiteY55" fmla="*/ 1393478 h 2048798"/>
                    <a:gd name="connsiteX56" fmla="*/ 1158240 w 4232910"/>
                    <a:gd name="connsiteY56" fmla="*/ 1454438 h 2048798"/>
                    <a:gd name="connsiteX57" fmla="*/ 1219200 w 4232910"/>
                    <a:gd name="connsiteY57" fmla="*/ 1576358 h 2048798"/>
                    <a:gd name="connsiteX58" fmla="*/ 960120 w 4232910"/>
                    <a:gd name="connsiteY58" fmla="*/ 1644938 h 2048798"/>
                    <a:gd name="connsiteX59" fmla="*/ 822960 w 4232910"/>
                    <a:gd name="connsiteY59" fmla="*/ 1599218 h 2048798"/>
                    <a:gd name="connsiteX60" fmla="*/ 845820 w 4232910"/>
                    <a:gd name="connsiteY60" fmla="*/ 1835438 h 2048798"/>
                    <a:gd name="connsiteX61" fmla="*/ 754380 w 4232910"/>
                    <a:gd name="connsiteY61" fmla="*/ 1904018 h 2048798"/>
                    <a:gd name="connsiteX62" fmla="*/ 624840 w 4232910"/>
                    <a:gd name="connsiteY62" fmla="*/ 1896398 h 2048798"/>
                    <a:gd name="connsiteX63" fmla="*/ 571500 w 4232910"/>
                    <a:gd name="connsiteY63" fmla="*/ 1934498 h 2048798"/>
                    <a:gd name="connsiteX64" fmla="*/ 525780 w 4232910"/>
                    <a:gd name="connsiteY64" fmla="*/ 1904018 h 2048798"/>
                    <a:gd name="connsiteX65" fmla="*/ 480060 w 4232910"/>
                    <a:gd name="connsiteY65" fmla="*/ 1919258 h 2048798"/>
                    <a:gd name="connsiteX66" fmla="*/ 495300 w 4232910"/>
                    <a:gd name="connsiteY66" fmla="*/ 2003078 h 2048798"/>
                    <a:gd name="connsiteX67" fmla="*/ 419100 w 4232910"/>
                    <a:gd name="connsiteY67" fmla="*/ 2048798 h 2048798"/>
                    <a:gd name="connsiteX68" fmla="*/ 342900 w 4232910"/>
                    <a:gd name="connsiteY68" fmla="*/ 2010698 h 2048798"/>
                    <a:gd name="connsiteX69" fmla="*/ 281940 w 4232910"/>
                    <a:gd name="connsiteY69" fmla="*/ 2033558 h 2048798"/>
                    <a:gd name="connsiteX70" fmla="*/ 266700 w 4232910"/>
                    <a:gd name="connsiteY70" fmla="*/ 2010698 h 2048798"/>
                    <a:gd name="connsiteX71" fmla="*/ 0 w 4232910"/>
                    <a:gd name="connsiteY71" fmla="*/ 2003078 h 2048798"/>
                    <a:gd name="connsiteX72" fmla="*/ 53340 w 4232910"/>
                    <a:gd name="connsiteY72" fmla="*/ 1743998 h 2048798"/>
                    <a:gd name="connsiteX73" fmla="*/ 175260 w 4232910"/>
                    <a:gd name="connsiteY73" fmla="*/ 1652558 h 2048798"/>
                    <a:gd name="connsiteX74" fmla="*/ 137160 w 4232910"/>
                    <a:gd name="connsiteY74" fmla="*/ 1507778 h 2048798"/>
                    <a:gd name="connsiteX75" fmla="*/ 83820 w 4232910"/>
                    <a:gd name="connsiteY75" fmla="*/ 1500158 h 2048798"/>
                    <a:gd name="connsiteX76" fmla="*/ 121920 w 4232910"/>
                    <a:gd name="connsiteY76" fmla="*/ 1439198 h 2048798"/>
                    <a:gd name="connsiteX77" fmla="*/ 297180 w 4232910"/>
                    <a:gd name="connsiteY77" fmla="*/ 1362998 h 2048798"/>
                    <a:gd name="connsiteX78" fmla="*/ 525780 w 4232910"/>
                    <a:gd name="connsiteY78" fmla="*/ 1279178 h 2048798"/>
                    <a:gd name="connsiteX79" fmla="*/ 525780 w 4232910"/>
                    <a:gd name="connsiteY79" fmla="*/ 959138 h 2048798"/>
                    <a:gd name="connsiteX80" fmla="*/ 586740 w 4232910"/>
                    <a:gd name="connsiteY80" fmla="*/ 882938 h 2048798"/>
                    <a:gd name="connsiteX81" fmla="*/ 571500 w 4232910"/>
                    <a:gd name="connsiteY81" fmla="*/ 844838 h 2048798"/>
                    <a:gd name="connsiteX82" fmla="*/ 586740 w 4232910"/>
                    <a:gd name="connsiteY82" fmla="*/ 783878 h 2048798"/>
                    <a:gd name="connsiteX83" fmla="*/ 518160 w 4232910"/>
                    <a:gd name="connsiteY83" fmla="*/ 677198 h 2048798"/>
                    <a:gd name="connsiteX84" fmla="*/ 304800 w 4232910"/>
                    <a:gd name="connsiteY84" fmla="*/ 517178 h 2048798"/>
                    <a:gd name="connsiteX85" fmla="*/ 198120 w 4232910"/>
                    <a:gd name="connsiteY85" fmla="*/ 288578 h 2048798"/>
                    <a:gd name="connsiteX86" fmla="*/ 281940 w 4232910"/>
                    <a:gd name="connsiteY86" fmla="*/ 227618 h 2048798"/>
                    <a:gd name="connsiteX87" fmla="*/ 396240 w 4232910"/>
                    <a:gd name="connsiteY87" fmla="*/ 227618 h 2048798"/>
                    <a:gd name="connsiteX88" fmla="*/ 381000 w 4232910"/>
                    <a:gd name="connsiteY88" fmla="*/ 387638 h 2048798"/>
                    <a:gd name="connsiteX89" fmla="*/ 434340 w 4232910"/>
                    <a:gd name="connsiteY89" fmla="*/ 440978 h 2048798"/>
                    <a:gd name="connsiteX90" fmla="*/ 670560 w 4232910"/>
                    <a:gd name="connsiteY90" fmla="*/ 562898 h 2048798"/>
                    <a:gd name="connsiteX91" fmla="*/ 899160 w 4232910"/>
                    <a:gd name="connsiteY91" fmla="*/ 570518 h 2048798"/>
                    <a:gd name="connsiteX92" fmla="*/ 937260 w 4232910"/>
                    <a:gd name="connsiteY92" fmla="*/ 448598 h 2048798"/>
                    <a:gd name="connsiteX93" fmla="*/ 1082040 w 4232910"/>
                    <a:gd name="connsiteY93" fmla="*/ 372398 h 2048798"/>
                    <a:gd name="connsiteX94" fmla="*/ 1409700 w 4232910"/>
                    <a:gd name="connsiteY94" fmla="*/ 280958 h 2048798"/>
                    <a:gd name="connsiteX95" fmla="*/ 1623060 w 4232910"/>
                    <a:gd name="connsiteY95" fmla="*/ 395258 h 2048798"/>
                    <a:gd name="connsiteX96" fmla="*/ 1844040 w 4232910"/>
                    <a:gd name="connsiteY96" fmla="*/ 410498 h 2048798"/>
                    <a:gd name="connsiteX97" fmla="*/ 2186940 w 4232910"/>
                    <a:gd name="connsiteY97" fmla="*/ 410498 h 2048798"/>
                    <a:gd name="connsiteX98" fmla="*/ 2651760 w 4232910"/>
                    <a:gd name="connsiteY98" fmla="*/ 334298 h 2048798"/>
                    <a:gd name="connsiteX99" fmla="*/ 2689860 w 4232910"/>
                    <a:gd name="connsiteY99" fmla="*/ 280958 h 2048798"/>
                    <a:gd name="connsiteX100" fmla="*/ 2781300 w 4232910"/>
                    <a:gd name="connsiteY100" fmla="*/ 341918 h 2048798"/>
                    <a:gd name="connsiteX101" fmla="*/ 3139440 w 4232910"/>
                    <a:gd name="connsiteY101" fmla="*/ 296198 h 2048798"/>
                    <a:gd name="connsiteX102" fmla="*/ 3200400 w 4232910"/>
                    <a:gd name="connsiteY102" fmla="*/ 219998 h 2048798"/>
                    <a:gd name="connsiteX103" fmla="*/ 3284220 w 4232910"/>
                    <a:gd name="connsiteY103" fmla="*/ 265718 h 2048798"/>
                    <a:gd name="connsiteX104" fmla="*/ 3497580 w 4232910"/>
                    <a:gd name="connsiteY104" fmla="*/ 204758 h 2048798"/>
                    <a:gd name="connsiteX105" fmla="*/ 3566160 w 4232910"/>
                    <a:gd name="connsiteY105" fmla="*/ 75218 h 2048798"/>
                    <a:gd name="connsiteX106" fmla="*/ 3672840 w 4232910"/>
                    <a:gd name="connsiteY106" fmla="*/ 67598 h 20487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</a:cxnLst>
                  <a:rect l="l" t="t" r="r" b="b"/>
                  <a:pathLst>
                    <a:path w="4232910" h="2048798">
                      <a:moveTo>
                        <a:pt x="3808038" y="0"/>
                      </a:moveTo>
                      <a:lnTo>
                        <a:pt x="3902710" y="82838"/>
                      </a:lnTo>
                      <a:lnTo>
                        <a:pt x="3890010" y="159038"/>
                      </a:lnTo>
                      <a:lnTo>
                        <a:pt x="3953510" y="178088"/>
                      </a:lnTo>
                      <a:lnTo>
                        <a:pt x="3959860" y="292388"/>
                      </a:lnTo>
                      <a:lnTo>
                        <a:pt x="3896360" y="355888"/>
                      </a:lnTo>
                      <a:lnTo>
                        <a:pt x="3966210" y="393988"/>
                      </a:lnTo>
                      <a:lnTo>
                        <a:pt x="4010660" y="635288"/>
                      </a:lnTo>
                      <a:lnTo>
                        <a:pt x="4118610" y="698788"/>
                      </a:lnTo>
                      <a:lnTo>
                        <a:pt x="4112260" y="882938"/>
                      </a:lnTo>
                      <a:lnTo>
                        <a:pt x="4220210" y="946438"/>
                      </a:lnTo>
                      <a:lnTo>
                        <a:pt x="4182110" y="1092488"/>
                      </a:lnTo>
                      <a:lnTo>
                        <a:pt x="4232910" y="1124238"/>
                      </a:lnTo>
                      <a:lnTo>
                        <a:pt x="4220210" y="1251238"/>
                      </a:lnTo>
                      <a:lnTo>
                        <a:pt x="4086860" y="1371888"/>
                      </a:lnTo>
                      <a:lnTo>
                        <a:pt x="3997960" y="1422688"/>
                      </a:lnTo>
                      <a:lnTo>
                        <a:pt x="3902936" y="1397348"/>
                      </a:lnTo>
                      <a:lnTo>
                        <a:pt x="3855720" y="1355378"/>
                      </a:lnTo>
                      <a:lnTo>
                        <a:pt x="3779520" y="1408718"/>
                      </a:lnTo>
                      <a:lnTo>
                        <a:pt x="3649980" y="1454438"/>
                      </a:lnTo>
                      <a:lnTo>
                        <a:pt x="3619500" y="1530638"/>
                      </a:lnTo>
                      <a:lnTo>
                        <a:pt x="3482340" y="1553498"/>
                      </a:lnTo>
                      <a:lnTo>
                        <a:pt x="3444240" y="1507778"/>
                      </a:lnTo>
                      <a:lnTo>
                        <a:pt x="3375660" y="1553498"/>
                      </a:lnTo>
                      <a:lnTo>
                        <a:pt x="3253740" y="1576358"/>
                      </a:lnTo>
                      <a:lnTo>
                        <a:pt x="3177540" y="1652558"/>
                      </a:lnTo>
                      <a:lnTo>
                        <a:pt x="3124200" y="1515398"/>
                      </a:lnTo>
                      <a:lnTo>
                        <a:pt x="3162300" y="1408718"/>
                      </a:lnTo>
                      <a:lnTo>
                        <a:pt x="3078480" y="1393478"/>
                      </a:lnTo>
                      <a:lnTo>
                        <a:pt x="3086100" y="1309658"/>
                      </a:lnTo>
                      <a:lnTo>
                        <a:pt x="3086100" y="1248698"/>
                      </a:lnTo>
                      <a:lnTo>
                        <a:pt x="3040380" y="1225838"/>
                      </a:lnTo>
                      <a:lnTo>
                        <a:pt x="2933700" y="1142018"/>
                      </a:lnTo>
                      <a:lnTo>
                        <a:pt x="2842260" y="1157258"/>
                      </a:lnTo>
                      <a:lnTo>
                        <a:pt x="2758440" y="1157258"/>
                      </a:lnTo>
                      <a:lnTo>
                        <a:pt x="2651760" y="1119158"/>
                      </a:lnTo>
                      <a:lnTo>
                        <a:pt x="2697480" y="1020098"/>
                      </a:lnTo>
                      <a:lnTo>
                        <a:pt x="2667000" y="974378"/>
                      </a:lnTo>
                      <a:lnTo>
                        <a:pt x="2590800" y="981998"/>
                      </a:lnTo>
                      <a:lnTo>
                        <a:pt x="2446020" y="1058198"/>
                      </a:lnTo>
                      <a:lnTo>
                        <a:pt x="2438400" y="1134398"/>
                      </a:lnTo>
                      <a:lnTo>
                        <a:pt x="2354580" y="1134398"/>
                      </a:lnTo>
                      <a:lnTo>
                        <a:pt x="2346960" y="1187738"/>
                      </a:lnTo>
                      <a:lnTo>
                        <a:pt x="2240280" y="1202978"/>
                      </a:lnTo>
                      <a:lnTo>
                        <a:pt x="2240280" y="1263938"/>
                      </a:lnTo>
                      <a:lnTo>
                        <a:pt x="2194560" y="1340138"/>
                      </a:lnTo>
                      <a:lnTo>
                        <a:pt x="2118360" y="1347758"/>
                      </a:lnTo>
                      <a:lnTo>
                        <a:pt x="2034540" y="1172498"/>
                      </a:lnTo>
                      <a:lnTo>
                        <a:pt x="1783080" y="1073438"/>
                      </a:lnTo>
                      <a:lnTo>
                        <a:pt x="1684020" y="1081058"/>
                      </a:lnTo>
                      <a:lnTo>
                        <a:pt x="1470660" y="1012478"/>
                      </a:lnTo>
                      <a:lnTo>
                        <a:pt x="1417320" y="1020098"/>
                      </a:lnTo>
                      <a:lnTo>
                        <a:pt x="1356360" y="1142018"/>
                      </a:lnTo>
                      <a:lnTo>
                        <a:pt x="1325880" y="1286798"/>
                      </a:lnTo>
                      <a:lnTo>
                        <a:pt x="1303020" y="1370618"/>
                      </a:lnTo>
                      <a:lnTo>
                        <a:pt x="1188720" y="1393478"/>
                      </a:lnTo>
                      <a:lnTo>
                        <a:pt x="1158240" y="1454438"/>
                      </a:lnTo>
                      <a:lnTo>
                        <a:pt x="1219200" y="1576358"/>
                      </a:lnTo>
                      <a:lnTo>
                        <a:pt x="960120" y="1644938"/>
                      </a:lnTo>
                      <a:lnTo>
                        <a:pt x="822960" y="1599218"/>
                      </a:lnTo>
                      <a:lnTo>
                        <a:pt x="845820" y="1835438"/>
                      </a:lnTo>
                      <a:lnTo>
                        <a:pt x="754380" y="1904018"/>
                      </a:lnTo>
                      <a:lnTo>
                        <a:pt x="624840" y="1896398"/>
                      </a:lnTo>
                      <a:lnTo>
                        <a:pt x="571500" y="1934498"/>
                      </a:lnTo>
                      <a:lnTo>
                        <a:pt x="525780" y="1904018"/>
                      </a:lnTo>
                      <a:lnTo>
                        <a:pt x="480060" y="1919258"/>
                      </a:lnTo>
                      <a:lnTo>
                        <a:pt x="495300" y="2003078"/>
                      </a:lnTo>
                      <a:lnTo>
                        <a:pt x="419100" y="2048798"/>
                      </a:lnTo>
                      <a:lnTo>
                        <a:pt x="342900" y="2010698"/>
                      </a:lnTo>
                      <a:lnTo>
                        <a:pt x="281940" y="2033558"/>
                      </a:lnTo>
                      <a:lnTo>
                        <a:pt x="266700" y="2010698"/>
                      </a:lnTo>
                      <a:lnTo>
                        <a:pt x="0" y="2003078"/>
                      </a:lnTo>
                      <a:lnTo>
                        <a:pt x="53340" y="1743998"/>
                      </a:lnTo>
                      <a:lnTo>
                        <a:pt x="175260" y="1652558"/>
                      </a:lnTo>
                      <a:lnTo>
                        <a:pt x="137160" y="1507778"/>
                      </a:lnTo>
                      <a:lnTo>
                        <a:pt x="83820" y="1500158"/>
                      </a:lnTo>
                      <a:lnTo>
                        <a:pt x="121920" y="1439198"/>
                      </a:lnTo>
                      <a:lnTo>
                        <a:pt x="297180" y="1362998"/>
                      </a:lnTo>
                      <a:lnTo>
                        <a:pt x="525780" y="1279178"/>
                      </a:lnTo>
                      <a:lnTo>
                        <a:pt x="525780" y="959138"/>
                      </a:lnTo>
                      <a:lnTo>
                        <a:pt x="586740" y="882938"/>
                      </a:lnTo>
                      <a:lnTo>
                        <a:pt x="571500" y="844838"/>
                      </a:lnTo>
                      <a:lnTo>
                        <a:pt x="586740" y="783878"/>
                      </a:lnTo>
                      <a:lnTo>
                        <a:pt x="518160" y="677198"/>
                      </a:lnTo>
                      <a:lnTo>
                        <a:pt x="304800" y="517178"/>
                      </a:lnTo>
                      <a:lnTo>
                        <a:pt x="198120" y="288578"/>
                      </a:lnTo>
                      <a:lnTo>
                        <a:pt x="281940" y="227618"/>
                      </a:lnTo>
                      <a:lnTo>
                        <a:pt x="396240" y="227618"/>
                      </a:lnTo>
                      <a:lnTo>
                        <a:pt x="381000" y="387638"/>
                      </a:lnTo>
                      <a:lnTo>
                        <a:pt x="434340" y="440978"/>
                      </a:lnTo>
                      <a:lnTo>
                        <a:pt x="670560" y="562898"/>
                      </a:lnTo>
                      <a:lnTo>
                        <a:pt x="899160" y="570518"/>
                      </a:lnTo>
                      <a:lnTo>
                        <a:pt x="937260" y="448598"/>
                      </a:lnTo>
                      <a:lnTo>
                        <a:pt x="1082040" y="372398"/>
                      </a:lnTo>
                      <a:lnTo>
                        <a:pt x="1409700" y="280958"/>
                      </a:lnTo>
                      <a:lnTo>
                        <a:pt x="1623060" y="395258"/>
                      </a:lnTo>
                      <a:lnTo>
                        <a:pt x="1844040" y="410498"/>
                      </a:lnTo>
                      <a:lnTo>
                        <a:pt x="2186940" y="410498"/>
                      </a:lnTo>
                      <a:lnTo>
                        <a:pt x="2651760" y="334298"/>
                      </a:lnTo>
                      <a:lnTo>
                        <a:pt x="2689860" y="280958"/>
                      </a:lnTo>
                      <a:lnTo>
                        <a:pt x="2781300" y="341918"/>
                      </a:lnTo>
                      <a:lnTo>
                        <a:pt x="3139440" y="296198"/>
                      </a:lnTo>
                      <a:lnTo>
                        <a:pt x="3200400" y="219998"/>
                      </a:lnTo>
                      <a:lnTo>
                        <a:pt x="3284220" y="265718"/>
                      </a:lnTo>
                      <a:lnTo>
                        <a:pt x="3497580" y="204758"/>
                      </a:lnTo>
                      <a:lnTo>
                        <a:pt x="3566160" y="75218"/>
                      </a:lnTo>
                      <a:lnTo>
                        <a:pt x="3672840" y="67598"/>
                      </a:lnTo>
                      <a:close/>
                    </a:path>
                  </a:pathLst>
                </a:custGeom>
                <a:solidFill>
                  <a:srgbClr val="00FF00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546" name="フリーフォーム: 図形 545">
                  <a:extLst>
                    <a:ext uri="{FF2B5EF4-FFF2-40B4-BE49-F238E27FC236}">
                      <a16:creationId xmlns:a16="http://schemas.microsoft.com/office/drawing/2014/main" id="{DAF9835B-64F3-95DC-491B-CE0EBED878EF}"/>
                    </a:ext>
                  </a:extLst>
                </p:cNvPr>
                <p:cNvSpPr/>
                <p:nvPr/>
              </p:nvSpPr>
              <p:spPr>
                <a:xfrm>
                  <a:off x="717434" y="2246940"/>
                  <a:ext cx="986747" cy="729487"/>
                </a:xfrm>
                <a:custGeom>
                  <a:avLst/>
                  <a:gdLst>
                    <a:gd name="connsiteX0" fmla="*/ 2506980 w 4267200"/>
                    <a:gd name="connsiteY0" fmla="*/ 0 h 3154680"/>
                    <a:gd name="connsiteX1" fmla="*/ 2560320 w 4267200"/>
                    <a:gd name="connsiteY1" fmla="*/ 220980 h 3154680"/>
                    <a:gd name="connsiteX2" fmla="*/ 2621280 w 4267200"/>
                    <a:gd name="connsiteY2" fmla="*/ 259080 h 3154680"/>
                    <a:gd name="connsiteX3" fmla="*/ 2644140 w 4267200"/>
                    <a:gd name="connsiteY3" fmla="*/ 396240 h 3154680"/>
                    <a:gd name="connsiteX4" fmla="*/ 2575560 w 4267200"/>
                    <a:gd name="connsiteY4" fmla="*/ 426720 h 3154680"/>
                    <a:gd name="connsiteX5" fmla="*/ 2583180 w 4267200"/>
                    <a:gd name="connsiteY5" fmla="*/ 502920 h 3154680"/>
                    <a:gd name="connsiteX6" fmla="*/ 2491740 w 4267200"/>
                    <a:gd name="connsiteY6" fmla="*/ 617220 h 3154680"/>
                    <a:gd name="connsiteX7" fmla="*/ 2522220 w 4267200"/>
                    <a:gd name="connsiteY7" fmla="*/ 708660 h 3154680"/>
                    <a:gd name="connsiteX8" fmla="*/ 2560320 w 4267200"/>
                    <a:gd name="connsiteY8" fmla="*/ 861060 h 3154680"/>
                    <a:gd name="connsiteX9" fmla="*/ 2621280 w 4267200"/>
                    <a:gd name="connsiteY9" fmla="*/ 929640 h 3154680"/>
                    <a:gd name="connsiteX10" fmla="*/ 2682240 w 4267200"/>
                    <a:gd name="connsiteY10" fmla="*/ 929640 h 3154680"/>
                    <a:gd name="connsiteX11" fmla="*/ 2712720 w 4267200"/>
                    <a:gd name="connsiteY11" fmla="*/ 899160 h 3154680"/>
                    <a:gd name="connsiteX12" fmla="*/ 2857500 w 4267200"/>
                    <a:gd name="connsiteY12" fmla="*/ 899160 h 3154680"/>
                    <a:gd name="connsiteX13" fmla="*/ 2857500 w 4267200"/>
                    <a:gd name="connsiteY13" fmla="*/ 944880 h 3154680"/>
                    <a:gd name="connsiteX14" fmla="*/ 2773680 w 4267200"/>
                    <a:gd name="connsiteY14" fmla="*/ 1120140 h 3154680"/>
                    <a:gd name="connsiteX15" fmla="*/ 2766060 w 4267200"/>
                    <a:gd name="connsiteY15" fmla="*/ 1158240 h 3154680"/>
                    <a:gd name="connsiteX16" fmla="*/ 2796540 w 4267200"/>
                    <a:gd name="connsiteY16" fmla="*/ 1211580 h 3154680"/>
                    <a:gd name="connsiteX17" fmla="*/ 2811780 w 4267200"/>
                    <a:gd name="connsiteY17" fmla="*/ 1280160 h 3154680"/>
                    <a:gd name="connsiteX18" fmla="*/ 2918460 w 4267200"/>
                    <a:gd name="connsiteY18" fmla="*/ 1379220 h 3154680"/>
                    <a:gd name="connsiteX19" fmla="*/ 3139440 w 4267200"/>
                    <a:gd name="connsiteY19" fmla="*/ 1379220 h 3154680"/>
                    <a:gd name="connsiteX20" fmla="*/ 3131820 w 4267200"/>
                    <a:gd name="connsiteY20" fmla="*/ 1303020 h 3154680"/>
                    <a:gd name="connsiteX21" fmla="*/ 3238500 w 4267200"/>
                    <a:gd name="connsiteY21" fmla="*/ 1280160 h 3154680"/>
                    <a:gd name="connsiteX22" fmla="*/ 3360420 w 4267200"/>
                    <a:gd name="connsiteY22" fmla="*/ 1348740 h 3154680"/>
                    <a:gd name="connsiteX23" fmla="*/ 3467100 w 4267200"/>
                    <a:gd name="connsiteY23" fmla="*/ 1181100 h 3154680"/>
                    <a:gd name="connsiteX24" fmla="*/ 3520440 w 4267200"/>
                    <a:gd name="connsiteY24" fmla="*/ 1143000 h 3154680"/>
                    <a:gd name="connsiteX25" fmla="*/ 3543300 w 4267200"/>
                    <a:gd name="connsiteY25" fmla="*/ 1112520 h 3154680"/>
                    <a:gd name="connsiteX26" fmla="*/ 3451860 w 4267200"/>
                    <a:gd name="connsiteY26" fmla="*/ 990600 h 3154680"/>
                    <a:gd name="connsiteX27" fmla="*/ 3482340 w 4267200"/>
                    <a:gd name="connsiteY27" fmla="*/ 929640 h 3154680"/>
                    <a:gd name="connsiteX28" fmla="*/ 3550920 w 4267200"/>
                    <a:gd name="connsiteY28" fmla="*/ 845820 h 3154680"/>
                    <a:gd name="connsiteX29" fmla="*/ 3581400 w 4267200"/>
                    <a:gd name="connsiteY29" fmla="*/ 784860 h 3154680"/>
                    <a:gd name="connsiteX30" fmla="*/ 3703320 w 4267200"/>
                    <a:gd name="connsiteY30" fmla="*/ 784860 h 3154680"/>
                    <a:gd name="connsiteX31" fmla="*/ 3710940 w 4267200"/>
                    <a:gd name="connsiteY31" fmla="*/ 899160 h 3154680"/>
                    <a:gd name="connsiteX32" fmla="*/ 3710940 w 4267200"/>
                    <a:gd name="connsiteY32" fmla="*/ 1005840 h 3154680"/>
                    <a:gd name="connsiteX33" fmla="*/ 3710940 w 4267200"/>
                    <a:gd name="connsiteY33" fmla="*/ 1120140 h 3154680"/>
                    <a:gd name="connsiteX34" fmla="*/ 3710940 w 4267200"/>
                    <a:gd name="connsiteY34" fmla="*/ 1181100 h 3154680"/>
                    <a:gd name="connsiteX35" fmla="*/ 3794760 w 4267200"/>
                    <a:gd name="connsiteY35" fmla="*/ 1234440 h 3154680"/>
                    <a:gd name="connsiteX36" fmla="*/ 3802380 w 4267200"/>
                    <a:gd name="connsiteY36" fmla="*/ 1287780 h 3154680"/>
                    <a:gd name="connsiteX37" fmla="*/ 3878580 w 4267200"/>
                    <a:gd name="connsiteY37" fmla="*/ 1295400 h 3154680"/>
                    <a:gd name="connsiteX38" fmla="*/ 3855720 w 4267200"/>
                    <a:gd name="connsiteY38" fmla="*/ 1356360 h 3154680"/>
                    <a:gd name="connsiteX39" fmla="*/ 3909060 w 4267200"/>
                    <a:gd name="connsiteY39" fmla="*/ 1493520 h 3154680"/>
                    <a:gd name="connsiteX40" fmla="*/ 3909060 w 4267200"/>
                    <a:gd name="connsiteY40" fmla="*/ 1554480 h 3154680"/>
                    <a:gd name="connsiteX41" fmla="*/ 3931920 w 4267200"/>
                    <a:gd name="connsiteY41" fmla="*/ 1623060 h 3154680"/>
                    <a:gd name="connsiteX42" fmla="*/ 3939540 w 4267200"/>
                    <a:gd name="connsiteY42" fmla="*/ 1653540 h 3154680"/>
                    <a:gd name="connsiteX43" fmla="*/ 4000500 w 4267200"/>
                    <a:gd name="connsiteY43" fmla="*/ 1668780 h 3154680"/>
                    <a:gd name="connsiteX44" fmla="*/ 4091940 w 4267200"/>
                    <a:gd name="connsiteY44" fmla="*/ 1668780 h 3154680"/>
                    <a:gd name="connsiteX45" fmla="*/ 4091940 w 4267200"/>
                    <a:gd name="connsiteY45" fmla="*/ 1729740 h 3154680"/>
                    <a:gd name="connsiteX46" fmla="*/ 4229100 w 4267200"/>
                    <a:gd name="connsiteY46" fmla="*/ 1744980 h 3154680"/>
                    <a:gd name="connsiteX47" fmla="*/ 4198620 w 4267200"/>
                    <a:gd name="connsiteY47" fmla="*/ 1821180 h 3154680"/>
                    <a:gd name="connsiteX48" fmla="*/ 4236720 w 4267200"/>
                    <a:gd name="connsiteY48" fmla="*/ 1889760 h 3154680"/>
                    <a:gd name="connsiteX49" fmla="*/ 4267200 w 4267200"/>
                    <a:gd name="connsiteY49" fmla="*/ 2004060 h 3154680"/>
                    <a:gd name="connsiteX50" fmla="*/ 4114800 w 4267200"/>
                    <a:gd name="connsiteY50" fmla="*/ 2065020 h 3154680"/>
                    <a:gd name="connsiteX51" fmla="*/ 4145280 w 4267200"/>
                    <a:gd name="connsiteY51" fmla="*/ 2362200 h 3154680"/>
                    <a:gd name="connsiteX52" fmla="*/ 4122420 w 4267200"/>
                    <a:gd name="connsiteY52" fmla="*/ 2529840 h 3154680"/>
                    <a:gd name="connsiteX53" fmla="*/ 4061460 w 4267200"/>
                    <a:gd name="connsiteY53" fmla="*/ 2636520 h 3154680"/>
                    <a:gd name="connsiteX54" fmla="*/ 3886200 w 4267200"/>
                    <a:gd name="connsiteY54" fmla="*/ 2689860 h 3154680"/>
                    <a:gd name="connsiteX55" fmla="*/ 3916680 w 4267200"/>
                    <a:gd name="connsiteY55" fmla="*/ 2979420 h 3154680"/>
                    <a:gd name="connsiteX56" fmla="*/ 3939540 w 4267200"/>
                    <a:gd name="connsiteY56" fmla="*/ 3048000 h 3154680"/>
                    <a:gd name="connsiteX57" fmla="*/ 3939540 w 4267200"/>
                    <a:gd name="connsiteY57" fmla="*/ 3124200 h 3154680"/>
                    <a:gd name="connsiteX58" fmla="*/ 3893820 w 4267200"/>
                    <a:gd name="connsiteY58" fmla="*/ 3154680 h 3154680"/>
                    <a:gd name="connsiteX59" fmla="*/ 3825240 w 4267200"/>
                    <a:gd name="connsiteY59" fmla="*/ 3116580 h 3154680"/>
                    <a:gd name="connsiteX60" fmla="*/ 3832860 w 4267200"/>
                    <a:gd name="connsiteY60" fmla="*/ 3002280 h 3154680"/>
                    <a:gd name="connsiteX61" fmla="*/ 3672840 w 4267200"/>
                    <a:gd name="connsiteY61" fmla="*/ 2872740 h 3154680"/>
                    <a:gd name="connsiteX62" fmla="*/ 3604260 w 4267200"/>
                    <a:gd name="connsiteY62" fmla="*/ 2903220 h 3154680"/>
                    <a:gd name="connsiteX63" fmla="*/ 3451860 w 4267200"/>
                    <a:gd name="connsiteY63" fmla="*/ 2811780 h 3154680"/>
                    <a:gd name="connsiteX64" fmla="*/ 3406140 w 4267200"/>
                    <a:gd name="connsiteY64" fmla="*/ 2811780 h 3154680"/>
                    <a:gd name="connsiteX65" fmla="*/ 3375660 w 4267200"/>
                    <a:gd name="connsiteY65" fmla="*/ 2727960 h 3154680"/>
                    <a:gd name="connsiteX66" fmla="*/ 3322320 w 4267200"/>
                    <a:gd name="connsiteY66" fmla="*/ 2750820 h 3154680"/>
                    <a:gd name="connsiteX67" fmla="*/ 3147060 w 4267200"/>
                    <a:gd name="connsiteY67" fmla="*/ 2590800 h 3154680"/>
                    <a:gd name="connsiteX68" fmla="*/ 3063240 w 4267200"/>
                    <a:gd name="connsiteY68" fmla="*/ 2522220 h 3154680"/>
                    <a:gd name="connsiteX69" fmla="*/ 2979708 w 4267200"/>
                    <a:gd name="connsiteY69" fmla="*/ 2477668 h 3154680"/>
                    <a:gd name="connsiteX70" fmla="*/ 2916556 w 4267200"/>
                    <a:gd name="connsiteY70" fmla="*/ 2549844 h 3154680"/>
                    <a:gd name="connsiteX71" fmla="*/ 2830830 w 4267200"/>
                    <a:gd name="connsiteY71" fmla="*/ 2530792 h 3154680"/>
                    <a:gd name="connsiteX72" fmla="*/ 2914792 w 4267200"/>
                    <a:gd name="connsiteY72" fmla="*/ 2417628 h 3154680"/>
                    <a:gd name="connsiteX73" fmla="*/ 2811780 w 4267200"/>
                    <a:gd name="connsiteY73" fmla="*/ 2286000 h 3154680"/>
                    <a:gd name="connsiteX74" fmla="*/ 2773680 w 4267200"/>
                    <a:gd name="connsiteY74" fmla="*/ 2308860 h 3154680"/>
                    <a:gd name="connsiteX75" fmla="*/ 2705100 w 4267200"/>
                    <a:gd name="connsiteY75" fmla="*/ 2278380 h 3154680"/>
                    <a:gd name="connsiteX76" fmla="*/ 2590800 w 4267200"/>
                    <a:gd name="connsiteY76" fmla="*/ 2316480 h 3154680"/>
                    <a:gd name="connsiteX77" fmla="*/ 2423160 w 4267200"/>
                    <a:gd name="connsiteY77" fmla="*/ 2377440 h 3154680"/>
                    <a:gd name="connsiteX78" fmla="*/ 2324100 w 4267200"/>
                    <a:gd name="connsiteY78" fmla="*/ 2369820 h 3154680"/>
                    <a:gd name="connsiteX79" fmla="*/ 2133600 w 4267200"/>
                    <a:gd name="connsiteY79" fmla="*/ 2499360 h 3154680"/>
                    <a:gd name="connsiteX80" fmla="*/ 1996440 w 4267200"/>
                    <a:gd name="connsiteY80" fmla="*/ 2468880 h 3154680"/>
                    <a:gd name="connsiteX81" fmla="*/ 1866900 w 4267200"/>
                    <a:gd name="connsiteY81" fmla="*/ 2400300 h 3154680"/>
                    <a:gd name="connsiteX82" fmla="*/ 1866900 w 4267200"/>
                    <a:gd name="connsiteY82" fmla="*/ 2476500 h 3154680"/>
                    <a:gd name="connsiteX83" fmla="*/ 1844040 w 4267200"/>
                    <a:gd name="connsiteY83" fmla="*/ 2514600 h 3154680"/>
                    <a:gd name="connsiteX84" fmla="*/ 1744980 w 4267200"/>
                    <a:gd name="connsiteY84" fmla="*/ 2575560 h 3154680"/>
                    <a:gd name="connsiteX85" fmla="*/ 1714500 w 4267200"/>
                    <a:gd name="connsiteY85" fmla="*/ 2491740 h 3154680"/>
                    <a:gd name="connsiteX86" fmla="*/ 1676400 w 4267200"/>
                    <a:gd name="connsiteY86" fmla="*/ 2400300 h 3154680"/>
                    <a:gd name="connsiteX87" fmla="*/ 1638300 w 4267200"/>
                    <a:gd name="connsiteY87" fmla="*/ 2400300 h 3154680"/>
                    <a:gd name="connsiteX88" fmla="*/ 1577340 w 4267200"/>
                    <a:gd name="connsiteY88" fmla="*/ 2522220 h 3154680"/>
                    <a:gd name="connsiteX89" fmla="*/ 1508760 w 4267200"/>
                    <a:gd name="connsiteY89" fmla="*/ 2606040 h 3154680"/>
                    <a:gd name="connsiteX90" fmla="*/ 1493520 w 4267200"/>
                    <a:gd name="connsiteY90" fmla="*/ 2644140 h 3154680"/>
                    <a:gd name="connsiteX91" fmla="*/ 1249680 w 4267200"/>
                    <a:gd name="connsiteY91" fmla="*/ 2781300 h 3154680"/>
                    <a:gd name="connsiteX92" fmla="*/ 1097280 w 4267200"/>
                    <a:gd name="connsiteY92" fmla="*/ 2712720 h 3154680"/>
                    <a:gd name="connsiteX93" fmla="*/ 1005840 w 4267200"/>
                    <a:gd name="connsiteY93" fmla="*/ 2758440 h 3154680"/>
                    <a:gd name="connsiteX94" fmla="*/ 944880 w 4267200"/>
                    <a:gd name="connsiteY94" fmla="*/ 2682240 h 3154680"/>
                    <a:gd name="connsiteX95" fmla="*/ 967740 w 4267200"/>
                    <a:gd name="connsiteY95" fmla="*/ 2613660 h 3154680"/>
                    <a:gd name="connsiteX96" fmla="*/ 906780 w 4267200"/>
                    <a:gd name="connsiteY96" fmla="*/ 2537460 h 3154680"/>
                    <a:gd name="connsiteX97" fmla="*/ 822960 w 4267200"/>
                    <a:gd name="connsiteY97" fmla="*/ 2499360 h 3154680"/>
                    <a:gd name="connsiteX98" fmla="*/ 746760 w 4267200"/>
                    <a:gd name="connsiteY98" fmla="*/ 2407920 h 3154680"/>
                    <a:gd name="connsiteX99" fmla="*/ 601980 w 4267200"/>
                    <a:gd name="connsiteY99" fmla="*/ 2385060 h 3154680"/>
                    <a:gd name="connsiteX100" fmla="*/ 525780 w 4267200"/>
                    <a:gd name="connsiteY100" fmla="*/ 2324100 h 3154680"/>
                    <a:gd name="connsiteX101" fmla="*/ 457200 w 4267200"/>
                    <a:gd name="connsiteY101" fmla="*/ 2522220 h 3154680"/>
                    <a:gd name="connsiteX102" fmla="*/ 403860 w 4267200"/>
                    <a:gd name="connsiteY102" fmla="*/ 2598420 h 3154680"/>
                    <a:gd name="connsiteX103" fmla="*/ 167640 w 4267200"/>
                    <a:gd name="connsiteY103" fmla="*/ 2720340 h 3154680"/>
                    <a:gd name="connsiteX104" fmla="*/ 144780 w 4267200"/>
                    <a:gd name="connsiteY104" fmla="*/ 2613660 h 3154680"/>
                    <a:gd name="connsiteX105" fmla="*/ 160020 w 4267200"/>
                    <a:gd name="connsiteY105" fmla="*/ 2293620 h 3154680"/>
                    <a:gd name="connsiteX106" fmla="*/ 53340 w 4267200"/>
                    <a:gd name="connsiteY106" fmla="*/ 2209800 h 3154680"/>
                    <a:gd name="connsiteX107" fmla="*/ 0 w 4267200"/>
                    <a:gd name="connsiteY107" fmla="*/ 2080260 h 3154680"/>
                    <a:gd name="connsiteX108" fmla="*/ 22860 w 4267200"/>
                    <a:gd name="connsiteY108" fmla="*/ 2019300 h 3154680"/>
                    <a:gd name="connsiteX109" fmla="*/ 91440 w 4267200"/>
                    <a:gd name="connsiteY109" fmla="*/ 2004060 h 3154680"/>
                    <a:gd name="connsiteX110" fmla="*/ 175260 w 4267200"/>
                    <a:gd name="connsiteY110" fmla="*/ 1920240 h 3154680"/>
                    <a:gd name="connsiteX111" fmla="*/ 220980 w 4267200"/>
                    <a:gd name="connsiteY111" fmla="*/ 1859280 h 3154680"/>
                    <a:gd name="connsiteX112" fmla="*/ 175260 w 4267200"/>
                    <a:gd name="connsiteY112" fmla="*/ 1706880 h 3154680"/>
                    <a:gd name="connsiteX113" fmla="*/ 182880 w 4267200"/>
                    <a:gd name="connsiteY113" fmla="*/ 1645920 h 3154680"/>
                    <a:gd name="connsiteX114" fmla="*/ 0 w 4267200"/>
                    <a:gd name="connsiteY114" fmla="*/ 1470660 h 3154680"/>
                    <a:gd name="connsiteX115" fmla="*/ 45720 w 4267200"/>
                    <a:gd name="connsiteY115" fmla="*/ 1386840 h 3154680"/>
                    <a:gd name="connsiteX116" fmla="*/ 137160 w 4267200"/>
                    <a:gd name="connsiteY116" fmla="*/ 1181100 h 3154680"/>
                    <a:gd name="connsiteX117" fmla="*/ 190500 w 4267200"/>
                    <a:gd name="connsiteY117" fmla="*/ 1242060 h 3154680"/>
                    <a:gd name="connsiteX118" fmla="*/ 335280 w 4267200"/>
                    <a:gd name="connsiteY118" fmla="*/ 1150620 h 3154680"/>
                    <a:gd name="connsiteX119" fmla="*/ 502920 w 4267200"/>
                    <a:gd name="connsiteY119" fmla="*/ 1143000 h 3154680"/>
                    <a:gd name="connsiteX120" fmla="*/ 487680 w 4267200"/>
                    <a:gd name="connsiteY120" fmla="*/ 1066800 h 3154680"/>
                    <a:gd name="connsiteX121" fmla="*/ 320040 w 4267200"/>
                    <a:gd name="connsiteY121" fmla="*/ 1043940 h 3154680"/>
                    <a:gd name="connsiteX122" fmla="*/ 289560 w 4267200"/>
                    <a:gd name="connsiteY122" fmla="*/ 1005840 h 3154680"/>
                    <a:gd name="connsiteX123" fmla="*/ 289560 w 4267200"/>
                    <a:gd name="connsiteY123" fmla="*/ 944880 h 3154680"/>
                    <a:gd name="connsiteX124" fmla="*/ 373380 w 4267200"/>
                    <a:gd name="connsiteY124" fmla="*/ 906780 h 3154680"/>
                    <a:gd name="connsiteX125" fmla="*/ 434340 w 4267200"/>
                    <a:gd name="connsiteY125" fmla="*/ 906780 h 3154680"/>
                    <a:gd name="connsiteX126" fmla="*/ 472440 w 4267200"/>
                    <a:gd name="connsiteY126" fmla="*/ 990600 h 3154680"/>
                    <a:gd name="connsiteX127" fmla="*/ 739140 w 4267200"/>
                    <a:gd name="connsiteY127" fmla="*/ 944880 h 3154680"/>
                    <a:gd name="connsiteX128" fmla="*/ 754380 w 4267200"/>
                    <a:gd name="connsiteY128" fmla="*/ 998220 h 3154680"/>
                    <a:gd name="connsiteX129" fmla="*/ 822960 w 4267200"/>
                    <a:gd name="connsiteY129" fmla="*/ 990600 h 3154680"/>
                    <a:gd name="connsiteX130" fmla="*/ 861060 w 4267200"/>
                    <a:gd name="connsiteY130" fmla="*/ 1120140 h 3154680"/>
                    <a:gd name="connsiteX131" fmla="*/ 982980 w 4267200"/>
                    <a:gd name="connsiteY131" fmla="*/ 1112520 h 3154680"/>
                    <a:gd name="connsiteX132" fmla="*/ 1005840 w 4267200"/>
                    <a:gd name="connsiteY132" fmla="*/ 1066800 h 3154680"/>
                    <a:gd name="connsiteX133" fmla="*/ 967740 w 4267200"/>
                    <a:gd name="connsiteY133" fmla="*/ 1036320 h 3154680"/>
                    <a:gd name="connsiteX134" fmla="*/ 960120 w 4267200"/>
                    <a:gd name="connsiteY134" fmla="*/ 967740 h 3154680"/>
                    <a:gd name="connsiteX135" fmla="*/ 1059180 w 4267200"/>
                    <a:gd name="connsiteY135" fmla="*/ 967740 h 3154680"/>
                    <a:gd name="connsiteX136" fmla="*/ 1165860 w 4267200"/>
                    <a:gd name="connsiteY136" fmla="*/ 922020 h 3154680"/>
                    <a:gd name="connsiteX137" fmla="*/ 1196340 w 4267200"/>
                    <a:gd name="connsiteY137" fmla="*/ 906780 h 3154680"/>
                    <a:gd name="connsiteX138" fmla="*/ 1272540 w 4267200"/>
                    <a:gd name="connsiteY138" fmla="*/ 967740 h 3154680"/>
                    <a:gd name="connsiteX139" fmla="*/ 1257300 w 4267200"/>
                    <a:gd name="connsiteY139" fmla="*/ 990600 h 3154680"/>
                    <a:gd name="connsiteX140" fmla="*/ 1165860 w 4267200"/>
                    <a:gd name="connsiteY140" fmla="*/ 975360 h 3154680"/>
                    <a:gd name="connsiteX141" fmla="*/ 1074420 w 4267200"/>
                    <a:gd name="connsiteY141" fmla="*/ 990600 h 3154680"/>
                    <a:gd name="connsiteX142" fmla="*/ 1066800 w 4267200"/>
                    <a:gd name="connsiteY142" fmla="*/ 1059180 h 3154680"/>
                    <a:gd name="connsiteX143" fmla="*/ 1082040 w 4267200"/>
                    <a:gd name="connsiteY143" fmla="*/ 1120140 h 3154680"/>
                    <a:gd name="connsiteX144" fmla="*/ 1135380 w 4267200"/>
                    <a:gd name="connsiteY144" fmla="*/ 1074420 h 3154680"/>
                    <a:gd name="connsiteX145" fmla="*/ 1219200 w 4267200"/>
                    <a:gd name="connsiteY145" fmla="*/ 1082040 h 3154680"/>
                    <a:gd name="connsiteX146" fmla="*/ 1341120 w 4267200"/>
                    <a:gd name="connsiteY146" fmla="*/ 1112520 h 3154680"/>
                    <a:gd name="connsiteX147" fmla="*/ 1417320 w 4267200"/>
                    <a:gd name="connsiteY147" fmla="*/ 1036320 h 3154680"/>
                    <a:gd name="connsiteX148" fmla="*/ 1417320 w 4267200"/>
                    <a:gd name="connsiteY148" fmla="*/ 975360 h 3154680"/>
                    <a:gd name="connsiteX149" fmla="*/ 1493520 w 4267200"/>
                    <a:gd name="connsiteY149" fmla="*/ 944880 h 3154680"/>
                    <a:gd name="connsiteX150" fmla="*/ 1539240 w 4267200"/>
                    <a:gd name="connsiteY150" fmla="*/ 990600 h 3154680"/>
                    <a:gd name="connsiteX151" fmla="*/ 1630680 w 4267200"/>
                    <a:gd name="connsiteY151" fmla="*/ 944880 h 3154680"/>
                    <a:gd name="connsiteX152" fmla="*/ 1714500 w 4267200"/>
                    <a:gd name="connsiteY152" fmla="*/ 922020 h 3154680"/>
                    <a:gd name="connsiteX153" fmla="*/ 1729740 w 4267200"/>
                    <a:gd name="connsiteY153" fmla="*/ 838200 h 3154680"/>
                    <a:gd name="connsiteX154" fmla="*/ 1767840 w 4267200"/>
                    <a:gd name="connsiteY154" fmla="*/ 731520 h 3154680"/>
                    <a:gd name="connsiteX155" fmla="*/ 1828800 w 4267200"/>
                    <a:gd name="connsiteY155" fmla="*/ 701040 h 3154680"/>
                    <a:gd name="connsiteX156" fmla="*/ 1805940 w 4267200"/>
                    <a:gd name="connsiteY156" fmla="*/ 586740 h 3154680"/>
                    <a:gd name="connsiteX157" fmla="*/ 1859280 w 4267200"/>
                    <a:gd name="connsiteY157" fmla="*/ 533400 h 3154680"/>
                    <a:gd name="connsiteX158" fmla="*/ 1981200 w 4267200"/>
                    <a:gd name="connsiteY158" fmla="*/ 541020 h 3154680"/>
                    <a:gd name="connsiteX159" fmla="*/ 2004060 w 4267200"/>
                    <a:gd name="connsiteY159" fmla="*/ 472440 h 3154680"/>
                    <a:gd name="connsiteX160" fmla="*/ 2072640 w 4267200"/>
                    <a:gd name="connsiteY160" fmla="*/ 449580 h 3154680"/>
                    <a:gd name="connsiteX161" fmla="*/ 2095500 w 4267200"/>
                    <a:gd name="connsiteY161" fmla="*/ 388620 h 3154680"/>
                    <a:gd name="connsiteX162" fmla="*/ 2133600 w 4267200"/>
                    <a:gd name="connsiteY162" fmla="*/ 243840 h 3154680"/>
                    <a:gd name="connsiteX163" fmla="*/ 2164080 w 4267200"/>
                    <a:gd name="connsiteY163" fmla="*/ 213360 h 3154680"/>
                    <a:gd name="connsiteX164" fmla="*/ 2247900 w 4267200"/>
                    <a:gd name="connsiteY164" fmla="*/ 213360 h 3154680"/>
                    <a:gd name="connsiteX165" fmla="*/ 2247900 w 4267200"/>
                    <a:gd name="connsiteY165" fmla="*/ 114300 h 3154680"/>
                    <a:gd name="connsiteX166" fmla="*/ 2308860 w 4267200"/>
                    <a:gd name="connsiteY166" fmla="*/ 45720 h 3154680"/>
                    <a:gd name="connsiteX167" fmla="*/ 2369820 w 4267200"/>
                    <a:gd name="connsiteY167" fmla="*/ 76200 h 3154680"/>
                    <a:gd name="connsiteX168" fmla="*/ 2400300 w 4267200"/>
                    <a:gd name="connsiteY168" fmla="*/ 114300 h 3154680"/>
                    <a:gd name="connsiteX169" fmla="*/ 2453640 w 4267200"/>
                    <a:gd name="connsiteY169" fmla="*/ 99060 h 31546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</a:cxnLst>
                  <a:rect l="l" t="t" r="r" b="b"/>
                  <a:pathLst>
                    <a:path w="4267200" h="3154680">
                      <a:moveTo>
                        <a:pt x="2506980" y="0"/>
                      </a:moveTo>
                      <a:lnTo>
                        <a:pt x="2560320" y="220980"/>
                      </a:lnTo>
                      <a:lnTo>
                        <a:pt x="2621280" y="259080"/>
                      </a:lnTo>
                      <a:lnTo>
                        <a:pt x="2644140" y="396240"/>
                      </a:lnTo>
                      <a:lnTo>
                        <a:pt x="2575560" y="426720"/>
                      </a:lnTo>
                      <a:lnTo>
                        <a:pt x="2583180" y="502920"/>
                      </a:lnTo>
                      <a:lnTo>
                        <a:pt x="2491740" y="617220"/>
                      </a:lnTo>
                      <a:lnTo>
                        <a:pt x="2522220" y="708660"/>
                      </a:lnTo>
                      <a:lnTo>
                        <a:pt x="2560320" y="861060"/>
                      </a:lnTo>
                      <a:lnTo>
                        <a:pt x="2621280" y="929640"/>
                      </a:lnTo>
                      <a:lnTo>
                        <a:pt x="2682240" y="929640"/>
                      </a:lnTo>
                      <a:lnTo>
                        <a:pt x="2712720" y="899160"/>
                      </a:lnTo>
                      <a:lnTo>
                        <a:pt x="2857500" y="899160"/>
                      </a:lnTo>
                      <a:lnTo>
                        <a:pt x="2857500" y="944880"/>
                      </a:lnTo>
                      <a:lnTo>
                        <a:pt x="2773680" y="1120140"/>
                      </a:lnTo>
                      <a:lnTo>
                        <a:pt x="2766060" y="1158240"/>
                      </a:lnTo>
                      <a:lnTo>
                        <a:pt x="2796540" y="1211580"/>
                      </a:lnTo>
                      <a:lnTo>
                        <a:pt x="2811780" y="1280160"/>
                      </a:lnTo>
                      <a:lnTo>
                        <a:pt x="2918460" y="1379220"/>
                      </a:lnTo>
                      <a:lnTo>
                        <a:pt x="3139440" y="1379220"/>
                      </a:lnTo>
                      <a:lnTo>
                        <a:pt x="3131820" y="1303020"/>
                      </a:lnTo>
                      <a:lnTo>
                        <a:pt x="3238500" y="1280160"/>
                      </a:lnTo>
                      <a:lnTo>
                        <a:pt x="3360420" y="1348740"/>
                      </a:lnTo>
                      <a:lnTo>
                        <a:pt x="3467100" y="1181100"/>
                      </a:lnTo>
                      <a:lnTo>
                        <a:pt x="3520440" y="1143000"/>
                      </a:lnTo>
                      <a:lnTo>
                        <a:pt x="3543300" y="1112520"/>
                      </a:lnTo>
                      <a:lnTo>
                        <a:pt x="3451860" y="990600"/>
                      </a:lnTo>
                      <a:lnTo>
                        <a:pt x="3482340" y="929640"/>
                      </a:lnTo>
                      <a:lnTo>
                        <a:pt x="3550920" y="845820"/>
                      </a:lnTo>
                      <a:lnTo>
                        <a:pt x="3581400" y="784860"/>
                      </a:lnTo>
                      <a:lnTo>
                        <a:pt x="3703320" y="784860"/>
                      </a:lnTo>
                      <a:lnTo>
                        <a:pt x="3710940" y="899160"/>
                      </a:lnTo>
                      <a:lnTo>
                        <a:pt x="3710940" y="1005840"/>
                      </a:lnTo>
                      <a:lnTo>
                        <a:pt x="3710940" y="1120140"/>
                      </a:lnTo>
                      <a:lnTo>
                        <a:pt x="3710940" y="1181100"/>
                      </a:lnTo>
                      <a:lnTo>
                        <a:pt x="3794760" y="1234440"/>
                      </a:lnTo>
                      <a:lnTo>
                        <a:pt x="3802380" y="1287780"/>
                      </a:lnTo>
                      <a:lnTo>
                        <a:pt x="3878580" y="1295400"/>
                      </a:lnTo>
                      <a:lnTo>
                        <a:pt x="3855720" y="1356360"/>
                      </a:lnTo>
                      <a:lnTo>
                        <a:pt x="3909060" y="1493520"/>
                      </a:lnTo>
                      <a:lnTo>
                        <a:pt x="3909060" y="1554480"/>
                      </a:lnTo>
                      <a:lnTo>
                        <a:pt x="3931920" y="1623060"/>
                      </a:lnTo>
                      <a:lnTo>
                        <a:pt x="3939540" y="1653540"/>
                      </a:lnTo>
                      <a:lnTo>
                        <a:pt x="4000500" y="1668780"/>
                      </a:lnTo>
                      <a:lnTo>
                        <a:pt x="4091940" y="1668780"/>
                      </a:lnTo>
                      <a:lnTo>
                        <a:pt x="4091940" y="1729740"/>
                      </a:lnTo>
                      <a:lnTo>
                        <a:pt x="4229100" y="1744980"/>
                      </a:lnTo>
                      <a:lnTo>
                        <a:pt x="4198620" y="1821180"/>
                      </a:lnTo>
                      <a:lnTo>
                        <a:pt x="4236720" y="1889760"/>
                      </a:lnTo>
                      <a:lnTo>
                        <a:pt x="4267200" y="2004060"/>
                      </a:lnTo>
                      <a:lnTo>
                        <a:pt x="4114800" y="2065020"/>
                      </a:lnTo>
                      <a:lnTo>
                        <a:pt x="4145280" y="2362200"/>
                      </a:lnTo>
                      <a:lnTo>
                        <a:pt x="4122420" y="2529840"/>
                      </a:lnTo>
                      <a:lnTo>
                        <a:pt x="4061460" y="2636520"/>
                      </a:lnTo>
                      <a:lnTo>
                        <a:pt x="3886200" y="2689860"/>
                      </a:lnTo>
                      <a:lnTo>
                        <a:pt x="3916680" y="2979420"/>
                      </a:lnTo>
                      <a:lnTo>
                        <a:pt x="3939540" y="3048000"/>
                      </a:lnTo>
                      <a:lnTo>
                        <a:pt x="3939540" y="3124200"/>
                      </a:lnTo>
                      <a:lnTo>
                        <a:pt x="3893820" y="3154680"/>
                      </a:lnTo>
                      <a:lnTo>
                        <a:pt x="3825240" y="3116580"/>
                      </a:lnTo>
                      <a:lnTo>
                        <a:pt x="3832860" y="3002280"/>
                      </a:lnTo>
                      <a:lnTo>
                        <a:pt x="3672840" y="2872740"/>
                      </a:lnTo>
                      <a:lnTo>
                        <a:pt x="3604260" y="2903220"/>
                      </a:lnTo>
                      <a:lnTo>
                        <a:pt x="3451860" y="2811780"/>
                      </a:lnTo>
                      <a:lnTo>
                        <a:pt x="3406140" y="2811780"/>
                      </a:lnTo>
                      <a:lnTo>
                        <a:pt x="3375660" y="2727960"/>
                      </a:lnTo>
                      <a:lnTo>
                        <a:pt x="3322320" y="2750820"/>
                      </a:lnTo>
                      <a:lnTo>
                        <a:pt x="3147060" y="2590800"/>
                      </a:lnTo>
                      <a:lnTo>
                        <a:pt x="3063240" y="2522220"/>
                      </a:lnTo>
                      <a:lnTo>
                        <a:pt x="2979708" y="2477668"/>
                      </a:lnTo>
                      <a:lnTo>
                        <a:pt x="2916556" y="2549844"/>
                      </a:lnTo>
                      <a:lnTo>
                        <a:pt x="2830830" y="2530792"/>
                      </a:lnTo>
                      <a:lnTo>
                        <a:pt x="2914792" y="2417628"/>
                      </a:lnTo>
                      <a:lnTo>
                        <a:pt x="2811780" y="2286000"/>
                      </a:lnTo>
                      <a:lnTo>
                        <a:pt x="2773680" y="2308860"/>
                      </a:lnTo>
                      <a:lnTo>
                        <a:pt x="2705100" y="2278380"/>
                      </a:lnTo>
                      <a:lnTo>
                        <a:pt x="2590800" y="2316480"/>
                      </a:lnTo>
                      <a:lnTo>
                        <a:pt x="2423160" y="2377440"/>
                      </a:lnTo>
                      <a:lnTo>
                        <a:pt x="2324100" y="2369820"/>
                      </a:lnTo>
                      <a:lnTo>
                        <a:pt x="2133600" y="2499360"/>
                      </a:lnTo>
                      <a:lnTo>
                        <a:pt x="1996440" y="2468880"/>
                      </a:lnTo>
                      <a:lnTo>
                        <a:pt x="1866900" y="2400300"/>
                      </a:lnTo>
                      <a:lnTo>
                        <a:pt x="1866900" y="2476500"/>
                      </a:lnTo>
                      <a:lnTo>
                        <a:pt x="1844040" y="2514600"/>
                      </a:lnTo>
                      <a:lnTo>
                        <a:pt x="1744980" y="2575560"/>
                      </a:lnTo>
                      <a:lnTo>
                        <a:pt x="1714500" y="2491740"/>
                      </a:lnTo>
                      <a:lnTo>
                        <a:pt x="1676400" y="2400300"/>
                      </a:lnTo>
                      <a:lnTo>
                        <a:pt x="1638300" y="2400300"/>
                      </a:lnTo>
                      <a:lnTo>
                        <a:pt x="1577340" y="2522220"/>
                      </a:lnTo>
                      <a:lnTo>
                        <a:pt x="1508760" y="2606040"/>
                      </a:lnTo>
                      <a:lnTo>
                        <a:pt x="1493520" y="2644140"/>
                      </a:lnTo>
                      <a:lnTo>
                        <a:pt x="1249680" y="2781300"/>
                      </a:lnTo>
                      <a:lnTo>
                        <a:pt x="1097280" y="2712720"/>
                      </a:lnTo>
                      <a:lnTo>
                        <a:pt x="1005840" y="2758440"/>
                      </a:lnTo>
                      <a:lnTo>
                        <a:pt x="944880" y="2682240"/>
                      </a:lnTo>
                      <a:lnTo>
                        <a:pt x="967740" y="2613660"/>
                      </a:lnTo>
                      <a:lnTo>
                        <a:pt x="906780" y="2537460"/>
                      </a:lnTo>
                      <a:lnTo>
                        <a:pt x="822960" y="2499360"/>
                      </a:lnTo>
                      <a:lnTo>
                        <a:pt x="746760" y="2407920"/>
                      </a:lnTo>
                      <a:lnTo>
                        <a:pt x="601980" y="2385060"/>
                      </a:lnTo>
                      <a:lnTo>
                        <a:pt x="525780" y="2324100"/>
                      </a:lnTo>
                      <a:lnTo>
                        <a:pt x="457200" y="2522220"/>
                      </a:lnTo>
                      <a:lnTo>
                        <a:pt x="403860" y="2598420"/>
                      </a:lnTo>
                      <a:lnTo>
                        <a:pt x="167640" y="2720340"/>
                      </a:lnTo>
                      <a:lnTo>
                        <a:pt x="144780" y="2613660"/>
                      </a:lnTo>
                      <a:lnTo>
                        <a:pt x="160020" y="2293620"/>
                      </a:lnTo>
                      <a:lnTo>
                        <a:pt x="53340" y="2209800"/>
                      </a:lnTo>
                      <a:lnTo>
                        <a:pt x="0" y="2080260"/>
                      </a:lnTo>
                      <a:lnTo>
                        <a:pt x="22860" y="2019300"/>
                      </a:lnTo>
                      <a:lnTo>
                        <a:pt x="91440" y="2004060"/>
                      </a:lnTo>
                      <a:lnTo>
                        <a:pt x="175260" y="1920240"/>
                      </a:lnTo>
                      <a:lnTo>
                        <a:pt x="220980" y="1859280"/>
                      </a:lnTo>
                      <a:lnTo>
                        <a:pt x="175260" y="1706880"/>
                      </a:lnTo>
                      <a:lnTo>
                        <a:pt x="182880" y="1645920"/>
                      </a:lnTo>
                      <a:lnTo>
                        <a:pt x="0" y="1470660"/>
                      </a:lnTo>
                      <a:lnTo>
                        <a:pt x="45720" y="1386840"/>
                      </a:lnTo>
                      <a:lnTo>
                        <a:pt x="137160" y="1181100"/>
                      </a:lnTo>
                      <a:lnTo>
                        <a:pt x="190500" y="1242060"/>
                      </a:lnTo>
                      <a:lnTo>
                        <a:pt x="335280" y="1150620"/>
                      </a:lnTo>
                      <a:lnTo>
                        <a:pt x="502920" y="1143000"/>
                      </a:lnTo>
                      <a:lnTo>
                        <a:pt x="487680" y="1066800"/>
                      </a:lnTo>
                      <a:lnTo>
                        <a:pt x="320040" y="1043940"/>
                      </a:lnTo>
                      <a:lnTo>
                        <a:pt x="289560" y="1005840"/>
                      </a:lnTo>
                      <a:lnTo>
                        <a:pt x="289560" y="944880"/>
                      </a:lnTo>
                      <a:lnTo>
                        <a:pt x="373380" y="906780"/>
                      </a:lnTo>
                      <a:lnTo>
                        <a:pt x="434340" y="906780"/>
                      </a:lnTo>
                      <a:lnTo>
                        <a:pt x="472440" y="990600"/>
                      </a:lnTo>
                      <a:lnTo>
                        <a:pt x="739140" y="944880"/>
                      </a:lnTo>
                      <a:lnTo>
                        <a:pt x="754380" y="998220"/>
                      </a:lnTo>
                      <a:lnTo>
                        <a:pt x="822960" y="990600"/>
                      </a:lnTo>
                      <a:lnTo>
                        <a:pt x="861060" y="1120140"/>
                      </a:lnTo>
                      <a:lnTo>
                        <a:pt x="982980" y="1112520"/>
                      </a:lnTo>
                      <a:lnTo>
                        <a:pt x="1005840" y="1066800"/>
                      </a:lnTo>
                      <a:lnTo>
                        <a:pt x="967740" y="1036320"/>
                      </a:lnTo>
                      <a:lnTo>
                        <a:pt x="960120" y="967740"/>
                      </a:lnTo>
                      <a:lnTo>
                        <a:pt x="1059180" y="967740"/>
                      </a:lnTo>
                      <a:lnTo>
                        <a:pt x="1165860" y="922020"/>
                      </a:lnTo>
                      <a:lnTo>
                        <a:pt x="1196340" y="906780"/>
                      </a:lnTo>
                      <a:lnTo>
                        <a:pt x="1272540" y="967740"/>
                      </a:lnTo>
                      <a:lnTo>
                        <a:pt x="1257300" y="990600"/>
                      </a:lnTo>
                      <a:lnTo>
                        <a:pt x="1165860" y="975360"/>
                      </a:lnTo>
                      <a:lnTo>
                        <a:pt x="1074420" y="990600"/>
                      </a:lnTo>
                      <a:lnTo>
                        <a:pt x="1066800" y="1059180"/>
                      </a:lnTo>
                      <a:lnTo>
                        <a:pt x="1082040" y="1120140"/>
                      </a:lnTo>
                      <a:lnTo>
                        <a:pt x="1135380" y="1074420"/>
                      </a:lnTo>
                      <a:lnTo>
                        <a:pt x="1219200" y="1082040"/>
                      </a:lnTo>
                      <a:lnTo>
                        <a:pt x="1341120" y="1112520"/>
                      </a:lnTo>
                      <a:lnTo>
                        <a:pt x="1417320" y="1036320"/>
                      </a:lnTo>
                      <a:lnTo>
                        <a:pt x="1417320" y="975360"/>
                      </a:lnTo>
                      <a:lnTo>
                        <a:pt x="1493520" y="944880"/>
                      </a:lnTo>
                      <a:lnTo>
                        <a:pt x="1539240" y="990600"/>
                      </a:lnTo>
                      <a:lnTo>
                        <a:pt x="1630680" y="944880"/>
                      </a:lnTo>
                      <a:lnTo>
                        <a:pt x="1714500" y="922020"/>
                      </a:lnTo>
                      <a:lnTo>
                        <a:pt x="1729740" y="838200"/>
                      </a:lnTo>
                      <a:lnTo>
                        <a:pt x="1767840" y="731520"/>
                      </a:lnTo>
                      <a:lnTo>
                        <a:pt x="1828800" y="701040"/>
                      </a:lnTo>
                      <a:lnTo>
                        <a:pt x="1805940" y="586740"/>
                      </a:lnTo>
                      <a:lnTo>
                        <a:pt x="1859280" y="533400"/>
                      </a:lnTo>
                      <a:lnTo>
                        <a:pt x="1981200" y="541020"/>
                      </a:lnTo>
                      <a:lnTo>
                        <a:pt x="2004060" y="472440"/>
                      </a:lnTo>
                      <a:lnTo>
                        <a:pt x="2072640" y="449580"/>
                      </a:lnTo>
                      <a:lnTo>
                        <a:pt x="2095500" y="388620"/>
                      </a:lnTo>
                      <a:lnTo>
                        <a:pt x="2133600" y="243840"/>
                      </a:lnTo>
                      <a:lnTo>
                        <a:pt x="2164080" y="213360"/>
                      </a:lnTo>
                      <a:lnTo>
                        <a:pt x="2247900" y="213360"/>
                      </a:lnTo>
                      <a:lnTo>
                        <a:pt x="2247900" y="114300"/>
                      </a:lnTo>
                      <a:lnTo>
                        <a:pt x="2308860" y="45720"/>
                      </a:lnTo>
                      <a:lnTo>
                        <a:pt x="2369820" y="76200"/>
                      </a:lnTo>
                      <a:lnTo>
                        <a:pt x="2400300" y="114300"/>
                      </a:lnTo>
                      <a:lnTo>
                        <a:pt x="2453640" y="99060"/>
                      </a:lnTo>
                      <a:close/>
                    </a:path>
                  </a:pathLst>
                </a:custGeom>
                <a:solidFill>
                  <a:srgbClr val="00FF00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547" name="フリーフォーム: 図形 546">
                  <a:extLst>
                    <a:ext uri="{FF2B5EF4-FFF2-40B4-BE49-F238E27FC236}">
                      <a16:creationId xmlns:a16="http://schemas.microsoft.com/office/drawing/2014/main" id="{AA651569-D8EF-DC11-AD82-4994E1501985}"/>
                    </a:ext>
                  </a:extLst>
                </p:cNvPr>
                <p:cNvSpPr/>
                <p:nvPr/>
              </p:nvSpPr>
              <p:spPr>
                <a:xfrm>
                  <a:off x="663981" y="2858369"/>
                  <a:ext cx="291329" cy="691148"/>
                </a:xfrm>
                <a:custGeom>
                  <a:avLst/>
                  <a:gdLst>
                    <a:gd name="connsiteX0" fmla="*/ 152127 w 291329"/>
                    <a:gd name="connsiteY0" fmla="*/ 0 h 691148"/>
                    <a:gd name="connsiteX1" fmla="*/ 160938 w 291329"/>
                    <a:gd name="connsiteY1" fmla="*/ 0 h 691148"/>
                    <a:gd name="connsiteX2" fmla="*/ 164462 w 291329"/>
                    <a:gd name="connsiteY2" fmla="*/ 7048 h 691148"/>
                    <a:gd name="connsiteX3" fmla="*/ 150365 w 291329"/>
                    <a:gd name="connsiteY3" fmla="*/ 58148 h 691148"/>
                    <a:gd name="connsiteX4" fmla="*/ 150365 w 291329"/>
                    <a:gd name="connsiteY4" fmla="*/ 89864 h 691148"/>
                    <a:gd name="connsiteX5" fmla="*/ 146841 w 291329"/>
                    <a:gd name="connsiteY5" fmla="*/ 105723 h 691148"/>
                    <a:gd name="connsiteX6" fmla="*/ 134507 w 291329"/>
                    <a:gd name="connsiteY6" fmla="*/ 121581 h 691148"/>
                    <a:gd name="connsiteX7" fmla="*/ 132745 w 291329"/>
                    <a:gd name="connsiteY7" fmla="*/ 130391 h 691148"/>
                    <a:gd name="connsiteX8" fmla="*/ 134507 w 291329"/>
                    <a:gd name="connsiteY8" fmla="*/ 137440 h 691148"/>
                    <a:gd name="connsiteX9" fmla="*/ 152127 w 291329"/>
                    <a:gd name="connsiteY9" fmla="*/ 137440 h 691148"/>
                    <a:gd name="connsiteX10" fmla="*/ 146841 w 291329"/>
                    <a:gd name="connsiteY10" fmla="*/ 158584 h 691148"/>
                    <a:gd name="connsiteX11" fmla="*/ 169748 w 291329"/>
                    <a:gd name="connsiteY11" fmla="*/ 174443 h 691148"/>
                    <a:gd name="connsiteX12" fmla="*/ 166224 w 291329"/>
                    <a:gd name="connsiteY12" fmla="*/ 192063 h 691148"/>
                    <a:gd name="connsiteX13" fmla="*/ 183844 w 291329"/>
                    <a:gd name="connsiteY13" fmla="*/ 243162 h 691148"/>
                    <a:gd name="connsiteX14" fmla="*/ 212037 w 291329"/>
                    <a:gd name="connsiteY14" fmla="*/ 273117 h 691148"/>
                    <a:gd name="connsiteX15" fmla="*/ 224371 w 291329"/>
                    <a:gd name="connsiteY15" fmla="*/ 292500 h 691148"/>
                    <a:gd name="connsiteX16" fmla="*/ 245516 w 291329"/>
                    <a:gd name="connsiteY16" fmla="*/ 285451 h 691148"/>
                    <a:gd name="connsiteX17" fmla="*/ 291329 w 291329"/>
                    <a:gd name="connsiteY17" fmla="*/ 292500 h 691148"/>
                    <a:gd name="connsiteX18" fmla="*/ 277233 w 291329"/>
                    <a:gd name="connsiteY18" fmla="*/ 318930 h 691148"/>
                    <a:gd name="connsiteX19" fmla="*/ 286043 w 291329"/>
                    <a:gd name="connsiteY19" fmla="*/ 340075 h 691148"/>
                    <a:gd name="connsiteX20" fmla="*/ 286043 w 291329"/>
                    <a:gd name="connsiteY20" fmla="*/ 355933 h 691148"/>
                    <a:gd name="connsiteX21" fmla="*/ 275471 w 291329"/>
                    <a:gd name="connsiteY21" fmla="*/ 364744 h 691148"/>
                    <a:gd name="connsiteX22" fmla="*/ 277233 w 291329"/>
                    <a:gd name="connsiteY22" fmla="*/ 378840 h 691148"/>
                    <a:gd name="connsiteX23" fmla="*/ 256088 w 291329"/>
                    <a:gd name="connsiteY23" fmla="*/ 391174 h 691148"/>
                    <a:gd name="connsiteX24" fmla="*/ 229657 w 291329"/>
                    <a:gd name="connsiteY24" fmla="*/ 394698 h 691148"/>
                    <a:gd name="connsiteX25" fmla="*/ 219085 w 291329"/>
                    <a:gd name="connsiteY25" fmla="*/ 384126 h 691148"/>
                    <a:gd name="connsiteX26" fmla="*/ 190892 w 291329"/>
                    <a:gd name="connsiteY26" fmla="*/ 392936 h 691148"/>
                    <a:gd name="connsiteX27" fmla="*/ 171510 w 291329"/>
                    <a:gd name="connsiteY27" fmla="*/ 378840 h 691148"/>
                    <a:gd name="connsiteX28" fmla="*/ 152127 w 291329"/>
                    <a:gd name="connsiteY28" fmla="*/ 389412 h 691148"/>
                    <a:gd name="connsiteX29" fmla="*/ 115125 w 291329"/>
                    <a:gd name="connsiteY29" fmla="*/ 401746 h 691148"/>
                    <a:gd name="connsiteX30" fmla="*/ 99266 w 291329"/>
                    <a:gd name="connsiteY30" fmla="*/ 429939 h 691148"/>
                    <a:gd name="connsiteX31" fmla="*/ 88694 w 291329"/>
                    <a:gd name="connsiteY31" fmla="*/ 436987 h 691148"/>
                    <a:gd name="connsiteX32" fmla="*/ 74597 w 291329"/>
                    <a:gd name="connsiteY32" fmla="*/ 459894 h 691148"/>
                    <a:gd name="connsiteX33" fmla="*/ 74597 w 291329"/>
                    <a:gd name="connsiteY33" fmla="*/ 495135 h 691148"/>
                    <a:gd name="connsiteX34" fmla="*/ 60501 w 291329"/>
                    <a:gd name="connsiteY34" fmla="*/ 496897 h 691148"/>
                    <a:gd name="connsiteX35" fmla="*/ 56977 w 291329"/>
                    <a:gd name="connsiteY35" fmla="*/ 507469 h 691148"/>
                    <a:gd name="connsiteX36" fmla="*/ 39357 w 291329"/>
                    <a:gd name="connsiteY36" fmla="*/ 525090 h 691148"/>
                    <a:gd name="connsiteX37" fmla="*/ 48167 w 291329"/>
                    <a:gd name="connsiteY37" fmla="*/ 532138 h 691148"/>
                    <a:gd name="connsiteX38" fmla="*/ 55215 w 291329"/>
                    <a:gd name="connsiteY38" fmla="*/ 570903 h 691148"/>
                    <a:gd name="connsiteX39" fmla="*/ 51691 w 291329"/>
                    <a:gd name="connsiteY39" fmla="*/ 577951 h 691148"/>
                    <a:gd name="connsiteX40" fmla="*/ 56977 w 291329"/>
                    <a:gd name="connsiteY40" fmla="*/ 597334 h 691148"/>
                    <a:gd name="connsiteX41" fmla="*/ 32308 w 291329"/>
                    <a:gd name="connsiteY41" fmla="*/ 597334 h 691148"/>
                    <a:gd name="connsiteX42" fmla="*/ 32308 w 291329"/>
                    <a:gd name="connsiteY42" fmla="*/ 611430 h 691148"/>
                    <a:gd name="connsiteX43" fmla="*/ 46405 w 291329"/>
                    <a:gd name="connsiteY43" fmla="*/ 616716 h 691148"/>
                    <a:gd name="connsiteX44" fmla="*/ 41119 w 291329"/>
                    <a:gd name="connsiteY44" fmla="*/ 632574 h 691148"/>
                    <a:gd name="connsiteX45" fmla="*/ 65787 w 291329"/>
                    <a:gd name="connsiteY45" fmla="*/ 660767 h 691148"/>
                    <a:gd name="connsiteX46" fmla="*/ 61736 w 291329"/>
                    <a:gd name="connsiteY46" fmla="*/ 691148 h 691148"/>
                    <a:gd name="connsiteX47" fmla="*/ 0 w 291329"/>
                    <a:gd name="connsiteY47" fmla="*/ 691148 h 691148"/>
                    <a:gd name="connsiteX48" fmla="*/ 0 w 291329"/>
                    <a:gd name="connsiteY48" fmla="*/ 27559 h 691148"/>
                    <a:gd name="connsiteX49" fmla="*/ 9402 w 291329"/>
                    <a:gd name="connsiteY49" fmla="*/ 26431 h 691148"/>
                    <a:gd name="connsiteX50" fmla="*/ 32308 w 291329"/>
                    <a:gd name="connsiteY50" fmla="*/ 29955 h 691148"/>
                    <a:gd name="connsiteX51" fmla="*/ 56977 w 291329"/>
                    <a:gd name="connsiteY51" fmla="*/ 44051 h 691148"/>
                    <a:gd name="connsiteX52" fmla="*/ 65787 w 291329"/>
                    <a:gd name="connsiteY52" fmla="*/ 52861 h 691148"/>
                    <a:gd name="connsiteX53" fmla="*/ 72835 w 291329"/>
                    <a:gd name="connsiteY53" fmla="*/ 61672 h 691148"/>
                    <a:gd name="connsiteX54" fmla="*/ 93980 w 291329"/>
                    <a:gd name="connsiteY54" fmla="*/ 63434 h 691148"/>
                    <a:gd name="connsiteX55" fmla="*/ 99266 w 291329"/>
                    <a:gd name="connsiteY55" fmla="*/ 44051 h 691148"/>
                    <a:gd name="connsiteX56" fmla="*/ 111600 w 291329"/>
                    <a:gd name="connsiteY56" fmla="*/ 26431 h 691148"/>
                    <a:gd name="connsiteX57" fmla="*/ 113362 w 291329"/>
                    <a:gd name="connsiteY57" fmla="*/ 14096 h 691148"/>
                    <a:gd name="connsiteX58" fmla="*/ 134507 w 291329"/>
                    <a:gd name="connsiteY58" fmla="*/ 7048 h 691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</a:cxnLst>
                  <a:rect l="l" t="t" r="r" b="b"/>
                  <a:pathLst>
                    <a:path w="291329" h="691148">
                      <a:moveTo>
                        <a:pt x="152127" y="0"/>
                      </a:moveTo>
                      <a:lnTo>
                        <a:pt x="160938" y="0"/>
                      </a:lnTo>
                      <a:lnTo>
                        <a:pt x="164462" y="7048"/>
                      </a:lnTo>
                      <a:lnTo>
                        <a:pt x="150365" y="58148"/>
                      </a:lnTo>
                      <a:lnTo>
                        <a:pt x="150365" y="89864"/>
                      </a:lnTo>
                      <a:lnTo>
                        <a:pt x="146841" y="105723"/>
                      </a:lnTo>
                      <a:lnTo>
                        <a:pt x="134507" y="121581"/>
                      </a:lnTo>
                      <a:lnTo>
                        <a:pt x="132745" y="130391"/>
                      </a:lnTo>
                      <a:lnTo>
                        <a:pt x="134507" y="137440"/>
                      </a:lnTo>
                      <a:lnTo>
                        <a:pt x="152127" y="137440"/>
                      </a:lnTo>
                      <a:lnTo>
                        <a:pt x="146841" y="158584"/>
                      </a:lnTo>
                      <a:lnTo>
                        <a:pt x="169748" y="174443"/>
                      </a:lnTo>
                      <a:lnTo>
                        <a:pt x="166224" y="192063"/>
                      </a:lnTo>
                      <a:lnTo>
                        <a:pt x="183844" y="243162"/>
                      </a:lnTo>
                      <a:lnTo>
                        <a:pt x="212037" y="273117"/>
                      </a:lnTo>
                      <a:lnTo>
                        <a:pt x="224371" y="292500"/>
                      </a:lnTo>
                      <a:lnTo>
                        <a:pt x="245516" y="285451"/>
                      </a:lnTo>
                      <a:lnTo>
                        <a:pt x="291329" y="292500"/>
                      </a:lnTo>
                      <a:lnTo>
                        <a:pt x="277233" y="318930"/>
                      </a:lnTo>
                      <a:lnTo>
                        <a:pt x="286043" y="340075"/>
                      </a:lnTo>
                      <a:lnTo>
                        <a:pt x="286043" y="355933"/>
                      </a:lnTo>
                      <a:lnTo>
                        <a:pt x="275471" y="364744"/>
                      </a:lnTo>
                      <a:lnTo>
                        <a:pt x="277233" y="378840"/>
                      </a:lnTo>
                      <a:lnTo>
                        <a:pt x="256088" y="391174"/>
                      </a:lnTo>
                      <a:lnTo>
                        <a:pt x="229657" y="394698"/>
                      </a:lnTo>
                      <a:lnTo>
                        <a:pt x="219085" y="384126"/>
                      </a:lnTo>
                      <a:lnTo>
                        <a:pt x="190892" y="392936"/>
                      </a:lnTo>
                      <a:lnTo>
                        <a:pt x="171510" y="378840"/>
                      </a:lnTo>
                      <a:lnTo>
                        <a:pt x="152127" y="389412"/>
                      </a:lnTo>
                      <a:lnTo>
                        <a:pt x="115125" y="401746"/>
                      </a:lnTo>
                      <a:lnTo>
                        <a:pt x="99266" y="429939"/>
                      </a:lnTo>
                      <a:lnTo>
                        <a:pt x="88694" y="436987"/>
                      </a:lnTo>
                      <a:lnTo>
                        <a:pt x="74597" y="459894"/>
                      </a:lnTo>
                      <a:lnTo>
                        <a:pt x="74597" y="495135"/>
                      </a:lnTo>
                      <a:lnTo>
                        <a:pt x="60501" y="496897"/>
                      </a:lnTo>
                      <a:lnTo>
                        <a:pt x="56977" y="507469"/>
                      </a:lnTo>
                      <a:lnTo>
                        <a:pt x="39357" y="525090"/>
                      </a:lnTo>
                      <a:lnTo>
                        <a:pt x="48167" y="532138"/>
                      </a:lnTo>
                      <a:lnTo>
                        <a:pt x="55215" y="570903"/>
                      </a:lnTo>
                      <a:lnTo>
                        <a:pt x="51691" y="577951"/>
                      </a:lnTo>
                      <a:lnTo>
                        <a:pt x="56977" y="597334"/>
                      </a:lnTo>
                      <a:lnTo>
                        <a:pt x="32308" y="597334"/>
                      </a:lnTo>
                      <a:lnTo>
                        <a:pt x="32308" y="611430"/>
                      </a:lnTo>
                      <a:lnTo>
                        <a:pt x="46405" y="616716"/>
                      </a:lnTo>
                      <a:lnTo>
                        <a:pt x="41119" y="632574"/>
                      </a:lnTo>
                      <a:lnTo>
                        <a:pt x="65787" y="660767"/>
                      </a:lnTo>
                      <a:lnTo>
                        <a:pt x="61736" y="691148"/>
                      </a:lnTo>
                      <a:lnTo>
                        <a:pt x="0" y="691148"/>
                      </a:lnTo>
                      <a:lnTo>
                        <a:pt x="0" y="27559"/>
                      </a:lnTo>
                      <a:lnTo>
                        <a:pt x="9402" y="26431"/>
                      </a:lnTo>
                      <a:lnTo>
                        <a:pt x="32308" y="29955"/>
                      </a:lnTo>
                      <a:lnTo>
                        <a:pt x="56977" y="44051"/>
                      </a:lnTo>
                      <a:lnTo>
                        <a:pt x="65787" y="52861"/>
                      </a:lnTo>
                      <a:lnTo>
                        <a:pt x="72835" y="61672"/>
                      </a:lnTo>
                      <a:lnTo>
                        <a:pt x="93980" y="63434"/>
                      </a:lnTo>
                      <a:lnTo>
                        <a:pt x="99266" y="44051"/>
                      </a:lnTo>
                      <a:lnTo>
                        <a:pt x="111600" y="26431"/>
                      </a:lnTo>
                      <a:lnTo>
                        <a:pt x="113362" y="14096"/>
                      </a:lnTo>
                      <a:lnTo>
                        <a:pt x="134507" y="7048"/>
                      </a:lnTo>
                      <a:close/>
                    </a:path>
                  </a:pathLst>
                </a:custGeom>
                <a:solidFill>
                  <a:srgbClr val="99FF99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548" name="フリーフォーム: 図形 547">
                  <a:extLst>
                    <a:ext uri="{FF2B5EF4-FFF2-40B4-BE49-F238E27FC236}">
                      <a16:creationId xmlns:a16="http://schemas.microsoft.com/office/drawing/2014/main" id="{10657364-9894-C594-0C72-518D6EB5B1B3}"/>
                    </a:ext>
                  </a:extLst>
                </p:cNvPr>
                <p:cNvSpPr/>
                <p:nvPr/>
              </p:nvSpPr>
              <p:spPr>
                <a:xfrm>
                  <a:off x="696292" y="3088022"/>
                  <a:ext cx="756505" cy="461495"/>
                </a:xfrm>
                <a:custGeom>
                  <a:avLst/>
                  <a:gdLst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58878 w 756505"/>
                    <a:gd name="connsiteY49" fmla="*/ 422891 h 461495"/>
                    <a:gd name="connsiteX50" fmla="*/ 126574 w 756505"/>
                    <a:gd name="connsiteY50" fmla="*/ 437574 h 461495"/>
                    <a:gd name="connsiteX51" fmla="*/ 106017 w 756505"/>
                    <a:gd name="connsiteY51" fmla="*/ 437574 h 461495"/>
                    <a:gd name="connsiteX52" fmla="*/ 107013 w 756505"/>
                    <a:gd name="connsiteY52" fmla="*/ 461495 h 461495"/>
                    <a:gd name="connsiteX53" fmla="*/ 29428 w 756505"/>
                    <a:gd name="connsiteY53" fmla="*/ 461495 h 461495"/>
                    <a:gd name="connsiteX54" fmla="*/ 33479 w 756505"/>
                    <a:gd name="connsiteY54" fmla="*/ 431113 h 461495"/>
                    <a:gd name="connsiteX55" fmla="*/ 8810 w 756505"/>
                    <a:gd name="connsiteY55" fmla="*/ 402921 h 461495"/>
                    <a:gd name="connsiteX56" fmla="*/ 14096 w 756505"/>
                    <a:gd name="connsiteY56" fmla="*/ 387062 h 461495"/>
                    <a:gd name="connsiteX57" fmla="*/ 0 w 756505"/>
                    <a:gd name="connsiteY57" fmla="*/ 381776 h 461495"/>
                    <a:gd name="connsiteX58" fmla="*/ 0 w 756505"/>
                    <a:gd name="connsiteY58" fmla="*/ 367680 h 461495"/>
                    <a:gd name="connsiteX59" fmla="*/ 24669 w 756505"/>
                    <a:gd name="connsiteY59" fmla="*/ 367680 h 461495"/>
                    <a:gd name="connsiteX60" fmla="*/ 19383 w 756505"/>
                    <a:gd name="connsiteY60" fmla="*/ 348297 h 461495"/>
                    <a:gd name="connsiteX61" fmla="*/ 22907 w 756505"/>
                    <a:gd name="connsiteY61" fmla="*/ 341249 h 461495"/>
                    <a:gd name="connsiteX62" fmla="*/ 15859 w 756505"/>
                    <a:gd name="connsiteY62" fmla="*/ 302484 h 461495"/>
                    <a:gd name="connsiteX63" fmla="*/ 7048 w 756505"/>
                    <a:gd name="connsiteY63" fmla="*/ 295436 h 461495"/>
                    <a:gd name="connsiteX64" fmla="*/ 24669 w 756505"/>
                    <a:gd name="connsiteY64" fmla="*/ 277816 h 461495"/>
                    <a:gd name="connsiteX65" fmla="*/ 28193 w 756505"/>
                    <a:gd name="connsiteY65" fmla="*/ 267243 h 461495"/>
                    <a:gd name="connsiteX66" fmla="*/ 42289 w 756505"/>
                    <a:gd name="connsiteY66" fmla="*/ 265481 h 461495"/>
                    <a:gd name="connsiteX67" fmla="*/ 42289 w 756505"/>
                    <a:gd name="connsiteY67" fmla="*/ 230241 h 461495"/>
                    <a:gd name="connsiteX68" fmla="*/ 56386 w 756505"/>
                    <a:gd name="connsiteY68" fmla="*/ 207334 h 461495"/>
                    <a:gd name="connsiteX69" fmla="*/ 66958 w 756505"/>
                    <a:gd name="connsiteY69" fmla="*/ 200286 h 461495"/>
                    <a:gd name="connsiteX70" fmla="*/ 82816 w 756505"/>
                    <a:gd name="connsiteY70" fmla="*/ 172093 h 461495"/>
                    <a:gd name="connsiteX71" fmla="*/ 119819 w 756505"/>
                    <a:gd name="connsiteY71" fmla="*/ 159759 h 461495"/>
                    <a:gd name="connsiteX72" fmla="*/ 139202 w 756505"/>
                    <a:gd name="connsiteY72" fmla="*/ 149186 h 461495"/>
                    <a:gd name="connsiteX73" fmla="*/ 158584 w 756505"/>
                    <a:gd name="connsiteY73" fmla="*/ 163283 h 461495"/>
                    <a:gd name="connsiteX74" fmla="*/ 186777 w 756505"/>
                    <a:gd name="connsiteY74" fmla="*/ 154473 h 461495"/>
                    <a:gd name="connsiteX75" fmla="*/ 197349 w 756505"/>
                    <a:gd name="connsiteY75" fmla="*/ 165045 h 461495"/>
                    <a:gd name="connsiteX76" fmla="*/ 223780 w 756505"/>
                    <a:gd name="connsiteY76" fmla="*/ 161521 h 461495"/>
                    <a:gd name="connsiteX77" fmla="*/ 244925 w 756505"/>
                    <a:gd name="connsiteY77" fmla="*/ 149186 h 461495"/>
                    <a:gd name="connsiteX78" fmla="*/ 243163 w 756505"/>
                    <a:gd name="connsiteY78" fmla="*/ 135090 h 461495"/>
                    <a:gd name="connsiteX79" fmla="*/ 253735 w 756505"/>
                    <a:gd name="connsiteY79" fmla="*/ 126280 h 461495"/>
                    <a:gd name="connsiteX80" fmla="*/ 253735 w 756505"/>
                    <a:gd name="connsiteY80" fmla="*/ 110422 h 461495"/>
                    <a:gd name="connsiteX81" fmla="*/ 244925 w 756505"/>
                    <a:gd name="connsiteY81" fmla="*/ 89277 h 461495"/>
                    <a:gd name="connsiteX82" fmla="*/ 256644 w 756505"/>
                    <a:gd name="connsiteY82" fmla="*/ 67303 h 461495"/>
                    <a:gd name="connsiteX83" fmla="*/ 263132 w 756505"/>
                    <a:gd name="connsiteY83" fmla="*/ 66076 h 461495"/>
                    <a:gd name="connsiteX84" fmla="*/ 298373 w 756505"/>
                    <a:gd name="connsiteY84" fmla="*/ 71950 h 461495"/>
                    <a:gd name="connsiteX85" fmla="*/ 314525 w 756505"/>
                    <a:gd name="connsiteY85" fmla="*/ 93976 h 461495"/>
                    <a:gd name="connsiteX86" fmla="*/ 421717 w 756505"/>
                    <a:gd name="connsiteY86" fmla="*/ 99849 h 461495"/>
                    <a:gd name="connsiteX87" fmla="*/ 427590 w 756505"/>
                    <a:gd name="connsiteY87" fmla="*/ 76355 h 461495"/>
                    <a:gd name="connsiteX88" fmla="*/ 448147 w 756505"/>
                    <a:gd name="connsiteY88" fmla="*/ 66076 h 461495"/>
                    <a:gd name="connsiteX89" fmla="*/ 458426 w 756505"/>
                    <a:gd name="connsiteY89" fmla="*/ 55798 h 461495"/>
                    <a:gd name="connsiteX90" fmla="*/ 467236 w 756505"/>
                    <a:gd name="connsiteY90" fmla="*/ 44051 h 461495"/>
                    <a:gd name="connsiteX91" fmla="*/ 471641 w 756505"/>
                    <a:gd name="connsiteY91" fmla="*/ 33773 h 461495"/>
                    <a:gd name="connsiteX92" fmla="*/ 473110 w 756505"/>
                    <a:gd name="connsiteY92" fmla="*/ 23494 h 461495"/>
                    <a:gd name="connsiteX93" fmla="*/ 498072 w 756505"/>
                    <a:gd name="connsiteY93" fmla="*/ 11747 h 461495"/>
                    <a:gd name="connsiteX94" fmla="*/ 511287 w 756505"/>
                    <a:gd name="connsiteY94" fmla="*/ 8810 h 461495"/>
                    <a:gd name="connsiteX95" fmla="*/ 527439 w 756505"/>
                    <a:gd name="connsiteY95" fmla="*/ 881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58878 w 756505"/>
                    <a:gd name="connsiteY49" fmla="*/ 422891 h 461495"/>
                    <a:gd name="connsiteX50" fmla="*/ 126574 w 756505"/>
                    <a:gd name="connsiteY50" fmla="*/ 437574 h 461495"/>
                    <a:gd name="connsiteX51" fmla="*/ 107013 w 756505"/>
                    <a:gd name="connsiteY51" fmla="*/ 461495 h 461495"/>
                    <a:gd name="connsiteX52" fmla="*/ 29428 w 756505"/>
                    <a:gd name="connsiteY52" fmla="*/ 461495 h 461495"/>
                    <a:gd name="connsiteX53" fmla="*/ 33479 w 756505"/>
                    <a:gd name="connsiteY53" fmla="*/ 431113 h 461495"/>
                    <a:gd name="connsiteX54" fmla="*/ 8810 w 756505"/>
                    <a:gd name="connsiteY54" fmla="*/ 402921 h 461495"/>
                    <a:gd name="connsiteX55" fmla="*/ 14096 w 756505"/>
                    <a:gd name="connsiteY55" fmla="*/ 387062 h 461495"/>
                    <a:gd name="connsiteX56" fmla="*/ 0 w 756505"/>
                    <a:gd name="connsiteY56" fmla="*/ 381776 h 461495"/>
                    <a:gd name="connsiteX57" fmla="*/ 0 w 756505"/>
                    <a:gd name="connsiteY57" fmla="*/ 367680 h 461495"/>
                    <a:gd name="connsiteX58" fmla="*/ 24669 w 756505"/>
                    <a:gd name="connsiteY58" fmla="*/ 367680 h 461495"/>
                    <a:gd name="connsiteX59" fmla="*/ 19383 w 756505"/>
                    <a:gd name="connsiteY59" fmla="*/ 348297 h 461495"/>
                    <a:gd name="connsiteX60" fmla="*/ 22907 w 756505"/>
                    <a:gd name="connsiteY60" fmla="*/ 341249 h 461495"/>
                    <a:gd name="connsiteX61" fmla="*/ 15859 w 756505"/>
                    <a:gd name="connsiteY61" fmla="*/ 302484 h 461495"/>
                    <a:gd name="connsiteX62" fmla="*/ 7048 w 756505"/>
                    <a:gd name="connsiteY62" fmla="*/ 295436 h 461495"/>
                    <a:gd name="connsiteX63" fmla="*/ 24669 w 756505"/>
                    <a:gd name="connsiteY63" fmla="*/ 277816 h 461495"/>
                    <a:gd name="connsiteX64" fmla="*/ 28193 w 756505"/>
                    <a:gd name="connsiteY64" fmla="*/ 267243 h 461495"/>
                    <a:gd name="connsiteX65" fmla="*/ 42289 w 756505"/>
                    <a:gd name="connsiteY65" fmla="*/ 265481 h 461495"/>
                    <a:gd name="connsiteX66" fmla="*/ 42289 w 756505"/>
                    <a:gd name="connsiteY66" fmla="*/ 230241 h 461495"/>
                    <a:gd name="connsiteX67" fmla="*/ 56386 w 756505"/>
                    <a:gd name="connsiteY67" fmla="*/ 207334 h 461495"/>
                    <a:gd name="connsiteX68" fmla="*/ 66958 w 756505"/>
                    <a:gd name="connsiteY68" fmla="*/ 200286 h 461495"/>
                    <a:gd name="connsiteX69" fmla="*/ 82816 w 756505"/>
                    <a:gd name="connsiteY69" fmla="*/ 172093 h 461495"/>
                    <a:gd name="connsiteX70" fmla="*/ 119819 w 756505"/>
                    <a:gd name="connsiteY70" fmla="*/ 159759 h 461495"/>
                    <a:gd name="connsiteX71" fmla="*/ 139202 w 756505"/>
                    <a:gd name="connsiteY71" fmla="*/ 149186 h 461495"/>
                    <a:gd name="connsiteX72" fmla="*/ 158584 w 756505"/>
                    <a:gd name="connsiteY72" fmla="*/ 163283 h 461495"/>
                    <a:gd name="connsiteX73" fmla="*/ 186777 w 756505"/>
                    <a:gd name="connsiteY73" fmla="*/ 154473 h 461495"/>
                    <a:gd name="connsiteX74" fmla="*/ 197349 w 756505"/>
                    <a:gd name="connsiteY74" fmla="*/ 165045 h 461495"/>
                    <a:gd name="connsiteX75" fmla="*/ 223780 w 756505"/>
                    <a:gd name="connsiteY75" fmla="*/ 161521 h 461495"/>
                    <a:gd name="connsiteX76" fmla="*/ 244925 w 756505"/>
                    <a:gd name="connsiteY76" fmla="*/ 149186 h 461495"/>
                    <a:gd name="connsiteX77" fmla="*/ 243163 w 756505"/>
                    <a:gd name="connsiteY77" fmla="*/ 135090 h 461495"/>
                    <a:gd name="connsiteX78" fmla="*/ 253735 w 756505"/>
                    <a:gd name="connsiteY78" fmla="*/ 126280 h 461495"/>
                    <a:gd name="connsiteX79" fmla="*/ 253735 w 756505"/>
                    <a:gd name="connsiteY79" fmla="*/ 110422 h 461495"/>
                    <a:gd name="connsiteX80" fmla="*/ 244925 w 756505"/>
                    <a:gd name="connsiteY80" fmla="*/ 89277 h 461495"/>
                    <a:gd name="connsiteX81" fmla="*/ 256644 w 756505"/>
                    <a:gd name="connsiteY81" fmla="*/ 67303 h 461495"/>
                    <a:gd name="connsiteX82" fmla="*/ 263132 w 756505"/>
                    <a:gd name="connsiteY82" fmla="*/ 66076 h 461495"/>
                    <a:gd name="connsiteX83" fmla="*/ 298373 w 756505"/>
                    <a:gd name="connsiteY83" fmla="*/ 71950 h 461495"/>
                    <a:gd name="connsiteX84" fmla="*/ 314525 w 756505"/>
                    <a:gd name="connsiteY84" fmla="*/ 93976 h 461495"/>
                    <a:gd name="connsiteX85" fmla="*/ 421717 w 756505"/>
                    <a:gd name="connsiteY85" fmla="*/ 99849 h 461495"/>
                    <a:gd name="connsiteX86" fmla="*/ 427590 w 756505"/>
                    <a:gd name="connsiteY86" fmla="*/ 76355 h 461495"/>
                    <a:gd name="connsiteX87" fmla="*/ 448147 w 756505"/>
                    <a:gd name="connsiteY87" fmla="*/ 66076 h 461495"/>
                    <a:gd name="connsiteX88" fmla="*/ 458426 w 756505"/>
                    <a:gd name="connsiteY88" fmla="*/ 55798 h 461495"/>
                    <a:gd name="connsiteX89" fmla="*/ 467236 w 756505"/>
                    <a:gd name="connsiteY89" fmla="*/ 44051 h 461495"/>
                    <a:gd name="connsiteX90" fmla="*/ 471641 w 756505"/>
                    <a:gd name="connsiteY90" fmla="*/ 33773 h 461495"/>
                    <a:gd name="connsiteX91" fmla="*/ 473110 w 756505"/>
                    <a:gd name="connsiteY91" fmla="*/ 23494 h 461495"/>
                    <a:gd name="connsiteX92" fmla="*/ 498072 w 756505"/>
                    <a:gd name="connsiteY92" fmla="*/ 11747 h 461495"/>
                    <a:gd name="connsiteX93" fmla="*/ 511287 w 756505"/>
                    <a:gd name="connsiteY93" fmla="*/ 8810 h 461495"/>
                    <a:gd name="connsiteX94" fmla="*/ 527439 w 756505"/>
                    <a:gd name="connsiteY94" fmla="*/ 8810 h 461495"/>
                    <a:gd name="connsiteX95" fmla="*/ 534781 w 756505"/>
                    <a:gd name="connsiteY95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26574 w 756505"/>
                    <a:gd name="connsiteY49" fmla="*/ 437574 h 461495"/>
                    <a:gd name="connsiteX50" fmla="*/ 107013 w 756505"/>
                    <a:gd name="connsiteY50" fmla="*/ 461495 h 461495"/>
                    <a:gd name="connsiteX51" fmla="*/ 29428 w 756505"/>
                    <a:gd name="connsiteY51" fmla="*/ 461495 h 461495"/>
                    <a:gd name="connsiteX52" fmla="*/ 33479 w 756505"/>
                    <a:gd name="connsiteY52" fmla="*/ 431113 h 461495"/>
                    <a:gd name="connsiteX53" fmla="*/ 8810 w 756505"/>
                    <a:gd name="connsiteY53" fmla="*/ 402921 h 461495"/>
                    <a:gd name="connsiteX54" fmla="*/ 14096 w 756505"/>
                    <a:gd name="connsiteY54" fmla="*/ 387062 h 461495"/>
                    <a:gd name="connsiteX55" fmla="*/ 0 w 756505"/>
                    <a:gd name="connsiteY55" fmla="*/ 381776 h 461495"/>
                    <a:gd name="connsiteX56" fmla="*/ 0 w 756505"/>
                    <a:gd name="connsiteY56" fmla="*/ 367680 h 461495"/>
                    <a:gd name="connsiteX57" fmla="*/ 24669 w 756505"/>
                    <a:gd name="connsiteY57" fmla="*/ 367680 h 461495"/>
                    <a:gd name="connsiteX58" fmla="*/ 19383 w 756505"/>
                    <a:gd name="connsiteY58" fmla="*/ 348297 h 461495"/>
                    <a:gd name="connsiteX59" fmla="*/ 22907 w 756505"/>
                    <a:gd name="connsiteY59" fmla="*/ 341249 h 461495"/>
                    <a:gd name="connsiteX60" fmla="*/ 15859 w 756505"/>
                    <a:gd name="connsiteY60" fmla="*/ 302484 h 461495"/>
                    <a:gd name="connsiteX61" fmla="*/ 7048 w 756505"/>
                    <a:gd name="connsiteY61" fmla="*/ 295436 h 461495"/>
                    <a:gd name="connsiteX62" fmla="*/ 24669 w 756505"/>
                    <a:gd name="connsiteY62" fmla="*/ 277816 h 461495"/>
                    <a:gd name="connsiteX63" fmla="*/ 28193 w 756505"/>
                    <a:gd name="connsiteY63" fmla="*/ 267243 h 461495"/>
                    <a:gd name="connsiteX64" fmla="*/ 42289 w 756505"/>
                    <a:gd name="connsiteY64" fmla="*/ 265481 h 461495"/>
                    <a:gd name="connsiteX65" fmla="*/ 42289 w 756505"/>
                    <a:gd name="connsiteY65" fmla="*/ 230241 h 461495"/>
                    <a:gd name="connsiteX66" fmla="*/ 56386 w 756505"/>
                    <a:gd name="connsiteY66" fmla="*/ 207334 h 461495"/>
                    <a:gd name="connsiteX67" fmla="*/ 66958 w 756505"/>
                    <a:gd name="connsiteY67" fmla="*/ 200286 h 461495"/>
                    <a:gd name="connsiteX68" fmla="*/ 82816 w 756505"/>
                    <a:gd name="connsiteY68" fmla="*/ 172093 h 461495"/>
                    <a:gd name="connsiteX69" fmla="*/ 119819 w 756505"/>
                    <a:gd name="connsiteY69" fmla="*/ 159759 h 461495"/>
                    <a:gd name="connsiteX70" fmla="*/ 139202 w 756505"/>
                    <a:gd name="connsiteY70" fmla="*/ 149186 h 461495"/>
                    <a:gd name="connsiteX71" fmla="*/ 158584 w 756505"/>
                    <a:gd name="connsiteY71" fmla="*/ 163283 h 461495"/>
                    <a:gd name="connsiteX72" fmla="*/ 186777 w 756505"/>
                    <a:gd name="connsiteY72" fmla="*/ 154473 h 461495"/>
                    <a:gd name="connsiteX73" fmla="*/ 197349 w 756505"/>
                    <a:gd name="connsiteY73" fmla="*/ 165045 h 461495"/>
                    <a:gd name="connsiteX74" fmla="*/ 223780 w 756505"/>
                    <a:gd name="connsiteY74" fmla="*/ 161521 h 461495"/>
                    <a:gd name="connsiteX75" fmla="*/ 244925 w 756505"/>
                    <a:gd name="connsiteY75" fmla="*/ 149186 h 461495"/>
                    <a:gd name="connsiteX76" fmla="*/ 243163 w 756505"/>
                    <a:gd name="connsiteY76" fmla="*/ 135090 h 461495"/>
                    <a:gd name="connsiteX77" fmla="*/ 253735 w 756505"/>
                    <a:gd name="connsiteY77" fmla="*/ 126280 h 461495"/>
                    <a:gd name="connsiteX78" fmla="*/ 253735 w 756505"/>
                    <a:gd name="connsiteY78" fmla="*/ 110422 h 461495"/>
                    <a:gd name="connsiteX79" fmla="*/ 244925 w 756505"/>
                    <a:gd name="connsiteY79" fmla="*/ 89277 h 461495"/>
                    <a:gd name="connsiteX80" fmla="*/ 256644 w 756505"/>
                    <a:gd name="connsiteY80" fmla="*/ 67303 h 461495"/>
                    <a:gd name="connsiteX81" fmla="*/ 263132 w 756505"/>
                    <a:gd name="connsiteY81" fmla="*/ 66076 h 461495"/>
                    <a:gd name="connsiteX82" fmla="*/ 298373 w 756505"/>
                    <a:gd name="connsiteY82" fmla="*/ 71950 h 461495"/>
                    <a:gd name="connsiteX83" fmla="*/ 314525 w 756505"/>
                    <a:gd name="connsiteY83" fmla="*/ 93976 h 461495"/>
                    <a:gd name="connsiteX84" fmla="*/ 421717 w 756505"/>
                    <a:gd name="connsiteY84" fmla="*/ 99849 h 461495"/>
                    <a:gd name="connsiteX85" fmla="*/ 427590 w 756505"/>
                    <a:gd name="connsiteY85" fmla="*/ 76355 h 461495"/>
                    <a:gd name="connsiteX86" fmla="*/ 448147 w 756505"/>
                    <a:gd name="connsiteY86" fmla="*/ 66076 h 461495"/>
                    <a:gd name="connsiteX87" fmla="*/ 458426 w 756505"/>
                    <a:gd name="connsiteY87" fmla="*/ 55798 h 461495"/>
                    <a:gd name="connsiteX88" fmla="*/ 467236 w 756505"/>
                    <a:gd name="connsiteY88" fmla="*/ 44051 h 461495"/>
                    <a:gd name="connsiteX89" fmla="*/ 471641 w 756505"/>
                    <a:gd name="connsiteY89" fmla="*/ 33773 h 461495"/>
                    <a:gd name="connsiteX90" fmla="*/ 473110 w 756505"/>
                    <a:gd name="connsiteY90" fmla="*/ 23494 h 461495"/>
                    <a:gd name="connsiteX91" fmla="*/ 498072 w 756505"/>
                    <a:gd name="connsiteY91" fmla="*/ 11747 h 461495"/>
                    <a:gd name="connsiteX92" fmla="*/ 511287 w 756505"/>
                    <a:gd name="connsiteY92" fmla="*/ 8810 h 461495"/>
                    <a:gd name="connsiteX93" fmla="*/ 527439 w 756505"/>
                    <a:gd name="connsiteY93" fmla="*/ 8810 h 461495"/>
                    <a:gd name="connsiteX94" fmla="*/ 534781 w 756505"/>
                    <a:gd name="connsiteY94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07013 w 756505"/>
                    <a:gd name="connsiteY49" fmla="*/ 461495 h 461495"/>
                    <a:gd name="connsiteX50" fmla="*/ 29428 w 756505"/>
                    <a:gd name="connsiteY50" fmla="*/ 461495 h 461495"/>
                    <a:gd name="connsiteX51" fmla="*/ 33479 w 756505"/>
                    <a:gd name="connsiteY51" fmla="*/ 431113 h 461495"/>
                    <a:gd name="connsiteX52" fmla="*/ 8810 w 756505"/>
                    <a:gd name="connsiteY52" fmla="*/ 402921 h 461495"/>
                    <a:gd name="connsiteX53" fmla="*/ 14096 w 756505"/>
                    <a:gd name="connsiteY53" fmla="*/ 387062 h 461495"/>
                    <a:gd name="connsiteX54" fmla="*/ 0 w 756505"/>
                    <a:gd name="connsiteY54" fmla="*/ 381776 h 461495"/>
                    <a:gd name="connsiteX55" fmla="*/ 0 w 756505"/>
                    <a:gd name="connsiteY55" fmla="*/ 367680 h 461495"/>
                    <a:gd name="connsiteX56" fmla="*/ 24669 w 756505"/>
                    <a:gd name="connsiteY56" fmla="*/ 367680 h 461495"/>
                    <a:gd name="connsiteX57" fmla="*/ 19383 w 756505"/>
                    <a:gd name="connsiteY57" fmla="*/ 348297 h 461495"/>
                    <a:gd name="connsiteX58" fmla="*/ 22907 w 756505"/>
                    <a:gd name="connsiteY58" fmla="*/ 341249 h 461495"/>
                    <a:gd name="connsiteX59" fmla="*/ 15859 w 756505"/>
                    <a:gd name="connsiteY59" fmla="*/ 302484 h 461495"/>
                    <a:gd name="connsiteX60" fmla="*/ 7048 w 756505"/>
                    <a:gd name="connsiteY60" fmla="*/ 295436 h 461495"/>
                    <a:gd name="connsiteX61" fmla="*/ 24669 w 756505"/>
                    <a:gd name="connsiteY61" fmla="*/ 277816 h 461495"/>
                    <a:gd name="connsiteX62" fmla="*/ 28193 w 756505"/>
                    <a:gd name="connsiteY62" fmla="*/ 267243 h 461495"/>
                    <a:gd name="connsiteX63" fmla="*/ 42289 w 756505"/>
                    <a:gd name="connsiteY63" fmla="*/ 265481 h 461495"/>
                    <a:gd name="connsiteX64" fmla="*/ 42289 w 756505"/>
                    <a:gd name="connsiteY64" fmla="*/ 230241 h 461495"/>
                    <a:gd name="connsiteX65" fmla="*/ 56386 w 756505"/>
                    <a:gd name="connsiteY65" fmla="*/ 207334 h 461495"/>
                    <a:gd name="connsiteX66" fmla="*/ 66958 w 756505"/>
                    <a:gd name="connsiteY66" fmla="*/ 200286 h 461495"/>
                    <a:gd name="connsiteX67" fmla="*/ 82816 w 756505"/>
                    <a:gd name="connsiteY67" fmla="*/ 172093 h 461495"/>
                    <a:gd name="connsiteX68" fmla="*/ 119819 w 756505"/>
                    <a:gd name="connsiteY68" fmla="*/ 159759 h 461495"/>
                    <a:gd name="connsiteX69" fmla="*/ 139202 w 756505"/>
                    <a:gd name="connsiteY69" fmla="*/ 149186 h 461495"/>
                    <a:gd name="connsiteX70" fmla="*/ 158584 w 756505"/>
                    <a:gd name="connsiteY70" fmla="*/ 163283 h 461495"/>
                    <a:gd name="connsiteX71" fmla="*/ 186777 w 756505"/>
                    <a:gd name="connsiteY71" fmla="*/ 154473 h 461495"/>
                    <a:gd name="connsiteX72" fmla="*/ 197349 w 756505"/>
                    <a:gd name="connsiteY72" fmla="*/ 165045 h 461495"/>
                    <a:gd name="connsiteX73" fmla="*/ 223780 w 756505"/>
                    <a:gd name="connsiteY73" fmla="*/ 161521 h 461495"/>
                    <a:gd name="connsiteX74" fmla="*/ 244925 w 756505"/>
                    <a:gd name="connsiteY74" fmla="*/ 149186 h 461495"/>
                    <a:gd name="connsiteX75" fmla="*/ 243163 w 756505"/>
                    <a:gd name="connsiteY75" fmla="*/ 135090 h 461495"/>
                    <a:gd name="connsiteX76" fmla="*/ 253735 w 756505"/>
                    <a:gd name="connsiteY76" fmla="*/ 126280 h 461495"/>
                    <a:gd name="connsiteX77" fmla="*/ 253735 w 756505"/>
                    <a:gd name="connsiteY77" fmla="*/ 110422 h 461495"/>
                    <a:gd name="connsiteX78" fmla="*/ 244925 w 756505"/>
                    <a:gd name="connsiteY78" fmla="*/ 89277 h 461495"/>
                    <a:gd name="connsiteX79" fmla="*/ 256644 w 756505"/>
                    <a:gd name="connsiteY79" fmla="*/ 67303 h 461495"/>
                    <a:gd name="connsiteX80" fmla="*/ 263132 w 756505"/>
                    <a:gd name="connsiteY80" fmla="*/ 66076 h 461495"/>
                    <a:gd name="connsiteX81" fmla="*/ 298373 w 756505"/>
                    <a:gd name="connsiteY81" fmla="*/ 71950 h 461495"/>
                    <a:gd name="connsiteX82" fmla="*/ 314525 w 756505"/>
                    <a:gd name="connsiteY82" fmla="*/ 93976 h 461495"/>
                    <a:gd name="connsiteX83" fmla="*/ 421717 w 756505"/>
                    <a:gd name="connsiteY83" fmla="*/ 99849 h 461495"/>
                    <a:gd name="connsiteX84" fmla="*/ 427590 w 756505"/>
                    <a:gd name="connsiteY84" fmla="*/ 76355 h 461495"/>
                    <a:gd name="connsiteX85" fmla="*/ 448147 w 756505"/>
                    <a:gd name="connsiteY85" fmla="*/ 66076 h 461495"/>
                    <a:gd name="connsiteX86" fmla="*/ 458426 w 756505"/>
                    <a:gd name="connsiteY86" fmla="*/ 55798 h 461495"/>
                    <a:gd name="connsiteX87" fmla="*/ 467236 w 756505"/>
                    <a:gd name="connsiteY87" fmla="*/ 44051 h 461495"/>
                    <a:gd name="connsiteX88" fmla="*/ 471641 w 756505"/>
                    <a:gd name="connsiteY88" fmla="*/ 33773 h 461495"/>
                    <a:gd name="connsiteX89" fmla="*/ 473110 w 756505"/>
                    <a:gd name="connsiteY89" fmla="*/ 23494 h 461495"/>
                    <a:gd name="connsiteX90" fmla="*/ 498072 w 756505"/>
                    <a:gd name="connsiteY90" fmla="*/ 11747 h 461495"/>
                    <a:gd name="connsiteX91" fmla="*/ 511287 w 756505"/>
                    <a:gd name="connsiteY91" fmla="*/ 8810 h 461495"/>
                    <a:gd name="connsiteX92" fmla="*/ 527439 w 756505"/>
                    <a:gd name="connsiteY92" fmla="*/ 8810 h 461495"/>
                    <a:gd name="connsiteX93" fmla="*/ 534781 w 756505"/>
                    <a:gd name="connsiteY93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29428 w 756505"/>
                    <a:gd name="connsiteY49" fmla="*/ 461495 h 461495"/>
                    <a:gd name="connsiteX50" fmla="*/ 33479 w 756505"/>
                    <a:gd name="connsiteY50" fmla="*/ 431113 h 461495"/>
                    <a:gd name="connsiteX51" fmla="*/ 8810 w 756505"/>
                    <a:gd name="connsiteY51" fmla="*/ 402921 h 461495"/>
                    <a:gd name="connsiteX52" fmla="*/ 14096 w 756505"/>
                    <a:gd name="connsiteY52" fmla="*/ 387062 h 461495"/>
                    <a:gd name="connsiteX53" fmla="*/ 0 w 756505"/>
                    <a:gd name="connsiteY53" fmla="*/ 381776 h 461495"/>
                    <a:gd name="connsiteX54" fmla="*/ 0 w 756505"/>
                    <a:gd name="connsiteY54" fmla="*/ 367680 h 461495"/>
                    <a:gd name="connsiteX55" fmla="*/ 24669 w 756505"/>
                    <a:gd name="connsiteY55" fmla="*/ 367680 h 461495"/>
                    <a:gd name="connsiteX56" fmla="*/ 19383 w 756505"/>
                    <a:gd name="connsiteY56" fmla="*/ 348297 h 461495"/>
                    <a:gd name="connsiteX57" fmla="*/ 22907 w 756505"/>
                    <a:gd name="connsiteY57" fmla="*/ 341249 h 461495"/>
                    <a:gd name="connsiteX58" fmla="*/ 15859 w 756505"/>
                    <a:gd name="connsiteY58" fmla="*/ 302484 h 461495"/>
                    <a:gd name="connsiteX59" fmla="*/ 7048 w 756505"/>
                    <a:gd name="connsiteY59" fmla="*/ 295436 h 461495"/>
                    <a:gd name="connsiteX60" fmla="*/ 24669 w 756505"/>
                    <a:gd name="connsiteY60" fmla="*/ 277816 h 461495"/>
                    <a:gd name="connsiteX61" fmla="*/ 28193 w 756505"/>
                    <a:gd name="connsiteY61" fmla="*/ 267243 h 461495"/>
                    <a:gd name="connsiteX62" fmla="*/ 42289 w 756505"/>
                    <a:gd name="connsiteY62" fmla="*/ 265481 h 461495"/>
                    <a:gd name="connsiteX63" fmla="*/ 42289 w 756505"/>
                    <a:gd name="connsiteY63" fmla="*/ 230241 h 461495"/>
                    <a:gd name="connsiteX64" fmla="*/ 56386 w 756505"/>
                    <a:gd name="connsiteY64" fmla="*/ 207334 h 461495"/>
                    <a:gd name="connsiteX65" fmla="*/ 66958 w 756505"/>
                    <a:gd name="connsiteY65" fmla="*/ 200286 h 461495"/>
                    <a:gd name="connsiteX66" fmla="*/ 82816 w 756505"/>
                    <a:gd name="connsiteY66" fmla="*/ 172093 h 461495"/>
                    <a:gd name="connsiteX67" fmla="*/ 119819 w 756505"/>
                    <a:gd name="connsiteY67" fmla="*/ 159759 h 461495"/>
                    <a:gd name="connsiteX68" fmla="*/ 139202 w 756505"/>
                    <a:gd name="connsiteY68" fmla="*/ 149186 h 461495"/>
                    <a:gd name="connsiteX69" fmla="*/ 158584 w 756505"/>
                    <a:gd name="connsiteY69" fmla="*/ 163283 h 461495"/>
                    <a:gd name="connsiteX70" fmla="*/ 186777 w 756505"/>
                    <a:gd name="connsiteY70" fmla="*/ 154473 h 461495"/>
                    <a:gd name="connsiteX71" fmla="*/ 197349 w 756505"/>
                    <a:gd name="connsiteY71" fmla="*/ 165045 h 461495"/>
                    <a:gd name="connsiteX72" fmla="*/ 223780 w 756505"/>
                    <a:gd name="connsiteY72" fmla="*/ 161521 h 461495"/>
                    <a:gd name="connsiteX73" fmla="*/ 244925 w 756505"/>
                    <a:gd name="connsiteY73" fmla="*/ 149186 h 461495"/>
                    <a:gd name="connsiteX74" fmla="*/ 243163 w 756505"/>
                    <a:gd name="connsiteY74" fmla="*/ 135090 h 461495"/>
                    <a:gd name="connsiteX75" fmla="*/ 253735 w 756505"/>
                    <a:gd name="connsiteY75" fmla="*/ 126280 h 461495"/>
                    <a:gd name="connsiteX76" fmla="*/ 253735 w 756505"/>
                    <a:gd name="connsiteY76" fmla="*/ 110422 h 461495"/>
                    <a:gd name="connsiteX77" fmla="*/ 244925 w 756505"/>
                    <a:gd name="connsiteY77" fmla="*/ 89277 h 461495"/>
                    <a:gd name="connsiteX78" fmla="*/ 256644 w 756505"/>
                    <a:gd name="connsiteY78" fmla="*/ 67303 h 461495"/>
                    <a:gd name="connsiteX79" fmla="*/ 263132 w 756505"/>
                    <a:gd name="connsiteY79" fmla="*/ 66076 h 461495"/>
                    <a:gd name="connsiteX80" fmla="*/ 298373 w 756505"/>
                    <a:gd name="connsiteY80" fmla="*/ 71950 h 461495"/>
                    <a:gd name="connsiteX81" fmla="*/ 314525 w 756505"/>
                    <a:gd name="connsiteY81" fmla="*/ 93976 h 461495"/>
                    <a:gd name="connsiteX82" fmla="*/ 421717 w 756505"/>
                    <a:gd name="connsiteY82" fmla="*/ 99849 h 461495"/>
                    <a:gd name="connsiteX83" fmla="*/ 427590 w 756505"/>
                    <a:gd name="connsiteY83" fmla="*/ 76355 h 461495"/>
                    <a:gd name="connsiteX84" fmla="*/ 448147 w 756505"/>
                    <a:gd name="connsiteY84" fmla="*/ 66076 h 461495"/>
                    <a:gd name="connsiteX85" fmla="*/ 458426 w 756505"/>
                    <a:gd name="connsiteY85" fmla="*/ 55798 h 461495"/>
                    <a:gd name="connsiteX86" fmla="*/ 467236 w 756505"/>
                    <a:gd name="connsiteY86" fmla="*/ 44051 h 461495"/>
                    <a:gd name="connsiteX87" fmla="*/ 471641 w 756505"/>
                    <a:gd name="connsiteY87" fmla="*/ 33773 h 461495"/>
                    <a:gd name="connsiteX88" fmla="*/ 473110 w 756505"/>
                    <a:gd name="connsiteY88" fmla="*/ 23494 h 461495"/>
                    <a:gd name="connsiteX89" fmla="*/ 498072 w 756505"/>
                    <a:gd name="connsiteY89" fmla="*/ 11747 h 461495"/>
                    <a:gd name="connsiteX90" fmla="*/ 511287 w 756505"/>
                    <a:gd name="connsiteY90" fmla="*/ 8810 h 461495"/>
                    <a:gd name="connsiteX91" fmla="*/ 527439 w 756505"/>
                    <a:gd name="connsiteY91" fmla="*/ 8810 h 461495"/>
                    <a:gd name="connsiteX92" fmla="*/ 534781 w 756505"/>
                    <a:gd name="connsiteY92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29428 w 756505"/>
                    <a:gd name="connsiteY48" fmla="*/ 461495 h 461495"/>
                    <a:gd name="connsiteX49" fmla="*/ 33479 w 756505"/>
                    <a:gd name="connsiteY49" fmla="*/ 431113 h 461495"/>
                    <a:gd name="connsiteX50" fmla="*/ 8810 w 756505"/>
                    <a:gd name="connsiteY50" fmla="*/ 402921 h 461495"/>
                    <a:gd name="connsiteX51" fmla="*/ 14096 w 756505"/>
                    <a:gd name="connsiteY51" fmla="*/ 387062 h 461495"/>
                    <a:gd name="connsiteX52" fmla="*/ 0 w 756505"/>
                    <a:gd name="connsiteY52" fmla="*/ 381776 h 461495"/>
                    <a:gd name="connsiteX53" fmla="*/ 0 w 756505"/>
                    <a:gd name="connsiteY53" fmla="*/ 367680 h 461495"/>
                    <a:gd name="connsiteX54" fmla="*/ 24669 w 756505"/>
                    <a:gd name="connsiteY54" fmla="*/ 367680 h 461495"/>
                    <a:gd name="connsiteX55" fmla="*/ 19383 w 756505"/>
                    <a:gd name="connsiteY55" fmla="*/ 348297 h 461495"/>
                    <a:gd name="connsiteX56" fmla="*/ 22907 w 756505"/>
                    <a:gd name="connsiteY56" fmla="*/ 341249 h 461495"/>
                    <a:gd name="connsiteX57" fmla="*/ 15859 w 756505"/>
                    <a:gd name="connsiteY57" fmla="*/ 302484 h 461495"/>
                    <a:gd name="connsiteX58" fmla="*/ 7048 w 756505"/>
                    <a:gd name="connsiteY58" fmla="*/ 295436 h 461495"/>
                    <a:gd name="connsiteX59" fmla="*/ 24669 w 756505"/>
                    <a:gd name="connsiteY59" fmla="*/ 277816 h 461495"/>
                    <a:gd name="connsiteX60" fmla="*/ 28193 w 756505"/>
                    <a:gd name="connsiteY60" fmla="*/ 267243 h 461495"/>
                    <a:gd name="connsiteX61" fmla="*/ 42289 w 756505"/>
                    <a:gd name="connsiteY61" fmla="*/ 265481 h 461495"/>
                    <a:gd name="connsiteX62" fmla="*/ 42289 w 756505"/>
                    <a:gd name="connsiteY62" fmla="*/ 230241 h 461495"/>
                    <a:gd name="connsiteX63" fmla="*/ 56386 w 756505"/>
                    <a:gd name="connsiteY63" fmla="*/ 207334 h 461495"/>
                    <a:gd name="connsiteX64" fmla="*/ 66958 w 756505"/>
                    <a:gd name="connsiteY64" fmla="*/ 200286 h 461495"/>
                    <a:gd name="connsiteX65" fmla="*/ 82816 w 756505"/>
                    <a:gd name="connsiteY65" fmla="*/ 172093 h 461495"/>
                    <a:gd name="connsiteX66" fmla="*/ 119819 w 756505"/>
                    <a:gd name="connsiteY66" fmla="*/ 159759 h 461495"/>
                    <a:gd name="connsiteX67" fmla="*/ 139202 w 756505"/>
                    <a:gd name="connsiteY67" fmla="*/ 149186 h 461495"/>
                    <a:gd name="connsiteX68" fmla="*/ 158584 w 756505"/>
                    <a:gd name="connsiteY68" fmla="*/ 163283 h 461495"/>
                    <a:gd name="connsiteX69" fmla="*/ 186777 w 756505"/>
                    <a:gd name="connsiteY69" fmla="*/ 154473 h 461495"/>
                    <a:gd name="connsiteX70" fmla="*/ 197349 w 756505"/>
                    <a:gd name="connsiteY70" fmla="*/ 165045 h 461495"/>
                    <a:gd name="connsiteX71" fmla="*/ 223780 w 756505"/>
                    <a:gd name="connsiteY71" fmla="*/ 161521 h 461495"/>
                    <a:gd name="connsiteX72" fmla="*/ 244925 w 756505"/>
                    <a:gd name="connsiteY72" fmla="*/ 149186 h 461495"/>
                    <a:gd name="connsiteX73" fmla="*/ 243163 w 756505"/>
                    <a:gd name="connsiteY73" fmla="*/ 135090 h 461495"/>
                    <a:gd name="connsiteX74" fmla="*/ 253735 w 756505"/>
                    <a:gd name="connsiteY74" fmla="*/ 126280 h 461495"/>
                    <a:gd name="connsiteX75" fmla="*/ 253735 w 756505"/>
                    <a:gd name="connsiteY75" fmla="*/ 110422 h 461495"/>
                    <a:gd name="connsiteX76" fmla="*/ 244925 w 756505"/>
                    <a:gd name="connsiteY76" fmla="*/ 89277 h 461495"/>
                    <a:gd name="connsiteX77" fmla="*/ 256644 w 756505"/>
                    <a:gd name="connsiteY77" fmla="*/ 67303 h 461495"/>
                    <a:gd name="connsiteX78" fmla="*/ 263132 w 756505"/>
                    <a:gd name="connsiteY78" fmla="*/ 66076 h 461495"/>
                    <a:gd name="connsiteX79" fmla="*/ 298373 w 756505"/>
                    <a:gd name="connsiteY79" fmla="*/ 71950 h 461495"/>
                    <a:gd name="connsiteX80" fmla="*/ 314525 w 756505"/>
                    <a:gd name="connsiteY80" fmla="*/ 93976 h 461495"/>
                    <a:gd name="connsiteX81" fmla="*/ 421717 w 756505"/>
                    <a:gd name="connsiteY81" fmla="*/ 99849 h 461495"/>
                    <a:gd name="connsiteX82" fmla="*/ 427590 w 756505"/>
                    <a:gd name="connsiteY82" fmla="*/ 76355 h 461495"/>
                    <a:gd name="connsiteX83" fmla="*/ 448147 w 756505"/>
                    <a:gd name="connsiteY83" fmla="*/ 66076 h 461495"/>
                    <a:gd name="connsiteX84" fmla="*/ 458426 w 756505"/>
                    <a:gd name="connsiteY84" fmla="*/ 55798 h 461495"/>
                    <a:gd name="connsiteX85" fmla="*/ 467236 w 756505"/>
                    <a:gd name="connsiteY85" fmla="*/ 44051 h 461495"/>
                    <a:gd name="connsiteX86" fmla="*/ 471641 w 756505"/>
                    <a:gd name="connsiteY86" fmla="*/ 33773 h 461495"/>
                    <a:gd name="connsiteX87" fmla="*/ 473110 w 756505"/>
                    <a:gd name="connsiteY87" fmla="*/ 23494 h 461495"/>
                    <a:gd name="connsiteX88" fmla="*/ 498072 w 756505"/>
                    <a:gd name="connsiteY88" fmla="*/ 11747 h 461495"/>
                    <a:gd name="connsiteX89" fmla="*/ 511287 w 756505"/>
                    <a:gd name="connsiteY89" fmla="*/ 8810 h 461495"/>
                    <a:gd name="connsiteX90" fmla="*/ 527439 w 756505"/>
                    <a:gd name="connsiteY90" fmla="*/ 8810 h 461495"/>
                    <a:gd name="connsiteX91" fmla="*/ 534781 w 756505"/>
                    <a:gd name="connsiteY91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9428 w 756505"/>
                    <a:gd name="connsiteY47" fmla="*/ 461495 h 461495"/>
                    <a:gd name="connsiteX48" fmla="*/ 33479 w 756505"/>
                    <a:gd name="connsiteY48" fmla="*/ 431113 h 461495"/>
                    <a:gd name="connsiteX49" fmla="*/ 8810 w 756505"/>
                    <a:gd name="connsiteY49" fmla="*/ 402921 h 461495"/>
                    <a:gd name="connsiteX50" fmla="*/ 14096 w 756505"/>
                    <a:gd name="connsiteY50" fmla="*/ 387062 h 461495"/>
                    <a:gd name="connsiteX51" fmla="*/ 0 w 756505"/>
                    <a:gd name="connsiteY51" fmla="*/ 381776 h 461495"/>
                    <a:gd name="connsiteX52" fmla="*/ 0 w 756505"/>
                    <a:gd name="connsiteY52" fmla="*/ 367680 h 461495"/>
                    <a:gd name="connsiteX53" fmla="*/ 24669 w 756505"/>
                    <a:gd name="connsiteY53" fmla="*/ 367680 h 461495"/>
                    <a:gd name="connsiteX54" fmla="*/ 19383 w 756505"/>
                    <a:gd name="connsiteY54" fmla="*/ 348297 h 461495"/>
                    <a:gd name="connsiteX55" fmla="*/ 22907 w 756505"/>
                    <a:gd name="connsiteY55" fmla="*/ 341249 h 461495"/>
                    <a:gd name="connsiteX56" fmla="*/ 15859 w 756505"/>
                    <a:gd name="connsiteY56" fmla="*/ 302484 h 461495"/>
                    <a:gd name="connsiteX57" fmla="*/ 7048 w 756505"/>
                    <a:gd name="connsiteY57" fmla="*/ 295436 h 461495"/>
                    <a:gd name="connsiteX58" fmla="*/ 24669 w 756505"/>
                    <a:gd name="connsiteY58" fmla="*/ 277816 h 461495"/>
                    <a:gd name="connsiteX59" fmla="*/ 28193 w 756505"/>
                    <a:gd name="connsiteY59" fmla="*/ 267243 h 461495"/>
                    <a:gd name="connsiteX60" fmla="*/ 42289 w 756505"/>
                    <a:gd name="connsiteY60" fmla="*/ 265481 h 461495"/>
                    <a:gd name="connsiteX61" fmla="*/ 42289 w 756505"/>
                    <a:gd name="connsiteY61" fmla="*/ 230241 h 461495"/>
                    <a:gd name="connsiteX62" fmla="*/ 56386 w 756505"/>
                    <a:gd name="connsiteY62" fmla="*/ 207334 h 461495"/>
                    <a:gd name="connsiteX63" fmla="*/ 66958 w 756505"/>
                    <a:gd name="connsiteY63" fmla="*/ 200286 h 461495"/>
                    <a:gd name="connsiteX64" fmla="*/ 82816 w 756505"/>
                    <a:gd name="connsiteY64" fmla="*/ 172093 h 461495"/>
                    <a:gd name="connsiteX65" fmla="*/ 119819 w 756505"/>
                    <a:gd name="connsiteY65" fmla="*/ 159759 h 461495"/>
                    <a:gd name="connsiteX66" fmla="*/ 139202 w 756505"/>
                    <a:gd name="connsiteY66" fmla="*/ 149186 h 461495"/>
                    <a:gd name="connsiteX67" fmla="*/ 158584 w 756505"/>
                    <a:gd name="connsiteY67" fmla="*/ 163283 h 461495"/>
                    <a:gd name="connsiteX68" fmla="*/ 186777 w 756505"/>
                    <a:gd name="connsiteY68" fmla="*/ 154473 h 461495"/>
                    <a:gd name="connsiteX69" fmla="*/ 197349 w 756505"/>
                    <a:gd name="connsiteY69" fmla="*/ 165045 h 461495"/>
                    <a:gd name="connsiteX70" fmla="*/ 223780 w 756505"/>
                    <a:gd name="connsiteY70" fmla="*/ 161521 h 461495"/>
                    <a:gd name="connsiteX71" fmla="*/ 244925 w 756505"/>
                    <a:gd name="connsiteY71" fmla="*/ 149186 h 461495"/>
                    <a:gd name="connsiteX72" fmla="*/ 243163 w 756505"/>
                    <a:gd name="connsiteY72" fmla="*/ 135090 h 461495"/>
                    <a:gd name="connsiteX73" fmla="*/ 253735 w 756505"/>
                    <a:gd name="connsiteY73" fmla="*/ 126280 h 461495"/>
                    <a:gd name="connsiteX74" fmla="*/ 253735 w 756505"/>
                    <a:gd name="connsiteY74" fmla="*/ 110422 h 461495"/>
                    <a:gd name="connsiteX75" fmla="*/ 244925 w 756505"/>
                    <a:gd name="connsiteY75" fmla="*/ 89277 h 461495"/>
                    <a:gd name="connsiteX76" fmla="*/ 256644 w 756505"/>
                    <a:gd name="connsiteY76" fmla="*/ 67303 h 461495"/>
                    <a:gd name="connsiteX77" fmla="*/ 263132 w 756505"/>
                    <a:gd name="connsiteY77" fmla="*/ 66076 h 461495"/>
                    <a:gd name="connsiteX78" fmla="*/ 298373 w 756505"/>
                    <a:gd name="connsiteY78" fmla="*/ 71950 h 461495"/>
                    <a:gd name="connsiteX79" fmla="*/ 314525 w 756505"/>
                    <a:gd name="connsiteY79" fmla="*/ 93976 h 461495"/>
                    <a:gd name="connsiteX80" fmla="*/ 421717 w 756505"/>
                    <a:gd name="connsiteY80" fmla="*/ 99849 h 461495"/>
                    <a:gd name="connsiteX81" fmla="*/ 427590 w 756505"/>
                    <a:gd name="connsiteY81" fmla="*/ 76355 h 461495"/>
                    <a:gd name="connsiteX82" fmla="*/ 448147 w 756505"/>
                    <a:gd name="connsiteY82" fmla="*/ 66076 h 461495"/>
                    <a:gd name="connsiteX83" fmla="*/ 458426 w 756505"/>
                    <a:gd name="connsiteY83" fmla="*/ 55798 h 461495"/>
                    <a:gd name="connsiteX84" fmla="*/ 467236 w 756505"/>
                    <a:gd name="connsiteY84" fmla="*/ 44051 h 461495"/>
                    <a:gd name="connsiteX85" fmla="*/ 471641 w 756505"/>
                    <a:gd name="connsiteY85" fmla="*/ 33773 h 461495"/>
                    <a:gd name="connsiteX86" fmla="*/ 473110 w 756505"/>
                    <a:gd name="connsiteY86" fmla="*/ 23494 h 461495"/>
                    <a:gd name="connsiteX87" fmla="*/ 498072 w 756505"/>
                    <a:gd name="connsiteY87" fmla="*/ 11747 h 461495"/>
                    <a:gd name="connsiteX88" fmla="*/ 511287 w 756505"/>
                    <a:gd name="connsiteY88" fmla="*/ 8810 h 461495"/>
                    <a:gd name="connsiteX89" fmla="*/ 527439 w 756505"/>
                    <a:gd name="connsiteY89" fmla="*/ 8810 h 461495"/>
                    <a:gd name="connsiteX90" fmla="*/ 534781 w 756505"/>
                    <a:gd name="connsiteY90" fmla="*/ 0 h 461495"/>
                    <a:gd name="connsiteX0" fmla="*/ 534781 w 756505"/>
                    <a:gd name="connsiteY0" fmla="*/ 0 h 573414"/>
                    <a:gd name="connsiteX1" fmla="*/ 556807 w 756505"/>
                    <a:gd name="connsiteY1" fmla="*/ 10279 h 573414"/>
                    <a:gd name="connsiteX2" fmla="*/ 578832 w 756505"/>
                    <a:gd name="connsiteY2" fmla="*/ 20557 h 573414"/>
                    <a:gd name="connsiteX3" fmla="*/ 618478 w 756505"/>
                    <a:gd name="connsiteY3" fmla="*/ 52861 h 573414"/>
                    <a:gd name="connsiteX4" fmla="*/ 624352 w 756505"/>
                    <a:gd name="connsiteY4" fmla="*/ 73419 h 573414"/>
                    <a:gd name="connsiteX5" fmla="*/ 640504 w 756505"/>
                    <a:gd name="connsiteY5" fmla="*/ 89570 h 573414"/>
                    <a:gd name="connsiteX6" fmla="*/ 641972 w 756505"/>
                    <a:gd name="connsiteY6" fmla="*/ 130685 h 573414"/>
                    <a:gd name="connsiteX7" fmla="*/ 628757 w 756505"/>
                    <a:gd name="connsiteY7" fmla="*/ 157116 h 573414"/>
                    <a:gd name="connsiteX8" fmla="*/ 640504 w 756505"/>
                    <a:gd name="connsiteY8" fmla="*/ 179141 h 573414"/>
                    <a:gd name="connsiteX9" fmla="*/ 640504 w 756505"/>
                    <a:gd name="connsiteY9" fmla="*/ 193825 h 573414"/>
                    <a:gd name="connsiteX10" fmla="*/ 625820 w 756505"/>
                    <a:gd name="connsiteY10" fmla="*/ 202635 h 573414"/>
                    <a:gd name="connsiteX11" fmla="*/ 615542 w 756505"/>
                    <a:gd name="connsiteY11" fmla="*/ 243750 h 573414"/>
                    <a:gd name="connsiteX12" fmla="*/ 594985 w 756505"/>
                    <a:gd name="connsiteY12" fmla="*/ 243750 h 573414"/>
                    <a:gd name="connsiteX13" fmla="*/ 581769 w 756505"/>
                    <a:gd name="connsiteY13" fmla="*/ 234939 h 573414"/>
                    <a:gd name="connsiteX14" fmla="*/ 570022 w 756505"/>
                    <a:gd name="connsiteY14" fmla="*/ 232003 h 573414"/>
                    <a:gd name="connsiteX15" fmla="*/ 564149 w 756505"/>
                    <a:gd name="connsiteY15" fmla="*/ 236407 h 573414"/>
                    <a:gd name="connsiteX16" fmla="*/ 578832 w 756505"/>
                    <a:gd name="connsiteY16" fmla="*/ 264307 h 573414"/>
                    <a:gd name="connsiteX17" fmla="*/ 571491 w 756505"/>
                    <a:gd name="connsiteY17" fmla="*/ 274586 h 573414"/>
                    <a:gd name="connsiteX18" fmla="*/ 542123 w 756505"/>
                    <a:gd name="connsiteY18" fmla="*/ 278990 h 573414"/>
                    <a:gd name="connsiteX19" fmla="*/ 542123 w 756505"/>
                    <a:gd name="connsiteY19" fmla="*/ 299548 h 573414"/>
                    <a:gd name="connsiteX20" fmla="*/ 509819 w 756505"/>
                    <a:gd name="connsiteY20" fmla="*/ 289269 h 573414"/>
                    <a:gd name="connsiteX21" fmla="*/ 501009 w 756505"/>
                    <a:gd name="connsiteY21" fmla="*/ 277522 h 573414"/>
                    <a:gd name="connsiteX22" fmla="*/ 474578 w 756505"/>
                    <a:gd name="connsiteY22" fmla="*/ 284864 h 573414"/>
                    <a:gd name="connsiteX23" fmla="*/ 480452 w 756505"/>
                    <a:gd name="connsiteY23" fmla="*/ 331852 h 573414"/>
                    <a:gd name="connsiteX24" fmla="*/ 480452 w 756505"/>
                    <a:gd name="connsiteY24" fmla="*/ 355346 h 573414"/>
                    <a:gd name="connsiteX25" fmla="*/ 490730 w 756505"/>
                    <a:gd name="connsiteY25" fmla="*/ 361219 h 573414"/>
                    <a:gd name="connsiteX26" fmla="*/ 534781 w 756505"/>
                    <a:gd name="connsiteY26" fmla="*/ 375903 h 573414"/>
                    <a:gd name="connsiteX27" fmla="*/ 540655 w 756505"/>
                    <a:gd name="connsiteY27" fmla="*/ 374435 h 573414"/>
                    <a:gd name="connsiteX28" fmla="*/ 575896 w 756505"/>
                    <a:gd name="connsiteY28" fmla="*/ 367093 h 573414"/>
                    <a:gd name="connsiteX29" fmla="*/ 586174 w 756505"/>
                    <a:gd name="connsiteY29" fmla="*/ 361219 h 573414"/>
                    <a:gd name="connsiteX30" fmla="*/ 602326 w 756505"/>
                    <a:gd name="connsiteY30" fmla="*/ 355346 h 573414"/>
                    <a:gd name="connsiteX31" fmla="*/ 617010 w 756505"/>
                    <a:gd name="connsiteY31" fmla="*/ 355346 h 573414"/>
                    <a:gd name="connsiteX32" fmla="*/ 633162 w 756505"/>
                    <a:gd name="connsiteY32" fmla="*/ 361219 h 573414"/>
                    <a:gd name="connsiteX33" fmla="*/ 649314 w 756505"/>
                    <a:gd name="connsiteY33" fmla="*/ 375903 h 573414"/>
                    <a:gd name="connsiteX34" fmla="*/ 665466 w 756505"/>
                    <a:gd name="connsiteY34" fmla="*/ 372966 h 573414"/>
                    <a:gd name="connsiteX35" fmla="*/ 690429 w 756505"/>
                    <a:gd name="connsiteY35" fmla="*/ 381776 h 573414"/>
                    <a:gd name="connsiteX36" fmla="*/ 727138 w 756505"/>
                    <a:gd name="connsiteY36" fmla="*/ 374435 h 573414"/>
                    <a:gd name="connsiteX37" fmla="*/ 743290 w 756505"/>
                    <a:gd name="connsiteY37" fmla="*/ 361219 h 573414"/>
                    <a:gd name="connsiteX38" fmla="*/ 756505 w 756505"/>
                    <a:gd name="connsiteY38" fmla="*/ 364156 h 573414"/>
                    <a:gd name="connsiteX39" fmla="*/ 738885 w 756505"/>
                    <a:gd name="connsiteY39" fmla="*/ 387650 h 573414"/>
                    <a:gd name="connsiteX40" fmla="*/ 738885 w 756505"/>
                    <a:gd name="connsiteY40" fmla="*/ 403802 h 573414"/>
                    <a:gd name="connsiteX41" fmla="*/ 731543 w 756505"/>
                    <a:gd name="connsiteY41" fmla="*/ 417017 h 573414"/>
                    <a:gd name="connsiteX42" fmla="*/ 733011 w 756505"/>
                    <a:gd name="connsiteY42" fmla="*/ 430232 h 573414"/>
                    <a:gd name="connsiteX43" fmla="*/ 713923 w 756505"/>
                    <a:gd name="connsiteY43" fmla="*/ 433170 h 573414"/>
                    <a:gd name="connsiteX44" fmla="*/ 706581 w 756505"/>
                    <a:gd name="connsiteY44" fmla="*/ 444917 h 573414"/>
                    <a:gd name="connsiteX45" fmla="*/ 707765 w 756505"/>
                    <a:gd name="connsiteY45" fmla="*/ 461495 h 573414"/>
                    <a:gd name="connsiteX46" fmla="*/ 293505 w 756505"/>
                    <a:gd name="connsiteY46" fmla="*/ 573414 h 573414"/>
                    <a:gd name="connsiteX47" fmla="*/ 29428 w 756505"/>
                    <a:gd name="connsiteY47" fmla="*/ 461495 h 573414"/>
                    <a:gd name="connsiteX48" fmla="*/ 33479 w 756505"/>
                    <a:gd name="connsiteY48" fmla="*/ 431113 h 573414"/>
                    <a:gd name="connsiteX49" fmla="*/ 8810 w 756505"/>
                    <a:gd name="connsiteY49" fmla="*/ 402921 h 573414"/>
                    <a:gd name="connsiteX50" fmla="*/ 14096 w 756505"/>
                    <a:gd name="connsiteY50" fmla="*/ 387062 h 573414"/>
                    <a:gd name="connsiteX51" fmla="*/ 0 w 756505"/>
                    <a:gd name="connsiteY51" fmla="*/ 381776 h 573414"/>
                    <a:gd name="connsiteX52" fmla="*/ 0 w 756505"/>
                    <a:gd name="connsiteY52" fmla="*/ 367680 h 573414"/>
                    <a:gd name="connsiteX53" fmla="*/ 24669 w 756505"/>
                    <a:gd name="connsiteY53" fmla="*/ 367680 h 573414"/>
                    <a:gd name="connsiteX54" fmla="*/ 19383 w 756505"/>
                    <a:gd name="connsiteY54" fmla="*/ 348297 h 573414"/>
                    <a:gd name="connsiteX55" fmla="*/ 22907 w 756505"/>
                    <a:gd name="connsiteY55" fmla="*/ 341249 h 573414"/>
                    <a:gd name="connsiteX56" fmla="*/ 15859 w 756505"/>
                    <a:gd name="connsiteY56" fmla="*/ 302484 h 573414"/>
                    <a:gd name="connsiteX57" fmla="*/ 7048 w 756505"/>
                    <a:gd name="connsiteY57" fmla="*/ 295436 h 573414"/>
                    <a:gd name="connsiteX58" fmla="*/ 24669 w 756505"/>
                    <a:gd name="connsiteY58" fmla="*/ 277816 h 573414"/>
                    <a:gd name="connsiteX59" fmla="*/ 28193 w 756505"/>
                    <a:gd name="connsiteY59" fmla="*/ 267243 h 573414"/>
                    <a:gd name="connsiteX60" fmla="*/ 42289 w 756505"/>
                    <a:gd name="connsiteY60" fmla="*/ 265481 h 573414"/>
                    <a:gd name="connsiteX61" fmla="*/ 42289 w 756505"/>
                    <a:gd name="connsiteY61" fmla="*/ 230241 h 573414"/>
                    <a:gd name="connsiteX62" fmla="*/ 56386 w 756505"/>
                    <a:gd name="connsiteY62" fmla="*/ 207334 h 573414"/>
                    <a:gd name="connsiteX63" fmla="*/ 66958 w 756505"/>
                    <a:gd name="connsiteY63" fmla="*/ 200286 h 573414"/>
                    <a:gd name="connsiteX64" fmla="*/ 82816 w 756505"/>
                    <a:gd name="connsiteY64" fmla="*/ 172093 h 573414"/>
                    <a:gd name="connsiteX65" fmla="*/ 119819 w 756505"/>
                    <a:gd name="connsiteY65" fmla="*/ 159759 h 573414"/>
                    <a:gd name="connsiteX66" fmla="*/ 139202 w 756505"/>
                    <a:gd name="connsiteY66" fmla="*/ 149186 h 573414"/>
                    <a:gd name="connsiteX67" fmla="*/ 158584 w 756505"/>
                    <a:gd name="connsiteY67" fmla="*/ 163283 h 573414"/>
                    <a:gd name="connsiteX68" fmla="*/ 186777 w 756505"/>
                    <a:gd name="connsiteY68" fmla="*/ 154473 h 573414"/>
                    <a:gd name="connsiteX69" fmla="*/ 197349 w 756505"/>
                    <a:gd name="connsiteY69" fmla="*/ 165045 h 573414"/>
                    <a:gd name="connsiteX70" fmla="*/ 223780 w 756505"/>
                    <a:gd name="connsiteY70" fmla="*/ 161521 h 573414"/>
                    <a:gd name="connsiteX71" fmla="*/ 244925 w 756505"/>
                    <a:gd name="connsiteY71" fmla="*/ 149186 h 573414"/>
                    <a:gd name="connsiteX72" fmla="*/ 243163 w 756505"/>
                    <a:gd name="connsiteY72" fmla="*/ 135090 h 573414"/>
                    <a:gd name="connsiteX73" fmla="*/ 253735 w 756505"/>
                    <a:gd name="connsiteY73" fmla="*/ 126280 h 573414"/>
                    <a:gd name="connsiteX74" fmla="*/ 253735 w 756505"/>
                    <a:gd name="connsiteY74" fmla="*/ 110422 h 573414"/>
                    <a:gd name="connsiteX75" fmla="*/ 244925 w 756505"/>
                    <a:gd name="connsiteY75" fmla="*/ 89277 h 573414"/>
                    <a:gd name="connsiteX76" fmla="*/ 256644 w 756505"/>
                    <a:gd name="connsiteY76" fmla="*/ 67303 h 573414"/>
                    <a:gd name="connsiteX77" fmla="*/ 263132 w 756505"/>
                    <a:gd name="connsiteY77" fmla="*/ 66076 h 573414"/>
                    <a:gd name="connsiteX78" fmla="*/ 298373 w 756505"/>
                    <a:gd name="connsiteY78" fmla="*/ 71950 h 573414"/>
                    <a:gd name="connsiteX79" fmla="*/ 314525 w 756505"/>
                    <a:gd name="connsiteY79" fmla="*/ 93976 h 573414"/>
                    <a:gd name="connsiteX80" fmla="*/ 421717 w 756505"/>
                    <a:gd name="connsiteY80" fmla="*/ 99849 h 573414"/>
                    <a:gd name="connsiteX81" fmla="*/ 427590 w 756505"/>
                    <a:gd name="connsiteY81" fmla="*/ 76355 h 573414"/>
                    <a:gd name="connsiteX82" fmla="*/ 448147 w 756505"/>
                    <a:gd name="connsiteY82" fmla="*/ 66076 h 573414"/>
                    <a:gd name="connsiteX83" fmla="*/ 458426 w 756505"/>
                    <a:gd name="connsiteY83" fmla="*/ 55798 h 573414"/>
                    <a:gd name="connsiteX84" fmla="*/ 467236 w 756505"/>
                    <a:gd name="connsiteY84" fmla="*/ 44051 h 573414"/>
                    <a:gd name="connsiteX85" fmla="*/ 471641 w 756505"/>
                    <a:gd name="connsiteY85" fmla="*/ 33773 h 573414"/>
                    <a:gd name="connsiteX86" fmla="*/ 473110 w 756505"/>
                    <a:gd name="connsiteY86" fmla="*/ 23494 h 573414"/>
                    <a:gd name="connsiteX87" fmla="*/ 498072 w 756505"/>
                    <a:gd name="connsiteY87" fmla="*/ 11747 h 573414"/>
                    <a:gd name="connsiteX88" fmla="*/ 511287 w 756505"/>
                    <a:gd name="connsiteY88" fmla="*/ 8810 h 573414"/>
                    <a:gd name="connsiteX89" fmla="*/ 527439 w 756505"/>
                    <a:gd name="connsiteY89" fmla="*/ 8810 h 573414"/>
                    <a:gd name="connsiteX90" fmla="*/ 534781 w 756505"/>
                    <a:gd name="connsiteY90" fmla="*/ 0 h 573414"/>
                    <a:gd name="connsiteX0" fmla="*/ 293505 w 756505"/>
                    <a:gd name="connsiteY0" fmla="*/ 573414 h 664854"/>
                    <a:gd name="connsiteX1" fmla="*/ 29428 w 756505"/>
                    <a:gd name="connsiteY1" fmla="*/ 461495 h 664854"/>
                    <a:gd name="connsiteX2" fmla="*/ 33479 w 756505"/>
                    <a:gd name="connsiteY2" fmla="*/ 431113 h 664854"/>
                    <a:gd name="connsiteX3" fmla="*/ 8810 w 756505"/>
                    <a:gd name="connsiteY3" fmla="*/ 402921 h 664854"/>
                    <a:gd name="connsiteX4" fmla="*/ 14096 w 756505"/>
                    <a:gd name="connsiteY4" fmla="*/ 387062 h 664854"/>
                    <a:gd name="connsiteX5" fmla="*/ 0 w 756505"/>
                    <a:gd name="connsiteY5" fmla="*/ 381776 h 664854"/>
                    <a:gd name="connsiteX6" fmla="*/ 0 w 756505"/>
                    <a:gd name="connsiteY6" fmla="*/ 367680 h 664854"/>
                    <a:gd name="connsiteX7" fmla="*/ 24669 w 756505"/>
                    <a:gd name="connsiteY7" fmla="*/ 367680 h 664854"/>
                    <a:gd name="connsiteX8" fmla="*/ 19383 w 756505"/>
                    <a:gd name="connsiteY8" fmla="*/ 348297 h 664854"/>
                    <a:gd name="connsiteX9" fmla="*/ 22907 w 756505"/>
                    <a:gd name="connsiteY9" fmla="*/ 341249 h 664854"/>
                    <a:gd name="connsiteX10" fmla="*/ 15859 w 756505"/>
                    <a:gd name="connsiteY10" fmla="*/ 302484 h 664854"/>
                    <a:gd name="connsiteX11" fmla="*/ 7048 w 756505"/>
                    <a:gd name="connsiteY11" fmla="*/ 295436 h 664854"/>
                    <a:gd name="connsiteX12" fmla="*/ 24669 w 756505"/>
                    <a:gd name="connsiteY12" fmla="*/ 277816 h 664854"/>
                    <a:gd name="connsiteX13" fmla="*/ 28193 w 756505"/>
                    <a:gd name="connsiteY13" fmla="*/ 267243 h 664854"/>
                    <a:gd name="connsiteX14" fmla="*/ 42289 w 756505"/>
                    <a:gd name="connsiteY14" fmla="*/ 265481 h 664854"/>
                    <a:gd name="connsiteX15" fmla="*/ 42289 w 756505"/>
                    <a:gd name="connsiteY15" fmla="*/ 230241 h 664854"/>
                    <a:gd name="connsiteX16" fmla="*/ 56386 w 756505"/>
                    <a:gd name="connsiteY16" fmla="*/ 207334 h 664854"/>
                    <a:gd name="connsiteX17" fmla="*/ 66958 w 756505"/>
                    <a:gd name="connsiteY17" fmla="*/ 200286 h 664854"/>
                    <a:gd name="connsiteX18" fmla="*/ 82816 w 756505"/>
                    <a:gd name="connsiteY18" fmla="*/ 172093 h 664854"/>
                    <a:gd name="connsiteX19" fmla="*/ 119819 w 756505"/>
                    <a:gd name="connsiteY19" fmla="*/ 159759 h 664854"/>
                    <a:gd name="connsiteX20" fmla="*/ 139202 w 756505"/>
                    <a:gd name="connsiteY20" fmla="*/ 149186 h 664854"/>
                    <a:gd name="connsiteX21" fmla="*/ 158584 w 756505"/>
                    <a:gd name="connsiteY21" fmla="*/ 163283 h 664854"/>
                    <a:gd name="connsiteX22" fmla="*/ 186777 w 756505"/>
                    <a:gd name="connsiteY22" fmla="*/ 154473 h 664854"/>
                    <a:gd name="connsiteX23" fmla="*/ 197349 w 756505"/>
                    <a:gd name="connsiteY23" fmla="*/ 165045 h 664854"/>
                    <a:gd name="connsiteX24" fmla="*/ 223780 w 756505"/>
                    <a:gd name="connsiteY24" fmla="*/ 161521 h 664854"/>
                    <a:gd name="connsiteX25" fmla="*/ 244925 w 756505"/>
                    <a:gd name="connsiteY25" fmla="*/ 149186 h 664854"/>
                    <a:gd name="connsiteX26" fmla="*/ 243163 w 756505"/>
                    <a:gd name="connsiteY26" fmla="*/ 135090 h 664854"/>
                    <a:gd name="connsiteX27" fmla="*/ 253735 w 756505"/>
                    <a:gd name="connsiteY27" fmla="*/ 126280 h 664854"/>
                    <a:gd name="connsiteX28" fmla="*/ 253735 w 756505"/>
                    <a:gd name="connsiteY28" fmla="*/ 110422 h 664854"/>
                    <a:gd name="connsiteX29" fmla="*/ 244925 w 756505"/>
                    <a:gd name="connsiteY29" fmla="*/ 89277 h 664854"/>
                    <a:gd name="connsiteX30" fmla="*/ 256644 w 756505"/>
                    <a:gd name="connsiteY30" fmla="*/ 67303 h 664854"/>
                    <a:gd name="connsiteX31" fmla="*/ 263132 w 756505"/>
                    <a:gd name="connsiteY31" fmla="*/ 66076 h 664854"/>
                    <a:gd name="connsiteX32" fmla="*/ 298373 w 756505"/>
                    <a:gd name="connsiteY32" fmla="*/ 71950 h 664854"/>
                    <a:gd name="connsiteX33" fmla="*/ 314525 w 756505"/>
                    <a:gd name="connsiteY33" fmla="*/ 93976 h 664854"/>
                    <a:gd name="connsiteX34" fmla="*/ 421717 w 756505"/>
                    <a:gd name="connsiteY34" fmla="*/ 99849 h 664854"/>
                    <a:gd name="connsiteX35" fmla="*/ 427590 w 756505"/>
                    <a:gd name="connsiteY35" fmla="*/ 76355 h 664854"/>
                    <a:gd name="connsiteX36" fmla="*/ 448147 w 756505"/>
                    <a:gd name="connsiteY36" fmla="*/ 66076 h 664854"/>
                    <a:gd name="connsiteX37" fmla="*/ 458426 w 756505"/>
                    <a:gd name="connsiteY37" fmla="*/ 55798 h 664854"/>
                    <a:gd name="connsiteX38" fmla="*/ 467236 w 756505"/>
                    <a:gd name="connsiteY38" fmla="*/ 44051 h 664854"/>
                    <a:gd name="connsiteX39" fmla="*/ 471641 w 756505"/>
                    <a:gd name="connsiteY39" fmla="*/ 33773 h 664854"/>
                    <a:gd name="connsiteX40" fmla="*/ 473110 w 756505"/>
                    <a:gd name="connsiteY40" fmla="*/ 23494 h 664854"/>
                    <a:gd name="connsiteX41" fmla="*/ 498072 w 756505"/>
                    <a:gd name="connsiteY41" fmla="*/ 11747 h 664854"/>
                    <a:gd name="connsiteX42" fmla="*/ 511287 w 756505"/>
                    <a:gd name="connsiteY42" fmla="*/ 8810 h 664854"/>
                    <a:gd name="connsiteX43" fmla="*/ 527439 w 756505"/>
                    <a:gd name="connsiteY43" fmla="*/ 8810 h 664854"/>
                    <a:gd name="connsiteX44" fmla="*/ 534781 w 756505"/>
                    <a:gd name="connsiteY44" fmla="*/ 0 h 664854"/>
                    <a:gd name="connsiteX45" fmla="*/ 556807 w 756505"/>
                    <a:gd name="connsiteY45" fmla="*/ 10279 h 664854"/>
                    <a:gd name="connsiteX46" fmla="*/ 578832 w 756505"/>
                    <a:gd name="connsiteY46" fmla="*/ 20557 h 664854"/>
                    <a:gd name="connsiteX47" fmla="*/ 618478 w 756505"/>
                    <a:gd name="connsiteY47" fmla="*/ 52861 h 664854"/>
                    <a:gd name="connsiteX48" fmla="*/ 624352 w 756505"/>
                    <a:gd name="connsiteY48" fmla="*/ 73419 h 664854"/>
                    <a:gd name="connsiteX49" fmla="*/ 640504 w 756505"/>
                    <a:gd name="connsiteY49" fmla="*/ 89570 h 664854"/>
                    <a:gd name="connsiteX50" fmla="*/ 641972 w 756505"/>
                    <a:gd name="connsiteY50" fmla="*/ 130685 h 664854"/>
                    <a:gd name="connsiteX51" fmla="*/ 628757 w 756505"/>
                    <a:gd name="connsiteY51" fmla="*/ 157116 h 664854"/>
                    <a:gd name="connsiteX52" fmla="*/ 640504 w 756505"/>
                    <a:gd name="connsiteY52" fmla="*/ 179141 h 664854"/>
                    <a:gd name="connsiteX53" fmla="*/ 640504 w 756505"/>
                    <a:gd name="connsiteY53" fmla="*/ 193825 h 664854"/>
                    <a:gd name="connsiteX54" fmla="*/ 625820 w 756505"/>
                    <a:gd name="connsiteY54" fmla="*/ 202635 h 664854"/>
                    <a:gd name="connsiteX55" fmla="*/ 615542 w 756505"/>
                    <a:gd name="connsiteY55" fmla="*/ 243750 h 664854"/>
                    <a:gd name="connsiteX56" fmla="*/ 594985 w 756505"/>
                    <a:gd name="connsiteY56" fmla="*/ 243750 h 664854"/>
                    <a:gd name="connsiteX57" fmla="*/ 581769 w 756505"/>
                    <a:gd name="connsiteY57" fmla="*/ 234939 h 664854"/>
                    <a:gd name="connsiteX58" fmla="*/ 570022 w 756505"/>
                    <a:gd name="connsiteY58" fmla="*/ 232003 h 664854"/>
                    <a:gd name="connsiteX59" fmla="*/ 564149 w 756505"/>
                    <a:gd name="connsiteY59" fmla="*/ 236407 h 664854"/>
                    <a:gd name="connsiteX60" fmla="*/ 578832 w 756505"/>
                    <a:gd name="connsiteY60" fmla="*/ 264307 h 664854"/>
                    <a:gd name="connsiteX61" fmla="*/ 571491 w 756505"/>
                    <a:gd name="connsiteY61" fmla="*/ 274586 h 664854"/>
                    <a:gd name="connsiteX62" fmla="*/ 542123 w 756505"/>
                    <a:gd name="connsiteY62" fmla="*/ 278990 h 664854"/>
                    <a:gd name="connsiteX63" fmla="*/ 542123 w 756505"/>
                    <a:gd name="connsiteY63" fmla="*/ 299548 h 664854"/>
                    <a:gd name="connsiteX64" fmla="*/ 509819 w 756505"/>
                    <a:gd name="connsiteY64" fmla="*/ 289269 h 664854"/>
                    <a:gd name="connsiteX65" fmla="*/ 501009 w 756505"/>
                    <a:gd name="connsiteY65" fmla="*/ 277522 h 664854"/>
                    <a:gd name="connsiteX66" fmla="*/ 474578 w 756505"/>
                    <a:gd name="connsiteY66" fmla="*/ 284864 h 664854"/>
                    <a:gd name="connsiteX67" fmla="*/ 480452 w 756505"/>
                    <a:gd name="connsiteY67" fmla="*/ 331852 h 664854"/>
                    <a:gd name="connsiteX68" fmla="*/ 480452 w 756505"/>
                    <a:gd name="connsiteY68" fmla="*/ 355346 h 664854"/>
                    <a:gd name="connsiteX69" fmla="*/ 490730 w 756505"/>
                    <a:gd name="connsiteY69" fmla="*/ 361219 h 664854"/>
                    <a:gd name="connsiteX70" fmla="*/ 534781 w 756505"/>
                    <a:gd name="connsiteY70" fmla="*/ 375903 h 664854"/>
                    <a:gd name="connsiteX71" fmla="*/ 540655 w 756505"/>
                    <a:gd name="connsiteY71" fmla="*/ 374435 h 664854"/>
                    <a:gd name="connsiteX72" fmla="*/ 575896 w 756505"/>
                    <a:gd name="connsiteY72" fmla="*/ 367093 h 664854"/>
                    <a:gd name="connsiteX73" fmla="*/ 586174 w 756505"/>
                    <a:gd name="connsiteY73" fmla="*/ 361219 h 664854"/>
                    <a:gd name="connsiteX74" fmla="*/ 602326 w 756505"/>
                    <a:gd name="connsiteY74" fmla="*/ 355346 h 664854"/>
                    <a:gd name="connsiteX75" fmla="*/ 617010 w 756505"/>
                    <a:gd name="connsiteY75" fmla="*/ 355346 h 664854"/>
                    <a:gd name="connsiteX76" fmla="*/ 633162 w 756505"/>
                    <a:gd name="connsiteY76" fmla="*/ 361219 h 664854"/>
                    <a:gd name="connsiteX77" fmla="*/ 649314 w 756505"/>
                    <a:gd name="connsiteY77" fmla="*/ 375903 h 664854"/>
                    <a:gd name="connsiteX78" fmla="*/ 665466 w 756505"/>
                    <a:gd name="connsiteY78" fmla="*/ 372966 h 664854"/>
                    <a:gd name="connsiteX79" fmla="*/ 690429 w 756505"/>
                    <a:gd name="connsiteY79" fmla="*/ 381776 h 664854"/>
                    <a:gd name="connsiteX80" fmla="*/ 727138 w 756505"/>
                    <a:gd name="connsiteY80" fmla="*/ 374435 h 664854"/>
                    <a:gd name="connsiteX81" fmla="*/ 743290 w 756505"/>
                    <a:gd name="connsiteY81" fmla="*/ 361219 h 664854"/>
                    <a:gd name="connsiteX82" fmla="*/ 756505 w 756505"/>
                    <a:gd name="connsiteY82" fmla="*/ 364156 h 664854"/>
                    <a:gd name="connsiteX83" fmla="*/ 738885 w 756505"/>
                    <a:gd name="connsiteY83" fmla="*/ 387650 h 664854"/>
                    <a:gd name="connsiteX84" fmla="*/ 738885 w 756505"/>
                    <a:gd name="connsiteY84" fmla="*/ 403802 h 664854"/>
                    <a:gd name="connsiteX85" fmla="*/ 731543 w 756505"/>
                    <a:gd name="connsiteY85" fmla="*/ 417017 h 664854"/>
                    <a:gd name="connsiteX86" fmla="*/ 733011 w 756505"/>
                    <a:gd name="connsiteY86" fmla="*/ 430232 h 664854"/>
                    <a:gd name="connsiteX87" fmla="*/ 713923 w 756505"/>
                    <a:gd name="connsiteY87" fmla="*/ 433170 h 664854"/>
                    <a:gd name="connsiteX88" fmla="*/ 706581 w 756505"/>
                    <a:gd name="connsiteY88" fmla="*/ 444917 h 664854"/>
                    <a:gd name="connsiteX89" fmla="*/ 707765 w 756505"/>
                    <a:gd name="connsiteY89" fmla="*/ 461495 h 664854"/>
                    <a:gd name="connsiteX90" fmla="*/ 384945 w 756505"/>
                    <a:gd name="connsiteY90" fmla="*/ 664854 h 664854"/>
                    <a:gd name="connsiteX0" fmla="*/ 29428 w 756505"/>
                    <a:gd name="connsiteY0" fmla="*/ 461495 h 664854"/>
                    <a:gd name="connsiteX1" fmla="*/ 33479 w 756505"/>
                    <a:gd name="connsiteY1" fmla="*/ 431113 h 664854"/>
                    <a:gd name="connsiteX2" fmla="*/ 8810 w 756505"/>
                    <a:gd name="connsiteY2" fmla="*/ 402921 h 664854"/>
                    <a:gd name="connsiteX3" fmla="*/ 14096 w 756505"/>
                    <a:gd name="connsiteY3" fmla="*/ 387062 h 664854"/>
                    <a:gd name="connsiteX4" fmla="*/ 0 w 756505"/>
                    <a:gd name="connsiteY4" fmla="*/ 381776 h 664854"/>
                    <a:gd name="connsiteX5" fmla="*/ 0 w 756505"/>
                    <a:gd name="connsiteY5" fmla="*/ 367680 h 664854"/>
                    <a:gd name="connsiteX6" fmla="*/ 24669 w 756505"/>
                    <a:gd name="connsiteY6" fmla="*/ 367680 h 664854"/>
                    <a:gd name="connsiteX7" fmla="*/ 19383 w 756505"/>
                    <a:gd name="connsiteY7" fmla="*/ 348297 h 664854"/>
                    <a:gd name="connsiteX8" fmla="*/ 22907 w 756505"/>
                    <a:gd name="connsiteY8" fmla="*/ 341249 h 664854"/>
                    <a:gd name="connsiteX9" fmla="*/ 15859 w 756505"/>
                    <a:gd name="connsiteY9" fmla="*/ 302484 h 664854"/>
                    <a:gd name="connsiteX10" fmla="*/ 7048 w 756505"/>
                    <a:gd name="connsiteY10" fmla="*/ 295436 h 664854"/>
                    <a:gd name="connsiteX11" fmla="*/ 24669 w 756505"/>
                    <a:gd name="connsiteY11" fmla="*/ 277816 h 664854"/>
                    <a:gd name="connsiteX12" fmla="*/ 28193 w 756505"/>
                    <a:gd name="connsiteY12" fmla="*/ 267243 h 664854"/>
                    <a:gd name="connsiteX13" fmla="*/ 42289 w 756505"/>
                    <a:gd name="connsiteY13" fmla="*/ 265481 h 664854"/>
                    <a:gd name="connsiteX14" fmla="*/ 42289 w 756505"/>
                    <a:gd name="connsiteY14" fmla="*/ 230241 h 664854"/>
                    <a:gd name="connsiteX15" fmla="*/ 56386 w 756505"/>
                    <a:gd name="connsiteY15" fmla="*/ 207334 h 664854"/>
                    <a:gd name="connsiteX16" fmla="*/ 66958 w 756505"/>
                    <a:gd name="connsiteY16" fmla="*/ 200286 h 664854"/>
                    <a:gd name="connsiteX17" fmla="*/ 82816 w 756505"/>
                    <a:gd name="connsiteY17" fmla="*/ 172093 h 664854"/>
                    <a:gd name="connsiteX18" fmla="*/ 119819 w 756505"/>
                    <a:gd name="connsiteY18" fmla="*/ 159759 h 664854"/>
                    <a:gd name="connsiteX19" fmla="*/ 139202 w 756505"/>
                    <a:gd name="connsiteY19" fmla="*/ 149186 h 664854"/>
                    <a:gd name="connsiteX20" fmla="*/ 158584 w 756505"/>
                    <a:gd name="connsiteY20" fmla="*/ 163283 h 664854"/>
                    <a:gd name="connsiteX21" fmla="*/ 186777 w 756505"/>
                    <a:gd name="connsiteY21" fmla="*/ 154473 h 664854"/>
                    <a:gd name="connsiteX22" fmla="*/ 197349 w 756505"/>
                    <a:gd name="connsiteY22" fmla="*/ 165045 h 664854"/>
                    <a:gd name="connsiteX23" fmla="*/ 223780 w 756505"/>
                    <a:gd name="connsiteY23" fmla="*/ 161521 h 664854"/>
                    <a:gd name="connsiteX24" fmla="*/ 244925 w 756505"/>
                    <a:gd name="connsiteY24" fmla="*/ 149186 h 664854"/>
                    <a:gd name="connsiteX25" fmla="*/ 243163 w 756505"/>
                    <a:gd name="connsiteY25" fmla="*/ 135090 h 664854"/>
                    <a:gd name="connsiteX26" fmla="*/ 253735 w 756505"/>
                    <a:gd name="connsiteY26" fmla="*/ 126280 h 664854"/>
                    <a:gd name="connsiteX27" fmla="*/ 253735 w 756505"/>
                    <a:gd name="connsiteY27" fmla="*/ 110422 h 664854"/>
                    <a:gd name="connsiteX28" fmla="*/ 244925 w 756505"/>
                    <a:gd name="connsiteY28" fmla="*/ 89277 h 664854"/>
                    <a:gd name="connsiteX29" fmla="*/ 256644 w 756505"/>
                    <a:gd name="connsiteY29" fmla="*/ 67303 h 664854"/>
                    <a:gd name="connsiteX30" fmla="*/ 263132 w 756505"/>
                    <a:gd name="connsiteY30" fmla="*/ 66076 h 664854"/>
                    <a:gd name="connsiteX31" fmla="*/ 298373 w 756505"/>
                    <a:gd name="connsiteY31" fmla="*/ 71950 h 664854"/>
                    <a:gd name="connsiteX32" fmla="*/ 314525 w 756505"/>
                    <a:gd name="connsiteY32" fmla="*/ 93976 h 664854"/>
                    <a:gd name="connsiteX33" fmla="*/ 421717 w 756505"/>
                    <a:gd name="connsiteY33" fmla="*/ 99849 h 664854"/>
                    <a:gd name="connsiteX34" fmla="*/ 427590 w 756505"/>
                    <a:gd name="connsiteY34" fmla="*/ 76355 h 664854"/>
                    <a:gd name="connsiteX35" fmla="*/ 448147 w 756505"/>
                    <a:gd name="connsiteY35" fmla="*/ 66076 h 664854"/>
                    <a:gd name="connsiteX36" fmla="*/ 458426 w 756505"/>
                    <a:gd name="connsiteY36" fmla="*/ 55798 h 664854"/>
                    <a:gd name="connsiteX37" fmla="*/ 467236 w 756505"/>
                    <a:gd name="connsiteY37" fmla="*/ 44051 h 664854"/>
                    <a:gd name="connsiteX38" fmla="*/ 471641 w 756505"/>
                    <a:gd name="connsiteY38" fmla="*/ 33773 h 664854"/>
                    <a:gd name="connsiteX39" fmla="*/ 473110 w 756505"/>
                    <a:gd name="connsiteY39" fmla="*/ 23494 h 664854"/>
                    <a:gd name="connsiteX40" fmla="*/ 498072 w 756505"/>
                    <a:gd name="connsiteY40" fmla="*/ 11747 h 664854"/>
                    <a:gd name="connsiteX41" fmla="*/ 511287 w 756505"/>
                    <a:gd name="connsiteY41" fmla="*/ 8810 h 664854"/>
                    <a:gd name="connsiteX42" fmla="*/ 527439 w 756505"/>
                    <a:gd name="connsiteY42" fmla="*/ 8810 h 664854"/>
                    <a:gd name="connsiteX43" fmla="*/ 534781 w 756505"/>
                    <a:gd name="connsiteY43" fmla="*/ 0 h 664854"/>
                    <a:gd name="connsiteX44" fmla="*/ 556807 w 756505"/>
                    <a:gd name="connsiteY44" fmla="*/ 10279 h 664854"/>
                    <a:gd name="connsiteX45" fmla="*/ 578832 w 756505"/>
                    <a:gd name="connsiteY45" fmla="*/ 20557 h 664854"/>
                    <a:gd name="connsiteX46" fmla="*/ 618478 w 756505"/>
                    <a:gd name="connsiteY46" fmla="*/ 52861 h 664854"/>
                    <a:gd name="connsiteX47" fmla="*/ 624352 w 756505"/>
                    <a:gd name="connsiteY47" fmla="*/ 73419 h 664854"/>
                    <a:gd name="connsiteX48" fmla="*/ 640504 w 756505"/>
                    <a:gd name="connsiteY48" fmla="*/ 89570 h 664854"/>
                    <a:gd name="connsiteX49" fmla="*/ 641972 w 756505"/>
                    <a:gd name="connsiteY49" fmla="*/ 130685 h 664854"/>
                    <a:gd name="connsiteX50" fmla="*/ 628757 w 756505"/>
                    <a:gd name="connsiteY50" fmla="*/ 157116 h 664854"/>
                    <a:gd name="connsiteX51" fmla="*/ 640504 w 756505"/>
                    <a:gd name="connsiteY51" fmla="*/ 179141 h 664854"/>
                    <a:gd name="connsiteX52" fmla="*/ 640504 w 756505"/>
                    <a:gd name="connsiteY52" fmla="*/ 193825 h 664854"/>
                    <a:gd name="connsiteX53" fmla="*/ 625820 w 756505"/>
                    <a:gd name="connsiteY53" fmla="*/ 202635 h 664854"/>
                    <a:gd name="connsiteX54" fmla="*/ 615542 w 756505"/>
                    <a:gd name="connsiteY54" fmla="*/ 243750 h 664854"/>
                    <a:gd name="connsiteX55" fmla="*/ 594985 w 756505"/>
                    <a:gd name="connsiteY55" fmla="*/ 243750 h 664854"/>
                    <a:gd name="connsiteX56" fmla="*/ 581769 w 756505"/>
                    <a:gd name="connsiteY56" fmla="*/ 234939 h 664854"/>
                    <a:gd name="connsiteX57" fmla="*/ 570022 w 756505"/>
                    <a:gd name="connsiteY57" fmla="*/ 232003 h 664854"/>
                    <a:gd name="connsiteX58" fmla="*/ 564149 w 756505"/>
                    <a:gd name="connsiteY58" fmla="*/ 236407 h 664854"/>
                    <a:gd name="connsiteX59" fmla="*/ 578832 w 756505"/>
                    <a:gd name="connsiteY59" fmla="*/ 264307 h 664854"/>
                    <a:gd name="connsiteX60" fmla="*/ 571491 w 756505"/>
                    <a:gd name="connsiteY60" fmla="*/ 274586 h 664854"/>
                    <a:gd name="connsiteX61" fmla="*/ 542123 w 756505"/>
                    <a:gd name="connsiteY61" fmla="*/ 278990 h 664854"/>
                    <a:gd name="connsiteX62" fmla="*/ 542123 w 756505"/>
                    <a:gd name="connsiteY62" fmla="*/ 299548 h 664854"/>
                    <a:gd name="connsiteX63" fmla="*/ 509819 w 756505"/>
                    <a:gd name="connsiteY63" fmla="*/ 289269 h 664854"/>
                    <a:gd name="connsiteX64" fmla="*/ 501009 w 756505"/>
                    <a:gd name="connsiteY64" fmla="*/ 277522 h 664854"/>
                    <a:gd name="connsiteX65" fmla="*/ 474578 w 756505"/>
                    <a:gd name="connsiteY65" fmla="*/ 284864 h 664854"/>
                    <a:gd name="connsiteX66" fmla="*/ 480452 w 756505"/>
                    <a:gd name="connsiteY66" fmla="*/ 331852 h 664854"/>
                    <a:gd name="connsiteX67" fmla="*/ 480452 w 756505"/>
                    <a:gd name="connsiteY67" fmla="*/ 355346 h 664854"/>
                    <a:gd name="connsiteX68" fmla="*/ 490730 w 756505"/>
                    <a:gd name="connsiteY68" fmla="*/ 361219 h 664854"/>
                    <a:gd name="connsiteX69" fmla="*/ 534781 w 756505"/>
                    <a:gd name="connsiteY69" fmla="*/ 375903 h 664854"/>
                    <a:gd name="connsiteX70" fmla="*/ 540655 w 756505"/>
                    <a:gd name="connsiteY70" fmla="*/ 374435 h 664854"/>
                    <a:gd name="connsiteX71" fmla="*/ 575896 w 756505"/>
                    <a:gd name="connsiteY71" fmla="*/ 367093 h 664854"/>
                    <a:gd name="connsiteX72" fmla="*/ 586174 w 756505"/>
                    <a:gd name="connsiteY72" fmla="*/ 361219 h 664854"/>
                    <a:gd name="connsiteX73" fmla="*/ 602326 w 756505"/>
                    <a:gd name="connsiteY73" fmla="*/ 355346 h 664854"/>
                    <a:gd name="connsiteX74" fmla="*/ 617010 w 756505"/>
                    <a:gd name="connsiteY74" fmla="*/ 355346 h 664854"/>
                    <a:gd name="connsiteX75" fmla="*/ 633162 w 756505"/>
                    <a:gd name="connsiteY75" fmla="*/ 361219 h 664854"/>
                    <a:gd name="connsiteX76" fmla="*/ 649314 w 756505"/>
                    <a:gd name="connsiteY76" fmla="*/ 375903 h 664854"/>
                    <a:gd name="connsiteX77" fmla="*/ 665466 w 756505"/>
                    <a:gd name="connsiteY77" fmla="*/ 372966 h 664854"/>
                    <a:gd name="connsiteX78" fmla="*/ 690429 w 756505"/>
                    <a:gd name="connsiteY78" fmla="*/ 381776 h 664854"/>
                    <a:gd name="connsiteX79" fmla="*/ 727138 w 756505"/>
                    <a:gd name="connsiteY79" fmla="*/ 374435 h 664854"/>
                    <a:gd name="connsiteX80" fmla="*/ 743290 w 756505"/>
                    <a:gd name="connsiteY80" fmla="*/ 361219 h 664854"/>
                    <a:gd name="connsiteX81" fmla="*/ 756505 w 756505"/>
                    <a:gd name="connsiteY81" fmla="*/ 364156 h 664854"/>
                    <a:gd name="connsiteX82" fmla="*/ 738885 w 756505"/>
                    <a:gd name="connsiteY82" fmla="*/ 387650 h 664854"/>
                    <a:gd name="connsiteX83" fmla="*/ 738885 w 756505"/>
                    <a:gd name="connsiteY83" fmla="*/ 403802 h 664854"/>
                    <a:gd name="connsiteX84" fmla="*/ 731543 w 756505"/>
                    <a:gd name="connsiteY84" fmla="*/ 417017 h 664854"/>
                    <a:gd name="connsiteX85" fmla="*/ 733011 w 756505"/>
                    <a:gd name="connsiteY85" fmla="*/ 430232 h 664854"/>
                    <a:gd name="connsiteX86" fmla="*/ 713923 w 756505"/>
                    <a:gd name="connsiteY86" fmla="*/ 433170 h 664854"/>
                    <a:gd name="connsiteX87" fmla="*/ 706581 w 756505"/>
                    <a:gd name="connsiteY87" fmla="*/ 444917 h 664854"/>
                    <a:gd name="connsiteX88" fmla="*/ 707765 w 756505"/>
                    <a:gd name="connsiteY88" fmla="*/ 461495 h 664854"/>
                    <a:gd name="connsiteX89" fmla="*/ 384945 w 756505"/>
                    <a:gd name="connsiteY89" fmla="*/ 664854 h 664854"/>
                    <a:gd name="connsiteX0" fmla="*/ 29428 w 756505"/>
                    <a:gd name="connsiteY0" fmla="*/ 461495 h 461495"/>
                    <a:gd name="connsiteX1" fmla="*/ 33479 w 756505"/>
                    <a:gd name="connsiteY1" fmla="*/ 431113 h 461495"/>
                    <a:gd name="connsiteX2" fmla="*/ 8810 w 756505"/>
                    <a:gd name="connsiteY2" fmla="*/ 402921 h 461495"/>
                    <a:gd name="connsiteX3" fmla="*/ 14096 w 756505"/>
                    <a:gd name="connsiteY3" fmla="*/ 387062 h 461495"/>
                    <a:gd name="connsiteX4" fmla="*/ 0 w 756505"/>
                    <a:gd name="connsiteY4" fmla="*/ 381776 h 461495"/>
                    <a:gd name="connsiteX5" fmla="*/ 0 w 756505"/>
                    <a:gd name="connsiteY5" fmla="*/ 367680 h 461495"/>
                    <a:gd name="connsiteX6" fmla="*/ 24669 w 756505"/>
                    <a:gd name="connsiteY6" fmla="*/ 367680 h 461495"/>
                    <a:gd name="connsiteX7" fmla="*/ 19383 w 756505"/>
                    <a:gd name="connsiteY7" fmla="*/ 348297 h 461495"/>
                    <a:gd name="connsiteX8" fmla="*/ 22907 w 756505"/>
                    <a:gd name="connsiteY8" fmla="*/ 341249 h 461495"/>
                    <a:gd name="connsiteX9" fmla="*/ 15859 w 756505"/>
                    <a:gd name="connsiteY9" fmla="*/ 302484 h 461495"/>
                    <a:gd name="connsiteX10" fmla="*/ 7048 w 756505"/>
                    <a:gd name="connsiteY10" fmla="*/ 295436 h 461495"/>
                    <a:gd name="connsiteX11" fmla="*/ 24669 w 756505"/>
                    <a:gd name="connsiteY11" fmla="*/ 277816 h 461495"/>
                    <a:gd name="connsiteX12" fmla="*/ 28193 w 756505"/>
                    <a:gd name="connsiteY12" fmla="*/ 267243 h 461495"/>
                    <a:gd name="connsiteX13" fmla="*/ 42289 w 756505"/>
                    <a:gd name="connsiteY13" fmla="*/ 265481 h 461495"/>
                    <a:gd name="connsiteX14" fmla="*/ 42289 w 756505"/>
                    <a:gd name="connsiteY14" fmla="*/ 230241 h 461495"/>
                    <a:gd name="connsiteX15" fmla="*/ 56386 w 756505"/>
                    <a:gd name="connsiteY15" fmla="*/ 207334 h 461495"/>
                    <a:gd name="connsiteX16" fmla="*/ 66958 w 756505"/>
                    <a:gd name="connsiteY16" fmla="*/ 200286 h 461495"/>
                    <a:gd name="connsiteX17" fmla="*/ 82816 w 756505"/>
                    <a:gd name="connsiteY17" fmla="*/ 172093 h 461495"/>
                    <a:gd name="connsiteX18" fmla="*/ 119819 w 756505"/>
                    <a:gd name="connsiteY18" fmla="*/ 159759 h 461495"/>
                    <a:gd name="connsiteX19" fmla="*/ 139202 w 756505"/>
                    <a:gd name="connsiteY19" fmla="*/ 149186 h 461495"/>
                    <a:gd name="connsiteX20" fmla="*/ 158584 w 756505"/>
                    <a:gd name="connsiteY20" fmla="*/ 163283 h 461495"/>
                    <a:gd name="connsiteX21" fmla="*/ 186777 w 756505"/>
                    <a:gd name="connsiteY21" fmla="*/ 154473 h 461495"/>
                    <a:gd name="connsiteX22" fmla="*/ 197349 w 756505"/>
                    <a:gd name="connsiteY22" fmla="*/ 165045 h 461495"/>
                    <a:gd name="connsiteX23" fmla="*/ 223780 w 756505"/>
                    <a:gd name="connsiteY23" fmla="*/ 161521 h 461495"/>
                    <a:gd name="connsiteX24" fmla="*/ 244925 w 756505"/>
                    <a:gd name="connsiteY24" fmla="*/ 149186 h 461495"/>
                    <a:gd name="connsiteX25" fmla="*/ 243163 w 756505"/>
                    <a:gd name="connsiteY25" fmla="*/ 135090 h 461495"/>
                    <a:gd name="connsiteX26" fmla="*/ 253735 w 756505"/>
                    <a:gd name="connsiteY26" fmla="*/ 126280 h 461495"/>
                    <a:gd name="connsiteX27" fmla="*/ 253735 w 756505"/>
                    <a:gd name="connsiteY27" fmla="*/ 110422 h 461495"/>
                    <a:gd name="connsiteX28" fmla="*/ 244925 w 756505"/>
                    <a:gd name="connsiteY28" fmla="*/ 89277 h 461495"/>
                    <a:gd name="connsiteX29" fmla="*/ 256644 w 756505"/>
                    <a:gd name="connsiteY29" fmla="*/ 67303 h 461495"/>
                    <a:gd name="connsiteX30" fmla="*/ 263132 w 756505"/>
                    <a:gd name="connsiteY30" fmla="*/ 66076 h 461495"/>
                    <a:gd name="connsiteX31" fmla="*/ 298373 w 756505"/>
                    <a:gd name="connsiteY31" fmla="*/ 71950 h 461495"/>
                    <a:gd name="connsiteX32" fmla="*/ 314525 w 756505"/>
                    <a:gd name="connsiteY32" fmla="*/ 93976 h 461495"/>
                    <a:gd name="connsiteX33" fmla="*/ 421717 w 756505"/>
                    <a:gd name="connsiteY33" fmla="*/ 99849 h 461495"/>
                    <a:gd name="connsiteX34" fmla="*/ 427590 w 756505"/>
                    <a:gd name="connsiteY34" fmla="*/ 76355 h 461495"/>
                    <a:gd name="connsiteX35" fmla="*/ 448147 w 756505"/>
                    <a:gd name="connsiteY35" fmla="*/ 66076 h 461495"/>
                    <a:gd name="connsiteX36" fmla="*/ 458426 w 756505"/>
                    <a:gd name="connsiteY36" fmla="*/ 55798 h 461495"/>
                    <a:gd name="connsiteX37" fmla="*/ 467236 w 756505"/>
                    <a:gd name="connsiteY37" fmla="*/ 44051 h 461495"/>
                    <a:gd name="connsiteX38" fmla="*/ 471641 w 756505"/>
                    <a:gd name="connsiteY38" fmla="*/ 33773 h 461495"/>
                    <a:gd name="connsiteX39" fmla="*/ 473110 w 756505"/>
                    <a:gd name="connsiteY39" fmla="*/ 23494 h 461495"/>
                    <a:gd name="connsiteX40" fmla="*/ 498072 w 756505"/>
                    <a:gd name="connsiteY40" fmla="*/ 11747 h 461495"/>
                    <a:gd name="connsiteX41" fmla="*/ 511287 w 756505"/>
                    <a:gd name="connsiteY41" fmla="*/ 8810 h 461495"/>
                    <a:gd name="connsiteX42" fmla="*/ 527439 w 756505"/>
                    <a:gd name="connsiteY42" fmla="*/ 8810 h 461495"/>
                    <a:gd name="connsiteX43" fmla="*/ 534781 w 756505"/>
                    <a:gd name="connsiteY43" fmla="*/ 0 h 461495"/>
                    <a:gd name="connsiteX44" fmla="*/ 556807 w 756505"/>
                    <a:gd name="connsiteY44" fmla="*/ 10279 h 461495"/>
                    <a:gd name="connsiteX45" fmla="*/ 578832 w 756505"/>
                    <a:gd name="connsiteY45" fmla="*/ 20557 h 461495"/>
                    <a:gd name="connsiteX46" fmla="*/ 618478 w 756505"/>
                    <a:gd name="connsiteY46" fmla="*/ 52861 h 461495"/>
                    <a:gd name="connsiteX47" fmla="*/ 624352 w 756505"/>
                    <a:gd name="connsiteY47" fmla="*/ 73419 h 461495"/>
                    <a:gd name="connsiteX48" fmla="*/ 640504 w 756505"/>
                    <a:gd name="connsiteY48" fmla="*/ 89570 h 461495"/>
                    <a:gd name="connsiteX49" fmla="*/ 641972 w 756505"/>
                    <a:gd name="connsiteY49" fmla="*/ 130685 h 461495"/>
                    <a:gd name="connsiteX50" fmla="*/ 628757 w 756505"/>
                    <a:gd name="connsiteY50" fmla="*/ 157116 h 461495"/>
                    <a:gd name="connsiteX51" fmla="*/ 640504 w 756505"/>
                    <a:gd name="connsiteY51" fmla="*/ 179141 h 461495"/>
                    <a:gd name="connsiteX52" fmla="*/ 640504 w 756505"/>
                    <a:gd name="connsiteY52" fmla="*/ 193825 h 461495"/>
                    <a:gd name="connsiteX53" fmla="*/ 625820 w 756505"/>
                    <a:gd name="connsiteY53" fmla="*/ 202635 h 461495"/>
                    <a:gd name="connsiteX54" fmla="*/ 615542 w 756505"/>
                    <a:gd name="connsiteY54" fmla="*/ 243750 h 461495"/>
                    <a:gd name="connsiteX55" fmla="*/ 594985 w 756505"/>
                    <a:gd name="connsiteY55" fmla="*/ 243750 h 461495"/>
                    <a:gd name="connsiteX56" fmla="*/ 581769 w 756505"/>
                    <a:gd name="connsiteY56" fmla="*/ 234939 h 461495"/>
                    <a:gd name="connsiteX57" fmla="*/ 570022 w 756505"/>
                    <a:gd name="connsiteY57" fmla="*/ 232003 h 461495"/>
                    <a:gd name="connsiteX58" fmla="*/ 564149 w 756505"/>
                    <a:gd name="connsiteY58" fmla="*/ 236407 h 461495"/>
                    <a:gd name="connsiteX59" fmla="*/ 578832 w 756505"/>
                    <a:gd name="connsiteY59" fmla="*/ 264307 h 461495"/>
                    <a:gd name="connsiteX60" fmla="*/ 571491 w 756505"/>
                    <a:gd name="connsiteY60" fmla="*/ 274586 h 461495"/>
                    <a:gd name="connsiteX61" fmla="*/ 542123 w 756505"/>
                    <a:gd name="connsiteY61" fmla="*/ 278990 h 461495"/>
                    <a:gd name="connsiteX62" fmla="*/ 542123 w 756505"/>
                    <a:gd name="connsiteY62" fmla="*/ 299548 h 461495"/>
                    <a:gd name="connsiteX63" fmla="*/ 509819 w 756505"/>
                    <a:gd name="connsiteY63" fmla="*/ 289269 h 461495"/>
                    <a:gd name="connsiteX64" fmla="*/ 501009 w 756505"/>
                    <a:gd name="connsiteY64" fmla="*/ 277522 h 461495"/>
                    <a:gd name="connsiteX65" fmla="*/ 474578 w 756505"/>
                    <a:gd name="connsiteY65" fmla="*/ 284864 h 461495"/>
                    <a:gd name="connsiteX66" fmla="*/ 480452 w 756505"/>
                    <a:gd name="connsiteY66" fmla="*/ 331852 h 461495"/>
                    <a:gd name="connsiteX67" fmla="*/ 480452 w 756505"/>
                    <a:gd name="connsiteY67" fmla="*/ 355346 h 461495"/>
                    <a:gd name="connsiteX68" fmla="*/ 490730 w 756505"/>
                    <a:gd name="connsiteY68" fmla="*/ 361219 h 461495"/>
                    <a:gd name="connsiteX69" fmla="*/ 534781 w 756505"/>
                    <a:gd name="connsiteY69" fmla="*/ 375903 h 461495"/>
                    <a:gd name="connsiteX70" fmla="*/ 540655 w 756505"/>
                    <a:gd name="connsiteY70" fmla="*/ 374435 h 461495"/>
                    <a:gd name="connsiteX71" fmla="*/ 575896 w 756505"/>
                    <a:gd name="connsiteY71" fmla="*/ 367093 h 461495"/>
                    <a:gd name="connsiteX72" fmla="*/ 586174 w 756505"/>
                    <a:gd name="connsiteY72" fmla="*/ 361219 h 461495"/>
                    <a:gd name="connsiteX73" fmla="*/ 602326 w 756505"/>
                    <a:gd name="connsiteY73" fmla="*/ 355346 h 461495"/>
                    <a:gd name="connsiteX74" fmla="*/ 617010 w 756505"/>
                    <a:gd name="connsiteY74" fmla="*/ 355346 h 461495"/>
                    <a:gd name="connsiteX75" fmla="*/ 633162 w 756505"/>
                    <a:gd name="connsiteY75" fmla="*/ 361219 h 461495"/>
                    <a:gd name="connsiteX76" fmla="*/ 649314 w 756505"/>
                    <a:gd name="connsiteY76" fmla="*/ 375903 h 461495"/>
                    <a:gd name="connsiteX77" fmla="*/ 665466 w 756505"/>
                    <a:gd name="connsiteY77" fmla="*/ 372966 h 461495"/>
                    <a:gd name="connsiteX78" fmla="*/ 690429 w 756505"/>
                    <a:gd name="connsiteY78" fmla="*/ 381776 h 461495"/>
                    <a:gd name="connsiteX79" fmla="*/ 727138 w 756505"/>
                    <a:gd name="connsiteY79" fmla="*/ 374435 h 461495"/>
                    <a:gd name="connsiteX80" fmla="*/ 743290 w 756505"/>
                    <a:gd name="connsiteY80" fmla="*/ 361219 h 461495"/>
                    <a:gd name="connsiteX81" fmla="*/ 756505 w 756505"/>
                    <a:gd name="connsiteY81" fmla="*/ 364156 h 461495"/>
                    <a:gd name="connsiteX82" fmla="*/ 738885 w 756505"/>
                    <a:gd name="connsiteY82" fmla="*/ 387650 h 461495"/>
                    <a:gd name="connsiteX83" fmla="*/ 738885 w 756505"/>
                    <a:gd name="connsiteY83" fmla="*/ 403802 h 461495"/>
                    <a:gd name="connsiteX84" fmla="*/ 731543 w 756505"/>
                    <a:gd name="connsiteY84" fmla="*/ 417017 h 461495"/>
                    <a:gd name="connsiteX85" fmla="*/ 733011 w 756505"/>
                    <a:gd name="connsiteY85" fmla="*/ 430232 h 461495"/>
                    <a:gd name="connsiteX86" fmla="*/ 713923 w 756505"/>
                    <a:gd name="connsiteY86" fmla="*/ 433170 h 461495"/>
                    <a:gd name="connsiteX87" fmla="*/ 706581 w 756505"/>
                    <a:gd name="connsiteY87" fmla="*/ 444917 h 461495"/>
                    <a:gd name="connsiteX88" fmla="*/ 707765 w 756505"/>
                    <a:gd name="connsiteY88" fmla="*/ 461495 h 4614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</a:cxnLst>
                  <a:rect l="l" t="t" r="r" b="b"/>
                  <a:pathLst>
                    <a:path w="756505" h="461495">
                      <a:moveTo>
                        <a:pt x="29428" y="461495"/>
                      </a:moveTo>
                      <a:lnTo>
                        <a:pt x="33479" y="431113"/>
                      </a:lnTo>
                      <a:lnTo>
                        <a:pt x="8810" y="402921"/>
                      </a:lnTo>
                      <a:lnTo>
                        <a:pt x="14096" y="387062"/>
                      </a:lnTo>
                      <a:lnTo>
                        <a:pt x="0" y="381776"/>
                      </a:lnTo>
                      <a:lnTo>
                        <a:pt x="0" y="367680"/>
                      </a:lnTo>
                      <a:lnTo>
                        <a:pt x="24669" y="367680"/>
                      </a:lnTo>
                      <a:lnTo>
                        <a:pt x="19383" y="348297"/>
                      </a:lnTo>
                      <a:lnTo>
                        <a:pt x="22907" y="341249"/>
                      </a:lnTo>
                      <a:lnTo>
                        <a:pt x="15859" y="302484"/>
                      </a:lnTo>
                      <a:lnTo>
                        <a:pt x="7048" y="295436"/>
                      </a:lnTo>
                      <a:lnTo>
                        <a:pt x="24669" y="277816"/>
                      </a:lnTo>
                      <a:lnTo>
                        <a:pt x="28193" y="267243"/>
                      </a:lnTo>
                      <a:lnTo>
                        <a:pt x="42289" y="265481"/>
                      </a:lnTo>
                      <a:lnTo>
                        <a:pt x="42289" y="230241"/>
                      </a:lnTo>
                      <a:lnTo>
                        <a:pt x="56386" y="207334"/>
                      </a:lnTo>
                      <a:lnTo>
                        <a:pt x="66958" y="200286"/>
                      </a:lnTo>
                      <a:lnTo>
                        <a:pt x="82816" y="172093"/>
                      </a:lnTo>
                      <a:lnTo>
                        <a:pt x="119819" y="159759"/>
                      </a:lnTo>
                      <a:lnTo>
                        <a:pt x="139202" y="149186"/>
                      </a:lnTo>
                      <a:lnTo>
                        <a:pt x="158584" y="163283"/>
                      </a:lnTo>
                      <a:lnTo>
                        <a:pt x="186777" y="154473"/>
                      </a:lnTo>
                      <a:lnTo>
                        <a:pt x="197349" y="165045"/>
                      </a:lnTo>
                      <a:lnTo>
                        <a:pt x="223780" y="161521"/>
                      </a:lnTo>
                      <a:lnTo>
                        <a:pt x="244925" y="149186"/>
                      </a:lnTo>
                      <a:lnTo>
                        <a:pt x="243163" y="135090"/>
                      </a:lnTo>
                      <a:lnTo>
                        <a:pt x="253735" y="126280"/>
                      </a:lnTo>
                      <a:lnTo>
                        <a:pt x="253735" y="110422"/>
                      </a:lnTo>
                      <a:lnTo>
                        <a:pt x="244925" y="89277"/>
                      </a:lnTo>
                      <a:lnTo>
                        <a:pt x="256644" y="67303"/>
                      </a:lnTo>
                      <a:lnTo>
                        <a:pt x="263132" y="66076"/>
                      </a:lnTo>
                      <a:lnTo>
                        <a:pt x="298373" y="71950"/>
                      </a:lnTo>
                      <a:lnTo>
                        <a:pt x="314525" y="93976"/>
                      </a:lnTo>
                      <a:lnTo>
                        <a:pt x="421717" y="99849"/>
                      </a:lnTo>
                      <a:lnTo>
                        <a:pt x="427590" y="76355"/>
                      </a:lnTo>
                      <a:lnTo>
                        <a:pt x="448147" y="66076"/>
                      </a:lnTo>
                      <a:lnTo>
                        <a:pt x="458426" y="55798"/>
                      </a:lnTo>
                      <a:lnTo>
                        <a:pt x="467236" y="44051"/>
                      </a:lnTo>
                      <a:lnTo>
                        <a:pt x="471641" y="33773"/>
                      </a:lnTo>
                      <a:lnTo>
                        <a:pt x="473110" y="23494"/>
                      </a:lnTo>
                      <a:lnTo>
                        <a:pt x="498072" y="11747"/>
                      </a:lnTo>
                      <a:lnTo>
                        <a:pt x="511287" y="8810"/>
                      </a:lnTo>
                      <a:lnTo>
                        <a:pt x="527439" y="8810"/>
                      </a:lnTo>
                      <a:lnTo>
                        <a:pt x="534781" y="0"/>
                      </a:lnTo>
                      <a:lnTo>
                        <a:pt x="556807" y="10279"/>
                      </a:lnTo>
                      <a:lnTo>
                        <a:pt x="578832" y="20557"/>
                      </a:lnTo>
                      <a:lnTo>
                        <a:pt x="618478" y="52861"/>
                      </a:lnTo>
                      <a:lnTo>
                        <a:pt x="624352" y="73419"/>
                      </a:lnTo>
                      <a:lnTo>
                        <a:pt x="640504" y="89570"/>
                      </a:lnTo>
                      <a:cubicBezTo>
                        <a:pt x="640993" y="103275"/>
                        <a:pt x="641483" y="116980"/>
                        <a:pt x="641972" y="130685"/>
                      </a:cubicBezTo>
                      <a:lnTo>
                        <a:pt x="628757" y="157116"/>
                      </a:lnTo>
                      <a:lnTo>
                        <a:pt x="640504" y="179141"/>
                      </a:lnTo>
                      <a:lnTo>
                        <a:pt x="640504" y="193825"/>
                      </a:lnTo>
                      <a:lnTo>
                        <a:pt x="625820" y="202635"/>
                      </a:lnTo>
                      <a:lnTo>
                        <a:pt x="615542" y="243750"/>
                      </a:lnTo>
                      <a:lnTo>
                        <a:pt x="594985" y="243750"/>
                      </a:lnTo>
                      <a:lnTo>
                        <a:pt x="581769" y="234939"/>
                      </a:lnTo>
                      <a:lnTo>
                        <a:pt x="570022" y="232003"/>
                      </a:lnTo>
                      <a:lnTo>
                        <a:pt x="564149" y="236407"/>
                      </a:lnTo>
                      <a:lnTo>
                        <a:pt x="578832" y="264307"/>
                      </a:lnTo>
                      <a:lnTo>
                        <a:pt x="571491" y="274586"/>
                      </a:lnTo>
                      <a:lnTo>
                        <a:pt x="542123" y="278990"/>
                      </a:lnTo>
                      <a:lnTo>
                        <a:pt x="542123" y="299548"/>
                      </a:lnTo>
                      <a:lnTo>
                        <a:pt x="509819" y="289269"/>
                      </a:lnTo>
                      <a:lnTo>
                        <a:pt x="501009" y="277522"/>
                      </a:lnTo>
                      <a:lnTo>
                        <a:pt x="474578" y="284864"/>
                      </a:lnTo>
                      <a:lnTo>
                        <a:pt x="480452" y="331852"/>
                      </a:lnTo>
                      <a:lnTo>
                        <a:pt x="480452" y="355346"/>
                      </a:lnTo>
                      <a:lnTo>
                        <a:pt x="490730" y="361219"/>
                      </a:lnTo>
                      <a:lnTo>
                        <a:pt x="534781" y="375903"/>
                      </a:lnTo>
                      <a:lnTo>
                        <a:pt x="540655" y="374435"/>
                      </a:lnTo>
                      <a:lnTo>
                        <a:pt x="575896" y="367093"/>
                      </a:lnTo>
                      <a:lnTo>
                        <a:pt x="586174" y="361219"/>
                      </a:lnTo>
                      <a:lnTo>
                        <a:pt x="602326" y="355346"/>
                      </a:lnTo>
                      <a:lnTo>
                        <a:pt x="617010" y="355346"/>
                      </a:lnTo>
                      <a:lnTo>
                        <a:pt x="633162" y="361219"/>
                      </a:lnTo>
                      <a:lnTo>
                        <a:pt x="649314" y="375903"/>
                      </a:lnTo>
                      <a:lnTo>
                        <a:pt x="665466" y="372966"/>
                      </a:lnTo>
                      <a:lnTo>
                        <a:pt x="690429" y="381776"/>
                      </a:lnTo>
                      <a:lnTo>
                        <a:pt x="727138" y="374435"/>
                      </a:lnTo>
                      <a:lnTo>
                        <a:pt x="743290" y="361219"/>
                      </a:lnTo>
                      <a:lnTo>
                        <a:pt x="756505" y="364156"/>
                      </a:lnTo>
                      <a:lnTo>
                        <a:pt x="738885" y="387650"/>
                      </a:lnTo>
                      <a:lnTo>
                        <a:pt x="738885" y="403802"/>
                      </a:lnTo>
                      <a:lnTo>
                        <a:pt x="731543" y="417017"/>
                      </a:lnTo>
                      <a:lnTo>
                        <a:pt x="733011" y="430232"/>
                      </a:lnTo>
                      <a:lnTo>
                        <a:pt x="713923" y="433170"/>
                      </a:lnTo>
                      <a:lnTo>
                        <a:pt x="706581" y="444917"/>
                      </a:lnTo>
                      <a:cubicBezTo>
                        <a:pt x="706976" y="450443"/>
                        <a:pt x="707370" y="455969"/>
                        <a:pt x="707765" y="461495"/>
                      </a:cubicBezTo>
                    </a:path>
                  </a:pathLst>
                </a:custGeom>
                <a:solidFill>
                  <a:srgbClr val="99FF99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549" name="フリーフォーム: 図形 548">
                  <a:extLst>
                    <a:ext uri="{FF2B5EF4-FFF2-40B4-BE49-F238E27FC236}">
                      <a16:creationId xmlns:a16="http://schemas.microsoft.com/office/drawing/2014/main" id="{0C9E234D-3E4F-DAF1-1E56-44FB3009E512}"/>
                    </a:ext>
                  </a:extLst>
                </p:cNvPr>
                <p:cNvSpPr/>
                <p:nvPr/>
              </p:nvSpPr>
              <p:spPr>
                <a:xfrm>
                  <a:off x="1293624" y="1454458"/>
                  <a:ext cx="1168677" cy="1111410"/>
                </a:xfrm>
                <a:custGeom>
                  <a:avLst/>
                  <a:gdLst>
                    <a:gd name="connsiteX0" fmla="*/ 4368164 w 5053964"/>
                    <a:gd name="connsiteY0" fmla="*/ 0 h 4806316"/>
                    <a:gd name="connsiteX1" fmla="*/ 4482464 w 5053964"/>
                    <a:gd name="connsiteY1" fmla="*/ 85724 h 4806316"/>
                    <a:gd name="connsiteX2" fmla="*/ 4806316 w 5053964"/>
                    <a:gd name="connsiteY2" fmla="*/ 47624 h 4806316"/>
                    <a:gd name="connsiteX3" fmla="*/ 5053964 w 5053964"/>
                    <a:gd name="connsiteY3" fmla="*/ 95252 h 4806316"/>
                    <a:gd name="connsiteX4" fmla="*/ 4872990 w 5053964"/>
                    <a:gd name="connsiteY4" fmla="*/ 161924 h 4806316"/>
                    <a:gd name="connsiteX5" fmla="*/ 4845108 w 5053964"/>
                    <a:gd name="connsiteY5" fmla="*/ 186092 h 4806316"/>
                    <a:gd name="connsiteX6" fmla="*/ 4846320 w 5053964"/>
                    <a:gd name="connsiteY6" fmla="*/ 173356 h 4806316"/>
                    <a:gd name="connsiteX7" fmla="*/ 4732020 w 5053964"/>
                    <a:gd name="connsiteY7" fmla="*/ 173356 h 4806316"/>
                    <a:gd name="connsiteX8" fmla="*/ 4648200 w 5053964"/>
                    <a:gd name="connsiteY8" fmla="*/ 234316 h 4806316"/>
                    <a:gd name="connsiteX9" fmla="*/ 4754880 w 5053964"/>
                    <a:gd name="connsiteY9" fmla="*/ 462916 h 4806316"/>
                    <a:gd name="connsiteX10" fmla="*/ 4968240 w 5053964"/>
                    <a:gd name="connsiteY10" fmla="*/ 622936 h 4806316"/>
                    <a:gd name="connsiteX11" fmla="*/ 5036820 w 5053964"/>
                    <a:gd name="connsiteY11" fmla="*/ 729616 h 4806316"/>
                    <a:gd name="connsiteX12" fmla="*/ 5021580 w 5053964"/>
                    <a:gd name="connsiteY12" fmla="*/ 790576 h 4806316"/>
                    <a:gd name="connsiteX13" fmla="*/ 5036820 w 5053964"/>
                    <a:gd name="connsiteY13" fmla="*/ 828676 h 4806316"/>
                    <a:gd name="connsiteX14" fmla="*/ 4975860 w 5053964"/>
                    <a:gd name="connsiteY14" fmla="*/ 904876 h 4806316"/>
                    <a:gd name="connsiteX15" fmla="*/ 4975860 w 5053964"/>
                    <a:gd name="connsiteY15" fmla="*/ 1224916 h 4806316"/>
                    <a:gd name="connsiteX16" fmla="*/ 4747260 w 5053964"/>
                    <a:gd name="connsiteY16" fmla="*/ 1308736 h 4806316"/>
                    <a:gd name="connsiteX17" fmla="*/ 4572000 w 5053964"/>
                    <a:gd name="connsiteY17" fmla="*/ 1384936 h 4806316"/>
                    <a:gd name="connsiteX18" fmla="*/ 4533900 w 5053964"/>
                    <a:gd name="connsiteY18" fmla="*/ 1445896 h 4806316"/>
                    <a:gd name="connsiteX19" fmla="*/ 4587240 w 5053964"/>
                    <a:gd name="connsiteY19" fmla="*/ 1453516 h 4806316"/>
                    <a:gd name="connsiteX20" fmla="*/ 4625340 w 5053964"/>
                    <a:gd name="connsiteY20" fmla="*/ 1598296 h 4806316"/>
                    <a:gd name="connsiteX21" fmla="*/ 4503420 w 5053964"/>
                    <a:gd name="connsiteY21" fmla="*/ 1689736 h 4806316"/>
                    <a:gd name="connsiteX22" fmla="*/ 4456930 w 5053964"/>
                    <a:gd name="connsiteY22" fmla="*/ 1915540 h 4806316"/>
                    <a:gd name="connsiteX23" fmla="*/ 4368164 w 5053964"/>
                    <a:gd name="connsiteY23" fmla="*/ 1885952 h 4806316"/>
                    <a:gd name="connsiteX24" fmla="*/ 4206240 w 5053964"/>
                    <a:gd name="connsiteY24" fmla="*/ 1981200 h 4806316"/>
                    <a:gd name="connsiteX25" fmla="*/ 4044316 w 5053964"/>
                    <a:gd name="connsiteY25" fmla="*/ 1866900 h 4806316"/>
                    <a:gd name="connsiteX26" fmla="*/ 3930016 w 5053964"/>
                    <a:gd name="connsiteY26" fmla="*/ 1933576 h 4806316"/>
                    <a:gd name="connsiteX27" fmla="*/ 3787140 w 5053964"/>
                    <a:gd name="connsiteY27" fmla="*/ 1914524 h 4806316"/>
                    <a:gd name="connsiteX28" fmla="*/ 3729990 w 5053964"/>
                    <a:gd name="connsiteY28" fmla="*/ 1838324 h 4806316"/>
                    <a:gd name="connsiteX29" fmla="*/ 3653790 w 5053964"/>
                    <a:gd name="connsiteY29" fmla="*/ 1866900 h 4806316"/>
                    <a:gd name="connsiteX30" fmla="*/ 3520440 w 5053964"/>
                    <a:gd name="connsiteY30" fmla="*/ 1981200 h 4806316"/>
                    <a:gd name="connsiteX31" fmla="*/ 3501390 w 5053964"/>
                    <a:gd name="connsiteY31" fmla="*/ 2076452 h 4806316"/>
                    <a:gd name="connsiteX32" fmla="*/ 3368040 w 5053964"/>
                    <a:gd name="connsiteY32" fmla="*/ 2247900 h 4806316"/>
                    <a:gd name="connsiteX33" fmla="*/ 3310890 w 5053964"/>
                    <a:gd name="connsiteY33" fmla="*/ 2343152 h 4806316"/>
                    <a:gd name="connsiteX34" fmla="*/ 3206116 w 5053964"/>
                    <a:gd name="connsiteY34" fmla="*/ 2409824 h 4806316"/>
                    <a:gd name="connsiteX35" fmla="*/ 3082290 w 5053964"/>
                    <a:gd name="connsiteY35" fmla="*/ 2409824 h 4806316"/>
                    <a:gd name="connsiteX36" fmla="*/ 2929890 w 5053964"/>
                    <a:gd name="connsiteY36" fmla="*/ 2619376 h 4806316"/>
                    <a:gd name="connsiteX37" fmla="*/ 3177540 w 5053964"/>
                    <a:gd name="connsiteY37" fmla="*/ 2705100 h 4806316"/>
                    <a:gd name="connsiteX38" fmla="*/ 3187064 w 5053964"/>
                    <a:gd name="connsiteY38" fmla="*/ 2809876 h 4806316"/>
                    <a:gd name="connsiteX39" fmla="*/ 3072764 w 5053964"/>
                    <a:gd name="connsiteY39" fmla="*/ 2809876 h 4806316"/>
                    <a:gd name="connsiteX40" fmla="*/ 3025140 w 5053964"/>
                    <a:gd name="connsiteY40" fmla="*/ 2886076 h 4806316"/>
                    <a:gd name="connsiteX41" fmla="*/ 2872740 w 5053964"/>
                    <a:gd name="connsiteY41" fmla="*/ 2838452 h 4806316"/>
                    <a:gd name="connsiteX42" fmla="*/ 2644140 w 5053964"/>
                    <a:gd name="connsiteY42" fmla="*/ 2981324 h 4806316"/>
                    <a:gd name="connsiteX43" fmla="*/ 2406016 w 5053964"/>
                    <a:gd name="connsiteY43" fmla="*/ 2971800 h 4806316"/>
                    <a:gd name="connsiteX44" fmla="*/ 2291716 w 5053964"/>
                    <a:gd name="connsiteY44" fmla="*/ 2924176 h 4806316"/>
                    <a:gd name="connsiteX45" fmla="*/ 2272664 w 5053964"/>
                    <a:gd name="connsiteY45" fmla="*/ 3000376 h 4806316"/>
                    <a:gd name="connsiteX46" fmla="*/ 2186940 w 5053964"/>
                    <a:gd name="connsiteY46" fmla="*/ 3076576 h 4806316"/>
                    <a:gd name="connsiteX47" fmla="*/ 2120264 w 5053964"/>
                    <a:gd name="connsiteY47" fmla="*/ 2981324 h 4806316"/>
                    <a:gd name="connsiteX48" fmla="*/ 1977390 w 5053964"/>
                    <a:gd name="connsiteY48" fmla="*/ 3019424 h 4806316"/>
                    <a:gd name="connsiteX49" fmla="*/ 1920240 w 5053964"/>
                    <a:gd name="connsiteY49" fmla="*/ 2990852 h 4806316"/>
                    <a:gd name="connsiteX50" fmla="*/ 1872616 w 5053964"/>
                    <a:gd name="connsiteY50" fmla="*/ 3076576 h 4806316"/>
                    <a:gd name="connsiteX51" fmla="*/ 1786890 w 5053964"/>
                    <a:gd name="connsiteY51" fmla="*/ 2952752 h 4806316"/>
                    <a:gd name="connsiteX52" fmla="*/ 1710690 w 5053964"/>
                    <a:gd name="connsiteY52" fmla="*/ 2952752 h 4806316"/>
                    <a:gd name="connsiteX53" fmla="*/ 1710690 w 5053964"/>
                    <a:gd name="connsiteY53" fmla="*/ 3067052 h 4806316"/>
                    <a:gd name="connsiteX54" fmla="*/ 1663064 w 5053964"/>
                    <a:gd name="connsiteY54" fmla="*/ 3171824 h 4806316"/>
                    <a:gd name="connsiteX55" fmla="*/ 1463040 w 5053964"/>
                    <a:gd name="connsiteY55" fmla="*/ 3276600 h 4806316"/>
                    <a:gd name="connsiteX56" fmla="*/ 1405890 w 5053964"/>
                    <a:gd name="connsiteY56" fmla="*/ 3352800 h 4806316"/>
                    <a:gd name="connsiteX57" fmla="*/ 1472564 w 5053964"/>
                    <a:gd name="connsiteY57" fmla="*/ 3390900 h 4806316"/>
                    <a:gd name="connsiteX58" fmla="*/ 1348740 w 5053964"/>
                    <a:gd name="connsiteY58" fmla="*/ 3648076 h 4806316"/>
                    <a:gd name="connsiteX59" fmla="*/ 1405890 w 5053964"/>
                    <a:gd name="connsiteY59" fmla="*/ 3724276 h 4806316"/>
                    <a:gd name="connsiteX60" fmla="*/ 1348740 w 5053964"/>
                    <a:gd name="connsiteY60" fmla="*/ 3867152 h 4806316"/>
                    <a:gd name="connsiteX61" fmla="*/ 1205864 w 5053964"/>
                    <a:gd name="connsiteY61" fmla="*/ 3990976 h 4806316"/>
                    <a:gd name="connsiteX62" fmla="*/ 1158240 w 5053964"/>
                    <a:gd name="connsiteY62" fmla="*/ 4000500 h 4806316"/>
                    <a:gd name="connsiteX63" fmla="*/ 1101090 w 5053964"/>
                    <a:gd name="connsiteY63" fmla="*/ 4086224 h 4806316"/>
                    <a:gd name="connsiteX64" fmla="*/ 1167764 w 5053964"/>
                    <a:gd name="connsiteY64" fmla="*/ 4114800 h 4806316"/>
                    <a:gd name="connsiteX65" fmla="*/ 1197658 w 5053964"/>
                    <a:gd name="connsiteY65" fmla="*/ 4211956 h 4806316"/>
                    <a:gd name="connsiteX66" fmla="*/ 1089660 w 5053964"/>
                    <a:gd name="connsiteY66" fmla="*/ 4211956 h 4806316"/>
                    <a:gd name="connsiteX67" fmla="*/ 1059180 w 5053964"/>
                    <a:gd name="connsiteY67" fmla="*/ 4272916 h 4806316"/>
                    <a:gd name="connsiteX68" fmla="*/ 990600 w 5053964"/>
                    <a:gd name="connsiteY68" fmla="*/ 4356736 h 4806316"/>
                    <a:gd name="connsiteX69" fmla="*/ 960120 w 5053964"/>
                    <a:gd name="connsiteY69" fmla="*/ 4417696 h 4806316"/>
                    <a:gd name="connsiteX70" fmla="*/ 1051560 w 5053964"/>
                    <a:gd name="connsiteY70" fmla="*/ 4539616 h 4806316"/>
                    <a:gd name="connsiteX71" fmla="*/ 1028700 w 5053964"/>
                    <a:gd name="connsiteY71" fmla="*/ 4570096 h 4806316"/>
                    <a:gd name="connsiteX72" fmla="*/ 975360 w 5053964"/>
                    <a:gd name="connsiteY72" fmla="*/ 4608196 h 4806316"/>
                    <a:gd name="connsiteX73" fmla="*/ 868680 w 5053964"/>
                    <a:gd name="connsiteY73" fmla="*/ 4775836 h 4806316"/>
                    <a:gd name="connsiteX74" fmla="*/ 746760 w 5053964"/>
                    <a:gd name="connsiteY74" fmla="*/ 4707256 h 4806316"/>
                    <a:gd name="connsiteX75" fmla="*/ 640080 w 5053964"/>
                    <a:gd name="connsiteY75" fmla="*/ 4730116 h 4806316"/>
                    <a:gd name="connsiteX76" fmla="*/ 647700 w 5053964"/>
                    <a:gd name="connsiteY76" fmla="*/ 4806316 h 4806316"/>
                    <a:gd name="connsiteX77" fmla="*/ 426720 w 5053964"/>
                    <a:gd name="connsiteY77" fmla="*/ 4806316 h 4806316"/>
                    <a:gd name="connsiteX78" fmla="*/ 320040 w 5053964"/>
                    <a:gd name="connsiteY78" fmla="*/ 4707256 h 4806316"/>
                    <a:gd name="connsiteX79" fmla="*/ 304800 w 5053964"/>
                    <a:gd name="connsiteY79" fmla="*/ 4638676 h 4806316"/>
                    <a:gd name="connsiteX80" fmla="*/ 274320 w 5053964"/>
                    <a:gd name="connsiteY80" fmla="*/ 4585336 h 4806316"/>
                    <a:gd name="connsiteX81" fmla="*/ 281940 w 5053964"/>
                    <a:gd name="connsiteY81" fmla="*/ 4547236 h 4806316"/>
                    <a:gd name="connsiteX82" fmla="*/ 365760 w 5053964"/>
                    <a:gd name="connsiteY82" fmla="*/ 4371976 h 4806316"/>
                    <a:gd name="connsiteX83" fmla="*/ 365760 w 5053964"/>
                    <a:gd name="connsiteY83" fmla="*/ 4326256 h 4806316"/>
                    <a:gd name="connsiteX84" fmla="*/ 220980 w 5053964"/>
                    <a:gd name="connsiteY84" fmla="*/ 4326256 h 4806316"/>
                    <a:gd name="connsiteX85" fmla="*/ 190500 w 5053964"/>
                    <a:gd name="connsiteY85" fmla="*/ 4356736 h 4806316"/>
                    <a:gd name="connsiteX86" fmla="*/ 129540 w 5053964"/>
                    <a:gd name="connsiteY86" fmla="*/ 4356736 h 4806316"/>
                    <a:gd name="connsiteX87" fmla="*/ 68580 w 5053964"/>
                    <a:gd name="connsiteY87" fmla="*/ 4288156 h 4806316"/>
                    <a:gd name="connsiteX88" fmla="*/ 30480 w 5053964"/>
                    <a:gd name="connsiteY88" fmla="*/ 4135756 h 4806316"/>
                    <a:gd name="connsiteX89" fmla="*/ 0 w 5053964"/>
                    <a:gd name="connsiteY89" fmla="*/ 4044316 h 4806316"/>
                    <a:gd name="connsiteX90" fmla="*/ 91440 w 5053964"/>
                    <a:gd name="connsiteY90" fmla="*/ 3930016 h 4806316"/>
                    <a:gd name="connsiteX91" fmla="*/ 83820 w 5053964"/>
                    <a:gd name="connsiteY91" fmla="*/ 3853816 h 4806316"/>
                    <a:gd name="connsiteX92" fmla="*/ 152400 w 5053964"/>
                    <a:gd name="connsiteY92" fmla="*/ 3823336 h 4806316"/>
                    <a:gd name="connsiteX93" fmla="*/ 129540 w 5053964"/>
                    <a:gd name="connsiteY93" fmla="*/ 3686176 h 4806316"/>
                    <a:gd name="connsiteX94" fmla="*/ 68580 w 5053964"/>
                    <a:gd name="connsiteY94" fmla="*/ 3648076 h 4806316"/>
                    <a:gd name="connsiteX95" fmla="*/ 15474 w 5053964"/>
                    <a:gd name="connsiteY95" fmla="*/ 3428062 h 4806316"/>
                    <a:gd name="connsiteX96" fmla="*/ 24764 w 5053964"/>
                    <a:gd name="connsiteY96" fmla="*/ 3390900 h 4806316"/>
                    <a:gd name="connsiteX97" fmla="*/ 272416 w 5053964"/>
                    <a:gd name="connsiteY97" fmla="*/ 3448052 h 4806316"/>
                    <a:gd name="connsiteX98" fmla="*/ 453390 w 5053964"/>
                    <a:gd name="connsiteY98" fmla="*/ 3352800 h 4806316"/>
                    <a:gd name="connsiteX99" fmla="*/ 586740 w 5053964"/>
                    <a:gd name="connsiteY99" fmla="*/ 3267076 h 4806316"/>
                    <a:gd name="connsiteX100" fmla="*/ 624840 w 5053964"/>
                    <a:gd name="connsiteY100" fmla="*/ 3152776 h 4806316"/>
                    <a:gd name="connsiteX101" fmla="*/ 701040 w 5053964"/>
                    <a:gd name="connsiteY101" fmla="*/ 3143252 h 4806316"/>
                    <a:gd name="connsiteX102" fmla="*/ 777240 w 5053964"/>
                    <a:gd name="connsiteY102" fmla="*/ 3019424 h 4806316"/>
                    <a:gd name="connsiteX103" fmla="*/ 843916 w 5053964"/>
                    <a:gd name="connsiteY103" fmla="*/ 2952752 h 4806316"/>
                    <a:gd name="connsiteX104" fmla="*/ 958216 w 5053964"/>
                    <a:gd name="connsiteY104" fmla="*/ 2867024 h 4806316"/>
                    <a:gd name="connsiteX105" fmla="*/ 996316 w 5053964"/>
                    <a:gd name="connsiteY105" fmla="*/ 2771776 h 4806316"/>
                    <a:gd name="connsiteX106" fmla="*/ 1062990 w 5053964"/>
                    <a:gd name="connsiteY106" fmla="*/ 2733676 h 4806316"/>
                    <a:gd name="connsiteX107" fmla="*/ 1167764 w 5053964"/>
                    <a:gd name="connsiteY107" fmla="*/ 2619376 h 4806316"/>
                    <a:gd name="connsiteX108" fmla="*/ 1263016 w 5053964"/>
                    <a:gd name="connsiteY108" fmla="*/ 2533652 h 4806316"/>
                    <a:gd name="connsiteX109" fmla="*/ 1434464 w 5053964"/>
                    <a:gd name="connsiteY109" fmla="*/ 2352676 h 4806316"/>
                    <a:gd name="connsiteX110" fmla="*/ 1758316 w 5053964"/>
                    <a:gd name="connsiteY110" fmla="*/ 2076452 h 4806316"/>
                    <a:gd name="connsiteX111" fmla="*/ 1948816 w 5053964"/>
                    <a:gd name="connsiteY111" fmla="*/ 2047876 h 4806316"/>
                    <a:gd name="connsiteX112" fmla="*/ 2025016 w 5053964"/>
                    <a:gd name="connsiteY112" fmla="*/ 1885952 h 4806316"/>
                    <a:gd name="connsiteX113" fmla="*/ 2196464 w 5053964"/>
                    <a:gd name="connsiteY113" fmla="*/ 1685924 h 4806316"/>
                    <a:gd name="connsiteX114" fmla="*/ 2244090 w 5053964"/>
                    <a:gd name="connsiteY114" fmla="*/ 1552576 h 4806316"/>
                    <a:gd name="connsiteX115" fmla="*/ 2491740 w 5053964"/>
                    <a:gd name="connsiteY115" fmla="*/ 1362076 h 4806316"/>
                    <a:gd name="connsiteX116" fmla="*/ 2787016 w 5053964"/>
                    <a:gd name="connsiteY116" fmla="*/ 1209676 h 4806316"/>
                    <a:gd name="connsiteX117" fmla="*/ 2948940 w 5053964"/>
                    <a:gd name="connsiteY117" fmla="*/ 1152524 h 4806316"/>
                    <a:gd name="connsiteX118" fmla="*/ 3025140 w 5053964"/>
                    <a:gd name="connsiteY118" fmla="*/ 1009652 h 4806316"/>
                    <a:gd name="connsiteX119" fmla="*/ 3053716 w 5053964"/>
                    <a:gd name="connsiteY119" fmla="*/ 771524 h 4806316"/>
                    <a:gd name="connsiteX120" fmla="*/ 2910840 w 5053964"/>
                    <a:gd name="connsiteY120" fmla="*/ 619124 h 4806316"/>
                    <a:gd name="connsiteX121" fmla="*/ 3063240 w 5053964"/>
                    <a:gd name="connsiteY121" fmla="*/ 561976 h 4806316"/>
                    <a:gd name="connsiteX122" fmla="*/ 3206116 w 5053964"/>
                    <a:gd name="connsiteY122" fmla="*/ 590552 h 4806316"/>
                    <a:gd name="connsiteX123" fmla="*/ 3310890 w 5053964"/>
                    <a:gd name="connsiteY123" fmla="*/ 561976 h 4806316"/>
                    <a:gd name="connsiteX124" fmla="*/ 3244216 w 5053964"/>
                    <a:gd name="connsiteY124" fmla="*/ 457200 h 4806316"/>
                    <a:gd name="connsiteX125" fmla="*/ 3387090 w 5053964"/>
                    <a:gd name="connsiteY125" fmla="*/ 438152 h 4806316"/>
                    <a:gd name="connsiteX126" fmla="*/ 3491864 w 5053964"/>
                    <a:gd name="connsiteY126" fmla="*/ 323852 h 4806316"/>
                    <a:gd name="connsiteX127" fmla="*/ 3977640 w 5053964"/>
                    <a:gd name="connsiteY127" fmla="*/ 314324 h 4806316"/>
                    <a:gd name="connsiteX128" fmla="*/ 3949064 w 5053964"/>
                    <a:gd name="connsiteY128" fmla="*/ 200024 h 4806316"/>
                    <a:gd name="connsiteX129" fmla="*/ 4120516 w 5053964"/>
                    <a:gd name="connsiteY129" fmla="*/ 190500 h 4806316"/>
                    <a:gd name="connsiteX130" fmla="*/ 4177664 w 5053964"/>
                    <a:gd name="connsiteY130" fmla="*/ 161924 h 4806316"/>
                    <a:gd name="connsiteX131" fmla="*/ 4244340 w 5053964"/>
                    <a:gd name="connsiteY131" fmla="*/ 47624 h 48063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</a:cxnLst>
                  <a:rect l="l" t="t" r="r" b="b"/>
                  <a:pathLst>
                    <a:path w="5053964" h="4806316">
                      <a:moveTo>
                        <a:pt x="4368164" y="0"/>
                      </a:moveTo>
                      <a:lnTo>
                        <a:pt x="4482464" y="85724"/>
                      </a:lnTo>
                      <a:lnTo>
                        <a:pt x="4806316" y="47624"/>
                      </a:lnTo>
                      <a:lnTo>
                        <a:pt x="5053964" y="95252"/>
                      </a:lnTo>
                      <a:lnTo>
                        <a:pt x="4872990" y="161924"/>
                      </a:lnTo>
                      <a:lnTo>
                        <a:pt x="4845108" y="186092"/>
                      </a:lnTo>
                      <a:lnTo>
                        <a:pt x="4846320" y="173356"/>
                      </a:lnTo>
                      <a:lnTo>
                        <a:pt x="4732020" y="173356"/>
                      </a:lnTo>
                      <a:lnTo>
                        <a:pt x="4648200" y="234316"/>
                      </a:lnTo>
                      <a:lnTo>
                        <a:pt x="4754880" y="462916"/>
                      </a:lnTo>
                      <a:lnTo>
                        <a:pt x="4968240" y="622936"/>
                      </a:lnTo>
                      <a:lnTo>
                        <a:pt x="5036820" y="729616"/>
                      </a:lnTo>
                      <a:lnTo>
                        <a:pt x="5021580" y="790576"/>
                      </a:lnTo>
                      <a:lnTo>
                        <a:pt x="5036820" y="828676"/>
                      </a:lnTo>
                      <a:lnTo>
                        <a:pt x="4975860" y="904876"/>
                      </a:lnTo>
                      <a:lnTo>
                        <a:pt x="4975860" y="1224916"/>
                      </a:lnTo>
                      <a:lnTo>
                        <a:pt x="4747260" y="1308736"/>
                      </a:lnTo>
                      <a:lnTo>
                        <a:pt x="4572000" y="1384936"/>
                      </a:lnTo>
                      <a:lnTo>
                        <a:pt x="4533900" y="1445896"/>
                      </a:lnTo>
                      <a:lnTo>
                        <a:pt x="4587240" y="1453516"/>
                      </a:lnTo>
                      <a:lnTo>
                        <a:pt x="4625340" y="1598296"/>
                      </a:lnTo>
                      <a:lnTo>
                        <a:pt x="4503420" y="1689736"/>
                      </a:lnTo>
                      <a:lnTo>
                        <a:pt x="4456930" y="1915540"/>
                      </a:lnTo>
                      <a:lnTo>
                        <a:pt x="4368164" y="1885952"/>
                      </a:lnTo>
                      <a:lnTo>
                        <a:pt x="4206240" y="1981200"/>
                      </a:lnTo>
                      <a:lnTo>
                        <a:pt x="4044316" y="1866900"/>
                      </a:lnTo>
                      <a:lnTo>
                        <a:pt x="3930016" y="1933576"/>
                      </a:lnTo>
                      <a:lnTo>
                        <a:pt x="3787140" y="1914524"/>
                      </a:lnTo>
                      <a:lnTo>
                        <a:pt x="3729990" y="1838324"/>
                      </a:lnTo>
                      <a:lnTo>
                        <a:pt x="3653790" y="1866900"/>
                      </a:lnTo>
                      <a:lnTo>
                        <a:pt x="3520440" y="1981200"/>
                      </a:lnTo>
                      <a:lnTo>
                        <a:pt x="3501390" y="2076452"/>
                      </a:lnTo>
                      <a:lnTo>
                        <a:pt x="3368040" y="2247900"/>
                      </a:lnTo>
                      <a:lnTo>
                        <a:pt x="3310890" y="2343152"/>
                      </a:lnTo>
                      <a:lnTo>
                        <a:pt x="3206116" y="2409824"/>
                      </a:lnTo>
                      <a:lnTo>
                        <a:pt x="3082290" y="2409824"/>
                      </a:lnTo>
                      <a:lnTo>
                        <a:pt x="2929890" y="2619376"/>
                      </a:lnTo>
                      <a:lnTo>
                        <a:pt x="3177540" y="2705100"/>
                      </a:lnTo>
                      <a:lnTo>
                        <a:pt x="3187064" y="2809876"/>
                      </a:lnTo>
                      <a:lnTo>
                        <a:pt x="3072764" y="2809876"/>
                      </a:lnTo>
                      <a:lnTo>
                        <a:pt x="3025140" y="2886076"/>
                      </a:lnTo>
                      <a:lnTo>
                        <a:pt x="2872740" y="2838452"/>
                      </a:lnTo>
                      <a:lnTo>
                        <a:pt x="2644140" y="2981324"/>
                      </a:lnTo>
                      <a:lnTo>
                        <a:pt x="2406016" y="2971800"/>
                      </a:lnTo>
                      <a:lnTo>
                        <a:pt x="2291716" y="2924176"/>
                      </a:lnTo>
                      <a:lnTo>
                        <a:pt x="2272664" y="3000376"/>
                      </a:lnTo>
                      <a:lnTo>
                        <a:pt x="2186940" y="3076576"/>
                      </a:lnTo>
                      <a:lnTo>
                        <a:pt x="2120264" y="2981324"/>
                      </a:lnTo>
                      <a:lnTo>
                        <a:pt x="1977390" y="3019424"/>
                      </a:lnTo>
                      <a:lnTo>
                        <a:pt x="1920240" y="2990852"/>
                      </a:lnTo>
                      <a:lnTo>
                        <a:pt x="1872616" y="3076576"/>
                      </a:lnTo>
                      <a:lnTo>
                        <a:pt x="1786890" y="2952752"/>
                      </a:lnTo>
                      <a:lnTo>
                        <a:pt x="1710690" y="2952752"/>
                      </a:lnTo>
                      <a:lnTo>
                        <a:pt x="1710690" y="3067052"/>
                      </a:lnTo>
                      <a:lnTo>
                        <a:pt x="1663064" y="3171824"/>
                      </a:lnTo>
                      <a:lnTo>
                        <a:pt x="1463040" y="3276600"/>
                      </a:lnTo>
                      <a:lnTo>
                        <a:pt x="1405890" y="3352800"/>
                      </a:lnTo>
                      <a:lnTo>
                        <a:pt x="1472564" y="3390900"/>
                      </a:lnTo>
                      <a:lnTo>
                        <a:pt x="1348740" y="3648076"/>
                      </a:lnTo>
                      <a:lnTo>
                        <a:pt x="1405890" y="3724276"/>
                      </a:lnTo>
                      <a:lnTo>
                        <a:pt x="1348740" y="3867152"/>
                      </a:lnTo>
                      <a:lnTo>
                        <a:pt x="1205864" y="3990976"/>
                      </a:lnTo>
                      <a:lnTo>
                        <a:pt x="1158240" y="4000500"/>
                      </a:lnTo>
                      <a:lnTo>
                        <a:pt x="1101090" y="4086224"/>
                      </a:lnTo>
                      <a:lnTo>
                        <a:pt x="1167764" y="4114800"/>
                      </a:lnTo>
                      <a:lnTo>
                        <a:pt x="1197658" y="4211956"/>
                      </a:lnTo>
                      <a:lnTo>
                        <a:pt x="1089660" y="4211956"/>
                      </a:lnTo>
                      <a:lnTo>
                        <a:pt x="1059180" y="4272916"/>
                      </a:lnTo>
                      <a:lnTo>
                        <a:pt x="990600" y="4356736"/>
                      </a:lnTo>
                      <a:lnTo>
                        <a:pt x="960120" y="4417696"/>
                      </a:lnTo>
                      <a:lnTo>
                        <a:pt x="1051560" y="4539616"/>
                      </a:lnTo>
                      <a:lnTo>
                        <a:pt x="1028700" y="4570096"/>
                      </a:lnTo>
                      <a:lnTo>
                        <a:pt x="975360" y="4608196"/>
                      </a:lnTo>
                      <a:lnTo>
                        <a:pt x="868680" y="4775836"/>
                      </a:lnTo>
                      <a:lnTo>
                        <a:pt x="746760" y="4707256"/>
                      </a:lnTo>
                      <a:lnTo>
                        <a:pt x="640080" y="4730116"/>
                      </a:lnTo>
                      <a:lnTo>
                        <a:pt x="647700" y="4806316"/>
                      </a:lnTo>
                      <a:lnTo>
                        <a:pt x="426720" y="4806316"/>
                      </a:lnTo>
                      <a:lnTo>
                        <a:pt x="320040" y="4707256"/>
                      </a:lnTo>
                      <a:lnTo>
                        <a:pt x="304800" y="4638676"/>
                      </a:lnTo>
                      <a:lnTo>
                        <a:pt x="274320" y="4585336"/>
                      </a:lnTo>
                      <a:lnTo>
                        <a:pt x="281940" y="4547236"/>
                      </a:lnTo>
                      <a:lnTo>
                        <a:pt x="365760" y="4371976"/>
                      </a:lnTo>
                      <a:lnTo>
                        <a:pt x="365760" y="4326256"/>
                      </a:lnTo>
                      <a:lnTo>
                        <a:pt x="220980" y="4326256"/>
                      </a:lnTo>
                      <a:lnTo>
                        <a:pt x="190500" y="4356736"/>
                      </a:lnTo>
                      <a:lnTo>
                        <a:pt x="129540" y="4356736"/>
                      </a:lnTo>
                      <a:lnTo>
                        <a:pt x="68580" y="4288156"/>
                      </a:lnTo>
                      <a:lnTo>
                        <a:pt x="30480" y="4135756"/>
                      </a:lnTo>
                      <a:lnTo>
                        <a:pt x="0" y="4044316"/>
                      </a:lnTo>
                      <a:lnTo>
                        <a:pt x="91440" y="3930016"/>
                      </a:lnTo>
                      <a:lnTo>
                        <a:pt x="83820" y="3853816"/>
                      </a:lnTo>
                      <a:lnTo>
                        <a:pt x="152400" y="3823336"/>
                      </a:lnTo>
                      <a:lnTo>
                        <a:pt x="129540" y="3686176"/>
                      </a:lnTo>
                      <a:lnTo>
                        <a:pt x="68580" y="3648076"/>
                      </a:lnTo>
                      <a:lnTo>
                        <a:pt x="15474" y="3428062"/>
                      </a:lnTo>
                      <a:lnTo>
                        <a:pt x="24764" y="3390900"/>
                      </a:lnTo>
                      <a:lnTo>
                        <a:pt x="272416" y="3448052"/>
                      </a:lnTo>
                      <a:lnTo>
                        <a:pt x="453390" y="3352800"/>
                      </a:lnTo>
                      <a:lnTo>
                        <a:pt x="586740" y="3267076"/>
                      </a:lnTo>
                      <a:lnTo>
                        <a:pt x="624840" y="3152776"/>
                      </a:lnTo>
                      <a:lnTo>
                        <a:pt x="701040" y="3143252"/>
                      </a:lnTo>
                      <a:lnTo>
                        <a:pt x="777240" y="3019424"/>
                      </a:lnTo>
                      <a:lnTo>
                        <a:pt x="843916" y="2952752"/>
                      </a:lnTo>
                      <a:lnTo>
                        <a:pt x="958216" y="2867024"/>
                      </a:lnTo>
                      <a:lnTo>
                        <a:pt x="996316" y="2771776"/>
                      </a:lnTo>
                      <a:lnTo>
                        <a:pt x="1062990" y="2733676"/>
                      </a:lnTo>
                      <a:lnTo>
                        <a:pt x="1167764" y="2619376"/>
                      </a:lnTo>
                      <a:lnTo>
                        <a:pt x="1263016" y="2533652"/>
                      </a:lnTo>
                      <a:lnTo>
                        <a:pt x="1434464" y="2352676"/>
                      </a:lnTo>
                      <a:lnTo>
                        <a:pt x="1758316" y="2076452"/>
                      </a:lnTo>
                      <a:lnTo>
                        <a:pt x="1948816" y="2047876"/>
                      </a:lnTo>
                      <a:lnTo>
                        <a:pt x="2025016" y="1885952"/>
                      </a:lnTo>
                      <a:lnTo>
                        <a:pt x="2196464" y="1685924"/>
                      </a:lnTo>
                      <a:lnTo>
                        <a:pt x="2244090" y="1552576"/>
                      </a:lnTo>
                      <a:lnTo>
                        <a:pt x="2491740" y="1362076"/>
                      </a:lnTo>
                      <a:lnTo>
                        <a:pt x="2787016" y="1209676"/>
                      </a:lnTo>
                      <a:lnTo>
                        <a:pt x="2948940" y="1152524"/>
                      </a:lnTo>
                      <a:lnTo>
                        <a:pt x="3025140" y="1009652"/>
                      </a:lnTo>
                      <a:lnTo>
                        <a:pt x="3053716" y="771524"/>
                      </a:lnTo>
                      <a:lnTo>
                        <a:pt x="2910840" y="619124"/>
                      </a:lnTo>
                      <a:lnTo>
                        <a:pt x="3063240" y="561976"/>
                      </a:lnTo>
                      <a:lnTo>
                        <a:pt x="3206116" y="590552"/>
                      </a:lnTo>
                      <a:lnTo>
                        <a:pt x="3310890" y="561976"/>
                      </a:lnTo>
                      <a:lnTo>
                        <a:pt x="3244216" y="457200"/>
                      </a:lnTo>
                      <a:lnTo>
                        <a:pt x="3387090" y="438152"/>
                      </a:lnTo>
                      <a:lnTo>
                        <a:pt x="3491864" y="323852"/>
                      </a:lnTo>
                      <a:lnTo>
                        <a:pt x="3977640" y="314324"/>
                      </a:lnTo>
                      <a:lnTo>
                        <a:pt x="3949064" y="200024"/>
                      </a:lnTo>
                      <a:lnTo>
                        <a:pt x="4120516" y="190500"/>
                      </a:lnTo>
                      <a:lnTo>
                        <a:pt x="4177664" y="161924"/>
                      </a:lnTo>
                      <a:lnTo>
                        <a:pt x="4244340" y="47624"/>
                      </a:lnTo>
                      <a:close/>
                    </a:path>
                  </a:pathLst>
                </a:custGeom>
                <a:solidFill>
                  <a:srgbClr val="FFC000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550" name="フリーフォーム: 図形 549">
                  <a:extLst>
                    <a:ext uri="{FF2B5EF4-FFF2-40B4-BE49-F238E27FC236}">
                      <a16:creationId xmlns:a16="http://schemas.microsoft.com/office/drawing/2014/main" id="{5E582D41-8BFF-A93A-9C3E-B988B3F1A4A5}"/>
                    </a:ext>
                  </a:extLst>
                </p:cNvPr>
                <p:cNvSpPr/>
                <p:nvPr/>
              </p:nvSpPr>
              <p:spPr>
                <a:xfrm>
                  <a:off x="2422064" y="1667227"/>
                  <a:ext cx="825083" cy="784991"/>
                </a:xfrm>
                <a:custGeom>
                  <a:avLst/>
                  <a:gdLst>
                    <a:gd name="connsiteX0" fmla="*/ 2237124 w 3568084"/>
                    <a:gd name="connsiteY0" fmla="*/ 0 h 3394710"/>
                    <a:gd name="connsiteX1" fmla="*/ 2267604 w 3568084"/>
                    <a:gd name="connsiteY1" fmla="*/ 45720 h 3394710"/>
                    <a:gd name="connsiteX2" fmla="*/ 2221884 w 3568084"/>
                    <a:gd name="connsiteY2" fmla="*/ 144780 h 3394710"/>
                    <a:gd name="connsiteX3" fmla="*/ 2328564 w 3568084"/>
                    <a:gd name="connsiteY3" fmla="*/ 182880 h 3394710"/>
                    <a:gd name="connsiteX4" fmla="*/ 2412384 w 3568084"/>
                    <a:gd name="connsiteY4" fmla="*/ 182880 h 3394710"/>
                    <a:gd name="connsiteX5" fmla="*/ 2503824 w 3568084"/>
                    <a:gd name="connsiteY5" fmla="*/ 167640 h 3394710"/>
                    <a:gd name="connsiteX6" fmla="*/ 2610504 w 3568084"/>
                    <a:gd name="connsiteY6" fmla="*/ 251460 h 3394710"/>
                    <a:gd name="connsiteX7" fmla="*/ 2656224 w 3568084"/>
                    <a:gd name="connsiteY7" fmla="*/ 274320 h 3394710"/>
                    <a:gd name="connsiteX8" fmla="*/ 2656224 w 3568084"/>
                    <a:gd name="connsiteY8" fmla="*/ 335280 h 3394710"/>
                    <a:gd name="connsiteX9" fmla="*/ 2648604 w 3568084"/>
                    <a:gd name="connsiteY9" fmla="*/ 419100 h 3394710"/>
                    <a:gd name="connsiteX10" fmla="*/ 2732424 w 3568084"/>
                    <a:gd name="connsiteY10" fmla="*/ 434340 h 3394710"/>
                    <a:gd name="connsiteX11" fmla="*/ 2694324 w 3568084"/>
                    <a:gd name="connsiteY11" fmla="*/ 541020 h 3394710"/>
                    <a:gd name="connsiteX12" fmla="*/ 2747664 w 3568084"/>
                    <a:gd name="connsiteY12" fmla="*/ 678180 h 3394710"/>
                    <a:gd name="connsiteX13" fmla="*/ 2823864 w 3568084"/>
                    <a:gd name="connsiteY13" fmla="*/ 601980 h 3394710"/>
                    <a:gd name="connsiteX14" fmla="*/ 2945784 w 3568084"/>
                    <a:gd name="connsiteY14" fmla="*/ 579120 h 3394710"/>
                    <a:gd name="connsiteX15" fmla="*/ 3014364 w 3568084"/>
                    <a:gd name="connsiteY15" fmla="*/ 533400 h 3394710"/>
                    <a:gd name="connsiteX16" fmla="*/ 3052464 w 3568084"/>
                    <a:gd name="connsiteY16" fmla="*/ 579120 h 3394710"/>
                    <a:gd name="connsiteX17" fmla="*/ 3189624 w 3568084"/>
                    <a:gd name="connsiteY17" fmla="*/ 556260 h 3394710"/>
                    <a:gd name="connsiteX18" fmla="*/ 3220104 w 3568084"/>
                    <a:gd name="connsiteY18" fmla="*/ 480060 h 3394710"/>
                    <a:gd name="connsiteX19" fmla="*/ 3349644 w 3568084"/>
                    <a:gd name="connsiteY19" fmla="*/ 434340 h 3394710"/>
                    <a:gd name="connsiteX20" fmla="*/ 3425844 w 3568084"/>
                    <a:gd name="connsiteY20" fmla="*/ 381000 h 3394710"/>
                    <a:gd name="connsiteX21" fmla="*/ 3473060 w 3568084"/>
                    <a:gd name="connsiteY21" fmla="*/ 422970 h 3394710"/>
                    <a:gd name="connsiteX22" fmla="*/ 3568084 w 3568084"/>
                    <a:gd name="connsiteY22" fmla="*/ 448310 h 3394710"/>
                    <a:gd name="connsiteX23" fmla="*/ 3472834 w 3568084"/>
                    <a:gd name="connsiteY23" fmla="*/ 422910 h 3394710"/>
                    <a:gd name="connsiteX24" fmla="*/ 3377584 w 3568084"/>
                    <a:gd name="connsiteY24" fmla="*/ 505460 h 3394710"/>
                    <a:gd name="connsiteX25" fmla="*/ 3402984 w 3568084"/>
                    <a:gd name="connsiteY25" fmla="*/ 588010 h 3394710"/>
                    <a:gd name="connsiteX26" fmla="*/ 3472834 w 3568084"/>
                    <a:gd name="connsiteY26" fmla="*/ 638810 h 3394710"/>
                    <a:gd name="connsiteX27" fmla="*/ 3466484 w 3568084"/>
                    <a:gd name="connsiteY27" fmla="*/ 676910 h 3394710"/>
                    <a:gd name="connsiteX28" fmla="*/ 3479184 w 3568084"/>
                    <a:gd name="connsiteY28" fmla="*/ 708660 h 3394710"/>
                    <a:gd name="connsiteX29" fmla="*/ 3479184 w 3568084"/>
                    <a:gd name="connsiteY29" fmla="*/ 753110 h 3394710"/>
                    <a:gd name="connsiteX30" fmla="*/ 3409334 w 3568084"/>
                    <a:gd name="connsiteY30" fmla="*/ 721360 h 3394710"/>
                    <a:gd name="connsiteX31" fmla="*/ 3339484 w 3568084"/>
                    <a:gd name="connsiteY31" fmla="*/ 772160 h 3394710"/>
                    <a:gd name="connsiteX32" fmla="*/ 3339484 w 3568084"/>
                    <a:gd name="connsiteY32" fmla="*/ 829310 h 3394710"/>
                    <a:gd name="connsiteX33" fmla="*/ 3301384 w 3568084"/>
                    <a:gd name="connsiteY33" fmla="*/ 949960 h 3394710"/>
                    <a:gd name="connsiteX34" fmla="*/ 3244234 w 3568084"/>
                    <a:gd name="connsiteY34" fmla="*/ 969010 h 3394710"/>
                    <a:gd name="connsiteX35" fmla="*/ 3206134 w 3568084"/>
                    <a:gd name="connsiteY35" fmla="*/ 1045210 h 3394710"/>
                    <a:gd name="connsiteX36" fmla="*/ 3180734 w 3568084"/>
                    <a:gd name="connsiteY36" fmla="*/ 1146810 h 3394710"/>
                    <a:gd name="connsiteX37" fmla="*/ 3079134 w 3568084"/>
                    <a:gd name="connsiteY37" fmla="*/ 1191260 h 3394710"/>
                    <a:gd name="connsiteX38" fmla="*/ 3047384 w 3568084"/>
                    <a:gd name="connsiteY38" fmla="*/ 1254760 h 3394710"/>
                    <a:gd name="connsiteX39" fmla="*/ 3041034 w 3568084"/>
                    <a:gd name="connsiteY39" fmla="*/ 1299210 h 3394710"/>
                    <a:gd name="connsiteX40" fmla="*/ 3104534 w 3568084"/>
                    <a:gd name="connsiteY40" fmla="*/ 1324610 h 3394710"/>
                    <a:gd name="connsiteX41" fmla="*/ 3053734 w 3568084"/>
                    <a:gd name="connsiteY41" fmla="*/ 1375410 h 3394710"/>
                    <a:gd name="connsiteX42" fmla="*/ 3053734 w 3568084"/>
                    <a:gd name="connsiteY42" fmla="*/ 1464310 h 3394710"/>
                    <a:gd name="connsiteX43" fmla="*/ 3002934 w 3568084"/>
                    <a:gd name="connsiteY43" fmla="*/ 1546860 h 3394710"/>
                    <a:gd name="connsiteX44" fmla="*/ 3066434 w 3568084"/>
                    <a:gd name="connsiteY44" fmla="*/ 1559560 h 3394710"/>
                    <a:gd name="connsiteX45" fmla="*/ 3142634 w 3568084"/>
                    <a:gd name="connsiteY45" fmla="*/ 1667510 h 3394710"/>
                    <a:gd name="connsiteX46" fmla="*/ 3060084 w 3568084"/>
                    <a:gd name="connsiteY46" fmla="*/ 1692910 h 3394710"/>
                    <a:gd name="connsiteX47" fmla="*/ 3015634 w 3568084"/>
                    <a:gd name="connsiteY47" fmla="*/ 1781810 h 3394710"/>
                    <a:gd name="connsiteX48" fmla="*/ 3009284 w 3568084"/>
                    <a:gd name="connsiteY48" fmla="*/ 1864360 h 3394710"/>
                    <a:gd name="connsiteX49" fmla="*/ 3041034 w 3568084"/>
                    <a:gd name="connsiteY49" fmla="*/ 1896110 h 3394710"/>
                    <a:gd name="connsiteX50" fmla="*/ 3047384 w 3568084"/>
                    <a:gd name="connsiteY50" fmla="*/ 1953260 h 3394710"/>
                    <a:gd name="connsiteX51" fmla="*/ 3098184 w 3568084"/>
                    <a:gd name="connsiteY51" fmla="*/ 1953260 h 3394710"/>
                    <a:gd name="connsiteX52" fmla="*/ 3187084 w 3568084"/>
                    <a:gd name="connsiteY52" fmla="*/ 2042160 h 3394710"/>
                    <a:gd name="connsiteX53" fmla="*/ 3187084 w 3568084"/>
                    <a:gd name="connsiteY53" fmla="*/ 2137410 h 3394710"/>
                    <a:gd name="connsiteX54" fmla="*/ 3244234 w 3568084"/>
                    <a:gd name="connsiteY54" fmla="*/ 2175510 h 3394710"/>
                    <a:gd name="connsiteX55" fmla="*/ 3199784 w 3568084"/>
                    <a:gd name="connsiteY55" fmla="*/ 2226310 h 3394710"/>
                    <a:gd name="connsiteX56" fmla="*/ 3206134 w 3568084"/>
                    <a:gd name="connsiteY56" fmla="*/ 2296160 h 3394710"/>
                    <a:gd name="connsiteX57" fmla="*/ 3123584 w 3568084"/>
                    <a:gd name="connsiteY57" fmla="*/ 2296160 h 3394710"/>
                    <a:gd name="connsiteX58" fmla="*/ 3066434 w 3568084"/>
                    <a:gd name="connsiteY58" fmla="*/ 2353310 h 3394710"/>
                    <a:gd name="connsiteX59" fmla="*/ 2971184 w 3568084"/>
                    <a:gd name="connsiteY59" fmla="*/ 2359660 h 3394710"/>
                    <a:gd name="connsiteX60" fmla="*/ 2964834 w 3568084"/>
                    <a:gd name="connsiteY60" fmla="*/ 2429510 h 3394710"/>
                    <a:gd name="connsiteX61" fmla="*/ 2780684 w 3568084"/>
                    <a:gd name="connsiteY61" fmla="*/ 2607310 h 3394710"/>
                    <a:gd name="connsiteX62" fmla="*/ 2767984 w 3568084"/>
                    <a:gd name="connsiteY62" fmla="*/ 2747010 h 3394710"/>
                    <a:gd name="connsiteX63" fmla="*/ 2685434 w 3568084"/>
                    <a:gd name="connsiteY63" fmla="*/ 2759710 h 3394710"/>
                    <a:gd name="connsiteX64" fmla="*/ 2615584 w 3568084"/>
                    <a:gd name="connsiteY64" fmla="*/ 2823210 h 3394710"/>
                    <a:gd name="connsiteX65" fmla="*/ 2513984 w 3568084"/>
                    <a:gd name="connsiteY65" fmla="*/ 2848610 h 3394710"/>
                    <a:gd name="connsiteX66" fmla="*/ 2367934 w 3568084"/>
                    <a:gd name="connsiteY66" fmla="*/ 2785110 h 3394710"/>
                    <a:gd name="connsiteX67" fmla="*/ 2355234 w 3568084"/>
                    <a:gd name="connsiteY67" fmla="*/ 2905760 h 3394710"/>
                    <a:gd name="connsiteX68" fmla="*/ 2259984 w 3568084"/>
                    <a:gd name="connsiteY68" fmla="*/ 2975610 h 3394710"/>
                    <a:gd name="connsiteX69" fmla="*/ 2215534 w 3568084"/>
                    <a:gd name="connsiteY69" fmla="*/ 3026410 h 3394710"/>
                    <a:gd name="connsiteX70" fmla="*/ 2253634 w 3568084"/>
                    <a:gd name="connsiteY70" fmla="*/ 3108960 h 3394710"/>
                    <a:gd name="connsiteX71" fmla="*/ 2158384 w 3568084"/>
                    <a:gd name="connsiteY71" fmla="*/ 3064510 h 3394710"/>
                    <a:gd name="connsiteX72" fmla="*/ 2101234 w 3568084"/>
                    <a:gd name="connsiteY72" fmla="*/ 3096260 h 3394710"/>
                    <a:gd name="connsiteX73" fmla="*/ 2107584 w 3568084"/>
                    <a:gd name="connsiteY73" fmla="*/ 3166110 h 3394710"/>
                    <a:gd name="connsiteX74" fmla="*/ 2056784 w 3568084"/>
                    <a:gd name="connsiteY74" fmla="*/ 3229610 h 3394710"/>
                    <a:gd name="connsiteX75" fmla="*/ 2037734 w 3568084"/>
                    <a:gd name="connsiteY75" fmla="*/ 3274060 h 3394710"/>
                    <a:gd name="connsiteX76" fmla="*/ 2063134 w 3568084"/>
                    <a:gd name="connsiteY76" fmla="*/ 3337560 h 3394710"/>
                    <a:gd name="connsiteX77" fmla="*/ 1929784 w 3568084"/>
                    <a:gd name="connsiteY77" fmla="*/ 3356610 h 3394710"/>
                    <a:gd name="connsiteX78" fmla="*/ 1853584 w 3568084"/>
                    <a:gd name="connsiteY78" fmla="*/ 3337560 h 3394710"/>
                    <a:gd name="connsiteX79" fmla="*/ 1796434 w 3568084"/>
                    <a:gd name="connsiteY79" fmla="*/ 3286760 h 3394710"/>
                    <a:gd name="connsiteX80" fmla="*/ 1701184 w 3568084"/>
                    <a:gd name="connsiteY80" fmla="*/ 3280410 h 3394710"/>
                    <a:gd name="connsiteX81" fmla="*/ 1675784 w 3568084"/>
                    <a:gd name="connsiteY81" fmla="*/ 3337560 h 3394710"/>
                    <a:gd name="connsiteX82" fmla="*/ 1663084 w 3568084"/>
                    <a:gd name="connsiteY82" fmla="*/ 3394710 h 3394710"/>
                    <a:gd name="connsiteX83" fmla="*/ 1580534 w 3568084"/>
                    <a:gd name="connsiteY83" fmla="*/ 3394710 h 3394710"/>
                    <a:gd name="connsiteX84" fmla="*/ 1523384 w 3568084"/>
                    <a:gd name="connsiteY84" fmla="*/ 3312160 h 3394710"/>
                    <a:gd name="connsiteX85" fmla="*/ 1485284 w 3568084"/>
                    <a:gd name="connsiteY85" fmla="*/ 3223260 h 3394710"/>
                    <a:gd name="connsiteX86" fmla="*/ 1447184 w 3568084"/>
                    <a:gd name="connsiteY86" fmla="*/ 3210560 h 3394710"/>
                    <a:gd name="connsiteX87" fmla="*/ 1402734 w 3568084"/>
                    <a:gd name="connsiteY87" fmla="*/ 3191510 h 3394710"/>
                    <a:gd name="connsiteX88" fmla="*/ 1320184 w 3568084"/>
                    <a:gd name="connsiteY88" fmla="*/ 3134360 h 3394710"/>
                    <a:gd name="connsiteX89" fmla="*/ 1275734 w 3568084"/>
                    <a:gd name="connsiteY89" fmla="*/ 3153410 h 3394710"/>
                    <a:gd name="connsiteX90" fmla="*/ 1243984 w 3568084"/>
                    <a:gd name="connsiteY90" fmla="*/ 3204210 h 3394710"/>
                    <a:gd name="connsiteX91" fmla="*/ 1174134 w 3568084"/>
                    <a:gd name="connsiteY91" fmla="*/ 3153410 h 3394710"/>
                    <a:gd name="connsiteX92" fmla="*/ 1047134 w 3568084"/>
                    <a:gd name="connsiteY92" fmla="*/ 3172460 h 3394710"/>
                    <a:gd name="connsiteX93" fmla="*/ 1021734 w 3568084"/>
                    <a:gd name="connsiteY93" fmla="*/ 3216910 h 3394710"/>
                    <a:gd name="connsiteX94" fmla="*/ 989984 w 3568084"/>
                    <a:gd name="connsiteY94" fmla="*/ 3280410 h 3394710"/>
                    <a:gd name="connsiteX95" fmla="*/ 856634 w 3568084"/>
                    <a:gd name="connsiteY95" fmla="*/ 3286760 h 3394710"/>
                    <a:gd name="connsiteX96" fmla="*/ 761384 w 3568084"/>
                    <a:gd name="connsiteY96" fmla="*/ 3293110 h 3394710"/>
                    <a:gd name="connsiteX97" fmla="*/ 742334 w 3568084"/>
                    <a:gd name="connsiteY97" fmla="*/ 3343910 h 3394710"/>
                    <a:gd name="connsiteX98" fmla="*/ 647084 w 3568084"/>
                    <a:gd name="connsiteY98" fmla="*/ 3382010 h 3394710"/>
                    <a:gd name="connsiteX99" fmla="*/ 577234 w 3568084"/>
                    <a:gd name="connsiteY99" fmla="*/ 3343910 h 3394710"/>
                    <a:gd name="connsiteX100" fmla="*/ 520084 w 3568084"/>
                    <a:gd name="connsiteY100" fmla="*/ 3255010 h 3394710"/>
                    <a:gd name="connsiteX101" fmla="*/ 570884 w 3568084"/>
                    <a:gd name="connsiteY101" fmla="*/ 3159760 h 3394710"/>
                    <a:gd name="connsiteX102" fmla="*/ 545484 w 3568084"/>
                    <a:gd name="connsiteY102" fmla="*/ 2981960 h 3394710"/>
                    <a:gd name="connsiteX103" fmla="*/ 462934 w 3568084"/>
                    <a:gd name="connsiteY103" fmla="*/ 2861310 h 3394710"/>
                    <a:gd name="connsiteX104" fmla="*/ 412134 w 3568084"/>
                    <a:gd name="connsiteY104" fmla="*/ 2835910 h 3394710"/>
                    <a:gd name="connsiteX105" fmla="*/ 361334 w 3568084"/>
                    <a:gd name="connsiteY105" fmla="*/ 2727960 h 3394710"/>
                    <a:gd name="connsiteX106" fmla="*/ 399434 w 3568084"/>
                    <a:gd name="connsiteY106" fmla="*/ 2537460 h 3394710"/>
                    <a:gd name="connsiteX107" fmla="*/ 354984 w 3568084"/>
                    <a:gd name="connsiteY107" fmla="*/ 2524760 h 3394710"/>
                    <a:gd name="connsiteX108" fmla="*/ 259734 w 3568084"/>
                    <a:gd name="connsiteY108" fmla="*/ 2346960 h 3394710"/>
                    <a:gd name="connsiteX109" fmla="*/ 329584 w 3568084"/>
                    <a:gd name="connsiteY109" fmla="*/ 2004060 h 3394710"/>
                    <a:gd name="connsiteX110" fmla="*/ 177184 w 3568084"/>
                    <a:gd name="connsiteY110" fmla="*/ 1934210 h 3394710"/>
                    <a:gd name="connsiteX111" fmla="*/ 69234 w 3568084"/>
                    <a:gd name="connsiteY111" fmla="*/ 1724660 h 3394710"/>
                    <a:gd name="connsiteX112" fmla="*/ 120034 w 3568084"/>
                    <a:gd name="connsiteY112" fmla="*/ 1565910 h 3394710"/>
                    <a:gd name="connsiteX113" fmla="*/ 81934 w 3568084"/>
                    <a:gd name="connsiteY113" fmla="*/ 1464310 h 3394710"/>
                    <a:gd name="connsiteX114" fmla="*/ 170834 w 3568084"/>
                    <a:gd name="connsiteY114" fmla="*/ 1337310 h 3394710"/>
                    <a:gd name="connsiteX115" fmla="*/ 151784 w 3568084"/>
                    <a:gd name="connsiteY115" fmla="*/ 1280160 h 3394710"/>
                    <a:gd name="connsiteX116" fmla="*/ 94634 w 3568084"/>
                    <a:gd name="connsiteY116" fmla="*/ 1229360 h 3394710"/>
                    <a:gd name="connsiteX117" fmla="*/ 12084 w 3568084"/>
                    <a:gd name="connsiteY117" fmla="*/ 1140460 h 3394710"/>
                    <a:gd name="connsiteX118" fmla="*/ 0 w 3568084"/>
                    <a:gd name="connsiteY118" fmla="*/ 1067954 h 3394710"/>
                    <a:gd name="connsiteX119" fmla="*/ 65424 w 3568084"/>
                    <a:gd name="connsiteY119" fmla="*/ 1028700 h 3394710"/>
                    <a:gd name="connsiteX120" fmla="*/ 50184 w 3568084"/>
                    <a:gd name="connsiteY120" fmla="*/ 944880 h 3394710"/>
                    <a:gd name="connsiteX121" fmla="*/ 95904 w 3568084"/>
                    <a:gd name="connsiteY121" fmla="*/ 929640 h 3394710"/>
                    <a:gd name="connsiteX122" fmla="*/ 141624 w 3568084"/>
                    <a:gd name="connsiteY122" fmla="*/ 960120 h 3394710"/>
                    <a:gd name="connsiteX123" fmla="*/ 194964 w 3568084"/>
                    <a:gd name="connsiteY123" fmla="*/ 922020 h 3394710"/>
                    <a:gd name="connsiteX124" fmla="*/ 324504 w 3568084"/>
                    <a:gd name="connsiteY124" fmla="*/ 929640 h 3394710"/>
                    <a:gd name="connsiteX125" fmla="*/ 415944 w 3568084"/>
                    <a:gd name="connsiteY125" fmla="*/ 861060 h 3394710"/>
                    <a:gd name="connsiteX126" fmla="*/ 393084 w 3568084"/>
                    <a:gd name="connsiteY126" fmla="*/ 624840 h 3394710"/>
                    <a:gd name="connsiteX127" fmla="*/ 530244 w 3568084"/>
                    <a:gd name="connsiteY127" fmla="*/ 670560 h 3394710"/>
                    <a:gd name="connsiteX128" fmla="*/ 789324 w 3568084"/>
                    <a:gd name="connsiteY128" fmla="*/ 601980 h 3394710"/>
                    <a:gd name="connsiteX129" fmla="*/ 728364 w 3568084"/>
                    <a:gd name="connsiteY129" fmla="*/ 480060 h 3394710"/>
                    <a:gd name="connsiteX130" fmla="*/ 758844 w 3568084"/>
                    <a:gd name="connsiteY130" fmla="*/ 419100 h 3394710"/>
                    <a:gd name="connsiteX131" fmla="*/ 873144 w 3568084"/>
                    <a:gd name="connsiteY131" fmla="*/ 396240 h 3394710"/>
                    <a:gd name="connsiteX132" fmla="*/ 896004 w 3568084"/>
                    <a:gd name="connsiteY132" fmla="*/ 312420 h 3394710"/>
                    <a:gd name="connsiteX133" fmla="*/ 926484 w 3568084"/>
                    <a:gd name="connsiteY133" fmla="*/ 167640 h 3394710"/>
                    <a:gd name="connsiteX134" fmla="*/ 987444 w 3568084"/>
                    <a:gd name="connsiteY134" fmla="*/ 45720 h 3394710"/>
                    <a:gd name="connsiteX135" fmla="*/ 1040784 w 3568084"/>
                    <a:gd name="connsiteY135" fmla="*/ 38100 h 3394710"/>
                    <a:gd name="connsiteX136" fmla="*/ 1254144 w 3568084"/>
                    <a:gd name="connsiteY136" fmla="*/ 106680 h 3394710"/>
                    <a:gd name="connsiteX137" fmla="*/ 1353204 w 3568084"/>
                    <a:gd name="connsiteY137" fmla="*/ 99060 h 3394710"/>
                    <a:gd name="connsiteX138" fmla="*/ 1604664 w 3568084"/>
                    <a:gd name="connsiteY138" fmla="*/ 198120 h 3394710"/>
                    <a:gd name="connsiteX139" fmla="*/ 1688484 w 3568084"/>
                    <a:gd name="connsiteY139" fmla="*/ 373380 h 3394710"/>
                    <a:gd name="connsiteX140" fmla="*/ 1764684 w 3568084"/>
                    <a:gd name="connsiteY140" fmla="*/ 365760 h 3394710"/>
                    <a:gd name="connsiteX141" fmla="*/ 1810404 w 3568084"/>
                    <a:gd name="connsiteY141" fmla="*/ 289560 h 3394710"/>
                    <a:gd name="connsiteX142" fmla="*/ 1810404 w 3568084"/>
                    <a:gd name="connsiteY142" fmla="*/ 228600 h 3394710"/>
                    <a:gd name="connsiteX143" fmla="*/ 1917084 w 3568084"/>
                    <a:gd name="connsiteY143" fmla="*/ 213360 h 3394710"/>
                    <a:gd name="connsiteX144" fmla="*/ 1924704 w 3568084"/>
                    <a:gd name="connsiteY144" fmla="*/ 160020 h 3394710"/>
                    <a:gd name="connsiteX145" fmla="*/ 2008524 w 3568084"/>
                    <a:gd name="connsiteY145" fmla="*/ 160020 h 3394710"/>
                    <a:gd name="connsiteX146" fmla="*/ 2016144 w 3568084"/>
                    <a:gd name="connsiteY146" fmla="*/ 83820 h 3394710"/>
                    <a:gd name="connsiteX147" fmla="*/ 2160924 w 3568084"/>
                    <a:gd name="connsiteY147" fmla="*/ 7620 h 3394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</a:cxnLst>
                  <a:rect l="l" t="t" r="r" b="b"/>
                  <a:pathLst>
                    <a:path w="3568084" h="3394710">
                      <a:moveTo>
                        <a:pt x="2237124" y="0"/>
                      </a:moveTo>
                      <a:lnTo>
                        <a:pt x="2267604" y="45720"/>
                      </a:lnTo>
                      <a:lnTo>
                        <a:pt x="2221884" y="144780"/>
                      </a:lnTo>
                      <a:lnTo>
                        <a:pt x="2328564" y="182880"/>
                      </a:lnTo>
                      <a:lnTo>
                        <a:pt x="2412384" y="182880"/>
                      </a:lnTo>
                      <a:lnTo>
                        <a:pt x="2503824" y="167640"/>
                      </a:lnTo>
                      <a:lnTo>
                        <a:pt x="2610504" y="251460"/>
                      </a:lnTo>
                      <a:lnTo>
                        <a:pt x="2656224" y="274320"/>
                      </a:lnTo>
                      <a:lnTo>
                        <a:pt x="2656224" y="335280"/>
                      </a:lnTo>
                      <a:lnTo>
                        <a:pt x="2648604" y="419100"/>
                      </a:lnTo>
                      <a:lnTo>
                        <a:pt x="2732424" y="434340"/>
                      </a:lnTo>
                      <a:lnTo>
                        <a:pt x="2694324" y="541020"/>
                      </a:lnTo>
                      <a:lnTo>
                        <a:pt x="2747664" y="678180"/>
                      </a:lnTo>
                      <a:lnTo>
                        <a:pt x="2823864" y="601980"/>
                      </a:lnTo>
                      <a:lnTo>
                        <a:pt x="2945784" y="579120"/>
                      </a:lnTo>
                      <a:lnTo>
                        <a:pt x="3014364" y="533400"/>
                      </a:lnTo>
                      <a:lnTo>
                        <a:pt x="3052464" y="579120"/>
                      </a:lnTo>
                      <a:lnTo>
                        <a:pt x="3189624" y="556260"/>
                      </a:lnTo>
                      <a:lnTo>
                        <a:pt x="3220104" y="480060"/>
                      </a:lnTo>
                      <a:lnTo>
                        <a:pt x="3349644" y="434340"/>
                      </a:lnTo>
                      <a:lnTo>
                        <a:pt x="3425844" y="381000"/>
                      </a:lnTo>
                      <a:lnTo>
                        <a:pt x="3473060" y="422970"/>
                      </a:lnTo>
                      <a:lnTo>
                        <a:pt x="3568084" y="448310"/>
                      </a:lnTo>
                      <a:lnTo>
                        <a:pt x="3472834" y="422910"/>
                      </a:lnTo>
                      <a:lnTo>
                        <a:pt x="3377584" y="505460"/>
                      </a:lnTo>
                      <a:lnTo>
                        <a:pt x="3402984" y="588010"/>
                      </a:lnTo>
                      <a:lnTo>
                        <a:pt x="3472834" y="638810"/>
                      </a:lnTo>
                      <a:lnTo>
                        <a:pt x="3466484" y="676910"/>
                      </a:lnTo>
                      <a:lnTo>
                        <a:pt x="3479184" y="708660"/>
                      </a:lnTo>
                      <a:lnTo>
                        <a:pt x="3479184" y="753110"/>
                      </a:lnTo>
                      <a:lnTo>
                        <a:pt x="3409334" y="721360"/>
                      </a:lnTo>
                      <a:lnTo>
                        <a:pt x="3339484" y="772160"/>
                      </a:lnTo>
                      <a:lnTo>
                        <a:pt x="3339484" y="829310"/>
                      </a:lnTo>
                      <a:lnTo>
                        <a:pt x="3301384" y="949960"/>
                      </a:lnTo>
                      <a:lnTo>
                        <a:pt x="3244234" y="969010"/>
                      </a:lnTo>
                      <a:lnTo>
                        <a:pt x="3206134" y="1045210"/>
                      </a:lnTo>
                      <a:lnTo>
                        <a:pt x="3180734" y="1146810"/>
                      </a:lnTo>
                      <a:lnTo>
                        <a:pt x="3079134" y="1191260"/>
                      </a:lnTo>
                      <a:lnTo>
                        <a:pt x="3047384" y="1254760"/>
                      </a:lnTo>
                      <a:lnTo>
                        <a:pt x="3041034" y="1299210"/>
                      </a:lnTo>
                      <a:lnTo>
                        <a:pt x="3104534" y="1324610"/>
                      </a:lnTo>
                      <a:lnTo>
                        <a:pt x="3053734" y="1375410"/>
                      </a:lnTo>
                      <a:lnTo>
                        <a:pt x="3053734" y="1464310"/>
                      </a:lnTo>
                      <a:lnTo>
                        <a:pt x="3002934" y="1546860"/>
                      </a:lnTo>
                      <a:lnTo>
                        <a:pt x="3066434" y="1559560"/>
                      </a:lnTo>
                      <a:lnTo>
                        <a:pt x="3142634" y="1667510"/>
                      </a:lnTo>
                      <a:lnTo>
                        <a:pt x="3060084" y="1692910"/>
                      </a:lnTo>
                      <a:lnTo>
                        <a:pt x="3015634" y="1781810"/>
                      </a:lnTo>
                      <a:lnTo>
                        <a:pt x="3009284" y="1864360"/>
                      </a:lnTo>
                      <a:lnTo>
                        <a:pt x="3041034" y="1896110"/>
                      </a:lnTo>
                      <a:lnTo>
                        <a:pt x="3047384" y="1953260"/>
                      </a:lnTo>
                      <a:lnTo>
                        <a:pt x="3098184" y="1953260"/>
                      </a:lnTo>
                      <a:lnTo>
                        <a:pt x="3187084" y="2042160"/>
                      </a:lnTo>
                      <a:lnTo>
                        <a:pt x="3187084" y="2137410"/>
                      </a:lnTo>
                      <a:lnTo>
                        <a:pt x="3244234" y="2175510"/>
                      </a:lnTo>
                      <a:lnTo>
                        <a:pt x="3199784" y="2226310"/>
                      </a:lnTo>
                      <a:lnTo>
                        <a:pt x="3206134" y="2296160"/>
                      </a:lnTo>
                      <a:lnTo>
                        <a:pt x="3123584" y="2296160"/>
                      </a:lnTo>
                      <a:lnTo>
                        <a:pt x="3066434" y="2353310"/>
                      </a:lnTo>
                      <a:lnTo>
                        <a:pt x="2971184" y="2359660"/>
                      </a:lnTo>
                      <a:lnTo>
                        <a:pt x="2964834" y="2429510"/>
                      </a:lnTo>
                      <a:lnTo>
                        <a:pt x="2780684" y="2607310"/>
                      </a:lnTo>
                      <a:lnTo>
                        <a:pt x="2767984" y="2747010"/>
                      </a:lnTo>
                      <a:lnTo>
                        <a:pt x="2685434" y="2759710"/>
                      </a:lnTo>
                      <a:lnTo>
                        <a:pt x="2615584" y="2823210"/>
                      </a:lnTo>
                      <a:lnTo>
                        <a:pt x="2513984" y="2848610"/>
                      </a:lnTo>
                      <a:lnTo>
                        <a:pt x="2367934" y="2785110"/>
                      </a:lnTo>
                      <a:lnTo>
                        <a:pt x="2355234" y="2905760"/>
                      </a:lnTo>
                      <a:lnTo>
                        <a:pt x="2259984" y="2975610"/>
                      </a:lnTo>
                      <a:lnTo>
                        <a:pt x="2215534" y="3026410"/>
                      </a:lnTo>
                      <a:lnTo>
                        <a:pt x="2253634" y="3108960"/>
                      </a:lnTo>
                      <a:lnTo>
                        <a:pt x="2158384" y="3064510"/>
                      </a:lnTo>
                      <a:lnTo>
                        <a:pt x="2101234" y="3096260"/>
                      </a:lnTo>
                      <a:lnTo>
                        <a:pt x="2107584" y="3166110"/>
                      </a:lnTo>
                      <a:lnTo>
                        <a:pt x="2056784" y="3229610"/>
                      </a:lnTo>
                      <a:lnTo>
                        <a:pt x="2037734" y="3274060"/>
                      </a:lnTo>
                      <a:lnTo>
                        <a:pt x="2063134" y="3337560"/>
                      </a:lnTo>
                      <a:lnTo>
                        <a:pt x="1929784" y="3356610"/>
                      </a:lnTo>
                      <a:lnTo>
                        <a:pt x="1853584" y="3337560"/>
                      </a:lnTo>
                      <a:lnTo>
                        <a:pt x="1796434" y="3286760"/>
                      </a:lnTo>
                      <a:lnTo>
                        <a:pt x="1701184" y="3280410"/>
                      </a:lnTo>
                      <a:lnTo>
                        <a:pt x="1675784" y="3337560"/>
                      </a:lnTo>
                      <a:lnTo>
                        <a:pt x="1663084" y="3394710"/>
                      </a:lnTo>
                      <a:lnTo>
                        <a:pt x="1580534" y="3394710"/>
                      </a:lnTo>
                      <a:lnTo>
                        <a:pt x="1523384" y="3312160"/>
                      </a:lnTo>
                      <a:lnTo>
                        <a:pt x="1485284" y="3223260"/>
                      </a:lnTo>
                      <a:lnTo>
                        <a:pt x="1447184" y="3210560"/>
                      </a:lnTo>
                      <a:lnTo>
                        <a:pt x="1402734" y="3191510"/>
                      </a:lnTo>
                      <a:lnTo>
                        <a:pt x="1320184" y="3134360"/>
                      </a:lnTo>
                      <a:lnTo>
                        <a:pt x="1275734" y="3153410"/>
                      </a:lnTo>
                      <a:lnTo>
                        <a:pt x="1243984" y="3204210"/>
                      </a:lnTo>
                      <a:lnTo>
                        <a:pt x="1174134" y="3153410"/>
                      </a:lnTo>
                      <a:lnTo>
                        <a:pt x="1047134" y="3172460"/>
                      </a:lnTo>
                      <a:lnTo>
                        <a:pt x="1021734" y="3216910"/>
                      </a:lnTo>
                      <a:lnTo>
                        <a:pt x="989984" y="3280410"/>
                      </a:lnTo>
                      <a:lnTo>
                        <a:pt x="856634" y="3286760"/>
                      </a:lnTo>
                      <a:lnTo>
                        <a:pt x="761384" y="3293110"/>
                      </a:lnTo>
                      <a:lnTo>
                        <a:pt x="742334" y="3343910"/>
                      </a:lnTo>
                      <a:lnTo>
                        <a:pt x="647084" y="3382010"/>
                      </a:lnTo>
                      <a:lnTo>
                        <a:pt x="577234" y="3343910"/>
                      </a:lnTo>
                      <a:lnTo>
                        <a:pt x="520084" y="3255010"/>
                      </a:lnTo>
                      <a:lnTo>
                        <a:pt x="570884" y="3159760"/>
                      </a:lnTo>
                      <a:lnTo>
                        <a:pt x="545484" y="2981960"/>
                      </a:lnTo>
                      <a:lnTo>
                        <a:pt x="462934" y="2861310"/>
                      </a:lnTo>
                      <a:lnTo>
                        <a:pt x="412134" y="2835910"/>
                      </a:lnTo>
                      <a:lnTo>
                        <a:pt x="361334" y="2727960"/>
                      </a:lnTo>
                      <a:lnTo>
                        <a:pt x="399434" y="2537460"/>
                      </a:lnTo>
                      <a:lnTo>
                        <a:pt x="354984" y="2524760"/>
                      </a:lnTo>
                      <a:lnTo>
                        <a:pt x="259734" y="2346960"/>
                      </a:lnTo>
                      <a:lnTo>
                        <a:pt x="329584" y="2004060"/>
                      </a:lnTo>
                      <a:lnTo>
                        <a:pt x="177184" y="1934210"/>
                      </a:lnTo>
                      <a:lnTo>
                        <a:pt x="69234" y="1724660"/>
                      </a:lnTo>
                      <a:lnTo>
                        <a:pt x="120034" y="1565910"/>
                      </a:lnTo>
                      <a:lnTo>
                        <a:pt x="81934" y="1464310"/>
                      </a:lnTo>
                      <a:lnTo>
                        <a:pt x="170834" y="1337310"/>
                      </a:lnTo>
                      <a:lnTo>
                        <a:pt x="151784" y="1280160"/>
                      </a:lnTo>
                      <a:lnTo>
                        <a:pt x="94634" y="1229360"/>
                      </a:lnTo>
                      <a:lnTo>
                        <a:pt x="12084" y="1140460"/>
                      </a:lnTo>
                      <a:lnTo>
                        <a:pt x="0" y="1067954"/>
                      </a:lnTo>
                      <a:lnTo>
                        <a:pt x="65424" y="1028700"/>
                      </a:lnTo>
                      <a:lnTo>
                        <a:pt x="50184" y="944880"/>
                      </a:lnTo>
                      <a:lnTo>
                        <a:pt x="95904" y="929640"/>
                      </a:lnTo>
                      <a:lnTo>
                        <a:pt x="141624" y="960120"/>
                      </a:lnTo>
                      <a:lnTo>
                        <a:pt x="194964" y="922020"/>
                      </a:lnTo>
                      <a:lnTo>
                        <a:pt x="324504" y="929640"/>
                      </a:lnTo>
                      <a:lnTo>
                        <a:pt x="415944" y="861060"/>
                      </a:lnTo>
                      <a:lnTo>
                        <a:pt x="393084" y="624840"/>
                      </a:lnTo>
                      <a:lnTo>
                        <a:pt x="530244" y="670560"/>
                      </a:lnTo>
                      <a:lnTo>
                        <a:pt x="789324" y="601980"/>
                      </a:lnTo>
                      <a:lnTo>
                        <a:pt x="728364" y="480060"/>
                      </a:lnTo>
                      <a:lnTo>
                        <a:pt x="758844" y="419100"/>
                      </a:lnTo>
                      <a:lnTo>
                        <a:pt x="873144" y="396240"/>
                      </a:lnTo>
                      <a:lnTo>
                        <a:pt x="896004" y="312420"/>
                      </a:lnTo>
                      <a:lnTo>
                        <a:pt x="926484" y="167640"/>
                      </a:lnTo>
                      <a:lnTo>
                        <a:pt x="987444" y="45720"/>
                      </a:lnTo>
                      <a:lnTo>
                        <a:pt x="1040784" y="38100"/>
                      </a:lnTo>
                      <a:lnTo>
                        <a:pt x="1254144" y="106680"/>
                      </a:lnTo>
                      <a:lnTo>
                        <a:pt x="1353204" y="99060"/>
                      </a:lnTo>
                      <a:lnTo>
                        <a:pt x="1604664" y="198120"/>
                      </a:lnTo>
                      <a:lnTo>
                        <a:pt x="1688484" y="373380"/>
                      </a:lnTo>
                      <a:lnTo>
                        <a:pt x="1764684" y="365760"/>
                      </a:lnTo>
                      <a:lnTo>
                        <a:pt x="1810404" y="289560"/>
                      </a:lnTo>
                      <a:lnTo>
                        <a:pt x="1810404" y="228600"/>
                      </a:lnTo>
                      <a:lnTo>
                        <a:pt x="1917084" y="213360"/>
                      </a:lnTo>
                      <a:lnTo>
                        <a:pt x="1924704" y="160020"/>
                      </a:lnTo>
                      <a:lnTo>
                        <a:pt x="2008524" y="160020"/>
                      </a:lnTo>
                      <a:lnTo>
                        <a:pt x="2016144" y="83820"/>
                      </a:lnTo>
                      <a:lnTo>
                        <a:pt x="2160924" y="7620"/>
                      </a:lnTo>
                      <a:close/>
                    </a:path>
                  </a:pathLst>
                </a:custGeom>
                <a:solidFill>
                  <a:srgbClr val="99FF99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551" name="フリーフォーム: 図形 550">
                  <a:extLst>
                    <a:ext uri="{FF2B5EF4-FFF2-40B4-BE49-F238E27FC236}">
                      <a16:creationId xmlns:a16="http://schemas.microsoft.com/office/drawing/2014/main" id="{1EF48CC0-425E-6E0C-C8C2-44D7C1DFE878}"/>
                    </a:ext>
                  </a:extLst>
                </p:cNvPr>
                <p:cNvSpPr/>
                <p:nvPr/>
              </p:nvSpPr>
              <p:spPr>
                <a:xfrm>
                  <a:off x="1548241" y="1879553"/>
                  <a:ext cx="1009966" cy="781468"/>
                </a:xfrm>
                <a:custGeom>
                  <a:avLst/>
                  <a:gdLst>
                    <a:gd name="connsiteX0" fmla="*/ 2628900 w 4367616"/>
                    <a:gd name="connsiteY0" fmla="*/ 0 h 3379472"/>
                    <a:gd name="connsiteX1" fmla="*/ 2686050 w 4367616"/>
                    <a:gd name="connsiteY1" fmla="*/ 76200 h 3379472"/>
                    <a:gd name="connsiteX2" fmla="*/ 2828926 w 4367616"/>
                    <a:gd name="connsiteY2" fmla="*/ 95252 h 3379472"/>
                    <a:gd name="connsiteX3" fmla="*/ 2943226 w 4367616"/>
                    <a:gd name="connsiteY3" fmla="*/ 28576 h 3379472"/>
                    <a:gd name="connsiteX4" fmla="*/ 3105150 w 4367616"/>
                    <a:gd name="connsiteY4" fmla="*/ 142876 h 3379472"/>
                    <a:gd name="connsiteX5" fmla="*/ 3267074 w 4367616"/>
                    <a:gd name="connsiteY5" fmla="*/ 47628 h 3379472"/>
                    <a:gd name="connsiteX6" fmla="*/ 3355840 w 4367616"/>
                    <a:gd name="connsiteY6" fmla="*/ 77216 h 3379472"/>
                    <a:gd name="connsiteX7" fmla="*/ 3348990 w 4367616"/>
                    <a:gd name="connsiteY7" fmla="*/ 110492 h 3379472"/>
                    <a:gd name="connsiteX8" fmla="*/ 3615690 w 4367616"/>
                    <a:gd name="connsiteY8" fmla="*/ 118112 h 3379472"/>
                    <a:gd name="connsiteX9" fmla="*/ 3630930 w 4367616"/>
                    <a:gd name="connsiteY9" fmla="*/ 140972 h 3379472"/>
                    <a:gd name="connsiteX10" fmla="*/ 3691890 w 4367616"/>
                    <a:gd name="connsiteY10" fmla="*/ 118112 h 3379472"/>
                    <a:gd name="connsiteX11" fmla="*/ 3768090 w 4367616"/>
                    <a:gd name="connsiteY11" fmla="*/ 156212 h 3379472"/>
                    <a:gd name="connsiteX12" fmla="*/ 3778866 w 4367616"/>
                    <a:gd name="connsiteY12" fmla="*/ 149746 h 3379472"/>
                    <a:gd name="connsiteX13" fmla="*/ 3790950 w 4367616"/>
                    <a:gd name="connsiteY13" fmla="*/ 222252 h 3379472"/>
                    <a:gd name="connsiteX14" fmla="*/ 3873500 w 4367616"/>
                    <a:gd name="connsiteY14" fmla="*/ 311152 h 3379472"/>
                    <a:gd name="connsiteX15" fmla="*/ 3930650 w 4367616"/>
                    <a:gd name="connsiteY15" fmla="*/ 361952 h 3379472"/>
                    <a:gd name="connsiteX16" fmla="*/ 3949700 w 4367616"/>
                    <a:gd name="connsiteY16" fmla="*/ 419102 h 3379472"/>
                    <a:gd name="connsiteX17" fmla="*/ 3860800 w 4367616"/>
                    <a:gd name="connsiteY17" fmla="*/ 546102 h 3379472"/>
                    <a:gd name="connsiteX18" fmla="*/ 3898900 w 4367616"/>
                    <a:gd name="connsiteY18" fmla="*/ 647702 h 3379472"/>
                    <a:gd name="connsiteX19" fmla="*/ 3848100 w 4367616"/>
                    <a:gd name="connsiteY19" fmla="*/ 806452 h 3379472"/>
                    <a:gd name="connsiteX20" fmla="*/ 3956050 w 4367616"/>
                    <a:gd name="connsiteY20" fmla="*/ 1016002 h 3379472"/>
                    <a:gd name="connsiteX21" fmla="*/ 4108450 w 4367616"/>
                    <a:gd name="connsiteY21" fmla="*/ 1085852 h 3379472"/>
                    <a:gd name="connsiteX22" fmla="*/ 4038600 w 4367616"/>
                    <a:gd name="connsiteY22" fmla="*/ 1428752 h 3379472"/>
                    <a:gd name="connsiteX23" fmla="*/ 4133850 w 4367616"/>
                    <a:gd name="connsiteY23" fmla="*/ 1606552 h 3379472"/>
                    <a:gd name="connsiteX24" fmla="*/ 4178300 w 4367616"/>
                    <a:gd name="connsiteY24" fmla="*/ 1619252 h 3379472"/>
                    <a:gd name="connsiteX25" fmla="*/ 4140200 w 4367616"/>
                    <a:gd name="connsiteY25" fmla="*/ 1809752 h 3379472"/>
                    <a:gd name="connsiteX26" fmla="*/ 4191000 w 4367616"/>
                    <a:gd name="connsiteY26" fmla="*/ 1917702 h 3379472"/>
                    <a:gd name="connsiteX27" fmla="*/ 4241800 w 4367616"/>
                    <a:gd name="connsiteY27" fmla="*/ 1943102 h 3379472"/>
                    <a:gd name="connsiteX28" fmla="*/ 4324350 w 4367616"/>
                    <a:gd name="connsiteY28" fmla="*/ 2063752 h 3379472"/>
                    <a:gd name="connsiteX29" fmla="*/ 4349750 w 4367616"/>
                    <a:gd name="connsiteY29" fmla="*/ 2241552 h 3379472"/>
                    <a:gd name="connsiteX30" fmla="*/ 4298950 w 4367616"/>
                    <a:gd name="connsiteY30" fmla="*/ 2336802 h 3379472"/>
                    <a:gd name="connsiteX31" fmla="*/ 4356100 w 4367616"/>
                    <a:gd name="connsiteY31" fmla="*/ 2425702 h 3379472"/>
                    <a:gd name="connsiteX32" fmla="*/ 4367616 w 4367616"/>
                    <a:gd name="connsiteY32" fmla="*/ 2431984 h 3379472"/>
                    <a:gd name="connsiteX33" fmla="*/ 4316730 w 4367616"/>
                    <a:gd name="connsiteY33" fmla="*/ 2472692 h 3379472"/>
                    <a:gd name="connsiteX34" fmla="*/ 4187190 w 4367616"/>
                    <a:gd name="connsiteY34" fmla="*/ 2518412 h 3379472"/>
                    <a:gd name="connsiteX35" fmla="*/ 4126230 w 4367616"/>
                    <a:gd name="connsiteY35" fmla="*/ 2586992 h 3379472"/>
                    <a:gd name="connsiteX36" fmla="*/ 4110990 w 4367616"/>
                    <a:gd name="connsiteY36" fmla="*/ 2731772 h 3379472"/>
                    <a:gd name="connsiteX37" fmla="*/ 4057650 w 4367616"/>
                    <a:gd name="connsiteY37" fmla="*/ 2739392 h 3379472"/>
                    <a:gd name="connsiteX38" fmla="*/ 3935730 w 4367616"/>
                    <a:gd name="connsiteY38" fmla="*/ 2693672 h 3379472"/>
                    <a:gd name="connsiteX39" fmla="*/ 3768090 w 4367616"/>
                    <a:gd name="connsiteY39" fmla="*/ 2640332 h 3379472"/>
                    <a:gd name="connsiteX40" fmla="*/ 3798570 w 4367616"/>
                    <a:gd name="connsiteY40" fmla="*/ 2556512 h 3379472"/>
                    <a:gd name="connsiteX41" fmla="*/ 3722370 w 4367616"/>
                    <a:gd name="connsiteY41" fmla="*/ 2487932 h 3379472"/>
                    <a:gd name="connsiteX42" fmla="*/ 3653790 w 4367616"/>
                    <a:gd name="connsiteY42" fmla="*/ 2571752 h 3379472"/>
                    <a:gd name="connsiteX43" fmla="*/ 3341370 w 4367616"/>
                    <a:gd name="connsiteY43" fmla="*/ 2663192 h 3379472"/>
                    <a:gd name="connsiteX44" fmla="*/ 3227070 w 4367616"/>
                    <a:gd name="connsiteY44" fmla="*/ 2663192 h 3379472"/>
                    <a:gd name="connsiteX45" fmla="*/ 3173730 w 4367616"/>
                    <a:gd name="connsiteY45" fmla="*/ 2815592 h 3379472"/>
                    <a:gd name="connsiteX46" fmla="*/ 3105150 w 4367616"/>
                    <a:gd name="connsiteY46" fmla="*/ 2876552 h 3379472"/>
                    <a:gd name="connsiteX47" fmla="*/ 2792730 w 4367616"/>
                    <a:gd name="connsiteY47" fmla="*/ 2823212 h 3379472"/>
                    <a:gd name="connsiteX48" fmla="*/ 2739390 w 4367616"/>
                    <a:gd name="connsiteY48" fmla="*/ 2876552 h 3379472"/>
                    <a:gd name="connsiteX49" fmla="*/ 2625090 w 4367616"/>
                    <a:gd name="connsiteY49" fmla="*/ 2884172 h 3379472"/>
                    <a:gd name="connsiteX50" fmla="*/ 2487930 w 4367616"/>
                    <a:gd name="connsiteY50" fmla="*/ 3028952 h 3379472"/>
                    <a:gd name="connsiteX51" fmla="*/ 2426970 w 4367616"/>
                    <a:gd name="connsiteY51" fmla="*/ 2960372 h 3379472"/>
                    <a:gd name="connsiteX52" fmla="*/ 2350770 w 4367616"/>
                    <a:gd name="connsiteY52" fmla="*/ 2960372 h 3379472"/>
                    <a:gd name="connsiteX53" fmla="*/ 2335530 w 4367616"/>
                    <a:gd name="connsiteY53" fmla="*/ 3059432 h 3379472"/>
                    <a:gd name="connsiteX54" fmla="*/ 2221230 w 4367616"/>
                    <a:gd name="connsiteY54" fmla="*/ 3219452 h 3379472"/>
                    <a:gd name="connsiteX55" fmla="*/ 2007870 w 4367616"/>
                    <a:gd name="connsiteY55" fmla="*/ 3219452 h 3379472"/>
                    <a:gd name="connsiteX56" fmla="*/ 1847850 w 4367616"/>
                    <a:gd name="connsiteY56" fmla="*/ 3348992 h 3379472"/>
                    <a:gd name="connsiteX57" fmla="*/ 1764030 w 4367616"/>
                    <a:gd name="connsiteY57" fmla="*/ 3303272 h 3379472"/>
                    <a:gd name="connsiteX58" fmla="*/ 1741170 w 4367616"/>
                    <a:gd name="connsiteY58" fmla="*/ 3295652 h 3379472"/>
                    <a:gd name="connsiteX59" fmla="*/ 1642110 w 4367616"/>
                    <a:gd name="connsiteY59" fmla="*/ 3379472 h 3379472"/>
                    <a:gd name="connsiteX60" fmla="*/ 1558290 w 4367616"/>
                    <a:gd name="connsiteY60" fmla="*/ 3326132 h 3379472"/>
                    <a:gd name="connsiteX61" fmla="*/ 1611630 w 4367616"/>
                    <a:gd name="connsiteY61" fmla="*/ 3257552 h 3379472"/>
                    <a:gd name="connsiteX62" fmla="*/ 1497330 w 4367616"/>
                    <a:gd name="connsiteY62" fmla="*/ 3196592 h 3379472"/>
                    <a:gd name="connsiteX63" fmla="*/ 1421130 w 4367616"/>
                    <a:gd name="connsiteY63" fmla="*/ 3013712 h 3379472"/>
                    <a:gd name="connsiteX64" fmla="*/ 1413510 w 4367616"/>
                    <a:gd name="connsiteY64" fmla="*/ 2907032 h 3379472"/>
                    <a:gd name="connsiteX65" fmla="*/ 1436370 w 4367616"/>
                    <a:gd name="connsiteY65" fmla="*/ 2823212 h 3379472"/>
                    <a:gd name="connsiteX66" fmla="*/ 1367790 w 4367616"/>
                    <a:gd name="connsiteY66" fmla="*/ 2807972 h 3379472"/>
                    <a:gd name="connsiteX67" fmla="*/ 1268730 w 4367616"/>
                    <a:gd name="connsiteY67" fmla="*/ 2846072 h 3379472"/>
                    <a:gd name="connsiteX68" fmla="*/ 1131570 w 4367616"/>
                    <a:gd name="connsiteY68" fmla="*/ 2777492 h 3379472"/>
                    <a:gd name="connsiteX69" fmla="*/ 1032510 w 4367616"/>
                    <a:gd name="connsiteY69" fmla="*/ 2792732 h 3379472"/>
                    <a:gd name="connsiteX70" fmla="*/ 902970 w 4367616"/>
                    <a:gd name="connsiteY70" fmla="*/ 2807972 h 3379472"/>
                    <a:gd name="connsiteX71" fmla="*/ 864870 w 4367616"/>
                    <a:gd name="connsiteY71" fmla="*/ 2922272 h 3379472"/>
                    <a:gd name="connsiteX72" fmla="*/ 742950 w 4367616"/>
                    <a:gd name="connsiteY72" fmla="*/ 3036572 h 3379472"/>
                    <a:gd name="connsiteX73" fmla="*/ 613410 w 4367616"/>
                    <a:gd name="connsiteY73" fmla="*/ 3143252 h 3379472"/>
                    <a:gd name="connsiteX74" fmla="*/ 575310 w 4367616"/>
                    <a:gd name="connsiteY74" fmla="*/ 3219452 h 3379472"/>
                    <a:gd name="connsiteX75" fmla="*/ 628650 w 4367616"/>
                    <a:gd name="connsiteY75" fmla="*/ 3326132 h 3379472"/>
                    <a:gd name="connsiteX76" fmla="*/ 615398 w 4367616"/>
                    <a:gd name="connsiteY76" fmla="*/ 3331432 h 3379472"/>
                    <a:gd name="connsiteX77" fmla="*/ 499110 w 4367616"/>
                    <a:gd name="connsiteY77" fmla="*/ 3318512 h 3379472"/>
                    <a:gd name="connsiteX78" fmla="*/ 499110 w 4367616"/>
                    <a:gd name="connsiteY78" fmla="*/ 3257552 h 3379472"/>
                    <a:gd name="connsiteX79" fmla="*/ 407670 w 4367616"/>
                    <a:gd name="connsiteY79" fmla="*/ 3257552 h 3379472"/>
                    <a:gd name="connsiteX80" fmla="*/ 346710 w 4367616"/>
                    <a:gd name="connsiteY80" fmla="*/ 3242312 h 3379472"/>
                    <a:gd name="connsiteX81" fmla="*/ 339090 w 4367616"/>
                    <a:gd name="connsiteY81" fmla="*/ 3211832 h 3379472"/>
                    <a:gd name="connsiteX82" fmla="*/ 316230 w 4367616"/>
                    <a:gd name="connsiteY82" fmla="*/ 3143252 h 3379472"/>
                    <a:gd name="connsiteX83" fmla="*/ 316230 w 4367616"/>
                    <a:gd name="connsiteY83" fmla="*/ 3082292 h 3379472"/>
                    <a:gd name="connsiteX84" fmla="*/ 262890 w 4367616"/>
                    <a:gd name="connsiteY84" fmla="*/ 2945132 h 3379472"/>
                    <a:gd name="connsiteX85" fmla="*/ 285750 w 4367616"/>
                    <a:gd name="connsiteY85" fmla="*/ 2884172 h 3379472"/>
                    <a:gd name="connsiteX86" fmla="*/ 209550 w 4367616"/>
                    <a:gd name="connsiteY86" fmla="*/ 2876552 h 3379472"/>
                    <a:gd name="connsiteX87" fmla="*/ 201930 w 4367616"/>
                    <a:gd name="connsiteY87" fmla="*/ 2823212 h 3379472"/>
                    <a:gd name="connsiteX88" fmla="*/ 118110 w 4367616"/>
                    <a:gd name="connsiteY88" fmla="*/ 2769872 h 3379472"/>
                    <a:gd name="connsiteX89" fmla="*/ 118110 w 4367616"/>
                    <a:gd name="connsiteY89" fmla="*/ 2708912 h 3379472"/>
                    <a:gd name="connsiteX90" fmla="*/ 118110 w 4367616"/>
                    <a:gd name="connsiteY90" fmla="*/ 2594612 h 3379472"/>
                    <a:gd name="connsiteX91" fmla="*/ 118110 w 4367616"/>
                    <a:gd name="connsiteY91" fmla="*/ 2487932 h 3379472"/>
                    <a:gd name="connsiteX92" fmla="*/ 110490 w 4367616"/>
                    <a:gd name="connsiteY92" fmla="*/ 2373632 h 3379472"/>
                    <a:gd name="connsiteX93" fmla="*/ 96568 w 4367616"/>
                    <a:gd name="connsiteY93" fmla="*/ 2373632 h 3379472"/>
                    <a:gd name="connsiteX94" fmla="*/ 66674 w 4367616"/>
                    <a:gd name="connsiteY94" fmla="*/ 2276476 h 3379472"/>
                    <a:gd name="connsiteX95" fmla="*/ 0 w 4367616"/>
                    <a:gd name="connsiteY95" fmla="*/ 2247900 h 3379472"/>
                    <a:gd name="connsiteX96" fmla="*/ 57150 w 4367616"/>
                    <a:gd name="connsiteY96" fmla="*/ 2162176 h 3379472"/>
                    <a:gd name="connsiteX97" fmla="*/ 104774 w 4367616"/>
                    <a:gd name="connsiteY97" fmla="*/ 2152652 h 3379472"/>
                    <a:gd name="connsiteX98" fmla="*/ 247650 w 4367616"/>
                    <a:gd name="connsiteY98" fmla="*/ 2028828 h 3379472"/>
                    <a:gd name="connsiteX99" fmla="*/ 304800 w 4367616"/>
                    <a:gd name="connsiteY99" fmla="*/ 1885952 h 3379472"/>
                    <a:gd name="connsiteX100" fmla="*/ 247650 w 4367616"/>
                    <a:gd name="connsiteY100" fmla="*/ 1809752 h 3379472"/>
                    <a:gd name="connsiteX101" fmla="*/ 371474 w 4367616"/>
                    <a:gd name="connsiteY101" fmla="*/ 1552576 h 3379472"/>
                    <a:gd name="connsiteX102" fmla="*/ 304800 w 4367616"/>
                    <a:gd name="connsiteY102" fmla="*/ 1514476 h 3379472"/>
                    <a:gd name="connsiteX103" fmla="*/ 361950 w 4367616"/>
                    <a:gd name="connsiteY103" fmla="*/ 1438276 h 3379472"/>
                    <a:gd name="connsiteX104" fmla="*/ 561974 w 4367616"/>
                    <a:gd name="connsiteY104" fmla="*/ 1333500 h 3379472"/>
                    <a:gd name="connsiteX105" fmla="*/ 609600 w 4367616"/>
                    <a:gd name="connsiteY105" fmla="*/ 1228728 h 3379472"/>
                    <a:gd name="connsiteX106" fmla="*/ 609600 w 4367616"/>
                    <a:gd name="connsiteY106" fmla="*/ 1114428 h 3379472"/>
                    <a:gd name="connsiteX107" fmla="*/ 685800 w 4367616"/>
                    <a:gd name="connsiteY107" fmla="*/ 1114428 h 3379472"/>
                    <a:gd name="connsiteX108" fmla="*/ 771526 w 4367616"/>
                    <a:gd name="connsiteY108" fmla="*/ 1238252 h 3379472"/>
                    <a:gd name="connsiteX109" fmla="*/ 819150 w 4367616"/>
                    <a:gd name="connsiteY109" fmla="*/ 1152528 h 3379472"/>
                    <a:gd name="connsiteX110" fmla="*/ 876300 w 4367616"/>
                    <a:gd name="connsiteY110" fmla="*/ 1181100 h 3379472"/>
                    <a:gd name="connsiteX111" fmla="*/ 1019174 w 4367616"/>
                    <a:gd name="connsiteY111" fmla="*/ 1143000 h 3379472"/>
                    <a:gd name="connsiteX112" fmla="*/ 1085850 w 4367616"/>
                    <a:gd name="connsiteY112" fmla="*/ 1238252 h 3379472"/>
                    <a:gd name="connsiteX113" fmla="*/ 1171574 w 4367616"/>
                    <a:gd name="connsiteY113" fmla="*/ 1162052 h 3379472"/>
                    <a:gd name="connsiteX114" fmla="*/ 1190626 w 4367616"/>
                    <a:gd name="connsiteY114" fmla="*/ 1085852 h 3379472"/>
                    <a:gd name="connsiteX115" fmla="*/ 1304926 w 4367616"/>
                    <a:gd name="connsiteY115" fmla="*/ 1133476 h 3379472"/>
                    <a:gd name="connsiteX116" fmla="*/ 1543050 w 4367616"/>
                    <a:gd name="connsiteY116" fmla="*/ 1143000 h 3379472"/>
                    <a:gd name="connsiteX117" fmla="*/ 1771650 w 4367616"/>
                    <a:gd name="connsiteY117" fmla="*/ 1000128 h 3379472"/>
                    <a:gd name="connsiteX118" fmla="*/ 1924050 w 4367616"/>
                    <a:gd name="connsiteY118" fmla="*/ 1047752 h 3379472"/>
                    <a:gd name="connsiteX119" fmla="*/ 1971674 w 4367616"/>
                    <a:gd name="connsiteY119" fmla="*/ 971552 h 3379472"/>
                    <a:gd name="connsiteX120" fmla="*/ 2085974 w 4367616"/>
                    <a:gd name="connsiteY120" fmla="*/ 971552 h 3379472"/>
                    <a:gd name="connsiteX121" fmla="*/ 2076450 w 4367616"/>
                    <a:gd name="connsiteY121" fmla="*/ 866776 h 3379472"/>
                    <a:gd name="connsiteX122" fmla="*/ 1828800 w 4367616"/>
                    <a:gd name="connsiteY122" fmla="*/ 781052 h 3379472"/>
                    <a:gd name="connsiteX123" fmla="*/ 1981200 w 4367616"/>
                    <a:gd name="connsiteY123" fmla="*/ 571500 h 3379472"/>
                    <a:gd name="connsiteX124" fmla="*/ 2105026 w 4367616"/>
                    <a:gd name="connsiteY124" fmla="*/ 571500 h 3379472"/>
                    <a:gd name="connsiteX125" fmla="*/ 2209800 w 4367616"/>
                    <a:gd name="connsiteY125" fmla="*/ 504828 h 3379472"/>
                    <a:gd name="connsiteX126" fmla="*/ 2266950 w 4367616"/>
                    <a:gd name="connsiteY126" fmla="*/ 409576 h 3379472"/>
                    <a:gd name="connsiteX127" fmla="*/ 2400300 w 4367616"/>
                    <a:gd name="connsiteY127" fmla="*/ 238128 h 3379472"/>
                    <a:gd name="connsiteX128" fmla="*/ 2419350 w 4367616"/>
                    <a:gd name="connsiteY128" fmla="*/ 142876 h 3379472"/>
                    <a:gd name="connsiteX129" fmla="*/ 2552700 w 4367616"/>
                    <a:gd name="connsiteY129" fmla="*/ 28576 h 3379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</a:cxnLst>
                  <a:rect l="l" t="t" r="r" b="b"/>
                  <a:pathLst>
                    <a:path w="4367616" h="3379472">
                      <a:moveTo>
                        <a:pt x="2628900" y="0"/>
                      </a:moveTo>
                      <a:lnTo>
                        <a:pt x="2686050" y="76200"/>
                      </a:lnTo>
                      <a:lnTo>
                        <a:pt x="2828926" y="95252"/>
                      </a:lnTo>
                      <a:lnTo>
                        <a:pt x="2943226" y="28576"/>
                      </a:lnTo>
                      <a:lnTo>
                        <a:pt x="3105150" y="142876"/>
                      </a:lnTo>
                      <a:lnTo>
                        <a:pt x="3267074" y="47628"/>
                      </a:lnTo>
                      <a:lnTo>
                        <a:pt x="3355840" y="77216"/>
                      </a:lnTo>
                      <a:lnTo>
                        <a:pt x="3348990" y="110492"/>
                      </a:lnTo>
                      <a:lnTo>
                        <a:pt x="3615690" y="118112"/>
                      </a:lnTo>
                      <a:lnTo>
                        <a:pt x="3630930" y="140972"/>
                      </a:lnTo>
                      <a:lnTo>
                        <a:pt x="3691890" y="118112"/>
                      </a:lnTo>
                      <a:lnTo>
                        <a:pt x="3768090" y="156212"/>
                      </a:lnTo>
                      <a:lnTo>
                        <a:pt x="3778866" y="149746"/>
                      </a:lnTo>
                      <a:lnTo>
                        <a:pt x="3790950" y="222252"/>
                      </a:lnTo>
                      <a:lnTo>
                        <a:pt x="3873500" y="311152"/>
                      </a:lnTo>
                      <a:lnTo>
                        <a:pt x="3930650" y="361952"/>
                      </a:lnTo>
                      <a:lnTo>
                        <a:pt x="3949700" y="419102"/>
                      </a:lnTo>
                      <a:lnTo>
                        <a:pt x="3860800" y="546102"/>
                      </a:lnTo>
                      <a:lnTo>
                        <a:pt x="3898900" y="647702"/>
                      </a:lnTo>
                      <a:lnTo>
                        <a:pt x="3848100" y="806452"/>
                      </a:lnTo>
                      <a:lnTo>
                        <a:pt x="3956050" y="1016002"/>
                      </a:lnTo>
                      <a:lnTo>
                        <a:pt x="4108450" y="1085852"/>
                      </a:lnTo>
                      <a:lnTo>
                        <a:pt x="4038600" y="1428752"/>
                      </a:lnTo>
                      <a:lnTo>
                        <a:pt x="4133850" y="1606552"/>
                      </a:lnTo>
                      <a:lnTo>
                        <a:pt x="4178300" y="1619252"/>
                      </a:lnTo>
                      <a:lnTo>
                        <a:pt x="4140200" y="1809752"/>
                      </a:lnTo>
                      <a:lnTo>
                        <a:pt x="4191000" y="1917702"/>
                      </a:lnTo>
                      <a:lnTo>
                        <a:pt x="4241800" y="1943102"/>
                      </a:lnTo>
                      <a:lnTo>
                        <a:pt x="4324350" y="2063752"/>
                      </a:lnTo>
                      <a:lnTo>
                        <a:pt x="4349750" y="2241552"/>
                      </a:lnTo>
                      <a:lnTo>
                        <a:pt x="4298950" y="2336802"/>
                      </a:lnTo>
                      <a:lnTo>
                        <a:pt x="4356100" y="2425702"/>
                      </a:lnTo>
                      <a:lnTo>
                        <a:pt x="4367616" y="2431984"/>
                      </a:lnTo>
                      <a:lnTo>
                        <a:pt x="4316730" y="2472692"/>
                      </a:lnTo>
                      <a:lnTo>
                        <a:pt x="4187190" y="2518412"/>
                      </a:lnTo>
                      <a:lnTo>
                        <a:pt x="4126230" y="2586992"/>
                      </a:lnTo>
                      <a:lnTo>
                        <a:pt x="4110990" y="2731772"/>
                      </a:lnTo>
                      <a:lnTo>
                        <a:pt x="4057650" y="2739392"/>
                      </a:lnTo>
                      <a:lnTo>
                        <a:pt x="3935730" y="2693672"/>
                      </a:lnTo>
                      <a:lnTo>
                        <a:pt x="3768090" y="2640332"/>
                      </a:lnTo>
                      <a:lnTo>
                        <a:pt x="3798570" y="2556512"/>
                      </a:lnTo>
                      <a:lnTo>
                        <a:pt x="3722370" y="2487932"/>
                      </a:lnTo>
                      <a:lnTo>
                        <a:pt x="3653790" y="2571752"/>
                      </a:lnTo>
                      <a:lnTo>
                        <a:pt x="3341370" y="2663192"/>
                      </a:lnTo>
                      <a:lnTo>
                        <a:pt x="3227070" y="2663192"/>
                      </a:lnTo>
                      <a:lnTo>
                        <a:pt x="3173730" y="2815592"/>
                      </a:lnTo>
                      <a:lnTo>
                        <a:pt x="3105150" y="2876552"/>
                      </a:lnTo>
                      <a:lnTo>
                        <a:pt x="2792730" y="2823212"/>
                      </a:lnTo>
                      <a:lnTo>
                        <a:pt x="2739390" y="2876552"/>
                      </a:lnTo>
                      <a:lnTo>
                        <a:pt x="2625090" y="2884172"/>
                      </a:lnTo>
                      <a:lnTo>
                        <a:pt x="2487930" y="3028952"/>
                      </a:lnTo>
                      <a:lnTo>
                        <a:pt x="2426970" y="2960372"/>
                      </a:lnTo>
                      <a:lnTo>
                        <a:pt x="2350770" y="2960372"/>
                      </a:lnTo>
                      <a:lnTo>
                        <a:pt x="2335530" y="3059432"/>
                      </a:lnTo>
                      <a:lnTo>
                        <a:pt x="2221230" y="3219452"/>
                      </a:lnTo>
                      <a:lnTo>
                        <a:pt x="2007870" y="3219452"/>
                      </a:lnTo>
                      <a:lnTo>
                        <a:pt x="1847850" y="3348992"/>
                      </a:lnTo>
                      <a:cubicBezTo>
                        <a:pt x="1769472" y="3301964"/>
                        <a:pt x="1801270" y="3303272"/>
                        <a:pt x="1764030" y="3303272"/>
                      </a:cubicBezTo>
                      <a:lnTo>
                        <a:pt x="1741170" y="3295652"/>
                      </a:lnTo>
                      <a:lnTo>
                        <a:pt x="1642110" y="3379472"/>
                      </a:lnTo>
                      <a:lnTo>
                        <a:pt x="1558290" y="3326132"/>
                      </a:lnTo>
                      <a:lnTo>
                        <a:pt x="1611630" y="3257552"/>
                      </a:lnTo>
                      <a:lnTo>
                        <a:pt x="1497330" y="3196592"/>
                      </a:lnTo>
                      <a:lnTo>
                        <a:pt x="1421130" y="3013712"/>
                      </a:lnTo>
                      <a:lnTo>
                        <a:pt x="1413510" y="2907032"/>
                      </a:lnTo>
                      <a:lnTo>
                        <a:pt x="1436370" y="2823212"/>
                      </a:lnTo>
                      <a:lnTo>
                        <a:pt x="1367790" y="2807972"/>
                      </a:lnTo>
                      <a:lnTo>
                        <a:pt x="1268730" y="2846072"/>
                      </a:lnTo>
                      <a:lnTo>
                        <a:pt x="1131570" y="2777492"/>
                      </a:lnTo>
                      <a:lnTo>
                        <a:pt x="1032510" y="2792732"/>
                      </a:lnTo>
                      <a:lnTo>
                        <a:pt x="902970" y="2807972"/>
                      </a:lnTo>
                      <a:lnTo>
                        <a:pt x="864870" y="2922272"/>
                      </a:lnTo>
                      <a:lnTo>
                        <a:pt x="742950" y="3036572"/>
                      </a:lnTo>
                      <a:lnTo>
                        <a:pt x="613410" y="3143252"/>
                      </a:lnTo>
                      <a:lnTo>
                        <a:pt x="575310" y="3219452"/>
                      </a:lnTo>
                      <a:lnTo>
                        <a:pt x="628650" y="3326132"/>
                      </a:lnTo>
                      <a:lnTo>
                        <a:pt x="615398" y="3331432"/>
                      </a:lnTo>
                      <a:lnTo>
                        <a:pt x="499110" y="3318512"/>
                      </a:lnTo>
                      <a:lnTo>
                        <a:pt x="499110" y="3257552"/>
                      </a:lnTo>
                      <a:lnTo>
                        <a:pt x="407670" y="3257552"/>
                      </a:lnTo>
                      <a:lnTo>
                        <a:pt x="346710" y="3242312"/>
                      </a:lnTo>
                      <a:lnTo>
                        <a:pt x="339090" y="3211832"/>
                      </a:lnTo>
                      <a:lnTo>
                        <a:pt x="316230" y="3143252"/>
                      </a:lnTo>
                      <a:lnTo>
                        <a:pt x="316230" y="3082292"/>
                      </a:lnTo>
                      <a:lnTo>
                        <a:pt x="262890" y="2945132"/>
                      </a:lnTo>
                      <a:lnTo>
                        <a:pt x="285750" y="2884172"/>
                      </a:lnTo>
                      <a:lnTo>
                        <a:pt x="209550" y="2876552"/>
                      </a:lnTo>
                      <a:lnTo>
                        <a:pt x="201930" y="2823212"/>
                      </a:lnTo>
                      <a:lnTo>
                        <a:pt x="118110" y="2769872"/>
                      </a:lnTo>
                      <a:lnTo>
                        <a:pt x="118110" y="2708912"/>
                      </a:lnTo>
                      <a:lnTo>
                        <a:pt x="118110" y="2594612"/>
                      </a:lnTo>
                      <a:lnTo>
                        <a:pt x="118110" y="2487932"/>
                      </a:lnTo>
                      <a:lnTo>
                        <a:pt x="110490" y="2373632"/>
                      </a:lnTo>
                      <a:lnTo>
                        <a:pt x="96568" y="2373632"/>
                      </a:lnTo>
                      <a:lnTo>
                        <a:pt x="66674" y="2276476"/>
                      </a:lnTo>
                      <a:lnTo>
                        <a:pt x="0" y="2247900"/>
                      </a:lnTo>
                      <a:lnTo>
                        <a:pt x="57150" y="2162176"/>
                      </a:lnTo>
                      <a:lnTo>
                        <a:pt x="104774" y="2152652"/>
                      </a:lnTo>
                      <a:lnTo>
                        <a:pt x="247650" y="2028828"/>
                      </a:lnTo>
                      <a:lnTo>
                        <a:pt x="304800" y="1885952"/>
                      </a:lnTo>
                      <a:lnTo>
                        <a:pt x="247650" y="1809752"/>
                      </a:lnTo>
                      <a:lnTo>
                        <a:pt x="371474" y="1552576"/>
                      </a:lnTo>
                      <a:lnTo>
                        <a:pt x="304800" y="1514476"/>
                      </a:lnTo>
                      <a:lnTo>
                        <a:pt x="361950" y="1438276"/>
                      </a:lnTo>
                      <a:lnTo>
                        <a:pt x="561974" y="1333500"/>
                      </a:lnTo>
                      <a:lnTo>
                        <a:pt x="609600" y="1228728"/>
                      </a:lnTo>
                      <a:lnTo>
                        <a:pt x="609600" y="1114428"/>
                      </a:lnTo>
                      <a:lnTo>
                        <a:pt x="685800" y="1114428"/>
                      </a:lnTo>
                      <a:lnTo>
                        <a:pt x="771526" y="1238252"/>
                      </a:lnTo>
                      <a:lnTo>
                        <a:pt x="819150" y="1152528"/>
                      </a:lnTo>
                      <a:lnTo>
                        <a:pt x="876300" y="1181100"/>
                      </a:lnTo>
                      <a:lnTo>
                        <a:pt x="1019174" y="1143000"/>
                      </a:lnTo>
                      <a:lnTo>
                        <a:pt x="1085850" y="1238252"/>
                      </a:lnTo>
                      <a:lnTo>
                        <a:pt x="1171574" y="1162052"/>
                      </a:lnTo>
                      <a:lnTo>
                        <a:pt x="1190626" y="1085852"/>
                      </a:lnTo>
                      <a:lnTo>
                        <a:pt x="1304926" y="1133476"/>
                      </a:lnTo>
                      <a:lnTo>
                        <a:pt x="1543050" y="1143000"/>
                      </a:lnTo>
                      <a:lnTo>
                        <a:pt x="1771650" y="1000128"/>
                      </a:lnTo>
                      <a:lnTo>
                        <a:pt x="1924050" y="1047752"/>
                      </a:lnTo>
                      <a:lnTo>
                        <a:pt x="1971674" y="971552"/>
                      </a:lnTo>
                      <a:lnTo>
                        <a:pt x="2085974" y="971552"/>
                      </a:lnTo>
                      <a:lnTo>
                        <a:pt x="2076450" y="866776"/>
                      </a:lnTo>
                      <a:lnTo>
                        <a:pt x="1828800" y="781052"/>
                      </a:lnTo>
                      <a:lnTo>
                        <a:pt x="1981200" y="571500"/>
                      </a:lnTo>
                      <a:lnTo>
                        <a:pt x="2105026" y="571500"/>
                      </a:lnTo>
                      <a:lnTo>
                        <a:pt x="2209800" y="504828"/>
                      </a:lnTo>
                      <a:lnTo>
                        <a:pt x="2266950" y="409576"/>
                      </a:lnTo>
                      <a:lnTo>
                        <a:pt x="2400300" y="238128"/>
                      </a:lnTo>
                      <a:lnTo>
                        <a:pt x="2419350" y="142876"/>
                      </a:lnTo>
                      <a:lnTo>
                        <a:pt x="2552700" y="28576"/>
                      </a:lnTo>
                      <a:close/>
                    </a:path>
                  </a:pathLst>
                </a:custGeom>
                <a:solidFill>
                  <a:srgbClr val="00FF00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552" name="フリーフォーム: 図形 551">
                  <a:extLst>
                    <a:ext uri="{FF2B5EF4-FFF2-40B4-BE49-F238E27FC236}">
                      <a16:creationId xmlns:a16="http://schemas.microsoft.com/office/drawing/2014/main" id="{4CD1D85D-1760-01B5-AB1D-38CE52995657}"/>
                    </a:ext>
                  </a:extLst>
                </p:cNvPr>
                <p:cNvSpPr/>
                <p:nvPr/>
              </p:nvSpPr>
              <p:spPr>
                <a:xfrm>
                  <a:off x="802309" y="3510915"/>
                  <a:ext cx="116049" cy="38603"/>
                </a:xfrm>
                <a:custGeom>
                  <a:avLst/>
                  <a:gdLst>
                    <a:gd name="connsiteX0" fmla="*/ 52862 w 116049"/>
                    <a:gd name="connsiteY0" fmla="*/ 0 h 38603"/>
                    <a:gd name="connsiteX1" fmla="*/ 89571 w 116049"/>
                    <a:gd name="connsiteY1" fmla="*/ 10279 h 38603"/>
                    <a:gd name="connsiteX2" fmla="*/ 99850 w 116049"/>
                    <a:gd name="connsiteY2" fmla="*/ 24962 h 38603"/>
                    <a:gd name="connsiteX3" fmla="*/ 116049 w 116049"/>
                    <a:gd name="connsiteY3" fmla="*/ 38603 h 38603"/>
                    <a:gd name="connsiteX4" fmla="*/ 997 w 116049"/>
                    <a:gd name="connsiteY4" fmla="*/ 38603 h 38603"/>
                    <a:gd name="connsiteX5" fmla="*/ 0 w 116049"/>
                    <a:gd name="connsiteY5" fmla="*/ 14684 h 38603"/>
                    <a:gd name="connsiteX6" fmla="*/ 20558 w 116049"/>
                    <a:gd name="connsiteY6" fmla="*/ 14684 h 38603"/>
                    <a:gd name="connsiteX0" fmla="*/ 52862 w 116049"/>
                    <a:gd name="connsiteY0" fmla="*/ 0 h 122873"/>
                    <a:gd name="connsiteX1" fmla="*/ 89571 w 116049"/>
                    <a:gd name="connsiteY1" fmla="*/ 10279 h 122873"/>
                    <a:gd name="connsiteX2" fmla="*/ 99850 w 116049"/>
                    <a:gd name="connsiteY2" fmla="*/ 24962 h 122873"/>
                    <a:gd name="connsiteX3" fmla="*/ 116049 w 116049"/>
                    <a:gd name="connsiteY3" fmla="*/ 38603 h 122873"/>
                    <a:gd name="connsiteX4" fmla="*/ 62085 w 116049"/>
                    <a:gd name="connsiteY4" fmla="*/ 122873 h 122873"/>
                    <a:gd name="connsiteX5" fmla="*/ 997 w 116049"/>
                    <a:gd name="connsiteY5" fmla="*/ 38603 h 122873"/>
                    <a:gd name="connsiteX6" fmla="*/ 0 w 116049"/>
                    <a:gd name="connsiteY6" fmla="*/ 14684 h 122873"/>
                    <a:gd name="connsiteX7" fmla="*/ 20558 w 116049"/>
                    <a:gd name="connsiteY7" fmla="*/ 14684 h 122873"/>
                    <a:gd name="connsiteX8" fmla="*/ 52862 w 116049"/>
                    <a:gd name="connsiteY8" fmla="*/ 0 h 122873"/>
                    <a:gd name="connsiteX0" fmla="*/ 62085 w 153525"/>
                    <a:gd name="connsiteY0" fmla="*/ 122873 h 214313"/>
                    <a:gd name="connsiteX1" fmla="*/ 997 w 153525"/>
                    <a:gd name="connsiteY1" fmla="*/ 38603 h 214313"/>
                    <a:gd name="connsiteX2" fmla="*/ 0 w 153525"/>
                    <a:gd name="connsiteY2" fmla="*/ 14684 h 214313"/>
                    <a:gd name="connsiteX3" fmla="*/ 20558 w 153525"/>
                    <a:gd name="connsiteY3" fmla="*/ 14684 h 214313"/>
                    <a:gd name="connsiteX4" fmla="*/ 52862 w 153525"/>
                    <a:gd name="connsiteY4" fmla="*/ 0 h 214313"/>
                    <a:gd name="connsiteX5" fmla="*/ 89571 w 153525"/>
                    <a:gd name="connsiteY5" fmla="*/ 10279 h 214313"/>
                    <a:gd name="connsiteX6" fmla="*/ 99850 w 153525"/>
                    <a:gd name="connsiteY6" fmla="*/ 24962 h 214313"/>
                    <a:gd name="connsiteX7" fmla="*/ 116049 w 153525"/>
                    <a:gd name="connsiteY7" fmla="*/ 38603 h 214313"/>
                    <a:gd name="connsiteX8" fmla="*/ 153525 w 153525"/>
                    <a:gd name="connsiteY8" fmla="*/ 214313 h 214313"/>
                    <a:gd name="connsiteX0" fmla="*/ 997 w 153525"/>
                    <a:gd name="connsiteY0" fmla="*/ 38603 h 214313"/>
                    <a:gd name="connsiteX1" fmla="*/ 0 w 153525"/>
                    <a:gd name="connsiteY1" fmla="*/ 14684 h 214313"/>
                    <a:gd name="connsiteX2" fmla="*/ 20558 w 153525"/>
                    <a:gd name="connsiteY2" fmla="*/ 14684 h 214313"/>
                    <a:gd name="connsiteX3" fmla="*/ 52862 w 153525"/>
                    <a:gd name="connsiteY3" fmla="*/ 0 h 214313"/>
                    <a:gd name="connsiteX4" fmla="*/ 89571 w 153525"/>
                    <a:gd name="connsiteY4" fmla="*/ 10279 h 214313"/>
                    <a:gd name="connsiteX5" fmla="*/ 99850 w 153525"/>
                    <a:gd name="connsiteY5" fmla="*/ 24962 h 214313"/>
                    <a:gd name="connsiteX6" fmla="*/ 116049 w 153525"/>
                    <a:gd name="connsiteY6" fmla="*/ 38603 h 214313"/>
                    <a:gd name="connsiteX7" fmla="*/ 153525 w 153525"/>
                    <a:gd name="connsiteY7" fmla="*/ 214313 h 214313"/>
                    <a:gd name="connsiteX0" fmla="*/ 997 w 116049"/>
                    <a:gd name="connsiteY0" fmla="*/ 38603 h 38603"/>
                    <a:gd name="connsiteX1" fmla="*/ 0 w 116049"/>
                    <a:gd name="connsiteY1" fmla="*/ 14684 h 38603"/>
                    <a:gd name="connsiteX2" fmla="*/ 20558 w 116049"/>
                    <a:gd name="connsiteY2" fmla="*/ 14684 h 38603"/>
                    <a:gd name="connsiteX3" fmla="*/ 52862 w 116049"/>
                    <a:gd name="connsiteY3" fmla="*/ 0 h 38603"/>
                    <a:gd name="connsiteX4" fmla="*/ 89571 w 116049"/>
                    <a:gd name="connsiteY4" fmla="*/ 10279 h 38603"/>
                    <a:gd name="connsiteX5" fmla="*/ 99850 w 116049"/>
                    <a:gd name="connsiteY5" fmla="*/ 24962 h 38603"/>
                    <a:gd name="connsiteX6" fmla="*/ 116049 w 116049"/>
                    <a:gd name="connsiteY6" fmla="*/ 38603 h 386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6049" h="38603">
                      <a:moveTo>
                        <a:pt x="997" y="38603"/>
                      </a:moveTo>
                      <a:cubicBezTo>
                        <a:pt x="665" y="30630"/>
                        <a:pt x="332" y="22657"/>
                        <a:pt x="0" y="14684"/>
                      </a:cubicBezTo>
                      <a:lnTo>
                        <a:pt x="20558" y="14684"/>
                      </a:lnTo>
                      <a:lnTo>
                        <a:pt x="52862" y="0"/>
                      </a:lnTo>
                      <a:lnTo>
                        <a:pt x="89571" y="10279"/>
                      </a:lnTo>
                      <a:lnTo>
                        <a:pt x="99850" y="24962"/>
                      </a:lnTo>
                      <a:lnTo>
                        <a:pt x="116049" y="38603"/>
                      </a:lnTo>
                    </a:path>
                  </a:pathLst>
                </a:custGeom>
                <a:solidFill>
                  <a:srgbClr val="99FF99"/>
                </a:solidFill>
                <a:ln w="12700">
                  <a:solidFill>
                    <a:schemeClr val="bg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</p:grpSp>
          <p:sp>
            <p:nvSpPr>
              <p:cNvPr id="217" name="フリーフォーム: 図形 216">
                <a:extLst>
                  <a:ext uri="{FF2B5EF4-FFF2-40B4-BE49-F238E27FC236}">
                    <a16:creationId xmlns:a16="http://schemas.microsoft.com/office/drawing/2014/main" id="{EFAA2F3E-4D7B-A8F4-98D8-2C9DAC71C65C}"/>
                  </a:ext>
                </a:extLst>
              </p:cNvPr>
              <p:cNvSpPr/>
              <p:nvPr/>
            </p:nvSpPr>
            <p:spPr>
              <a:xfrm>
                <a:off x="663246" y="2858369"/>
                <a:ext cx="291329" cy="691148"/>
              </a:xfrm>
              <a:custGeom>
                <a:avLst/>
                <a:gdLst>
                  <a:gd name="connsiteX0" fmla="*/ 152127 w 291329"/>
                  <a:gd name="connsiteY0" fmla="*/ 0 h 691148"/>
                  <a:gd name="connsiteX1" fmla="*/ 160938 w 291329"/>
                  <a:gd name="connsiteY1" fmla="*/ 0 h 691148"/>
                  <a:gd name="connsiteX2" fmla="*/ 164462 w 291329"/>
                  <a:gd name="connsiteY2" fmla="*/ 7048 h 691148"/>
                  <a:gd name="connsiteX3" fmla="*/ 150365 w 291329"/>
                  <a:gd name="connsiteY3" fmla="*/ 58148 h 691148"/>
                  <a:gd name="connsiteX4" fmla="*/ 150365 w 291329"/>
                  <a:gd name="connsiteY4" fmla="*/ 89864 h 691148"/>
                  <a:gd name="connsiteX5" fmla="*/ 146841 w 291329"/>
                  <a:gd name="connsiteY5" fmla="*/ 105723 h 691148"/>
                  <a:gd name="connsiteX6" fmla="*/ 134507 w 291329"/>
                  <a:gd name="connsiteY6" fmla="*/ 121581 h 691148"/>
                  <a:gd name="connsiteX7" fmla="*/ 132745 w 291329"/>
                  <a:gd name="connsiteY7" fmla="*/ 130391 h 691148"/>
                  <a:gd name="connsiteX8" fmla="*/ 134507 w 291329"/>
                  <a:gd name="connsiteY8" fmla="*/ 137440 h 691148"/>
                  <a:gd name="connsiteX9" fmla="*/ 152127 w 291329"/>
                  <a:gd name="connsiteY9" fmla="*/ 137440 h 691148"/>
                  <a:gd name="connsiteX10" fmla="*/ 146841 w 291329"/>
                  <a:gd name="connsiteY10" fmla="*/ 158584 h 691148"/>
                  <a:gd name="connsiteX11" fmla="*/ 169748 w 291329"/>
                  <a:gd name="connsiteY11" fmla="*/ 174443 h 691148"/>
                  <a:gd name="connsiteX12" fmla="*/ 166224 w 291329"/>
                  <a:gd name="connsiteY12" fmla="*/ 192063 h 691148"/>
                  <a:gd name="connsiteX13" fmla="*/ 183844 w 291329"/>
                  <a:gd name="connsiteY13" fmla="*/ 243162 h 691148"/>
                  <a:gd name="connsiteX14" fmla="*/ 212037 w 291329"/>
                  <a:gd name="connsiteY14" fmla="*/ 273117 h 691148"/>
                  <a:gd name="connsiteX15" fmla="*/ 224371 w 291329"/>
                  <a:gd name="connsiteY15" fmla="*/ 292500 h 691148"/>
                  <a:gd name="connsiteX16" fmla="*/ 245516 w 291329"/>
                  <a:gd name="connsiteY16" fmla="*/ 285451 h 691148"/>
                  <a:gd name="connsiteX17" fmla="*/ 291329 w 291329"/>
                  <a:gd name="connsiteY17" fmla="*/ 292500 h 691148"/>
                  <a:gd name="connsiteX18" fmla="*/ 277233 w 291329"/>
                  <a:gd name="connsiteY18" fmla="*/ 318930 h 691148"/>
                  <a:gd name="connsiteX19" fmla="*/ 286043 w 291329"/>
                  <a:gd name="connsiteY19" fmla="*/ 340075 h 691148"/>
                  <a:gd name="connsiteX20" fmla="*/ 286043 w 291329"/>
                  <a:gd name="connsiteY20" fmla="*/ 355933 h 691148"/>
                  <a:gd name="connsiteX21" fmla="*/ 275471 w 291329"/>
                  <a:gd name="connsiteY21" fmla="*/ 364744 h 691148"/>
                  <a:gd name="connsiteX22" fmla="*/ 277233 w 291329"/>
                  <a:gd name="connsiteY22" fmla="*/ 378840 h 691148"/>
                  <a:gd name="connsiteX23" fmla="*/ 256088 w 291329"/>
                  <a:gd name="connsiteY23" fmla="*/ 391174 h 691148"/>
                  <a:gd name="connsiteX24" fmla="*/ 229657 w 291329"/>
                  <a:gd name="connsiteY24" fmla="*/ 394698 h 691148"/>
                  <a:gd name="connsiteX25" fmla="*/ 219085 w 291329"/>
                  <a:gd name="connsiteY25" fmla="*/ 384126 h 691148"/>
                  <a:gd name="connsiteX26" fmla="*/ 190892 w 291329"/>
                  <a:gd name="connsiteY26" fmla="*/ 392936 h 691148"/>
                  <a:gd name="connsiteX27" fmla="*/ 171510 w 291329"/>
                  <a:gd name="connsiteY27" fmla="*/ 378840 h 691148"/>
                  <a:gd name="connsiteX28" fmla="*/ 152127 w 291329"/>
                  <a:gd name="connsiteY28" fmla="*/ 389412 h 691148"/>
                  <a:gd name="connsiteX29" fmla="*/ 115125 w 291329"/>
                  <a:gd name="connsiteY29" fmla="*/ 401746 h 691148"/>
                  <a:gd name="connsiteX30" fmla="*/ 99266 w 291329"/>
                  <a:gd name="connsiteY30" fmla="*/ 429939 h 691148"/>
                  <a:gd name="connsiteX31" fmla="*/ 88694 w 291329"/>
                  <a:gd name="connsiteY31" fmla="*/ 436987 h 691148"/>
                  <a:gd name="connsiteX32" fmla="*/ 74597 w 291329"/>
                  <a:gd name="connsiteY32" fmla="*/ 459894 h 691148"/>
                  <a:gd name="connsiteX33" fmla="*/ 74597 w 291329"/>
                  <a:gd name="connsiteY33" fmla="*/ 495135 h 691148"/>
                  <a:gd name="connsiteX34" fmla="*/ 60501 w 291329"/>
                  <a:gd name="connsiteY34" fmla="*/ 496897 h 691148"/>
                  <a:gd name="connsiteX35" fmla="*/ 56977 w 291329"/>
                  <a:gd name="connsiteY35" fmla="*/ 507469 h 691148"/>
                  <a:gd name="connsiteX36" fmla="*/ 39357 w 291329"/>
                  <a:gd name="connsiteY36" fmla="*/ 525090 h 691148"/>
                  <a:gd name="connsiteX37" fmla="*/ 48167 w 291329"/>
                  <a:gd name="connsiteY37" fmla="*/ 532138 h 691148"/>
                  <a:gd name="connsiteX38" fmla="*/ 55215 w 291329"/>
                  <a:gd name="connsiteY38" fmla="*/ 570903 h 691148"/>
                  <a:gd name="connsiteX39" fmla="*/ 51691 w 291329"/>
                  <a:gd name="connsiteY39" fmla="*/ 577951 h 691148"/>
                  <a:gd name="connsiteX40" fmla="*/ 56977 w 291329"/>
                  <a:gd name="connsiteY40" fmla="*/ 597334 h 691148"/>
                  <a:gd name="connsiteX41" fmla="*/ 32308 w 291329"/>
                  <a:gd name="connsiteY41" fmla="*/ 597334 h 691148"/>
                  <a:gd name="connsiteX42" fmla="*/ 32308 w 291329"/>
                  <a:gd name="connsiteY42" fmla="*/ 611430 h 691148"/>
                  <a:gd name="connsiteX43" fmla="*/ 46405 w 291329"/>
                  <a:gd name="connsiteY43" fmla="*/ 616716 h 691148"/>
                  <a:gd name="connsiteX44" fmla="*/ 41119 w 291329"/>
                  <a:gd name="connsiteY44" fmla="*/ 632574 h 691148"/>
                  <a:gd name="connsiteX45" fmla="*/ 65787 w 291329"/>
                  <a:gd name="connsiteY45" fmla="*/ 660767 h 691148"/>
                  <a:gd name="connsiteX46" fmla="*/ 61736 w 291329"/>
                  <a:gd name="connsiteY46" fmla="*/ 691148 h 691148"/>
                  <a:gd name="connsiteX47" fmla="*/ 0 w 291329"/>
                  <a:gd name="connsiteY47" fmla="*/ 691148 h 691148"/>
                  <a:gd name="connsiteX48" fmla="*/ 0 w 291329"/>
                  <a:gd name="connsiteY48" fmla="*/ 27559 h 691148"/>
                  <a:gd name="connsiteX49" fmla="*/ 9402 w 291329"/>
                  <a:gd name="connsiteY49" fmla="*/ 26431 h 691148"/>
                  <a:gd name="connsiteX50" fmla="*/ 32308 w 291329"/>
                  <a:gd name="connsiteY50" fmla="*/ 29955 h 691148"/>
                  <a:gd name="connsiteX51" fmla="*/ 56977 w 291329"/>
                  <a:gd name="connsiteY51" fmla="*/ 44051 h 691148"/>
                  <a:gd name="connsiteX52" fmla="*/ 65787 w 291329"/>
                  <a:gd name="connsiteY52" fmla="*/ 52861 h 691148"/>
                  <a:gd name="connsiteX53" fmla="*/ 72835 w 291329"/>
                  <a:gd name="connsiteY53" fmla="*/ 61672 h 691148"/>
                  <a:gd name="connsiteX54" fmla="*/ 93980 w 291329"/>
                  <a:gd name="connsiteY54" fmla="*/ 63434 h 691148"/>
                  <a:gd name="connsiteX55" fmla="*/ 99266 w 291329"/>
                  <a:gd name="connsiteY55" fmla="*/ 44051 h 691148"/>
                  <a:gd name="connsiteX56" fmla="*/ 111600 w 291329"/>
                  <a:gd name="connsiteY56" fmla="*/ 26431 h 691148"/>
                  <a:gd name="connsiteX57" fmla="*/ 113362 w 291329"/>
                  <a:gd name="connsiteY57" fmla="*/ 14096 h 691148"/>
                  <a:gd name="connsiteX58" fmla="*/ 134507 w 291329"/>
                  <a:gd name="connsiteY58" fmla="*/ 7048 h 691148"/>
                  <a:gd name="connsiteX0" fmla="*/ 223565 w 362767"/>
                  <a:gd name="connsiteY0" fmla="*/ 0 h 805448"/>
                  <a:gd name="connsiteX1" fmla="*/ 232376 w 362767"/>
                  <a:gd name="connsiteY1" fmla="*/ 0 h 805448"/>
                  <a:gd name="connsiteX2" fmla="*/ 235900 w 362767"/>
                  <a:gd name="connsiteY2" fmla="*/ 7048 h 805448"/>
                  <a:gd name="connsiteX3" fmla="*/ 221803 w 362767"/>
                  <a:gd name="connsiteY3" fmla="*/ 58148 h 805448"/>
                  <a:gd name="connsiteX4" fmla="*/ 221803 w 362767"/>
                  <a:gd name="connsiteY4" fmla="*/ 89864 h 805448"/>
                  <a:gd name="connsiteX5" fmla="*/ 218279 w 362767"/>
                  <a:gd name="connsiteY5" fmla="*/ 105723 h 805448"/>
                  <a:gd name="connsiteX6" fmla="*/ 205945 w 362767"/>
                  <a:gd name="connsiteY6" fmla="*/ 121581 h 805448"/>
                  <a:gd name="connsiteX7" fmla="*/ 204183 w 362767"/>
                  <a:gd name="connsiteY7" fmla="*/ 130391 h 805448"/>
                  <a:gd name="connsiteX8" fmla="*/ 205945 w 362767"/>
                  <a:gd name="connsiteY8" fmla="*/ 137440 h 805448"/>
                  <a:gd name="connsiteX9" fmla="*/ 223565 w 362767"/>
                  <a:gd name="connsiteY9" fmla="*/ 137440 h 805448"/>
                  <a:gd name="connsiteX10" fmla="*/ 218279 w 362767"/>
                  <a:gd name="connsiteY10" fmla="*/ 158584 h 805448"/>
                  <a:gd name="connsiteX11" fmla="*/ 241186 w 362767"/>
                  <a:gd name="connsiteY11" fmla="*/ 174443 h 805448"/>
                  <a:gd name="connsiteX12" fmla="*/ 237662 w 362767"/>
                  <a:gd name="connsiteY12" fmla="*/ 192063 h 805448"/>
                  <a:gd name="connsiteX13" fmla="*/ 255282 w 362767"/>
                  <a:gd name="connsiteY13" fmla="*/ 243162 h 805448"/>
                  <a:gd name="connsiteX14" fmla="*/ 283475 w 362767"/>
                  <a:gd name="connsiteY14" fmla="*/ 273117 h 805448"/>
                  <a:gd name="connsiteX15" fmla="*/ 295809 w 362767"/>
                  <a:gd name="connsiteY15" fmla="*/ 292500 h 805448"/>
                  <a:gd name="connsiteX16" fmla="*/ 316954 w 362767"/>
                  <a:gd name="connsiteY16" fmla="*/ 285451 h 805448"/>
                  <a:gd name="connsiteX17" fmla="*/ 362767 w 362767"/>
                  <a:gd name="connsiteY17" fmla="*/ 292500 h 805448"/>
                  <a:gd name="connsiteX18" fmla="*/ 348671 w 362767"/>
                  <a:gd name="connsiteY18" fmla="*/ 318930 h 805448"/>
                  <a:gd name="connsiteX19" fmla="*/ 357481 w 362767"/>
                  <a:gd name="connsiteY19" fmla="*/ 340075 h 805448"/>
                  <a:gd name="connsiteX20" fmla="*/ 357481 w 362767"/>
                  <a:gd name="connsiteY20" fmla="*/ 355933 h 805448"/>
                  <a:gd name="connsiteX21" fmla="*/ 346909 w 362767"/>
                  <a:gd name="connsiteY21" fmla="*/ 364744 h 805448"/>
                  <a:gd name="connsiteX22" fmla="*/ 348671 w 362767"/>
                  <a:gd name="connsiteY22" fmla="*/ 378840 h 805448"/>
                  <a:gd name="connsiteX23" fmla="*/ 327526 w 362767"/>
                  <a:gd name="connsiteY23" fmla="*/ 391174 h 805448"/>
                  <a:gd name="connsiteX24" fmla="*/ 301095 w 362767"/>
                  <a:gd name="connsiteY24" fmla="*/ 394698 h 805448"/>
                  <a:gd name="connsiteX25" fmla="*/ 290523 w 362767"/>
                  <a:gd name="connsiteY25" fmla="*/ 384126 h 805448"/>
                  <a:gd name="connsiteX26" fmla="*/ 262330 w 362767"/>
                  <a:gd name="connsiteY26" fmla="*/ 392936 h 805448"/>
                  <a:gd name="connsiteX27" fmla="*/ 242948 w 362767"/>
                  <a:gd name="connsiteY27" fmla="*/ 378840 h 805448"/>
                  <a:gd name="connsiteX28" fmla="*/ 223565 w 362767"/>
                  <a:gd name="connsiteY28" fmla="*/ 389412 h 805448"/>
                  <a:gd name="connsiteX29" fmla="*/ 186563 w 362767"/>
                  <a:gd name="connsiteY29" fmla="*/ 401746 h 805448"/>
                  <a:gd name="connsiteX30" fmla="*/ 170704 w 362767"/>
                  <a:gd name="connsiteY30" fmla="*/ 429939 h 805448"/>
                  <a:gd name="connsiteX31" fmla="*/ 160132 w 362767"/>
                  <a:gd name="connsiteY31" fmla="*/ 436987 h 805448"/>
                  <a:gd name="connsiteX32" fmla="*/ 146035 w 362767"/>
                  <a:gd name="connsiteY32" fmla="*/ 459894 h 805448"/>
                  <a:gd name="connsiteX33" fmla="*/ 146035 w 362767"/>
                  <a:gd name="connsiteY33" fmla="*/ 495135 h 805448"/>
                  <a:gd name="connsiteX34" fmla="*/ 131939 w 362767"/>
                  <a:gd name="connsiteY34" fmla="*/ 496897 h 805448"/>
                  <a:gd name="connsiteX35" fmla="*/ 128415 w 362767"/>
                  <a:gd name="connsiteY35" fmla="*/ 507469 h 805448"/>
                  <a:gd name="connsiteX36" fmla="*/ 110795 w 362767"/>
                  <a:gd name="connsiteY36" fmla="*/ 525090 h 805448"/>
                  <a:gd name="connsiteX37" fmla="*/ 119605 w 362767"/>
                  <a:gd name="connsiteY37" fmla="*/ 532138 h 805448"/>
                  <a:gd name="connsiteX38" fmla="*/ 126653 w 362767"/>
                  <a:gd name="connsiteY38" fmla="*/ 570903 h 805448"/>
                  <a:gd name="connsiteX39" fmla="*/ 123129 w 362767"/>
                  <a:gd name="connsiteY39" fmla="*/ 577951 h 805448"/>
                  <a:gd name="connsiteX40" fmla="*/ 128415 w 362767"/>
                  <a:gd name="connsiteY40" fmla="*/ 597334 h 805448"/>
                  <a:gd name="connsiteX41" fmla="*/ 103746 w 362767"/>
                  <a:gd name="connsiteY41" fmla="*/ 597334 h 805448"/>
                  <a:gd name="connsiteX42" fmla="*/ 103746 w 362767"/>
                  <a:gd name="connsiteY42" fmla="*/ 611430 h 805448"/>
                  <a:gd name="connsiteX43" fmla="*/ 117843 w 362767"/>
                  <a:gd name="connsiteY43" fmla="*/ 616716 h 805448"/>
                  <a:gd name="connsiteX44" fmla="*/ 112557 w 362767"/>
                  <a:gd name="connsiteY44" fmla="*/ 632574 h 805448"/>
                  <a:gd name="connsiteX45" fmla="*/ 137225 w 362767"/>
                  <a:gd name="connsiteY45" fmla="*/ 660767 h 805448"/>
                  <a:gd name="connsiteX46" fmla="*/ 133174 w 362767"/>
                  <a:gd name="connsiteY46" fmla="*/ 691148 h 805448"/>
                  <a:gd name="connsiteX47" fmla="*/ 0 w 362767"/>
                  <a:gd name="connsiteY47" fmla="*/ 805448 h 805448"/>
                  <a:gd name="connsiteX48" fmla="*/ 71438 w 362767"/>
                  <a:gd name="connsiteY48" fmla="*/ 27559 h 805448"/>
                  <a:gd name="connsiteX49" fmla="*/ 80840 w 362767"/>
                  <a:gd name="connsiteY49" fmla="*/ 26431 h 805448"/>
                  <a:gd name="connsiteX50" fmla="*/ 103746 w 362767"/>
                  <a:gd name="connsiteY50" fmla="*/ 29955 h 805448"/>
                  <a:gd name="connsiteX51" fmla="*/ 128415 w 362767"/>
                  <a:gd name="connsiteY51" fmla="*/ 44051 h 805448"/>
                  <a:gd name="connsiteX52" fmla="*/ 137225 w 362767"/>
                  <a:gd name="connsiteY52" fmla="*/ 52861 h 805448"/>
                  <a:gd name="connsiteX53" fmla="*/ 144273 w 362767"/>
                  <a:gd name="connsiteY53" fmla="*/ 61672 h 805448"/>
                  <a:gd name="connsiteX54" fmla="*/ 165418 w 362767"/>
                  <a:gd name="connsiteY54" fmla="*/ 63434 h 805448"/>
                  <a:gd name="connsiteX55" fmla="*/ 170704 w 362767"/>
                  <a:gd name="connsiteY55" fmla="*/ 44051 h 805448"/>
                  <a:gd name="connsiteX56" fmla="*/ 183038 w 362767"/>
                  <a:gd name="connsiteY56" fmla="*/ 26431 h 805448"/>
                  <a:gd name="connsiteX57" fmla="*/ 184800 w 362767"/>
                  <a:gd name="connsiteY57" fmla="*/ 14096 h 805448"/>
                  <a:gd name="connsiteX58" fmla="*/ 205945 w 362767"/>
                  <a:gd name="connsiteY58" fmla="*/ 7048 h 805448"/>
                  <a:gd name="connsiteX59" fmla="*/ 223565 w 362767"/>
                  <a:gd name="connsiteY59" fmla="*/ 0 h 805448"/>
                  <a:gd name="connsiteX0" fmla="*/ 0 w 362767"/>
                  <a:gd name="connsiteY0" fmla="*/ 805448 h 896888"/>
                  <a:gd name="connsiteX1" fmla="*/ 71438 w 362767"/>
                  <a:gd name="connsiteY1" fmla="*/ 27559 h 896888"/>
                  <a:gd name="connsiteX2" fmla="*/ 80840 w 362767"/>
                  <a:gd name="connsiteY2" fmla="*/ 26431 h 896888"/>
                  <a:gd name="connsiteX3" fmla="*/ 103746 w 362767"/>
                  <a:gd name="connsiteY3" fmla="*/ 29955 h 896888"/>
                  <a:gd name="connsiteX4" fmla="*/ 128415 w 362767"/>
                  <a:gd name="connsiteY4" fmla="*/ 44051 h 896888"/>
                  <a:gd name="connsiteX5" fmla="*/ 137225 w 362767"/>
                  <a:gd name="connsiteY5" fmla="*/ 52861 h 896888"/>
                  <a:gd name="connsiteX6" fmla="*/ 144273 w 362767"/>
                  <a:gd name="connsiteY6" fmla="*/ 61672 h 896888"/>
                  <a:gd name="connsiteX7" fmla="*/ 165418 w 362767"/>
                  <a:gd name="connsiteY7" fmla="*/ 63434 h 896888"/>
                  <a:gd name="connsiteX8" fmla="*/ 170704 w 362767"/>
                  <a:gd name="connsiteY8" fmla="*/ 44051 h 896888"/>
                  <a:gd name="connsiteX9" fmla="*/ 183038 w 362767"/>
                  <a:gd name="connsiteY9" fmla="*/ 26431 h 896888"/>
                  <a:gd name="connsiteX10" fmla="*/ 184800 w 362767"/>
                  <a:gd name="connsiteY10" fmla="*/ 14096 h 896888"/>
                  <a:gd name="connsiteX11" fmla="*/ 205945 w 362767"/>
                  <a:gd name="connsiteY11" fmla="*/ 7048 h 896888"/>
                  <a:gd name="connsiteX12" fmla="*/ 223565 w 362767"/>
                  <a:gd name="connsiteY12" fmla="*/ 0 h 896888"/>
                  <a:gd name="connsiteX13" fmla="*/ 232376 w 362767"/>
                  <a:gd name="connsiteY13" fmla="*/ 0 h 896888"/>
                  <a:gd name="connsiteX14" fmla="*/ 235900 w 362767"/>
                  <a:gd name="connsiteY14" fmla="*/ 7048 h 896888"/>
                  <a:gd name="connsiteX15" fmla="*/ 221803 w 362767"/>
                  <a:gd name="connsiteY15" fmla="*/ 58148 h 896888"/>
                  <a:gd name="connsiteX16" fmla="*/ 221803 w 362767"/>
                  <a:gd name="connsiteY16" fmla="*/ 89864 h 896888"/>
                  <a:gd name="connsiteX17" fmla="*/ 218279 w 362767"/>
                  <a:gd name="connsiteY17" fmla="*/ 105723 h 896888"/>
                  <a:gd name="connsiteX18" fmla="*/ 205945 w 362767"/>
                  <a:gd name="connsiteY18" fmla="*/ 121581 h 896888"/>
                  <a:gd name="connsiteX19" fmla="*/ 204183 w 362767"/>
                  <a:gd name="connsiteY19" fmla="*/ 130391 h 896888"/>
                  <a:gd name="connsiteX20" fmla="*/ 205945 w 362767"/>
                  <a:gd name="connsiteY20" fmla="*/ 137440 h 896888"/>
                  <a:gd name="connsiteX21" fmla="*/ 223565 w 362767"/>
                  <a:gd name="connsiteY21" fmla="*/ 137440 h 896888"/>
                  <a:gd name="connsiteX22" fmla="*/ 218279 w 362767"/>
                  <a:gd name="connsiteY22" fmla="*/ 158584 h 896888"/>
                  <a:gd name="connsiteX23" fmla="*/ 241186 w 362767"/>
                  <a:gd name="connsiteY23" fmla="*/ 174443 h 896888"/>
                  <a:gd name="connsiteX24" fmla="*/ 237662 w 362767"/>
                  <a:gd name="connsiteY24" fmla="*/ 192063 h 896888"/>
                  <a:gd name="connsiteX25" fmla="*/ 255282 w 362767"/>
                  <a:gd name="connsiteY25" fmla="*/ 243162 h 896888"/>
                  <a:gd name="connsiteX26" fmla="*/ 283475 w 362767"/>
                  <a:gd name="connsiteY26" fmla="*/ 273117 h 896888"/>
                  <a:gd name="connsiteX27" fmla="*/ 295809 w 362767"/>
                  <a:gd name="connsiteY27" fmla="*/ 292500 h 896888"/>
                  <a:gd name="connsiteX28" fmla="*/ 316954 w 362767"/>
                  <a:gd name="connsiteY28" fmla="*/ 285451 h 896888"/>
                  <a:gd name="connsiteX29" fmla="*/ 362767 w 362767"/>
                  <a:gd name="connsiteY29" fmla="*/ 292500 h 896888"/>
                  <a:gd name="connsiteX30" fmla="*/ 348671 w 362767"/>
                  <a:gd name="connsiteY30" fmla="*/ 318930 h 896888"/>
                  <a:gd name="connsiteX31" fmla="*/ 357481 w 362767"/>
                  <a:gd name="connsiteY31" fmla="*/ 340075 h 896888"/>
                  <a:gd name="connsiteX32" fmla="*/ 357481 w 362767"/>
                  <a:gd name="connsiteY32" fmla="*/ 355933 h 896888"/>
                  <a:gd name="connsiteX33" fmla="*/ 346909 w 362767"/>
                  <a:gd name="connsiteY33" fmla="*/ 364744 h 896888"/>
                  <a:gd name="connsiteX34" fmla="*/ 348671 w 362767"/>
                  <a:gd name="connsiteY34" fmla="*/ 378840 h 896888"/>
                  <a:gd name="connsiteX35" fmla="*/ 327526 w 362767"/>
                  <a:gd name="connsiteY35" fmla="*/ 391174 h 896888"/>
                  <a:gd name="connsiteX36" fmla="*/ 301095 w 362767"/>
                  <a:gd name="connsiteY36" fmla="*/ 394698 h 896888"/>
                  <a:gd name="connsiteX37" fmla="*/ 290523 w 362767"/>
                  <a:gd name="connsiteY37" fmla="*/ 384126 h 896888"/>
                  <a:gd name="connsiteX38" fmla="*/ 262330 w 362767"/>
                  <a:gd name="connsiteY38" fmla="*/ 392936 h 896888"/>
                  <a:gd name="connsiteX39" fmla="*/ 242948 w 362767"/>
                  <a:gd name="connsiteY39" fmla="*/ 378840 h 896888"/>
                  <a:gd name="connsiteX40" fmla="*/ 223565 w 362767"/>
                  <a:gd name="connsiteY40" fmla="*/ 389412 h 896888"/>
                  <a:gd name="connsiteX41" fmla="*/ 186563 w 362767"/>
                  <a:gd name="connsiteY41" fmla="*/ 401746 h 896888"/>
                  <a:gd name="connsiteX42" fmla="*/ 170704 w 362767"/>
                  <a:gd name="connsiteY42" fmla="*/ 429939 h 896888"/>
                  <a:gd name="connsiteX43" fmla="*/ 160132 w 362767"/>
                  <a:gd name="connsiteY43" fmla="*/ 436987 h 896888"/>
                  <a:gd name="connsiteX44" fmla="*/ 146035 w 362767"/>
                  <a:gd name="connsiteY44" fmla="*/ 459894 h 896888"/>
                  <a:gd name="connsiteX45" fmla="*/ 146035 w 362767"/>
                  <a:gd name="connsiteY45" fmla="*/ 495135 h 896888"/>
                  <a:gd name="connsiteX46" fmla="*/ 131939 w 362767"/>
                  <a:gd name="connsiteY46" fmla="*/ 496897 h 896888"/>
                  <a:gd name="connsiteX47" fmla="*/ 128415 w 362767"/>
                  <a:gd name="connsiteY47" fmla="*/ 507469 h 896888"/>
                  <a:gd name="connsiteX48" fmla="*/ 110795 w 362767"/>
                  <a:gd name="connsiteY48" fmla="*/ 525090 h 896888"/>
                  <a:gd name="connsiteX49" fmla="*/ 119605 w 362767"/>
                  <a:gd name="connsiteY49" fmla="*/ 532138 h 896888"/>
                  <a:gd name="connsiteX50" fmla="*/ 126653 w 362767"/>
                  <a:gd name="connsiteY50" fmla="*/ 570903 h 896888"/>
                  <a:gd name="connsiteX51" fmla="*/ 123129 w 362767"/>
                  <a:gd name="connsiteY51" fmla="*/ 577951 h 896888"/>
                  <a:gd name="connsiteX52" fmla="*/ 128415 w 362767"/>
                  <a:gd name="connsiteY52" fmla="*/ 597334 h 896888"/>
                  <a:gd name="connsiteX53" fmla="*/ 103746 w 362767"/>
                  <a:gd name="connsiteY53" fmla="*/ 597334 h 896888"/>
                  <a:gd name="connsiteX54" fmla="*/ 103746 w 362767"/>
                  <a:gd name="connsiteY54" fmla="*/ 611430 h 896888"/>
                  <a:gd name="connsiteX55" fmla="*/ 117843 w 362767"/>
                  <a:gd name="connsiteY55" fmla="*/ 616716 h 896888"/>
                  <a:gd name="connsiteX56" fmla="*/ 112557 w 362767"/>
                  <a:gd name="connsiteY56" fmla="*/ 632574 h 896888"/>
                  <a:gd name="connsiteX57" fmla="*/ 137225 w 362767"/>
                  <a:gd name="connsiteY57" fmla="*/ 660767 h 896888"/>
                  <a:gd name="connsiteX58" fmla="*/ 133174 w 362767"/>
                  <a:gd name="connsiteY58" fmla="*/ 691148 h 896888"/>
                  <a:gd name="connsiteX59" fmla="*/ 91440 w 362767"/>
                  <a:gd name="connsiteY59" fmla="*/ 896888 h 896888"/>
                  <a:gd name="connsiteX0" fmla="*/ 0 w 362767"/>
                  <a:gd name="connsiteY0" fmla="*/ 805448 h 805448"/>
                  <a:gd name="connsiteX1" fmla="*/ 71438 w 362767"/>
                  <a:gd name="connsiteY1" fmla="*/ 27559 h 805448"/>
                  <a:gd name="connsiteX2" fmla="*/ 80840 w 362767"/>
                  <a:gd name="connsiteY2" fmla="*/ 26431 h 805448"/>
                  <a:gd name="connsiteX3" fmla="*/ 103746 w 362767"/>
                  <a:gd name="connsiteY3" fmla="*/ 29955 h 805448"/>
                  <a:gd name="connsiteX4" fmla="*/ 128415 w 362767"/>
                  <a:gd name="connsiteY4" fmla="*/ 44051 h 805448"/>
                  <a:gd name="connsiteX5" fmla="*/ 137225 w 362767"/>
                  <a:gd name="connsiteY5" fmla="*/ 52861 h 805448"/>
                  <a:gd name="connsiteX6" fmla="*/ 144273 w 362767"/>
                  <a:gd name="connsiteY6" fmla="*/ 61672 h 805448"/>
                  <a:gd name="connsiteX7" fmla="*/ 165418 w 362767"/>
                  <a:gd name="connsiteY7" fmla="*/ 63434 h 805448"/>
                  <a:gd name="connsiteX8" fmla="*/ 170704 w 362767"/>
                  <a:gd name="connsiteY8" fmla="*/ 44051 h 805448"/>
                  <a:gd name="connsiteX9" fmla="*/ 183038 w 362767"/>
                  <a:gd name="connsiteY9" fmla="*/ 26431 h 805448"/>
                  <a:gd name="connsiteX10" fmla="*/ 184800 w 362767"/>
                  <a:gd name="connsiteY10" fmla="*/ 14096 h 805448"/>
                  <a:gd name="connsiteX11" fmla="*/ 205945 w 362767"/>
                  <a:gd name="connsiteY11" fmla="*/ 7048 h 805448"/>
                  <a:gd name="connsiteX12" fmla="*/ 223565 w 362767"/>
                  <a:gd name="connsiteY12" fmla="*/ 0 h 805448"/>
                  <a:gd name="connsiteX13" fmla="*/ 232376 w 362767"/>
                  <a:gd name="connsiteY13" fmla="*/ 0 h 805448"/>
                  <a:gd name="connsiteX14" fmla="*/ 235900 w 362767"/>
                  <a:gd name="connsiteY14" fmla="*/ 7048 h 805448"/>
                  <a:gd name="connsiteX15" fmla="*/ 221803 w 362767"/>
                  <a:gd name="connsiteY15" fmla="*/ 58148 h 805448"/>
                  <a:gd name="connsiteX16" fmla="*/ 221803 w 362767"/>
                  <a:gd name="connsiteY16" fmla="*/ 89864 h 805448"/>
                  <a:gd name="connsiteX17" fmla="*/ 218279 w 362767"/>
                  <a:gd name="connsiteY17" fmla="*/ 105723 h 805448"/>
                  <a:gd name="connsiteX18" fmla="*/ 205945 w 362767"/>
                  <a:gd name="connsiteY18" fmla="*/ 121581 h 805448"/>
                  <a:gd name="connsiteX19" fmla="*/ 204183 w 362767"/>
                  <a:gd name="connsiteY19" fmla="*/ 130391 h 805448"/>
                  <a:gd name="connsiteX20" fmla="*/ 205945 w 362767"/>
                  <a:gd name="connsiteY20" fmla="*/ 137440 h 805448"/>
                  <a:gd name="connsiteX21" fmla="*/ 223565 w 362767"/>
                  <a:gd name="connsiteY21" fmla="*/ 137440 h 805448"/>
                  <a:gd name="connsiteX22" fmla="*/ 218279 w 362767"/>
                  <a:gd name="connsiteY22" fmla="*/ 158584 h 805448"/>
                  <a:gd name="connsiteX23" fmla="*/ 241186 w 362767"/>
                  <a:gd name="connsiteY23" fmla="*/ 174443 h 805448"/>
                  <a:gd name="connsiteX24" fmla="*/ 237662 w 362767"/>
                  <a:gd name="connsiteY24" fmla="*/ 192063 h 805448"/>
                  <a:gd name="connsiteX25" fmla="*/ 255282 w 362767"/>
                  <a:gd name="connsiteY25" fmla="*/ 243162 h 805448"/>
                  <a:gd name="connsiteX26" fmla="*/ 283475 w 362767"/>
                  <a:gd name="connsiteY26" fmla="*/ 273117 h 805448"/>
                  <a:gd name="connsiteX27" fmla="*/ 295809 w 362767"/>
                  <a:gd name="connsiteY27" fmla="*/ 292500 h 805448"/>
                  <a:gd name="connsiteX28" fmla="*/ 316954 w 362767"/>
                  <a:gd name="connsiteY28" fmla="*/ 285451 h 805448"/>
                  <a:gd name="connsiteX29" fmla="*/ 362767 w 362767"/>
                  <a:gd name="connsiteY29" fmla="*/ 292500 h 805448"/>
                  <a:gd name="connsiteX30" fmla="*/ 348671 w 362767"/>
                  <a:gd name="connsiteY30" fmla="*/ 318930 h 805448"/>
                  <a:gd name="connsiteX31" fmla="*/ 357481 w 362767"/>
                  <a:gd name="connsiteY31" fmla="*/ 340075 h 805448"/>
                  <a:gd name="connsiteX32" fmla="*/ 357481 w 362767"/>
                  <a:gd name="connsiteY32" fmla="*/ 355933 h 805448"/>
                  <a:gd name="connsiteX33" fmla="*/ 346909 w 362767"/>
                  <a:gd name="connsiteY33" fmla="*/ 364744 h 805448"/>
                  <a:gd name="connsiteX34" fmla="*/ 348671 w 362767"/>
                  <a:gd name="connsiteY34" fmla="*/ 378840 h 805448"/>
                  <a:gd name="connsiteX35" fmla="*/ 327526 w 362767"/>
                  <a:gd name="connsiteY35" fmla="*/ 391174 h 805448"/>
                  <a:gd name="connsiteX36" fmla="*/ 301095 w 362767"/>
                  <a:gd name="connsiteY36" fmla="*/ 394698 h 805448"/>
                  <a:gd name="connsiteX37" fmla="*/ 290523 w 362767"/>
                  <a:gd name="connsiteY37" fmla="*/ 384126 h 805448"/>
                  <a:gd name="connsiteX38" fmla="*/ 262330 w 362767"/>
                  <a:gd name="connsiteY38" fmla="*/ 392936 h 805448"/>
                  <a:gd name="connsiteX39" fmla="*/ 242948 w 362767"/>
                  <a:gd name="connsiteY39" fmla="*/ 378840 h 805448"/>
                  <a:gd name="connsiteX40" fmla="*/ 223565 w 362767"/>
                  <a:gd name="connsiteY40" fmla="*/ 389412 h 805448"/>
                  <a:gd name="connsiteX41" fmla="*/ 186563 w 362767"/>
                  <a:gd name="connsiteY41" fmla="*/ 401746 h 805448"/>
                  <a:gd name="connsiteX42" fmla="*/ 170704 w 362767"/>
                  <a:gd name="connsiteY42" fmla="*/ 429939 h 805448"/>
                  <a:gd name="connsiteX43" fmla="*/ 160132 w 362767"/>
                  <a:gd name="connsiteY43" fmla="*/ 436987 h 805448"/>
                  <a:gd name="connsiteX44" fmla="*/ 146035 w 362767"/>
                  <a:gd name="connsiteY44" fmla="*/ 459894 h 805448"/>
                  <a:gd name="connsiteX45" fmla="*/ 146035 w 362767"/>
                  <a:gd name="connsiteY45" fmla="*/ 495135 h 805448"/>
                  <a:gd name="connsiteX46" fmla="*/ 131939 w 362767"/>
                  <a:gd name="connsiteY46" fmla="*/ 496897 h 805448"/>
                  <a:gd name="connsiteX47" fmla="*/ 128415 w 362767"/>
                  <a:gd name="connsiteY47" fmla="*/ 507469 h 805448"/>
                  <a:gd name="connsiteX48" fmla="*/ 110795 w 362767"/>
                  <a:gd name="connsiteY48" fmla="*/ 525090 h 805448"/>
                  <a:gd name="connsiteX49" fmla="*/ 119605 w 362767"/>
                  <a:gd name="connsiteY49" fmla="*/ 532138 h 805448"/>
                  <a:gd name="connsiteX50" fmla="*/ 126653 w 362767"/>
                  <a:gd name="connsiteY50" fmla="*/ 570903 h 805448"/>
                  <a:gd name="connsiteX51" fmla="*/ 123129 w 362767"/>
                  <a:gd name="connsiteY51" fmla="*/ 577951 h 805448"/>
                  <a:gd name="connsiteX52" fmla="*/ 128415 w 362767"/>
                  <a:gd name="connsiteY52" fmla="*/ 597334 h 805448"/>
                  <a:gd name="connsiteX53" fmla="*/ 103746 w 362767"/>
                  <a:gd name="connsiteY53" fmla="*/ 597334 h 805448"/>
                  <a:gd name="connsiteX54" fmla="*/ 103746 w 362767"/>
                  <a:gd name="connsiteY54" fmla="*/ 611430 h 805448"/>
                  <a:gd name="connsiteX55" fmla="*/ 117843 w 362767"/>
                  <a:gd name="connsiteY55" fmla="*/ 616716 h 805448"/>
                  <a:gd name="connsiteX56" fmla="*/ 112557 w 362767"/>
                  <a:gd name="connsiteY56" fmla="*/ 632574 h 805448"/>
                  <a:gd name="connsiteX57" fmla="*/ 137225 w 362767"/>
                  <a:gd name="connsiteY57" fmla="*/ 660767 h 805448"/>
                  <a:gd name="connsiteX58" fmla="*/ 133174 w 362767"/>
                  <a:gd name="connsiteY58" fmla="*/ 691148 h 805448"/>
                  <a:gd name="connsiteX0" fmla="*/ 0 w 291329"/>
                  <a:gd name="connsiteY0" fmla="*/ 27559 h 691148"/>
                  <a:gd name="connsiteX1" fmla="*/ 9402 w 291329"/>
                  <a:gd name="connsiteY1" fmla="*/ 26431 h 691148"/>
                  <a:gd name="connsiteX2" fmla="*/ 32308 w 291329"/>
                  <a:gd name="connsiteY2" fmla="*/ 29955 h 691148"/>
                  <a:gd name="connsiteX3" fmla="*/ 56977 w 291329"/>
                  <a:gd name="connsiteY3" fmla="*/ 44051 h 691148"/>
                  <a:gd name="connsiteX4" fmla="*/ 65787 w 291329"/>
                  <a:gd name="connsiteY4" fmla="*/ 52861 h 691148"/>
                  <a:gd name="connsiteX5" fmla="*/ 72835 w 291329"/>
                  <a:gd name="connsiteY5" fmla="*/ 61672 h 691148"/>
                  <a:gd name="connsiteX6" fmla="*/ 93980 w 291329"/>
                  <a:gd name="connsiteY6" fmla="*/ 63434 h 691148"/>
                  <a:gd name="connsiteX7" fmla="*/ 99266 w 291329"/>
                  <a:gd name="connsiteY7" fmla="*/ 44051 h 691148"/>
                  <a:gd name="connsiteX8" fmla="*/ 111600 w 291329"/>
                  <a:gd name="connsiteY8" fmla="*/ 26431 h 691148"/>
                  <a:gd name="connsiteX9" fmla="*/ 113362 w 291329"/>
                  <a:gd name="connsiteY9" fmla="*/ 14096 h 691148"/>
                  <a:gd name="connsiteX10" fmla="*/ 134507 w 291329"/>
                  <a:gd name="connsiteY10" fmla="*/ 7048 h 691148"/>
                  <a:gd name="connsiteX11" fmla="*/ 152127 w 291329"/>
                  <a:gd name="connsiteY11" fmla="*/ 0 h 691148"/>
                  <a:gd name="connsiteX12" fmla="*/ 160938 w 291329"/>
                  <a:gd name="connsiteY12" fmla="*/ 0 h 691148"/>
                  <a:gd name="connsiteX13" fmla="*/ 164462 w 291329"/>
                  <a:gd name="connsiteY13" fmla="*/ 7048 h 691148"/>
                  <a:gd name="connsiteX14" fmla="*/ 150365 w 291329"/>
                  <a:gd name="connsiteY14" fmla="*/ 58148 h 691148"/>
                  <a:gd name="connsiteX15" fmla="*/ 150365 w 291329"/>
                  <a:gd name="connsiteY15" fmla="*/ 89864 h 691148"/>
                  <a:gd name="connsiteX16" fmla="*/ 146841 w 291329"/>
                  <a:gd name="connsiteY16" fmla="*/ 105723 h 691148"/>
                  <a:gd name="connsiteX17" fmla="*/ 134507 w 291329"/>
                  <a:gd name="connsiteY17" fmla="*/ 121581 h 691148"/>
                  <a:gd name="connsiteX18" fmla="*/ 132745 w 291329"/>
                  <a:gd name="connsiteY18" fmla="*/ 130391 h 691148"/>
                  <a:gd name="connsiteX19" fmla="*/ 134507 w 291329"/>
                  <a:gd name="connsiteY19" fmla="*/ 137440 h 691148"/>
                  <a:gd name="connsiteX20" fmla="*/ 152127 w 291329"/>
                  <a:gd name="connsiteY20" fmla="*/ 137440 h 691148"/>
                  <a:gd name="connsiteX21" fmla="*/ 146841 w 291329"/>
                  <a:gd name="connsiteY21" fmla="*/ 158584 h 691148"/>
                  <a:gd name="connsiteX22" fmla="*/ 169748 w 291329"/>
                  <a:gd name="connsiteY22" fmla="*/ 174443 h 691148"/>
                  <a:gd name="connsiteX23" fmla="*/ 166224 w 291329"/>
                  <a:gd name="connsiteY23" fmla="*/ 192063 h 691148"/>
                  <a:gd name="connsiteX24" fmla="*/ 183844 w 291329"/>
                  <a:gd name="connsiteY24" fmla="*/ 243162 h 691148"/>
                  <a:gd name="connsiteX25" fmla="*/ 212037 w 291329"/>
                  <a:gd name="connsiteY25" fmla="*/ 273117 h 691148"/>
                  <a:gd name="connsiteX26" fmla="*/ 224371 w 291329"/>
                  <a:gd name="connsiteY26" fmla="*/ 292500 h 691148"/>
                  <a:gd name="connsiteX27" fmla="*/ 245516 w 291329"/>
                  <a:gd name="connsiteY27" fmla="*/ 285451 h 691148"/>
                  <a:gd name="connsiteX28" fmla="*/ 291329 w 291329"/>
                  <a:gd name="connsiteY28" fmla="*/ 292500 h 691148"/>
                  <a:gd name="connsiteX29" fmla="*/ 277233 w 291329"/>
                  <a:gd name="connsiteY29" fmla="*/ 318930 h 691148"/>
                  <a:gd name="connsiteX30" fmla="*/ 286043 w 291329"/>
                  <a:gd name="connsiteY30" fmla="*/ 340075 h 691148"/>
                  <a:gd name="connsiteX31" fmla="*/ 286043 w 291329"/>
                  <a:gd name="connsiteY31" fmla="*/ 355933 h 691148"/>
                  <a:gd name="connsiteX32" fmla="*/ 275471 w 291329"/>
                  <a:gd name="connsiteY32" fmla="*/ 364744 h 691148"/>
                  <a:gd name="connsiteX33" fmla="*/ 277233 w 291329"/>
                  <a:gd name="connsiteY33" fmla="*/ 378840 h 691148"/>
                  <a:gd name="connsiteX34" fmla="*/ 256088 w 291329"/>
                  <a:gd name="connsiteY34" fmla="*/ 391174 h 691148"/>
                  <a:gd name="connsiteX35" fmla="*/ 229657 w 291329"/>
                  <a:gd name="connsiteY35" fmla="*/ 394698 h 691148"/>
                  <a:gd name="connsiteX36" fmla="*/ 219085 w 291329"/>
                  <a:gd name="connsiteY36" fmla="*/ 384126 h 691148"/>
                  <a:gd name="connsiteX37" fmla="*/ 190892 w 291329"/>
                  <a:gd name="connsiteY37" fmla="*/ 392936 h 691148"/>
                  <a:gd name="connsiteX38" fmla="*/ 171510 w 291329"/>
                  <a:gd name="connsiteY38" fmla="*/ 378840 h 691148"/>
                  <a:gd name="connsiteX39" fmla="*/ 152127 w 291329"/>
                  <a:gd name="connsiteY39" fmla="*/ 389412 h 691148"/>
                  <a:gd name="connsiteX40" fmla="*/ 115125 w 291329"/>
                  <a:gd name="connsiteY40" fmla="*/ 401746 h 691148"/>
                  <a:gd name="connsiteX41" fmla="*/ 99266 w 291329"/>
                  <a:gd name="connsiteY41" fmla="*/ 429939 h 691148"/>
                  <a:gd name="connsiteX42" fmla="*/ 88694 w 291329"/>
                  <a:gd name="connsiteY42" fmla="*/ 436987 h 691148"/>
                  <a:gd name="connsiteX43" fmla="*/ 74597 w 291329"/>
                  <a:gd name="connsiteY43" fmla="*/ 459894 h 691148"/>
                  <a:gd name="connsiteX44" fmla="*/ 74597 w 291329"/>
                  <a:gd name="connsiteY44" fmla="*/ 495135 h 691148"/>
                  <a:gd name="connsiteX45" fmla="*/ 60501 w 291329"/>
                  <a:gd name="connsiteY45" fmla="*/ 496897 h 691148"/>
                  <a:gd name="connsiteX46" fmla="*/ 56977 w 291329"/>
                  <a:gd name="connsiteY46" fmla="*/ 507469 h 691148"/>
                  <a:gd name="connsiteX47" fmla="*/ 39357 w 291329"/>
                  <a:gd name="connsiteY47" fmla="*/ 525090 h 691148"/>
                  <a:gd name="connsiteX48" fmla="*/ 48167 w 291329"/>
                  <a:gd name="connsiteY48" fmla="*/ 532138 h 691148"/>
                  <a:gd name="connsiteX49" fmla="*/ 55215 w 291329"/>
                  <a:gd name="connsiteY49" fmla="*/ 570903 h 691148"/>
                  <a:gd name="connsiteX50" fmla="*/ 51691 w 291329"/>
                  <a:gd name="connsiteY50" fmla="*/ 577951 h 691148"/>
                  <a:gd name="connsiteX51" fmla="*/ 56977 w 291329"/>
                  <a:gd name="connsiteY51" fmla="*/ 597334 h 691148"/>
                  <a:gd name="connsiteX52" fmla="*/ 32308 w 291329"/>
                  <a:gd name="connsiteY52" fmla="*/ 597334 h 691148"/>
                  <a:gd name="connsiteX53" fmla="*/ 32308 w 291329"/>
                  <a:gd name="connsiteY53" fmla="*/ 611430 h 691148"/>
                  <a:gd name="connsiteX54" fmla="*/ 46405 w 291329"/>
                  <a:gd name="connsiteY54" fmla="*/ 616716 h 691148"/>
                  <a:gd name="connsiteX55" fmla="*/ 41119 w 291329"/>
                  <a:gd name="connsiteY55" fmla="*/ 632574 h 691148"/>
                  <a:gd name="connsiteX56" fmla="*/ 65787 w 291329"/>
                  <a:gd name="connsiteY56" fmla="*/ 660767 h 691148"/>
                  <a:gd name="connsiteX57" fmla="*/ 61736 w 291329"/>
                  <a:gd name="connsiteY57" fmla="*/ 691148 h 6911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</a:cxnLst>
                <a:rect l="l" t="t" r="r" b="b"/>
                <a:pathLst>
                  <a:path w="291329" h="691148">
                    <a:moveTo>
                      <a:pt x="0" y="27559"/>
                    </a:moveTo>
                    <a:lnTo>
                      <a:pt x="9402" y="26431"/>
                    </a:lnTo>
                    <a:lnTo>
                      <a:pt x="32308" y="29955"/>
                    </a:lnTo>
                    <a:lnTo>
                      <a:pt x="56977" y="44051"/>
                    </a:lnTo>
                    <a:lnTo>
                      <a:pt x="65787" y="52861"/>
                    </a:lnTo>
                    <a:lnTo>
                      <a:pt x="72835" y="61672"/>
                    </a:lnTo>
                    <a:lnTo>
                      <a:pt x="93980" y="63434"/>
                    </a:lnTo>
                    <a:lnTo>
                      <a:pt x="99266" y="44051"/>
                    </a:lnTo>
                    <a:lnTo>
                      <a:pt x="111600" y="26431"/>
                    </a:lnTo>
                    <a:lnTo>
                      <a:pt x="113362" y="14096"/>
                    </a:lnTo>
                    <a:lnTo>
                      <a:pt x="134507" y="7048"/>
                    </a:lnTo>
                    <a:lnTo>
                      <a:pt x="152127" y="0"/>
                    </a:lnTo>
                    <a:lnTo>
                      <a:pt x="160938" y="0"/>
                    </a:lnTo>
                    <a:lnTo>
                      <a:pt x="164462" y="7048"/>
                    </a:lnTo>
                    <a:lnTo>
                      <a:pt x="150365" y="58148"/>
                    </a:lnTo>
                    <a:lnTo>
                      <a:pt x="150365" y="89864"/>
                    </a:lnTo>
                    <a:lnTo>
                      <a:pt x="146841" y="105723"/>
                    </a:lnTo>
                    <a:lnTo>
                      <a:pt x="134507" y="121581"/>
                    </a:lnTo>
                    <a:lnTo>
                      <a:pt x="132745" y="130391"/>
                    </a:lnTo>
                    <a:lnTo>
                      <a:pt x="134507" y="137440"/>
                    </a:lnTo>
                    <a:lnTo>
                      <a:pt x="152127" y="137440"/>
                    </a:lnTo>
                    <a:lnTo>
                      <a:pt x="146841" y="158584"/>
                    </a:lnTo>
                    <a:lnTo>
                      <a:pt x="169748" y="174443"/>
                    </a:lnTo>
                    <a:lnTo>
                      <a:pt x="166224" y="192063"/>
                    </a:lnTo>
                    <a:lnTo>
                      <a:pt x="183844" y="243162"/>
                    </a:lnTo>
                    <a:lnTo>
                      <a:pt x="212037" y="273117"/>
                    </a:lnTo>
                    <a:lnTo>
                      <a:pt x="224371" y="292500"/>
                    </a:lnTo>
                    <a:lnTo>
                      <a:pt x="245516" y="285451"/>
                    </a:lnTo>
                    <a:lnTo>
                      <a:pt x="291329" y="292500"/>
                    </a:lnTo>
                    <a:lnTo>
                      <a:pt x="277233" y="318930"/>
                    </a:lnTo>
                    <a:lnTo>
                      <a:pt x="286043" y="340075"/>
                    </a:lnTo>
                    <a:lnTo>
                      <a:pt x="286043" y="355933"/>
                    </a:lnTo>
                    <a:lnTo>
                      <a:pt x="275471" y="364744"/>
                    </a:lnTo>
                    <a:lnTo>
                      <a:pt x="277233" y="378840"/>
                    </a:lnTo>
                    <a:lnTo>
                      <a:pt x="256088" y="391174"/>
                    </a:lnTo>
                    <a:lnTo>
                      <a:pt x="229657" y="394698"/>
                    </a:lnTo>
                    <a:lnTo>
                      <a:pt x="219085" y="384126"/>
                    </a:lnTo>
                    <a:lnTo>
                      <a:pt x="190892" y="392936"/>
                    </a:lnTo>
                    <a:lnTo>
                      <a:pt x="171510" y="378840"/>
                    </a:lnTo>
                    <a:lnTo>
                      <a:pt x="152127" y="389412"/>
                    </a:lnTo>
                    <a:lnTo>
                      <a:pt x="115125" y="401746"/>
                    </a:lnTo>
                    <a:lnTo>
                      <a:pt x="99266" y="429939"/>
                    </a:lnTo>
                    <a:lnTo>
                      <a:pt x="88694" y="436987"/>
                    </a:lnTo>
                    <a:lnTo>
                      <a:pt x="74597" y="459894"/>
                    </a:lnTo>
                    <a:lnTo>
                      <a:pt x="74597" y="495135"/>
                    </a:lnTo>
                    <a:lnTo>
                      <a:pt x="60501" y="496897"/>
                    </a:lnTo>
                    <a:lnTo>
                      <a:pt x="56977" y="507469"/>
                    </a:lnTo>
                    <a:lnTo>
                      <a:pt x="39357" y="525090"/>
                    </a:lnTo>
                    <a:lnTo>
                      <a:pt x="48167" y="532138"/>
                    </a:lnTo>
                    <a:lnTo>
                      <a:pt x="55215" y="570903"/>
                    </a:lnTo>
                    <a:lnTo>
                      <a:pt x="51691" y="577951"/>
                    </a:lnTo>
                    <a:lnTo>
                      <a:pt x="56977" y="597334"/>
                    </a:lnTo>
                    <a:lnTo>
                      <a:pt x="32308" y="597334"/>
                    </a:lnTo>
                    <a:lnTo>
                      <a:pt x="32308" y="611430"/>
                    </a:lnTo>
                    <a:lnTo>
                      <a:pt x="46405" y="616716"/>
                    </a:lnTo>
                    <a:lnTo>
                      <a:pt x="41119" y="632574"/>
                    </a:lnTo>
                    <a:lnTo>
                      <a:pt x="65787" y="660767"/>
                    </a:lnTo>
                    <a:lnTo>
                      <a:pt x="61736" y="691148"/>
                    </a:lnTo>
                  </a:path>
                </a:pathLst>
              </a:custGeom>
              <a:solidFill>
                <a:srgbClr val="99FF99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18" name="フリーフォーム: 図形 217">
                <a:extLst>
                  <a:ext uri="{FF2B5EF4-FFF2-40B4-BE49-F238E27FC236}">
                    <a16:creationId xmlns:a16="http://schemas.microsoft.com/office/drawing/2014/main" id="{49CC202C-9889-F088-CE4F-0797413C101C}"/>
                  </a:ext>
                </a:extLst>
              </p:cNvPr>
              <p:cNvSpPr/>
              <p:nvPr/>
            </p:nvSpPr>
            <p:spPr>
              <a:xfrm>
                <a:off x="2015597" y="2926503"/>
                <a:ext cx="1143447" cy="623015"/>
              </a:xfrm>
              <a:custGeom>
                <a:avLst/>
                <a:gdLst>
                  <a:gd name="connsiteX0" fmla="*/ 683847 w 1143447"/>
                  <a:gd name="connsiteY0" fmla="*/ 0 h 623015"/>
                  <a:gd name="connsiteX1" fmla="*/ 694126 w 1143447"/>
                  <a:gd name="connsiteY1" fmla="*/ 14684 h 623015"/>
                  <a:gd name="connsiteX2" fmla="*/ 705873 w 1143447"/>
                  <a:gd name="connsiteY2" fmla="*/ 27899 h 623015"/>
                  <a:gd name="connsiteX3" fmla="*/ 729366 w 1143447"/>
                  <a:gd name="connsiteY3" fmla="*/ 30836 h 623015"/>
                  <a:gd name="connsiteX4" fmla="*/ 755797 w 1143447"/>
                  <a:gd name="connsiteY4" fmla="*/ 39646 h 623015"/>
                  <a:gd name="connsiteX5" fmla="*/ 774886 w 1143447"/>
                  <a:gd name="connsiteY5" fmla="*/ 39646 h 623015"/>
                  <a:gd name="connsiteX6" fmla="*/ 788101 w 1143447"/>
                  <a:gd name="connsiteY6" fmla="*/ 41115 h 623015"/>
                  <a:gd name="connsiteX7" fmla="*/ 805722 w 1143447"/>
                  <a:gd name="connsiteY7" fmla="*/ 38178 h 623015"/>
                  <a:gd name="connsiteX8" fmla="*/ 836558 w 1143447"/>
                  <a:gd name="connsiteY8" fmla="*/ 67545 h 623015"/>
                  <a:gd name="connsiteX9" fmla="*/ 876204 w 1143447"/>
                  <a:gd name="connsiteY9" fmla="*/ 74887 h 623015"/>
                  <a:gd name="connsiteX10" fmla="*/ 893824 w 1143447"/>
                  <a:gd name="connsiteY10" fmla="*/ 57267 h 623015"/>
                  <a:gd name="connsiteX11" fmla="*/ 895292 w 1143447"/>
                  <a:gd name="connsiteY11" fmla="*/ 44051 h 623015"/>
                  <a:gd name="connsiteX12" fmla="*/ 912913 w 1143447"/>
                  <a:gd name="connsiteY12" fmla="*/ 38178 h 623015"/>
                  <a:gd name="connsiteX13" fmla="*/ 920255 w 1143447"/>
                  <a:gd name="connsiteY13" fmla="*/ 52861 h 623015"/>
                  <a:gd name="connsiteX14" fmla="*/ 930533 w 1143447"/>
                  <a:gd name="connsiteY14" fmla="*/ 51393 h 623015"/>
                  <a:gd name="connsiteX15" fmla="*/ 946685 w 1143447"/>
                  <a:gd name="connsiteY15" fmla="*/ 48456 h 623015"/>
                  <a:gd name="connsiteX16" fmla="*/ 946685 w 1143447"/>
                  <a:gd name="connsiteY16" fmla="*/ 70482 h 623015"/>
                  <a:gd name="connsiteX17" fmla="*/ 959901 w 1143447"/>
                  <a:gd name="connsiteY17" fmla="*/ 80761 h 623015"/>
                  <a:gd name="connsiteX18" fmla="*/ 968711 w 1143447"/>
                  <a:gd name="connsiteY18" fmla="*/ 142432 h 623015"/>
                  <a:gd name="connsiteX19" fmla="*/ 962838 w 1143447"/>
                  <a:gd name="connsiteY19" fmla="*/ 162989 h 623015"/>
                  <a:gd name="connsiteX20" fmla="*/ 1011294 w 1143447"/>
                  <a:gd name="connsiteY20" fmla="*/ 162989 h 623015"/>
                  <a:gd name="connsiteX21" fmla="*/ 1042130 w 1143447"/>
                  <a:gd name="connsiteY21" fmla="*/ 174736 h 623015"/>
                  <a:gd name="connsiteX22" fmla="*/ 1042130 w 1143447"/>
                  <a:gd name="connsiteY22" fmla="*/ 190888 h 623015"/>
                  <a:gd name="connsiteX23" fmla="*/ 1052408 w 1143447"/>
                  <a:gd name="connsiteY23" fmla="*/ 202635 h 623015"/>
                  <a:gd name="connsiteX24" fmla="*/ 1031851 w 1143447"/>
                  <a:gd name="connsiteY24" fmla="*/ 218787 h 623015"/>
                  <a:gd name="connsiteX25" fmla="*/ 1034788 w 1143447"/>
                  <a:gd name="connsiteY25" fmla="*/ 230534 h 623015"/>
                  <a:gd name="connsiteX26" fmla="*/ 1045066 w 1143447"/>
                  <a:gd name="connsiteY26" fmla="*/ 233471 h 623015"/>
                  <a:gd name="connsiteX27" fmla="*/ 1064155 w 1143447"/>
                  <a:gd name="connsiteY27" fmla="*/ 268712 h 623015"/>
                  <a:gd name="connsiteX28" fmla="*/ 1080307 w 1143447"/>
                  <a:gd name="connsiteY28" fmla="*/ 268712 h 623015"/>
                  <a:gd name="connsiteX29" fmla="*/ 1096459 w 1143447"/>
                  <a:gd name="connsiteY29" fmla="*/ 281927 h 623015"/>
                  <a:gd name="connsiteX30" fmla="*/ 1143447 w 1143447"/>
                  <a:gd name="connsiteY30" fmla="*/ 278991 h 623015"/>
                  <a:gd name="connsiteX31" fmla="*/ 1134637 w 1143447"/>
                  <a:gd name="connsiteY31" fmla="*/ 290738 h 623015"/>
                  <a:gd name="connsiteX32" fmla="*/ 1115548 w 1143447"/>
                  <a:gd name="connsiteY32" fmla="*/ 311295 h 623015"/>
                  <a:gd name="connsiteX33" fmla="*/ 1077370 w 1143447"/>
                  <a:gd name="connsiteY33" fmla="*/ 403802 h 623015"/>
                  <a:gd name="connsiteX34" fmla="*/ 1058282 w 1143447"/>
                  <a:gd name="connsiteY34" fmla="*/ 474284 h 623015"/>
                  <a:gd name="connsiteX35" fmla="*/ 1049471 w 1143447"/>
                  <a:gd name="connsiteY35" fmla="*/ 541829 h 623015"/>
                  <a:gd name="connsiteX36" fmla="*/ 1017167 w 1143447"/>
                  <a:gd name="connsiteY36" fmla="*/ 499246 h 623015"/>
                  <a:gd name="connsiteX37" fmla="*/ 996610 w 1143447"/>
                  <a:gd name="connsiteY37" fmla="*/ 493373 h 623015"/>
                  <a:gd name="connsiteX38" fmla="*/ 996610 w 1143447"/>
                  <a:gd name="connsiteY38" fmla="*/ 477221 h 623015"/>
                  <a:gd name="connsiteX39" fmla="*/ 949622 w 1143447"/>
                  <a:gd name="connsiteY39" fmla="*/ 437575 h 623015"/>
                  <a:gd name="connsiteX40" fmla="*/ 943749 w 1143447"/>
                  <a:gd name="connsiteY40" fmla="*/ 428764 h 623015"/>
                  <a:gd name="connsiteX41" fmla="*/ 943749 w 1143447"/>
                  <a:gd name="connsiteY41" fmla="*/ 403802 h 623015"/>
                  <a:gd name="connsiteX42" fmla="*/ 887951 w 1143447"/>
                  <a:gd name="connsiteY42" fmla="*/ 371498 h 623015"/>
                  <a:gd name="connsiteX43" fmla="*/ 879140 w 1143447"/>
                  <a:gd name="connsiteY43" fmla="*/ 343599 h 623015"/>
                  <a:gd name="connsiteX44" fmla="*/ 871798 w 1143447"/>
                  <a:gd name="connsiteY44" fmla="*/ 333320 h 623015"/>
                  <a:gd name="connsiteX45" fmla="*/ 811595 w 1143447"/>
                  <a:gd name="connsiteY45" fmla="*/ 321573 h 623015"/>
                  <a:gd name="connsiteX46" fmla="*/ 748455 w 1143447"/>
                  <a:gd name="connsiteY46" fmla="*/ 305421 h 623015"/>
                  <a:gd name="connsiteX47" fmla="*/ 736708 w 1143447"/>
                  <a:gd name="connsiteY47" fmla="*/ 292206 h 623015"/>
                  <a:gd name="connsiteX48" fmla="*/ 651543 w 1143447"/>
                  <a:gd name="connsiteY48" fmla="*/ 306890 h 623015"/>
                  <a:gd name="connsiteX49" fmla="*/ 623644 w 1143447"/>
                  <a:gd name="connsiteY49" fmla="*/ 327447 h 623015"/>
                  <a:gd name="connsiteX50" fmla="*/ 532605 w 1143447"/>
                  <a:gd name="connsiteY50" fmla="*/ 375903 h 623015"/>
                  <a:gd name="connsiteX51" fmla="*/ 513516 w 1143447"/>
                  <a:gd name="connsiteY51" fmla="*/ 380308 h 623015"/>
                  <a:gd name="connsiteX52" fmla="*/ 467996 w 1143447"/>
                  <a:gd name="connsiteY52" fmla="*/ 397929 h 623015"/>
                  <a:gd name="connsiteX53" fmla="*/ 459186 w 1143447"/>
                  <a:gd name="connsiteY53" fmla="*/ 408207 h 623015"/>
                  <a:gd name="connsiteX54" fmla="*/ 444502 w 1143447"/>
                  <a:gd name="connsiteY54" fmla="*/ 431701 h 623015"/>
                  <a:gd name="connsiteX55" fmla="*/ 434224 w 1143447"/>
                  <a:gd name="connsiteY55" fmla="*/ 428764 h 623015"/>
                  <a:gd name="connsiteX56" fmla="*/ 416603 w 1143447"/>
                  <a:gd name="connsiteY56" fmla="*/ 422891 h 623015"/>
                  <a:gd name="connsiteX57" fmla="*/ 403388 w 1143447"/>
                  <a:gd name="connsiteY57" fmla="*/ 437575 h 623015"/>
                  <a:gd name="connsiteX58" fmla="*/ 398983 w 1143447"/>
                  <a:gd name="connsiteY58" fmla="*/ 452258 h 623015"/>
                  <a:gd name="connsiteX59" fmla="*/ 391641 w 1143447"/>
                  <a:gd name="connsiteY59" fmla="*/ 462537 h 623015"/>
                  <a:gd name="connsiteX60" fmla="*/ 393109 w 1143447"/>
                  <a:gd name="connsiteY60" fmla="*/ 474284 h 623015"/>
                  <a:gd name="connsiteX61" fmla="*/ 394578 w 1143447"/>
                  <a:gd name="connsiteY61" fmla="*/ 513930 h 623015"/>
                  <a:gd name="connsiteX62" fmla="*/ 400451 w 1143447"/>
                  <a:gd name="connsiteY62" fmla="*/ 519803 h 623015"/>
                  <a:gd name="connsiteX63" fmla="*/ 394578 w 1143447"/>
                  <a:gd name="connsiteY63" fmla="*/ 538892 h 623015"/>
                  <a:gd name="connsiteX64" fmla="*/ 394578 w 1143447"/>
                  <a:gd name="connsiteY64" fmla="*/ 556513 h 623015"/>
                  <a:gd name="connsiteX65" fmla="*/ 384299 w 1143447"/>
                  <a:gd name="connsiteY65" fmla="*/ 581475 h 623015"/>
                  <a:gd name="connsiteX66" fmla="*/ 369616 w 1143447"/>
                  <a:gd name="connsiteY66" fmla="*/ 591754 h 623015"/>
                  <a:gd name="connsiteX67" fmla="*/ 374021 w 1143447"/>
                  <a:gd name="connsiteY67" fmla="*/ 602032 h 623015"/>
                  <a:gd name="connsiteX68" fmla="*/ 369824 w 1143447"/>
                  <a:gd name="connsiteY68" fmla="*/ 623015 h 623015"/>
                  <a:gd name="connsiteX69" fmla="*/ 367977 w 1143447"/>
                  <a:gd name="connsiteY69" fmla="*/ 623015 h 623015"/>
                  <a:gd name="connsiteX70" fmla="*/ 353463 w 1143447"/>
                  <a:gd name="connsiteY70" fmla="*/ 613779 h 623015"/>
                  <a:gd name="connsiteX71" fmla="*/ 334375 w 1143447"/>
                  <a:gd name="connsiteY71" fmla="*/ 622589 h 623015"/>
                  <a:gd name="connsiteX72" fmla="*/ 334182 w 1143447"/>
                  <a:gd name="connsiteY72" fmla="*/ 623015 h 623015"/>
                  <a:gd name="connsiteX73" fmla="*/ 0 w 1143447"/>
                  <a:gd name="connsiteY73" fmla="*/ 623015 h 623015"/>
                  <a:gd name="connsiteX74" fmla="*/ 28953 w 1143447"/>
                  <a:gd name="connsiteY74" fmla="*/ 590285 h 623015"/>
                  <a:gd name="connsiteX75" fmla="*/ 28953 w 1143447"/>
                  <a:gd name="connsiteY75" fmla="*/ 577070 h 623015"/>
                  <a:gd name="connsiteX76" fmla="*/ 55384 w 1143447"/>
                  <a:gd name="connsiteY76" fmla="*/ 580007 h 623015"/>
                  <a:gd name="connsiteX77" fmla="*/ 59789 w 1143447"/>
                  <a:gd name="connsiteY77" fmla="*/ 546234 h 623015"/>
                  <a:gd name="connsiteX78" fmla="*/ 62726 w 1143447"/>
                  <a:gd name="connsiteY78" fmla="*/ 525677 h 623015"/>
                  <a:gd name="connsiteX79" fmla="*/ 77410 w 1143447"/>
                  <a:gd name="connsiteY79" fmla="*/ 512462 h 623015"/>
                  <a:gd name="connsiteX80" fmla="*/ 103840 w 1143447"/>
                  <a:gd name="connsiteY80" fmla="*/ 505120 h 623015"/>
                  <a:gd name="connsiteX81" fmla="*/ 146423 w 1143447"/>
                  <a:gd name="connsiteY81" fmla="*/ 480157 h 623015"/>
                  <a:gd name="connsiteX82" fmla="*/ 147891 w 1143447"/>
                  <a:gd name="connsiteY82" fmla="*/ 461069 h 623015"/>
                  <a:gd name="connsiteX83" fmla="*/ 133208 w 1143447"/>
                  <a:gd name="connsiteY83" fmla="*/ 446385 h 623015"/>
                  <a:gd name="connsiteX84" fmla="*/ 114119 w 1143447"/>
                  <a:gd name="connsiteY84" fmla="*/ 440511 h 623015"/>
                  <a:gd name="connsiteX85" fmla="*/ 111182 w 1143447"/>
                  <a:gd name="connsiteY85" fmla="*/ 418486 h 623015"/>
                  <a:gd name="connsiteX86" fmla="*/ 100904 w 1143447"/>
                  <a:gd name="connsiteY86" fmla="*/ 414081 h 623015"/>
                  <a:gd name="connsiteX87" fmla="*/ 92093 w 1143447"/>
                  <a:gd name="connsiteY87" fmla="*/ 374435 h 623015"/>
                  <a:gd name="connsiteX88" fmla="*/ 81815 w 1143447"/>
                  <a:gd name="connsiteY88" fmla="*/ 359751 h 623015"/>
                  <a:gd name="connsiteX89" fmla="*/ 111182 w 1143447"/>
                  <a:gd name="connsiteY89" fmla="*/ 343599 h 623015"/>
                  <a:gd name="connsiteX90" fmla="*/ 128803 w 1143447"/>
                  <a:gd name="connsiteY90" fmla="*/ 348004 h 623015"/>
                  <a:gd name="connsiteX91" fmla="*/ 149360 w 1143447"/>
                  <a:gd name="connsiteY91" fmla="*/ 349472 h 623015"/>
                  <a:gd name="connsiteX92" fmla="*/ 181664 w 1143447"/>
                  <a:gd name="connsiteY92" fmla="*/ 356814 h 623015"/>
                  <a:gd name="connsiteX93" fmla="*/ 213968 w 1143447"/>
                  <a:gd name="connsiteY93" fmla="*/ 345067 h 623015"/>
                  <a:gd name="connsiteX94" fmla="*/ 260956 w 1143447"/>
                  <a:gd name="connsiteY94" fmla="*/ 289269 h 623015"/>
                  <a:gd name="connsiteX95" fmla="*/ 260956 w 1143447"/>
                  <a:gd name="connsiteY95" fmla="*/ 276054 h 623015"/>
                  <a:gd name="connsiteX96" fmla="*/ 253614 w 1143447"/>
                  <a:gd name="connsiteY96" fmla="*/ 262838 h 623015"/>
                  <a:gd name="connsiteX97" fmla="*/ 259488 w 1143447"/>
                  <a:gd name="connsiteY97" fmla="*/ 246686 h 623015"/>
                  <a:gd name="connsiteX98" fmla="*/ 269766 w 1143447"/>
                  <a:gd name="connsiteY98" fmla="*/ 232003 h 623015"/>
                  <a:gd name="connsiteX99" fmla="*/ 262424 w 1143447"/>
                  <a:gd name="connsiteY99" fmla="*/ 218787 h 623015"/>
                  <a:gd name="connsiteX100" fmla="*/ 285918 w 1143447"/>
                  <a:gd name="connsiteY100" fmla="*/ 193825 h 623015"/>
                  <a:gd name="connsiteX101" fmla="*/ 293260 w 1143447"/>
                  <a:gd name="connsiteY101" fmla="*/ 193825 h 623015"/>
                  <a:gd name="connsiteX102" fmla="*/ 303539 w 1143447"/>
                  <a:gd name="connsiteY102" fmla="*/ 179141 h 623015"/>
                  <a:gd name="connsiteX103" fmla="*/ 305007 w 1143447"/>
                  <a:gd name="connsiteY103" fmla="*/ 160053 h 623015"/>
                  <a:gd name="connsiteX104" fmla="*/ 319691 w 1143447"/>
                  <a:gd name="connsiteY104" fmla="*/ 154179 h 623015"/>
                  <a:gd name="connsiteX105" fmla="*/ 319691 w 1143447"/>
                  <a:gd name="connsiteY105" fmla="*/ 138027 h 623015"/>
                  <a:gd name="connsiteX106" fmla="*/ 329970 w 1143447"/>
                  <a:gd name="connsiteY106" fmla="*/ 124812 h 623015"/>
                  <a:gd name="connsiteX107" fmla="*/ 332906 w 1143447"/>
                  <a:gd name="connsiteY107" fmla="*/ 113065 h 623015"/>
                  <a:gd name="connsiteX108" fmla="*/ 356400 w 1143447"/>
                  <a:gd name="connsiteY108" fmla="*/ 77824 h 623015"/>
                  <a:gd name="connsiteX109" fmla="*/ 374021 w 1143447"/>
                  <a:gd name="connsiteY109" fmla="*/ 86634 h 623015"/>
                  <a:gd name="connsiteX110" fmla="*/ 396046 w 1143447"/>
                  <a:gd name="connsiteY110" fmla="*/ 77824 h 623015"/>
                  <a:gd name="connsiteX111" fmla="*/ 416603 w 1143447"/>
                  <a:gd name="connsiteY111" fmla="*/ 46988 h 623015"/>
                  <a:gd name="connsiteX112" fmla="*/ 450376 w 1143447"/>
                  <a:gd name="connsiteY112" fmla="*/ 55798 h 623015"/>
                  <a:gd name="connsiteX113" fmla="*/ 473870 w 1143447"/>
                  <a:gd name="connsiteY113" fmla="*/ 38178 h 623015"/>
                  <a:gd name="connsiteX114" fmla="*/ 495895 w 1143447"/>
                  <a:gd name="connsiteY114" fmla="*/ 44051 h 623015"/>
                  <a:gd name="connsiteX115" fmla="*/ 504706 w 1143447"/>
                  <a:gd name="connsiteY115" fmla="*/ 33773 h 623015"/>
                  <a:gd name="connsiteX116" fmla="*/ 525263 w 1143447"/>
                  <a:gd name="connsiteY116" fmla="*/ 41115 h 623015"/>
                  <a:gd name="connsiteX117" fmla="*/ 570782 w 1143447"/>
                  <a:gd name="connsiteY117" fmla="*/ 44051 h 623015"/>
                  <a:gd name="connsiteX118" fmla="*/ 601618 w 1143447"/>
                  <a:gd name="connsiteY118" fmla="*/ 1468 h 623015"/>
                  <a:gd name="connsiteX119" fmla="*/ 628049 w 1143447"/>
                  <a:gd name="connsiteY119" fmla="*/ 13215 h 623015"/>
                  <a:gd name="connsiteX120" fmla="*/ 645669 w 1143447"/>
                  <a:gd name="connsiteY120" fmla="*/ 2937 h 623015"/>
                  <a:gd name="connsiteX121" fmla="*/ 666227 w 1143447"/>
                  <a:gd name="connsiteY121" fmla="*/ 7342 h 623015"/>
                  <a:gd name="connsiteX122" fmla="*/ 683847 w 1143447"/>
                  <a:gd name="connsiteY122" fmla="*/ 0 h 623015"/>
                  <a:gd name="connsiteX0" fmla="*/ 683847 w 1143447"/>
                  <a:gd name="connsiteY0" fmla="*/ 0 h 745385"/>
                  <a:gd name="connsiteX1" fmla="*/ 694126 w 1143447"/>
                  <a:gd name="connsiteY1" fmla="*/ 14684 h 745385"/>
                  <a:gd name="connsiteX2" fmla="*/ 705873 w 1143447"/>
                  <a:gd name="connsiteY2" fmla="*/ 27899 h 745385"/>
                  <a:gd name="connsiteX3" fmla="*/ 729366 w 1143447"/>
                  <a:gd name="connsiteY3" fmla="*/ 30836 h 745385"/>
                  <a:gd name="connsiteX4" fmla="*/ 755797 w 1143447"/>
                  <a:gd name="connsiteY4" fmla="*/ 39646 h 745385"/>
                  <a:gd name="connsiteX5" fmla="*/ 774886 w 1143447"/>
                  <a:gd name="connsiteY5" fmla="*/ 39646 h 745385"/>
                  <a:gd name="connsiteX6" fmla="*/ 788101 w 1143447"/>
                  <a:gd name="connsiteY6" fmla="*/ 41115 h 745385"/>
                  <a:gd name="connsiteX7" fmla="*/ 805722 w 1143447"/>
                  <a:gd name="connsiteY7" fmla="*/ 38178 h 745385"/>
                  <a:gd name="connsiteX8" fmla="*/ 836558 w 1143447"/>
                  <a:gd name="connsiteY8" fmla="*/ 67545 h 745385"/>
                  <a:gd name="connsiteX9" fmla="*/ 876204 w 1143447"/>
                  <a:gd name="connsiteY9" fmla="*/ 74887 h 745385"/>
                  <a:gd name="connsiteX10" fmla="*/ 893824 w 1143447"/>
                  <a:gd name="connsiteY10" fmla="*/ 57267 h 745385"/>
                  <a:gd name="connsiteX11" fmla="*/ 895292 w 1143447"/>
                  <a:gd name="connsiteY11" fmla="*/ 44051 h 745385"/>
                  <a:gd name="connsiteX12" fmla="*/ 912913 w 1143447"/>
                  <a:gd name="connsiteY12" fmla="*/ 38178 h 745385"/>
                  <a:gd name="connsiteX13" fmla="*/ 920255 w 1143447"/>
                  <a:gd name="connsiteY13" fmla="*/ 52861 h 745385"/>
                  <a:gd name="connsiteX14" fmla="*/ 930533 w 1143447"/>
                  <a:gd name="connsiteY14" fmla="*/ 51393 h 745385"/>
                  <a:gd name="connsiteX15" fmla="*/ 946685 w 1143447"/>
                  <a:gd name="connsiteY15" fmla="*/ 48456 h 745385"/>
                  <a:gd name="connsiteX16" fmla="*/ 946685 w 1143447"/>
                  <a:gd name="connsiteY16" fmla="*/ 70482 h 745385"/>
                  <a:gd name="connsiteX17" fmla="*/ 959901 w 1143447"/>
                  <a:gd name="connsiteY17" fmla="*/ 80761 h 745385"/>
                  <a:gd name="connsiteX18" fmla="*/ 968711 w 1143447"/>
                  <a:gd name="connsiteY18" fmla="*/ 142432 h 745385"/>
                  <a:gd name="connsiteX19" fmla="*/ 962838 w 1143447"/>
                  <a:gd name="connsiteY19" fmla="*/ 162989 h 745385"/>
                  <a:gd name="connsiteX20" fmla="*/ 1011294 w 1143447"/>
                  <a:gd name="connsiteY20" fmla="*/ 162989 h 745385"/>
                  <a:gd name="connsiteX21" fmla="*/ 1042130 w 1143447"/>
                  <a:gd name="connsiteY21" fmla="*/ 174736 h 745385"/>
                  <a:gd name="connsiteX22" fmla="*/ 1042130 w 1143447"/>
                  <a:gd name="connsiteY22" fmla="*/ 190888 h 745385"/>
                  <a:gd name="connsiteX23" fmla="*/ 1052408 w 1143447"/>
                  <a:gd name="connsiteY23" fmla="*/ 202635 h 745385"/>
                  <a:gd name="connsiteX24" fmla="*/ 1031851 w 1143447"/>
                  <a:gd name="connsiteY24" fmla="*/ 218787 h 745385"/>
                  <a:gd name="connsiteX25" fmla="*/ 1034788 w 1143447"/>
                  <a:gd name="connsiteY25" fmla="*/ 230534 h 745385"/>
                  <a:gd name="connsiteX26" fmla="*/ 1045066 w 1143447"/>
                  <a:gd name="connsiteY26" fmla="*/ 233471 h 745385"/>
                  <a:gd name="connsiteX27" fmla="*/ 1064155 w 1143447"/>
                  <a:gd name="connsiteY27" fmla="*/ 268712 h 745385"/>
                  <a:gd name="connsiteX28" fmla="*/ 1080307 w 1143447"/>
                  <a:gd name="connsiteY28" fmla="*/ 268712 h 745385"/>
                  <a:gd name="connsiteX29" fmla="*/ 1096459 w 1143447"/>
                  <a:gd name="connsiteY29" fmla="*/ 281927 h 745385"/>
                  <a:gd name="connsiteX30" fmla="*/ 1143447 w 1143447"/>
                  <a:gd name="connsiteY30" fmla="*/ 278991 h 745385"/>
                  <a:gd name="connsiteX31" fmla="*/ 1134637 w 1143447"/>
                  <a:gd name="connsiteY31" fmla="*/ 290738 h 745385"/>
                  <a:gd name="connsiteX32" fmla="*/ 1115548 w 1143447"/>
                  <a:gd name="connsiteY32" fmla="*/ 311295 h 745385"/>
                  <a:gd name="connsiteX33" fmla="*/ 1077370 w 1143447"/>
                  <a:gd name="connsiteY33" fmla="*/ 403802 h 745385"/>
                  <a:gd name="connsiteX34" fmla="*/ 1058282 w 1143447"/>
                  <a:gd name="connsiteY34" fmla="*/ 474284 h 745385"/>
                  <a:gd name="connsiteX35" fmla="*/ 1049471 w 1143447"/>
                  <a:gd name="connsiteY35" fmla="*/ 541829 h 745385"/>
                  <a:gd name="connsiteX36" fmla="*/ 1017167 w 1143447"/>
                  <a:gd name="connsiteY36" fmla="*/ 499246 h 745385"/>
                  <a:gd name="connsiteX37" fmla="*/ 996610 w 1143447"/>
                  <a:gd name="connsiteY37" fmla="*/ 493373 h 745385"/>
                  <a:gd name="connsiteX38" fmla="*/ 996610 w 1143447"/>
                  <a:gd name="connsiteY38" fmla="*/ 477221 h 745385"/>
                  <a:gd name="connsiteX39" fmla="*/ 949622 w 1143447"/>
                  <a:gd name="connsiteY39" fmla="*/ 437575 h 745385"/>
                  <a:gd name="connsiteX40" fmla="*/ 943749 w 1143447"/>
                  <a:gd name="connsiteY40" fmla="*/ 428764 h 745385"/>
                  <a:gd name="connsiteX41" fmla="*/ 943749 w 1143447"/>
                  <a:gd name="connsiteY41" fmla="*/ 403802 h 745385"/>
                  <a:gd name="connsiteX42" fmla="*/ 887951 w 1143447"/>
                  <a:gd name="connsiteY42" fmla="*/ 371498 h 745385"/>
                  <a:gd name="connsiteX43" fmla="*/ 879140 w 1143447"/>
                  <a:gd name="connsiteY43" fmla="*/ 343599 h 745385"/>
                  <a:gd name="connsiteX44" fmla="*/ 871798 w 1143447"/>
                  <a:gd name="connsiteY44" fmla="*/ 333320 h 745385"/>
                  <a:gd name="connsiteX45" fmla="*/ 811595 w 1143447"/>
                  <a:gd name="connsiteY45" fmla="*/ 321573 h 745385"/>
                  <a:gd name="connsiteX46" fmla="*/ 748455 w 1143447"/>
                  <a:gd name="connsiteY46" fmla="*/ 305421 h 745385"/>
                  <a:gd name="connsiteX47" fmla="*/ 736708 w 1143447"/>
                  <a:gd name="connsiteY47" fmla="*/ 292206 h 745385"/>
                  <a:gd name="connsiteX48" fmla="*/ 651543 w 1143447"/>
                  <a:gd name="connsiteY48" fmla="*/ 306890 h 745385"/>
                  <a:gd name="connsiteX49" fmla="*/ 623644 w 1143447"/>
                  <a:gd name="connsiteY49" fmla="*/ 327447 h 745385"/>
                  <a:gd name="connsiteX50" fmla="*/ 532605 w 1143447"/>
                  <a:gd name="connsiteY50" fmla="*/ 375903 h 745385"/>
                  <a:gd name="connsiteX51" fmla="*/ 513516 w 1143447"/>
                  <a:gd name="connsiteY51" fmla="*/ 380308 h 745385"/>
                  <a:gd name="connsiteX52" fmla="*/ 467996 w 1143447"/>
                  <a:gd name="connsiteY52" fmla="*/ 397929 h 745385"/>
                  <a:gd name="connsiteX53" fmla="*/ 459186 w 1143447"/>
                  <a:gd name="connsiteY53" fmla="*/ 408207 h 745385"/>
                  <a:gd name="connsiteX54" fmla="*/ 444502 w 1143447"/>
                  <a:gd name="connsiteY54" fmla="*/ 431701 h 745385"/>
                  <a:gd name="connsiteX55" fmla="*/ 434224 w 1143447"/>
                  <a:gd name="connsiteY55" fmla="*/ 428764 h 745385"/>
                  <a:gd name="connsiteX56" fmla="*/ 416603 w 1143447"/>
                  <a:gd name="connsiteY56" fmla="*/ 422891 h 745385"/>
                  <a:gd name="connsiteX57" fmla="*/ 403388 w 1143447"/>
                  <a:gd name="connsiteY57" fmla="*/ 437575 h 745385"/>
                  <a:gd name="connsiteX58" fmla="*/ 398983 w 1143447"/>
                  <a:gd name="connsiteY58" fmla="*/ 452258 h 745385"/>
                  <a:gd name="connsiteX59" fmla="*/ 391641 w 1143447"/>
                  <a:gd name="connsiteY59" fmla="*/ 462537 h 745385"/>
                  <a:gd name="connsiteX60" fmla="*/ 393109 w 1143447"/>
                  <a:gd name="connsiteY60" fmla="*/ 474284 h 745385"/>
                  <a:gd name="connsiteX61" fmla="*/ 394578 w 1143447"/>
                  <a:gd name="connsiteY61" fmla="*/ 513930 h 745385"/>
                  <a:gd name="connsiteX62" fmla="*/ 400451 w 1143447"/>
                  <a:gd name="connsiteY62" fmla="*/ 519803 h 745385"/>
                  <a:gd name="connsiteX63" fmla="*/ 394578 w 1143447"/>
                  <a:gd name="connsiteY63" fmla="*/ 538892 h 745385"/>
                  <a:gd name="connsiteX64" fmla="*/ 394578 w 1143447"/>
                  <a:gd name="connsiteY64" fmla="*/ 556513 h 745385"/>
                  <a:gd name="connsiteX65" fmla="*/ 384299 w 1143447"/>
                  <a:gd name="connsiteY65" fmla="*/ 581475 h 745385"/>
                  <a:gd name="connsiteX66" fmla="*/ 369616 w 1143447"/>
                  <a:gd name="connsiteY66" fmla="*/ 591754 h 745385"/>
                  <a:gd name="connsiteX67" fmla="*/ 374021 w 1143447"/>
                  <a:gd name="connsiteY67" fmla="*/ 602032 h 745385"/>
                  <a:gd name="connsiteX68" fmla="*/ 369824 w 1143447"/>
                  <a:gd name="connsiteY68" fmla="*/ 623015 h 745385"/>
                  <a:gd name="connsiteX69" fmla="*/ 367977 w 1143447"/>
                  <a:gd name="connsiteY69" fmla="*/ 623015 h 745385"/>
                  <a:gd name="connsiteX70" fmla="*/ 353463 w 1143447"/>
                  <a:gd name="connsiteY70" fmla="*/ 613779 h 745385"/>
                  <a:gd name="connsiteX71" fmla="*/ 334375 w 1143447"/>
                  <a:gd name="connsiteY71" fmla="*/ 622589 h 745385"/>
                  <a:gd name="connsiteX72" fmla="*/ 334182 w 1143447"/>
                  <a:gd name="connsiteY72" fmla="*/ 623015 h 745385"/>
                  <a:gd name="connsiteX73" fmla="*/ 208491 w 1143447"/>
                  <a:gd name="connsiteY73" fmla="*/ 745385 h 745385"/>
                  <a:gd name="connsiteX74" fmla="*/ 0 w 1143447"/>
                  <a:gd name="connsiteY74" fmla="*/ 623015 h 745385"/>
                  <a:gd name="connsiteX75" fmla="*/ 28953 w 1143447"/>
                  <a:gd name="connsiteY75" fmla="*/ 590285 h 745385"/>
                  <a:gd name="connsiteX76" fmla="*/ 28953 w 1143447"/>
                  <a:gd name="connsiteY76" fmla="*/ 577070 h 745385"/>
                  <a:gd name="connsiteX77" fmla="*/ 55384 w 1143447"/>
                  <a:gd name="connsiteY77" fmla="*/ 580007 h 745385"/>
                  <a:gd name="connsiteX78" fmla="*/ 59789 w 1143447"/>
                  <a:gd name="connsiteY78" fmla="*/ 546234 h 745385"/>
                  <a:gd name="connsiteX79" fmla="*/ 62726 w 1143447"/>
                  <a:gd name="connsiteY79" fmla="*/ 525677 h 745385"/>
                  <a:gd name="connsiteX80" fmla="*/ 77410 w 1143447"/>
                  <a:gd name="connsiteY80" fmla="*/ 512462 h 745385"/>
                  <a:gd name="connsiteX81" fmla="*/ 103840 w 1143447"/>
                  <a:gd name="connsiteY81" fmla="*/ 505120 h 745385"/>
                  <a:gd name="connsiteX82" fmla="*/ 146423 w 1143447"/>
                  <a:gd name="connsiteY82" fmla="*/ 480157 h 745385"/>
                  <a:gd name="connsiteX83" fmla="*/ 147891 w 1143447"/>
                  <a:gd name="connsiteY83" fmla="*/ 461069 h 745385"/>
                  <a:gd name="connsiteX84" fmla="*/ 133208 w 1143447"/>
                  <a:gd name="connsiteY84" fmla="*/ 446385 h 745385"/>
                  <a:gd name="connsiteX85" fmla="*/ 114119 w 1143447"/>
                  <a:gd name="connsiteY85" fmla="*/ 440511 h 745385"/>
                  <a:gd name="connsiteX86" fmla="*/ 111182 w 1143447"/>
                  <a:gd name="connsiteY86" fmla="*/ 418486 h 745385"/>
                  <a:gd name="connsiteX87" fmla="*/ 100904 w 1143447"/>
                  <a:gd name="connsiteY87" fmla="*/ 414081 h 745385"/>
                  <a:gd name="connsiteX88" fmla="*/ 92093 w 1143447"/>
                  <a:gd name="connsiteY88" fmla="*/ 374435 h 745385"/>
                  <a:gd name="connsiteX89" fmla="*/ 81815 w 1143447"/>
                  <a:gd name="connsiteY89" fmla="*/ 359751 h 745385"/>
                  <a:gd name="connsiteX90" fmla="*/ 111182 w 1143447"/>
                  <a:gd name="connsiteY90" fmla="*/ 343599 h 745385"/>
                  <a:gd name="connsiteX91" fmla="*/ 128803 w 1143447"/>
                  <a:gd name="connsiteY91" fmla="*/ 348004 h 745385"/>
                  <a:gd name="connsiteX92" fmla="*/ 149360 w 1143447"/>
                  <a:gd name="connsiteY92" fmla="*/ 349472 h 745385"/>
                  <a:gd name="connsiteX93" fmla="*/ 181664 w 1143447"/>
                  <a:gd name="connsiteY93" fmla="*/ 356814 h 745385"/>
                  <a:gd name="connsiteX94" fmla="*/ 213968 w 1143447"/>
                  <a:gd name="connsiteY94" fmla="*/ 345067 h 745385"/>
                  <a:gd name="connsiteX95" fmla="*/ 260956 w 1143447"/>
                  <a:gd name="connsiteY95" fmla="*/ 289269 h 745385"/>
                  <a:gd name="connsiteX96" fmla="*/ 260956 w 1143447"/>
                  <a:gd name="connsiteY96" fmla="*/ 276054 h 745385"/>
                  <a:gd name="connsiteX97" fmla="*/ 253614 w 1143447"/>
                  <a:gd name="connsiteY97" fmla="*/ 262838 h 745385"/>
                  <a:gd name="connsiteX98" fmla="*/ 259488 w 1143447"/>
                  <a:gd name="connsiteY98" fmla="*/ 246686 h 745385"/>
                  <a:gd name="connsiteX99" fmla="*/ 269766 w 1143447"/>
                  <a:gd name="connsiteY99" fmla="*/ 232003 h 745385"/>
                  <a:gd name="connsiteX100" fmla="*/ 262424 w 1143447"/>
                  <a:gd name="connsiteY100" fmla="*/ 218787 h 745385"/>
                  <a:gd name="connsiteX101" fmla="*/ 285918 w 1143447"/>
                  <a:gd name="connsiteY101" fmla="*/ 193825 h 745385"/>
                  <a:gd name="connsiteX102" fmla="*/ 293260 w 1143447"/>
                  <a:gd name="connsiteY102" fmla="*/ 193825 h 745385"/>
                  <a:gd name="connsiteX103" fmla="*/ 303539 w 1143447"/>
                  <a:gd name="connsiteY103" fmla="*/ 179141 h 745385"/>
                  <a:gd name="connsiteX104" fmla="*/ 305007 w 1143447"/>
                  <a:gd name="connsiteY104" fmla="*/ 160053 h 745385"/>
                  <a:gd name="connsiteX105" fmla="*/ 319691 w 1143447"/>
                  <a:gd name="connsiteY105" fmla="*/ 154179 h 745385"/>
                  <a:gd name="connsiteX106" fmla="*/ 319691 w 1143447"/>
                  <a:gd name="connsiteY106" fmla="*/ 138027 h 745385"/>
                  <a:gd name="connsiteX107" fmla="*/ 329970 w 1143447"/>
                  <a:gd name="connsiteY107" fmla="*/ 124812 h 745385"/>
                  <a:gd name="connsiteX108" fmla="*/ 332906 w 1143447"/>
                  <a:gd name="connsiteY108" fmla="*/ 113065 h 745385"/>
                  <a:gd name="connsiteX109" fmla="*/ 356400 w 1143447"/>
                  <a:gd name="connsiteY109" fmla="*/ 77824 h 745385"/>
                  <a:gd name="connsiteX110" fmla="*/ 374021 w 1143447"/>
                  <a:gd name="connsiteY110" fmla="*/ 86634 h 745385"/>
                  <a:gd name="connsiteX111" fmla="*/ 396046 w 1143447"/>
                  <a:gd name="connsiteY111" fmla="*/ 77824 h 745385"/>
                  <a:gd name="connsiteX112" fmla="*/ 416603 w 1143447"/>
                  <a:gd name="connsiteY112" fmla="*/ 46988 h 745385"/>
                  <a:gd name="connsiteX113" fmla="*/ 450376 w 1143447"/>
                  <a:gd name="connsiteY113" fmla="*/ 55798 h 745385"/>
                  <a:gd name="connsiteX114" fmla="*/ 473870 w 1143447"/>
                  <a:gd name="connsiteY114" fmla="*/ 38178 h 745385"/>
                  <a:gd name="connsiteX115" fmla="*/ 495895 w 1143447"/>
                  <a:gd name="connsiteY115" fmla="*/ 44051 h 745385"/>
                  <a:gd name="connsiteX116" fmla="*/ 504706 w 1143447"/>
                  <a:gd name="connsiteY116" fmla="*/ 33773 h 745385"/>
                  <a:gd name="connsiteX117" fmla="*/ 525263 w 1143447"/>
                  <a:gd name="connsiteY117" fmla="*/ 41115 h 745385"/>
                  <a:gd name="connsiteX118" fmla="*/ 570782 w 1143447"/>
                  <a:gd name="connsiteY118" fmla="*/ 44051 h 745385"/>
                  <a:gd name="connsiteX119" fmla="*/ 601618 w 1143447"/>
                  <a:gd name="connsiteY119" fmla="*/ 1468 h 745385"/>
                  <a:gd name="connsiteX120" fmla="*/ 628049 w 1143447"/>
                  <a:gd name="connsiteY120" fmla="*/ 13215 h 745385"/>
                  <a:gd name="connsiteX121" fmla="*/ 645669 w 1143447"/>
                  <a:gd name="connsiteY121" fmla="*/ 2937 h 745385"/>
                  <a:gd name="connsiteX122" fmla="*/ 666227 w 1143447"/>
                  <a:gd name="connsiteY122" fmla="*/ 7342 h 745385"/>
                  <a:gd name="connsiteX123" fmla="*/ 683847 w 1143447"/>
                  <a:gd name="connsiteY123" fmla="*/ 0 h 745385"/>
                  <a:gd name="connsiteX0" fmla="*/ 208491 w 1143447"/>
                  <a:gd name="connsiteY0" fmla="*/ 745385 h 836825"/>
                  <a:gd name="connsiteX1" fmla="*/ 0 w 1143447"/>
                  <a:gd name="connsiteY1" fmla="*/ 623015 h 836825"/>
                  <a:gd name="connsiteX2" fmla="*/ 28953 w 1143447"/>
                  <a:gd name="connsiteY2" fmla="*/ 590285 h 836825"/>
                  <a:gd name="connsiteX3" fmla="*/ 28953 w 1143447"/>
                  <a:gd name="connsiteY3" fmla="*/ 577070 h 836825"/>
                  <a:gd name="connsiteX4" fmla="*/ 55384 w 1143447"/>
                  <a:gd name="connsiteY4" fmla="*/ 580007 h 836825"/>
                  <a:gd name="connsiteX5" fmla="*/ 59789 w 1143447"/>
                  <a:gd name="connsiteY5" fmla="*/ 546234 h 836825"/>
                  <a:gd name="connsiteX6" fmla="*/ 62726 w 1143447"/>
                  <a:gd name="connsiteY6" fmla="*/ 525677 h 836825"/>
                  <a:gd name="connsiteX7" fmla="*/ 77410 w 1143447"/>
                  <a:gd name="connsiteY7" fmla="*/ 512462 h 836825"/>
                  <a:gd name="connsiteX8" fmla="*/ 103840 w 1143447"/>
                  <a:gd name="connsiteY8" fmla="*/ 505120 h 836825"/>
                  <a:gd name="connsiteX9" fmla="*/ 146423 w 1143447"/>
                  <a:gd name="connsiteY9" fmla="*/ 480157 h 836825"/>
                  <a:gd name="connsiteX10" fmla="*/ 147891 w 1143447"/>
                  <a:gd name="connsiteY10" fmla="*/ 461069 h 836825"/>
                  <a:gd name="connsiteX11" fmla="*/ 133208 w 1143447"/>
                  <a:gd name="connsiteY11" fmla="*/ 446385 h 836825"/>
                  <a:gd name="connsiteX12" fmla="*/ 114119 w 1143447"/>
                  <a:gd name="connsiteY12" fmla="*/ 440511 h 836825"/>
                  <a:gd name="connsiteX13" fmla="*/ 111182 w 1143447"/>
                  <a:gd name="connsiteY13" fmla="*/ 418486 h 836825"/>
                  <a:gd name="connsiteX14" fmla="*/ 100904 w 1143447"/>
                  <a:gd name="connsiteY14" fmla="*/ 414081 h 836825"/>
                  <a:gd name="connsiteX15" fmla="*/ 92093 w 1143447"/>
                  <a:gd name="connsiteY15" fmla="*/ 374435 h 836825"/>
                  <a:gd name="connsiteX16" fmla="*/ 81815 w 1143447"/>
                  <a:gd name="connsiteY16" fmla="*/ 359751 h 836825"/>
                  <a:gd name="connsiteX17" fmla="*/ 111182 w 1143447"/>
                  <a:gd name="connsiteY17" fmla="*/ 343599 h 836825"/>
                  <a:gd name="connsiteX18" fmla="*/ 128803 w 1143447"/>
                  <a:gd name="connsiteY18" fmla="*/ 348004 h 836825"/>
                  <a:gd name="connsiteX19" fmla="*/ 149360 w 1143447"/>
                  <a:gd name="connsiteY19" fmla="*/ 349472 h 836825"/>
                  <a:gd name="connsiteX20" fmla="*/ 181664 w 1143447"/>
                  <a:gd name="connsiteY20" fmla="*/ 356814 h 836825"/>
                  <a:gd name="connsiteX21" fmla="*/ 213968 w 1143447"/>
                  <a:gd name="connsiteY21" fmla="*/ 345067 h 836825"/>
                  <a:gd name="connsiteX22" fmla="*/ 260956 w 1143447"/>
                  <a:gd name="connsiteY22" fmla="*/ 289269 h 836825"/>
                  <a:gd name="connsiteX23" fmla="*/ 260956 w 1143447"/>
                  <a:gd name="connsiteY23" fmla="*/ 276054 h 836825"/>
                  <a:gd name="connsiteX24" fmla="*/ 253614 w 1143447"/>
                  <a:gd name="connsiteY24" fmla="*/ 262838 h 836825"/>
                  <a:gd name="connsiteX25" fmla="*/ 259488 w 1143447"/>
                  <a:gd name="connsiteY25" fmla="*/ 246686 h 836825"/>
                  <a:gd name="connsiteX26" fmla="*/ 269766 w 1143447"/>
                  <a:gd name="connsiteY26" fmla="*/ 232003 h 836825"/>
                  <a:gd name="connsiteX27" fmla="*/ 262424 w 1143447"/>
                  <a:gd name="connsiteY27" fmla="*/ 218787 h 836825"/>
                  <a:gd name="connsiteX28" fmla="*/ 285918 w 1143447"/>
                  <a:gd name="connsiteY28" fmla="*/ 193825 h 836825"/>
                  <a:gd name="connsiteX29" fmla="*/ 293260 w 1143447"/>
                  <a:gd name="connsiteY29" fmla="*/ 193825 h 836825"/>
                  <a:gd name="connsiteX30" fmla="*/ 303539 w 1143447"/>
                  <a:gd name="connsiteY30" fmla="*/ 179141 h 836825"/>
                  <a:gd name="connsiteX31" fmla="*/ 305007 w 1143447"/>
                  <a:gd name="connsiteY31" fmla="*/ 160053 h 836825"/>
                  <a:gd name="connsiteX32" fmla="*/ 319691 w 1143447"/>
                  <a:gd name="connsiteY32" fmla="*/ 154179 h 836825"/>
                  <a:gd name="connsiteX33" fmla="*/ 319691 w 1143447"/>
                  <a:gd name="connsiteY33" fmla="*/ 138027 h 836825"/>
                  <a:gd name="connsiteX34" fmla="*/ 329970 w 1143447"/>
                  <a:gd name="connsiteY34" fmla="*/ 124812 h 836825"/>
                  <a:gd name="connsiteX35" fmla="*/ 332906 w 1143447"/>
                  <a:gd name="connsiteY35" fmla="*/ 113065 h 836825"/>
                  <a:gd name="connsiteX36" fmla="*/ 356400 w 1143447"/>
                  <a:gd name="connsiteY36" fmla="*/ 77824 h 836825"/>
                  <a:gd name="connsiteX37" fmla="*/ 374021 w 1143447"/>
                  <a:gd name="connsiteY37" fmla="*/ 86634 h 836825"/>
                  <a:gd name="connsiteX38" fmla="*/ 396046 w 1143447"/>
                  <a:gd name="connsiteY38" fmla="*/ 77824 h 836825"/>
                  <a:gd name="connsiteX39" fmla="*/ 416603 w 1143447"/>
                  <a:gd name="connsiteY39" fmla="*/ 46988 h 836825"/>
                  <a:gd name="connsiteX40" fmla="*/ 450376 w 1143447"/>
                  <a:gd name="connsiteY40" fmla="*/ 55798 h 836825"/>
                  <a:gd name="connsiteX41" fmla="*/ 473870 w 1143447"/>
                  <a:gd name="connsiteY41" fmla="*/ 38178 h 836825"/>
                  <a:gd name="connsiteX42" fmla="*/ 495895 w 1143447"/>
                  <a:gd name="connsiteY42" fmla="*/ 44051 h 836825"/>
                  <a:gd name="connsiteX43" fmla="*/ 504706 w 1143447"/>
                  <a:gd name="connsiteY43" fmla="*/ 33773 h 836825"/>
                  <a:gd name="connsiteX44" fmla="*/ 525263 w 1143447"/>
                  <a:gd name="connsiteY44" fmla="*/ 41115 h 836825"/>
                  <a:gd name="connsiteX45" fmla="*/ 570782 w 1143447"/>
                  <a:gd name="connsiteY45" fmla="*/ 44051 h 836825"/>
                  <a:gd name="connsiteX46" fmla="*/ 601618 w 1143447"/>
                  <a:gd name="connsiteY46" fmla="*/ 1468 h 836825"/>
                  <a:gd name="connsiteX47" fmla="*/ 628049 w 1143447"/>
                  <a:gd name="connsiteY47" fmla="*/ 13215 h 836825"/>
                  <a:gd name="connsiteX48" fmla="*/ 645669 w 1143447"/>
                  <a:gd name="connsiteY48" fmla="*/ 2937 h 836825"/>
                  <a:gd name="connsiteX49" fmla="*/ 666227 w 1143447"/>
                  <a:gd name="connsiteY49" fmla="*/ 7342 h 836825"/>
                  <a:gd name="connsiteX50" fmla="*/ 683847 w 1143447"/>
                  <a:gd name="connsiteY50" fmla="*/ 0 h 836825"/>
                  <a:gd name="connsiteX51" fmla="*/ 694126 w 1143447"/>
                  <a:gd name="connsiteY51" fmla="*/ 14684 h 836825"/>
                  <a:gd name="connsiteX52" fmla="*/ 705873 w 1143447"/>
                  <a:gd name="connsiteY52" fmla="*/ 27899 h 836825"/>
                  <a:gd name="connsiteX53" fmla="*/ 729366 w 1143447"/>
                  <a:gd name="connsiteY53" fmla="*/ 30836 h 836825"/>
                  <a:gd name="connsiteX54" fmla="*/ 755797 w 1143447"/>
                  <a:gd name="connsiteY54" fmla="*/ 39646 h 836825"/>
                  <a:gd name="connsiteX55" fmla="*/ 774886 w 1143447"/>
                  <a:gd name="connsiteY55" fmla="*/ 39646 h 836825"/>
                  <a:gd name="connsiteX56" fmla="*/ 788101 w 1143447"/>
                  <a:gd name="connsiteY56" fmla="*/ 41115 h 836825"/>
                  <a:gd name="connsiteX57" fmla="*/ 805722 w 1143447"/>
                  <a:gd name="connsiteY57" fmla="*/ 38178 h 836825"/>
                  <a:gd name="connsiteX58" fmla="*/ 836558 w 1143447"/>
                  <a:gd name="connsiteY58" fmla="*/ 67545 h 836825"/>
                  <a:gd name="connsiteX59" fmla="*/ 876204 w 1143447"/>
                  <a:gd name="connsiteY59" fmla="*/ 74887 h 836825"/>
                  <a:gd name="connsiteX60" fmla="*/ 893824 w 1143447"/>
                  <a:gd name="connsiteY60" fmla="*/ 57267 h 836825"/>
                  <a:gd name="connsiteX61" fmla="*/ 895292 w 1143447"/>
                  <a:gd name="connsiteY61" fmla="*/ 44051 h 836825"/>
                  <a:gd name="connsiteX62" fmla="*/ 912913 w 1143447"/>
                  <a:gd name="connsiteY62" fmla="*/ 38178 h 836825"/>
                  <a:gd name="connsiteX63" fmla="*/ 920255 w 1143447"/>
                  <a:gd name="connsiteY63" fmla="*/ 52861 h 836825"/>
                  <a:gd name="connsiteX64" fmla="*/ 930533 w 1143447"/>
                  <a:gd name="connsiteY64" fmla="*/ 51393 h 836825"/>
                  <a:gd name="connsiteX65" fmla="*/ 946685 w 1143447"/>
                  <a:gd name="connsiteY65" fmla="*/ 48456 h 836825"/>
                  <a:gd name="connsiteX66" fmla="*/ 946685 w 1143447"/>
                  <a:gd name="connsiteY66" fmla="*/ 70482 h 836825"/>
                  <a:gd name="connsiteX67" fmla="*/ 959901 w 1143447"/>
                  <a:gd name="connsiteY67" fmla="*/ 80761 h 836825"/>
                  <a:gd name="connsiteX68" fmla="*/ 968711 w 1143447"/>
                  <a:gd name="connsiteY68" fmla="*/ 142432 h 836825"/>
                  <a:gd name="connsiteX69" fmla="*/ 962838 w 1143447"/>
                  <a:gd name="connsiteY69" fmla="*/ 162989 h 836825"/>
                  <a:gd name="connsiteX70" fmla="*/ 1011294 w 1143447"/>
                  <a:gd name="connsiteY70" fmla="*/ 162989 h 836825"/>
                  <a:gd name="connsiteX71" fmla="*/ 1042130 w 1143447"/>
                  <a:gd name="connsiteY71" fmla="*/ 174736 h 836825"/>
                  <a:gd name="connsiteX72" fmla="*/ 1042130 w 1143447"/>
                  <a:gd name="connsiteY72" fmla="*/ 190888 h 836825"/>
                  <a:gd name="connsiteX73" fmla="*/ 1052408 w 1143447"/>
                  <a:gd name="connsiteY73" fmla="*/ 202635 h 836825"/>
                  <a:gd name="connsiteX74" fmla="*/ 1031851 w 1143447"/>
                  <a:gd name="connsiteY74" fmla="*/ 218787 h 836825"/>
                  <a:gd name="connsiteX75" fmla="*/ 1034788 w 1143447"/>
                  <a:gd name="connsiteY75" fmla="*/ 230534 h 836825"/>
                  <a:gd name="connsiteX76" fmla="*/ 1045066 w 1143447"/>
                  <a:gd name="connsiteY76" fmla="*/ 233471 h 836825"/>
                  <a:gd name="connsiteX77" fmla="*/ 1064155 w 1143447"/>
                  <a:gd name="connsiteY77" fmla="*/ 268712 h 836825"/>
                  <a:gd name="connsiteX78" fmla="*/ 1080307 w 1143447"/>
                  <a:gd name="connsiteY78" fmla="*/ 268712 h 836825"/>
                  <a:gd name="connsiteX79" fmla="*/ 1096459 w 1143447"/>
                  <a:gd name="connsiteY79" fmla="*/ 281927 h 836825"/>
                  <a:gd name="connsiteX80" fmla="*/ 1143447 w 1143447"/>
                  <a:gd name="connsiteY80" fmla="*/ 278991 h 836825"/>
                  <a:gd name="connsiteX81" fmla="*/ 1134637 w 1143447"/>
                  <a:gd name="connsiteY81" fmla="*/ 290738 h 836825"/>
                  <a:gd name="connsiteX82" fmla="*/ 1115548 w 1143447"/>
                  <a:gd name="connsiteY82" fmla="*/ 311295 h 836825"/>
                  <a:gd name="connsiteX83" fmla="*/ 1077370 w 1143447"/>
                  <a:gd name="connsiteY83" fmla="*/ 403802 h 836825"/>
                  <a:gd name="connsiteX84" fmla="*/ 1058282 w 1143447"/>
                  <a:gd name="connsiteY84" fmla="*/ 474284 h 836825"/>
                  <a:gd name="connsiteX85" fmla="*/ 1049471 w 1143447"/>
                  <a:gd name="connsiteY85" fmla="*/ 541829 h 836825"/>
                  <a:gd name="connsiteX86" fmla="*/ 1017167 w 1143447"/>
                  <a:gd name="connsiteY86" fmla="*/ 499246 h 836825"/>
                  <a:gd name="connsiteX87" fmla="*/ 996610 w 1143447"/>
                  <a:gd name="connsiteY87" fmla="*/ 493373 h 836825"/>
                  <a:gd name="connsiteX88" fmla="*/ 996610 w 1143447"/>
                  <a:gd name="connsiteY88" fmla="*/ 477221 h 836825"/>
                  <a:gd name="connsiteX89" fmla="*/ 949622 w 1143447"/>
                  <a:gd name="connsiteY89" fmla="*/ 437575 h 836825"/>
                  <a:gd name="connsiteX90" fmla="*/ 943749 w 1143447"/>
                  <a:gd name="connsiteY90" fmla="*/ 428764 h 836825"/>
                  <a:gd name="connsiteX91" fmla="*/ 943749 w 1143447"/>
                  <a:gd name="connsiteY91" fmla="*/ 403802 h 836825"/>
                  <a:gd name="connsiteX92" fmla="*/ 887951 w 1143447"/>
                  <a:gd name="connsiteY92" fmla="*/ 371498 h 836825"/>
                  <a:gd name="connsiteX93" fmla="*/ 879140 w 1143447"/>
                  <a:gd name="connsiteY93" fmla="*/ 343599 h 836825"/>
                  <a:gd name="connsiteX94" fmla="*/ 871798 w 1143447"/>
                  <a:gd name="connsiteY94" fmla="*/ 333320 h 836825"/>
                  <a:gd name="connsiteX95" fmla="*/ 811595 w 1143447"/>
                  <a:gd name="connsiteY95" fmla="*/ 321573 h 836825"/>
                  <a:gd name="connsiteX96" fmla="*/ 748455 w 1143447"/>
                  <a:gd name="connsiteY96" fmla="*/ 305421 h 836825"/>
                  <a:gd name="connsiteX97" fmla="*/ 736708 w 1143447"/>
                  <a:gd name="connsiteY97" fmla="*/ 292206 h 836825"/>
                  <a:gd name="connsiteX98" fmla="*/ 651543 w 1143447"/>
                  <a:gd name="connsiteY98" fmla="*/ 306890 h 836825"/>
                  <a:gd name="connsiteX99" fmla="*/ 623644 w 1143447"/>
                  <a:gd name="connsiteY99" fmla="*/ 327447 h 836825"/>
                  <a:gd name="connsiteX100" fmla="*/ 532605 w 1143447"/>
                  <a:gd name="connsiteY100" fmla="*/ 375903 h 836825"/>
                  <a:gd name="connsiteX101" fmla="*/ 513516 w 1143447"/>
                  <a:gd name="connsiteY101" fmla="*/ 380308 h 836825"/>
                  <a:gd name="connsiteX102" fmla="*/ 467996 w 1143447"/>
                  <a:gd name="connsiteY102" fmla="*/ 397929 h 836825"/>
                  <a:gd name="connsiteX103" fmla="*/ 459186 w 1143447"/>
                  <a:gd name="connsiteY103" fmla="*/ 408207 h 836825"/>
                  <a:gd name="connsiteX104" fmla="*/ 444502 w 1143447"/>
                  <a:gd name="connsiteY104" fmla="*/ 431701 h 836825"/>
                  <a:gd name="connsiteX105" fmla="*/ 434224 w 1143447"/>
                  <a:gd name="connsiteY105" fmla="*/ 428764 h 836825"/>
                  <a:gd name="connsiteX106" fmla="*/ 416603 w 1143447"/>
                  <a:gd name="connsiteY106" fmla="*/ 422891 h 836825"/>
                  <a:gd name="connsiteX107" fmla="*/ 403388 w 1143447"/>
                  <a:gd name="connsiteY107" fmla="*/ 437575 h 836825"/>
                  <a:gd name="connsiteX108" fmla="*/ 398983 w 1143447"/>
                  <a:gd name="connsiteY108" fmla="*/ 452258 h 836825"/>
                  <a:gd name="connsiteX109" fmla="*/ 391641 w 1143447"/>
                  <a:gd name="connsiteY109" fmla="*/ 462537 h 836825"/>
                  <a:gd name="connsiteX110" fmla="*/ 393109 w 1143447"/>
                  <a:gd name="connsiteY110" fmla="*/ 474284 h 836825"/>
                  <a:gd name="connsiteX111" fmla="*/ 394578 w 1143447"/>
                  <a:gd name="connsiteY111" fmla="*/ 513930 h 836825"/>
                  <a:gd name="connsiteX112" fmla="*/ 400451 w 1143447"/>
                  <a:gd name="connsiteY112" fmla="*/ 519803 h 836825"/>
                  <a:gd name="connsiteX113" fmla="*/ 394578 w 1143447"/>
                  <a:gd name="connsiteY113" fmla="*/ 538892 h 836825"/>
                  <a:gd name="connsiteX114" fmla="*/ 394578 w 1143447"/>
                  <a:gd name="connsiteY114" fmla="*/ 556513 h 836825"/>
                  <a:gd name="connsiteX115" fmla="*/ 384299 w 1143447"/>
                  <a:gd name="connsiteY115" fmla="*/ 581475 h 836825"/>
                  <a:gd name="connsiteX116" fmla="*/ 369616 w 1143447"/>
                  <a:gd name="connsiteY116" fmla="*/ 591754 h 836825"/>
                  <a:gd name="connsiteX117" fmla="*/ 374021 w 1143447"/>
                  <a:gd name="connsiteY117" fmla="*/ 602032 h 836825"/>
                  <a:gd name="connsiteX118" fmla="*/ 369824 w 1143447"/>
                  <a:gd name="connsiteY118" fmla="*/ 623015 h 836825"/>
                  <a:gd name="connsiteX119" fmla="*/ 367977 w 1143447"/>
                  <a:gd name="connsiteY119" fmla="*/ 623015 h 836825"/>
                  <a:gd name="connsiteX120" fmla="*/ 353463 w 1143447"/>
                  <a:gd name="connsiteY120" fmla="*/ 613779 h 836825"/>
                  <a:gd name="connsiteX121" fmla="*/ 334375 w 1143447"/>
                  <a:gd name="connsiteY121" fmla="*/ 622589 h 836825"/>
                  <a:gd name="connsiteX122" fmla="*/ 334182 w 1143447"/>
                  <a:gd name="connsiteY122" fmla="*/ 623015 h 836825"/>
                  <a:gd name="connsiteX123" fmla="*/ 299931 w 1143447"/>
                  <a:gd name="connsiteY123" fmla="*/ 836825 h 836825"/>
                  <a:gd name="connsiteX0" fmla="*/ 0 w 1143447"/>
                  <a:gd name="connsiteY0" fmla="*/ 623015 h 836825"/>
                  <a:gd name="connsiteX1" fmla="*/ 28953 w 1143447"/>
                  <a:gd name="connsiteY1" fmla="*/ 590285 h 836825"/>
                  <a:gd name="connsiteX2" fmla="*/ 28953 w 1143447"/>
                  <a:gd name="connsiteY2" fmla="*/ 577070 h 836825"/>
                  <a:gd name="connsiteX3" fmla="*/ 55384 w 1143447"/>
                  <a:gd name="connsiteY3" fmla="*/ 580007 h 836825"/>
                  <a:gd name="connsiteX4" fmla="*/ 59789 w 1143447"/>
                  <a:gd name="connsiteY4" fmla="*/ 546234 h 836825"/>
                  <a:gd name="connsiteX5" fmla="*/ 62726 w 1143447"/>
                  <a:gd name="connsiteY5" fmla="*/ 525677 h 836825"/>
                  <a:gd name="connsiteX6" fmla="*/ 77410 w 1143447"/>
                  <a:gd name="connsiteY6" fmla="*/ 512462 h 836825"/>
                  <a:gd name="connsiteX7" fmla="*/ 103840 w 1143447"/>
                  <a:gd name="connsiteY7" fmla="*/ 505120 h 836825"/>
                  <a:gd name="connsiteX8" fmla="*/ 146423 w 1143447"/>
                  <a:gd name="connsiteY8" fmla="*/ 480157 h 836825"/>
                  <a:gd name="connsiteX9" fmla="*/ 147891 w 1143447"/>
                  <a:gd name="connsiteY9" fmla="*/ 461069 h 836825"/>
                  <a:gd name="connsiteX10" fmla="*/ 133208 w 1143447"/>
                  <a:gd name="connsiteY10" fmla="*/ 446385 h 836825"/>
                  <a:gd name="connsiteX11" fmla="*/ 114119 w 1143447"/>
                  <a:gd name="connsiteY11" fmla="*/ 440511 h 836825"/>
                  <a:gd name="connsiteX12" fmla="*/ 111182 w 1143447"/>
                  <a:gd name="connsiteY12" fmla="*/ 418486 h 836825"/>
                  <a:gd name="connsiteX13" fmla="*/ 100904 w 1143447"/>
                  <a:gd name="connsiteY13" fmla="*/ 414081 h 836825"/>
                  <a:gd name="connsiteX14" fmla="*/ 92093 w 1143447"/>
                  <a:gd name="connsiteY14" fmla="*/ 374435 h 836825"/>
                  <a:gd name="connsiteX15" fmla="*/ 81815 w 1143447"/>
                  <a:gd name="connsiteY15" fmla="*/ 359751 h 836825"/>
                  <a:gd name="connsiteX16" fmla="*/ 111182 w 1143447"/>
                  <a:gd name="connsiteY16" fmla="*/ 343599 h 836825"/>
                  <a:gd name="connsiteX17" fmla="*/ 128803 w 1143447"/>
                  <a:gd name="connsiteY17" fmla="*/ 348004 h 836825"/>
                  <a:gd name="connsiteX18" fmla="*/ 149360 w 1143447"/>
                  <a:gd name="connsiteY18" fmla="*/ 349472 h 836825"/>
                  <a:gd name="connsiteX19" fmla="*/ 181664 w 1143447"/>
                  <a:gd name="connsiteY19" fmla="*/ 356814 h 836825"/>
                  <a:gd name="connsiteX20" fmla="*/ 213968 w 1143447"/>
                  <a:gd name="connsiteY20" fmla="*/ 345067 h 836825"/>
                  <a:gd name="connsiteX21" fmla="*/ 260956 w 1143447"/>
                  <a:gd name="connsiteY21" fmla="*/ 289269 h 836825"/>
                  <a:gd name="connsiteX22" fmla="*/ 260956 w 1143447"/>
                  <a:gd name="connsiteY22" fmla="*/ 276054 h 836825"/>
                  <a:gd name="connsiteX23" fmla="*/ 253614 w 1143447"/>
                  <a:gd name="connsiteY23" fmla="*/ 262838 h 836825"/>
                  <a:gd name="connsiteX24" fmla="*/ 259488 w 1143447"/>
                  <a:gd name="connsiteY24" fmla="*/ 246686 h 836825"/>
                  <a:gd name="connsiteX25" fmla="*/ 269766 w 1143447"/>
                  <a:gd name="connsiteY25" fmla="*/ 232003 h 836825"/>
                  <a:gd name="connsiteX26" fmla="*/ 262424 w 1143447"/>
                  <a:gd name="connsiteY26" fmla="*/ 218787 h 836825"/>
                  <a:gd name="connsiteX27" fmla="*/ 285918 w 1143447"/>
                  <a:gd name="connsiteY27" fmla="*/ 193825 h 836825"/>
                  <a:gd name="connsiteX28" fmla="*/ 293260 w 1143447"/>
                  <a:gd name="connsiteY28" fmla="*/ 193825 h 836825"/>
                  <a:gd name="connsiteX29" fmla="*/ 303539 w 1143447"/>
                  <a:gd name="connsiteY29" fmla="*/ 179141 h 836825"/>
                  <a:gd name="connsiteX30" fmla="*/ 305007 w 1143447"/>
                  <a:gd name="connsiteY30" fmla="*/ 160053 h 836825"/>
                  <a:gd name="connsiteX31" fmla="*/ 319691 w 1143447"/>
                  <a:gd name="connsiteY31" fmla="*/ 154179 h 836825"/>
                  <a:gd name="connsiteX32" fmla="*/ 319691 w 1143447"/>
                  <a:gd name="connsiteY32" fmla="*/ 138027 h 836825"/>
                  <a:gd name="connsiteX33" fmla="*/ 329970 w 1143447"/>
                  <a:gd name="connsiteY33" fmla="*/ 124812 h 836825"/>
                  <a:gd name="connsiteX34" fmla="*/ 332906 w 1143447"/>
                  <a:gd name="connsiteY34" fmla="*/ 113065 h 836825"/>
                  <a:gd name="connsiteX35" fmla="*/ 356400 w 1143447"/>
                  <a:gd name="connsiteY35" fmla="*/ 77824 h 836825"/>
                  <a:gd name="connsiteX36" fmla="*/ 374021 w 1143447"/>
                  <a:gd name="connsiteY36" fmla="*/ 86634 h 836825"/>
                  <a:gd name="connsiteX37" fmla="*/ 396046 w 1143447"/>
                  <a:gd name="connsiteY37" fmla="*/ 77824 h 836825"/>
                  <a:gd name="connsiteX38" fmla="*/ 416603 w 1143447"/>
                  <a:gd name="connsiteY38" fmla="*/ 46988 h 836825"/>
                  <a:gd name="connsiteX39" fmla="*/ 450376 w 1143447"/>
                  <a:gd name="connsiteY39" fmla="*/ 55798 h 836825"/>
                  <a:gd name="connsiteX40" fmla="*/ 473870 w 1143447"/>
                  <a:gd name="connsiteY40" fmla="*/ 38178 h 836825"/>
                  <a:gd name="connsiteX41" fmla="*/ 495895 w 1143447"/>
                  <a:gd name="connsiteY41" fmla="*/ 44051 h 836825"/>
                  <a:gd name="connsiteX42" fmla="*/ 504706 w 1143447"/>
                  <a:gd name="connsiteY42" fmla="*/ 33773 h 836825"/>
                  <a:gd name="connsiteX43" fmla="*/ 525263 w 1143447"/>
                  <a:gd name="connsiteY43" fmla="*/ 41115 h 836825"/>
                  <a:gd name="connsiteX44" fmla="*/ 570782 w 1143447"/>
                  <a:gd name="connsiteY44" fmla="*/ 44051 h 836825"/>
                  <a:gd name="connsiteX45" fmla="*/ 601618 w 1143447"/>
                  <a:gd name="connsiteY45" fmla="*/ 1468 h 836825"/>
                  <a:gd name="connsiteX46" fmla="*/ 628049 w 1143447"/>
                  <a:gd name="connsiteY46" fmla="*/ 13215 h 836825"/>
                  <a:gd name="connsiteX47" fmla="*/ 645669 w 1143447"/>
                  <a:gd name="connsiteY47" fmla="*/ 2937 h 836825"/>
                  <a:gd name="connsiteX48" fmla="*/ 666227 w 1143447"/>
                  <a:gd name="connsiteY48" fmla="*/ 7342 h 836825"/>
                  <a:gd name="connsiteX49" fmla="*/ 683847 w 1143447"/>
                  <a:gd name="connsiteY49" fmla="*/ 0 h 836825"/>
                  <a:gd name="connsiteX50" fmla="*/ 694126 w 1143447"/>
                  <a:gd name="connsiteY50" fmla="*/ 14684 h 836825"/>
                  <a:gd name="connsiteX51" fmla="*/ 705873 w 1143447"/>
                  <a:gd name="connsiteY51" fmla="*/ 27899 h 836825"/>
                  <a:gd name="connsiteX52" fmla="*/ 729366 w 1143447"/>
                  <a:gd name="connsiteY52" fmla="*/ 30836 h 836825"/>
                  <a:gd name="connsiteX53" fmla="*/ 755797 w 1143447"/>
                  <a:gd name="connsiteY53" fmla="*/ 39646 h 836825"/>
                  <a:gd name="connsiteX54" fmla="*/ 774886 w 1143447"/>
                  <a:gd name="connsiteY54" fmla="*/ 39646 h 836825"/>
                  <a:gd name="connsiteX55" fmla="*/ 788101 w 1143447"/>
                  <a:gd name="connsiteY55" fmla="*/ 41115 h 836825"/>
                  <a:gd name="connsiteX56" fmla="*/ 805722 w 1143447"/>
                  <a:gd name="connsiteY56" fmla="*/ 38178 h 836825"/>
                  <a:gd name="connsiteX57" fmla="*/ 836558 w 1143447"/>
                  <a:gd name="connsiteY57" fmla="*/ 67545 h 836825"/>
                  <a:gd name="connsiteX58" fmla="*/ 876204 w 1143447"/>
                  <a:gd name="connsiteY58" fmla="*/ 74887 h 836825"/>
                  <a:gd name="connsiteX59" fmla="*/ 893824 w 1143447"/>
                  <a:gd name="connsiteY59" fmla="*/ 57267 h 836825"/>
                  <a:gd name="connsiteX60" fmla="*/ 895292 w 1143447"/>
                  <a:gd name="connsiteY60" fmla="*/ 44051 h 836825"/>
                  <a:gd name="connsiteX61" fmla="*/ 912913 w 1143447"/>
                  <a:gd name="connsiteY61" fmla="*/ 38178 h 836825"/>
                  <a:gd name="connsiteX62" fmla="*/ 920255 w 1143447"/>
                  <a:gd name="connsiteY62" fmla="*/ 52861 h 836825"/>
                  <a:gd name="connsiteX63" fmla="*/ 930533 w 1143447"/>
                  <a:gd name="connsiteY63" fmla="*/ 51393 h 836825"/>
                  <a:gd name="connsiteX64" fmla="*/ 946685 w 1143447"/>
                  <a:gd name="connsiteY64" fmla="*/ 48456 h 836825"/>
                  <a:gd name="connsiteX65" fmla="*/ 946685 w 1143447"/>
                  <a:gd name="connsiteY65" fmla="*/ 70482 h 836825"/>
                  <a:gd name="connsiteX66" fmla="*/ 959901 w 1143447"/>
                  <a:gd name="connsiteY66" fmla="*/ 80761 h 836825"/>
                  <a:gd name="connsiteX67" fmla="*/ 968711 w 1143447"/>
                  <a:gd name="connsiteY67" fmla="*/ 142432 h 836825"/>
                  <a:gd name="connsiteX68" fmla="*/ 962838 w 1143447"/>
                  <a:gd name="connsiteY68" fmla="*/ 162989 h 836825"/>
                  <a:gd name="connsiteX69" fmla="*/ 1011294 w 1143447"/>
                  <a:gd name="connsiteY69" fmla="*/ 162989 h 836825"/>
                  <a:gd name="connsiteX70" fmla="*/ 1042130 w 1143447"/>
                  <a:gd name="connsiteY70" fmla="*/ 174736 h 836825"/>
                  <a:gd name="connsiteX71" fmla="*/ 1042130 w 1143447"/>
                  <a:gd name="connsiteY71" fmla="*/ 190888 h 836825"/>
                  <a:gd name="connsiteX72" fmla="*/ 1052408 w 1143447"/>
                  <a:gd name="connsiteY72" fmla="*/ 202635 h 836825"/>
                  <a:gd name="connsiteX73" fmla="*/ 1031851 w 1143447"/>
                  <a:gd name="connsiteY73" fmla="*/ 218787 h 836825"/>
                  <a:gd name="connsiteX74" fmla="*/ 1034788 w 1143447"/>
                  <a:gd name="connsiteY74" fmla="*/ 230534 h 836825"/>
                  <a:gd name="connsiteX75" fmla="*/ 1045066 w 1143447"/>
                  <a:gd name="connsiteY75" fmla="*/ 233471 h 836825"/>
                  <a:gd name="connsiteX76" fmla="*/ 1064155 w 1143447"/>
                  <a:gd name="connsiteY76" fmla="*/ 268712 h 836825"/>
                  <a:gd name="connsiteX77" fmla="*/ 1080307 w 1143447"/>
                  <a:gd name="connsiteY77" fmla="*/ 268712 h 836825"/>
                  <a:gd name="connsiteX78" fmla="*/ 1096459 w 1143447"/>
                  <a:gd name="connsiteY78" fmla="*/ 281927 h 836825"/>
                  <a:gd name="connsiteX79" fmla="*/ 1143447 w 1143447"/>
                  <a:gd name="connsiteY79" fmla="*/ 278991 h 836825"/>
                  <a:gd name="connsiteX80" fmla="*/ 1134637 w 1143447"/>
                  <a:gd name="connsiteY80" fmla="*/ 290738 h 836825"/>
                  <a:gd name="connsiteX81" fmla="*/ 1115548 w 1143447"/>
                  <a:gd name="connsiteY81" fmla="*/ 311295 h 836825"/>
                  <a:gd name="connsiteX82" fmla="*/ 1077370 w 1143447"/>
                  <a:gd name="connsiteY82" fmla="*/ 403802 h 836825"/>
                  <a:gd name="connsiteX83" fmla="*/ 1058282 w 1143447"/>
                  <a:gd name="connsiteY83" fmla="*/ 474284 h 836825"/>
                  <a:gd name="connsiteX84" fmla="*/ 1049471 w 1143447"/>
                  <a:gd name="connsiteY84" fmla="*/ 541829 h 836825"/>
                  <a:gd name="connsiteX85" fmla="*/ 1017167 w 1143447"/>
                  <a:gd name="connsiteY85" fmla="*/ 499246 h 836825"/>
                  <a:gd name="connsiteX86" fmla="*/ 996610 w 1143447"/>
                  <a:gd name="connsiteY86" fmla="*/ 493373 h 836825"/>
                  <a:gd name="connsiteX87" fmla="*/ 996610 w 1143447"/>
                  <a:gd name="connsiteY87" fmla="*/ 477221 h 836825"/>
                  <a:gd name="connsiteX88" fmla="*/ 949622 w 1143447"/>
                  <a:gd name="connsiteY88" fmla="*/ 437575 h 836825"/>
                  <a:gd name="connsiteX89" fmla="*/ 943749 w 1143447"/>
                  <a:gd name="connsiteY89" fmla="*/ 428764 h 836825"/>
                  <a:gd name="connsiteX90" fmla="*/ 943749 w 1143447"/>
                  <a:gd name="connsiteY90" fmla="*/ 403802 h 836825"/>
                  <a:gd name="connsiteX91" fmla="*/ 887951 w 1143447"/>
                  <a:gd name="connsiteY91" fmla="*/ 371498 h 836825"/>
                  <a:gd name="connsiteX92" fmla="*/ 879140 w 1143447"/>
                  <a:gd name="connsiteY92" fmla="*/ 343599 h 836825"/>
                  <a:gd name="connsiteX93" fmla="*/ 871798 w 1143447"/>
                  <a:gd name="connsiteY93" fmla="*/ 333320 h 836825"/>
                  <a:gd name="connsiteX94" fmla="*/ 811595 w 1143447"/>
                  <a:gd name="connsiteY94" fmla="*/ 321573 h 836825"/>
                  <a:gd name="connsiteX95" fmla="*/ 748455 w 1143447"/>
                  <a:gd name="connsiteY95" fmla="*/ 305421 h 836825"/>
                  <a:gd name="connsiteX96" fmla="*/ 736708 w 1143447"/>
                  <a:gd name="connsiteY96" fmla="*/ 292206 h 836825"/>
                  <a:gd name="connsiteX97" fmla="*/ 651543 w 1143447"/>
                  <a:gd name="connsiteY97" fmla="*/ 306890 h 836825"/>
                  <a:gd name="connsiteX98" fmla="*/ 623644 w 1143447"/>
                  <a:gd name="connsiteY98" fmla="*/ 327447 h 836825"/>
                  <a:gd name="connsiteX99" fmla="*/ 532605 w 1143447"/>
                  <a:gd name="connsiteY99" fmla="*/ 375903 h 836825"/>
                  <a:gd name="connsiteX100" fmla="*/ 513516 w 1143447"/>
                  <a:gd name="connsiteY100" fmla="*/ 380308 h 836825"/>
                  <a:gd name="connsiteX101" fmla="*/ 467996 w 1143447"/>
                  <a:gd name="connsiteY101" fmla="*/ 397929 h 836825"/>
                  <a:gd name="connsiteX102" fmla="*/ 459186 w 1143447"/>
                  <a:gd name="connsiteY102" fmla="*/ 408207 h 836825"/>
                  <a:gd name="connsiteX103" fmla="*/ 444502 w 1143447"/>
                  <a:gd name="connsiteY103" fmla="*/ 431701 h 836825"/>
                  <a:gd name="connsiteX104" fmla="*/ 434224 w 1143447"/>
                  <a:gd name="connsiteY104" fmla="*/ 428764 h 836825"/>
                  <a:gd name="connsiteX105" fmla="*/ 416603 w 1143447"/>
                  <a:gd name="connsiteY105" fmla="*/ 422891 h 836825"/>
                  <a:gd name="connsiteX106" fmla="*/ 403388 w 1143447"/>
                  <a:gd name="connsiteY106" fmla="*/ 437575 h 836825"/>
                  <a:gd name="connsiteX107" fmla="*/ 398983 w 1143447"/>
                  <a:gd name="connsiteY107" fmla="*/ 452258 h 836825"/>
                  <a:gd name="connsiteX108" fmla="*/ 391641 w 1143447"/>
                  <a:gd name="connsiteY108" fmla="*/ 462537 h 836825"/>
                  <a:gd name="connsiteX109" fmla="*/ 393109 w 1143447"/>
                  <a:gd name="connsiteY109" fmla="*/ 474284 h 836825"/>
                  <a:gd name="connsiteX110" fmla="*/ 394578 w 1143447"/>
                  <a:gd name="connsiteY110" fmla="*/ 513930 h 836825"/>
                  <a:gd name="connsiteX111" fmla="*/ 400451 w 1143447"/>
                  <a:gd name="connsiteY111" fmla="*/ 519803 h 836825"/>
                  <a:gd name="connsiteX112" fmla="*/ 394578 w 1143447"/>
                  <a:gd name="connsiteY112" fmla="*/ 538892 h 836825"/>
                  <a:gd name="connsiteX113" fmla="*/ 394578 w 1143447"/>
                  <a:gd name="connsiteY113" fmla="*/ 556513 h 836825"/>
                  <a:gd name="connsiteX114" fmla="*/ 384299 w 1143447"/>
                  <a:gd name="connsiteY114" fmla="*/ 581475 h 836825"/>
                  <a:gd name="connsiteX115" fmla="*/ 369616 w 1143447"/>
                  <a:gd name="connsiteY115" fmla="*/ 591754 h 836825"/>
                  <a:gd name="connsiteX116" fmla="*/ 374021 w 1143447"/>
                  <a:gd name="connsiteY116" fmla="*/ 602032 h 836825"/>
                  <a:gd name="connsiteX117" fmla="*/ 369824 w 1143447"/>
                  <a:gd name="connsiteY117" fmla="*/ 623015 h 836825"/>
                  <a:gd name="connsiteX118" fmla="*/ 367977 w 1143447"/>
                  <a:gd name="connsiteY118" fmla="*/ 623015 h 836825"/>
                  <a:gd name="connsiteX119" fmla="*/ 353463 w 1143447"/>
                  <a:gd name="connsiteY119" fmla="*/ 613779 h 836825"/>
                  <a:gd name="connsiteX120" fmla="*/ 334375 w 1143447"/>
                  <a:gd name="connsiteY120" fmla="*/ 622589 h 836825"/>
                  <a:gd name="connsiteX121" fmla="*/ 334182 w 1143447"/>
                  <a:gd name="connsiteY121" fmla="*/ 623015 h 836825"/>
                  <a:gd name="connsiteX122" fmla="*/ 299931 w 1143447"/>
                  <a:gd name="connsiteY122" fmla="*/ 836825 h 836825"/>
                  <a:gd name="connsiteX0" fmla="*/ 0 w 1143447"/>
                  <a:gd name="connsiteY0" fmla="*/ 623015 h 623015"/>
                  <a:gd name="connsiteX1" fmla="*/ 28953 w 1143447"/>
                  <a:gd name="connsiteY1" fmla="*/ 590285 h 623015"/>
                  <a:gd name="connsiteX2" fmla="*/ 28953 w 1143447"/>
                  <a:gd name="connsiteY2" fmla="*/ 577070 h 623015"/>
                  <a:gd name="connsiteX3" fmla="*/ 55384 w 1143447"/>
                  <a:gd name="connsiteY3" fmla="*/ 580007 h 623015"/>
                  <a:gd name="connsiteX4" fmla="*/ 59789 w 1143447"/>
                  <a:gd name="connsiteY4" fmla="*/ 546234 h 623015"/>
                  <a:gd name="connsiteX5" fmla="*/ 62726 w 1143447"/>
                  <a:gd name="connsiteY5" fmla="*/ 525677 h 623015"/>
                  <a:gd name="connsiteX6" fmla="*/ 77410 w 1143447"/>
                  <a:gd name="connsiteY6" fmla="*/ 512462 h 623015"/>
                  <a:gd name="connsiteX7" fmla="*/ 103840 w 1143447"/>
                  <a:gd name="connsiteY7" fmla="*/ 505120 h 623015"/>
                  <a:gd name="connsiteX8" fmla="*/ 146423 w 1143447"/>
                  <a:gd name="connsiteY8" fmla="*/ 480157 h 623015"/>
                  <a:gd name="connsiteX9" fmla="*/ 147891 w 1143447"/>
                  <a:gd name="connsiteY9" fmla="*/ 461069 h 623015"/>
                  <a:gd name="connsiteX10" fmla="*/ 133208 w 1143447"/>
                  <a:gd name="connsiteY10" fmla="*/ 446385 h 623015"/>
                  <a:gd name="connsiteX11" fmla="*/ 114119 w 1143447"/>
                  <a:gd name="connsiteY11" fmla="*/ 440511 h 623015"/>
                  <a:gd name="connsiteX12" fmla="*/ 111182 w 1143447"/>
                  <a:gd name="connsiteY12" fmla="*/ 418486 h 623015"/>
                  <a:gd name="connsiteX13" fmla="*/ 100904 w 1143447"/>
                  <a:gd name="connsiteY13" fmla="*/ 414081 h 623015"/>
                  <a:gd name="connsiteX14" fmla="*/ 92093 w 1143447"/>
                  <a:gd name="connsiteY14" fmla="*/ 374435 h 623015"/>
                  <a:gd name="connsiteX15" fmla="*/ 81815 w 1143447"/>
                  <a:gd name="connsiteY15" fmla="*/ 359751 h 623015"/>
                  <a:gd name="connsiteX16" fmla="*/ 111182 w 1143447"/>
                  <a:gd name="connsiteY16" fmla="*/ 343599 h 623015"/>
                  <a:gd name="connsiteX17" fmla="*/ 128803 w 1143447"/>
                  <a:gd name="connsiteY17" fmla="*/ 348004 h 623015"/>
                  <a:gd name="connsiteX18" fmla="*/ 149360 w 1143447"/>
                  <a:gd name="connsiteY18" fmla="*/ 349472 h 623015"/>
                  <a:gd name="connsiteX19" fmla="*/ 181664 w 1143447"/>
                  <a:gd name="connsiteY19" fmla="*/ 356814 h 623015"/>
                  <a:gd name="connsiteX20" fmla="*/ 213968 w 1143447"/>
                  <a:gd name="connsiteY20" fmla="*/ 345067 h 623015"/>
                  <a:gd name="connsiteX21" fmla="*/ 260956 w 1143447"/>
                  <a:gd name="connsiteY21" fmla="*/ 289269 h 623015"/>
                  <a:gd name="connsiteX22" fmla="*/ 260956 w 1143447"/>
                  <a:gd name="connsiteY22" fmla="*/ 276054 h 623015"/>
                  <a:gd name="connsiteX23" fmla="*/ 253614 w 1143447"/>
                  <a:gd name="connsiteY23" fmla="*/ 262838 h 623015"/>
                  <a:gd name="connsiteX24" fmla="*/ 259488 w 1143447"/>
                  <a:gd name="connsiteY24" fmla="*/ 246686 h 623015"/>
                  <a:gd name="connsiteX25" fmla="*/ 269766 w 1143447"/>
                  <a:gd name="connsiteY25" fmla="*/ 232003 h 623015"/>
                  <a:gd name="connsiteX26" fmla="*/ 262424 w 1143447"/>
                  <a:gd name="connsiteY26" fmla="*/ 218787 h 623015"/>
                  <a:gd name="connsiteX27" fmla="*/ 285918 w 1143447"/>
                  <a:gd name="connsiteY27" fmla="*/ 193825 h 623015"/>
                  <a:gd name="connsiteX28" fmla="*/ 293260 w 1143447"/>
                  <a:gd name="connsiteY28" fmla="*/ 193825 h 623015"/>
                  <a:gd name="connsiteX29" fmla="*/ 303539 w 1143447"/>
                  <a:gd name="connsiteY29" fmla="*/ 179141 h 623015"/>
                  <a:gd name="connsiteX30" fmla="*/ 305007 w 1143447"/>
                  <a:gd name="connsiteY30" fmla="*/ 160053 h 623015"/>
                  <a:gd name="connsiteX31" fmla="*/ 319691 w 1143447"/>
                  <a:gd name="connsiteY31" fmla="*/ 154179 h 623015"/>
                  <a:gd name="connsiteX32" fmla="*/ 319691 w 1143447"/>
                  <a:gd name="connsiteY32" fmla="*/ 138027 h 623015"/>
                  <a:gd name="connsiteX33" fmla="*/ 329970 w 1143447"/>
                  <a:gd name="connsiteY33" fmla="*/ 124812 h 623015"/>
                  <a:gd name="connsiteX34" fmla="*/ 332906 w 1143447"/>
                  <a:gd name="connsiteY34" fmla="*/ 113065 h 623015"/>
                  <a:gd name="connsiteX35" fmla="*/ 356400 w 1143447"/>
                  <a:gd name="connsiteY35" fmla="*/ 77824 h 623015"/>
                  <a:gd name="connsiteX36" fmla="*/ 374021 w 1143447"/>
                  <a:gd name="connsiteY36" fmla="*/ 86634 h 623015"/>
                  <a:gd name="connsiteX37" fmla="*/ 396046 w 1143447"/>
                  <a:gd name="connsiteY37" fmla="*/ 77824 h 623015"/>
                  <a:gd name="connsiteX38" fmla="*/ 416603 w 1143447"/>
                  <a:gd name="connsiteY38" fmla="*/ 46988 h 623015"/>
                  <a:gd name="connsiteX39" fmla="*/ 450376 w 1143447"/>
                  <a:gd name="connsiteY39" fmla="*/ 55798 h 623015"/>
                  <a:gd name="connsiteX40" fmla="*/ 473870 w 1143447"/>
                  <a:gd name="connsiteY40" fmla="*/ 38178 h 623015"/>
                  <a:gd name="connsiteX41" fmla="*/ 495895 w 1143447"/>
                  <a:gd name="connsiteY41" fmla="*/ 44051 h 623015"/>
                  <a:gd name="connsiteX42" fmla="*/ 504706 w 1143447"/>
                  <a:gd name="connsiteY42" fmla="*/ 33773 h 623015"/>
                  <a:gd name="connsiteX43" fmla="*/ 525263 w 1143447"/>
                  <a:gd name="connsiteY43" fmla="*/ 41115 h 623015"/>
                  <a:gd name="connsiteX44" fmla="*/ 570782 w 1143447"/>
                  <a:gd name="connsiteY44" fmla="*/ 44051 h 623015"/>
                  <a:gd name="connsiteX45" fmla="*/ 601618 w 1143447"/>
                  <a:gd name="connsiteY45" fmla="*/ 1468 h 623015"/>
                  <a:gd name="connsiteX46" fmla="*/ 628049 w 1143447"/>
                  <a:gd name="connsiteY46" fmla="*/ 13215 h 623015"/>
                  <a:gd name="connsiteX47" fmla="*/ 645669 w 1143447"/>
                  <a:gd name="connsiteY47" fmla="*/ 2937 h 623015"/>
                  <a:gd name="connsiteX48" fmla="*/ 666227 w 1143447"/>
                  <a:gd name="connsiteY48" fmla="*/ 7342 h 623015"/>
                  <a:gd name="connsiteX49" fmla="*/ 683847 w 1143447"/>
                  <a:gd name="connsiteY49" fmla="*/ 0 h 623015"/>
                  <a:gd name="connsiteX50" fmla="*/ 694126 w 1143447"/>
                  <a:gd name="connsiteY50" fmla="*/ 14684 h 623015"/>
                  <a:gd name="connsiteX51" fmla="*/ 705873 w 1143447"/>
                  <a:gd name="connsiteY51" fmla="*/ 27899 h 623015"/>
                  <a:gd name="connsiteX52" fmla="*/ 729366 w 1143447"/>
                  <a:gd name="connsiteY52" fmla="*/ 30836 h 623015"/>
                  <a:gd name="connsiteX53" fmla="*/ 755797 w 1143447"/>
                  <a:gd name="connsiteY53" fmla="*/ 39646 h 623015"/>
                  <a:gd name="connsiteX54" fmla="*/ 774886 w 1143447"/>
                  <a:gd name="connsiteY54" fmla="*/ 39646 h 623015"/>
                  <a:gd name="connsiteX55" fmla="*/ 788101 w 1143447"/>
                  <a:gd name="connsiteY55" fmla="*/ 41115 h 623015"/>
                  <a:gd name="connsiteX56" fmla="*/ 805722 w 1143447"/>
                  <a:gd name="connsiteY56" fmla="*/ 38178 h 623015"/>
                  <a:gd name="connsiteX57" fmla="*/ 836558 w 1143447"/>
                  <a:gd name="connsiteY57" fmla="*/ 67545 h 623015"/>
                  <a:gd name="connsiteX58" fmla="*/ 876204 w 1143447"/>
                  <a:gd name="connsiteY58" fmla="*/ 74887 h 623015"/>
                  <a:gd name="connsiteX59" fmla="*/ 893824 w 1143447"/>
                  <a:gd name="connsiteY59" fmla="*/ 57267 h 623015"/>
                  <a:gd name="connsiteX60" fmla="*/ 895292 w 1143447"/>
                  <a:gd name="connsiteY60" fmla="*/ 44051 h 623015"/>
                  <a:gd name="connsiteX61" fmla="*/ 912913 w 1143447"/>
                  <a:gd name="connsiteY61" fmla="*/ 38178 h 623015"/>
                  <a:gd name="connsiteX62" fmla="*/ 920255 w 1143447"/>
                  <a:gd name="connsiteY62" fmla="*/ 52861 h 623015"/>
                  <a:gd name="connsiteX63" fmla="*/ 930533 w 1143447"/>
                  <a:gd name="connsiteY63" fmla="*/ 51393 h 623015"/>
                  <a:gd name="connsiteX64" fmla="*/ 946685 w 1143447"/>
                  <a:gd name="connsiteY64" fmla="*/ 48456 h 623015"/>
                  <a:gd name="connsiteX65" fmla="*/ 946685 w 1143447"/>
                  <a:gd name="connsiteY65" fmla="*/ 70482 h 623015"/>
                  <a:gd name="connsiteX66" fmla="*/ 959901 w 1143447"/>
                  <a:gd name="connsiteY66" fmla="*/ 80761 h 623015"/>
                  <a:gd name="connsiteX67" fmla="*/ 968711 w 1143447"/>
                  <a:gd name="connsiteY67" fmla="*/ 142432 h 623015"/>
                  <a:gd name="connsiteX68" fmla="*/ 962838 w 1143447"/>
                  <a:gd name="connsiteY68" fmla="*/ 162989 h 623015"/>
                  <a:gd name="connsiteX69" fmla="*/ 1011294 w 1143447"/>
                  <a:gd name="connsiteY69" fmla="*/ 162989 h 623015"/>
                  <a:gd name="connsiteX70" fmla="*/ 1042130 w 1143447"/>
                  <a:gd name="connsiteY70" fmla="*/ 174736 h 623015"/>
                  <a:gd name="connsiteX71" fmla="*/ 1042130 w 1143447"/>
                  <a:gd name="connsiteY71" fmla="*/ 190888 h 623015"/>
                  <a:gd name="connsiteX72" fmla="*/ 1052408 w 1143447"/>
                  <a:gd name="connsiteY72" fmla="*/ 202635 h 623015"/>
                  <a:gd name="connsiteX73" fmla="*/ 1031851 w 1143447"/>
                  <a:gd name="connsiteY73" fmla="*/ 218787 h 623015"/>
                  <a:gd name="connsiteX74" fmla="*/ 1034788 w 1143447"/>
                  <a:gd name="connsiteY74" fmla="*/ 230534 h 623015"/>
                  <a:gd name="connsiteX75" fmla="*/ 1045066 w 1143447"/>
                  <a:gd name="connsiteY75" fmla="*/ 233471 h 623015"/>
                  <a:gd name="connsiteX76" fmla="*/ 1064155 w 1143447"/>
                  <a:gd name="connsiteY76" fmla="*/ 268712 h 623015"/>
                  <a:gd name="connsiteX77" fmla="*/ 1080307 w 1143447"/>
                  <a:gd name="connsiteY77" fmla="*/ 268712 h 623015"/>
                  <a:gd name="connsiteX78" fmla="*/ 1096459 w 1143447"/>
                  <a:gd name="connsiteY78" fmla="*/ 281927 h 623015"/>
                  <a:gd name="connsiteX79" fmla="*/ 1143447 w 1143447"/>
                  <a:gd name="connsiteY79" fmla="*/ 278991 h 623015"/>
                  <a:gd name="connsiteX80" fmla="*/ 1134637 w 1143447"/>
                  <a:gd name="connsiteY80" fmla="*/ 290738 h 623015"/>
                  <a:gd name="connsiteX81" fmla="*/ 1115548 w 1143447"/>
                  <a:gd name="connsiteY81" fmla="*/ 311295 h 623015"/>
                  <a:gd name="connsiteX82" fmla="*/ 1077370 w 1143447"/>
                  <a:gd name="connsiteY82" fmla="*/ 403802 h 623015"/>
                  <a:gd name="connsiteX83" fmla="*/ 1058282 w 1143447"/>
                  <a:gd name="connsiteY83" fmla="*/ 474284 h 623015"/>
                  <a:gd name="connsiteX84" fmla="*/ 1049471 w 1143447"/>
                  <a:gd name="connsiteY84" fmla="*/ 541829 h 623015"/>
                  <a:gd name="connsiteX85" fmla="*/ 1017167 w 1143447"/>
                  <a:gd name="connsiteY85" fmla="*/ 499246 h 623015"/>
                  <a:gd name="connsiteX86" fmla="*/ 996610 w 1143447"/>
                  <a:gd name="connsiteY86" fmla="*/ 493373 h 623015"/>
                  <a:gd name="connsiteX87" fmla="*/ 996610 w 1143447"/>
                  <a:gd name="connsiteY87" fmla="*/ 477221 h 623015"/>
                  <a:gd name="connsiteX88" fmla="*/ 949622 w 1143447"/>
                  <a:gd name="connsiteY88" fmla="*/ 437575 h 623015"/>
                  <a:gd name="connsiteX89" fmla="*/ 943749 w 1143447"/>
                  <a:gd name="connsiteY89" fmla="*/ 428764 h 623015"/>
                  <a:gd name="connsiteX90" fmla="*/ 943749 w 1143447"/>
                  <a:gd name="connsiteY90" fmla="*/ 403802 h 623015"/>
                  <a:gd name="connsiteX91" fmla="*/ 887951 w 1143447"/>
                  <a:gd name="connsiteY91" fmla="*/ 371498 h 623015"/>
                  <a:gd name="connsiteX92" fmla="*/ 879140 w 1143447"/>
                  <a:gd name="connsiteY92" fmla="*/ 343599 h 623015"/>
                  <a:gd name="connsiteX93" fmla="*/ 871798 w 1143447"/>
                  <a:gd name="connsiteY93" fmla="*/ 333320 h 623015"/>
                  <a:gd name="connsiteX94" fmla="*/ 811595 w 1143447"/>
                  <a:gd name="connsiteY94" fmla="*/ 321573 h 623015"/>
                  <a:gd name="connsiteX95" fmla="*/ 748455 w 1143447"/>
                  <a:gd name="connsiteY95" fmla="*/ 305421 h 623015"/>
                  <a:gd name="connsiteX96" fmla="*/ 736708 w 1143447"/>
                  <a:gd name="connsiteY96" fmla="*/ 292206 h 623015"/>
                  <a:gd name="connsiteX97" fmla="*/ 651543 w 1143447"/>
                  <a:gd name="connsiteY97" fmla="*/ 306890 h 623015"/>
                  <a:gd name="connsiteX98" fmla="*/ 623644 w 1143447"/>
                  <a:gd name="connsiteY98" fmla="*/ 327447 h 623015"/>
                  <a:gd name="connsiteX99" fmla="*/ 532605 w 1143447"/>
                  <a:gd name="connsiteY99" fmla="*/ 375903 h 623015"/>
                  <a:gd name="connsiteX100" fmla="*/ 513516 w 1143447"/>
                  <a:gd name="connsiteY100" fmla="*/ 380308 h 623015"/>
                  <a:gd name="connsiteX101" fmla="*/ 467996 w 1143447"/>
                  <a:gd name="connsiteY101" fmla="*/ 397929 h 623015"/>
                  <a:gd name="connsiteX102" fmla="*/ 459186 w 1143447"/>
                  <a:gd name="connsiteY102" fmla="*/ 408207 h 623015"/>
                  <a:gd name="connsiteX103" fmla="*/ 444502 w 1143447"/>
                  <a:gd name="connsiteY103" fmla="*/ 431701 h 623015"/>
                  <a:gd name="connsiteX104" fmla="*/ 434224 w 1143447"/>
                  <a:gd name="connsiteY104" fmla="*/ 428764 h 623015"/>
                  <a:gd name="connsiteX105" fmla="*/ 416603 w 1143447"/>
                  <a:gd name="connsiteY105" fmla="*/ 422891 h 623015"/>
                  <a:gd name="connsiteX106" fmla="*/ 403388 w 1143447"/>
                  <a:gd name="connsiteY106" fmla="*/ 437575 h 623015"/>
                  <a:gd name="connsiteX107" fmla="*/ 398983 w 1143447"/>
                  <a:gd name="connsiteY107" fmla="*/ 452258 h 623015"/>
                  <a:gd name="connsiteX108" fmla="*/ 391641 w 1143447"/>
                  <a:gd name="connsiteY108" fmla="*/ 462537 h 623015"/>
                  <a:gd name="connsiteX109" fmla="*/ 393109 w 1143447"/>
                  <a:gd name="connsiteY109" fmla="*/ 474284 h 623015"/>
                  <a:gd name="connsiteX110" fmla="*/ 394578 w 1143447"/>
                  <a:gd name="connsiteY110" fmla="*/ 513930 h 623015"/>
                  <a:gd name="connsiteX111" fmla="*/ 400451 w 1143447"/>
                  <a:gd name="connsiteY111" fmla="*/ 519803 h 623015"/>
                  <a:gd name="connsiteX112" fmla="*/ 394578 w 1143447"/>
                  <a:gd name="connsiteY112" fmla="*/ 538892 h 623015"/>
                  <a:gd name="connsiteX113" fmla="*/ 394578 w 1143447"/>
                  <a:gd name="connsiteY113" fmla="*/ 556513 h 623015"/>
                  <a:gd name="connsiteX114" fmla="*/ 384299 w 1143447"/>
                  <a:gd name="connsiteY114" fmla="*/ 581475 h 623015"/>
                  <a:gd name="connsiteX115" fmla="*/ 369616 w 1143447"/>
                  <a:gd name="connsiteY115" fmla="*/ 591754 h 623015"/>
                  <a:gd name="connsiteX116" fmla="*/ 374021 w 1143447"/>
                  <a:gd name="connsiteY116" fmla="*/ 602032 h 623015"/>
                  <a:gd name="connsiteX117" fmla="*/ 369824 w 1143447"/>
                  <a:gd name="connsiteY117" fmla="*/ 623015 h 623015"/>
                  <a:gd name="connsiteX118" fmla="*/ 367977 w 1143447"/>
                  <a:gd name="connsiteY118" fmla="*/ 623015 h 623015"/>
                  <a:gd name="connsiteX119" fmla="*/ 353463 w 1143447"/>
                  <a:gd name="connsiteY119" fmla="*/ 613779 h 623015"/>
                  <a:gd name="connsiteX120" fmla="*/ 334375 w 1143447"/>
                  <a:gd name="connsiteY120" fmla="*/ 622589 h 623015"/>
                  <a:gd name="connsiteX121" fmla="*/ 334182 w 1143447"/>
                  <a:gd name="connsiteY121" fmla="*/ 623015 h 6230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</a:cxnLst>
                <a:rect l="l" t="t" r="r" b="b"/>
                <a:pathLst>
                  <a:path w="1143447" h="623015">
                    <a:moveTo>
                      <a:pt x="0" y="623015"/>
                    </a:moveTo>
                    <a:lnTo>
                      <a:pt x="28953" y="590285"/>
                    </a:lnTo>
                    <a:lnTo>
                      <a:pt x="28953" y="577070"/>
                    </a:lnTo>
                    <a:lnTo>
                      <a:pt x="55384" y="580007"/>
                    </a:lnTo>
                    <a:lnTo>
                      <a:pt x="59789" y="546234"/>
                    </a:lnTo>
                    <a:lnTo>
                      <a:pt x="62726" y="525677"/>
                    </a:lnTo>
                    <a:lnTo>
                      <a:pt x="77410" y="512462"/>
                    </a:lnTo>
                    <a:lnTo>
                      <a:pt x="103840" y="505120"/>
                    </a:lnTo>
                    <a:lnTo>
                      <a:pt x="146423" y="480157"/>
                    </a:lnTo>
                    <a:lnTo>
                      <a:pt x="147891" y="461069"/>
                    </a:lnTo>
                    <a:lnTo>
                      <a:pt x="133208" y="446385"/>
                    </a:lnTo>
                    <a:lnTo>
                      <a:pt x="114119" y="440511"/>
                    </a:lnTo>
                    <a:lnTo>
                      <a:pt x="111182" y="418486"/>
                    </a:lnTo>
                    <a:lnTo>
                      <a:pt x="100904" y="414081"/>
                    </a:lnTo>
                    <a:lnTo>
                      <a:pt x="92093" y="374435"/>
                    </a:lnTo>
                    <a:lnTo>
                      <a:pt x="81815" y="359751"/>
                    </a:lnTo>
                    <a:lnTo>
                      <a:pt x="111182" y="343599"/>
                    </a:lnTo>
                    <a:lnTo>
                      <a:pt x="128803" y="348004"/>
                    </a:lnTo>
                    <a:lnTo>
                      <a:pt x="149360" y="349472"/>
                    </a:lnTo>
                    <a:lnTo>
                      <a:pt x="181664" y="356814"/>
                    </a:lnTo>
                    <a:lnTo>
                      <a:pt x="213968" y="345067"/>
                    </a:lnTo>
                    <a:lnTo>
                      <a:pt x="260956" y="289269"/>
                    </a:lnTo>
                    <a:lnTo>
                      <a:pt x="260956" y="276054"/>
                    </a:lnTo>
                    <a:lnTo>
                      <a:pt x="253614" y="262838"/>
                    </a:lnTo>
                    <a:lnTo>
                      <a:pt x="259488" y="246686"/>
                    </a:lnTo>
                    <a:lnTo>
                      <a:pt x="269766" y="232003"/>
                    </a:lnTo>
                    <a:lnTo>
                      <a:pt x="262424" y="218787"/>
                    </a:lnTo>
                    <a:lnTo>
                      <a:pt x="285918" y="193825"/>
                    </a:lnTo>
                    <a:lnTo>
                      <a:pt x="293260" y="193825"/>
                    </a:lnTo>
                    <a:lnTo>
                      <a:pt x="303539" y="179141"/>
                    </a:lnTo>
                    <a:lnTo>
                      <a:pt x="305007" y="160053"/>
                    </a:lnTo>
                    <a:lnTo>
                      <a:pt x="319691" y="154179"/>
                    </a:lnTo>
                    <a:lnTo>
                      <a:pt x="319691" y="138027"/>
                    </a:lnTo>
                    <a:lnTo>
                      <a:pt x="329970" y="124812"/>
                    </a:lnTo>
                    <a:lnTo>
                      <a:pt x="332906" y="113065"/>
                    </a:lnTo>
                    <a:lnTo>
                      <a:pt x="356400" y="77824"/>
                    </a:lnTo>
                    <a:lnTo>
                      <a:pt x="374021" y="86634"/>
                    </a:lnTo>
                    <a:lnTo>
                      <a:pt x="396046" y="77824"/>
                    </a:lnTo>
                    <a:lnTo>
                      <a:pt x="416603" y="46988"/>
                    </a:lnTo>
                    <a:lnTo>
                      <a:pt x="450376" y="55798"/>
                    </a:lnTo>
                    <a:lnTo>
                      <a:pt x="473870" y="38178"/>
                    </a:lnTo>
                    <a:lnTo>
                      <a:pt x="495895" y="44051"/>
                    </a:lnTo>
                    <a:lnTo>
                      <a:pt x="504706" y="33773"/>
                    </a:lnTo>
                    <a:lnTo>
                      <a:pt x="525263" y="41115"/>
                    </a:lnTo>
                    <a:lnTo>
                      <a:pt x="570782" y="44051"/>
                    </a:lnTo>
                    <a:lnTo>
                      <a:pt x="601618" y="1468"/>
                    </a:lnTo>
                    <a:lnTo>
                      <a:pt x="628049" y="13215"/>
                    </a:lnTo>
                    <a:lnTo>
                      <a:pt x="645669" y="2937"/>
                    </a:lnTo>
                    <a:lnTo>
                      <a:pt x="666227" y="7342"/>
                    </a:lnTo>
                    <a:lnTo>
                      <a:pt x="683847" y="0"/>
                    </a:lnTo>
                    <a:lnTo>
                      <a:pt x="694126" y="14684"/>
                    </a:lnTo>
                    <a:lnTo>
                      <a:pt x="705873" y="27899"/>
                    </a:lnTo>
                    <a:lnTo>
                      <a:pt x="729366" y="30836"/>
                    </a:lnTo>
                    <a:lnTo>
                      <a:pt x="755797" y="39646"/>
                    </a:lnTo>
                    <a:lnTo>
                      <a:pt x="774886" y="39646"/>
                    </a:lnTo>
                    <a:lnTo>
                      <a:pt x="788101" y="41115"/>
                    </a:lnTo>
                    <a:lnTo>
                      <a:pt x="805722" y="38178"/>
                    </a:lnTo>
                    <a:lnTo>
                      <a:pt x="836558" y="67545"/>
                    </a:lnTo>
                    <a:lnTo>
                      <a:pt x="876204" y="74887"/>
                    </a:lnTo>
                    <a:lnTo>
                      <a:pt x="893824" y="57267"/>
                    </a:lnTo>
                    <a:lnTo>
                      <a:pt x="895292" y="44051"/>
                    </a:lnTo>
                    <a:lnTo>
                      <a:pt x="912913" y="38178"/>
                    </a:lnTo>
                    <a:lnTo>
                      <a:pt x="920255" y="52861"/>
                    </a:lnTo>
                    <a:lnTo>
                      <a:pt x="930533" y="51393"/>
                    </a:lnTo>
                    <a:lnTo>
                      <a:pt x="946685" y="48456"/>
                    </a:lnTo>
                    <a:lnTo>
                      <a:pt x="946685" y="70482"/>
                    </a:lnTo>
                    <a:lnTo>
                      <a:pt x="959901" y="80761"/>
                    </a:lnTo>
                    <a:lnTo>
                      <a:pt x="968711" y="142432"/>
                    </a:lnTo>
                    <a:lnTo>
                      <a:pt x="962838" y="162989"/>
                    </a:lnTo>
                    <a:lnTo>
                      <a:pt x="1011294" y="162989"/>
                    </a:lnTo>
                    <a:lnTo>
                      <a:pt x="1042130" y="174736"/>
                    </a:lnTo>
                    <a:lnTo>
                      <a:pt x="1042130" y="190888"/>
                    </a:lnTo>
                    <a:lnTo>
                      <a:pt x="1052408" y="202635"/>
                    </a:lnTo>
                    <a:lnTo>
                      <a:pt x="1031851" y="218787"/>
                    </a:lnTo>
                    <a:lnTo>
                      <a:pt x="1034788" y="230534"/>
                    </a:lnTo>
                    <a:lnTo>
                      <a:pt x="1045066" y="233471"/>
                    </a:lnTo>
                    <a:lnTo>
                      <a:pt x="1064155" y="268712"/>
                    </a:lnTo>
                    <a:lnTo>
                      <a:pt x="1080307" y="268712"/>
                    </a:lnTo>
                    <a:lnTo>
                      <a:pt x="1096459" y="281927"/>
                    </a:lnTo>
                    <a:lnTo>
                      <a:pt x="1143447" y="278991"/>
                    </a:lnTo>
                    <a:lnTo>
                      <a:pt x="1134637" y="290738"/>
                    </a:lnTo>
                    <a:lnTo>
                      <a:pt x="1115548" y="311295"/>
                    </a:lnTo>
                    <a:lnTo>
                      <a:pt x="1077370" y="403802"/>
                    </a:lnTo>
                    <a:lnTo>
                      <a:pt x="1058282" y="474284"/>
                    </a:lnTo>
                    <a:lnTo>
                      <a:pt x="1049471" y="541829"/>
                    </a:lnTo>
                    <a:lnTo>
                      <a:pt x="1017167" y="499246"/>
                    </a:lnTo>
                    <a:lnTo>
                      <a:pt x="996610" y="493373"/>
                    </a:lnTo>
                    <a:lnTo>
                      <a:pt x="996610" y="477221"/>
                    </a:lnTo>
                    <a:lnTo>
                      <a:pt x="949622" y="437575"/>
                    </a:lnTo>
                    <a:lnTo>
                      <a:pt x="943749" y="428764"/>
                    </a:lnTo>
                    <a:lnTo>
                      <a:pt x="943749" y="403802"/>
                    </a:lnTo>
                    <a:lnTo>
                      <a:pt x="887951" y="371498"/>
                    </a:lnTo>
                    <a:lnTo>
                      <a:pt x="879140" y="343599"/>
                    </a:lnTo>
                    <a:lnTo>
                      <a:pt x="871798" y="333320"/>
                    </a:lnTo>
                    <a:lnTo>
                      <a:pt x="811595" y="321573"/>
                    </a:lnTo>
                    <a:lnTo>
                      <a:pt x="748455" y="305421"/>
                    </a:lnTo>
                    <a:lnTo>
                      <a:pt x="736708" y="292206"/>
                    </a:lnTo>
                    <a:lnTo>
                      <a:pt x="651543" y="306890"/>
                    </a:lnTo>
                    <a:lnTo>
                      <a:pt x="623644" y="327447"/>
                    </a:lnTo>
                    <a:lnTo>
                      <a:pt x="532605" y="375903"/>
                    </a:lnTo>
                    <a:lnTo>
                      <a:pt x="513516" y="380308"/>
                    </a:lnTo>
                    <a:lnTo>
                      <a:pt x="467996" y="397929"/>
                    </a:lnTo>
                    <a:lnTo>
                      <a:pt x="459186" y="408207"/>
                    </a:lnTo>
                    <a:lnTo>
                      <a:pt x="444502" y="431701"/>
                    </a:lnTo>
                    <a:lnTo>
                      <a:pt x="434224" y="428764"/>
                    </a:lnTo>
                    <a:lnTo>
                      <a:pt x="416603" y="422891"/>
                    </a:lnTo>
                    <a:lnTo>
                      <a:pt x="403388" y="437575"/>
                    </a:lnTo>
                    <a:lnTo>
                      <a:pt x="398983" y="452258"/>
                    </a:lnTo>
                    <a:lnTo>
                      <a:pt x="391641" y="462537"/>
                    </a:lnTo>
                    <a:lnTo>
                      <a:pt x="393109" y="474284"/>
                    </a:lnTo>
                    <a:cubicBezTo>
                      <a:pt x="393599" y="487499"/>
                      <a:pt x="394088" y="500715"/>
                      <a:pt x="394578" y="513930"/>
                    </a:cubicBezTo>
                    <a:lnTo>
                      <a:pt x="400451" y="519803"/>
                    </a:lnTo>
                    <a:lnTo>
                      <a:pt x="394578" y="538892"/>
                    </a:lnTo>
                    <a:lnTo>
                      <a:pt x="394578" y="556513"/>
                    </a:lnTo>
                    <a:lnTo>
                      <a:pt x="384299" y="581475"/>
                    </a:lnTo>
                    <a:lnTo>
                      <a:pt x="369616" y="591754"/>
                    </a:lnTo>
                    <a:lnTo>
                      <a:pt x="374021" y="602032"/>
                    </a:lnTo>
                    <a:lnTo>
                      <a:pt x="369824" y="623015"/>
                    </a:lnTo>
                    <a:lnTo>
                      <a:pt x="367977" y="623015"/>
                    </a:lnTo>
                    <a:lnTo>
                      <a:pt x="353463" y="613779"/>
                    </a:lnTo>
                    <a:lnTo>
                      <a:pt x="334375" y="622589"/>
                    </a:lnTo>
                    <a:cubicBezTo>
                      <a:pt x="334311" y="622731"/>
                      <a:pt x="334246" y="622873"/>
                      <a:pt x="334182" y="623015"/>
                    </a:cubicBezTo>
                  </a:path>
                </a:pathLst>
              </a:custGeom>
              <a:solidFill>
                <a:srgbClr val="99FF99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19" name="フリーフォーム: 図形 218">
                <a:extLst>
                  <a:ext uri="{FF2B5EF4-FFF2-40B4-BE49-F238E27FC236}">
                    <a16:creationId xmlns:a16="http://schemas.microsoft.com/office/drawing/2014/main" id="{8F05F1A7-50E4-F7B4-7E4D-6E8B39D148F8}"/>
                  </a:ext>
                </a:extLst>
              </p:cNvPr>
              <p:cNvSpPr/>
              <p:nvPr/>
            </p:nvSpPr>
            <p:spPr>
              <a:xfrm>
                <a:off x="1956448" y="3521193"/>
                <a:ext cx="48065" cy="28325"/>
              </a:xfrm>
              <a:custGeom>
                <a:avLst/>
                <a:gdLst>
                  <a:gd name="connsiteX0" fmla="*/ 13215 w 48065"/>
                  <a:gd name="connsiteY0" fmla="*/ 0 h 28325"/>
                  <a:gd name="connsiteX1" fmla="*/ 20557 w 48065"/>
                  <a:gd name="connsiteY1" fmla="*/ 4405 h 28325"/>
                  <a:gd name="connsiteX2" fmla="*/ 48065 w 48065"/>
                  <a:gd name="connsiteY2" fmla="*/ 28325 h 28325"/>
                  <a:gd name="connsiteX3" fmla="*/ 10492 w 48065"/>
                  <a:gd name="connsiteY3" fmla="*/ 28325 h 28325"/>
                  <a:gd name="connsiteX4" fmla="*/ 0 w 48065"/>
                  <a:gd name="connsiteY4" fmla="*/ 7342 h 28325"/>
                  <a:gd name="connsiteX5" fmla="*/ 13215 w 48065"/>
                  <a:gd name="connsiteY5" fmla="*/ 0 h 28325"/>
                  <a:gd name="connsiteX0" fmla="*/ 13215 w 48065"/>
                  <a:gd name="connsiteY0" fmla="*/ 0 h 491213"/>
                  <a:gd name="connsiteX1" fmla="*/ 20557 w 48065"/>
                  <a:gd name="connsiteY1" fmla="*/ 4405 h 491213"/>
                  <a:gd name="connsiteX2" fmla="*/ 48065 w 48065"/>
                  <a:gd name="connsiteY2" fmla="*/ 28325 h 491213"/>
                  <a:gd name="connsiteX3" fmla="*/ 39040 w 48065"/>
                  <a:gd name="connsiteY3" fmla="*/ 491213 h 491213"/>
                  <a:gd name="connsiteX4" fmla="*/ 10492 w 48065"/>
                  <a:gd name="connsiteY4" fmla="*/ 28325 h 491213"/>
                  <a:gd name="connsiteX5" fmla="*/ 0 w 48065"/>
                  <a:gd name="connsiteY5" fmla="*/ 7342 h 491213"/>
                  <a:gd name="connsiteX6" fmla="*/ 13215 w 48065"/>
                  <a:gd name="connsiteY6" fmla="*/ 0 h 491213"/>
                  <a:gd name="connsiteX0" fmla="*/ 39040 w 130480"/>
                  <a:gd name="connsiteY0" fmla="*/ 491213 h 582653"/>
                  <a:gd name="connsiteX1" fmla="*/ 10492 w 130480"/>
                  <a:gd name="connsiteY1" fmla="*/ 28325 h 582653"/>
                  <a:gd name="connsiteX2" fmla="*/ 0 w 130480"/>
                  <a:gd name="connsiteY2" fmla="*/ 7342 h 582653"/>
                  <a:gd name="connsiteX3" fmla="*/ 13215 w 130480"/>
                  <a:gd name="connsiteY3" fmla="*/ 0 h 582653"/>
                  <a:gd name="connsiteX4" fmla="*/ 20557 w 130480"/>
                  <a:gd name="connsiteY4" fmla="*/ 4405 h 582653"/>
                  <a:gd name="connsiteX5" fmla="*/ 48065 w 130480"/>
                  <a:gd name="connsiteY5" fmla="*/ 28325 h 582653"/>
                  <a:gd name="connsiteX6" fmla="*/ 130480 w 130480"/>
                  <a:gd name="connsiteY6" fmla="*/ 582653 h 582653"/>
                  <a:gd name="connsiteX0" fmla="*/ 10492 w 130480"/>
                  <a:gd name="connsiteY0" fmla="*/ 28325 h 582653"/>
                  <a:gd name="connsiteX1" fmla="*/ 0 w 130480"/>
                  <a:gd name="connsiteY1" fmla="*/ 7342 h 582653"/>
                  <a:gd name="connsiteX2" fmla="*/ 13215 w 130480"/>
                  <a:gd name="connsiteY2" fmla="*/ 0 h 582653"/>
                  <a:gd name="connsiteX3" fmla="*/ 20557 w 130480"/>
                  <a:gd name="connsiteY3" fmla="*/ 4405 h 582653"/>
                  <a:gd name="connsiteX4" fmla="*/ 48065 w 130480"/>
                  <a:gd name="connsiteY4" fmla="*/ 28325 h 582653"/>
                  <a:gd name="connsiteX5" fmla="*/ 130480 w 130480"/>
                  <a:gd name="connsiteY5" fmla="*/ 582653 h 582653"/>
                  <a:gd name="connsiteX0" fmla="*/ 10492 w 48065"/>
                  <a:gd name="connsiteY0" fmla="*/ 28325 h 28325"/>
                  <a:gd name="connsiteX1" fmla="*/ 0 w 48065"/>
                  <a:gd name="connsiteY1" fmla="*/ 7342 h 28325"/>
                  <a:gd name="connsiteX2" fmla="*/ 13215 w 48065"/>
                  <a:gd name="connsiteY2" fmla="*/ 0 h 28325"/>
                  <a:gd name="connsiteX3" fmla="*/ 20557 w 48065"/>
                  <a:gd name="connsiteY3" fmla="*/ 4405 h 28325"/>
                  <a:gd name="connsiteX4" fmla="*/ 48065 w 48065"/>
                  <a:gd name="connsiteY4" fmla="*/ 28325 h 28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8065" h="28325">
                    <a:moveTo>
                      <a:pt x="10492" y="28325"/>
                    </a:moveTo>
                    <a:lnTo>
                      <a:pt x="0" y="7342"/>
                    </a:lnTo>
                    <a:lnTo>
                      <a:pt x="13215" y="0"/>
                    </a:lnTo>
                    <a:lnTo>
                      <a:pt x="20557" y="4405"/>
                    </a:lnTo>
                    <a:lnTo>
                      <a:pt x="48065" y="28325"/>
                    </a:lnTo>
                  </a:path>
                </a:pathLst>
              </a:custGeom>
              <a:solidFill>
                <a:srgbClr val="99FF99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553" name="グループ化 552">
              <a:extLst>
                <a:ext uri="{FF2B5EF4-FFF2-40B4-BE49-F238E27FC236}">
                  <a16:creationId xmlns:a16="http://schemas.microsoft.com/office/drawing/2014/main" id="{1DD9FC91-333D-49BD-83C3-BF2F3564F2C6}"/>
                </a:ext>
              </a:extLst>
            </p:cNvPr>
            <p:cNvGrpSpPr/>
            <p:nvPr/>
          </p:nvGrpSpPr>
          <p:grpSpPr>
            <a:xfrm>
              <a:off x="3971415" y="1543762"/>
              <a:ext cx="1953638" cy="1181852"/>
              <a:chOff x="1018665" y="1543762"/>
              <a:chExt cx="1953638" cy="1181852"/>
            </a:xfrm>
          </p:grpSpPr>
          <p:sp>
            <p:nvSpPr>
              <p:cNvPr id="554" name="正方形/長方形 553">
                <a:extLst>
                  <a:ext uri="{FF2B5EF4-FFF2-40B4-BE49-F238E27FC236}">
                    <a16:creationId xmlns:a16="http://schemas.microsoft.com/office/drawing/2014/main" id="{CF5842D4-78B4-E83D-4216-315FC367E115}"/>
                  </a:ext>
                </a:extLst>
              </p:cNvPr>
              <p:cNvSpPr/>
              <p:nvPr/>
            </p:nvSpPr>
            <p:spPr>
              <a:xfrm>
                <a:off x="2702999" y="1543762"/>
                <a:ext cx="269304" cy="153888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鳥取</a:t>
                </a:r>
              </a:p>
            </p:txBody>
          </p:sp>
          <p:sp>
            <p:nvSpPr>
              <p:cNvPr id="555" name="正方形/長方形 554">
                <a:extLst>
                  <a:ext uri="{FF2B5EF4-FFF2-40B4-BE49-F238E27FC236}">
                    <a16:creationId xmlns:a16="http://schemas.microsoft.com/office/drawing/2014/main" id="{180244FD-8C70-6656-C5AF-C2AE866813FA}"/>
                  </a:ext>
                </a:extLst>
              </p:cNvPr>
              <p:cNvSpPr/>
              <p:nvPr/>
            </p:nvSpPr>
            <p:spPr>
              <a:xfrm rot="20707676">
                <a:off x="1018665" y="2571726"/>
                <a:ext cx="269304" cy="153888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山口</a:t>
                </a:r>
              </a:p>
            </p:txBody>
          </p:sp>
          <p:sp>
            <p:nvSpPr>
              <p:cNvPr id="556" name="正方形/長方形 555">
                <a:extLst>
                  <a:ext uri="{FF2B5EF4-FFF2-40B4-BE49-F238E27FC236}">
                    <a16:creationId xmlns:a16="http://schemas.microsoft.com/office/drawing/2014/main" id="{283A0E9F-25A5-DD25-287A-759668C55593}"/>
                  </a:ext>
                </a:extLst>
              </p:cNvPr>
              <p:cNvSpPr/>
              <p:nvPr/>
            </p:nvSpPr>
            <p:spPr>
              <a:xfrm rot="19268282">
                <a:off x="1695776" y="1827218"/>
                <a:ext cx="423194" cy="246221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6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島根</a:t>
                </a:r>
              </a:p>
            </p:txBody>
          </p:sp>
          <p:sp>
            <p:nvSpPr>
              <p:cNvPr id="557" name="正方形/長方形 556">
                <a:extLst>
                  <a:ext uri="{FF2B5EF4-FFF2-40B4-BE49-F238E27FC236}">
                    <a16:creationId xmlns:a16="http://schemas.microsoft.com/office/drawing/2014/main" id="{207E5BE4-D1D1-1126-5072-591D112D6789}"/>
                  </a:ext>
                </a:extLst>
              </p:cNvPr>
              <p:cNvSpPr/>
              <p:nvPr/>
            </p:nvSpPr>
            <p:spPr>
              <a:xfrm>
                <a:off x="1947716" y="2215990"/>
                <a:ext cx="269304" cy="153888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広島</a:t>
                </a:r>
              </a:p>
            </p:txBody>
          </p:sp>
        </p:grpSp>
      </p:grpSp>
      <p:grpSp>
        <p:nvGrpSpPr>
          <p:cNvPr id="667" name="グループ化 666">
            <a:extLst>
              <a:ext uri="{FF2B5EF4-FFF2-40B4-BE49-F238E27FC236}">
                <a16:creationId xmlns:a16="http://schemas.microsoft.com/office/drawing/2014/main" id="{6F123963-9A02-0CB9-CE41-8A5832EA223D}"/>
              </a:ext>
            </a:extLst>
          </p:cNvPr>
          <p:cNvGrpSpPr/>
          <p:nvPr/>
        </p:nvGrpSpPr>
        <p:grpSpPr>
          <a:xfrm>
            <a:off x="6559221" y="1392053"/>
            <a:ext cx="2726270" cy="2157465"/>
            <a:chOff x="6559221" y="1392053"/>
            <a:chExt cx="2726270" cy="2157465"/>
          </a:xfrm>
        </p:grpSpPr>
        <p:grpSp>
          <p:nvGrpSpPr>
            <p:cNvPr id="558" name="グループ化 557">
              <a:extLst>
                <a:ext uri="{FF2B5EF4-FFF2-40B4-BE49-F238E27FC236}">
                  <a16:creationId xmlns:a16="http://schemas.microsoft.com/office/drawing/2014/main" id="{CEE7218F-C15D-9EE4-6A33-0192D6262233}"/>
                </a:ext>
              </a:extLst>
            </p:cNvPr>
            <p:cNvGrpSpPr/>
            <p:nvPr/>
          </p:nvGrpSpPr>
          <p:grpSpPr>
            <a:xfrm>
              <a:off x="6559221" y="1392053"/>
              <a:ext cx="2726270" cy="2157465"/>
              <a:chOff x="663246" y="1392053"/>
              <a:chExt cx="2726270" cy="2157465"/>
            </a:xfrm>
          </p:grpSpPr>
          <p:sp>
            <p:nvSpPr>
              <p:cNvPr id="559" name="フリーフォーム: 図形 558">
                <a:extLst>
                  <a:ext uri="{FF2B5EF4-FFF2-40B4-BE49-F238E27FC236}">
                    <a16:creationId xmlns:a16="http://schemas.microsoft.com/office/drawing/2014/main" id="{31FB614D-F7B3-CD93-DB0B-10A936C3DA09}"/>
                  </a:ext>
                </a:extLst>
              </p:cNvPr>
              <p:cNvSpPr/>
              <p:nvPr/>
            </p:nvSpPr>
            <p:spPr>
              <a:xfrm>
                <a:off x="695557" y="3088022"/>
                <a:ext cx="756505" cy="461495"/>
              </a:xfrm>
              <a:custGeom>
                <a:avLst/>
                <a:gdLst>
                  <a:gd name="connsiteX0" fmla="*/ 534781 w 756505"/>
                  <a:gd name="connsiteY0" fmla="*/ 0 h 461495"/>
                  <a:gd name="connsiteX1" fmla="*/ 556807 w 756505"/>
                  <a:gd name="connsiteY1" fmla="*/ 10279 h 461495"/>
                  <a:gd name="connsiteX2" fmla="*/ 578832 w 756505"/>
                  <a:gd name="connsiteY2" fmla="*/ 20557 h 461495"/>
                  <a:gd name="connsiteX3" fmla="*/ 618478 w 756505"/>
                  <a:gd name="connsiteY3" fmla="*/ 52861 h 461495"/>
                  <a:gd name="connsiteX4" fmla="*/ 624352 w 756505"/>
                  <a:gd name="connsiteY4" fmla="*/ 73419 h 461495"/>
                  <a:gd name="connsiteX5" fmla="*/ 640504 w 756505"/>
                  <a:gd name="connsiteY5" fmla="*/ 89570 h 461495"/>
                  <a:gd name="connsiteX6" fmla="*/ 641972 w 756505"/>
                  <a:gd name="connsiteY6" fmla="*/ 130685 h 461495"/>
                  <a:gd name="connsiteX7" fmla="*/ 628757 w 756505"/>
                  <a:gd name="connsiteY7" fmla="*/ 157116 h 461495"/>
                  <a:gd name="connsiteX8" fmla="*/ 640504 w 756505"/>
                  <a:gd name="connsiteY8" fmla="*/ 179141 h 461495"/>
                  <a:gd name="connsiteX9" fmla="*/ 640504 w 756505"/>
                  <a:gd name="connsiteY9" fmla="*/ 193825 h 461495"/>
                  <a:gd name="connsiteX10" fmla="*/ 625820 w 756505"/>
                  <a:gd name="connsiteY10" fmla="*/ 202635 h 461495"/>
                  <a:gd name="connsiteX11" fmla="*/ 615542 w 756505"/>
                  <a:gd name="connsiteY11" fmla="*/ 243750 h 461495"/>
                  <a:gd name="connsiteX12" fmla="*/ 594985 w 756505"/>
                  <a:gd name="connsiteY12" fmla="*/ 243750 h 461495"/>
                  <a:gd name="connsiteX13" fmla="*/ 581769 w 756505"/>
                  <a:gd name="connsiteY13" fmla="*/ 234939 h 461495"/>
                  <a:gd name="connsiteX14" fmla="*/ 570022 w 756505"/>
                  <a:gd name="connsiteY14" fmla="*/ 232003 h 461495"/>
                  <a:gd name="connsiteX15" fmla="*/ 564149 w 756505"/>
                  <a:gd name="connsiteY15" fmla="*/ 236407 h 461495"/>
                  <a:gd name="connsiteX16" fmla="*/ 578832 w 756505"/>
                  <a:gd name="connsiteY16" fmla="*/ 264307 h 461495"/>
                  <a:gd name="connsiteX17" fmla="*/ 571491 w 756505"/>
                  <a:gd name="connsiteY17" fmla="*/ 274586 h 461495"/>
                  <a:gd name="connsiteX18" fmla="*/ 542123 w 756505"/>
                  <a:gd name="connsiteY18" fmla="*/ 278990 h 461495"/>
                  <a:gd name="connsiteX19" fmla="*/ 542123 w 756505"/>
                  <a:gd name="connsiteY19" fmla="*/ 299548 h 461495"/>
                  <a:gd name="connsiteX20" fmla="*/ 509819 w 756505"/>
                  <a:gd name="connsiteY20" fmla="*/ 289269 h 461495"/>
                  <a:gd name="connsiteX21" fmla="*/ 501009 w 756505"/>
                  <a:gd name="connsiteY21" fmla="*/ 277522 h 461495"/>
                  <a:gd name="connsiteX22" fmla="*/ 474578 w 756505"/>
                  <a:gd name="connsiteY22" fmla="*/ 284864 h 461495"/>
                  <a:gd name="connsiteX23" fmla="*/ 480452 w 756505"/>
                  <a:gd name="connsiteY23" fmla="*/ 331852 h 461495"/>
                  <a:gd name="connsiteX24" fmla="*/ 480452 w 756505"/>
                  <a:gd name="connsiteY24" fmla="*/ 355346 h 461495"/>
                  <a:gd name="connsiteX25" fmla="*/ 490730 w 756505"/>
                  <a:gd name="connsiteY25" fmla="*/ 361219 h 461495"/>
                  <a:gd name="connsiteX26" fmla="*/ 534781 w 756505"/>
                  <a:gd name="connsiteY26" fmla="*/ 375903 h 461495"/>
                  <a:gd name="connsiteX27" fmla="*/ 540655 w 756505"/>
                  <a:gd name="connsiteY27" fmla="*/ 374435 h 461495"/>
                  <a:gd name="connsiteX28" fmla="*/ 575896 w 756505"/>
                  <a:gd name="connsiteY28" fmla="*/ 367093 h 461495"/>
                  <a:gd name="connsiteX29" fmla="*/ 586174 w 756505"/>
                  <a:gd name="connsiteY29" fmla="*/ 361219 h 461495"/>
                  <a:gd name="connsiteX30" fmla="*/ 602326 w 756505"/>
                  <a:gd name="connsiteY30" fmla="*/ 355346 h 461495"/>
                  <a:gd name="connsiteX31" fmla="*/ 617010 w 756505"/>
                  <a:gd name="connsiteY31" fmla="*/ 355346 h 461495"/>
                  <a:gd name="connsiteX32" fmla="*/ 633162 w 756505"/>
                  <a:gd name="connsiteY32" fmla="*/ 361219 h 461495"/>
                  <a:gd name="connsiteX33" fmla="*/ 649314 w 756505"/>
                  <a:gd name="connsiteY33" fmla="*/ 375903 h 461495"/>
                  <a:gd name="connsiteX34" fmla="*/ 665466 w 756505"/>
                  <a:gd name="connsiteY34" fmla="*/ 372966 h 461495"/>
                  <a:gd name="connsiteX35" fmla="*/ 690429 w 756505"/>
                  <a:gd name="connsiteY35" fmla="*/ 381776 h 461495"/>
                  <a:gd name="connsiteX36" fmla="*/ 727138 w 756505"/>
                  <a:gd name="connsiteY36" fmla="*/ 374435 h 461495"/>
                  <a:gd name="connsiteX37" fmla="*/ 743290 w 756505"/>
                  <a:gd name="connsiteY37" fmla="*/ 361219 h 461495"/>
                  <a:gd name="connsiteX38" fmla="*/ 756505 w 756505"/>
                  <a:gd name="connsiteY38" fmla="*/ 364156 h 461495"/>
                  <a:gd name="connsiteX39" fmla="*/ 738885 w 756505"/>
                  <a:gd name="connsiteY39" fmla="*/ 387650 h 461495"/>
                  <a:gd name="connsiteX40" fmla="*/ 738885 w 756505"/>
                  <a:gd name="connsiteY40" fmla="*/ 403802 h 461495"/>
                  <a:gd name="connsiteX41" fmla="*/ 731543 w 756505"/>
                  <a:gd name="connsiteY41" fmla="*/ 417017 h 461495"/>
                  <a:gd name="connsiteX42" fmla="*/ 733011 w 756505"/>
                  <a:gd name="connsiteY42" fmla="*/ 430232 h 461495"/>
                  <a:gd name="connsiteX43" fmla="*/ 713923 w 756505"/>
                  <a:gd name="connsiteY43" fmla="*/ 433170 h 461495"/>
                  <a:gd name="connsiteX44" fmla="*/ 706581 w 756505"/>
                  <a:gd name="connsiteY44" fmla="*/ 444917 h 461495"/>
                  <a:gd name="connsiteX45" fmla="*/ 707765 w 756505"/>
                  <a:gd name="connsiteY45" fmla="*/ 461495 h 461495"/>
                  <a:gd name="connsiteX46" fmla="*/ 222067 w 756505"/>
                  <a:gd name="connsiteY46" fmla="*/ 461495 h 461495"/>
                  <a:gd name="connsiteX47" fmla="*/ 205866 w 756505"/>
                  <a:gd name="connsiteY47" fmla="*/ 447852 h 461495"/>
                  <a:gd name="connsiteX48" fmla="*/ 195587 w 756505"/>
                  <a:gd name="connsiteY48" fmla="*/ 433170 h 461495"/>
                  <a:gd name="connsiteX49" fmla="*/ 158878 w 756505"/>
                  <a:gd name="connsiteY49" fmla="*/ 422891 h 461495"/>
                  <a:gd name="connsiteX50" fmla="*/ 126574 w 756505"/>
                  <a:gd name="connsiteY50" fmla="*/ 437574 h 461495"/>
                  <a:gd name="connsiteX51" fmla="*/ 106017 w 756505"/>
                  <a:gd name="connsiteY51" fmla="*/ 437574 h 461495"/>
                  <a:gd name="connsiteX52" fmla="*/ 107013 w 756505"/>
                  <a:gd name="connsiteY52" fmla="*/ 461495 h 461495"/>
                  <a:gd name="connsiteX53" fmla="*/ 29428 w 756505"/>
                  <a:gd name="connsiteY53" fmla="*/ 461495 h 461495"/>
                  <a:gd name="connsiteX54" fmla="*/ 33479 w 756505"/>
                  <a:gd name="connsiteY54" fmla="*/ 431113 h 461495"/>
                  <a:gd name="connsiteX55" fmla="*/ 8810 w 756505"/>
                  <a:gd name="connsiteY55" fmla="*/ 402921 h 461495"/>
                  <a:gd name="connsiteX56" fmla="*/ 14096 w 756505"/>
                  <a:gd name="connsiteY56" fmla="*/ 387062 h 461495"/>
                  <a:gd name="connsiteX57" fmla="*/ 0 w 756505"/>
                  <a:gd name="connsiteY57" fmla="*/ 381776 h 461495"/>
                  <a:gd name="connsiteX58" fmla="*/ 0 w 756505"/>
                  <a:gd name="connsiteY58" fmla="*/ 367680 h 461495"/>
                  <a:gd name="connsiteX59" fmla="*/ 24669 w 756505"/>
                  <a:gd name="connsiteY59" fmla="*/ 367680 h 461495"/>
                  <a:gd name="connsiteX60" fmla="*/ 19383 w 756505"/>
                  <a:gd name="connsiteY60" fmla="*/ 348297 h 461495"/>
                  <a:gd name="connsiteX61" fmla="*/ 22907 w 756505"/>
                  <a:gd name="connsiteY61" fmla="*/ 341249 h 461495"/>
                  <a:gd name="connsiteX62" fmla="*/ 15859 w 756505"/>
                  <a:gd name="connsiteY62" fmla="*/ 302484 h 461495"/>
                  <a:gd name="connsiteX63" fmla="*/ 7048 w 756505"/>
                  <a:gd name="connsiteY63" fmla="*/ 295436 h 461495"/>
                  <a:gd name="connsiteX64" fmla="*/ 24669 w 756505"/>
                  <a:gd name="connsiteY64" fmla="*/ 277816 h 461495"/>
                  <a:gd name="connsiteX65" fmla="*/ 28193 w 756505"/>
                  <a:gd name="connsiteY65" fmla="*/ 267243 h 461495"/>
                  <a:gd name="connsiteX66" fmla="*/ 42289 w 756505"/>
                  <a:gd name="connsiteY66" fmla="*/ 265481 h 461495"/>
                  <a:gd name="connsiteX67" fmla="*/ 42289 w 756505"/>
                  <a:gd name="connsiteY67" fmla="*/ 230241 h 461495"/>
                  <a:gd name="connsiteX68" fmla="*/ 56386 w 756505"/>
                  <a:gd name="connsiteY68" fmla="*/ 207334 h 461495"/>
                  <a:gd name="connsiteX69" fmla="*/ 66958 w 756505"/>
                  <a:gd name="connsiteY69" fmla="*/ 200286 h 461495"/>
                  <a:gd name="connsiteX70" fmla="*/ 82816 w 756505"/>
                  <a:gd name="connsiteY70" fmla="*/ 172093 h 461495"/>
                  <a:gd name="connsiteX71" fmla="*/ 119819 w 756505"/>
                  <a:gd name="connsiteY71" fmla="*/ 159759 h 461495"/>
                  <a:gd name="connsiteX72" fmla="*/ 139202 w 756505"/>
                  <a:gd name="connsiteY72" fmla="*/ 149186 h 461495"/>
                  <a:gd name="connsiteX73" fmla="*/ 158584 w 756505"/>
                  <a:gd name="connsiteY73" fmla="*/ 163283 h 461495"/>
                  <a:gd name="connsiteX74" fmla="*/ 186777 w 756505"/>
                  <a:gd name="connsiteY74" fmla="*/ 154473 h 461495"/>
                  <a:gd name="connsiteX75" fmla="*/ 197349 w 756505"/>
                  <a:gd name="connsiteY75" fmla="*/ 165045 h 461495"/>
                  <a:gd name="connsiteX76" fmla="*/ 223780 w 756505"/>
                  <a:gd name="connsiteY76" fmla="*/ 161521 h 461495"/>
                  <a:gd name="connsiteX77" fmla="*/ 244925 w 756505"/>
                  <a:gd name="connsiteY77" fmla="*/ 149186 h 461495"/>
                  <a:gd name="connsiteX78" fmla="*/ 243163 w 756505"/>
                  <a:gd name="connsiteY78" fmla="*/ 135090 h 461495"/>
                  <a:gd name="connsiteX79" fmla="*/ 253735 w 756505"/>
                  <a:gd name="connsiteY79" fmla="*/ 126280 h 461495"/>
                  <a:gd name="connsiteX80" fmla="*/ 253735 w 756505"/>
                  <a:gd name="connsiteY80" fmla="*/ 110422 h 461495"/>
                  <a:gd name="connsiteX81" fmla="*/ 244925 w 756505"/>
                  <a:gd name="connsiteY81" fmla="*/ 89277 h 461495"/>
                  <a:gd name="connsiteX82" fmla="*/ 256644 w 756505"/>
                  <a:gd name="connsiteY82" fmla="*/ 67303 h 461495"/>
                  <a:gd name="connsiteX83" fmla="*/ 263132 w 756505"/>
                  <a:gd name="connsiteY83" fmla="*/ 66076 h 461495"/>
                  <a:gd name="connsiteX84" fmla="*/ 298373 w 756505"/>
                  <a:gd name="connsiteY84" fmla="*/ 71950 h 461495"/>
                  <a:gd name="connsiteX85" fmla="*/ 314525 w 756505"/>
                  <a:gd name="connsiteY85" fmla="*/ 93976 h 461495"/>
                  <a:gd name="connsiteX86" fmla="*/ 421717 w 756505"/>
                  <a:gd name="connsiteY86" fmla="*/ 99849 h 461495"/>
                  <a:gd name="connsiteX87" fmla="*/ 427590 w 756505"/>
                  <a:gd name="connsiteY87" fmla="*/ 76355 h 461495"/>
                  <a:gd name="connsiteX88" fmla="*/ 448147 w 756505"/>
                  <a:gd name="connsiteY88" fmla="*/ 66076 h 461495"/>
                  <a:gd name="connsiteX89" fmla="*/ 458426 w 756505"/>
                  <a:gd name="connsiteY89" fmla="*/ 55798 h 461495"/>
                  <a:gd name="connsiteX90" fmla="*/ 467236 w 756505"/>
                  <a:gd name="connsiteY90" fmla="*/ 44051 h 461495"/>
                  <a:gd name="connsiteX91" fmla="*/ 471641 w 756505"/>
                  <a:gd name="connsiteY91" fmla="*/ 33773 h 461495"/>
                  <a:gd name="connsiteX92" fmla="*/ 473110 w 756505"/>
                  <a:gd name="connsiteY92" fmla="*/ 23494 h 461495"/>
                  <a:gd name="connsiteX93" fmla="*/ 498072 w 756505"/>
                  <a:gd name="connsiteY93" fmla="*/ 11747 h 461495"/>
                  <a:gd name="connsiteX94" fmla="*/ 511287 w 756505"/>
                  <a:gd name="connsiteY94" fmla="*/ 8810 h 461495"/>
                  <a:gd name="connsiteX95" fmla="*/ 527439 w 756505"/>
                  <a:gd name="connsiteY95" fmla="*/ 8810 h 4614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</a:cxnLst>
                <a:rect l="l" t="t" r="r" b="b"/>
                <a:pathLst>
                  <a:path w="756505" h="461495">
                    <a:moveTo>
                      <a:pt x="534781" y="0"/>
                    </a:moveTo>
                    <a:lnTo>
                      <a:pt x="556807" y="10279"/>
                    </a:lnTo>
                    <a:lnTo>
                      <a:pt x="578832" y="20557"/>
                    </a:lnTo>
                    <a:lnTo>
                      <a:pt x="618478" y="52861"/>
                    </a:lnTo>
                    <a:lnTo>
                      <a:pt x="624352" y="73419"/>
                    </a:lnTo>
                    <a:lnTo>
                      <a:pt x="640504" y="89570"/>
                    </a:lnTo>
                    <a:lnTo>
                      <a:pt x="641972" y="130685"/>
                    </a:lnTo>
                    <a:lnTo>
                      <a:pt x="628757" y="157116"/>
                    </a:lnTo>
                    <a:lnTo>
                      <a:pt x="640504" y="179141"/>
                    </a:lnTo>
                    <a:lnTo>
                      <a:pt x="640504" y="193825"/>
                    </a:lnTo>
                    <a:lnTo>
                      <a:pt x="625820" y="202635"/>
                    </a:lnTo>
                    <a:lnTo>
                      <a:pt x="615542" y="243750"/>
                    </a:lnTo>
                    <a:lnTo>
                      <a:pt x="594985" y="243750"/>
                    </a:lnTo>
                    <a:lnTo>
                      <a:pt x="581769" y="234939"/>
                    </a:lnTo>
                    <a:lnTo>
                      <a:pt x="570022" y="232003"/>
                    </a:lnTo>
                    <a:lnTo>
                      <a:pt x="564149" y="236407"/>
                    </a:lnTo>
                    <a:lnTo>
                      <a:pt x="578832" y="264307"/>
                    </a:lnTo>
                    <a:lnTo>
                      <a:pt x="571491" y="274586"/>
                    </a:lnTo>
                    <a:lnTo>
                      <a:pt x="542123" y="278990"/>
                    </a:lnTo>
                    <a:lnTo>
                      <a:pt x="542123" y="299548"/>
                    </a:lnTo>
                    <a:lnTo>
                      <a:pt x="509819" y="289269"/>
                    </a:lnTo>
                    <a:lnTo>
                      <a:pt x="501009" y="277522"/>
                    </a:lnTo>
                    <a:lnTo>
                      <a:pt x="474578" y="284864"/>
                    </a:lnTo>
                    <a:lnTo>
                      <a:pt x="480452" y="331852"/>
                    </a:lnTo>
                    <a:lnTo>
                      <a:pt x="480452" y="355346"/>
                    </a:lnTo>
                    <a:lnTo>
                      <a:pt x="490730" y="361219"/>
                    </a:lnTo>
                    <a:lnTo>
                      <a:pt x="534781" y="375903"/>
                    </a:lnTo>
                    <a:lnTo>
                      <a:pt x="540655" y="374435"/>
                    </a:lnTo>
                    <a:lnTo>
                      <a:pt x="575896" y="367093"/>
                    </a:lnTo>
                    <a:lnTo>
                      <a:pt x="586174" y="361219"/>
                    </a:lnTo>
                    <a:lnTo>
                      <a:pt x="602326" y="355346"/>
                    </a:lnTo>
                    <a:lnTo>
                      <a:pt x="617010" y="355346"/>
                    </a:lnTo>
                    <a:lnTo>
                      <a:pt x="633162" y="361219"/>
                    </a:lnTo>
                    <a:lnTo>
                      <a:pt x="649314" y="375903"/>
                    </a:lnTo>
                    <a:lnTo>
                      <a:pt x="665466" y="372966"/>
                    </a:lnTo>
                    <a:lnTo>
                      <a:pt x="690429" y="381776"/>
                    </a:lnTo>
                    <a:lnTo>
                      <a:pt x="727138" y="374435"/>
                    </a:lnTo>
                    <a:lnTo>
                      <a:pt x="743290" y="361219"/>
                    </a:lnTo>
                    <a:lnTo>
                      <a:pt x="756505" y="364156"/>
                    </a:lnTo>
                    <a:lnTo>
                      <a:pt x="738885" y="387650"/>
                    </a:lnTo>
                    <a:lnTo>
                      <a:pt x="738885" y="403802"/>
                    </a:lnTo>
                    <a:lnTo>
                      <a:pt x="731543" y="417017"/>
                    </a:lnTo>
                    <a:lnTo>
                      <a:pt x="733011" y="430232"/>
                    </a:lnTo>
                    <a:lnTo>
                      <a:pt x="713923" y="433170"/>
                    </a:lnTo>
                    <a:lnTo>
                      <a:pt x="706581" y="444917"/>
                    </a:lnTo>
                    <a:lnTo>
                      <a:pt x="707765" y="461495"/>
                    </a:lnTo>
                    <a:lnTo>
                      <a:pt x="222067" y="461495"/>
                    </a:lnTo>
                    <a:lnTo>
                      <a:pt x="205866" y="447852"/>
                    </a:lnTo>
                    <a:lnTo>
                      <a:pt x="195587" y="433170"/>
                    </a:lnTo>
                    <a:lnTo>
                      <a:pt x="158878" y="422891"/>
                    </a:lnTo>
                    <a:lnTo>
                      <a:pt x="126574" y="437574"/>
                    </a:lnTo>
                    <a:lnTo>
                      <a:pt x="106017" y="437574"/>
                    </a:lnTo>
                    <a:lnTo>
                      <a:pt x="107013" y="461495"/>
                    </a:lnTo>
                    <a:lnTo>
                      <a:pt x="29428" y="461495"/>
                    </a:lnTo>
                    <a:lnTo>
                      <a:pt x="33479" y="431113"/>
                    </a:lnTo>
                    <a:lnTo>
                      <a:pt x="8810" y="402921"/>
                    </a:lnTo>
                    <a:lnTo>
                      <a:pt x="14096" y="387062"/>
                    </a:lnTo>
                    <a:lnTo>
                      <a:pt x="0" y="381776"/>
                    </a:lnTo>
                    <a:lnTo>
                      <a:pt x="0" y="367680"/>
                    </a:lnTo>
                    <a:lnTo>
                      <a:pt x="24669" y="367680"/>
                    </a:lnTo>
                    <a:lnTo>
                      <a:pt x="19383" y="348297"/>
                    </a:lnTo>
                    <a:lnTo>
                      <a:pt x="22907" y="341249"/>
                    </a:lnTo>
                    <a:lnTo>
                      <a:pt x="15859" y="302484"/>
                    </a:lnTo>
                    <a:lnTo>
                      <a:pt x="7048" y="295436"/>
                    </a:lnTo>
                    <a:lnTo>
                      <a:pt x="24669" y="277816"/>
                    </a:lnTo>
                    <a:lnTo>
                      <a:pt x="28193" y="267243"/>
                    </a:lnTo>
                    <a:lnTo>
                      <a:pt x="42289" y="265481"/>
                    </a:lnTo>
                    <a:lnTo>
                      <a:pt x="42289" y="230241"/>
                    </a:lnTo>
                    <a:lnTo>
                      <a:pt x="56386" y="207334"/>
                    </a:lnTo>
                    <a:lnTo>
                      <a:pt x="66958" y="200286"/>
                    </a:lnTo>
                    <a:lnTo>
                      <a:pt x="82816" y="172093"/>
                    </a:lnTo>
                    <a:lnTo>
                      <a:pt x="119819" y="159759"/>
                    </a:lnTo>
                    <a:lnTo>
                      <a:pt x="139202" y="149186"/>
                    </a:lnTo>
                    <a:lnTo>
                      <a:pt x="158584" y="163283"/>
                    </a:lnTo>
                    <a:lnTo>
                      <a:pt x="186777" y="154473"/>
                    </a:lnTo>
                    <a:lnTo>
                      <a:pt x="197349" y="165045"/>
                    </a:lnTo>
                    <a:lnTo>
                      <a:pt x="223780" y="161521"/>
                    </a:lnTo>
                    <a:lnTo>
                      <a:pt x="244925" y="149186"/>
                    </a:lnTo>
                    <a:lnTo>
                      <a:pt x="243163" y="135090"/>
                    </a:lnTo>
                    <a:lnTo>
                      <a:pt x="253735" y="126280"/>
                    </a:lnTo>
                    <a:lnTo>
                      <a:pt x="253735" y="110422"/>
                    </a:lnTo>
                    <a:lnTo>
                      <a:pt x="244925" y="89277"/>
                    </a:lnTo>
                    <a:lnTo>
                      <a:pt x="256644" y="67303"/>
                    </a:lnTo>
                    <a:lnTo>
                      <a:pt x="263132" y="66076"/>
                    </a:lnTo>
                    <a:lnTo>
                      <a:pt x="298373" y="71950"/>
                    </a:lnTo>
                    <a:lnTo>
                      <a:pt x="314525" y="93976"/>
                    </a:lnTo>
                    <a:lnTo>
                      <a:pt x="421717" y="99849"/>
                    </a:lnTo>
                    <a:lnTo>
                      <a:pt x="427590" y="76355"/>
                    </a:lnTo>
                    <a:lnTo>
                      <a:pt x="448147" y="66076"/>
                    </a:lnTo>
                    <a:lnTo>
                      <a:pt x="458426" y="55798"/>
                    </a:lnTo>
                    <a:lnTo>
                      <a:pt x="467236" y="44051"/>
                    </a:lnTo>
                    <a:lnTo>
                      <a:pt x="471641" y="33773"/>
                    </a:lnTo>
                    <a:lnTo>
                      <a:pt x="473110" y="23494"/>
                    </a:lnTo>
                    <a:lnTo>
                      <a:pt x="498072" y="11747"/>
                    </a:lnTo>
                    <a:lnTo>
                      <a:pt x="511287" y="8810"/>
                    </a:lnTo>
                    <a:lnTo>
                      <a:pt x="527439" y="881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>
                <a:noFill/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grpSp>
            <p:nvGrpSpPr>
              <p:cNvPr id="560" name="グループ化 559">
                <a:extLst>
                  <a:ext uri="{FF2B5EF4-FFF2-40B4-BE49-F238E27FC236}">
                    <a16:creationId xmlns:a16="http://schemas.microsoft.com/office/drawing/2014/main" id="{5BE32C4B-8D69-6518-ADF2-DEB323BE6948}"/>
                  </a:ext>
                </a:extLst>
              </p:cNvPr>
              <p:cNvGrpSpPr/>
              <p:nvPr/>
            </p:nvGrpSpPr>
            <p:grpSpPr>
              <a:xfrm>
                <a:off x="663981" y="1392053"/>
                <a:ext cx="2725535" cy="2157465"/>
                <a:chOff x="663981" y="1392053"/>
                <a:chExt cx="2725535" cy="2157465"/>
              </a:xfrm>
            </p:grpSpPr>
            <p:sp>
              <p:nvSpPr>
                <p:cNvPr id="614" name="フリーフォーム: 図形 613">
                  <a:extLst>
                    <a:ext uri="{FF2B5EF4-FFF2-40B4-BE49-F238E27FC236}">
                      <a16:creationId xmlns:a16="http://schemas.microsoft.com/office/drawing/2014/main" id="{54CAD95B-7019-65AF-1C28-B1006BF06BAE}"/>
                    </a:ext>
                  </a:extLst>
                </p:cNvPr>
                <p:cNvSpPr/>
                <p:nvPr/>
              </p:nvSpPr>
              <p:spPr>
                <a:xfrm>
                  <a:off x="3116462" y="1392053"/>
                  <a:ext cx="273054" cy="812010"/>
                </a:xfrm>
                <a:custGeom>
                  <a:avLst/>
                  <a:gdLst>
                    <a:gd name="connsiteX0" fmla="*/ 187952 w 273054"/>
                    <a:gd name="connsiteY0" fmla="*/ 0 h 812010"/>
                    <a:gd name="connsiteX1" fmla="*/ 207040 w 273054"/>
                    <a:gd name="connsiteY1" fmla="*/ 0 h 812010"/>
                    <a:gd name="connsiteX2" fmla="*/ 215851 w 273054"/>
                    <a:gd name="connsiteY2" fmla="*/ 13216 h 812010"/>
                    <a:gd name="connsiteX3" fmla="*/ 234940 w 273054"/>
                    <a:gd name="connsiteY3" fmla="*/ 7342 h 812010"/>
                    <a:gd name="connsiteX4" fmla="*/ 258433 w 273054"/>
                    <a:gd name="connsiteY4" fmla="*/ 22026 h 812010"/>
                    <a:gd name="connsiteX5" fmla="*/ 273054 w 273054"/>
                    <a:gd name="connsiteY5" fmla="*/ 15528 h 812010"/>
                    <a:gd name="connsiteX6" fmla="*/ 273054 w 273054"/>
                    <a:gd name="connsiteY6" fmla="*/ 773007 h 812010"/>
                    <a:gd name="connsiteX7" fmla="*/ 268712 w 273054"/>
                    <a:gd name="connsiteY7" fmla="*/ 772364 h 812010"/>
                    <a:gd name="connsiteX8" fmla="*/ 233471 w 273054"/>
                    <a:gd name="connsiteY8" fmla="*/ 787048 h 812010"/>
                    <a:gd name="connsiteX9" fmla="*/ 195293 w 273054"/>
                    <a:gd name="connsiteY9" fmla="*/ 769427 h 812010"/>
                    <a:gd name="connsiteX10" fmla="*/ 182078 w 273054"/>
                    <a:gd name="connsiteY10" fmla="*/ 776769 h 812010"/>
                    <a:gd name="connsiteX11" fmla="*/ 162989 w 273054"/>
                    <a:gd name="connsiteY11" fmla="*/ 776769 h 812010"/>
                    <a:gd name="connsiteX12" fmla="*/ 154179 w 273054"/>
                    <a:gd name="connsiteY12" fmla="*/ 772364 h 812010"/>
                    <a:gd name="connsiteX13" fmla="*/ 132154 w 273054"/>
                    <a:gd name="connsiteY13" fmla="*/ 778237 h 812010"/>
                    <a:gd name="connsiteX14" fmla="*/ 127748 w 273054"/>
                    <a:gd name="connsiteY14" fmla="*/ 787048 h 812010"/>
                    <a:gd name="connsiteX15" fmla="*/ 127748 w 273054"/>
                    <a:gd name="connsiteY15" fmla="*/ 797326 h 812010"/>
                    <a:gd name="connsiteX16" fmla="*/ 113065 w 273054"/>
                    <a:gd name="connsiteY16" fmla="*/ 806136 h 812010"/>
                    <a:gd name="connsiteX17" fmla="*/ 92508 w 273054"/>
                    <a:gd name="connsiteY17" fmla="*/ 812010 h 812010"/>
                    <a:gd name="connsiteX18" fmla="*/ 77824 w 273054"/>
                    <a:gd name="connsiteY18" fmla="*/ 794389 h 812010"/>
                    <a:gd name="connsiteX19" fmla="*/ 58735 w 273054"/>
                    <a:gd name="connsiteY19" fmla="*/ 806136 h 812010"/>
                    <a:gd name="connsiteX20" fmla="*/ 46988 w 273054"/>
                    <a:gd name="connsiteY20" fmla="*/ 806136 h 812010"/>
                    <a:gd name="connsiteX21" fmla="*/ 45520 w 273054"/>
                    <a:gd name="connsiteY21" fmla="*/ 789984 h 812010"/>
                    <a:gd name="connsiteX22" fmla="*/ 55798 w 273054"/>
                    <a:gd name="connsiteY22" fmla="*/ 778237 h 812010"/>
                    <a:gd name="connsiteX23" fmla="*/ 42583 w 273054"/>
                    <a:gd name="connsiteY23" fmla="*/ 769427 h 812010"/>
                    <a:gd name="connsiteX24" fmla="*/ 42583 w 273054"/>
                    <a:gd name="connsiteY24" fmla="*/ 747401 h 812010"/>
                    <a:gd name="connsiteX25" fmla="*/ 22026 w 273054"/>
                    <a:gd name="connsiteY25" fmla="*/ 726844 h 812010"/>
                    <a:gd name="connsiteX26" fmla="*/ 10279 w 273054"/>
                    <a:gd name="connsiteY26" fmla="*/ 726844 h 812010"/>
                    <a:gd name="connsiteX27" fmla="*/ 8810 w 273054"/>
                    <a:gd name="connsiteY27" fmla="*/ 713629 h 812010"/>
                    <a:gd name="connsiteX28" fmla="*/ 1468 w 273054"/>
                    <a:gd name="connsiteY28" fmla="*/ 706287 h 812010"/>
                    <a:gd name="connsiteX29" fmla="*/ 2937 w 273054"/>
                    <a:gd name="connsiteY29" fmla="*/ 687198 h 812010"/>
                    <a:gd name="connsiteX30" fmla="*/ 13215 w 273054"/>
                    <a:gd name="connsiteY30" fmla="*/ 666641 h 812010"/>
                    <a:gd name="connsiteX31" fmla="*/ 32304 w 273054"/>
                    <a:gd name="connsiteY31" fmla="*/ 660768 h 812010"/>
                    <a:gd name="connsiteX32" fmla="*/ 14684 w 273054"/>
                    <a:gd name="connsiteY32" fmla="*/ 635805 h 812010"/>
                    <a:gd name="connsiteX33" fmla="*/ 0 w 273054"/>
                    <a:gd name="connsiteY33" fmla="*/ 632868 h 812010"/>
                    <a:gd name="connsiteX34" fmla="*/ 11747 w 273054"/>
                    <a:gd name="connsiteY34" fmla="*/ 613780 h 812010"/>
                    <a:gd name="connsiteX35" fmla="*/ 11747 w 273054"/>
                    <a:gd name="connsiteY35" fmla="*/ 593222 h 812010"/>
                    <a:gd name="connsiteX36" fmla="*/ 23494 w 273054"/>
                    <a:gd name="connsiteY36" fmla="*/ 581475 h 812010"/>
                    <a:gd name="connsiteX37" fmla="*/ 8810 w 273054"/>
                    <a:gd name="connsiteY37" fmla="*/ 575602 h 812010"/>
                    <a:gd name="connsiteX38" fmla="*/ 10279 w 273054"/>
                    <a:gd name="connsiteY38" fmla="*/ 565323 h 812010"/>
                    <a:gd name="connsiteX39" fmla="*/ 17621 w 273054"/>
                    <a:gd name="connsiteY39" fmla="*/ 550640 h 812010"/>
                    <a:gd name="connsiteX40" fmla="*/ 41115 w 273054"/>
                    <a:gd name="connsiteY40" fmla="*/ 540361 h 812010"/>
                    <a:gd name="connsiteX41" fmla="*/ 46988 w 273054"/>
                    <a:gd name="connsiteY41" fmla="*/ 516867 h 812010"/>
                    <a:gd name="connsiteX42" fmla="*/ 55798 w 273054"/>
                    <a:gd name="connsiteY42" fmla="*/ 499247 h 812010"/>
                    <a:gd name="connsiteX43" fmla="*/ 69014 w 273054"/>
                    <a:gd name="connsiteY43" fmla="*/ 494842 h 812010"/>
                    <a:gd name="connsiteX44" fmla="*/ 77824 w 273054"/>
                    <a:gd name="connsiteY44" fmla="*/ 466942 h 812010"/>
                    <a:gd name="connsiteX45" fmla="*/ 77824 w 273054"/>
                    <a:gd name="connsiteY45" fmla="*/ 453727 h 812010"/>
                    <a:gd name="connsiteX46" fmla="*/ 93976 w 273054"/>
                    <a:gd name="connsiteY46" fmla="*/ 441980 h 812010"/>
                    <a:gd name="connsiteX47" fmla="*/ 110128 w 273054"/>
                    <a:gd name="connsiteY47" fmla="*/ 449322 h 812010"/>
                    <a:gd name="connsiteX48" fmla="*/ 110128 w 273054"/>
                    <a:gd name="connsiteY48" fmla="*/ 439043 h 812010"/>
                    <a:gd name="connsiteX49" fmla="*/ 107191 w 273054"/>
                    <a:gd name="connsiteY49" fmla="*/ 431702 h 812010"/>
                    <a:gd name="connsiteX50" fmla="*/ 108660 w 273054"/>
                    <a:gd name="connsiteY50" fmla="*/ 422891 h 812010"/>
                    <a:gd name="connsiteX51" fmla="*/ 92508 w 273054"/>
                    <a:gd name="connsiteY51" fmla="*/ 411144 h 812010"/>
                    <a:gd name="connsiteX52" fmla="*/ 86634 w 273054"/>
                    <a:gd name="connsiteY52" fmla="*/ 392055 h 812010"/>
                    <a:gd name="connsiteX53" fmla="*/ 108660 w 273054"/>
                    <a:gd name="connsiteY53" fmla="*/ 372967 h 812010"/>
                    <a:gd name="connsiteX54" fmla="*/ 130685 w 273054"/>
                    <a:gd name="connsiteY54" fmla="*/ 378840 h 812010"/>
                    <a:gd name="connsiteX55" fmla="*/ 151242 w 273054"/>
                    <a:gd name="connsiteY55" fmla="*/ 367093 h 812010"/>
                    <a:gd name="connsiteX56" fmla="*/ 182078 w 273054"/>
                    <a:gd name="connsiteY56" fmla="*/ 339194 h 812010"/>
                    <a:gd name="connsiteX57" fmla="*/ 185015 w 273054"/>
                    <a:gd name="connsiteY57" fmla="*/ 309827 h 812010"/>
                    <a:gd name="connsiteX58" fmla="*/ 173268 w 273054"/>
                    <a:gd name="connsiteY58" fmla="*/ 302485 h 812010"/>
                    <a:gd name="connsiteX59" fmla="*/ 182078 w 273054"/>
                    <a:gd name="connsiteY59" fmla="*/ 268712 h 812010"/>
                    <a:gd name="connsiteX60" fmla="*/ 157116 w 273054"/>
                    <a:gd name="connsiteY60" fmla="*/ 254029 h 812010"/>
                    <a:gd name="connsiteX61" fmla="*/ 158584 w 273054"/>
                    <a:gd name="connsiteY61" fmla="*/ 211446 h 812010"/>
                    <a:gd name="connsiteX62" fmla="*/ 133622 w 273054"/>
                    <a:gd name="connsiteY62" fmla="*/ 196762 h 812010"/>
                    <a:gd name="connsiteX63" fmla="*/ 123343 w 273054"/>
                    <a:gd name="connsiteY63" fmla="*/ 140964 h 812010"/>
                    <a:gd name="connsiteX64" fmla="*/ 107191 w 273054"/>
                    <a:gd name="connsiteY64" fmla="*/ 132154 h 812010"/>
                    <a:gd name="connsiteX65" fmla="*/ 121875 w 273054"/>
                    <a:gd name="connsiteY65" fmla="*/ 117470 h 812010"/>
                    <a:gd name="connsiteX66" fmla="*/ 120407 w 273054"/>
                    <a:gd name="connsiteY66" fmla="*/ 91039 h 812010"/>
                    <a:gd name="connsiteX67" fmla="*/ 105723 w 273054"/>
                    <a:gd name="connsiteY67" fmla="*/ 86634 h 812010"/>
                    <a:gd name="connsiteX68" fmla="*/ 108660 w 273054"/>
                    <a:gd name="connsiteY68" fmla="*/ 69014 h 812010"/>
                    <a:gd name="connsiteX69" fmla="*/ 85166 w 273054"/>
                    <a:gd name="connsiteY69" fmla="*/ 48456 h 812010"/>
                    <a:gd name="connsiteX70" fmla="*/ 111596 w 273054"/>
                    <a:gd name="connsiteY70" fmla="*/ 39646 h 812010"/>
                    <a:gd name="connsiteX71" fmla="*/ 143901 w 273054"/>
                    <a:gd name="connsiteY71" fmla="*/ 32304 h 812010"/>
                    <a:gd name="connsiteX0" fmla="*/ 187952 w 798313"/>
                    <a:gd name="connsiteY0" fmla="*/ 0 h 812010"/>
                    <a:gd name="connsiteX1" fmla="*/ 207040 w 798313"/>
                    <a:gd name="connsiteY1" fmla="*/ 0 h 812010"/>
                    <a:gd name="connsiteX2" fmla="*/ 215851 w 798313"/>
                    <a:gd name="connsiteY2" fmla="*/ 13216 h 812010"/>
                    <a:gd name="connsiteX3" fmla="*/ 234940 w 798313"/>
                    <a:gd name="connsiteY3" fmla="*/ 7342 h 812010"/>
                    <a:gd name="connsiteX4" fmla="*/ 258433 w 798313"/>
                    <a:gd name="connsiteY4" fmla="*/ 22026 h 812010"/>
                    <a:gd name="connsiteX5" fmla="*/ 273054 w 798313"/>
                    <a:gd name="connsiteY5" fmla="*/ 15528 h 812010"/>
                    <a:gd name="connsiteX6" fmla="*/ 798313 w 798313"/>
                    <a:gd name="connsiteY6" fmla="*/ 408172 h 812010"/>
                    <a:gd name="connsiteX7" fmla="*/ 273054 w 798313"/>
                    <a:gd name="connsiteY7" fmla="*/ 773007 h 812010"/>
                    <a:gd name="connsiteX8" fmla="*/ 268712 w 798313"/>
                    <a:gd name="connsiteY8" fmla="*/ 772364 h 812010"/>
                    <a:gd name="connsiteX9" fmla="*/ 233471 w 798313"/>
                    <a:gd name="connsiteY9" fmla="*/ 787048 h 812010"/>
                    <a:gd name="connsiteX10" fmla="*/ 195293 w 798313"/>
                    <a:gd name="connsiteY10" fmla="*/ 769427 h 812010"/>
                    <a:gd name="connsiteX11" fmla="*/ 182078 w 798313"/>
                    <a:gd name="connsiteY11" fmla="*/ 776769 h 812010"/>
                    <a:gd name="connsiteX12" fmla="*/ 162989 w 798313"/>
                    <a:gd name="connsiteY12" fmla="*/ 776769 h 812010"/>
                    <a:gd name="connsiteX13" fmla="*/ 154179 w 798313"/>
                    <a:gd name="connsiteY13" fmla="*/ 772364 h 812010"/>
                    <a:gd name="connsiteX14" fmla="*/ 132154 w 798313"/>
                    <a:gd name="connsiteY14" fmla="*/ 778237 h 812010"/>
                    <a:gd name="connsiteX15" fmla="*/ 127748 w 798313"/>
                    <a:gd name="connsiteY15" fmla="*/ 787048 h 812010"/>
                    <a:gd name="connsiteX16" fmla="*/ 127748 w 798313"/>
                    <a:gd name="connsiteY16" fmla="*/ 797326 h 812010"/>
                    <a:gd name="connsiteX17" fmla="*/ 113065 w 798313"/>
                    <a:gd name="connsiteY17" fmla="*/ 806136 h 812010"/>
                    <a:gd name="connsiteX18" fmla="*/ 92508 w 798313"/>
                    <a:gd name="connsiteY18" fmla="*/ 812010 h 812010"/>
                    <a:gd name="connsiteX19" fmla="*/ 77824 w 798313"/>
                    <a:gd name="connsiteY19" fmla="*/ 794389 h 812010"/>
                    <a:gd name="connsiteX20" fmla="*/ 58735 w 798313"/>
                    <a:gd name="connsiteY20" fmla="*/ 806136 h 812010"/>
                    <a:gd name="connsiteX21" fmla="*/ 46988 w 798313"/>
                    <a:gd name="connsiteY21" fmla="*/ 806136 h 812010"/>
                    <a:gd name="connsiteX22" fmla="*/ 45520 w 798313"/>
                    <a:gd name="connsiteY22" fmla="*/ 789984 h 812010"/>
                    <a:gd name="connsiteX23" fmla="*/ 55798 w 798313"/>
                    <a:gd name="connsiteY23" fmla="*/ 778237 h 812010"/>
                    <a:gd name="connsiteX24" fmla="*/ 42583 w 798313"/>
                    <a:gd name="connsiteY24" fmla="*/ 769427 h 812010"/>
                    <a:gd name="connsiteX25" fmla="*/ 42583 w 798313"/>
                    <a:gd name="connsiteY25" fmla="*/ 747401 h 812010"/>
                    <a:gd name="connsiteX26" fmla="*/ 22026 w 798313"/>
                    <a:gd name="connsiteY26" fmla="*/ 726844 h 812010"/>
                    <a:gd name="connsiteX27" fmla="*/ 10279 w 798313"/>
                    <a:gd name="connsiteY27" fmla="*/ 726844 h 812010"/>
                    <a:gd name="connsiteX28" fmla="*/ 8810 w 798313"/>
                    <a:gd name="connsiteY28" fmla="*/ 713629 h 812010"/>
                    <a:gd name="connsiteX29" fmla="*/ 1468 w 798313"/>
                    <a:gd name="connsiteY29" fmla="*/ 706287 h 812010"/>
                    <a:gd name="connsiteX30" fmla="*/ 2937 w 798313"/>
                    <a:gd name="connsiteY30" fmla="*/ 687198 h 812010"/>
                    <a:gd name="connsiteX31" fmla="*/ 13215 w 798313"/>
                    <a:gd name="connsiteY31" fmla="*/ 666641 h 812010"/>
                    <a:gd name="connsiteX32" fmla="*/ 32304 w 798313"/>
                    <a:gd name="connsiteY32" fmla="*/ 660768 h 812010"/>
                    <a:gd name="connsiteX33" fmla="*/ 14684 w 798313"/>
                    <a:gd name="connsiteY33" fmla="*/ 635805 h 812010"/>
                    <a:gd name="connsiteX34" fmla="*/ 0 w 798313"/>
                    <a:gd name="connsiteY34" fmla="*/ 632868 h 812010"/>
                    <a:gd name="connsiteX35" fmla="*/ 11747 w 798313"/>
                    <a:gd name="connsiteY35" fmla="*/ 613780 h 812010"/>
                    <a:gd name="connsiteX36" fmla="*/ 11747 w 798313"/>
                    <a:gd name="connsiteY36" fmla="*/ 593222 h 812010"/>
                    <a:gd name="connsiteX37" fmla="*/ 23494 w 798313"/>
                    <a:gd name="connsiteY37" fmla="*/ 581475 h 812010"/>
                    <a:gd name="connsiteX38" fmla="*/ 8810 w 798313"/>
                    <a:gd name="connsiteY38" fmla="*/ 575602 h 812010"/>
                    <a:gd name="connsiteX39" fmla="*/ 10279 w 798313"/>
                    <a:gd name="connsiteY39" fmla="*/ 565323 h 812010"/>
                    <a:gd name="connsiteX40" fmla="*/ 17621 w 798313"/>
                    <a:gd name="connsiteY40" fmla="*/ 550640 h 812010"/>
                    <a:gd name="connsiteX41" fmla="*/ 41115 w 798313"/>
                    <a:gd name="connsiteY41" fmla="*/ 540361 h 812010"/>
                    <a:gd name="connsiteX42" fmla="*/ 46988 w 798313"/>
                    <a:gd name="connsiteY42" fmla="*/ 516867 h 812010"/>
                    <a:gd name="connsiteX43" fmla="*/ 55798 w 798313"/>
                    <a:gd name="connsiteY43" fmla="*/ 499247 h 812010"/>
                    <a:gd name="connsiteX44" fmla="*/ 69014 w 798313"/>
                    <a:gd name="connsiteY44" fmla="*/ 494842 h 812010"/>
                    <a:gd name="connsiteX45" fmla="*/ 77824 w 798313"/>
                    <a:gd name="connsiteY45" fmla="*/ 466942 h 812010"/>
                    <a:gd name="connsiteX46" fmla="*/ 77824 w 798313"/>
                    <a:gd name="connsiteY46" fmla="*/ 453727 h 812010"/>
                    <a:gd name="connsiteX47" fmla="*/ 93976 w 798313"/>
                    <a:gd name="connsiteY47" fmla="*/ 441980 h 812010"/>
                    <a:gd name="connsiteX48" fmla="*/ 110128 w 798313"/>
                    <a:gd name="connsiteY48" fmla="*/ 449322 h 812010"/>
                    <a:gd name="connsiteX49" fmla="*/ 110128 w 798313"/>
                    <a:gd name="connsiteY49" fmla="*/ 439043 h 812010"/>
                    <a:gd name="connsiteX50" fmla="*/ 107191 w 798313"/>
                    <a:gd name="connsiteY50" fmla="*/ 431702 h 812010"/>
                    <a:gd name="connsiteX51" fmla="*/ 108660 w 798313"/>
                    <a:gd name="connsiteY51" fmla="*/ 422891 h 812010"/>
                    <a:gd name="connsiteX52" fmla="*/ 92508 w 798313"/>
                    <a:gd name="connsiteY52" fmla="*/ 411144 h 812010"/>
                    <a:gd name="connsiteX53" fmla="*/ 86634 w 798313"/>
                    <a:gd name="connsiteY53" fmla="*/ 392055 h 812010"/>
                    <a:gd name="connsiteX54" fmla="*/ 108660 w 798313"/>
                    <a:gd name="connsiteY54" fmla="*/ 372967 h 812010"/>
                    <a:gd name="connsiteX55" fmla="*/ 130685 w 798313"/>
                    <a:gd name="connsiteY55" fmla="*/ 378840 h 812010"/>
                    <a:gd name="connsiteX56" fmla="*/ 151242 w 798313"/>
                    <a:gd name="connsiteY56" fmla="*/ 367093 h 812010"/>
                    <a:gd name="connsiteX57" fmla="*/ 182078 w 798313"/>
                    <a:gd name="connsiteY57" fmla="*/ 339194 h 812010"/>
                    <a:gd name="connsiteX58" fmla="*/ 185015 w 798313"/>
                    <a:gd name="connsiteY58" fmla="*/ 309827 h 812010"/>
                    <a:gd name="connsiteX59" fmla="*/ 173268 w 798313"/>
                    <a:gd name="connsiteY59" fmla="*/ 302485 h 812010"/>
                    <a:gd name="connsiteX60" fmla="*/ 182078 w 798313"/>
                    <a:gd name="connsiteY60" fmla="*/ 268712 h 812010"/>
                    <a:gd name="connsiteX61" fmla="*/ 157116 w 798313"/>
                    <a:gd name="connsiteY61" fmla="*/ 254029 h 812010"/>
                    <a:gd name="connsiteX62" fmla="*/ 158584 w 798313"/>
                    <a:gd name="connsiteY62" fmla="*/ 211446 h 812010"/>
                    <a:gd name="connsiteX63" fmla="*/ 133622 w 798313"/>
                    <a:gd name="connsiteY63" fmla="*/ 196762 h 812010"/>
                    <a:gd name="connsiteX64" fmla="*/ 123343 w 798313"/>
                    <a:gd name="connsiteY64" fmla="*/ 140964 h 812010"/>
                    <a:gd name="connsiteX65" fmla="*/ 107191 w 798313"/>
                    <a:gd name="connsiteY65" fmla="*/ 132154 h 812010"/>
                    <a:gd name="connsiteX66" fmla="*/ 121875 w 798313"/>
                    <a:gd name="connsiteY66" fmla="*/ 117470 h 812010"/>
                    <a:gd name="connsiteX67" fmla="*/ 120407 w 798313"/>
                    <a:gd name="connsiteY67" fmla="*/ 91039 h 812010"/>
                    <a:gd name="connsiteX68" fmla="*/ 105723 w 798313"/>
                    <a:gd name="connsiteY68" fmla="*/ 86634 h 812010"/>
                    <a:gd name="connsiteX69" fmla="*/ 108660 w 798313"/>
                    <a:gd name="connsiteY69" fmla="*/ 69014 h 812010"/>
                    <a:gd name="connsiteX70" fmla="*/ 85166 w 798313"/>
                    <a:gd name="connsiteY70" fmla="*/ 48456 h 812010"/>
                    <a:gd name="connsiteX71" fmla="*/ 111596 w 798313"/>
                    <a:gd name="connsiteY71" fmla="*/ 39646 h 812010"/>
                    <a:gd name="connsiteX72" fmla="*/ 143901 w 798313"/>
                    <a:gd name="connsiteY72" fmla="*/ 32304 h 812010"/>
                    <a:gd name="connsiteX73" fmla="*/ 187952 w 798313"/>
                    <a:gd name="connsiteY73" fmla="*/ 0 h 812010"/>
                    <a:gd name="connsiteX0" fmla="*/ 798313 w 889753"/>
                    <a:gd name="connsiteY0" fmla="*/ 408172 h 812010"/>
                    <a:gd name="connsiteX1" fmla="*/ 273054 w 889753"/>
                    <a:gd name="connsiteY1" fmla="*/ 773007 h 812010"/>
                    <a:gd name="connsiteX2" fmla="*/ 268712 w 889753"/>
                    <a:gd name="connsiteY2" fmla="*/ 772364 h 812010"/>
                    <a:gd name="connsiteX3" fmla="*/ 233471 w 889753"/>
                    <a:gd name="connsiteY3" fmla="*/ 787048 h 812010"/>
                    <a:gd name="connsiteX4" fmla="*/ 195293 w 889753"/>
                    <a:gd name="connsiteY4" fmla="*/ 769427 h 812010"/>
                    <a:gd name="connsiteX5" fmla="*/ 182078 w 889753"/>
                    <a:gd name="connsiteY5" fmla="*/ 776769 h 812010"/>
                    <a:gd name="connsiteX6" fmla="*/ 162989 w 889753"/>
                    <a:gd name="connsiteY6" fmla="*/ 776769 h 812010"/>
                    <a:gd name="connsiteX7" fmla="*/ 154179 w 889753"/>
                    <a:gd name="connsiteY7" fmla="*/ 772364 h 812010"/>
                    <a:gd name="connsiteX8" fmla="*/ 132154 w 889753"/>
                    <a:gd name="connsiteY8" fmla="*/ 778237 h 812010"/>
                    <a:gd name="connsiteX9" fmla="*/ 127748 w 889753"/>
                    <a:gd name="connsiteY9" fmla="*/ 787048 h 812010"/>
                    <a:gd name="connsiteX10" fmla="*/ 127748 w 889753"/>
                    <a:gd name="connsiteY10" fmla="*/ 797326 h 812010"/>
                    <a:gd name="connsiteX11" fmla="*/ 113065 w 889753"/>
                    <a:gd name="connsiteY11" fmla="*/ 806136 h 812010"/>
                    <a:gd name="connsiteX12" fmla="*/ 92508 w 889753"/>
                    <a:gd name="connsiteY12" fmla="*/ 812010 h 812010"/>
                    <a:gd name="connsiteX13" fmla="*/ 77824 w 889753"/>
                    <a:gd name="connsiteY13" fmla="*/ 794389 h 812010"/>
                    <a:gd name="connsiteX14" fmla="*/ 58735 w 889753"/>
                    <a:gd name="connsiteY14" fmla="*/ 806136 h 812010"/>
                    <a:gd name="connsiteX15" fmla="*/ 46988 w 889753"/>
                    <a:gd name="connsiteY15" fmla="*/ 806136 h 812010"/>
                    <a:gd name="connsiteX16" fmla="*/ 45520 w 889753"/>
                    <a:gd name="connsiteY16" fmla="*/ 789984 h 812010"/>
                    <a:gd name="connsiteX17" fmla="*/ 55798 w 889753"/>
                    <a:gd name="connsiteY17" fmla="*/ 778237 h 812010"/>
                    <a:gd name="connsiteX18" fmla="*/ 42583 w 889753"/>
                    <a:gd name="connsiteY18" fmla="*/ 769427 h 812010"/>
                    <a:gd name="connsiteX19" fmla="*/ 42583 w 889753"/>
                    <a:gd name="connsiteY19" fmla="*/ 747401 h 812010"/>
                    <a:gd name="connsiteX20" fmla="*/ 22026 w 889753"/>
                    <a:gd name="connsiteY20" fmla="*/ 726844 h 812010"/>
                    <a:gd name="connsiteX21" fmla="*/ 10279 w 889753"/>
                    <a:gd name="connsiteY21" fmla="*/ 726844 h 812010"/>
                    <a:gd name="connsiteX22" fmla="*/ 8810 w 889753"/>
                    <a:gd name="connsiteY22" fmla="*/ 713629 h 812010"/>
                    <a:gd name="connsiteX23" fmla="*/ 1468 w 889753"/>
                    <a:gd name="connsiteY23" fmla="*/ 706287 h 812010"/>
                    <a:gd name="connsiteX24" fmla="*/ 2937 w 889753"/>
                    <a:gd name="connsiteY24" fmla="*/ 687198 h 812010"/>
                    <a:gd name="connsiteX25" fmla="*/ 13215 w 889753"/>
                    <a:gd name="connsiteY25" fmla="*/ 666641 h 812010"/>
                    <a:gd name="connsiteX26" fmla="*/ 32304 w 889753"/>
                    <a:gd name="connsiteY26" fmla="*/ 660768 h 812010"/>
                    <a:gd name="connsiteX27" fmla="*/ 14684 w 889753"/>
                    <a:gd name="connsiteY27" fmla="*/ 635805 h 812010"/>
                    <a:gd name="connsiteX28" fmla="*/ 0 w 889753"/>
                    <a:gd name="connsiteY28" fmla="*/ 632868 h 812010"/>
                    <a:gd name="connsiteX29" fmla="*/ 11747 w 889753"/>
                    <a:gd name="connsiteY29" fmla="*/ 613780 h 812010"/>
                    <a:gd name="connsiteX30" fmla="*/ 11747 w 889753"/>
                    <a:gd name="connsiteY30" fmla="*/ 593222 h 812010"/>
                    <a:gd name="connsiteX31" fmla="*/ 23494 w 889753"/>
                    <a:gd name="connsiteY31" fmla="*/ 581475 h 812010"/>
                    <a:gd name="connsiteX32" fmla="*/ 8810 w 889753"/>
                    <a:gd name="connsiteY32" fmla="*/ 575602 h 812010"/>
                    <a:gd name="connsiteX33" fmla="*/ 10279 w 889753"/>
                    <a:gd name="connsiteY33" fmla="*/ 565323 h 812010"/>
                    <a:gd name="connsiteX34" fmla="*/ 17621 w 889753"/>
                    <a:gd name="connsiteY34" fmla="*/ 550640 h 812010"/>
                    <a:gd name="connsiteX35" fmla="*/ 41115 w 889753"/>
                    <a:gd name="connsiteY35" fmla="*/ 540361 h 812010"/>
                    <a:gd name="connsiteX36" fmla="*/ 46988 w 889753"/>
                    <a:gd name="connsiteY36" fmla="*/ 516867 h 812010"/>
                    <a:gd name="connsiteX37" fmla="*/ 55798 w 889753"/>
                    <a:gd name="connsiteY37" fmla="*/ 499247 h 812010"/>
                    <a:gd name="connsiteX38" fmla="*/ 69014 w 889753"/>
                    <a:gd name="connsiteY38" fmla="*/ 494842 h 812010"/>
                    <a:gd name="connsiteX39" fmla="*/ 77824 w 889753"/>
                    <a:gd name="connsiteY39" fmla="*/ 466942 h 812010"/>
                    <a:gd name="connsiteX40" fmla="*/ 77824 w 889753"/>
                    <a:gd name="connsiteY40" fmla="*/ 453727 h 812010"/>
                    <a:gd name="connsiteX41" fmla="*/ 93976 w 889753"/>
                    <a:gd name="connsiteY41" fmla="*/ 441980 h 812010"/>
                    <a:gd name="connsiteX42" fmla="*/ 110128 w 889753"/>
                    <a:gd name="connsiteY42" fmla="*/ 449322 h 812010"/>
                    <a:gd name="connsiteX43" fmla="*/ 110128 w 889753"/>
                    <a:gd name="connsiteY43" fmla="*/ 439043 h 812010"/>
                    <a:gd name="connsiteX44" fmla="*/ 107191 w 889753"/>
                    <a:gd name="connsiteY44" fmla="*/ 431702 h 812010"/>
                    <a:gd name="connsiteX45" fmla="*/ 108660 w 889753"/>
                    <a:gd name="connsiteY45" fmla="*/ 422891 h 812010"/>
                    <a:gd name="connsiteX46" fmla="*/ 92508 w 889753"/>
                    <a:gd name="connsiteY46" fmla="*/ 411144 h 812010"/>
                    <a:gd name="connsiteX47" fmla="*/ 86634 w 889753"/>
                    <a:gd name="connsiteY47" fmla="*/ 392055 h 812010"/>
                    <a:gd name="connsiteX48" fmla="*/ 108660 w 889753"/>
                    <a:gd name="connsiteY48" fmla="*/ 372967 h 812010"/>
                    <a:gd name="connsiteX49" fmla="*/ 130685 w 889753"/>
                    <a:gd name="connsiteY49" fmla="*/ 378840 h 812010"/>
                    <a:gd name="connsiteX50" fmla="*/ 151242 w 889753"/>
                    <a:gd name="connsiteY50" fmla="*/ 367093 h 812010"/>
                    <a:gd name="connsiteX51" fmla="*/ 182078 w 889753"/>
                    <a:gd name="connsiteY51" fmla="*/ 339194 h 812010"/>
                    <a:gd name="connsiteX52" fmla="*/ 185015 w 889753"/>
                    <a:gd name="connsiteY52" fmla="*/ 309827 h 812010"/>
                    <a:gd name="connsiteX53" fmla="*/ 173268 w 889753"/>
                    <a:gd name="connsiteY53" fmla="*/ 302485 h 812010"/>
                    <a:gd name="connsiteX54" fmla="*/ 182078 w 889753"/>
                    <a:gd name="connsiteY54" fmla="*/ 268712 h 812010"/>
                    <a:gd name="connsiteX55" fmla="*/ 157116 w 889753"/>
                    <a:gd name="connsiteY55" fmla="*/ 254029 h 812010"/>
                    <a:gd name="connsiteX56" fmla="*/ 158584 w 889753"/>
                    <a:gd name="connsiteY56" fmla="*/ 211446 h 812010"/>
                    <a:gd name="connsiteX57" fmla="*/ 133622 w 889753"/>
                    <a:gd name="connsiteY57" fmla="*/ 196762 h 812010"/>
                    <a:gd name="connsiteX58" fmla="*/ 123343 w 889753"/>
                    <a:gd name="connsiteY58" fmla="*/ 140964 h 812010"/>
                    <a:gd name="connsiteX59" fmla="*/ 107191 w 889753"/>
                    <a:gd name="connsiteY59" fmla="*/ 132154 h 812010"/>
                    <a:gd name="connsiteX60" fmla="*/ 121875 w 889753"/>
                    <a:gd name="connsiteY60" fmla="*/ 117470 h 812010"/>
                    <a:gd name="connsiteX61" fmla="*/ 120407 w 889753"/>
                    <a:gd name="connsiteY61" fmla="*/ 91039 h 812010"/>
                    <a:gd name="connsiteX62" fmla="*/ 105723 w 889753"/>
                    <a:gd name="connsiteY62" fmla="*/ 86634 h 812010"/>
                    <a:gd name="connsiteX63" fmla="*/ 108660 w 889753"/>
                    <a:gd name="connsiteY63" fmla="*/ 69014 h 812010"/>
                    <a:gd name="connsiteX64" fmla="*/ 85166 w 889753"/>
                    <a:gd name="connsiteY64" fmla="*/ 48456 h 812010"/>
                    <a:gd name="connsiteX65" fmla="*/ 111596 w 889753"/>
                    <a:gd name="connsiteY65" fmla="*/ 39646 h 812010"/>
                    <a:gd name="connsiteX66" fmla="*/ 143901 w 889753"/>
                    <a:gd name="connsiteY66" fmla="*/ 32304 h 812010"/>
                    <a:gd name="connsiteX67" fmla="*/ 187952 w 889753"/>
                    <a:gd name="connsiteY67" fmla="*/ 0 h 812010"/>
                    <a:gd name="connsiteX68" fmla="*/ 207040 w 889753"/>
                    <a:gd name="connsiteY68" fmla="*/ 0 h 812010"/>
                    <a:gd name="connsiteX69" fmla="*/ 215851 w 889753"/>
                    <a:gd name="connsiteY69" fmla="*/ 13216 h 812010"/>
                    <a:gd name="connsiteX70" fmla="*/ 234940 w 889753"/>
                    <a:gd name="connsiteY70" fmla="*/ 7342 h 812010"/>
                    <a:gd name="connsiteX71" fmla="*/ 258433 w 889753"/>
                    <a:gd name="connsiteY71" fmla="*/ 22026 h 812010"/>
                    <a:gd name="connsiteX72" fmla="*/ 273054 w 889753"/>
                    <a:gd name="connsiteY72" fmla="*/ 15528 h 812010"/>
                    <a:gd name="connsiteX73" fmla="*/ 889753 w 889753"/>
                    <a:gd name="connsiteY73" fmla="*/ 499612 h 812010"/>
                    <a:gd name="connsiteX0" fmla="*/ 273054 w 889753"/>
                    <a:gd name="connsiteY0" fmla="*/ 773007 h 812010"/>
                    <a:gd name="connsiteX1" fmla="*/ 268712 w 889753"/>
                    <a:gd name="connsiteY1" fmla="*/ 772364 h 812010"/>
                    <a:gd name="connsiteX2" fmla="*/ 233471 w 889753"/>
                    <a:gd name="connsiteY2" fmla="*/ 787048 h 812010"/>
                    <a:gd name="connsiteX3" fmla="*/ 195293 w 889753"/>
                    <a:gd name="connsiteY3" fmla="*/ 769427 h 812010"/>
                    <a:gd name="connsiteX4" fmla="*/ 182078 w 889753"/>
                    <a:gd name="connsiteY4" fmla="*/ 776769 h 812010"/>
                    <a:gd name="connsiteX5" fmla="*/ 162989 w 889753"/>
                    <a:gd name="connsiteY5" fmla="*/ 776769 h 812010"/>
                    <a:gd name="connsiteX6" fmla="*/ 154179 w 889753"/>
                    <a:gd name="connsiteY6" fmla="*/ 772364 h 812010"/>
                    <a:gd name="connsiteX7" fmla="*/ 132154 w 889753"/>
                    <a:gd name="connsiteY7" fmla="*/ 778237 h 812010"/>
                    <a:gd name="connsiteX8" fmla="*/ 127748 w 889753"/>
                    <a:gd name="connsiteY8" fmla="*/ 787048 h 812010"/>
                    <a:gd name="connsiteX9" fmla="*/ 127748 w 889753"/>
                    <a:gd name="connsiteY9" fmla="*/ 797326 h 812010"/>
                    <a:gd name="connsiteX10" fmla="*/ 113065 w 889753"/>
                    <a:gd name="connsiteY10" fmla="*/ 806136 h 812010"/>
                    <a:gd name="connsiteX11" fmla="*/ 92508 w 889753"/>
                    <a:gd name="connsiteY11" fmla="*/ 812010 h 812010"/>
                    <a:gd name="connsiteX12" fmla="*/ 77824 w 889753"/>
                    <a:gd name="connsiteY12" fmla="*/ 794389 h 812010"/>
                    <a:gd name="connsiteX13" fmla="*/ 58735 w 889753"/>
                    <a:gd name="connsiteY13" fmla="*/ 806136 h 812010"/>
                    <a:gd name="connsiteX14" fmla="*/ 46988 w 889753"/>
                    <a:gd name="connsiteY14" fmla="*/ 806136 h 812010"/>
                    <a:gd name="connsiteX15" fmla="*/ 45520 w 889753"/>
                    <a:gd name="connsiteY15" fmla="*/ 789984 h 812010"/>
                    <a:gd name="connsiteX16" fmla="*/ 55798 w 889753"/>
                    <a:gd name="connsiteY16" fmla="*/ 778237 h 812010"/>
                    <a:gd name="connsiteX17" fmla="*/ 42583 w 889753"/>
                    <a:gd name="connsiteY17" fmla="*/ 769427 h 812010"/>
                    <a:gd name="connsiteX18" fmla="*/ 42583 w 889753"/>
                    <a:gd name="connsiteY18" fmla="*/ 747401 h 812010"/>
                    <a:gd name="connsiteX19" fmla="*/ 22026 w 889753"/>
                    <a:gd name="connsiteY19" fmla="*/ 726844 h 812010"/>
                    <a:gd name="connsiteX20" fmla="*/ 10279 w 889753"/>
                    <a:gd name="connsiteY20" fmla="*/ 726844 h 812010"/>
                    <a:gd name="connsiteX21" fmla="*/ 8810 w 889753"/>
                    <a:gd name="connsiteY21" fmla="*/ 713629 h 812010"/>
                    <a:gd name="connsiteX22" fmla="*/ 1468 w 889753"/>
                    <a:gd name="connsiteY22" fmla="*/ 706287 h 812010"/>
                    <a:gd name="connsiteX23" fmla="*/ 2937 w 889753"/>
                    <a:gd name="connsiteY23" fmla="*/ 687198 h 812010"/>
                    <a:gd name="connsiteX24" fmla="*/ 13215 w 889753"/>
                    <a:gd name="connsiteY24" fmla="*/ 666641 h 812010"/>
                    <a:gd name="connsiteX25" fmla="*/ 32304 w 889753"/>
                    <a:gd name="connsiteY25" fmla="*/ 660768 h 812010"/>
                    <a:gd name="connsiteX26" fmla="*/ 14684 w 889753"/>
                    <a:gd name="connsiteY26" fmla="*/ 635805 h 812010"/>
                    <a:gd name="connsiteX27" fmla="*/ 0 w 889753"/>
                    <a:gd name="connsiteY27" fmla="*/ 632868 h 812010"/>
                    <a:gd name="connsiteX28" fmla="*/ 11747 w 889753"/>
                    <a:gd name="connsiteY28" fmla="*/ 613780 h 812010"/>
                    <a:gd name="connsiteX29" fmla="*/ 11747 w 889753"/>
                    <a:gd name="connsiteY29" fmla="*/ 593222 h 812010"/>
                    <a:gd name="connsiteX30" fmla="*/ 23494 w 889753"/>
                    <a:gd name="connsiteY30" fmla="*/ 581475 h 812010"/>
                    <a:gd name="connsiteX31" fmla="*/ 8810 w 889753"/>
                    <a:gd name="connsiteY31" fmla="*/ 575602 h 812010"/>
                    <a:gd name="connsiteX32" fmla="*/ 10279 w 889753"/>
                    <a:gd name="connsiteY32" fmla="*/ 565323 h 812010"/>
                    <a:gd name="connsiteX33" fmla="*/ 17621 w 889753"/>
                    <a:gd name="connsiteY33" fmla="*/ 550640 h 812010"/>
                    <a:gd name="connsiteX34" fmla="*/ 41115 w 889753"/>
                    <a:gd name="connsiteY34" fmla="*/ 540361 h 812010"/>
                    <a:gd name="connsiteX35" fmla="*/ 46988 w 889753"/>
                    <a:gd name="connsiteY35" fmla="*/ 516867 h 812010"/>
                    <a:gd name="connsiteX36" fmla="*/ 55798 w 889753"/>
                    <a:gd name="connsiteY36" fmla="*/ 499247 h 812010"/>
                    <a:gd name="connsiteX37" fmla="*/ 69014 w 889753"/>
                    <a:gd name="connsiteY37" fmla="*/ 494842 h 812010"/>
                    <a:gd name="connsiteX38" fmla="*/ 77824 w 889753"/>
                    <a:gd name="connsiteY38" fmla="*/ 466942 h 812010"/>
                    <a:gd name="connsiteX39" fmla="*/ 77824 w 889753"/>
                    <a:gd name="connsiteY39" fmla="*/ 453727 h 812010"/>
                    <a:gd name="connsiteX40" fmla="*/ 93976 w 889753"/>
                    <a:gd name="connsiteY40" fmla="*/ 441980 h 812010"/>
                    <a:gd name="connsiteX41" fmla="*/ 110128 w 889753"/>
                    <a:gd name="connsiteY41" fmla="*/ 449322 h 812010"/>
                    <a:gd name="connsiteX42" fmla="*/ 110128 w 889753"/>
                    <a:gd name="connsiteY42" fmla="*/ 439043 h 812010"/>
                    <a:gd name="connsiteX43" fmla="*/ 107191 w 889753"/>
                    <a:gd name="connsiteY43" fmla="*/ 431702 h 812010"/>
                    <a:gd name="connsiteX44" fmla="*/ 108660 w 889753"/>
                    <a:gd name="connsiteY44" fmla="*/ 422891 h 812010"/>
                    <a:gd name="connsiteX45" fmla="*/ 92508 w 889753"/>
                    <a:gd name="connsiteY45" fmla="*/ 411144 h 812010"/>
                    <a:gd name="connsiteX46" fmla="*/ 86634 w 889753"/>
                    <a:gd name="connsiteY46" fmla="*/ 392055 h 812010"/>
                    <a:gd name="connsiteX47" fmla="*/ 108660 w 889753"/>
                    <a:gd name="connsiteY47" fmla="*/ 372967 h 812010"/>
                    <a:gd name="connsiteX48" fmla="*/ 130685 w 889753"/>
                    <a:gd name="connsiteY48" fmla="*/ 378840 h 812010"/>
                    <a:gd name="connsiteX49" fmla="*/ 151242 w 889753"/>
                    <a:gd name="connsiteY49" fmla="*/ 367093 h 812010"/>
                    <a:gd name="connsiteX50" fmla="*/ 182078 w 889753"/>
                    <a:gd name="connsiteY50" fmla="*/ 339194 h 812010"/>
                    <a:gd name="connsiteX51" fmla="*/ 185015 w 889753"/>
                    <a:gd name="connsiteY51" fmla="*/ 309827 h 812010"/>
                    <a:gd name="connsiteX52" fmla="*/ 173268 w 889753"/>
                    <a:gd name="connsiteY52" fmla="*/ 302485 h 812010"/>
                    <a:gd name="connsiteX53" fmla="*/ 182078 w 889753"/>
                    <a:gd name="connsiteY53" fmla="*/ 268712 h 812010"/>
                    <a:gd name="connsiteX54" fmla="*/ 157116 w 889753"/>
                    <a:gd name="connsiteY54" fmla="*/ 254029 h 812010"/>
                    <a:gd name="connsiteX55" fmla="*/ 158584 w 889753"/>
                    <a:gd name="connsiteY55" fmla="*/ 211446 h 812010"/>
                    <a:gd name="connsiteX56" fmla="*/ 133622 w 889753"/>
                    <a:gd name="connsiteY56" fmla="*/ 196762 h 812010"/>
                    <a:gd name="connsiteX57" fmla="*/ 123343 w 889753"/>
                    <a:gd name="connsiteY57" fmla="*/ 140964 h 812010"/>
                    <a:gd name="connsiteX58" fmla="*/ 107191 w 889753"/>
                    <a:gd name="connsiteY58" fmla="*/ 132154 h 812010"/>
                    <a:gd name="connsiteX59" fmla="*/ 121875 w 889753"/>
                    <a:gd name="connsiteY59" fmla="*/ 117470 h 812010"/>
                    <a:gd name="connsiteX60" fmla="*/ 120407 w 889753"/>
                    <a:gd name="connsiteY60" fmla="*/ 91039 h 812010"/>
                    <a:gd name="connsiteX61" fmla="*/ 105723 w 889753"/>
                    <a:gd name="connsiteY61" fmla="*/ 86634 h 812010"/>
                    <a:gd name="connsiteX62" fmla="*/ 108660 w 889753"/>
                    <a:gd name="connsiteY62" fmla="*/ 69014 h 812010"/>
                    <a:gd name="connsiteX63" fmla="*/ 85166 w 889753"/>
                    <a:gd name="connsiteY63" fmla="*/ 48456 h 812010"/>
                    <a:gd name="connsiteX64" fmla="*/ 111596 w 889753"/>
                    <a:gd name="connsiteY64" fmla="*/ 39646 h 812010"/>
                    <a:gd name="connsiteX65" fmla="*/ 143901 w 889753"/>
                    <a:gd name="connsiteY65" fmla="*/ 32304 h 812010"/>
                    <a:gd name="connsiteX66" fmla="*/ 187952 w 889753"/>
                    <a:gd name="connsiteY66" fmla="*/ 0 h 812010"/>
                    <a:gd name="connsiteX67" fmla="*/ 207040 w 889753"/>
                    <a:gd name="connsiteY67" fmla="*/ 0 h 812010"/>
                    <a:gd name="connsiteX68" fmla="*/ 215851 w 889753"/>
                    <a:gd name="connsiteY68" fmla="*/ 13216 h 812010"/>
                    <a:gd name="connsiteX69" fmla="*/ 234940 w 889753"/>
                    <a:gd name="connsiteY69" fmla="*/ 7342 h 812010"/>
                    <a:gd name="connsiteX70" fmla="*/ 258433 w 889753"/>
                    <a:gd name="connsiteY70" fmla="*/ 22026 h 812010"/>
                    <a:gd name="connsiteX71" fmla="*/ 273054 w 889753"/>
                    <a:gd name="connsiteY71" fmla="*/ 15528 h 812010"/>
                    <a:gd name="connsiteX72" fmla="*/ 889753 w 889753"/>
                    <a:gd name="connsiteY72" fmla="*/ 499612 h 812010"/>
                    <a:gd name="connsiteX0" fmla="*/ 273054 w 273054"/>
                    <a:gd name="connsiteY0" fmla="*/ 773007 h 812010"/>
                    <a:gd name="connsiteX1" fmla="*/ 268712 w 273054"/>
                    <a:gd name="connsiteY1" fmla="*/ 772364 h 812010"/>
                    <a:gd name="connsiteX2" fmla="*/ 233471 w 273054"/>
                    <a:gd name="connsiteY2" fmla="*/ 787048 h 812010"/>
                    <a:gd name="connsiteX3" fmla="*/ 195293 w 273054"/>
                    <a:gd name="connsiteY3" fmla="*/ 769427 h 812010"/>
                    <a:gd name="connsiteX4" fmla="*/ 182078 w 273054"/>
                    <a:gd name="connsiteY4" fmla="*/ 776769 h 812010"/>
                    <a:gd name="connsiteX5" fmla="*/ 162989 w 273054"/>
                    <a:gd name="connsiteY5" fmla="*/ 776769 h 812010"/>
                    <a:gd name="connsiteX6" fmla="*/ 154179 w 273054"/>
                    <a:gd name="connsiteY6" fmla="*/ 772364 h 812010"/>
                    <a:gd name="connsiteX7" fmla="*/ 132154 w 273054"/>
                    <a:gd name="connsiteY7" fmla="*/ 778237 h 812010"/>
                    <a:gd name="connsiteX8" fmla="*/ 127748 w 273054"/>
                    <a:gd name="connsiteY8" fmla="*/ 787048 h 812010"/>
                    <a:gd name="connsiteX9" fmla="*/ 127748 w 273054"/>
                    <a:gd name="connsiteY9" fmla="*/ 797326 h 812010"/>
                    <a:gd name="connsiteX10" fmla="*/ 113065 w 273054"/>
                    <a:gd name="connsiteY10" fmla="*/ 806136 h 812010"/>
                    <a:gd name="connsiteX11" fmla="*/ 92508 w 273054"/>
                    <a:gd name="connsiteY11" fmla="*/ 812010 h 812010"/>
                    <a:gd name="connsiteX12" fmla="*/ 77824 w 273054"/>
                    <a:gd name="connsiteY12" fmla="*/ 794389 h 812010"/>
                    <a:gd name="connsiteX13" fmla="*/ 58735 w 273054"/>
                    <a:gd name="connsiteY13" fmla="*/ 806136 h 812010"/>
                    <a:gd name="connsiteX14" fmla="*/ 46988 w 273054"/>
                    <a:gd name="connsiteY14" fmla="*/ 806136 h 812010"/>
                    <a:gd name="connsiteX15" fmla="*/ 45520 w 273054"/>
                    <a:gd name="connsiteY15" fmla="*/ 789984 h 812010"/>
                    <a:gd name="connsiteX16" fmla="*/ 55798 w 273054"/>
                    <a:gd name="connsiteY16" fmla="*/ 778237 h 812010"/>
                    <a:gd name="connsiteX17" fmla="*/ 42583 w 273054"/>
                    <a:gd name="connsiteY17" fmla="*/ 769427 h 812010"/>
                    <a:gd name="connsiteX18" fmla="*/ 42583 w 273054"/>
                    <a:gd name="connsiteY18" fmla="*/ 747401 h 812010"/>
                    <a:gd name="connsiteX19" fmla="*/ 22026 w 273054"/>
                    <a:gd name="connsiteY19" fmla="*/ 726844 h 812010"/>
                    <a:gd name="connsiteX20" fmla="*/ 10279 w 273054"/>
                    <a:gd name="connsiteY20" fmla="*/ 726844 h 812010"/>
                    <a:gd name="connsiteX21" fmla="*/ 8810 w 273054"/>
                    <a:gd name="connsiteY21" fmla="*/ 713629 h 812010"/>
                    <a:gd name="connsiteX22" fmla="*/ 1468 w 273054"/>
                    <a:gd name="connsiteY22" fmla="*/ 706287 h 812010"/>
                    <a:gd name="connsiteX23" fmla="*/ 2937 w 273054"/>
                    <a:gd name="connsiteY23" fmla="*/ 687198 h 812010"/>
                    <a:gd name="connsiteX24" fmla="*/ 13215 w 273054"/>
                    <a:gd name="connsiteY24" fmla="*/ 666641 h 812010"/>
                    <a:gd name="connsiteX25" fmla="*/ 32304 w 273054"/>
                    <a:gd name="connsiteY25" fmla="*/ 660768 h 812010"/>
                    <a:gd name="connsiteX26" fmla="*/ 14684 w 273054"/>
                    <a:gd name="connsiteY26" fmla="*/ 635805 h 812010"/>
                    <a:gd name="connsiteX27" fmla="*/ 0 w 273054"/>
                    <a:gd name="connsiteY27" fmla="*/ 632868 h 812010"/>
                    <a:gd name="connsiteX28" fmla="*/ 11747 w 273054"/>
                    <a:gd name="connsiteY28" fmla="*/ 613780 h 812010"/>
                    <a:gd name="connsiteX29" fmla="*/ 11747 w 273054"/>
                    <a:gd name="connsiteY29" fmla="*/ 593222 h 812010"/>
                    <a:gd name="connsiteX30" fmla="*/ 23494 w 273054"/>
                    <a:gd name="connsiteY30" fmla="*/ 581475 h 812010"/>
                    <a:gd name="connsiteX31" fmla="*/ 8810 w 273054"/>
                    <a:gd name="connsiteY31" fmla="*/ 575602 h 812010"/>
                    <a:gd name="connsiteX32" fmla="*/ 10279 w 273054"/>
                    <a:gd name="connsiteY32" fmla="*/ 565323 h 812010"/>
                    <a:gd name="connsiteX33" fmla="*/ 17621 w 273054"/>
                    <a:gd name="connsiteY33" fmla="*/ 550640 h 812010"/>
                    <a:gd name="connsiteX34" fmla="*/ 41115 w 273054"/>
                    <a:gd name="connsiteY34" fmla="*/ 540361 h 812010"/>
                    <a:gd name="connsiteX35" fmla="*/ 46988 w 273054"/>
                    <a:gd name="connsiteY35" fmla="*/ 516867 h 812010"/>
                    <a:gd name="connsiteX36" fmla="*/ 55798 w 273054"/>
                    <a:gd name="connsiteY36" fmla="*/ 499247 h 812010"/>
                    <a:gd name="connsiteX37" fmla="*/ 69014 w 273054"/>
                    <a:gd name="connsiteY37" fmla="*/ 494842 h 812010"/>
                    <a:gd name="connsiteX38" fmla="*/ 77824 w 273054"/>
                    <a:gd name="connsiteY38" fmla="*/ 466942 h 812010"/>
                    <a:gd name="connsiteX39" fmla="*/ 77824 w 273054"/>
                    <a:gd name="connsiteY39" fmla="*/ 453727 h 812010"/>
                    <a:gd name="connsiteX40" fmla="*/ 93976 w 273054"/>
                    <a:gd name="connsiteY40" fmla="*/ 441980 h 812010"/>
                    <a:gd name="connsiteX41" fmla="*/ 110128 w 273054"/>
                    <a:gd name="connsiteY41" fmla="*/ 449322 h 812010"/>
                    <a:gd name="connsiteX42" fmla="*/ 110128 w 273054"/>
                    <a:gd name="connsiteY42" fmla="*/ 439043 h 812010"/>
                    <a:gd name="connsiteX43" fmla="*/ 107191 w 273054"/>
                    <a:gd name="connsiteY43" fmla="*/ 431702 h 812010"/>
                    <a:gd name="connsiteX44" fmla="*/ 108660 w 273054"/>
                    <a:gd name="connsiteY44" fmla="*/ 422891 h 812010"/>
                    <a:gd name="connsiteX45" fmla="*/ 92508 w 273054"/>
                    <a:gd name="connsiteY45" fmla="*/ 411144 h 812010"/>
                    <a:gd name="connsiteX46" fmla="*/ 86634 w 273054"/>
                    <a:gd name="connsiteY46" fmla="*/ 392055 h 812010"/>
                    <a:gd name="connsiteX47" fmla="*/ 108660 w 273054"/>
                    <a:gd name="connsiteY47" fmla="*/ 372967 h 812010"/>
                    <a:gd name="connsiteX48" fmla="*/ 130685 w 273054"/>
                    <a:gd name="connsiteY48" fmla="*/ 378840 h 812010"/>
                    <a:gd name="connsiteX49" fmla="*/ 151242 w 273054"/>
                    <a:gd name="connsiteY49" fmla="*/ 367093 h 812010"/>
                    <a:gd name="connsiteX50" fmla="*/ 182078 w 273054"/>
                    <a:gd name="connsiteY50" fmla="*/ 339194 h 812010"/>
                    <a:gd name="connsiteX51" fmla="*/ 185015 w 273054"/>
                    <a:gd name="connsiteY51" fmla="*/ 309827 h 812010"/>
                    <a:gd name="connsiteX52" fmla="*/ 173268 w 273054"/>
                    <a:gd name="connsiteY52" fmla="*/ 302485 h 812010"/>
                    <a:gd name="connsiteX53" fmla="*/ 182078 w 273054"/>
                    <a:gd name="connsiteY53" fmla="*/ 268712 h 812010"/>
                    <a:gd name="connsiteX54" fmla="*/ 157116 w 273054"/>
                    <a:gd name="connsiteY54" fmla="*/ 254029 h 812010"/>
                    <a:gd name="connsiteX55" fmla="*/ 158584 w 273054"/>
                    <a:gd name="connsiteY55" fmla="*/ 211446 h 812010"/>
                    <a:gd name="connsiteX56" fmla="*/ 133622 w 273054"/>
                    <a:gd name="connsiteY56" fmla="*/ 196762 h 812010"/>
                    <a:gd name="connsiteX57" fmla="*/ 123343 w 273054"/>
                    <a:gd name="connsiteY57" fmla="*/ 140964 h 812010"/>
                    <a:gd name="connsiteX58" fmla="*/ 107191 w 273054"/>
                    <a:gd name="connsiteY58" fmla="*/ 132154 h 812010"/>
                    <a:gd name="connsiteX59" fmla="*/ 121875 w 273054"/>
                    <a:gd name="connsiteY59" fmla="*/ 117470 h 812010"/>
                    <a:gd name="connsiteX60" fmla="*/ 120407 w 273054"/>
                    <a:gd name="connsiteY60" fmla="*/ 91039 h 812010"/>
                    <a:gd name="connsiteX61" fmla="*/ 105723 w 273054"/>
                    <a:gd name="connsiteY61" fmla="*/ 86634 h 812010"/>
                    <a:gd name="connsiteX62" fmla="*/ 108660 w 273054"/>
                    <a:gd name="connsiteY62" fmla="*/ 69014 h 812010"/>
                    <a:gd name="connsiteX63" fmla="*/ 85166 w 273054"/>
                    <a:gd name="connsiteY63" fmla="*/ 48456 h 812010"/>
                    <a:gd name="connsiteX64" fmla="*/ 111596 w 273054"/>
                    <a:gd name="connsiteY64" fmla="*/ 39646 h 812010"/>
                    <a:gd name="connsiteX65" fmla="*/ 143901 w 273054"/>
                    <a:gd name="connsiteY65" fmla="*/ 32304 h 812010"/>
                    <a:gd name="connsiteX66" fmla="*/ 187952 w 273054"/>
                    <a:gd name="connsiteY66" fmla="*/ 0 h 812010"/>
                    <a:gd name="connsiteX67" fmla="*/ 207040 w 273054"/>
                    <a:gd name="connsiteY67" fmla="*/ 0 h 812010"/>
                    <a:gd name="connsiteX68" fmla="*/ 215851 w 273054"/>
                    <a:gd name="connsiteY68" fmla="*/ 13216 h 812010"/>
                    <a:gd name="connsiteX69" fmla="*/ 234940 w 273054"/>
                    <a:gd name="connsiteY69" fmla="*/ 7342 h 812010"/>
                    <a:gd name="connsiteX70" fmla="*/ 258433 w 273054"/>
                    <a:gd name="connsiteY70" fmla="*/ 22026 h 812010"/>
                    <a:gd name="connsiteX71" fmla="*/ 273054 w 273054"/>
                    <a:gd name="connsiteY71" fmla="*/ 15528 h 8120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273054" h="812010">
                      <a:moveTo>
                        <a:pt x="273054" y="773007"/>
                      </a:moveTo>
                      <a:lnTo>
                        <a:pt x="268712" y="772364"/>
                      </a:lnTo>
                      <a:lnTo>
                        <a:pt x="233471" y="787048"/>
                      </a:lnTo>
                      <a:lnTo>
                        <a:pt x="195293" y="769427"/>
                      </a:lnTo>
                      <a:lnTo>
                        <a:pt x="182078" y="776769"/>
                      </a:lnTo>
                      <a:lnTo>
                        <a:pt x="162989" y="776769"/>
                      </a:lnTo>
                      <a:lnTo>
                        <a:pt x="154179" y="772364"/>
                      </a:lnTo>
                      <a:lnTo>
                        <a:pt x="132154" y="778237"/>
                      </a:lnTo>
                      <a:lnTo>
                        <a:pt x="127748" y="787048"/>
                      </a:lnTo>
                      <a:lnTo>
                        <a:pt x="127748" y="797326"/>
                      </a:lnTo>
                      <a:lnTo>
                        <a:pt x="113065" y="806136"/>
                      </a:lnTo>
                      <a:lnTo>
                        <a:pt x="92508" y="812010"/>
                      </a:lnTo>
                      <a:lnTo>
                        <a:pt x="77824" y="794389"/>
                      </a:lnTo>
                      <a:lnTo>
                        <a:pt x="58735" y="806136"/>
                      </a:lnTo>
                      <a:lnTo>
                        <a:pt x="46988" y="806136"/>
                      </a:lnTo>
                      <a:lnTo>
                        <a:pt x="45520" y="789984"/>
                      </a:lnTo>
                      <a:lnTo>
                        <a:pt x="55798" y="778237"/>
                      </a:lnTo>
                      <a:lnTo>
                        <a:pt x="42583" y="769427"/>
                      </a:lnTo>
                      <a:lnTo>
                        <a:pt x="42583" y="747401"/>
                      </a:lnTo>
                      <a:lnTo>
                        <a:pt x="22026" y="726844"/>
                      </a:lnTo>
                      <a:lnTo>
                        <a:pt x="10279" y="726844"/>
                      </a:lnTo>
                      <a:lnTo>
                        <a:pt x="8810" y="713629"/>
                      </a:lnTo>
                      <a:lnTo>
                        <a:pt x="1468" y="706287"/>
                      </a:lnTo>
                      <a:lnTo>
                        <a:pt x="2937" y="687198"/>
                      </a:lnTo>
                      <a:lnTo>
                        <a:pt x="13215" y="666641"/>
                      </a:lnTo>
                      <a:lnTo>
                        <a:pt x="32304" y="660768"/>
                      </a:lnTo>
                      <a:lnTo>
                        <a:pt x="14684" y="635805"/>
                      </a:lnTo>
                      <a:lnTo>
                        <a:pt x="0" y="632868"/>
                      </a:lnTo>
                      <a:lnTo>
                        <a:pt x="11747" y="613780"/>
                      </a:lnTo>
                      <a:lnTo>
                        <a:pt x="11747" y="593222"/>
                      </a:lnTo>
                      <a:lnTo>
                        <a:pt x="23494" y="581475"/>
                      </a:lnTo>
                      <a:lnTo>
                        <a:pt x="8810" y="575602"/>
                      </a:lnTo>
                      <a:lnTo>
                        <a:pt x="10279" y="565323"/>
                      </a:lnTo>
                      <a:lnTo>
                        <a:pt x="17621" y="550640"/>
                      </a:lnTo>
                      <a:lnTo>
                        <a:pt x="41115" y="540361"/>
                      </a:lnTo>
                      <a:lnTo>
                        <a:pt x="46988" y="516867"/>
                      </a:lnTo>
                      <a:lnTo>
                        <a:pt x="55798" y="499247"/>
                      </a:lnTo>
                      <a:lnTo>
                        <a:pt x="69014" y="494842"/>
                      </a:lnTo>
                      <a:lnTo>
                        <a:pt x="77824" y="466942"/>
                      </a:lnTo>
                      <a:lnTo>
                        <a:pt x="77824" y="453727"/>
                      </a:lnTo>
                      <a:lnTo>
                        <a:pt x="93976" y="441980"/>
                      </a:lnTo>
                      <a:lnTo>
                        <a:pt x="110128" y="449322"/>
                      </a:lnTo>
                      <a:lnTo>
                        <a:pt x="110128" y="439043"/>
                      </a:lnTo>
                      <a:lnTo>
                        <a:pt x="107191" y="431702"/>
                      </a:lnTo>
                      <a:lnTo>
                        <a:pt x="108660" y="422891"/>
                      </a:lnTo>
                      <a:lnTo>
                        <a:pt x="92508" y="411144"/>
                      </a:lnTo>
                      <a:lnTo>
                        <a:pt x="86634" y="392055"/>
                      </a:lnTo>
                      <a:lnTo>
                        <a:pt x="108660" y="372967"/>
                      </a:lnTo>
                      <a:lnTo>
                        <a:pt x="130685" y="378840"/>
                      </a:lnTo>
                      <a:lnTo>
                        <a:pt x="151242" y="367093"/>
                      </a:lnTo>
                      <a:lnTo>
                        <a:pt x="182078" y="339194"/>
                      </a:lnTo>
                      <a:lnTo>
                        <a:pt x="185015" y="309827"/>
                      </a:lnTo>
                      <a:lnTo>
                        <a:pt x="173268" y="302485"/>
                      </a:lnTo>
                      <a:lnTo>
                        <a:pt x="182078" y="268712"/>
                      </a:lnTo>
                      <a:lnTo>
                        <a:pt x="157116" y="254029"/>
                      </a:lnTo>
                      <a:cubicBezTo>
                        <a:pt x="157605" y="239835"/>
                        <a:pt x="158095" y="225640"/>
                        <a:pt x="158584" y="211446"/>
                      </a:cubicBezTo>
                      <a:lnTo>
                        <a:pt x="133622" y="196762"/>
                      </a:lnTo>
                      <a:lnTo>
                        <a:pt x="123343" y="140964"/>
                      </a:lnTo>
                      <a:lnTo>
                        <a:pt x="107191" y="132154"/>
                      </a:lnTo>
                      <a:lnTo>
                        <a:pt x="121875" y="117470"/>
                      </a:lnTo>
                      <a:cubicBezTo>
                        <a:pt x="121386" y="108660"/>
                        <a:pt x="120896" y="99849"/>
                        <a:pt x="120407" y="91039"/>
                      </a:cubicBezTo>
                      <a:lnTo>
                        <a:pt x="105723" y="86634"/>
                      </a:lnTo>
                      <a:lnTo>
                        <a:pt x="108660" y="69014"/>
                      </a:lnTo>
                      <a:lnTo>
                        <a:pt x="85166" y="48456"/>
                      </a:lnTo>
                      <a:lnTo>
                        <a:pt x="111596" y="39646"/>
                      </a:lnTo>
                      <a:lnTo>
                        <a:pt x="143901" y="32304"/>
                      </a:lnTo>
                      <a:lnTo>
                        <a:pt x="187952" y="0"/>
                      </a:lnTo>
                      <a:lnTo>
                        <a:pt x="207040" y="0"/>
                      </a:lnTo>
                      <a:lnTo>
                        <a:pt x="215851" y="13216"/>
                      </a:lnTo>
                      <a:lnTo>
                        <a:pt x="234940" y="7342"/>
                      </a:lnTo>
                      <a:lnTo>
                        <a:pt x="258433" y="22026"/>
                      </a:lnTo>
                      <a:lnTo>
                        <a:pt x="273054" y="15528"/>
                      </a:lnTo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15" name="フリーフォーム: 図形 614">
                  <a:extLst>
                    <a:ext uri="{FF2B5EF4-FFF2-40B4-BE49-F238E27FC236}">
                      <a16:creationId xmlns:a16="http://schemas.microsoft.com/office/drawing/2014/main" id="{DAAFCA67-129A-66E6-68F7-197DAA4E7337}"/>
                    </a:ext>
                  </a:extLst>
                </p:cNvPr>
                <p:cNvSpPr/>
                <p:nvPr/>
              </p:nvSpPr>
              <p:spPr>
                <a:xfrm>
                  <a:off x="3037903" y="2345026"/>
                  <a:ext cx="154179" cy="128482"/>
                </a:xfrm>
                <a:custGeom>
                  <a:avLst/>
                  <a:gdLst>
                    <a:gd name="connsiteX0" fmla="*/ 342900 w 666750"/>
                    <a:gd name="connsiteY0" fmla="*/ 38100 h 555625"/>
                    <a:gd name="connsiteX1" fmla="*/ 279400 w 666750"/>
                    <a:gd name="connsiteY1" fmla="*/ 130175 h 555625"/>
                    <a:gd name="connsiteX2" fmla="*/ 190500 w 666750"/>
                    <a:gd name="connsiteY2" fmla="*/ 158750 h 555625"/>
                    <a:gd name="connsiteX3" fmla="*/ 114300 w 666750"/>
                    <a:gd name="connsiteY3" fmla="*/ 180975 h 555625"/>
                    <a:gd name="connsiteX4" fmla="*/ 82550 w 666750"/>
                    <a:gd name="connsiteY4" fmla="*/ 158750 h 555625"/>
                    <a:gd name="connsiteX5" fmla="*/ 57150 w 666750"/>
                    <a:gd name="connsiteY5" fmla="*/ 200025 h 555625"/>
                    <a:gd name="connsiteX6" fmla="*/ 66675 w 666750"/>
                    <a:gd name="connsiteY6" fmla="*/ 269875 h 555625"/>
                    <a:gd name="connsiteX7" fmla="*/ 0 w 666750"/>
                    <a:gd name="connsiteY7" fmla="*/ 282575 h 555625"/>
                    <a:gd name="connsiteX8" fmla="*/ 3175 w 666750"/>
                    <a:gd name="connsiteY8" fmla="*/ 330200 h 555625"/>
                    <a:gd name="connsiteX9" fmla="*/ 25400 w 666750"/>
                    <a:gd name="connsiteY9" fmla="*/ 381000 h 555625"/>
                    <a:gd name="connsiteX10" fmla="*/ 161925 w 666750"/>
                    <a:gd name="connsiteY10" fmla="*/ 304800 h 555625"/>
                    <a:gd name="connsiteX11" fmla="*/ 231775 w 666750"/>
                    <a:gd name="connsiteY11" fmla="*/ 314325 h 555625"/>
                    <a:gd name="connsiteX12" fmla="*/ 266700 w 666750"/>
                    <a:gd name="connsiteY12" fmla="*/ 317500 h 555625"/>
                    <a:gd name="connsiteX13" fmla="*/ 288925 w 666750"/>
                    <a:gd name="connsiteY13" fmla="*/ 371475 h 555625"/>
                    <a:gd name="connsiteX14" fmla="*/ 254000 w 666750"/>
                    <a:gd name="connsiteY14" fmla="*/ 444500 h 555625"/>
                    <a:gd name="connsiteX15" fmla="*/ 254000 w 666750"/>
                    <a:gd name="connsiteY15" fmla="*/ 473075 h 555625"/>
                    <a:gd name="connsiteX16" fmla="*/ 266700 w 666750"/>
                    <a:gd name="connsiteY16" fmla="*/ 501650 h 555625"/>
                    <a:gd name="connsiteX17" fmla="*/ 254000 w 666750"/>
                    <a:gd name="connsiteY17" fmla="*/ 523875 h 555625"/>
                    <a:gd name="connsiteX18" fmla="*/ 298450 w 666750"/>
                    <a:gd name="connsiteY18" fmla="*/ 555625 h 555625"/>
                    <a:gd name="connsiteX19" fmla="*/ 317500 w 666750"/>
                    <a:gd name="connsiteY19" fmla="*/ 523875 h 555625"/>
                    <a:gd name="connsiteX20" fmla="*/ 317500 w 666750"/>
                    <a:gd name="connsiteY20" fmla="*/ 485775 h 555625"/>
                    <a:gd name="connsiteX21" fmla="*/ 352425 w 666750"/>
                    <a:gd name="connsiteY21" fmla="*/ 400050 h 555625"/>
                    <a:gd name="connsiteX22" fmla="*/ 371475 w 666750"/>
                    <a:gd name="connsiteY22" fmla="*/ 368300 h 555625"/>
                    <a:gd name="connsiteX23" fmla="*/ 485775 w 666750"/>
                    <a:gd name="connsiteY23" fmla="*/ 330200 h 555625"/>
                    <a:gd name="connsiteX24" fmla="*/ 511175 w 666750"/>
                    <a:gd name="connsiteY24" fmla="*/ 342900 h 555625"/>
                    <a:gd name="connsiteX25" fmla="*/ 514350 w 666750"/>
                    <a:gd name="connsiteY25" fmla="*/ 403225 h 555625"/>
                    <a:gd name="connsiteX26" fmla="*/ 584200 w 666750"/>
                    <a:gd name="connsiteY26" fmla="*/ 460375 h 555625"/>
                    <a:gd name="connsiteX27" fmla="*/ 635000 w 666750"/>
                    <a:gd name="connsiteY27" fmla="*/ 374650 h 555625"/>
                    <a:gd name="connsiteX28" fmla="*/ 635000 w 666750"/>
                    <a:gd name="connsiteY28" fmla="*/ 307975 h 555625"/>
                    <a:gd name="connsiteX29" fmla="*/ 619125 w 666750"/>
                    <a:gd name="connsiteY29" fmla="*/ 260350 h 555625"/>
                    <a:gd name="connsiteX30" fmla="*/ 647700 w 666750"/>
                    <a:gd name="connsiteY30" fmla="*/ 187325 h 555625"/>
                    <a:gd name="connsiteX31" fmla="*/ 666750 w 666750"/>
                    <a:gd name="connsiteY31" fmla="*/ 117475 h 555625"/>
                    <a:gd name="connsiteX32" fmla="*/ 631825 w 666750"/>
                    <a:gd name="connsiteY32" fmla="*/ 95250 h 555625"/>
                    <a:gd name="connsiteX33" fmla="*/ 635000 w 666750"/>
                    <a:gd name="connsiteY33" fmla="*/ 9525 h 555625"/>
                    <a:gd name="connsiteX34" fmla="*/ 558800 w 666750"/>
                    <a:gd name="connsiteY34" fmla="*/ 0 h 555625"/>
                    <a:gd name="connsiteX35" fmla="*/ 431800 w 666750"/>
                    <a:gd name="connsiteY35" fmla="*/ 76200 h 555625"/>
                    <a:gd name="connsiteX36" fmla="*/ 342900 w 666750"/>
                    <a:gd name="connsiteY36" fmla="*/ 38100 h 5556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666750" h="555625">
                      <a:moveTo>
                        <a:pt x="342900" y="38100"/>
                      </a:moveTo>
                      <a:lnTo>
                        <a:pt x="279400" y="130175"/>
                      </a:lnTo>
                      <a:lnTo>
                        <a:pt x="190500" y="158750"/>
                      </a:lnTo>
                      <a:lnTo>
                        <a:pt x="114300" y="180975"/>
                      </a:lnTo>
                      <a:lnTo>
                        <a:pt x="82550" y="158750"/>
                      </a:lnTo>
                      <a:lnTo>
                        <a:pt x="57150" y="200025"/>
                      </a:lnTo>
                      <a:lnTo>
                        <a:pt x="66675" y="269875"/>
                      </a:lnTo>
                      <a:lnTo>
                        <a:pt x="0" y="282575"/>
                      </a:lnTo>
                      <a:lnTo>
                        <a:pt x="3175" y="330200"/>
                      </a:lnTo>
                      <a:lnTo>
                        <a:pt x="25400" y="381000"/>
                      </a:lnTo>
                      <a:lnTo>
                        <a:pt x="161925" y="304800"/>
                      </a:lnTo>
                      <a:lnTo>
                        <a:pt x="231775" y="314325"/>
                      </a:lnTo>
                      <a:lnTo>
                        <a:pt x="266700" y="317500"/>
                      </a:lnTo>
                      <a:lnTo>
                        <a:pt x="288925" y="371475"/>
                      </a:lnTo>
                      <a:lnTo>
                        <a:pt x="254000" y="444500"/>
                      </a:lnTo>
                      <a:lnTo>
                        <a:pt x="254000" y="473075"/>
                      </a:lnTo>
                      <a:lnTo>
                        <a:pt x="266700" y="501650"/>
                      </a:lnTo>
                      <a:lnTo>
                        <a:pt x="254000" y="523875"/>
                      </a:lnTo>
                      <a:lnTo>
                        <a:pt x="298450" y="555625"/>
                      </a:lnTo>
                      <a:lnTo>
                        <a:pt x="317500" y="523875"/>
                      </a:lnTo>
                      <a:lnTo>
                        <a:pt x="317500" y="485775"/>
                      </a:lnTo>
                      <a:lnTo>
                        <a:pt x="352425" y="400050"/>
                      </a:lnTo>
                      <a:lnTo>
                        <a:pt x="371475" y="368300"/>
                      </a:lnTo>
                      <a:lnTo>
                        <a:pt x="485775" y="330200"/>
                      </a:lnTo>
                      <a:lnTo>
                        <a:pt x="511175" y="342900"/>
                      </a:lnTo>
                      <a:lnTo>
                        <a:pt x="514350" y="403225"/>
                      </a:lnTo>
                      <a:lnTo>
                        <a:pt x="584200" y="460375"/>
                      </a:lnTo>
                      <a:lnTo>
                        <a:pt x="635000" y="374650"/>
                      </a:lnTo>
                      <a:lnTo>
                        <a:pt x="635000" y="307975"/>
                      </a:lnTo>
                      <a:lnTo>
                        <a:pt x="619125" y="260350"/>
                      </a:lnTo>
                      <a:lnTo>
                        <a:pt x="647700" y="187325"/>
                      </a:lnTo>
                      <a:lnTo>
                        <a:pt x="666750" y="117475"/>
                      </a:lnTo>
                      <a:lnTo>
                        <a:pt x="631825" y="95250"/>
                      </a:lnTo>
                      <a:lnTo>
                        <a:pt x="635000" y="9525"/>
                      </a:lnTo>
                      <a:lnTo>
                        <a:pt x="558800" y="0"/>
                      </a:lnTo>
                      <a:lnTo>
                        <a:pt x="431800" y="76200"/>
                      </a:lnTo>
                      <a:lnTo>
                        <a:pt x="342900" y="38100"/>
                      </a:ln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16" name="フリーフォーム: 図形 615">
                  <a:extLst>
                    <a:ext uri="{FF2B5EF4-FFF2-40B4-BE49-F238E27FC236}">
                      <a16:creationId xmlns:a16="http://schemas.microsoft.com/office/drawing/2014/main" id="{538D3397-AC8B-9827-7DA6-10D6C56FCABD}"/>
                    </a:ext>
                  </a:extLst>
                </p:cNvPr>
                <p:cNvSpPr/>
                <p:nvPr/>
              </p:nvSpPr>
              <p:spPr>
                <a:xfrm>
                  <a:off x="2700823" y="2618143"/>
                  <a:ext cx="688693" cy="590286"/>
                </a:xfrm>
                <a:custGeom>
                  <a:avLst/>
                  <a:gdLst>
                    <a:gd name="connsiteX0" fmla="*/ 654983 w 688693"/>
                    <a:gd name="connsiteY0" fmla="*/ 0 h 590286"/>
                    <a:gd name="connsiteX1" fmla="*/ 657920 w 688693"/>
                    <a:gd name="connsiteY1" fmla="*/ 11747 h 590286"/>
                    <a:gd name="connsiteX2" fmla="*/ 654983 w 688693"/>
                    <a:gd name="connsiteY2" fmla="*/ 27900 h 590286"/>
                    <a:gd name="connsiteX3" fmla="*/ 653515 w 688693"/>
                    <a:gd name="connsiteY3" fmla="*/ 36709 h 590286"/>
                    <a:gd name="connsiteX4" fmla="*/ 660857 w 688693"/>
                    <a:gd name="connsiteY4" fmla="*/ 48456 h 590286"/>
                    <a:gd name="connsiteX5" fmla="*/ 682882 w 688693"/>
                    <a:gd name="connsiteY5" fmla="*/ 55798 h 590286"/>
                    <a:gd name="connsiteX6" fmla="*/ 682882 w 688693"/>
                    <a:gd name="connsiteY6" fmla="*/ 74888 h 590286"/>
                    <a:gd name="connsiteX7" fmla="*/ 674072 w 688693"/>
                    <a:gd name="connsiteY7" fmla="*/ 83697 h 590286"/>
                    <a:gd name="connsiteX8" fmla="*/ 675540 w 688693"/>
                    <a:gd name="connsiteY8" fmla="*/ 91039 h 590286"/>
                    <a:gd name="connsiteX9" fmla="*/ 662325 w 688693"/>
                    <a:gd name="connsiteY9" fmla="*/ 111596 h 590286"/>
                    <a:gd name="connsiteX10" fmla="*/ 653515 w 688693"/>
                    <a:gd name="connsiteY10" fmla="*/ 170331 h 590286"/>
                    <a:gd name="connsiteX11" fmla="*/ 654983 w 688693"/>
                    <a:gd name="connsiteY11" fmla="*/ 193825 h 590286"/>
                    <a:gd name="connsiteX12" fmla="*/ 654983 w 688693"/>
                    <a:gd name="connsiteY12" fmla="*/ 204104 h 590286"/>
                    <a:gd name="connsiteX13" fmla="*/ 666730 w 688693"/>
                    <a:gd name="connsiteY13" fmla="*/ 211446 h 590286"/>
                    <a:gd name="connsiteX14" fmla="*/ 677009 w 688693"/>
                    <a:gd name="connsiteY14" fmla="*/ 211446 h 590286"/>
                    <a:gd name="connsiteX15" fmla="*/ 687287 w 688693"/>
                    <a:gd name="connsiteY15" fmla="*/ 201167 h 590286"/>
                    <a:gd name="connsiteX16" fmla="*/ 688693 w 688693"/>
                    <a:gd name="connsiteY16" fmla="*/ 204823 h 590286"/>
                    <a:gd name="connsiteX17" fmla="*/ 688693 w 688693"/>
                    <a:gd name="connsiteY17" fmla="*/ 395787 h 590286"/>
                    <a:gd name="connsiteX18" fmla="*/ 687287 w 688693"/>
                    <a:gd name="connsiteY18" fmla="*/ 396461 h 590286"/>
                    <a:gd name="connsiteX19" fmla="*/ 669667 w 688693"/>
                    <a:gd name="connsiteY19" fmla="*/ 396461 h 590286"/>
                    <a:gd name="connsiteX20" fmla="*/ 659388 w 688693"/>
                    <a:gd name="connsiteY20" fmla="*/ 412613 h 590286"/>
                    <a:gd name="connsiteX21" fmla="*/ 646173 w 688693"/>
                    <a:gd name="connsiteY21" fmla="*/ 406739 h 590286"/>
                    <a:gd name="connsiteX22" fmla="*/ 644704 w 688693"/>
                    <a:gd name="connsiteY22" fmla="*/ 424360 h 590286"/>
                    <a:gd name="connsiteX23" fmla="*/ 638831 w 688693"/>
                    <a:gd name="connsiteY23" fmla="*/ 431702 h 590286"/>
                    <a:gd name="connsiteX24" fmla="*/ 625616 w 688693"/>
                    <a:gd name="connsiteY24" fmla="*/ 428765 h 590286"/>
                    <a:gd name="connsiteX25" fmla="*/ 624147 w 688693"/>
                    <a:gd name="connsiteY25" fmla="*/ 443449 h 590286"/>
                    <a:gd name="connsiteX26" fmla="*/ 599185 w 688693"/>
                    <a:gd name="connsiteY26" fmla="*/ 466943 h 590286"/>
                    <a:gd name="connsiteX27" fmla="*/ 568349 w 688693"/>
                    <a:gd name="connsiteY27" fmla="*/ 481627 h 590286"/>
                    <a:gd name="connsiteX28" fmla="*/ 536045 w 688693"/>
                    <a:gd name="connsiteY28" fmla="*/ 502184 h 590286"/>
                    <a:gd name="connsiteX29" fmla="*/ 511082 w 688693"/>
                    <a:gd name="connsiteY29" fmla="*/ 506588 h 590286"/>
                    <a:gd name="connsiteX30" fmla="*/ 490525 w 688693"/>
                    <a:gd name="connsiteY30" fmla="*/ 524209 h 590286"/>
                    <a:gd name="connsiteX31" fmla="*/ 509614 w 688693"/>
                    <a:gd name="connsiteY31" fmla="*/ 530082 h 590286"/>
                    <a:gd name="connsiteX32" fmla="*/ 494930 w 688693"/>
                    <a:gd name="connsiteY32" fmla="*/ 547703 h 590286"/>
                    <a:gd name="connsiteX33" fmla="*/ 493462 w 688693"/>
                    <a:gd name="connsiteY33" fmla="*/ 566792 h 590286"/>
                    <a:gd name="connsiteX34" fmla="*/ 468500 w 688693"/>
                    <a:gd name="connsiteY34" fmla="*/ 568261 h 590286"/>
                    <a:gd name="connsiteX35" fmla="*/ 458221 w 688693"/>
                    <a:gd name="connsiteY35" fmla="*/ 569729 h 590286"/>
                    <a:gd name="connsiteX36" fmla="*/ 456859 w 688693"/>
                    <a:gd name="connsiteY36" fmla="*/ 587435 h 590286"/>
                    <a:gd name="connsiteX37" fmla="*/ 411233 w 688693"/>
                    <a:gd name="connsiteY37" fmla="*/ 590286 h 590286"/>
                    <a:gd name="connsiteX38" fmla="*/ 395081 w 688693"/>
                    <a:gd name="connsiteY38" fmla="*/ 577070 h 590286"/>
                    <a:gd name="connsiteX39" fmla="*/ 378929 w 688693"/>
                    <a:gd name="connsiteY39" fmla="*/ 577070 h 590286"/>
                    <a:gd name="connsiteX40" fmla="*/ 359840 w 688693"/>
                    <a:gd name="connsiteY40" fmla="*/ 541829 h 590286"/>
                    <a:gd name="connsiteX41" fmla="*/ 349561 w 688693"/>
                    <a:gd name="connsiteY41" fmla="*/ 538894 h 590286"/>
                    <a:gd name="connsiteX42" fmla="*/ 346625 w 688693"/>
                    <a:gd name="connsiteY42" fmla="*/ 527147 h 590286"/>
                    <a:gd name="connsiteX43" fmla="*/ 367182 w 688693"/>
                    <a:gd name="connsiteY43" fmla="*/ 510994 h 590286"/>
                    <a:gd name="connsiteX44" fmla="*/ 356903 w 688693"/>
                    <a:gd name="connsiteY44" fmla="*/ 499247 h 590286"/>
                    <a:gd name="connsiteX45" fmla="*/ 356903 w 688693"/>
                    <a:gd name="connsiteY45" fmla="*/ 483094 h 590286"/>
                    <a:gd name="connsiteX46" fmla="*/ 326067 w 688693"/>
                    <a:gd name="connsiteY46" fmla="*/ 471347 h 590286"/>
                    <a:gd name="connsiteX47" fmla="*/ 277611 w 688693"/>
                    <a:gd name="connsiteY47" fmla="*/ 471347 h 590286"/>
                    <a:gd name="connsiteX48" fmla="*/ 283485 w 688693"/>
                    <a:gd name="connsiteY48" fmla="*/ 450791 h 590286"/>
                    <a:gd name="connsiteX49" fmla="*/ 274674 w 688693"/>
                    <a:gd name="connsiteY49" fmla="*/ 389119 h 590286"/>
                    <a:gd name="connsiteX50" fmla="*/ 261459 w 688693"/>
                    <a:gd name="connsiteY50" fmla="*/ 378840 h 590286"/>
                    <a:gd name="connsiteX51" fmla="*/ 261459 w 688693"/>
                    <a:gd name="connsiteY51" fmla="*/ 356815 h 590286"/>
                    <a:gd name="connsiteX52" fmla="*/ 245307 w 688693"/>
                    <a:gd name="connsiteY52" fmla="*/ 359751 h 590286"/>
                    <a:gd name="connsiteX53" fmla="*/ 235028 w 688693"/>
                    <a:gd name="connsiteY53" fmla="*/ 361220 h 590286"/>
                    <a:gd name="connsiteX54" fmla="*/ 227686 w 688693"/>
                    <a:gd name="connsiteY54" fmla="*/ 346536 h 590286"/>
                    <a:gd name="connsiteX55" fmla="*/ 210066 w 688693"/>
                    <a:gd name="connsiteY55" fmla="*/ 352410 h 590286"/>
                    <a:gd name="connsiteX56" fmla="*/ 208597 w 688693"/>
                    <a:gd name="connsiteY56" fmla="*/ 365625 h 590286"/>
                    <a:gd name="connsiteX57" fmla="*/ 190977 w 688693"/>
                    <a:gd name="connsiteY57" fmla="*/ 383245 h 590286"/>
                    <a:gd name="connsiteX58" fmla="*/ 151331 w 688693"/>
                    <a:gd name="connsiteY58" fmla="*/ 375904 h 590286"/>
                    <a:gd name="connsiteX59" fmla="*/ 120495 w 688693"/>
                    <a:gd name="connsiteY59" fmla="*/ 346536 h 590286"/>
                    <a:gd name="connsiteX60" fmla="*/ 102875 w 688693"/>
                    <a:gd name="connsiteY60" fmla="*/ 349473 h 590286"/>
                    <a:gd name="connsiteX61" fmla="*/ 89659 w 688693"/>
                    <a:gd name="connsiteY61" fmla="*/ 348004 h 590286"/>
                    <a:gd name="connsiteX62" fmla="*/ 70570 w 688693"/>
                    <a:gd name="connsiteY62" fmla="*/ 348004 h 590286"/>
                    <a:gd name="connsiteX63" fmla="*/ 44140 w 688693"/>
                    <a:gd name="connsiteY63" fmla="*/ 339195 h 590286"/>
                    <a:gd name="connsiteX64" fmla="*/ 20646 w 688693"/>
                    <a:gd name="connsiteY64" fmla="*/ 336257 h 590286"/>
                    <a:gd name="connsiteX65" fmla="*/ 8899 w 688693"/>
                    <a:gd name="connsiteY65" fmla="*/ 323042 h 590286"/>
                    <a:gd name="connsiteX66" fmla="*/ 0 w 688693"/>
                    <a:gd name="connsiteY66" fmla="*/ 310331 h 590286"/>
                    <a:gd name="connsiteX67" fmla="*/ 88 w 688693"/>
                    <a:gd name="connsiteY67" fmla="*/ 309827 h 590286"/>
                    <a:gd name="connsiteX68" fmla="*/ 4494 w 688693"/>
                    <a:gd name="connsiteY68" fmla="*/ 299548 h 590286"/>
                    <a:gd name="connsiteX69" fmla="*/ 19177 w 688693"/>
                    <a:gd name="connsiteY69" fmla="*/ 287801 h 590286"/>
                    <a:gd name="connsiteX70" fmla="*/ 13304 w 688693"/>
                    <a:gd name="connsiteY70" fmla="*/ 277522 h 590286"/>
                    <a:gd name="connsiteX71" fmla="*/ 19177 w 688693"/>
                    <a:gd name="connsiteY71" fmla="*/ 258434 h 590286"/>
                    <a:gd name="connsiteX72" fmla="*/ 13304 w 688693"/>
                    <a:gd name="connsiteY72" fmla="*/ 243750 h 590286"/>
                    <a:gd name="connsiteX73" fmla="*/ 7430 w 688693"/>
                    <a:gd name="connsiteY73" fmla="*/ 223193 h 590286"/>
                    <a:gd name="connsiteX74" fmla="*/ 19177 w 688693"/>
                    <a:gd name="connsiteY74" fmla="*/ 198231 h 590286"/>
                    <a:gd name="connsiteX75" fmla="*/ 38266 w 688693"/>
                    <a:gd name="connsiteY75" fmla="*/ 193825 h 590286"/>
                    <a:gd name="connsiteX76" fmla="*/ 38266 w 688693"/>
                    <a:gd name="connsiteY76" fmla="*/ 176205 h 590286"/>
                    <a:gd name="connsiteX77" fmla="*/ 51482 w 688693"/>
                    <a:gd name="connsiteY77" fmla="*/ 161521 h 590286"/>
                    <a:gd name="connsiteX78" fmla="*/ 74976 w 688693"/>
                    <a:gd name="connsiteY78" fmla="*/ 145370 h 590286"/>
                    <a:gd name="connsiteX79" fmla="*/ 92596 w 688693"/>
                    <a:gd name="connsiteY79" fmla="*/ 152711 h 590286"/>
                    <a:gd name="connsiteX80" fmla="*/ 105811 w 688693"/>
                    <a:gd name="connsiteY80" fmla="*/ 148305 h 590286"/>
                    <a:gd name="connsiteX81" fmla="*/ 108748 w 688693"/>
                    <a:gd name="connsiteY81" fmla="*/ 138027 h 590286"/>
                    <a:gd name="connsiteX82" fmla="*/ 114622 w 688693"/>
                    <a:gd name="connsiteY82" fmla="*/ 127749 h 590286"/>
                    <a:gd name="connsiteX83" fmla="*/ 132242 w 688693"/>
                    <a:gd name="connsiteY83" fmla="*/ 123343 h 590286"/>
                    <a:gd name="connsiteX84" fmla="*/ 152799 w 688693"/>
                    <a:gd name="connsiteY84" fmla="*/ 118938 h 590286"/>
                    <a:gd name="connsiteX85" fmla="*/ 163078 w 688693"/>
                    <a:gd name="connsiteY85" fmla="*/ 120407 h 590286"/>
                    <a:gd name="connsiteX86" fmla="*/ 190977 w 688693"/>
                    <a:gd name="connsiteY86" fmla="*/ 111596 h 590286"/>
                    <a:gd name="connsiteX87" fmla="*/ 201256 w 688693"/>
                    <a:gd name="connsiteY87" fmla="*/ 138027 h 590286"/>
                    <a:gd name="connsiteX88" fmla="*/ 221813 w 688693"/>
                    <a:gd name="connsiteY88" fmla="*/ 145370 h 590286"/>
                    <a:gd name="connsiteX89" fmla="*/ 242370 w 688693"/>
                    <a:gd name="connsiteY89" fmla="*/ 145370 h 590286"/>
                    <a:gd name="connsiteX90" fmla="*/ 252649 w 688693"/>
                    <a:gd name="connsiteY90" fmla="*/ 138027 h 590286"/>
                    <a:gd name="connsiteX91" fmla="*/ 270269 w 688693"/>
                    <a:gd name="connsiteY91" fmla="*/ 111596 h 590286"/>
                    <a:gd name="connsiteX92" fmla="*/ 292295 w 688693"/>
                    <a:gd name="connsiteY92" fmla="*/ 111596 h 590286"/>
                    <a:gd name="connsiteX93" fmla="*/ 317257 w 688693"/>
                    <a:gd name="connsiteY93" fmla="*/ 108660 h 590286"/>
                    <a:gd name="connsiteX94" fmla="*/ 329004 w 688693"/>
                    <a:gd name="connsiteY94" fmla="*/ 104255 h 590286"/>
                    <a:gd name="connsiteX95" fmla="*/ 336346 w 688693"/>
                    <a:gd name="connsiteY95" fmla="*/ 88103 h 590286"/>
                    <a:gd name="connsiteX96" fmla="*/ 343688 w 688693"/>
                    <a:gd name="connsiteY96" fmla="*/ 64609 h 590286"/>
                    <a:gd name="connsiteX97" fmla="*/ 378929 w 688693"/>
                    <a:gd name="connsiteY97" fmla="*/ 61672 h 590286"/>
                    <a:gd name="connsiteX98" fmla="*/ 395081 w 688693"/>
                    <a:gd name="connsiteY98" fmla="*/ 57267 h 590286"/>
                    <a:gd name="connsiteX99" fmla="*/ 425917 w 688693"/>
                    <a:gd name="connsiteY99" fmla="*/ 52862 h 590286"/>
                    <a:gd name="connsiteX100" fmla="*/ 446474 w 688693"/>
                    <a:gd name="connsiteY100" fmla="*/ 58735 h 590286"/>
                    <a:gd name="connsiteX101" fmla="*/ 456753 w 688693"/>
                    <a:gd name="connsiteY101" fmla="*/ 61672 h 590286"/>
                    <a:gd name="connsiteX102" fmla="*/ 468500 w 688693"/>
                    <a:gd name="connsiteY102" fmla="*/ 58735 h 590286"/>
                    <a:gd name="connsiteX103" fmla="*/ 478778 w 688693"/>
                    <a:gd name="connsiteY103" fmla="*/ 63141 h 590286"/>
                    <a:gd name="connsiteX104" fmla="*/ 483183 w 688693"/>
                    <a:gd name="connsiteY104" fmla="*/ 52862 h 590286"/>
                    <a:gd name="connsiteX105" fmla="*/ 519893 w 688693"/>
                    <a:gd name="connsiteY105" fmla="*/ 70482 h 590286"/>
                    <a:gd name="connsiteX106" fmla="*/ 533108 w 688693"/>
                    <a:gd name="connsiteY106" fmla="*/ 73419 h 590286"/>
                    <a:gd name="connsiteX107" fmla="*/ 543387 w 688693"/>
                    <a:gd name="connsiteY107" fmla="*/ 63141 h 590286"/>
                    <a:gd name="connsiteX108" fmla="*/ 541918 w 688693"/>
                    <a:gd name="connsiteY108" fmla="*/ 52862 h 590286"/>
                    <a:gd name="connsiteX109" fmla="*/ 549260 w 688693"/>
                    <a:gd name="connsiteY109" fmla="*/ 33773 h 590286"/>
                    <a:gd name="connsiteX110" fmla="*/ 578628 w 688693"/>
                    <a:gd name="connsiteY110" fmla="*/ 27900 h 590286"/>
                    <a:gd name="connsiteX111" fmla="*/ 588906 w 688693"/>
                    <a:gd name="connsiteY111" fmla="*/ 17621 h 590286"/>
                    <a:gd name="connsiteX112" fmla="*/ 609463 w 688693"/>
                    <a:gd name="connsiteY112" fmla="*/ 14684 h 590286"/>
                    <a:gd name="connsiteX113" fmla="*/ 625616 w 688693"/>
                    <a:gd name="connsiteY113" fmla="*/ 14684 h 590286"/>
                    <a:gd name="connsiteX114" fmla="*/ 637363 w 688693"/>
                    <a:gd name="connsiteY114" fmla="*/ 24962 h 590286"/>
                    <a:gd name="connsiteX115" fmla="*/ 643236 w 688693"/>
                    <a:gd name="connsiteY115" fmla="*/ 14684 h 590286"/>
                    <a:gd name="connsiteX116" fmla="*/ 643236 w 688693"/>
                    <a:gd name="connsiteY116" fmla="*/ 2937 h 590286"/>
                    <a:gd name="connsiteX0" fmla="*/ 654983 w 1061552"/>
                    <a:gd name="connsiteY0" fmla="*/ 0 h 590286"/>
                    <a:gd name="connsiteX1" fmla="*/ 657920 w 1061552"/>
                    <a:gd name="connsiteY1" fmla="*/ 11747 h 590286"/>
                    <a:gd name="connsiteX2" fmla="*/ 654983 w 1061552"/>
                    <a:gd name="connsiteY2" fmla="*/ 27900 h 590286"/>
                    <a:gd name="connsiteX3" fmla="*/ 653515 w 1061552"/>
                    <a:gd name="connsiteY3" fmla="*/ 36709 h 590286"/>
                    <a:gd name="connsiteX4" fmla="*/ 660857 w 1061552"/>
                    <a:gd name="connsiteY4" fmla="*/ 48456 h 590286"/>
                    <a:gd name="connsiteX5" fmla="*/ 682882 w 1061552"/>
                    <a:gd name="connsiteY5" fmla="*/ 55798 h 590286"/>
                    <a:gd name="connsiteX6" fmla="*/ 682882 w 1061552"/>
                    <a:gd name="connsiteY6" fmla="*/ 74888 h 590286"/>
                    <a:gd name="connsiteX7" fmla="*/ 674072 w 1061552"/>
                    <a:gd name="connsiteY7" fmla="*/ 83697 h 590286"/>
                    <a:gd name="connsiteX8" fmla="*/ 675540 w 1061552"/>
                    <a:gd name="connsiteY8" fmla="*/ 91039 h 590286"/>
                    <a:gd name="connsiteX9" fmla="*/ 662325 w 1061552"/>
                    <a:gd name="connsiteY9" fmla="*/ 111596 h 590286"/>
                    <a:gd name="connsiteX10" fmla="*/ 653515 w 1061552"/>
                    <a:gd name="connsiteY10" fmla="*/ 170331 h 590286"/>
                    <a:gd name="connsiteX11" fmla="*/ 654983 w 1061552"/>
                    <a:gd name="connsiteY11" fmla="*/ 193825 h 590286"/>
                    <a:gd name="connsiteX12" fmla="*/ 654983 w 1061552"/>
                    <a:gd name="connsiteY12" fmla="*/ 204104 h 590286"/>
                    <a:gd name="connsiteX13" fmla="*/ 666730 w 1061552"/>
                    <a:gd name="connsiteY13" fmla="*/ 211446 h 590286"/>
                    <a:gd name="connsiteX14" fmla="*/ 677009 w 1061552"/>
                    <a:gd name="connsiteY14" fmla="*/ 211446 h 590286"/>
                    <a:gd name="connsiteX15" fmla="*/ 687287 w 1061552"/>
                    <a:gd name="connsiteY15" fmla="*/ 201167 h 590286"/>
                    <a:gd name="connsiteX16" fmla="*/ 688693 w 1061552"/>
                    <a:gd name="connsiteY16" fmla="*/ 204823 h 590286"/>
                    <a:gd name="connsiteX17" fmla="*/ 1061552 w 1061552"/>
                    <a:gd name="connsiteY17" fmla="*/ 233007 h 590286"/>
                    <a:gd name="connsiteX18" fmla="*/ 688693 w 1061552"/>
                    <a:gd name="connsiteY18" fmla="*/ 395787 h 590286"/>
                    <a:gd name="connsiteX19" fmla="*/ 687287 w 1061552"/>
                    <a:gd name="connsiteY19" fmla="*/ 396461 h 590286"/>
                    <a:gd name="connsiteX20" fmla="*/ 669667 w 1061552"/>
                    <a:gd name="connsiteY20" fmla="*/ 396461 h 590286"/>
                    <a:gd name="connsiteX21" fmla="*/ 659388 w 1061552"/>
                    <a:gd name="connsiteY21" fmla="*/ 412613 h 590286"/>
                    <a:gd name="connsiteX22" fmla="*/ 646173 w 1061552"/>
                    <a:gd name="connsiteY22" fmla="*/ 406739 h 590286"/>
                    <a:gd name="connsiteX23" fmla="*/ 644704 w 1061552"/>
                    <a:gd name="connsiteY23" fmla="*/ 424360 h 590286"/>
                    <a:gd name="connsiteX24" fmla="*/ 638831 w 1061552"/>
                    <a:gd name="connsiteY24" fmla="*/ 431702 h 590286"/>
                    <a:gd name="connsiteX25" fmla="*/ 625616 w 1061552"/>
                    <a:gd name="connsiteY25" fmla="*/ 428765 h 590286"/>
                    <a:gd name="connsiteX26" fmla="*/ 624147 w 1061552"/>
                    <a:gd name="connsiteY26" fmla="*/ 443449 h 590286"/>
                    <a:gd name="connsiteX27" fmla="*/ 599185 w 1061552"/>
                    <a:gd name="connsiteY27" fmla="*/ 466943 h 590286"/>
                    <a:gd name="connsiteX28" fmla="*/ 568349 w 1061552"/>
                    <a:gd name="connsiteY28" fmla="*/ 481627 h 590286"/>
                    <a:gd name="connsiteX29" fmla="*/ 536045 w 1061552"/>
                    <a:gd name="connsiteY29" fmla="*/ 502184 h 590286"/>
                    <a:gd name="connsiteX30" fmla="*/ 511082 w 1061552"/>
                    <a:gd name="connsiteY30" fmla="*/ 506588 h 590286"/>
                    <a:gd name="connsiteX31" fmla="*/ 490525 w 1061552"/>
                    <a:gd name="connsiteY31" fmla="*/ 524209 h 590286"/>
                    <a:gd name="connsiteX32" fmla="*/ 509614 w 1061552"/>
                    <a:gd name="connsiteY32" fmla="*/ 530082 h 590286"/>
                    <a:gd name="connsiteX33" fmla="*/ 494930 w 1061552"/>
                    <a:gd name="connsiteY33" fmla="*/ 547703 h 590286"/>
                    <a:gd name="connsiteX34" fmla="*/ 493462 w 1061552"/>
                    <a:gd name="connsiteY34" fmla="*/ 566792 h 590286"/>
                    <a:gd name="connsiteX35" fmla="*/ 468500 w 1061552"/>
                    <a:gd name="connsiteY35" fmla="*/ 568261 h 590286"/>
                    <a:gd name="connsiteX36" fmla="*/ 458221 w 1061552"/>
                    <a:gd name="connsiteY36" fmla="*/ 569729 h 590286"/>
                    <a:gd name="connsiteX37" fmla="*/ 456859 w 1061552"/>
                    <a:gd name="connsiteY37" fmla="*/ 587435 h 590286"/>
                    <a:gd name="connsiteX38" fmla="*/ 411233 w 1061552"/>
                    <a:gd name="connsiteY38" fmla="*/ 590286 h 590286"/>
                    <a:gd name="connsiteX39" fmla="*/ 395081 w 1061552"/>
                    <a:gd name="connsiteY39" fmla="*/ 577070 h 590286"/>
                    <a:gd name="connsiteX40" fmla="*/ 378929 w 1061552"/>
                    <a:gd name="connsiteY40" fmla="*/ 577070 h 590286"/>
                    <a:gd name="connsiteX41" fmla="*/ 359840 w 1061552"/>
                    <a:gd name="connsiteY41" fmla="*/ 541829 h 590286"/>
                    <a:gd name="connsiteX42" fmla="*/ 349561 w 1061552"/>
                    <a:gd name="connsiteY42" fmla="*/ 538894 h 590286"/>
                    <a:gd name="connsiteX43" fmla="*/ 346625 w 1061552"/>
                    <a:gd name="connsiteY43" fmla="*/ 527147 h 590286"/>
                    <a:gd name="connsiteX44" fmla="*/ 367182 w 1061552"/>
                    <a:gd name="connsiteY44" fmla="*/ 510994 h 590286"/>
                    <a:gd name="connsiteX45" fmla="*/ 356903 w 1061552"/>
                    <a:gd name="connsiteY45" fmla="*/ 499247 h 590286"/>
                    <a:gd name="connsiteX46" fmla="*/ 356903 w 1061552"/>
                    <a:gd name="connsiteY46" fmla="*/ 483094 h 590286"/>
                    <a:gd name="connsiteX47" fmla="*/ 326067 w 1061552"/>
                    <a:gd name="connsiteY47" fmla="*/ 471347 h 590286"/>
                    <a:gd name="connsiteX48" fmla="*/ 277611 w 1061552"/>
                    <a:gd name="connsiteY48" fmla="*/ 471347 h 590286"/>
                    <a:gd name="connsiteX49" fmla="*/ 283485 w 1061552"/>
                    <a:gd name="connsiteY49" fmla="*/ 450791 h 590286"/>
                    <a:gd name="connsiteX50" fmla="*/ 274674 w 1061552"/>
                    <a:gd name="connsiteY50" fmla="*/ 389119 h 590286"/>
                    <a:gd name="connsiteX51" fmla="*/ 261459 w 1061552"/>
                    <a:gd name="connsiteY51" fmla="*/ 378840 h 590286"/>
                    <a:gd name="connsiteX52" fmla="*/ 261459 w 1061552"/>
                    <a:gd name="connsiteY52" fmla="*/ 356815 h 590286"/>
                    <a:gd name="connsiteX53" fmla="*/ 245307 w 1061552"/>
                    <a:gd name="connsiteY53" fmla="*/ 359751 h 590286"/>
                    <a:gd name="connsiteX54" fmla="*/ 235028 w 1061552"/>
                    <a:gd name="connsiteY54" fmla="*/ 361220 h 590286"/>
                    <a:gd name="connsiteX55" fmla="*/ 227686 w 1061552"/>
                    <a:gd name="connsiteY55" fmla="*/ 346536 h 590286"/>
                    <a:gd name="connsiteX56" fmla="*/ 210066 w 1061552"/>
                    <a:gd name="connsiteY56" fmla="*/ 352410 h 590286"/>
                    <a:gd name="connsiteX57" fmla="*/ 208597 w 1061552"/>
                    <a:gd name="connsiteY57" fmla="*/ 365625 h 590286"/>
                    <a:gd name="connsiteX58" fmla="*/ 190977 w 1061552"/>
                    <a:gd name="connsiteY58" fmla="*/ 383245 h 590286"/>
                    <a:gd name="connsiteX59" fmla="*/ 151331 w 1061552"/>
                    <a:gd name="connsiteY59" fmla="*/ 375904 h 590286"/>
                    <a:gd name="connsiteX60" fmla="*/ 120495 w 1061552"/>
                    <a:gd name="connsiteY60" fmla="*/ 346536 h 590286"/>
                    <a:gd name="connsiteX61" fmla="*/ 102875 w 1061552"/>
                    <a:gd name="connsiteY61" fmla="*/ 349473 h 590286"/>
                    <a:gd name="connsiteX62" fmla="*/ 89659 w 1061552"/>
                    <a:gd name="connsiteY62" fmla="*/ 348004 h 590286"/>
                    <a:gd name="connsiteX63" fmla="*/ 70570 w 1061552"/>
                    <a:gd name="connsiteY63" fmla="*/ 348004 h 590286"/>
                    <a:gd name="connsiteX64" fmla="*/ 44140 w 1061552"/>
                    <a:gd name="connsiteY64" fmla="*/ 339195 h 590286"/>
                    <a:gd name="connsiteX65" fmla="*/ 20646 w 1061552"/>
                    <a:gd name="connsiteY65" fmla="*/ 336257 h 590286"/>
                    <a:gd name="connsiteX66" fmla="*/ 8899 w 1061552"/>
                    <a:gd name="connsiteY66" fmla="*/ 323042 h 590286"/>
                    <a:gd name="connsiteX67" fmla="*/ 0 w 1061552"/>
                    <a:gd name="connsiteY67" fmla="*/ 310331 h 590286"/>
                    <a:gd name="connsiteX68" fmla="*/ 88 w 1061552"/>
                    <a:gd name="connsiteY68" fmla="*/ 309827 h 590286"/>
                    <a:gd name="connsiteX69" fmla="*/ 4494 w 1061552"/>
                    <a:gd name="connsiteY69" fmla="*/ 299548 h 590286"/>
                    <a:gd name="connsiteX70" fmla="*/ 19177 w 1061552"/>
                    <a:gd name="connsiteY70" fmla="*/ 287801 h 590286"/>
                    <a:gd name="connsiteX71" fmla="*/ 13304 w 1061552"/>
                    <a:gd name="connsiteY71" fmla="*/ 277522 h 590286"/>
                    <a:gd name="connsiteX72" fmla="*/ 19177 w 1061552"/>
                    <a:gd name="connsiteY72" fmla="*/ 258434 h 590286"/>
                    <a:gd name="connsiteX73" fmla="*/ 13304 w 1061552"/>
                    <a:gd name="connsiteY73" fmla="*/ 243750 h 590286"/>
                    <a:gd name="connsiteX74" fmla="*/ 7430 w 1061552"/>
                    <a:gd name="connsiteY74" fmla="*/ 223193 h 590286"/>
                    <a:gd name="connsiteX75" fmla="*/ 19177 w 1061552"/>
                    <a:gd name="connsiteY75" fmla="*/ 198231 h 590286"/>
                    <a:gd name="connsiteX76" fmla="*/ 38266 w 1061552"/>
                    <a:gd name="connsiteY76" fmla="*/ 193825 h 590286"/>
                    <a:gd name="connsiteX77" fmla="*/ 38266 w 1061552"/>
                    <a:gd name="connsiteY77" fmla="*/ 176205 h 590286"/>
                    <a:gd name="connsiteX78" fmla="*/ 51482 w 1061552"/>
                    <a:gd name="connsiteY78" fmla="*/ 161521 h 590286"/>
                    <a:gd name="connsiteX79" fmla="*/ 74976 w 1061552"/>
                    <a:gd name="connsiteY79" fmla="*/ 145370 h 590286"/>
                    <a:gd name="connsiteX80" fmla="*/ 92596 w 1061552"/>
                    <a:gd name="connsiteY80" fmla="*/ 152711 h 590286"/>
                    <a:gd name="connsiteX81" fmla="*/ 105811 w 1061552"/>
                    <a:gd name="connsiteY81" fmla="*/ 148305 h 590286"/>
                    <a:gd name="connsiteX82" fmla="*/ 108748 w 1061552"/>
                    <a:gd name="connsiteY82" fmla="*/ 138027 h 590286"/>
                    <a:gd name="connsiteX83" fmla="*/ 114622 w 1061552"/>
                    <a:gd name="connsiteY83" fmla="*/ 127749 h 590286"/>
                    <a:gd name="connsiteX84" fmla="*/ 132242 w 1061552"/>
                    <a:gd name="connsiteY84" fmla="*/ 123343 h 590286"/>
                    <a:gd name="connsiteX85" fmla="*/ 152799 w 1061552"/>
                    <a:gd name="connsiteY85" fmla="*/ 118938 h 590286"/>
                    <a:gd name="connsiteX86" fmla="*/ 163078 w 1061552"/>
                    <a:gd name="connsiteY86" fmla="*/ 120407 h 590286"/>
                    <a:gd name="connsiteX87" fmla="*/ 190977 w 1061552"/>
                    <a:gd name="connsiteY87" fmla="*/ 111596 h 590286"/>
                    <a:gd name="connsiteX88" fmla="*/ 201256 w 1061552"/>
                    <a:gd name="connsiteY88" fmla="*/ 138027 h 590286"/>
                    <a:gd name="connsiteX89" fmla="*/ 221813 w 1061552"/>
                    <a:gd name="connsiteY89" fmla="*/ 145370 h 590286"/>
                    <a:gd name="connsiteX90" fmla="*/ 242370 w 1061552"/>
                    <a:gd name="connsiteY90" fmla="*/ 145370 h 590286"/>
                    <a:gd name="connsiteX91" fmla="*/ 252649 w 1061552"/>
                    <a:gd name="connsiteY91" fmla="*/ 138027 h 590286"/>
                    <a:gd name="connsiteX92" fmla="*/ 270269 w 1061552"/>
                    <a:gd name="connsiteY92" fmla="*/ 111596 h 590286"/>
                    <a:gd name="connsiteX93" fmla="*/ 292295 w 1061552"/>
                    <a:gd name="connsiteY93" fmla="*/ 111596 h 590286"/>
                    <a:gd name="connsiteX94" fmla="*/ 317257 w 1061552"/>
                    <a:gd name="connsiteY94" fmla="*/ 108660 h 590286"/>
                    <a:gd name="connsiteX95" fmla="*/ 329004 w 1061552"/>
                    <a:gd name="connsiteY95" fmla="*/ 104255 h 590286"/>
                    <a:gd name="connsiteX96" fmla="*/ 336346 w 1061552"/>
                    <a:gd name="connsiteY96" fmla="*/ 88103 h 590286"/>
                    <a:gd name="connsiteX97" fmla="*/ 343688 w 1061552"/>
                    <a:gd name="connsiteY97" fmla="*/ 64609 h 590286"/>
                    <a:gd name="connsiteX98" fmla="*/ 378929 w 1061552"/>
                    <a:gd name="connsiteY98" fmla="*/ 61672 h 590286"/>
                    <a:gd name="connsiteX99" fmla="*/ 395081 w 1061552"/>
                    <a:gd name="connsiteY99" fmla="*/ 57267 h 590286"/>
                    <a:gd name="connsiteX100" fmla="*/ 425917 w 1061552"/>
                    <a:gd name="connsiteY100" fmla="*/ 52862 h 590286"/>
                    <a:gd name="connsiteX101" fmla="*/ 446474 w 1061552"/>
                    <a:gd name="connsiteY101" fmla="*/ 58735 h 590286"/>
                    <a:gd name="connsiteX102" fmla="*/ 456753 w 1061552"/>
                    <a:gd name="connsiteY102" fmla="*/ 61672 h 590286"/>
                    <a:gd name="connsiteX103" fmla="*/ 468500 w 1061552"/>
                    <a:gd name="connsiteY103" fmla="*/ 58735 h 590286"/>
                    <a:gd name="connsiteX104" fmla="*/ 478778 w 1061552"/>
                    <a:gd name="connsiteY104" fmla="*/ 63141 h 590286"/>
                    <a:gd name="connsiteX105" fmla="*/ 483183 w 1061552"/>
                    <a:gd name="connsiteY105" fmla="*/ 52862 h 590286"/>
                    <a:gd name="connsiteX106" fmla="*/ 519893 w 1061552"/>
                    <a:gd name="connsiteY106" fmla="*/ 70482 h 590286"/>
                    <a:gd name="connsiteX107" fmla="*/ 533108 w 1061552"/>
                    <a:gd name="connsiteY107" fmla="*/ 73419 h 590286"/>
                    <a:gd name="connsiteX108" fmla="*/ 543387 w 1061552"/>
                    <a:gd name="connsiteY108" fmla="*/ 63141 h 590286"/>
                    <a:gd name="connsiteX109" fmla="*/ 541918 w 1061552"/>
                    <a:gd name="connsiteY109" fmla="*/ 52862 h 590286"/>
                    <a:gd name="connsiteX110" fmla="*/ 549260 w 1061552"/>
                    <a:gd name="connsiteY110" fmla="*/ 33773 h 590286"/>
                    <a:gd name="connsiteX111" fmla="*/ 578628 w 1061552"/>
                    <a:gd name="connsiteY111" fmla="*/ 27900 h 590286"/>
                    <a:gd name="connsiteX112" fmla="*/ 588906 w 1061552"/>
                    <a:gd name="connsiteY112" fmla="*/ 17621 h 590286"/>
                    <a:gd name="connsiteX113" fmla="*/ 609463 w 1061552"/>
                    <a:gd name="connsiteY113" fmla="*/ 14684 h 590286"/>
                    <a:gd name="connsiteX114" fmla="*/ 625616 w 1061552"/>
                    <a:gd name="connsiteY114" fmla="*/ 14684 h 590286"/>
                    <a:gd name="connsiteX115" fmla="*/ 637363 w 1061552"/>
                    <a:gd name="connsiteY115" fmla="*/ 24962 h 590286"/>
                    <a:gd name="connsiteX116" fmla="*/ 643236 w 1061552"/>
                    <a:gd name="connsiteY116" fmla="*/ 14684 h 590286"/>
                    <a:gd name="connsiteX117" fmla="*/ 643236 w 1061552"/>
                    <a:gd name="connsiteY117" fmla="*/ 2937 h 590286"/>
                    <a:gd name="connsiteX118" fmla="*/ 654983 w 1061552"/>
                    <a:gd name="connsiteY118" fmla="*/ 0 h 590286"/>
                    <a:gd name="connsiteX0" fmla="*/ 1061552 w 1152992"/>
                    <a:gd name="connsiteY0" fmla="*/ 233007 h 590286"/>
                    <a:gd name="connsiteX1" fmla="*/ 688693 w 1152992"/>
                    <a:gd name="connsiteY1" fmla="*/ 395787 h 590286"/>
                    <a:gd name="connsiteX2" fmla="*/ 687287 w 1152992"/>
                    <a:gd name="connsiteY2" fmla="*/ 396461 h 590286"/>
                    <a:gd name="connsiteX3" fmla="*/ 669667 w 1152992"/>
                    <a:gd name="connsiteY3" fmla="*/ 396461 h 590286"/>
                    <a:gd name="connsiteX4" fmla="*/ 659388 w 1152992"/>
                    <a:gd name="connsiteY4" fmla="*/ 412613 h 590286"/>
                    <a:gd name="connsiteX5" fmla="*/ 646173 w 1152992"/>
                    <a:gd name="connsiteY5" fmla="*/ 406739 h 590286"/>
                    <a:gd name="connsiteX6" fmla="*/ 644704 w 1152992"/>
                    <a:gd name="connsiteY6" fmla="*/ 424360 h 590286"/>
                    <a:gd name="connsiteX7" fmla="*/ 638831 w 1152992"/>
                    <a:gd name="connsiteY7" fmla="*/ 431702 h 590286"/>
                    <a:gd name="connsiteX8" fmla="*/ 625616 w 1152992"/>
                    <a:gd name="connsiteY8" fmla="*/ 428765 h 590286"/>
                    <a:gd name="connsiteX9" fmla="*/ 624147 w 1152992"/>
                    <a:gd name="connsiteY9" fmla="*/ 443449 h 590286"/>
                    <a:gd name="connsiteX10" fmla="*/ 599185 w 1152992"/>
                    <a:gd name="connsiteY10" fmla="*/ 466943 h 590286"/>
                    <a:gd name="connsiteX11" fmla="*/ 568349 w 1152992"/>
                    <a:gd name="connsiteY11" fmla="*/ 481627 h 590286"/>
                    <a:gd name="connsiteX12" fmla="*/ 536045 w 1152992"/>
                    <a:gd name="connsiteY12" fmla="*/ 502184 h 590286"/>
                    <a:gd name="connsiteX13" fmla="*/ 511082 w 1152992"/>
                    <a:gd name="connsiteY13" fmla="*/ 506588 h 590286"/>
                    <a:gd name="connsiteX14" fmla="*/ 490525 w 1152992"/>
                    <a:gd name="connsiteY14" fmla="*/ 524209 h 590286"/>
                    <a:gd name="connsiteX15" fmla="*/ 509614 w 1152992"/>
                    <a:gd name="connsiteY15" fmla="*/ 530082 h 590286"/>
                    <a:gd name="connsiteX16" fmla="*/ 494930 w 1152992"/>
                    <a:gd name="connsiteY16" fmla="*/ 547703 h 590286"/>
                    <a:gd name="connsiteX17" fmla="*/ 493462 w 1152992"/>
                    <a:gd name="connsiteY17" fmla="*/ 566792 h 590286"/>
                    <a:gd name="connsiteX18" fmla="*/ 468500 w 1152992"/>
                    <a:gd name="connsiteY18" fmla="*/ 568261 h 590286"/>
                    <a:gd name="connsiteX19" fmla="*/ 458221 w 1152992"/>
                    <a:gd name="connsiteY19" fmla="*/ 569729 h 590286"/>
                    <a:gd name="connsiteX20" fmla="*/ 456859 w 1152992"/>
                    <a:gd name="connsiteY20" fmla="*/ 587435 h 590286"/>
                    <a:gd name="connsiteX21" fmla="*/ 411233 w 1152992"/>
                    <a:gd name="connsiteY21" fmla="*/ 590286 h 590286"/>
                    <a:gd name="connsiteX22" fmla="*/ 395081 w 1152992"/>
                    <a:gd name="connsiteY22" fmla="*/ 577070 h 590286"/>
                    <a:gd name="connsiteX23" fmla="*/ 378929 w 1152992"/>
                    <a:gd name="connsiteY23" fmla="*/ 577070 h 590286"/>
                    <a:gd name="connsiteX24" fmla="*/ 359840 w 1152992"/>
                    <a:gd name="connsiteY24" fmla="*/ 541829 h 590286"/>
                    <a:gd name="connsiteX25" fmla="*/ 349561 w 1152992"/>
                    <a:gd name="connsiteY25" fmla="*/ 538894 h 590286"/>
                    <a:gd name="connsiteX26" fmla="*/ 346625 w 1152992"/>
                    <a:gd name="connsiteY26" fmla="*/ 527147 h 590286"/>
                    <a:gd name="connsiteX27" fmla="*/ 367182 w 1152992"/>
                    <a:gd name="connsiteY27" fmla="*/ 510994 h 590286"/>
                    <a:gd name="connsiteX28" fmla="*/ 356903 w 1152992"/>
                    <a:gd name="connsiteY28" fmla="*/ 499247 h 590286"/>
                    <a:gd name="connsiteX29" fmla="*/ 356903 w 1152992"/>
                    <a:gd name="connsiteY29" fmla="*/ 483094 h 590286"/>
                    <a:gd name="connsiteX30" fmla="*/ 326067 w 1152992"/>
                    <a:gd name="connsiteY30" fmla="*/ 471347 h 590286"/>
                    <a:gd name="connsiteX31" fmla="*/ 277611 w 1152992"/>
                    <a:gd name="connsiteY31" fmla="*/ 471347 h 590286"/>
                    <a:gd name="connsiteX32" fmla="*/ 283485 w 1152992"/>
                    <a:gd name="connsiteY32" fmla="*/ 450791 h 590286"/>
                    <a:gd name="connsiteX33" fmla="*/ 274674 w 1152992"/>
                    <a:gd name="connsiteY33" fmla="*/ 389119 h 590286"/>
                    <a:gd name="connsiteX34" fmla="*/ 261459 w 1152992"/>
                    <a:gd name="connsiteY34" fmla="*/ 378840 h 590286"/>
                    <a:gd name="connsiteX35" fmla="*/ 261459 w 1152992"/>
                    <a:gd name="connsiteY35" fmla="*/ 356815 h 590286"/>
                    <a:gd name="connsiteX36" fmla="*/ 245307 w 1152992"/>
                    <a:gd name="connsiteY36" fmla="*/ 359751 h 590286"/>
                    <a:gd name="connsiteX37" fmla="*/ 235028 w 1152992"/>
                    <a:gd name="connsiteY37" fmla="*/ 361220 h 590286"/>
                    <a:gd name="connsiteX38" fmla="*/ 227686 w 1152992"/>
                    <a:gd name="connsiteY38" fmla="*/ 346536 h 590286"/>
                    <a:gd name="connsiteX39" fmla="*/ 210066 w 1152992"/>
                    <a:gd name="connsiteY39" fmla="*/ 352410 h 590286"/>
                    <a:gd name="connsiteX40" fmla="*/ 208597 w 1152992"/>
                    <a:gd name="connsiteY40" fmla="*/ 365625 h 590286"/>
                    <a:gd name="connsiteX41" fmla="*/ 190977 w 1152992"/>
                    <a:gd name="connsiteY41" fmla="*/ 383245 h 590286"/>
                    <a:gd name="connsiteX42" fmla="*/ 151331 w 1152992"/>
                    <a:gd name="connsiteY42" fmla="*/ 375904 h 590286"/>
                    <a:gd name="connsiteX43" fmla="*/ 120495 w 1152992"/>
                    <a:gd name="connsiteY43" fmla="*/ 346536 h 590286"/>
                    <a:gd name="connsiteX44" fmla="*/ 102875 w 1152992"/>
                    <a:gd name="connsiteY44" fmla="*/ 349473 h 590286"/>
                    <a:gd name="connsiteX45" fmla="*/ 89659 w 1152992"/>
                    <a:gd name="connsiteY45" fmla="*/ 348004 h 590286"/>
                    <a:gd name="connsiteX46" fmla="*/ 70570 w 1152992"/>
                    <a:gd name="connsiteY46" fmla="*/ 348004 h 590286"/>
                    <a:gd name="connsiteX47" fmla="*/ 44140 w 1152992"/>
                    <a:gd name="connsiteY47" fmla="*/ 339195 h 590286"/>
                    <a:gd name="connsiteX48" fmla="*/ 20646 w 1152992"/>
                    <a:gd name="connsiteY48" fmla="*/ 336257 h 590286"/>
                    <a:gd name="connsiteX49" fmla="*/ 8899 w 1152992"/>
                    <a:gd name="connsiteY49" fmla="*/ 323042 h 590286"/>
                    <a:gd name="connsiteX50" fmla="*/ 0 w 1152992"/>
                    <a:gd name="connsiteY50" fmla="*/ 310331 h 590286"/>
                    <a:gd name="connsiteX51" fmla="*/ 88 w 1152992"/>
                    <a:gd name="connsiteY51" fmla="*/ 309827 h 590286"/>
                    <a:gd name="connsiteX52" fmla="*/ 4494 w 1152992"/>
                    <a:gd name="connsiteY52" fmla="*/ 299548 h 590286"/>
                    <a:gd name="connsiteX53" fmla="*/ 19177 w 1152992"/>
                    <a:gd name="connsiteY53" fmla="*/ 287801 h 590286"/>
                    <a:gd name="connsiteX54" fmla="*/ 13304 w 1152992"/>
                    <a:gd name="connsiteY54" fmla="*/ 277522 h 590286"/>
                    <a:gd name="connsiteX55" fmla="*/ 19177 w 1152992"/>
                    <a:gd name="connsiteY55" fmla="*/ 258434 h 590286"/>
                    <a:gd name="connsiteX56" fmla="*/ 13304 w 1152992"/>
                    <a:gd name="connsiteY56" fmla="*/ 243750 h 590286"/>
                    <a:gd name="connsiteX57" fmla="*/ 7430 w 1152992"/>
                    <a:gd name="connsiteY57" fmla="*/ 223193 h 590286"/>
                    <a:gd name="connsiteX58" fmla="*/ 19177 w 1152992"/>
                    <a:gd name="connsiteY58" fmla="*/ 198231 h 590286"/>
                    <a:gd name="connsiteX59" fmla="*/ 38266 w 1152992"/>
                    <a:gd name="connsiteY59" fmla="*/ 193825 h 590286"/>
                    <a:gd name="connsiteX60" fmla="*/ 38266 w 1152992"/>
                    <a:gd name="connsiteY60" fmla="*/ 176205 h 590286"/>
                    <a:gd name="connsiteX61" fmla="*/ 51482 w 1152992"/>
                    <a:gd name="connsiteY61" fmla="*/ 161521 h 590286"/>
                    <a:gd name="connsiteX62" fmla="*/ 74976 w 1152992"/>
                    <a:gd name="connsiteY62" fmla="*/ 145370 h 590286"/>
                    <a:gd name="connsiteX63" fmla="*/ 92596 w 1152992"/>
                    <a:gd name="connsiteY63" fmla="*/ 152711 h 590286"/>
                    <a:gd name="connsiteX64" fmla="*/ 105811 w 1152992"/>
                    <a:gd name="connsiteY64" fmla="*/ 148305 h 590286"/>
                    <a:gd name="connsiteX65" fmla="*/ 108748 w 1152992"/>
                    <a:gd name="connsiteY65" fmla="*/ 138027 h 590286"/>
                    <a:gd name="connsiteX66" fmla="*/ 114622 w 1152992"/>
                    <a:gd name="connsiteY66" fmla="*/ 127749 h 590286"/>
                    <a:gd name="connsiteX67" fmla="*/ 132242 w 1152992"/>
                    <a:gd name="connsiteY67" fmla="*/ 123343 h 590286"/>
                    <a:gd name="connsiteX68" fmla="*/ 152799 w 1152992"/>
                    <a:gd name="connsiteY68" fmla="*/ 118938 h 590286"/>
                    <a:gd name="connsiteX69" fmla="*/ 163078 w 1152992"/>
                    <a:gd name="connsiteY69" fmla="*/ 120407 h 590286"/>
                    <a:gd name="connsiteX70" fmla="*/ 190977 w 1152992"/>
                    <a:gd name="connsiteY70" fmla="*/ 111596 h 590286"/>
                    <a:gd name="connsiteX71" fmla="*/ 201256 w 1152992"/>
                    <a:gd name="connsiteY71" fmla="*/ 138027 h 590286"/>
                    <a:gd name="connsiteX72" fmla="*/ 221813 w 1152992"/>
                    <a:gd name="connsiteY72" fmla="*/ 145370 h 590286"/>
                    <a:gd name="connsiteX73" fmla="*/ 242370 w 1152992"/>
                    <a:gd name="connsiteY73" fmla="*/ 145370 h 590286"/>
                    <a:gd name="connsiteX74" fmla="*/ 252649 w 1152992"/>
                    <a:gd name="connsiteY74" fmla="*/ 138027 h 590286"/>
                    <a:gd name="connsiteX75" fmla="*/ 270269 w 1152992"/>
                    <a:gd name="connsiteY75" fmla="*/ 111596 h 590286"/>
                    <a:gd name="connsiteX76" fmla="*/ 292295 w 1152992"/>
                    <a:gd name="connsiteY76" fmla="*/ 111596 h 590286"/>
                    <a:gd name="connsiteX77" fmla="*/ 317257 w 1152992"/>
                    <a:gd name="connsiteY77" fmla="*/ 108660 h 590286"/>
                    <a:gd name="connsiteX78" fmla="*/ 329004 w 1152992"/>
                    <a:gd name="connsiteY78" fmla="*/ 104255 h 590286"/>
                    <a:gd name="connsiteX79" fmla="*/ 336346 w 1152992"/>
                    <a:gd name="connsiteY79" fmla="*/ 88103 h 590286"/>
                    <a:gd name="connsiteX80" fmla="*/ 343688 w 1152992"/>
                    <a:gd name="connsiteY80" fmla="*/ 64609 h 590286"/>
                    <a:gd name="connsiteX81" fmla="*/ 378929 w 1152992"/>
                    <a:gd name="connsiteY81" fmla="*/ 61672 h 590286"/>
                    <a:gd name="connsiteX82" fmla="*/ 395081 w 1152992"/>
                    <a:gd name="connsiteY82" fmla="*/ 57267 h 590286"/>
                    <a:gd name="connsiteX83" fmla="*/ 425917 w 1152992"/>
                    <a:gd name="connsiteY83" fmla="*/ 52862 h 590286"/>
                    <a:gd name="connsiteX84" fmla="*/ 446474 w 1152992"/>
                    <a:gd name="connsiteY84" fmla="*/ 58735 h 590286"/>
                    <a:gd name="connsiteX85" fmla="*/ 456753 w 1152992"/>
                    <a:gd name="connsiteY85" fmla="*/ 61672 h 590286"/>
                    <a:gd name="connsiteX86" fmla="*/ 468500 w 1152992"/>
                    <a:gd name="connsiteY86" fmla="*/ 58735 h 590286"/>
                    <a:gd name="connsiteX87" fmla="*/ 478778 w 1152992"/>
                    <a:gd name="connsiteY87" fmla="*/ 63141 h 590286"/>
                    <a:gd name="connsiteX88" fmla="*/ 483183 w 1152992"/>
                    <a:gd name="connsiteY88" fmla="*/ 52862 h 590286"/>
                    <a:gd name="connsiteX89" fmla="*/ 519893 w 1152992"/>
                    <a:gd name="connsiteY89" fmla="*/ 70482 h 590286"/>
                    <a:gd name="connsiteX90" fmla="*/ 533108 w 1152992"/>
                    <a:gd name="connsiteY90" fmla="*/ 73419 h 590286"/>
                    <a:gd name="connsiteX91" fmla="*/ 543387 w 1152992"/>
                    <a:gd name="connsiteY91" fmla="*/ 63141 h 590286"/>
                    <a:gd name="connsiteX92" fmla="*/ 541918 w 1152992"/>
                    <a:gd name="connsiteY92" fmla="*/ 52862 h 590286"/>
                    <a:gd name="connsiteX93" fmla="*/ 549260 w 1152992"/>
                    <a:gd name="connsiteY93" fmla="*/ 33773 h 590286"/>
                    <a:gd name="connsiteX94" fmla="*/ 578628 w 1152992"/>
                    <a:gd name="connsiteY94" fmla="*/ 27900 h 590286"/>
                    <a:gd name="connsiteX95" fmla="*/ 588906 w 1152992"/>
                    <a:gd name="connsiteY95" fmla="*/ 17621 h 590286"/>
                    <a:gd name="connsiteX96" fmla="*/ 609463 w 1152992"/>
                    <a:gd name="connsiteY96" fmla="*/ 14684 h 590286"/>
                    <a:gd name="connsiteX97" fmla="*/ 625616 w 1152992"/>
                    <a:gd name="connsiteY97" fmla="*/ 14684 h 590286"/>
                    <a:gd name="connsiteX98" fmla="*/ 637363 w 1152992"/>
                    <a:gd name="connsiteY98" fmla="*/ 24962 h 590286"/>
                    <a:gd name="connsiteX99" fmla="*/ 643236 w 1152992"/>
                    <a:gd name="connsiteY99" fmla="*/ 14684 h 590286"/>
                    <a:gd name="connsiteX100" fmla="*/ 643236 w 1152992"/>
                    <a:gd name="connsiteY100" fmla="*/ 2937 h 590286"/>
                    <a:gd name="connsiteX101" fmla="*/ 654983 w 1152992"/>
                    <a:gd name="connsiteY101" fmla="*/ 0 h 590286"/>
                    <a:gd name="connsiteX102" fmla="*/ 657920 w 1152992"/>
                    <a:gd name="connsiteY102" fmla="*/ 11747 h 590286"/>
                    <a:gd name="connsiteX103" fmla="*/ 654983 w 1152992"/>
                    <a:gd name="connsiteY103" fmla="*/ 27900 h 590286"/>
                    <a:gd name="connsiteX104" fmla="*/ 653515 w 1152992"/>
                    <a:gd name="connsiteY104" fmla="*/ 36709 h 590286"/>
                    <a:gd name="connsiteX105" fmla="*/ 660857 w 1152992"/>
                    <a:gd name="connsiteY105" fmla="*/ 48456 h 590286"/>
                    <a:gd name="connsiteX106" fmla="*/ 682882 w 1152992"/>
                    <a:gd name="connsiteY106" fmla="*/ 55798 h 590286"/>
                    <a:gd name="connsiteX107" fmla="*/ 682882 w 1152992"/>
                    <a:gd name="connsiteY107" fmla="*/ 74888 h 590286"/>
                    <a:gd name="connsiteX108" fmla="*/ 674072 w 1152992"/>
                    <a:gd name="connsiteY108" fmla="*/ 83697 h 590286"/>
                    <a:gd name="connsiteX109" fmla="*/ 675540 w 1152992"/>
                    <a:gd name="connsiteY109" fmla="*/ 91039 h 590286"/>
                    <a:gd name="connsiteX110" fmla="*/ 662325 w 1152992"/>
                    <a:gd name="connsiteY110" fmla="*/ 111596 h 590286"/>
                    <a:gd name="connsiteX111" fmla="*/ 653515 w 1152992"/>
                    <a:gd name="connsiteY111" fmla="*/ 170331 h 590286"/>
                    <a:gd name="connsiteX112" fmla="*/ 654983 w 1152992"/>
                    <a:gd name="connsiteY112" fmla="*/ 193825 h 590286"/>
                    <a:gd name="connsiteX113" fmla="*/ 654983 w 1152992"/>
                    <a:gd name="connsiteY113" fmla="*/ 204104 h 590286"/>
                    <a:gd name="connsiteX114" fmla="*/ 666730 w 1152992"/>
                    <a:gd name="connsiteY114" fmla="*/ 211446 h 590286"/>
                    <a:gd name="connsiteX115" fmla="*/ 677009 w 1152992"/>
                    <a:gd name="connsiteY115" fmla="*/ 211446 h 590286"/>
                    <a:gd name="connsiteX116" fmla="*/ 687287 w 1152992"/>
                    <a:gd name="connsiteY116" fmla="*/ 201167 h 590286"/>
                    <a:gd name="connsiteX117" fmla="*/ 688693 w 1152992"/>
                    <a:gd name="connsiteY117" fmla="*/ 204823 h 590286"/>
                    <a:gd name="connsiteX118" fmla="*/ 1152992 w 1152992"/>
                    <a:gd name="connsiteY118" fmla="*/ 324447 h 590286"/>
                    <a:gd name="connsiteX0" fmla="*/ 688693 w 1152992"/>
                    <a:gd name="connsiteY0" fmla="*/ 395787 h 590286"/>
                    <a:gd name="connsiteX1" fmla="*/ 687287 w 1152992"/>
                    <a:gd name="connsiteY1" fmla="*/ 396461 h 590286"/>
                    <a:gd name="connsiteX2" fmla="*/ 669667 w 1152992"/>
                    <a:gd name="connsiteY2" fmla="*/ 396461 h 590286"/>
                    <a:gd name="connsiteX3" fmla="*/ 659388 w 1152992"/>
                    <a:gd name="connsiteY3" fmla="*/ 412613 h 590286"/>
                    <a:gd name="connsiteX4" fmla="*/ 646173 w 1152992"/>
                    <a:gd name="connsiteY4" fmla="*/ 406739 h 590286"/>
                    <a:gd name="connsiteX5" fmla="*/ 644704 w 1152992"/>
                    <a:gd name="connsiteY5" fmla="*/ 424360 h 590286"/>
                    <a:gd name="connsiteX6" fmla="*/ 638831 w 1152992"/>
                    <a:gd name="connsiteY6" fmla="*/ 431702 h 590286"/>
                    <a:gd name="connsiteX7" fmla="*/ 625616 w 1152992"/>
                    <a:gd name="connsiteY7" fmla="*/ 428765 h 590286"/>
                    <a:gd name="connsiteX8" fmla="*/ 624147 w 1152992"/>
                    <a:gd name="connsiteY8" fmla="*/ 443449 h 590286"/>
                    <a:gd name="connsiteX9" fmla="*/ 599185 w 1152992"/>
                    <a:gd name="connsiteY9" fmla="*/ 466943 h 590286"/>
                    <a:gd name="connsiteX10" fmla="*/ 568349 w 1152992"/>
                    <a:gd name="connsiteY10" fmla="*/ 481627 h 590286"/>
                    <a:gd name="connsiteX11" fmla="*/ 536045 w 1152992"/>
                    <a:gd name="connsiteY11" fmla="*/ 502184 h 590286"/>
                    <a:gd name="connsiteX12" fmla="*/ 511082 w 1152992"/>
                    <a:gd name="connsiteY12" fmla="*/ 506588 h 590286"/>
                    <a:gd name="connsiteX13" fmla="*/ 490525 w 1152992"/>
                    <a:gd name="connsiteY13" fmla="*/ 524209 h 590286"/>
                    <a:gd name="connsiteX14" fmla="*/ 509614 w 1152992"/>
                    <a:gd name="connsiteY14" fmla="*/ 530082 h 590286"/>
                    <a:gd name="connsiteX15" fmla="*/ 494930 w 1152992"/>
                    <a:gd name="connsiteY15" fmla="*/ 547703 h 590286"/>
                    <a:gd name="connsiteX16" fmla="*/ 493462 w 1152992"/>
                    <a:gd name="connsiteY16" fmla="*/ 566792 h 590286"/>
                    <a:gd name="connsiteX17" fmla="*/ 468500 w 1152992"/>
                    <a:gd name="connsiteY17" fmla="*/ 568261 h 590286"/>
                    <a:gd name="connsiteX18" fmla="*/ 458221 w 1152992"/>
                    <a:gd name="connsiteY18" fmla="*/ 569729 h 590286"/>
                    <a:gd name="connsiteX19" fmla="*/ 456859 w 1152992"/>
                    <a:gd name="connsiteY19" fmla="*/ 587435 h 590286"/>
                    <a:gd name="connsiteX20" fmla="*/ 411233 w 1152992"/>
                    <a:gd name="connsiteY20" fmla="*/ 590286 h 590286"/>
                    <a:gd name="connsiteX21" fmla="*/ 395081 w 1152992"/>
                    <a:gd name="connsiteY21" fmla="*/ 577070 h 590286"/>
                    <a:gd name="connsiteX22" fmla="*/ 378929 w 1152992"/>
                    <a:gd name="connsiteY22" fmla="*/ 577070 h 590286"/>
                    <a:gd name="connsiteX23" fmla="*/ 359840 w 1152992"/>
                    <a:gd name="connsiteY23" fmla="*/ 541829 h 590286"/>
                    <a:gd name="connsiteX24" fmla="*/ 349561 w 1152992"/>
                    <a:gd name="connsiteY24" fmla="*/ 538894 h 590286"/>
                    <a:gd name="connsiteX25" fmla="*/ 346625 w 1152992"/>
                    <a:gd name="connsiteY25" fmla="*/ 527147 h 590286"/>
                    <a:gd name="connsiteX26" fmla="*/ 367182 w 1152992"/>
                    <a:gd name="connsiteY26" fmla="*/ 510994 h 590286"/>
                    <a:gd name="connsiteX27" fmla="*/ 356903 w 1152992"/>
                    <a:gd name="connsiteY27" fmla="*/ 499247 h 590286"/>
                    <a:gd name="connsiteX28" fmla="*/ 356903 w 1152992"/>
                    <a:gd name="connsiteY28" fmla="*/ 483094 h 590286"/>
                    <a:gd name="connsiteX29" fmla="*/ 326067 w 1152992"/>
                    <a:gd name="connsiteY29" fmla="*/ 471347 h 590286"/>
                    <a:gd name="connsiteX30" fmla="*/ 277611 w 1152992"/>
                    <a:gd name="connsiteY30" fmla="*/ 471347 h 590286"/>
                    <a:gd name="connsiteX31" fmla="*/ 283485 w 1152992"/>
                    <a:gd name="connsiteY31" fmla="*/ 450791 h 590286"/>
                    <a:gd name="connsiteX32" fmla="*/ 274674 w 1152992"/>
                    <a:gd name="connsiteY32" fmla="*/ 389119 h 590286"/>
                    <a:gd name="connsiteX33" fmla="*/ 261459 w 1152992"/>
                    <a:gd name="connsiteY33" fmla="*/ 378840 h 590286"/>
                    <a:gd name="connsiteX34" fmla="*/ 261459 w 1152992"/>
                    <a:gd name="connsiteY34" fmla="*/ 356815 h 590286"/>
                    <a:gd name="connsiteX35" fmla="*/ 245307 w 1152992"/>
                    <a:gd name="connsiteY35" fmla="*/ 359751 h 590286"/>
                    <a:gd name="connsiteX36" fmla="*/ 235028 w 1152992"/>
                    <a:gd name="connsiteY36" fmla="*/ 361220 h 590286"/>
                    <a:gd name="connsiteX37" fmla="*/ 227686 w 1152992"/>
                    <a:gd name="connsiteY37" fmla="*/ 346536 h 590286"/>
                    <a:gd name="connsiteX38" fmla="*/ 210066 w 1152992"/>
                    <a:gd name="connsiteY38" fmla="*/ 352410 h 590286"/>
                    <a:gd name="connsiteX39" fmla="*/ 208597 w 1152992"/>
                    <a:gd name="connsiteY39" fmla="*/ 365625 h 590286"/>
                    <a:gd name="connsiteX40" fmla="*/ 190977 w 1152992"/>
                    <a:gd name="connsiteY40" fmla="*/ 383245 h 590286"/>
                    <a:gd name="connsiteX41" fmla="*/ 151331 w 1152992"/>
                    <a:gd name="connsiteY41" fmla="*/ 375904 h 590286"/>
                    <a:gd name="connsiteX42" fmla="*/ 120495 w 1152992"/>
                    <a:gd name="connsiteY42" fmla="*/ 346536 h 590286"/>
                    <a:gd name="connsiteX43" fmla="*/ 102875 w 1152992"/>
                    <a:gd name="connsiteY43" fmla="*/ 349473 h 590286"/>
                    <a:gd name="connsiteX44" fmla="*/ 89659 w 1152992"/>
                    <a:gd name="connsiteY44" fmla="*/ 348004 h 590286"/>
                    <a:gd name="connsiteX45" fmla="*/ 70570 w 1152992"/>
                    <a:gd name="connsiteY45" fmla="*/ 348004 h 590286"/>
                    <a:gd name="connsiteX46" fmla="*/ 44140 w 1152992"/>
                    <a:gd name="connsiteY46" fmla="*/ 339195 h 590286"/>
                    <a:gd name="connsiteX47" fmla="*/ 20646 w 1152992"/>
                    <a:gd name="connsiteY47" fmla="*/ 336257 h 590286"/>
                    <a:gd name="connsiteX48" fmla="*/ 8899 w 1152992"/>
                    <a:gd name="connsiteY48" fmla="*/ 323042 h 590286"/>
                    <a:gd name="connsiteX49" fmla="*/ 0 w 1152992"/>
                    <a:gd name="connsiteY49" fmla="*/ 310331 h 590286"/>
                    <a:gd name="connsiteX50" fmla="*/ 88 w 1152992"/>
                    <a:gd name="connsiteY50" fmla="*/ 309827 h 590286"/>
                    <a:gd name="connsiteX51" fmla="*/ 4494 w 1152992"/>
                    <a:gd name="connsiteY51" fmla="*/ 299548 h 590286"/>
                    <a:gd name="connsiteX52" fmla="*/ 19177 w 1152992"/>
                    <a:gd name="connsiteY52" fmla="*/ 287801 h 590286"/>
                    <a:gd name="connsiteX53" fmla="*/ 13304 w 1152992"/>
                    <a:gd name="connsiteY53" fmla="*/ 277522 h 590286"/>
                    <a:gd name="connsiteX54" fmla="*/ 19177 w 1152992"/>
                    <a:gd name="connsiteY54" fmla="*/ 258434 h 590286"/>
                    <a:gd name="connsiteX55" fmla="*/ 13304 w 1152992"/>
                    <a:gd name="connsiteY55" fmla="*/ 243750 h 590286"/>
                    <a:gd name="connsiteX56" fmla="*/ 7430 w 1152992"/>
                    <a:gd name="connsiteY56" fmla="*/ 223193 h 590286"/>
                    <a:gd name="connsiteX57" fmla="*/ 19177 w 1152992"/>
                    <a:gd name="connsiteY57" fmla="*/ 198231 h 590286"/>
                    <a:gd name="connsiteX58" fmla="*/ 38266 w 1152992"/>
                    <a:gd name="connsiteY58" fmla="*/ 193825 h 590286"/>
                    <a:gd name="connsiteX59" fmla="*/ 38266 w 1152992"/>
                    <a:gd name="connsiteY59" fmla="*/ 176205 h 590286"/>
                    <a:gd name="connsiteX60" fmla="*/ 51482 w 1152992"/>
                    <a:gd name="connsiteY60" fmla="*/ 161521 h 590286"/>
                    <a:gd name="connsiteX61" fmla="*/ 74976 w 1152992"/>
                    <a:gd name="connsiteY61" fmla="*/ 145370 h 590286"/>
                    <a:gd name="connsiteX62" fmla="*/ 92596 w 1152992"/>
                    <a:gd name="connsiteY62" fmla="*/ 152711 h 590286"/>
                    <a:gd name="connsiteX63" fmla="*/ 105811 w 1152992"/>
                    <a:gd name="connsiteY63" fmla="*/ 148305 h 590286"/>
                    <a:gd name="connsiteX64" fmla="*/ 108748 w 1152992"/>
                    <a:gd name="connsiteY64" fmla="*/ 138027 h 590286"/>
                    <a:gd name="connsiteX65" fmla="*/ 114622 w 1152992"/>
                    <a:gd name="connsiteY65" fmla="*/ 127749 h 590286"/>
                    <a:gd name="connsiteX66" fmla="*/ 132242 w 1152992"/>
                    <a:gd name="connsiteY66" fmla="*/ 123343 h 590286"/>
                    <a:gd name="connsiteX67" fmla="*/ 152799 w 1152992"/>
                    <a:gd name="connsiteY67" fmla="*/ 118938 h 590286"/>
                    <a:gd name="connsiteX68" fmla="*/ 163078 w 1152992"/>
                    <a:gd name="connsiteY68" fmla="*/ 120407 h 590286"/>
                    <a:gd name="connsiteX69" fmla="*/ 190977 w 1152992"/>
                    <a:gd name="connsiteY69" fmla="*/ 111596 h 590286"/>
                    <a:gd name="connsiteX70" fmla="*/ 201256 w 1152992"/>
                    <a:gd name="connsiteY70" fmla="*/ 138027 h 590286"/>
                    <a:gd name="connsiteX71" fmla="*/ 221813 w 1152992"/>
                    <a:gd name="connsiteY71" fmla="*/ 145370 h 590286"/>
                    <a:gd name="connsiteX72" fmla="*/ 242370 w 1152992"/>
                    <a:gd name="connsiteY72" fmla="*/ 145370 h 590286"/>
                    <a:gd name="connsiteX73" fmla="*/ 252649 w 1152992"/>
                    <a:gd name="connsiteY73" fmla="*/ 138027 h 590286"/>
                    <a:gd name="connsiteX74" fmla="*/ 270269 w 1152992"/>
                    <a:gd name="connsiteY74" fmla="*/ 111596 h 590286"/>
                    <a:gd name="connsiteX75" fmla="*/ 292295 w 1152992"/>
                    <a:gd name="connsiteY75" fmla="*/ 111596 h 590286"/>
                    <a:gd name="connsiteX76" fmla="*/ 317257 w 1152992"/>
                    <a:gd name="connsiteY76" fmla="*/ 108660 h 590286"/>
                    <a:gd name="connsiteX77" fmla="*/ 329004 w 1152992"/>
                    <a:gd name="connsiteY77" fmla="*/ 104255 h 590286"/>
                    <a:gd name="connsiteX78" fmla="*/ 336346 w 1152992"/>
                    <a:gd name="connsiteY78" fmla="*/ 88103 h 590286"/>
                    <a:gd name="connsiteX79" fmla="*/ 343688 w 1152992"/>
                    <a:gd name="connsiteY79" fmla="*/ 64609 h 590286"/>
                    <a:gd name="connsiteX80" fmla="*/ 378929 w 1152992"/>
                    <a:gd name="connsiteY80" fmla="*/ 61672 h 590286"/>
                    <a:gd name="connsiteX81" fmla="*/ 395081 w 1152992"/>
                    <a:gd name="connsiteY81" fmla="*/ 57267 h 590286"/>
                    <a:gd name="connsiteX82" fmla="*/ 425917 w 1152992"/>
                    <a:gd name="connsiteY82" fmla="*/ 52862 h 590286"/>
                    <a:gd name="connsiteX83" fmla="*/ 446474 w 1152992"/>
                    <a:gd name="connsiteY83" fmla="*/ 58735 h 590286"/>
                    <a:gd name="connsiteX84" fmla="*/ 456753 w 1152992"/>
                    <a:gd name="connsiteY84" fmla="*/ 61672 h 590286"/>
                    <a:gd name="connsiteX85" fmla="*/ 468500 w 1152992"/>
                    <a:gd name="connsiteY85" fmla="*/ 58735 h 590286"/>
                    <a:gd name="connsiteX86" fmla="*/ 478778 w 1152992"/>
                    <a:gd name="connsiteY86" fmla="*/ 63141 h 590286"/>
                    <a:gd name="connsiteX87" fmla="*/ 483183 w 1152992"/>
                    <a:gd name="connsiteY87" fmla="*/ 52862 h 590286"/>
                    <a:gd name="connsiteX88" fmla="*/ 519893 w 1152992"/>
                    <a:gd name="connsiteY88" fmla="*/ 70482 h 590286"/>
                    <a:gd name="connsiteX89" fmla="*/ 533108 w 1152992"/>
                    <a:gd name="connsiteY89" fmla="*/ 73419 h 590286"/>
                    <a:gd name="connsiteX90" fmla="*/ 543387 w 1152992"/>
                    <a:gd name="connsiteY90" fmla="*/ 63141 h 590286"/>
                    <a:gd name="connsiteX91" fmla="*/ 541918 w 1152992"/>
                    <a:gd name="connsiteY91" fmla="*/ 52862 h 590286"/>
                    <a:gd name="connsiteX92" fmla="*/ 549260 w 1152992"/>
                    <a:gd name="connsiteY92" fmla="*/ 33773 h 590286"/>
                    <a:gd name="connsiteX93" fmla="*/ 578628 w 1152992"/>
                    <a:gd name="connsiteY93" fmla="*/ 27900 h 590286"/>
                    <a:gd name="connsiteX94" fmla="*/ 588906 w 1152992"/>
                    <a:gd name="connsiteY94" fmla="*/ 17621 h 590286"/>
                    <a:gd name="connsiteX95" fmla="*/ 609463 w 1152992"/>
                    <a:gd name="connsiteY95" fmla="*/ 14684 h 590286"/>
                    <a:gd name="connsiteX96" fmla="*/ 625616 w 1152992"/>
                    <a:gd name="connsiteY96" fmla="*/ 14684 h 590286"/>
                    <a:gd name="connsiteX97" fmla="*/ 637363 w 1152992"/>
                    <a:gd name="connsiteY97" fmla="*/ 24962 h 590286"/>
                    <a:gd name="connsiteX98" fmla="*/ 643236 w 1152992"/>
                    <a:gd name="connsiteY98" fmla="*/ 14684 h 590286"/>
                    <a:gd name="connsiteX99" fmla="*/ 643236 w 1152992"/>
                    <a:gd name="connsiteY99" fmla="*/ 2937 h 590286"/>
                    <a:gd name="connsiteX100" fmla="*/ 654983 w 1152992"/>
                    <a:gd name="connsiteY100" fmla="*/ 0 h 590286"/>
                    <a:gd name="connsiteX101" fmla="*/ 657920 w 1152992"/>
                    <a:gd name="connsiteY101" fmla="*/ 11747 h 590286"/>
                    <a:gd name="connsiteX102" fmla="*/ 654983 w 1152992"/>
                    <a:gd name="connsiteY102" fmla="*/ 27900 h 590286"/>
                    <a:gd name="connsiteX103" fmla="*/ 653515 w 1152992"/>
                    <a:gd name="connsiteY103" fmla="*/ 36709 h 590286"/>
                    <a:gd name="connsiteX104" fmla="*/ 660857 w 1152992"/>
                    <a:gd name="connsiteY104" fmla="*/ 48456 h 590286"/>
                    <a:gd name="connsiteX105" fmla="*/ 682882 w 1152992"/>
                    <a:gd name="connsiteY105" fmla="*/ 55798 h 590286"/>
                    <a:gd name="connsiteX106" fmla="*/ 682882 w 1152992"/>
                    <a:gd name="connsiteY106" fmla="*/ 74888 h 590286"/>
                    <a:gd name="connsiteX107" fmla="*/ 674072 w 1152992"/>
                    <a:gd name="connsiteY107" fmla="*/ 83697 h 590286"/>
                    <a:gd name="connsiteX108" fmla="*/ 675540 w 1152992"/>
                    <a:gd name="connsiteY108" fmla="*/ 91039 h 590286"/>
                    <a:gd name="connsiteX109" fmla="*/ 662325 w 1152992"/>
                    <a:gd name="connsiteY109" fmla="*/ 111596 h 590286"/>
                    <a:gd name="connsiteX110" fmla="*/ 653515 w 1152992"/>
                    <a:gd name="connsiteY110" fmla="*/ 170331 h 590286"/>
                    <a:gd name="connsiteX111" fmla="*/ 654983 w 1152992"/>
                    <a:gd name="connsiteY111" fmla="*/ 193825 h 590286"/>
                    <a:gd name="connsiteX112" fmla="*/ 654983 w 1152992"/>
                    <a:gd name="connsiteY112" fmla="*/ 204104 h 590286"/>
                    <a:gd name="connsiteX113" fmla="*/ 666730 w 1152992"/>
                    <a:gd name="connsiteY113" fmla="*/ 211446 h 590286"/>
                    <a:gd name="connsiteX114" fmla="*/ 677009 w 1152992"/>
                    <a:gd name="connsiteY114" fmla="*/ 211446 h 590286"/>
                    <a:gd name="connsiteX115" fmla="*/ 687287 w 1152992"/>
                    <a:gd name="connsiteY115" fmla="*/ 201167 h 590286"/>
                    <a:gd name="connsiteX116" fmla="*/ 688693 w 1152992"/>
                    <a:gd name="connsiteY116" fmla="*/ 204823 h 590286"/>
                    <a:gd name="connsiteX117" fmla="*/ 1152992 w 1152992"/>
                    <a:gd name="connsiteY117" fmla="*/ 324447 h 590286"/>
                    <a:gd name="connsiteX0" fmla="*/ 688693 w 688693"/>
                    <a:gd name="connsiteY0" fmla="*/ 395787 h 590286"/>
                    <a:gd name="connsiteX1" fmla="*/ 687287 w 688693"/>
                    <a:gd name="connsiteY1" fmla="*/ 396461 h 590286"/>
                    <a:gd name="connsiteX2" fmla="*/ 669667 w 688693"/>
                    <a:gd name="connsiteY2" fmla="*/ 396461 h 590286"/>
                    <a:gd name="connsiteX3" fmla="*/ 659388 w 688693"/>
                    <a:gd name="connsiteY3" fmla="*/ 412613 h 590286"/>
                    <a:gd name="connsiteX4" fmla="*/ 646173 w 688693"/>
                    <a:gd name="connsiteY4" fmla="*/ 406739 h 590286"/>
                    <a:gd name="connsiteX5" fmla="*/ 644704 w 688693"/>
                    <a:gd name="connsiteY5" fmla="*/ 424360 h 590286"/>
                    <a:gd name="connsiteX6" fmla="*/ 638831 w 688693"/>
                    <a:gd name="connsiteY6" fmla="*/ 431702 h 590286"/>
                    <a:gd name="connsiteX7" fmla="*/ 625616 w 688693"/>
                    <a:gd name="connsiteY7" fmla="*/ 428765 h 590286"/>
                    <a:gd name="connsiteX8" fmla="*/ 624147 w 688693"/>
                    <a:gd name="connsiteY8" fmla="*/ 443449 h 590286"/>
                    <a:gd name="connsiteX9" fmla="*/ 599185 w 688693"/>
                    <a:gd name="connsiteY9" fmla="*/ 466943 h 590286"/>
                    <a:gd name="connsiteX10" fmla="*/ 568349 w 688693"/>
                    <a:gd name="connsiteY10" fmla="*/ 481627 h 590286"/>
                    <a:gd name="connsiteX11" fmla="*/ 536045 w 688693"/>
                    <a:gd name="connsiteY11" fmla="*/ 502184 h 590286"/>
                    <a:gd name="connsiteX12" fmla="*/ 511082 w 688693"/>
                    <a:gd name="connsiteY12" fmla="*/ 506588 h 590286"/>
                    <a:gd name="connsiteX13" fmla="*/ 490525 w 688693"/>
                    <a:gd name="connsiteY13" fmla="*/ 524209 h 590286"/>
                    <a:gd name="connsiteX14" fmla="*/ 509614 w 688693"/>
                    <a:gd name="connsiteY14" fmla="*/ 530082 h 590286"/>
                    <a:gd name="connsiteX15" fmla="*/ 494930 w 688693"/>
                    <a:gd name="connsiteY15" fmla="*/ 547703 h 590286"/>
                    <a:gd name="connsiteX16" fmla="*/ 493462 w 688693"/>
                    <a:gd name="connsiteY16" fmla="*/ 566792 h 590286"/>
                    <a:gd name="connsiteX17" fmla="*/ 468500 w 688693"/>
                    <a:gd name="connsiteY17" fmla="*/ 568261 h 590286"/>
                    <a:gd name="connsiteX18" fmla="*/ 458221 w 688693"/>
                    <a:gd name="connsiteY18" fmla="*/ 569729 h 590286"/>
                    <a:gd name="connsiteX19" fmla="*/ 456859 w 688693"/>
                    <a:gd name="connsiteY19" fmla="*/ 587435 h 590286"/>
                    <a:gd name="connsiteX20" fmla="*/ 411233 w 688693"/>
                    <a:gd name="connsiteY20" fmla="*/ 590286 h 590286"/>
                    <a:gd name="connsiteX21" fmla="*/ 395081 w 688693"/>
                    <a:gd name="connsiteY21" fmla="*/ 577070 h 590286"/>
                    <a:gd name="connsiteX22" fmla="*/ 378929 w 688693"/>
                    <a:gd name="connsiteY22" fmla="*/ 577070 h 590286"/>
                    <a:gd name="connsiteX23" fmla="*/ 359840 w 688693"/>
                    <a:gd name="connsiteY23" fmla="*/ 541829 h 590286"/>
                    <a:gd name="connsiteX24" fmla="*/ 349561 w 688693"/>
                    <a:gd name="connsiteY24" fmla="*/ 538894 h 590286"/>
                    <a:gd name="connsiteX25" fmla="*/ 346625 w 688693"/>
                    <a:gd name="connsiteY25" fmla="*/ 527147 h 590286"/>
                    <a:gd name="connsiteX26" fmla="*/ 367182 w 688693"/>
                    <a:gd name="connsiteY26" fmla="*/ 510994 h 590286"/>
                    <a:gd name="connsiteX27" fmla="*/ 356903 w 688693"/>
                    <a:gd name="connsiteY27" fmla="*/ 499247 h 590286"/>
                    <a:gd name="connsiteX28" fmla="*/ 356903 w 688693"/>
                    <a:gd name="connsiteY28" fmla="*/ 483094 h 590286"/>
                    <a:gd name="connsiteX29" fmla="*/ 326067 w 688693"/>
                    <a:gd name="connsiteY29" fmla="*/ 471347 h 590286"/>
                    <a:gd name="connsiteX30" fmla="*/ 277611 w 688693"/>
                    <a:gd name="connsiteY30" fmla="*/ 471347 h 590286"/>
                    <a:gd name="connsiteX31" fmla="*/ 283485 w 688693"/>
                    <a:gd name="connsiteY31" fmla="*/ 450791 h 590286"/>
                    <a:gd name="connsiteX32" fmla="*/ 274674 w 688693"/>
                    <a:gd name="connsiteY32" fmla="*/ 389119 h 590286"/>
                    <a:gd name="connsiteX33" fmla="*/ 261459 w 688693"/>
                    <a:gd name="connsiteY33" fmla="*/ 378840 h 590286"/>
                    <a:gd name="connsiteX34" fmla="*/ 261459 w 688693"/>
                    <a:gd name="connsiteY34" fmla="*/ 356815 h 590286"/>
                    <a:gd name="connsiteX35" fmla="*/ 245307 w 688693"/>
                    <a:gd name="connsiteY35" fmla="*/ 359751 h 590286"/>
                    <a:gd name="connsiteX36" fmla="*/ 235028 w 688693"/>
                    <a:gd name="connsiteY36" fmla="*/ 361220 h 590286"/>
                    <a:gd name="connsiteX37" fmla="*/ 227686 w 688693"/>
                    <a:gd name="connsiteY37" fmla="*/ 346536 h 590286"/>
                    <a:gd name="connsiteX38" fmla="*/ 210066 w 688693"/>
                    <a:gd name="connsiteY38" fmla="*/ 352410 h 590286"/>
                    <a:gd name="connsiteX39" fmla="*/ 208597 w 688693"/>
                    <a:gd name="connsiteY39" fmla="*/ 365625 h 590286"/>
                    <a:gd name="connsiteX40" fmla="*/ 190977 w 688693"/>
                    <a:gd name="connsiteY40" fmla="*/ 383245 h 590286"/>
                    <a:gd name="connsiteX41" fmla="*/ 151331 w 688693"/>
                    <a:gd name="connsiteY41" fmla="*/ 375904 h 590286"/>
                    <a:gd name="connsiteX42" fmla="*/ 120495 w 688693"/>
                    <a:gd name="connsiteY42" fmla="*/ 346536 h 590286"/>
                    <a:gd name="connsiteX43" fmla="*/ 102875 w 688693"/>
                    <a:gd name="connsiteY43" fmla="*/ 349473 h 590286"/>
                    <a:gd name="connsiteX44" fmla="*/ 89659 w 688693"/>
                    <a:gd name="connsiteY44" fmla="*/ 348004 h 590286"/>
                    <a:gd name="connsiteX45" fmla="*/ 70570 w 688693"/>
                    <a:gd name="connsiteY45" fmla="*/ 348004 h 590286"/>
                    <a:gd name="connsiteX46" fmla="*/ 44140 w 688693"/>
                    <a:gd name="connsiteY46" fmla="*/ 339195 h 590286"/>
                    <a:gd name="connsiteX47" fmla="*/ 20646 w 688693"/>
                    <a:gd name="connsiteY47" fmla="*/ 336257 h 590286"/>
                    <a:gd name="connsiteX48" fmla="*/ 8899 w 688693"/>
                    <a:gd name="connsiteY48" fmla="*/ 323042 h 590286"/>
                    <a:gd name="connsiteX49" fmla="*/ 0 w 688693"/>
                    <a:gd name="connsiteY49" fmla="*/ 310331 h 590286"/>
                    <a:gd name="connsiteX50" fmla="*/ 88 w 688693"/>
                    <a:gd name="connsiteY50" fmla="*/ 309827 h 590286"/>
                    <a:gd name="connsiteX51" fmla="*/ 4494 w 688693"/>
                    <a:gd name="connsiteY51" fmla="*/ 299548 h 590286"/>
                    <a:gd name="connsiteX52" fmla="*/ 19177 w 688693"/>
                    <a:gd name="connsiteY52" fmla="*/ 287801 h 590286"/>
                    <a:gd name="connsiteX53" fmla="*/ 13304 w 688693"/>
                    <a:gd name="connsiteY53" fmla="*/ 277522 h 590286"/>
                    <a:gd name="connsiteX54" fmla="*/ 19177 w 688693"/>
                    <a:gd name="connsiteY54" fmla="*/ 258434 h 590286"/>
                    <a:gd name="connsiteX55" fmla="*/ 13304 w 688693"/>
                    <a:gd name="connsiteY55" fmla="*/ 243750 h 590286"/>
                    <a:gd name="connsiteX56" fmla="*/ 7430 w 688693"/>
                    <a:gd name="connsiteY56" fmla="*/ 223193 h 590286"/>
                    <a:gd name="connsiteX57" fmla="*/ 19177 w 688693"/>
                    <a:gd name="connsiteY57" fmla="*/ 198231 h 590286"/>
                    <a:gd name="connsiteX58" fmla="*/ 38266 w 688693"/>
                    <a:gd name="connsiteY58" fmla="*/ 193825 h 590286"/>
                    <a:gd name="connsiteX59" fmla="*/ 38266 w 688693"/>
                    <a:gd name="connsiteY59" fmla="*/ 176205 h 590286"/>
                    <a:gd name="connsiteX60" fmla="*/ 51482 w 688693"/>
                    <a:gd name="connsiteY60" fmla="*/ 161521 h 590286"/>
                    <a:gd name="connsiteX61" fmla="*/ 74976 w 688693"/>
                    <a:gd name="connsiteY61" fmla="*/ 145370 h 590286"/>
                    <a:gd name="connsiteX62" fmla="*/ 92596 w 688693"/>
                    <a:gd name="connsiteY62" fmla="*/ 152711 h 590286"/>
                    <a:gd name="connsiteX63" fmla="*/ 105811 w 688693"/>
                    <a:gd name="connsiteY63" fmla="*/ 148305 h 590286"/>
                    <a:gd name="connsiteX64" fmla="*/ 108748 w 688693"/>
                    <a:gd name="connsiteY64" fmla="*/ 138027 h 590286"/>
                    <a:gd name="connsiteX65" fmla="*/ 114622 w 688693"/>
                    <a:gd name="connsiteY65" fmla="*/ 127749 h 590286"/>
                    <a:gd name="connsiteX66" fmla="*/ 132242 w 688693"/>
                    <a:gd name="connsiteY66" fmla="*/ 123343 h 590286"/>
                    <a:gd name="connsiteX67" fmla="*/ 152799 w 688693"/>
                    <a:gd name="connsiteY67" fmla="*/ 118938 h 590286"/>
                    <a:gd name="connsiteX68" fmla="*/ 163078 w 688693"/>
                    <a:gd name="connsiteY68" fmla="*/ 120407 h 590286"/>
                    <a:gd name="connsiteX69" fmla="*/ 190977 w 688693"/>
                    <a:gd name="connsiteY69" fmla="*/ 111596 h 590286"/>
                    <a:gd name="connsiteX70" fmla="*/ 201256 w 688693"/>
                    <a:gd name="connsiteY70" fmla="*/ 138027 h 590286"/>
                    <a:gd name="connsiteX71" fmla="*/ 221813 w 688693"/>
                    <a:gd name="connsiteY71" fmla="*/ 145370 h 590286"/>
                    <a:gd name="connsiteX72" fmla="*/ 242370 w 688693"/>
                    <a:gd name="connsiteY72" fmla="*/ 145370 h 590286"/>
                    <a:gd name="connsiteX73" fmla="*/ 252649 w 688693"/>
                    <a:gd name="connsiteY73" fmla="*/ 138027 h 590286"/>
                    <a:gd name="connsiteX74" fmla="*/ 270269 w 688693"/>
                    <a:gd name="connsiteY74" fmla="*/ 111596 h 590286"/>
                    <a:gd name="connsiteX75" fmla="*/ 292295 w 688693"/>
                    <a:gd name="connsiteY75" fmla="*/ 111596 h 590286"/>
                    <a:gd name="connsiteX76" fmla="*/ 317257 w 688693"/>
                    <a:gd name="connsiteY76" fmla="*/ 108660 h 590286"/>
                    <a:gd name="connsiteX77" fmla="*/ 329004 w 688693"/>
                    <a:gd name="connsiteY77" fmla="*/ 104255 h 590286"/>
                    <a:gd name="connsiteX78" fmla="*/ 336346 w 688693"/>
                    <a:gd name="connsiteY78" fmla="*/ 88103 h 590286"/>
                    <a:gd name="connsiteX79" fmla="*/ 343688 w 688693"/>
                    <a:gd name="connsiteY79" fmla="*/ 64609 h 590286"/>
                    <a:gd name="connsiteX80" fmla="*/ 378929 w 688693"/>
                    <a:gd name="connsiteY80" fmla="*/ 61672 h 590286"/>
                    <a:gd name="connsiteX81" fmla="*/ 395081 w 688693"/>
                    <a:gd name="connsiteY81" fmla="*/ 57267 h 590286"/>
                    <a:gd name="connsiteX82" fmla="*/ 425917 w 688693"/>
                    <a:gd name="connsiteY82" fmla="*/ 52862 h 590286"/>
                    <a:gd name="connsiteX83" fmla="*/ 446474 w 688693"/>
                    <a:gd name="connsiteY83" fmla="*/ 58735 h 590286"/>
                    <a:gd name="connsiteX84" fmla="*/ 456753 w 688693"/>
                    <a:gd name="connsiteY84" fmla="*/ 61672 h 590286"/>
                    <a:gd name="connsiteX85" fmla="*/ 468500 w 688693"/>
                    <a:gd name="connsiteY85" fmla="*/ 58735 h 590286"/>
                    <a:gd name="connsiteX86" fmla="*/ 478778 w 688693"/>
                    <a:gd name="connsiteY86" fmla="*/ 63141 h 590286"/>
                    <a:gd name="connsiteX87" fmla="*/ 483183 w 688693"/>
                    <a:gd name="connsiteY87" fmla="*/ 52862 h 590286"/>
                    <a:gd name="connsiteX88" fmla="*/ 519893 w 688693"/>
                    <a:gd name="connsiteY88" fmla="*/ 70482 h 590286"/>
                    <a:gd name="connsiteX89" fmla="*/ 533108 w 688693"/>
                    <a:gd name="connsiteY89" fmla="*/ 73419 h 590286"/>
                    <a:gd name="connsiteX90" fmla="*/ 543387 w 688693"/>
                    <a:gd name="connsiteY90" fmla="*/ 63141 h 590286"/>
                    <a:gd name="connsiteX91" fmla="*/ 541918 w 688693"/>
                    <a:gd name="connsiteY91" fmla="*/ 52862 h 590286"/>
                    <a:gd name="connsiteX92" fmla="*/ 549260 w 688693"/>
                    <a:gd name="connsiteY92" fmla="*/ 33773 h 590286"/>
                    <a:gd name="connsiteX93" fmla="*/ 578628 w 688693"/>
                    <a:gd name="connsiteY93" fmla="*/ 27900 h 590286"/>
                    <a:gd name="connsiteX94" fmla="*/ 588906 w 688693"/>
                    <a:gd name="connsiteY94" fmla="*/ 17621 h 590286"/>
                    <a:gd name="connsiteX95" fmla="*/ 609463 w 688693"/>
                    <a:gd name="connsiteY95" fmla="*/ 14684 h 590286"/>
                    <a:gd name="connsiteX96" fmla="*/ 625616 w 688693"/>
                    <a:gd name="connsiteY96" fmla="*/ 14684 h 590286"/>
                    <a:gd name="connsiteX97" fmla="*/ 637363 w 688693"/>
                    <a:gd name="connsiteY97" fmla="*/ 24962 h 590286"/>
                    <a:gd name="connsiteX98" fmla="*/ 643236 w 688693"/>
                    <a:gd name="connsiteY98" fmla="*/ 14684 h 590286"/>
                    <a:gd name="connsiteX99" fmla="*/ 643236 w 688693"/>
                    <a:gd name="connsiteY99" fmla="*/ 2937 h 590286"/>
                    <a:gd name="connsiteX100" fmla="*/ 654983 w 688693"/>
                    <a:gd name="connsiteY100" fmla="*/ 0 h 590286"/>
                    <a:gd name="connsiteX101" fmla="*/ 657920 w 688693"/>
                    <a:gd name="connsiteY101" fmla="*/ 11747 h 590286"/>
                    <a:gd name="connsiteX102" fmla="*/ 654983 w 688693"/>
                    <a:gd name="connsiteY102" fmla="*/ 27900 h 590286"/>
                    <a:gd name="connsiteX103" fmla="*/ 653515 w 688693"/>
                    <a:gd name="connsiteY103" fmla="*/ 36709 h 590286"/>
                    <a:gd name="connsiteX104" fmla="*/ 660857 w 688693"/>
                    <a:gd name="connsiteY104" fmla="*/ 48456 h 590286"/>
                    <a:gd name="connsiteX105" fmla="*/ 682882 w 688693"/>
                    <a:gd name="connsiteY105" fmla="*/ 55798 h 590286"/>
                    <a:gd name="connsiteX106" fmla="*/ 682882 w 688693"/>
                    <a:gd name="connsiteY106" fmla="*/ 74888 h 590286"/>
                    <a:gd name="connsiteX107" fmla="*/ 674072 w 688693"/>
                    <a:gd name="connsiteY107" fmla="*/ 83697 h 590286"/>
                    <a:gd name="connsiteX108" fmla="*/ 675540 w 688693"/>
                    <a:gd name="connsiteY108" fmla="*/ 91039 h 590286"/>
                    <a:gd name="connsiteX109" fmla="*/ 662325 w 688693"/>
                    <a:gd name="connsiteY109" fmla="*/ 111596 h 590286"/>
                    <a:gd name="connsiteX110" fmla="*/ 653515 w 688693"/>
                    <a:gd name="connsiteY110" fmla="*/ 170331 h 590286"/>
                    <a:gd name="connsiteX111" fmla="*/ 654983 w 688693"/>
                    <a:gd name="connsiteY111" fmla="*/ 193825 h 590286"/>
                    <a:gd name="connsiteX112" fmla="*/ 654983 w 688693"/>
                    <a:gd name="connsiteY112" fmla="*/ 204104 h 590286"/>
                    <a:gd name="connsiteX113" fmla="*/ 666730 w 688693"/>
                    <a:gd name="connsiteY113" fmla="*/ 211446 h 590286"/>
                    <a:gd name="connsiteX114" fmla="*/ 677009 w 688693"/>
                    <a:gd name="connsiteY114" fmla="*/ 211446 h 590286"/>
                    <a:gd name="connsiteX115" fmla="*/ 687287 w 688693"/>
                    <a:gd name="connsiteY115" fmla="*/ 201167 h 590286"/>
                    <a:gd name="connsiteX116" fmla="*/ 688693 w 688693"/>
                    <a:gd name="connsiteY116" fmla="*/ 204823 h 5902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</a:cxnLst>
                  <a:rect l="l" t="t" r="r" b="b"/>
                  <a:pathLst>
                    <a:path w="688693" h="590286">
                      <a:moveTo>
                        <a:pt x="688693" y="395787"/>
                      </a:moveTo>
                      <a:lnTo>
                        <a:pt x="687287" y="396461"/>
                      </a:lnTo>
                      <a:lnTo>
                        <a:pt x="669667" y="396461"/>
                      </a:lnTo>
                      <a:lnTo>
                        <a:pt x="659388" y="412613"/>
                      </a:lnTo>
                      <a:lnTo>
                        <a:pt x="646173" y="406739"/>
                      </a:lnTo>
                      <a:lnTo>
                        <a:pt x="644704" y="424360"/>
                      </a:lnTo>
                      <a:lnTo>
                        <a:pt x="638831" y="431702"/>
                      </a:lnTo>
                      <a:lnTo>
                        <a:pt x="625616" y="428765"/>
                      </a:lnTo>
                      <a:lnTo>
                        <a:pt x="624147" y="443449"/>
                      </a:lnTo>
                      <a:lnTo>
                        <a:pt x="599185" y="466943"/>
                      </a:lnTo>
                      <a:lnTo>
                        <a:pt x="568349" y="481627"/>
                      </a:lnTo>
                      <a:lnTo>
                        <a:pt x="536045" y="502184"/>
                      </a:lnTo>
                      <a:lnTo>
                        <a:pt x="511082" y="506588"/>
                      </a:lnTo>
                      <a:lnTo>
                        <a:pt x="490525" y="524209"/>
                      </a:lnTo>
                      <a:lnTo>
                        <a:pt x="509614" y="530082"/>
                      </a:lnTo>
                      <a:lnTo>
                        <a:pt x="494930" y="547703"/>
                      </a:lnTo>
                      <a:lnTo>
                        <a:pt x="493462" y="566792"/>
                      </a:lnTo>
                      <a:lnTo>
                        <a:pt x="468500" y="568261"/>
                      </a:lnTo>
                      <a:lnTo>
                        <a:pt x="458221" y="569729"/>
                      </a:lnTo>
                      <a:lnTo>
                        <a:pt x="456859" y="587435"/>
                      </a:lnTo>
                      <a:lnTo>
                        <a:pt x="411233" y="590286"/>
                      </a:lnTo>
                      <a:lnTo>
                        <a:pt x="395081" y="577070"/>
                      </a:lnTo>
                      <a:lnTo>
                        <a:pt x="378929" y="577070"/>
                      </a:lnTo>
                      <a:lnTo>
                        <a:pt x="359840" y="541829"/>
                      </a:lnTo>
                      <a:lnTo>
                        <a:pt x="349561" y="538894"/>
                      </a:lnTo>
                      <a:lnTo>
                        <a:pt x="346625" y="527147"/>
                      </a:lnTo>
                      <a:lnTo>
                        <a:pt x="367182" y="510994"/>
                      </a:lnTo>
                      <a:lnTo>
                        <a:pt x="356903" y="499247"/>
                      </a:lnTo>
                      <a:lnTo>
                        <a:pt x="356903" y="483094"/>
                      </a:lnTo>
                      <a:lnTo>
                        <a:pt x="326067" y="471347"/>
                      </a:lnTo>
                      <a:lnTo>
                        <a:pt x="277611" y="471347"/>
                      </a:lnTo>
                      <a:lnTo>
                        <a:pt x="283485" y="450791"/>
                      </a:lnTo>
                      <a:lnTo>
                        <a:pt x="274674" y="389119"/>
                      </a:lnTo>
                      <a:lnTo>
                        <a:pt x="261459" y="378840"/>
                      </a:lnTo>
                      <a:lnTo>
                        <a:pt x="261459" y="356815"/>
                      </a:lnTo>
                      <a:lnTo>
                        <a:pt x="245307" y="359751"/>
                      </a:lnTo>
                      <a:lnTo>
                        <a:pt x="235028" y="361220"/>
                      </a:lnTo>
                      <a:lnTo>
                        <a:pt x="227686" y="346536"/>
                      </a:lnTo>
                      <a:lnTo>
                        <a:pt x="210066" y="352410"/>
                      </a:lnTo>
                      <a:lnTo>
                        <a:pt x="208597" y="365625"/>
                      </a:lnTo>
                      <a:lnTo>
                        <a:pt x="190977" y="383245"/>
                      </a:lnTo>
                      <a:lnTo>
                        <a:pt x="151331" y="375904"/>
                      </a:lnTo>
                      <a:lnTo>
                        <a:pt x="120495" y="346536"/>
                      </a:lnTo>
                      <a:lnTo>
                        <a:pt x="102875" y="349473"/>
                      </a:lnTo>
                      <a:lnTo>
                        <a:pt x="89659" y="348004"/>
                      </a:lnTo>
                      <a:lnTo>
                        <a:pt x="70570" y="348004"/>
                      </a:lnTo>
                      <a:lnTo>
                        <a:pt x="44140" y="339195"/>
                      </a:lnTo>
                      <a:lnTo>
                        <a:pt x="20646" y="336257"/>
                      </a:lnTo>
                      <a:lnTo>
                        <a:pt x="8899" y="323042"/>
                      </a:lnTo>
                      <a:lnTo>
                        <a:pt x="0" y="310331"/>
                      </a:lnTo>
                      <a:cubicBezTo>
                        <a:pt x="29" y="310163"/>
                        <a:pt x="59" y="309995"/>
                        <a:pt x="88" y="309827"/>
                      </a:cubicBezTo>
                      <a:lnTo>
                        <a:pt x="4494" y="299548"/>
                      </a:lnTo>
                      <a:lnTo>
                        <a:pt x="19177" y="287801"/>
                      </a:lnTo>
                      <a:lnTo>
                        <a:pt x="13304" y="277522"/>
                      </a:lnTo>
                      <a:lnTo>
                        <a:pt x="19177" y="258434"/>
                      </a:lnTo>
                      <a:lnTo>
                        <a:pt x="13304" y="243750"/>
                      </a:lnTo>
                      <a:lnTo>
                        <a:pt x="7430" y="223193"/>
                      </a:lnTo>
                      <a:lnTo>
                        <a:pt x="19177" y="198231"/>
                      </a:lnTo>
                      <a:lnTo>
                        <a:pt x="38266" y="193825"/>
                      </a:lnTo>
                      <a:lnTo>
                        <a:pt x="38266" y="176205"/>
                      </a:lnTo>
                      <a:lnTo>
                        <a:pt x="51482" y="161521"/>
                      </a:lnTo>
                      <a:lnTo>
                        <a:pt x="74976" y="145370"/>
                      </a:lnTo>
                      <a:lnTo>
                        <a:pt x="92596" y="152711"/>
                      </a:lnTo>
                      <a:lnTo>
                        <a:pt x="105811" y="148305"/>
                      </a:lnTo>
                      <a:lnTo>
                        <a:pt x="108748" y="138027"/>
                      </a:lnTo>
                      <a:lnTo>
                        <a:pt x="114622" y="127749"/>
                      </a:lnTo>
                      <a:lnTo>
                        <a:pt x="132242" y="123343"/>
                      </a:lnTo>
                      <a:lnTo>
                        <a:pt x="152799" y="118938"/>
                      </a:lnTo>
                      <a:lnTo>
                        <a:pt x="163078" y="120407"/>
                      </a:lnTo>
                      <a:lnTo>
                        <a:pt x="190977" y="111596"/>
                      </a:lnTo>
                      <a:lnTo>
                        <a:pt x="201256" y="138027"/>
                      </a:lnTo>
                      <a:lnTo>
                        <a:pt x="221813" y="145370"/>
                      </a:lnTo>
                      <a:lnTo>
                        <a:pt x="242370" y="145370"/>
                      </a:lnTo>
                      <a:lnTo>
                        <a:pt x="252649" y="138027"/>
                      </a:lnTo>
                      <a:lnTo>
                        <a:pt x="270269" y="111596"/>
                      </a:lnTo>
                      <a:lnTo>
                        <a:pt x="292295" y="111596"/>
                      </a:lnTo>
                      <a:lnTo>
                        <a:pt x="317257" y="108660"/>
                      </a:lnTo>
                      <a:lnTo>
                        <a:pt x="329004" y="104255"/>
                      </a:lnTo>
                      <a:lnTo>
                        <a:pt x="336346" y="88103"/>
                      </a:lnTo>
                      <a:lnTo>
                        <a:pt x="343688" y="64609"/>
                      </a:lnTo>
                      <a:lnTo>
                        <a:pt x="378929" y="61672"/>
                      </a:lnTo>
                      <a:lnTo>
                        <a:pt x="395081" y="57267"/>
                      </a:lnTo>
                      <a:lnTo>
                        <a:pt x="425917" y="52862"/>
                      </a:lnTo>
                      <a:lnTo>
                        <a:pt x="446474" y="58735"/>
                      </a:lnTo>
                      <a:lnTo>
                        <a:pt x="456753" y="61672"/>
                      </a:lnTo>
                      <a:lnTo>
                        <a:pt x="468500" y="58735"/>
                      </a:lnTo>
                      <a:lnTo>
                        <a:pt x="478778" y="63141"/>
                      </a:lnTo>
                      <a:lnTo>
                        <a:pt x="483183" y="52862"/>
                      </a:lnTo>
                      <a:lnTo>
                        <a:pt x="519893" y="70482"/>
                      </a:lnTo>
                      <a:lnTo>
                        <a:pt x="533108" y="73419"/>
                      </a:lnTo>
                      <a:lnTo>
                        <a:pt x="543387" y="63141"/>
                      </a:lnTo>
                      <a:lnTo>
                        <a:pt x="541918" y="52862"/>
                      </a:lnTo>
                      <a:lnTo>
                        <a:pt x="549260" y="33773"/>
                      </a:lnTo>
                      <a:lnTo>
                        <a:pt x="578628" y="27900"/>
                      </a:lnTo>
                      <a:lnTo>
                        <a:pt x="588906" y="17621"/>
                      </a:lnTo>
                      <a:lnTo>
                        <a:pt x="609463" y="14684"/>
                      </a:lnTo>
                      <a:lnTo>
                        <a:pt x="625616" y="14684"/>
                      </a:lnTo>
                      <a:lnTo>
                        <a:pt x="637363" y="24962"/>
                      </a:lnTo>
                      <a:lnTo>
                        <a:pt x="643236" y="14684"/>
                      </a:lnTo>
                      <a:lnTo>
                        <a:pt x="643236" y="2937"/>
                      </a:lnTo>
                      <a:lnTo>
                        <a:pt x="654983" y="0"/>
                      </a:lnTo>
                      <a:lnTo>
                        <a:pt x="657920" y="11747"/>
                      </a:lnTo>
                      <a:lnTo>
                        <a:pt x="654983" y="27900"/>
                      </a:lnTo>
                      <a:lnTo>
                        <a:pt x="653515" y="36709"/>
                      </a:lnTo>
                      <a:lnTo>
                        <a:pt x="660857" y="48456"/>
                      </a:lnTo>
                      <a:lnTo>
                        <a:pt x="682882" y="55798"/>
                      </a:lnTo>
                      <a:lnTo>
                        <a:pt x="682882" y="74888"/>
                      </a:lnTo>
                      <a:lnTo>
                        <a:pt x="674072" y="83697"/>
                      </a:lnTo>
                      <a:lnTo>
                        <a:pt x="675540" y="91039"/>
                      </a:lnTo>
                      <a:lnTo>
                        <a:pt x="662325" y="111596"/>
                      </a:lnTo>
                      <a:lnTo>
                        <a:pt x="653515" y="170331"/>
                      </a:lnTo>
                      <a:cubicBezTo>
                        <a:pt x="654004" y="178162"/>
                        <a:pt x="654494" y="185994"/>
                        <a:pt x="654983" y="193825"/>
                      </a:cubicBezTo>
                      <a:lnTo>
                        <a:pt x="654983" y="204104"/>
                      </a:lnTo>
                      <a:lnTo>
                        <a:pt x="666730" y="211446"/>
                      </a:lnTo>
                      <a:lnTo>
                        <a:pt x="677009" y="211446"/>
                      </a:lnTo>
                      <a:lnTo>
                        <a:pt x="687287" y="201167"/>
                      </a:lnTo>
                      <a:lnTo>
                        <a:pt x="688693" y="204823"/>
                      </a:lnTo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17" name="フリーフォーム: 図形 616">
                  <a:extLst>
                    <a:ext uri="{FF2B5EF4-FFF2-40B4-BE49-F238E27FC236}">
                      <a16:creationId xmlns:a16="http://schemas.microsoft.com/office/drawing/2014/main" id="{537B1E98-F9F9-661B-E36D-B9D3F7B6F720}"/>
                    </a:ext>
                  </a:extLst>
                </p:cNvPr>
                <p:cNvSpPr/>
                <p:nvPr/>
              </p:nvSpPr>
              <p:spPr>
                <a:xfrm>
                  <a:off x="2630430" y="2484521"/>
                  <a:ext cx="619013" cy="334488"/>
                </a:xfrm>
                <a:custGeom>
                  <a:avLst/>
                  <a:gdLst>
                    <a:gd name="connsiteX0" fmla="*/ 1714500 w 2676928"/>
                    <a:gd name="connsiteY0" fmla="*/ 0 h 1446502"/>
                    <a:gd name="connsiteX1" fmla="*/ 1828800 w 2676928"/>
                    <a:gd name="connsiteY1" fmla="*/ 82550 h 1446502"/>
                    <a:gd name="connsiteX2" fmla="*/ 1809750 w 2676928"/>
                    <a:gd name="connsiteY2" fmla="*/ 158750 h 1446502"/>
                    <a:gd name="connsiteX3" fmla="*/ 1790700 w 2676928"/>
                    <a:gd name="connsiteY3" fmla="*/ 203200 h 1446502"/>
                    <a:gd name="connsiteX4" fmla="*/ 1803400 w 2676928"/>
                    <a:gd name="connsiteY4" fmla="*/ 260350 h 1446502"/>
                    <a:gd name="connsiteX5" fmla="*/ 1835150 w 2676928"/>
                    <a:gd name="connsiteY5" fmla="*/ 279400 h 1446502"/>
                    <a:gd name="connsiteX6" fmla="*/ 1898650 w 2676928"/>
                    <a:gd name="connsiteY6" fmla="*/ 279400 h 1446502"/>
                    <a:gd name="connsiteX7" fmla="*/ 1924050 w 2676928"/>
                    <a:gd name="connsiteY7" fmla="*/ 209550 h 1446502"/>
                    <a:gd name="connsiteX8" fmla="*/ 1962150 w 2676928"/>
                    <a:gd name="connsiteY8" fmla="*/ 209550 h 1446502"/>
                    <a:gd name="connsiteX9" fmla="*/ 2025650 w 2676928"/>
                    <a:gd name="connsiteY9" fmla="*/ 241300 h 1446502"/>
                    <a:gd name="connsiteX10" fmla="*/ 2089150 w 2676928"/>
                    <a:gd name="connsiteY10" fmla="*/ 203200 h 1446502"/>
                    <a:gd name="connsiteX11" fmla="*/ 2127250 w 2676928"/>
                    <a:gd name="connsiteY11" fmla="*/ 228600 h 1446502"/>
                    <a:gd name="connsiteX12" fmla="*/ 2120900 w 2676928"/>
                    <a:gd name="connsiteY12" fmla="*/ 330198 h 1446502"/>
                    <a:gd name="connsiteX13" fmla="*/ 2082800 w 2676928"/>
                    <a:gd name="connsiteY13" fmla="*/ 361950 h 1446502"/>
                    <a:gd name="connsiteX14" fmla="*/ 2114550 w 2676928"/>
                    <a:gd name="connsiteY14" fmla="*/ 419102 h 1446502"/>
                    <a:gd name="connsiteX15" fmla="*/ 2152650 w 2676928"/>
                    <a:gd name="connsiteY15" fmla="*/ 431798 h 1446502"/>
                    <a:gd name="connsiteX16" fmla="*/ 2184400 w 2676928"/>
                    <a:gd name="connsiteY16" fmla="*/ 457198 h 1446502"/>
                    <a:gd name="connsiteX17" fmla="*/ 2266950 w 2676928"/>
                    <a:gd name="connsiteY17" fmla="*/ 469902 h 1446502"/>
                    <a:gd name="connsiteX18" fmla="*/ 2374900 w 2676928"/>
                    <a:gd name="connsiteY18" fmla="*/ 571502 h 1446502"/>
                    <a:gd name="connsiteX19" fmla="*/ 2438400 w 2676928"/>
                    <a:gd name="connsiteY19" fmla="*/ 565150 h 1446502"/>
                    <a:gd name="connsiteX20" fmla="*/ 2501900 w 2676928"/>
                    <a:gd name="connsiteY20" fmla="*/ 533398 h 1446502"/>
                    <a:gd name="connsiteX21" fmla="*/ 2533650 w 2676928"/>
                    <a:gd name="connsiteY21" fmla="*/ 641350 h 1446502"/>
                    <a:gd name="connsiteX22" fmla="*/ 2565400 w 2676928"/>
                    <a:gd name="connsiteY22" fmla="*/ 685798 h 1446502"/>
                    <a:gd name="connsiteX23" fmla="*/ 2676928 w 2676928"/>
                    <a:gd name="connsiteY23" fmla="*/ 731106 h 1446502"/>
                    <a:gd name="connsiteX24" fmla="*/ 2647950 w 2676928"/>
                    <a:gd name="connsiteY24" fmla="*/ 806450 h 1446502"/>
                    <a:gd name="connsiteX25" fmla="*/ 2654300 w 2676928"/>
                    <a:gd name="connsiteY25" fmla="*/ 850902 h 1446502"/>
                    <a:gd name="connsiteX26" fmla="*/ 2609850 w 2676928"/>
                    <a:gd name="connsiteY26" fmla="*/ 895350 h 1446502"/>
                    <a:gd name="connsiteX27" fmla="*/ 2552700 w 2676928"/>
                    <a:gd name="connsiteY27" fmla="*/ 882650 h 1446502"/>
                    <a:gd name="connsiteX28" fmla="*/ 2393950 w 2676928"/>
                    <a:gd name="connsiteY28" fmla="*/ 806450 h 1446502"/>
                    <a:gd name="connsiteX29" fmla="*/ 2374900 w 2676928"/>
                    <a:gd name="connsiteY29" fmla="*/ 850902 h 1446502"/>
                    <a:gd name="connsiteX30" fmla="*/ 2330450 w 2676928"/>
                    <a:gd name="connsiteY30" fmla="*/ 831850 h 1446502"/>
                    <a:gd name="connsiteX31" fmla="*/ 2279650 w 2676928"/>
                    <a:gd name="connsiteY31" fmla="*/ 844550 h 1446502"/>
                    <a:gd name="connsiteX32" fmla="*/ 2235200 w 2676928"/>
                    <a:gd name="connsiteY32" fmla="*/ 831850 h 1446502"/>
                    <a:gd name="connsiteX33" fmla="*/ 2146300 w 2676928"/>
                    <a:gd name="connsiteY33" fmla="*/ 806450 h 1446502"/>
                    <a:gd name="connsiteX34" fmla="*/ 2012950 w 2676928"/>
                    <a:gd name="connsiteY34" fmla="*/ 825502 h 1446502"/>
                    <a:gd name="connsiteX35" fmla="*/ 1943100 w 2676928"/>
                    <a:gd name="connsiteY35" fmla="*/ 844550 h 1446502"/>
                    <a:gd name="connsiteX36" fmla="*/ 1790700 w 2676928"/>
                    <a:gd name="connsiteY36" fmla="*/ 857250 h 1446502"/>
                    <a:gd name="connsiteX37" fmla="*/ 1758950 w 2676928"/>
                    <a:gd name="connsiteY37" fmla="*/ 958850 h 1446502"/>
                    <a:gd name="connsiteX38" fmla="*/ 1727200 w 2676928"/>
                    <a:gd name="connsiteY38" fmla="*/ 1028702 h 1446502"/>
                    <a:gd name="connsiteX39" fmla="*/ 1676400 w 2676928"/>
                    <a:gd name="connsiteY39" fmla="*/ 1047750 h 1446502"/>
                    <a:gd name="connsiteX40" fmla="*/ 1568450 w 2676928"/>
                    <a:gd name="connsiteY40" fmla="*/ 1060450 h 1446502"/>
                    <a:gd name="connsiteX41" fmla="*/ 1473200 w 2676928"/>
                    <a:gd name="connsiteY41" fmla="*/ 1060450 h 1446502"/>
                    <a:gd name="connsiteX42" fmla="*/ 1397000 w 2676928"/>
                    <a:gd name="connsiteY42" fmla="*/ 1174750 h 1446502"/>
                    <a:gd name="connsiteX43" fmla="*/ 1352550 w 2676928"/>
                    <a:gd name="connsiteY43" fmla="*/ 1206502 h 1446502"/>
                    <a:gd name="connsiteX44" fmla="*/ 1263650 w 2676928"/>
                    <a:gd name="connsiteY44" fmla="*/ 1206502 h 1446502"/>
                    <a:gd name="connsiteX45" fmla="*/ 1174750 w 2676928"/>
                    <a:gd name="connsiteY45" fmla="*/ 1174750 h 1446502"/>
                    <a:gd name="connsiteX46" fmla="*/ 1130300 w 2676928"/>
                    <a:gd name="connsiteY46" fmla="*/ 1060450 h 1446502"/>
                    <a:gd name="connsiteX47" fmla="*/ 1009650 w 2676928"/>
                    <a:gd name="connsiteY47" fmla="*/ 1098550 h 1446502"/>
                    <a:gd name="connsiteX48" fmla="*/ 965200 w 2676928"/>
                    <a:gd name="connsiteY48" fmla="*/ 1092198 h 1446502"/>
                    <a:gd name="connsiteX49" fmla="*/ 876300 w 2676928"/>
                    <a:gd name="connsiteY49" fmla="*/ 1111250 h 1446502"/>
                    <a:gd name="connsiteX50" fmla="*/ 800100 w 2676928"/>
                    <a:gd name="connsiteY50" fmla="*/ 1130302 h 1446502"/>
                    <a:gd name="connsiteX51" fmla="*/ 774700 w 2676928"/>
                    <a:gd name="connsiteY51" fmla="*/ 1174750 h 1446502"/>
                    <a:gd name="connsiteX52" fmla="*/ 762000 w 2676928"/>
                    <a:gd name="connsiteY52" fmla="*/ 1219198 h 1446502"/>
                    <a:gd name="connsiteX53" fmla="*/ 704850 w 2676928"/>
                    <a:gd name="connsiteY53" fmla="*/ 1238250 h 1446502"/>
                    <a:gd name="connsiteX54" fmla="*/ 628650 w 2676928"/>
                    <a:gd name="connsiteY54" fmla="*/ 1206502 h 1446502"/>
                    <a:gd name="connsiteX55" fmla="*/ 527050 w 2676928"/>
                    <a:gd name="connsiteY55" fmla="*/ 1276350 h 1446502"/>
                    <a:gd name="connsiteX56" fmla="*/ 469900 w 2676928"/>
                    <a:gd name="connsiteY56" fmla="*/ 1339850 h 1446502"/>
                    <a:gd name="connsiteX57" fmla="*/ 469900 w 2676928"/>
                    <a:gd name="connsiteY57" fmla="*/ 1416050 h 1446502"/>
                    <a:gd name="connsiteX58" fmla="*/ 387350 w 2676928"/>
                    <a:gd name="connsiteY58" fmla="*/ 1435102 h 1446502"/>
                    <a:gd name="connsiteX59" fmla="*/ 381986 w 2676928"/>
                    <a:gd name="connsiteY59" fmla="*/ 1446502 h 1446502"/>
                    <a:gd name="connsiteX60" fmla="*/ 311150 w 2676928"/>
                    <a:gd name="connsiteY60" fmla="*/ 1377950 h 1446502"/>
                    <a:gd name="connsiteX61" fmla="*/ 234950 w 2676928"/>
                    <a:gd name="connsiteY61" fmla="*/ 1403350 h 1446502"/>
                    <a:gd name="connsiteX62" fmla="*/ 222250 w 2676928"/>
                    <a:gd name="connsiteY62" fmla="*/ 1377950 h 1446502"/>
                    <a:gd name="connsiteX63" fmla="*/ 171450 w 2676928"/>
                    <a:gd name="connsiteY63" fmla="*/ 1371598 h 1446502"/>
                    <a:gd name="connsiteX64" fmla="*/ 127000 w 2676928"/>
                    <a:gd name="connsiteY64" fmla="*/ 1339850 h 1446502"/>
                    <a:gd name="connsiteX65" fmla="*/ 190500 w 2676928"/>
                    <a:gd name="connsiteY65" fmla="*/ 1282702 h 1446502"/>
                    <a:gd name="connsiteX66" fmla="*/ 209550 w 2676928"/>
                    <a:gd name="connsiteY66" fmla="*/ 1073150 h 1446502"/>
                    <a:gd name="connsiteX67" fmla="*/ 190500 w 2676928"/>
                    <a:gd name="connsiteY67" fmla="*/ 1035050 h 1446502"/>
                    <a:gd name="connsiteX68" fmla="*/ 222250 w 2676928"/>
                    <a:gd name="connsiteY68" fmla="*/ 965198 h 1446502"/>
                    <a:gd name="connsiteX69" fmla="*/ 254000 w 2676928"/>
                    <a:gd name="connsiteY69" fmla="*/ 781050 h 1446502"/>
                    <a:gd name="connsiteX70" fmla="*/ 215900 w 2676928"/>
                    <a:gd name="connsiteY70" fmla="*/ 736598 h 1446502"/>
                    <a:gd name="connsiteX71" fmla="*/ 107950 w 2676928"/>
                    <a:gd name="connsiteY71" fmla="*/ 628650 h 1446502"/>
                    <a:gd name="connsiteX72" fmla="*/ 0 w 2676928"/>
                    <a:gd name="connsiteY72" fmla="*/ 533398 h 1446502"/>
                    <a:gd name="connsiteX73" fmla="*/ 82550 w 2676928"/>
                    <a:gd name="connsiteY73" fmla="*/ 539750 h 1446502"/>
                    <a:gd name="connsiteX74" fmla="*/ 139700 w 2676928"/>
                    <a:gd name="connsiteY74" fmla="*/ 571502 h 1446502"/>
                    <a:gd name="connsiteX75" fmla="*/ 222250 w 2676928"/>
                    <a:gd name="connsiteY75" fmla="*/ 609598 h 1446502"/>
                    <a:gd name="connsiteX76" fmla="*/ 298450 w 2676928"/>
                    <a:gd name="connsiteY76" fmla="*/ 603250 h 1446502"/>
                    <a:gd name="connsiteX77" fmla="*/ 406400 w 2676928"/>
                    <a:gd name="connsiteY77" fmla="*/ 615950 h 1446502"/>
                    <a:gd name="connsiteX78" fmla="*/ 431800 w 2676928"/>
                    <a:gd name="connsiteY78" fmla="*/ 615950 h 1446502"/>
                    <a:gd name="connsiteX79" fmla="*/ 571500 w 2676928"/>
                    <a:gd name="connsiteY79" fmla="*/ 457198 h 1446502"/>
                    <a:gd name="connsiteX80" fmla="*/ 666750 w 2676928"/>
                    <a:gd name="connsiteY80" fmla="*/ 393702 h 1446502"/>
                    <a:gd name="connsiteX81" fmla="*/ 774700 w 2676928"/>
                    <a:gd name="connsiteY81" fmla="*/ 304798 h 1446502"/>
                    <a:gd name="connsiteX82" fmla="*/ 863600 w 2676928"/>
                    <a:gd name="connsiteY82" fmla="*/ 285750 h 1446502"/>
                    <a:gd name="connsiteX83" fmla="*/ 990600 w 2676928"/>
                    <a:gd name="connsiteY83" fmla="*/ 184150 h 1446502"/>
                    <a:gd name="connsiteX84" fmla="*/ 1009650 w 2676928"/>
                    <a:gd name="connsiteY84" fmla="*/ 146050 h 1446502"/>
                    <a:gd name="connsiteX85" fmla="*/ 984250 w 2676928"/>
                    <a:gd name="connsiteY85" fmla="*/ 88900 h 1446502"/>
                    <a:gd name="connsiteX86" fmla="*/ 1079500 w 2676928"/>
                    <a:gd name="connsiteY86" fmla="*/ 88900 h 1446502"/>
                    <a:gd name="connsiteX87" fmla="*/ 1149350 w 2676928"/>
                    <a:gd name="connsiteY87" fmla="*/ 76200 h 1446502"/>
                    <a:gd name="connsiteX88" fmla="*/ 1276350 w 2676928"/>
                    <a:gd name="connsiteY88" fmla="*/ 146050 h 1446502"/>
                    <a:gd name="connsiteX89" fmla="*/ 1327150 w 2676928"/>
                    <a:gd name="connsiteY89" fmla="*/ 165100 h 1446502"/>
                    <a:gd name="connsiteX90" fmla="*/ 1492250 w 2676928"/>
                    <a:gd name="connsiteY90" fmla="*/ 184150 h 1446502"/>
                    <a:gd name="connsiteX91" fmla="*/ 1638300 w 2676928"/>
                    <a:gd name="connsiteY91" fmla="*/ 165100 h 1446502"/>
                    <a:gd name="connsiteX92" fmla="*/ 1606550 w 2676928"/>
                    <a:gd name="connsiteY92" fmla="*/ 120650 h 1446502"/>
                    <a:gd name="connsiteX93" fmla="*/ 1663700 w 2676928"/>
                    <a:gd name="connsiteY93" fmla="*/ 101600 h 1446502"/>
                    <a:gd name="connsiteX94" fmla="*/ 1695450 w 2676928"/>
                    <a:gd name="connsiteY94" fmla="*/ 82550 h 1446502"/>
                    <a:gd name="connsiteX95" fmla="*/ 1695450 w 2676928"/>
                    <a:gd name="connsiteY95" fmla="*/ 31750 h 14465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</a:cxnLst>
                  <a:rect l="l" t="t" r="r" b="b"/>
                  <a:pathLst>
                    <a:path w="2676928" h="1446502">
                      <a:moveTo>
                        <a:pt x="1714500" y="0"/>
                      </a:moveTo>
                      <a:lnTo>
                        <a:pt x="1828800" y="82550"/>
                      </a:lnTo>
                      <a:lnTo>
                        <a:pt x="1809750" y="158750"/>
                      </a:lnTo>
                      <a:lnTo>
                        <a:pt x="1790700" y="203200"/>
                      </a:lnTo>
                      <a:lnTo>
                        <a:pt x="1803400" y="260350"/>
                      </a:lnTo>
                      <a:lnTo>
                        <a:pt x="1835150" y="279400"/>
                      </a:lnTo>
                      <a:lnTo>
                        <a:pt x="1898650" y="279400"/>
                      </a:lnTo>
                      <a:lnTo>
                        <a:pt x="1924050" y="209550"/>
                      </a:lnTo>
                      <a:lnTo>
                        <a:pt x="1962150" y="209550"/>
                      </a:lnTo>
                      <a:lnTo>
                        <a:pt x="2025650" y="241300"/>
                      </a:lnTo>
                      <a:lnTo>
                        <a:pt x="2089150" y="203200"/>
                      </a:lnTo>
                      <a:lnTo>
                        <a:pt x="2127250" y="228600"/>
                      </a:lnTo>
                      <a:lnTo>
                        <a:pt x="2120900" y="330198"/>
                      </a:lnTo>
                      <a:lnTo>
                        <a:pt x="2082800" y="361950"/>
                      </a:lnTo>
                      <a:lnTo>
                        <a:pt x="2114550" y="419102"/>
                      </a:lnTo>
                      <a:lnTo>
                        <a:pt x="2152650" y="431798"/>
                      </a:lnTo>
                      <a:lnTo>
                        <a:pt x="2184400" y="457198"/>
                      </a:lnTo>
                      <a:lnTo>
                        <a:pt x="2266950" y="469902"/>
                      </a:lnTo>
                      <a:lnTo>
                        <a:pt x="2374900" y="571502"/>
                      </a:lnTo>
                      <a:lnTo>
                        <a:pt x="2438400" y="565150"/>
                      </a:lnTo>
                      <a:lnTo>
                        <a:pt x="2501900" y="533398"/>
                      </a:lnTo>
                      <a:lnTo>
                        <a:pt x="2533650" y="641350"/>
                      </a:lnTo>
                      <a:lnTo>
                        <a:pt x="2565400" y="685798"/>
                      </a:lnTo>
                      <a:lnTo>
                        <a:pt x="2676928" y="731106"/>
                      </a:lnTo>
                      <a:lnTo>
                        <a:pt x="2647950" y="806450"/>
                      </a:lnTo>
                      <a:lnTo>
                        <a:pt x="2654300" y="850902"/>
                      </a:lnTo>
                      <a:lnTo>
                        <a:pt x="2609850" y="895350"/>
                      </a:lnTo>
                      <a:lnTo>
                        <a:pt x="2552700" y="882650"/>
                      </a:lnTo>
                      <a:lnTo>
                        <a:pt x="2393950" y="806450"/>
                      </a:lnTo>
                      <a:lnTo>
                        <a:pt x="2374900" y="850902"/>
                      </a:lnTo>
                      <a:lnTo>
                        <a:pt x="2330450" y="831850"/>
                      </a:lnTo>
                      <a:lnTo>
                        <a:pt x="2279650" y="844550"/>
                      </a:lnTo>
                      <a:lnTo>
                        <a:pt x="2235200" y="831850"/>
                      </a:lnTo>
                      <a:lnTo>
                        <a:pt x="2146300" y="806450"/>
                      </a:lnTo>
                      <a:lnTo>
                        <a:pt x="2012950" y="825502"/>
                      </a:lnTo>
                      <a:lnTo>
                        <a:pt x="1943100" y="844550"/>
                      </a:lnTo>
                      <a:lnTo>
                        <a:pt x="1790700" y="857250"/>
                      </a:lnTo>
                      <a:lnTo>
                        <a:pt x="1758950" y="958850"/>
                      </a:lnTo>
                      <a:lnTo>
                        <a:pt x="1727200" y="1028702"/>
                      </a:lnTo>
                      <a:lnTo>
                        <a:pt x="1676400" y="1047750"/>
                      </a:lnTo>
                      <a:lnTo>
                        <a:pt x="1568450" y="1060450"/>
                      </a:lnTo>
                      <a:lnTo>
                        <a:pt x="1473200" y="1060450"/>
                      </a:lnTo>
                      <a:lnTo>
                        <a:pt x="1397000" y="1174750"/>
                      </a:lnTo>
                      <a:lnTo>
                        <a:pt x="1352550" y="1206502"/>
                      </a:lnTo>
                      <a:lnTo>
                        <a:pt x="1263650" y="1206502"/>
                      </a:lnTo>
                      <a:lnTo>
                        <a:pt x="1174750" y="1174750"/>
                      </a:lnTo>
                      <a:lnTo>
                        <a:pt x="1130300" y="1060450"/>
                      </a:lnTo>
                      <a:lnTo>
                        <a:pt x="1009650" y="1098550"/>
                      </a:lnTo>
                      <a:lnTo>
                        <a:pt x="965200" y="1092198"/>
                      </a:lnTo>
                      <a:lnTo>
                        <a:pt x="876300" y="1111250"/>
                      </a:lnTo>
                      <a:lnTo>
                        <a:pt x="800100" y="1130302"/>
                      </a:lnTo>
                      <a:lnTo>
                        <a:pt x="774700" y="1174750"/>
                      </a:lnTo>
                      <a:lnTo>
                        <a:pt x="762000" y="1219198"/>
                      </a:lnTo>
                      <a:lnTo>
                        <a:pt x="704850" y="1238250"/>
                      </a:lnTo>
                      <a:lnTo>
                        <a:pt x="628650" y="1206502"/>
                      </a:lnTo>
                      <a:lnTo>
                        <a:pt x="527050" y="1276350"/>
                      </a:lnTo>
                      <a:lnTo>
                        <a:pt x="469900" y="1339850"/>
                      </a:lnTo>
                      <a:lnTo>
                        <a:pt x="469900" y="1416050"/>
                      </a:lnTo>
                      <a:lnTo>
                        <a:pt x="387350" y="1435102"/>
                      </a:lnTo>
                      <a:lnTo>
                        <a:pt x="381986" y="1446502"/>
                      </a:lnTo>
                      <a:lnTo>
                        <a:pt x="311150" y="1377950"/>
                      </a:lnTo>
                      <a:lnTo>
                        <a:pt x="234950" y="1403350"/>
                      </a:lnTo>
                      <a:lnTo>
                        <a:pt x="222250" y="1377950"/>
                      </a:lnTo>
                      <a:lnTo>
                        <a:pt x="171450" y="1371598"/>
                      </a:lnTo>
                      <a:lnTo>
                        <a:pt x="127000" y="1339850"/>
                      </a:lnTo>
                      <a:lnTo>
                        <a:pt x="190500" y="1282702"/>
                      </a:lnTo>
                      <a:lnTo>
                        <a:pt x="209550" y="1073150"/>
                      </a:lnTo>
                      <a:lnTo>
                        <a:pt x="190500" y="1035050"/>
                      </a:lnTo>
                      <a:lnTo>
                        <a:pt x="222250" y="965198"/>
                      </a:lnTo>
                      <a:lnTo>
                        <a:pt x="254000" y="781050"/>
                      </a:lnTo>
                      <a:lnTo>
                        <a:pt x="215900" y="736598"/>
                      </a:lnTo>
                      <a:lnTo>
                        <a:pt x="107950" y="628650"/>
                      </a:lnTo>
                      <a:lnTo>
                        <a:pt x="0" y="533398"/>
                      </a:lnTo>
                      <a:lnTo>
                        <a:pt x="82550" y="539750"/>
                      </a:lnTo>
                      <a:lnTo>
                        <a:pt x="139700" y="571502"/>
                      </a:lnTo>
                      <a:lnTo>
                        <a:pt x="222250" y="609598"/>
                      </a:lnTo>
                      <a:lnTo>
                        <a:pt x="298450" y="603250"/>
                      </a:lnTo>
                      <a:lnTo>
                        <a:pt x="406400" y="615950"/>
                      </a:lnTo>
                      <a:lnTo>
                        <a:pt x="431800" y="615950"/>
                      </a:lnTo>
                      <a:lnTo>
                        <a:pt x="571500" y="457198"/>
                      </a:lnTo>
                      <a:lnTo>
                        <a:pt x="666750" y="393702"/>
                      </a:lnTo>
                      <a:lnTo>
                        <a:pt x="774700" y="304798"/>
                      </a:lnTo>
                      <a:lnTo>
                        <a:pt x="863600" y="285750"/>
                      </a:lnTo>
                      <a:lnTo>
                        <a:pt x="990600" y="184150"/>
                      </a:lnTo>
                      <a:lnTo>
                        <a:pt x="1009650" y="146050"/>
                      </a:lnTo>
                      <a:lnTo>
                        <a:pt x="984250" y="88900"/>
                      </a:lnTo>
                      <a:lnTo>
                        <a:pt x="1079500" y="88900"/>
                      </a:lnTo>
                      <a:lnTo>
                        <a:pt x="1149350" y="76200"/>
                      </a:lnTo>
                      <a:lnTo>
                        <a:pt x="1276350" y="146050"/>
                      </a:lnTo>
                      <a:lnTo>
                        <a:pt x="1327150" y="165100"/>
                      </a:lnTo>
                      <a:lnTo>
                        <a:pt x="1492250" y="184150"/>
                      </a:lnTo>
                      <a:lnTo>
                        <a:pt x="1638300" y="165100"/>
                      </a:lnTo>
                      <a:lnTo>
                        <a:pt x="1606550" y="120650"/>
                      </a:lnTo>
                      <a:lnTo>
                        <a:pt x="1663700" y="101600"/>
                      </a:lnTo>
                      <a:lnTo>
                        <a:pt x="1695450" y="82550"/>
                      </a:lnTo>
                      <a:lnTo>
                        <a:pt x="1695450" y="31750"/>
                      </a:ln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18" name="フリーフォーム: 図形 617">
                  <a:extLst>
                    <a:ext uri="{FF2B5EF4-FFF2-40B4-BE49-F238E27FC236}">
                      <a16:creationId xmlns:a16="http://schemas.microsoft.com/office/drawing/2014/main" id="{DD1E1442-D933-0042-6E61-ECEFF1957F79}"/>
                    </a:ext>
                  </a:extLst>
                </p:cNvPr>
                <p:cNvSpPr/>
                <p:nvPr/>
              </p:nvSpPr>
              <p:spPr>
                <a:xfrm>
                  <a:off x="1564390" y="2712118"/>
                  <a:ext cx="1155609" cy="837399"/>
                </a:xfrm>
                <a:custGeom>
                  <a:avLst/>
                  <a:gdLst>
                    <a:gd name="connsiteX0" fmla="*/ 1254577 w 1254577"/>
                    <a:gd name="connsiteY0" fmla="*/ 252951 h 837399"/>
                    <a:gd name="connsiteX1" fmla="*/ 1254576 w 1254577"/>
                    <a:gd name="connsiteY1" fmla="*/ 252952 h 837399"/>
                    <a:gd name="connsiteX2" fmla="*/ 1239306 w 1254577"/>
                    <a:gd name="connsiteY2" fmla="*/ 255497 h 837399"/>
                    <a:gd name="connsiteX3" fmla="*/ 629932 w 1254577"/>
                    <a:gd name="connsiteY3" fmla="*/ 0 h 837399"/>
                    <a:gd name="connsiteX4" fmla="*/ 650489 w 1254577"/>
                    <a:gd name="connsiteY4" fmla="*/ 16153 h 837399"/>
                    <a:gd name="connsiteX5" fmla="*/ 671046 w 1254577"/>
                    <a:gd name="connsiteY5" fmla="*/ 52862 h 837399"/>
                    <a:gd name="connsiteX6" fmla="*/ 690135 w 1254577"/>
                    <a:gd name="connsiteY6" fmla="*/ 71950 h 837399"/>
                    <a:gd name="connsiteX7" fmla="*/ 709224 w 1254577"/>
                    <a:gd name="connsiteY7" fmla="*/ 124811 h 837399"/>
                    <a:gd name="connsiteX8" fmla="*/ 709224 w 1254577"/>
                    <a:gd name="connsiteY8" fmla="*/ 136558 h 837399"/>
                    <a:gd name="connsiteX9" fmla="*/ 734186 w 1254577"/>
                    <a:gd name="connsiteY9" fmla="*/ 165926 h 837399"/>
                    <a:gd name="connsiteX10" fmla="*/ 748870 w 1254577"/>
                    <a:gd name="connsiteY10" fmla="*/ 165926 h 837399"/>
                    <a:gd name="connsiteX11" fmla="*/ 756212 w 1254577"/>
                    <a:gd name="connsiteY11" fmla="*/ 171799 h 837399"/>
                    <a:gd name="connsiteX12" fmla="*/ 767959 w 1254577"/>
                    <a:gd name="connsiteY12" fmla="*/ 174737 h 837399"/>
                    <a:gd name="connsiteX13" fmla="*/ 829630 w 1254577"/>
                    <a:gd name="connsiteY13" fmla="*/ 155648 h 837399"/>
                    <a:gd name="connsiteX14" fmla="*/ 857529 w 1254577"/>
                    <a:gd name="connsiteY14" fmla="*/ 136558 h 837399"/>
                    <a:gd name="connsiteX15" fmla="*/ 872213 w 1254577"/>
                    <a:gd name="connsiteY15" fmla="*/ 135090 h 837399"/>
                    <a:gd name="connsiteX16" fmla="*/ 898644 w 1254577"/>
                    <a:gd name="connsiteY16" fmla="*/ 132154 h 837399"/>
                    <a:gd name="connsiteX17" fmla="*/ 969126 w 1254577"/>
                    <a:gd name="connsiteY17" fmla="*/ 124811 h 837399"/>
                    <a:gd name="connsiteX18" fmla="*/ 1024924 w 1254577"/>
                    <a:gd name="connsiteY18" fmla="*/ 140964 h 837399"/>
                    <a:gd name="connsiteX19" fmla="*/ 1049886 w 1254577"/>
                    <a:gd name="connsiteY19" fmla="*/ 117470 h 837399"/>
                    <a:gd name="connsiteX20" fmla="*/ 1067507 w 1254577"/>
                    <a:gd name="connsiteY20" fmla="*/ 95444 h 837399"/>
                    <a:gd name="connsiteX21" fmla="*/ 1095406 w 1254577"/>
                    <a:gd name="connsiteY21" fmla="*/ 83697 h 837399"/>
                    <a:gd name="connsiteX22" fmla="*/ 1096853 w 1254577"/>
                    <a:gd name="connsiteY22" fmla="*/ 83263 h 837399"/>
                    <a:gd name="connsiteX23" fmla="*/ 1105684 w 1254577"/>
                    <a:gd name="connsiteY23" fmla="*/ 89570 h 837399"/>
                    <a:gd name="connsiteX24" fmla="*/ 1117431 w 1254577"/>
                    <a:gd name="connsiteY24" fmla="*/ 91039 h 837399"/>
                    <a:gd name="connsiteX25" fmla="*/ 1120368 w 1254577"/>
                    <a:gd name="connsiteY25" fmla="*/ 96913 h 837399"/>
                    <a:gd name="connsiteX26" fmla="*/ 1137988 w 1254577"/>
                    <a:gd name="connsiteY26" fmla="*/ 91039 h 837399"/>
                    <a:gd name="connsiteX27" fmla="*/ 1154369 w 1254577"/>
                    <a:gd name="connsiteY27" fmla="*/ 106891 h 837399"/>
                    <a:gd name="connsiteX28" fmla="*/ 1143862 w 1254577"/>
                    <a:gd name="connsiteY28" fmla="*/ 129217 h 837399"/>
                    <a:gd name="connsiteX29" fmla="*/ 1149735 w 1254577"/>
                    <a:gd name="connsiteY29" fmla="*/ 149774 h 837399"/>
                    <a:gd name="connsiteX30" fmla="*/ 1155609 w 1254577"/>
                    <a:gd name="connsiteY30" fmla="*/ 164458 h 837399"/>
                    <a:gd name="connsiteX31" fmla="*/ 1149735 w 1254577"/>
                    <a:gd name="connsiteY31" fmla="*/ 183546 h 837399"/>
                    <a:gd name="connsiteX32" fmla="*/ 1155609 w 1254577"/>
                    <a:gd name="connsiteY32" fmla="*/ 193825 h 837399"/>
                    <a:gd name="connsiteX33" fmla="*/ 1140925 w 1254577"/>
                    <a:gd name="connsiteY33" fmla="*/ 205572 h 837399"/>
                    <a:gd name="connsiteX34" fmla="*/ 1136520 w 1254577"/>
                    <a:gd name="connsiteY34" fmla="*/ 215851 h 837399"/>
                    <a:gd name="connsiteX35" fmla="*/ 1136432 w 1254577"/>
                    <a:gd name="connsiteY35" fmla="*/ 216355 h 837399"/>
                    <a:gd name="connsiteX36" fmla="*/ 1135052 w 1254577"/>
                    <a:gd name="connsiteY36" fmla="*/ 214383 h 837399"/>
                    <a:gd name="connsiteX37" fmla="*/ 1117431 w 1254577"/>
                    <a:gd name="connsiteY37" fmla="*/ 221725 h 837399"/>
                    <a:gd name="connsiteX38" fmla="*/ 1096874 w 1254577"/>
                    <a:gd name="connsiteY38" fmla="*/ 217319 h 837399"/>
                    <a:gd name="connsiteX39" fmla="*/ 1079254 w 1254577"/>
                    <a:gd name="connsiteY39" fmla="*/ 227598 h 837399"/>
                    <a:gd name="connsiteX40" fmla="*/ 1052823 w 1254577"/>
                    <a:gd name="connsiteY40" fmla="*/ 215851 h 837399"/>
                    <a:gd name="connsiteX41" fmla="*/ 1021987 w 1254577"/>
                    <a:gd name="connsiteY41" fmla="*/ 258434 h 837399"/>
                    <a:gd name="connsiteX42" fmla="*/ 976468 w 1254577"/>
                    <a:gd name="connsiteY42" fmla="*/ 255497 h 837399"/>
                    <a:gd name="connsiteX43" fmla="*/ 955910 w 1254577"/>
                    <a:gd name="connsiteY43" fmla="*/ 248155 h 837399"/>
                    <a:gd name="connsiteX44" fmla="*/ 947100 w 1254577"/>
                    <a:gd name="connsiteY44" fmla="*/ 258434 h 837399"/>
                    <a:gd name="connsiteX45" fmla="*/ 925074 w 1254577"/>
                    <a:gd name="connsiteY45" fmla="*/ 252560 h 837399"/>
                    <a:gd name="connsiteX46" fmla="*/ 901581 w 1254577"/>
                    <a:gd name="connsiteY46" fmla="*/ 270181 h 837399"/>
                    <a:gd name="connsiteX47" fmla="*/ 867808 w 1254577"/>
                    <a:gd name="connsiteY47" fmla="*/ 261370 h 837399"/>
                    <a:gd name="connsiteX48" fmla="*/ 847251 w 1254577"/>
                    <a:gd name="connsiteY48" fmla="*/ 292207 h 837399"/>
                    <a:gd name="connsiteX49" fmla="*/ 825225 w 1254577"/>
                    <a:gd name="connsiteY49" fmla="*/ 301016 h 837399"/>
                    <a:gd name="connsiteX50" fmla="*/ 807605 w 1254577"/>
                    <a:gd name="connsiteY50" fmla="*/ 292207 h 837399"/>
                    <a:gd name="connsiteX51" fmla="*/ 784111 w 1254577"/>
                    <a:gd name="connsiteY51" fmla="*/ 327448 h 837399"/>
                    <a:gd name="connsiteX52" fmla="*/ 781174 w 1254577"/>
                    <a:gd name="connsiteY52" fmla="*/ 339195 h 837399"/>
                    <a:gd name="connsiteX53" fmla="*/ 770895 w 1254577"/>
                    <a:gd name="connsiteY53" fmla="*/ 352410 h 837399"/>
                    <a:gd name="connsiteX54" fmla="*/ 770895 w 1254577"/>
                    <a:gd name="connsiteY54" fmla="*/ 368562 h 837399"/>
                    <a:gd name="connsiteX55" fmla="*/ 756212 w 1254577"/>
                    <a:gd name="connsiteY55" fmla="*/ 374436 h 837399"/>
                    <a:gd name="connsiteX56" fmla="*/ 754743 w 1254577"/>
                    <a:gd name="connsiteY56" fmla="*/ 393524 h 837399"/>
                    <a:gd name="connsiteX57" fmla="*/ 744465 w 1254577"/>
                    <a:gd name="connsiteY57" fmla="*/ 408208 h 837399"/>
                    <a:gd name="connsiteX58" fmla="*/ 737123 w 1254577"/>
                    <a:gd name="connsiteY58" fmla="*/ 408208 h 837399"/>
                    <a:gd name="connsiteX59" fmla="*/ 713629 w 1254577"/>
                    <a:gd name="connsiteY59" fmla="*/ 433170 h 837399"/>
                    <a:gd name="connsiteX60" fmla="*/ 720971 w 1254577"/>
                    <a:gd name="connsiteY60" fmla="*/ 446385 h 837399"/>
                    <a:gd name="connsiteX61" fmla="*/ 710692 w 1254577"/>
                    <a:gd name="connsiteY61" fmla="*/ 461069 h 837399"/>
                    <a:gd name="connsiteX62" fmla="*/ 704819 w 1254577"/>
                    <a:gd name="connsiteY62" fmla="*/ 477221 h 837399"/>
                    <a:gd name="connsiteX63" fmla="*/ 712161 w 1254577"/>
                    <a:gd name="connsiteY63" fmla="*/ 490437 h 837399"/>
                    <a:gd name="connsiteX64" fmla="*/ 712161 w 1254577"/>
                    <a:gd name="connsiteY64" fmla="*/ 503652 h 837399"/>
                    <a:gd name="connsiteX65" fmla="*/ 665173 w 1254577"/>
                    <a:gd name="connsiteY65" fmla="*/ 559450 h 837399"/>
                    <a:gd name="connsiteX66" fmla="*/ 632868 w 1254577"/>
                    <a:gd name="connsiteY66" fmla="*/ 571197 h 837399"/>
                    <a:gd name="connsiteX67" fmla="*/ 600564 w 1254577"/>
                    <a:gd name="connsiteY67" fmla="*/ 563855 h 837399"/>
                    <a:gd name="connsiteX68" fmla="*/ 580007 w 1254577"/>
                    <a:gd name="connsiteY68" fmla="*/ 562387 h 837399"/>
                    <a:gd name="connsiteX69" fmla="*/ 562387 w 1254577"/>
                    <a:gd name="connsiteY69" fmla="*/ 557982 h 837399"/>
                    <a:gd name="connsiteX70" fmla="*/ 533019 w 1254577"/>
                    <a:gd name="connsiteY70" fmla="*/ 574134 h 837399"/>
                    <a:gd name="connsiteX71" fmla="*/ 543298 w 1254577"/>
                    <a:gd name="connsiteY71" fmla="*/ 588817 h 837399"/>
                    <a:gd name="connsiteX72" fmla="*/ 552108 w 1254577"/>
                    <a:gd name="connsiteY72" fmla="*/ 628464 h 837399"/>
                    <a:gd name="connsiteX73" fmla="*/ 562387 w 1254577"/>
                    <a:gd name="connsiteY73" fmla="*/ 632869 h 837399"/>
                    <a:gd name="connsiteX74" fmla="*/ 565323 w 1254577"/>
                    <a:gd name="connsiteY74" fmla="*/ 654894 h 837399"/>
                    <a:gd name="connsiteX75" fmla="*/ 584412 w 1254577"/>
                    <a:gd name="connsiteY75" fmla="*/ 660768 h 837399"/>
                    <a:gd name="connsiteX76" fmla="*/ 599096 w 1254577"/>
                    <a:gd name="connsiteY76" fmla="*/ 675452 h 837399"/>
                    <a:gd name="connsiteX77" fmla="*/ 597628 w 1254577"/>
                    <a:gd name="connsiteY77" fmla="*/ 694540 h 837399"/>
                    <a:gd name="connsiteX78" fmla="*/ 555045 w 1254577"/>
                    <a:gd name="connsiteY78" fmla="*/ 719503 h 837399"/>
                    <a:gd name="connsiteX79" fmla="*/ 528614 w 1254577"/>
                    <a:gd name="connsiteY79" fmla="*/ 726845 h 837399"/>
                    <a:gd name="connsiteX80" fmla="*/ 513930 w 1254577"/>
                    <a:gd name="connsiteY80" fmla="*/ 740060 h 837399"/>
                    <a:gd name="connsiteX81" fmla="*/ 510994 w 1254577"/>
                    <a:gd name="connsiteY81" fmla="*/ 760617 h 837399"/>
                    <a:gd name="connsiteX82" fmla="*/ 506588 w 1254577"/>
                    <a:gd name="connsiteY82" fmla="*/ 794389 h 837399"/>
                    <a:gd name="connsiteX83" fmla="*/ 480158 w 1254577"/>
                    <a:gd name="connsiteY83" fmla="*/ 791453 h 837399"/>
                    <a:gd name="connsiteX84" fmla="*/ 480158 w 1254577"/>
                    <a:gd name="connsiteY84" fmla="*/ 804668 h 837399"/>
                    <a:gd name="connsiteX85" fmla="*/ 451203 w 1254577"/>
                    <a:gd name="connsiteY85" fmla="*/ 837399 h 837399"/>
                    <a:gd name="connsiteX86" fmla="*/ 440121 w 1254577"/>
                    <a:gd name="connsiteY86" fmla="*/ 837399 h 837399"/>
                    <a:gd name="connsiteX87" fmla="*/ 412613 w 1254577"/>
                    <a:gd name="connsiteY87" fmla="*/ 813479 h 837399"/>
                    <a:gd name="connsiteX88" fmla="*/ 405271 w 1254577"/>
                    <a:gd name="connsiteY88" fmla="*/ 809074 h 837399"/>
                    <a:gd name="connsiteX89" fmla="*/ 392055 w 1254577"/>
                    <a:gd name="connsiteY89" fmla="*/ 816415 h 837399"/>
                    <a:gd name="connsiteX90" fmla="*/ 402547 w 1254577"/>
                    <a:gd name="connsiteY90" fmla="*/ 837399 h 837399"/>
                    <a:gd name="connsiteX91" fmla="*/ 273117 w 1254577"/>
                    <a:gd name="connsiteY91" fmla="*/ 837399 h 837399"/>
                    <a:gd name="connsiteX92" fmla="*/ 273117 w 1254577"/>
                    <a:gd name="connsiteY92" fmla="*/ 826694 h 837399"/>
                    <a:gd name="connsiteX93" fmla="*/ 281927 w 1254577"/>
                    <a:gd name="connsiteY93" fmla="*/ 816415 h 837399"/>
                    <a:gd name="connsiteX94" fmla="*/ 296611 w 1254577"/>
                    <a:gd name="connsiteY94" fmla="*/ 817883 h 837399"/>
                    <a:gd name="connsiteX95" fmla="*/ 308358 w 1254577"/>
                    <a:gd name="connsiteY95" fmla="*/ 814947 h 837399"/>
                    <a:gd name="connsiteX96" fmla="*/ 312763 w 1254577"/>
                    <a:gd name="connsiteY96" fmla="*/ 803200 h 837399"/>
                    <a:gd name="connsiteX97" fmla="*/ 321574 w 1254577"/>
                    <a:gd name="connsiteY97" fmla="*/ 781174 h 837399"/>
                    <a:gd name="connsiteX98" fmla="*/ 342131 w 1254577"/>
                    <a:gd name="connsiteY98" fmla="*/ 776769 h 837399"/>
                    <a:gd name="connsiteX99" fmla="*/ 340662 w 1254577"/>
                    <a:gd name="connsiteY99" fmla="*/ 767959 h 837399"/>
                    <a:gd name="connsiteX100" fmla="*/ 330384 w 1254577"/>
                    <a:gd name="connsiteY100" fmla="*/ 760617 h 837399"/>
                    <a:gd name="connsiteX101" fmla="*/ 336257 w 1254577"/>
                    <a:gd name="connsiteY101" fmla="*/ 748870 h 837399"/>
                    <a:gd name="connsiteX102" fmla="*/ 317168 w 1254577"/>
                    <a:gd name="connsiteY102" fmla="*/ 740060 h 837399"/>
                    <a:gd name="connsiteX103" fmla="*/ 298080 w 1254577"/>
                    <a:gd name="connsiteY103" fmla="*/ 734186 h 837399"/>
                    <a:gd name="connsiteX104" fmla="*/ 303953 w 1254577"/>
                    <a:gd name="connsiteY104" fmla="*/ 718034 h 837399"/>
                    <a:gd name="connsiteX105" fmla="*/ 318637 w 1254577"/>
                    <a:gd name="connsiteY105" fmla="*/ 713629 h 837399"/>
                    <a:gd name="connsiteX106" fmla="*/ 325979 w 1254577"/>
                    <a:gd name="connsiteY106" fmla="*/ 701882 h 837399"/>
                    <a:gd name="connsiteX107" fmla="*/ 305421 w 1254577"/>
                    <a:gd name="connsiteY107" fmla="*/ 691604 h 837399"/>
                    <a:gd name="connsiteX108" fmla="*/ 295143 w 1254577"/>
                    <a:gd name="connsiteY108" fmla="*/ 693072 h 837399"/>
                    <a:gd name="connsiteX109" fmla="*/ 261370 w 1254577"/>
                    <a:gd name="connsiteY109" fmla="*/ 693072 h 837399"/>
                    <a:gd name="connsiteX110" fmla="*/ 255497 w 1254577"/>
                    <a:gd name="connsiteY110" fmla="*/ 701882 h 837399"/>
                    <a:gd name="connsiteX111" fmla="*/ 243750 w 1254577"/>
                    <a:gd name="connsiteY111" fmla="*/ 700413 h 837399"/>
                    <a:gd name="connsiteX112" fmla="*/ 230534 w 1254577"/>
                    <a:gd name="connsiteY112" fmla="*/ 688666 h 837399"/>
                    <a:gd name="connsiteX113" fmla="*/ 230534 w 1254577"/>
                    <a:gd name="connsiteY113" fmla="*/ 676919 h 837399"/>
                    <a:gd name="connsiteX114" fmla="*/ 254028 w 1254577"/>
                    <a:gd name="connsiteY114" fmla="*/ 671046 h 837399"/>
                    <a:gd name="connsiteX115" fmla="*/ 254028 w 1254577"/>
                    <a:gd name="connsiteY115" fmla="*/ 651958 h 837399"/>
                    <a:gd name="connsiteX116" fmla="*/ 240813 w 1254577"/>
                    <a:gd name="connsiteY116" fmla="*/ 649021 h 837399"/>
                    <a:gd name="connsiteX117" fmla="*/ 233471 w 1254577"/>
                    <a:gd name="connsiteY117" fmla="*/ 646084 h 837399"/>
                    <a:gd name="connsiteX118" fmla="*/ 237876 w 1254577"/>
                    <a:gd name="connsiteY118" fmla="*/ 634337 h 837399"/>
                    <a:gd name="connsiteX119" fmla="*/ 237876 w 1254577"/>
                    <a:gd name="connsiteY119" fmla="*/ 609375 h 837399"/>
                    <a:gd name="connsiteX120" fmla="*/ 242281 w 1254577"/>
                    <a:gd name="connsiteY120" fmla="*/ 602033 h 837399"/>
                    <a:gd name="connsiteX121" fmla="*/ 248155 w 1254577"/>
                    <a:gd name="connsiteY121" fmla="*/ 578539 h 837399"/>
                    <a:gd name="connsiteX122" fmla="*/ 232003 w 1254577"/>
                    <a:gd name="connsiteY122" fmla="*/ 575602 h 837399"/>
                    <a:gd name="connsiteX123" fmla="*/ 207041 w 1254577"/>
                    <a:gd name="connsiteY123" fmla="*/ 560918 h 837399"/>
                    <a:gd name="connsiteX124" fmla="*/ 174736 w 1254577"/>
                    <a:gd name="connsiteY124" fmla="*/ 568261 h 837399"/>
                    <a:gd name="connsiteX125" fmla="*/ 140964 w 1254577"/>
                    <a:gd name="connsiteY125" fmla="*/ 577070 h 837399"/>
                    <a:gd name="connsiteX126" fmla="*/ 117470 w 1254577"/>
                    <a:gd name="connsiteY126" fmla="*/ 600564 h 837399"/>
                    <a:gd name="connsiteX127" fmla="*/ 95444 w 1254577"/>
                    <a:gd name="connsiteY127" fmla="*/ 615249 h 837399"/>
                    <a:gd name="connsiteX128" fmla="*/ 71950 w 1254577"/>
                    <a:gd name="connsiteY128" fmla="*/ 629932 h 837399"/>
                    <a:gd name="connsiteX129" fmla="*/ 63140 w 1254577"/>
                    <a:gd name="connsiteY129" fmla="*/ 649021 h 837399"/>
                    <a:gd name="connsiteX130" fmla="*/ 35241 w 1254577"/>
                    <a:gd name="connsiteY130" fmla="*/ 647552 h 837399"/>
                    <a:gd name="connsiteX131" fmla="*/ 30836 w 1254577"/>
                    <a:gd name="connsiteY131" fmla="*/ 637274 h 837399"/>
                    <a:gd name="connsiteX132" fmla="*/ 0 w 1254577"/>
                    <a:gd name="connsiteY132" fmla="*/ 643147 h 837399"/>
                    <a:gd name="connsiteX133" fmla="*/ 51393 w 1254577"/>
                    <a:gd name="connsiteY133" fmla="*/ 609375 h 837399"/>
                    <a:gd name="connsiteX134" fmla="*/ 76355 w 1254577"/>
                    <a:gd name="connsiteY134" fmla="*/ 604970 h 837399"/>
                    <a:gd name="connsiteX135" fmla="*/ 80761 w 1254577"/>
                    <a:gd name="connsiteY135" fmla="*/ 587349 h 837399"/>
                    <a:gd name="connsiteX136" fmla="*/ 96913 w 1254577"/>
                    <a:gd name="connsiteY136" fmla="*/ 587349 h 837399"/>
                    <a:gd name="connsiteX137" fmla="*/ 114533 w 1254577"/>
                    <a:gd name="connsiteY137" fmla="*/ 577070 h 837399"/>
                    <a:gd name="connsiteX138" fmla="*/ 186483 w 1254577"/>
                    <a:gd name="connsiteY138" fmla="*/ 540361 h 837399"/>
                    <a:gd name="connsiteX139" fmla="*/ 255497 w 1254577"/>
                    <a:gd name="connsiteY139" fmla="*/ 497779 h 837399"/>
                    <a:gd name="connsiteX140" fmla="*/ 301016 w 1254577"/>
                    <a:gd name="connsiteY140" fmla="*/ 436106 h 837399"/>
                    <a:gd name="connsiteX141" fmla="*/ 380308 w 1254577"/>
                    <a:gd name="connsiteY141" fmla="*/ 402334 h 837399"/>
                    <a:gd name="connsiteX142" fmla="*/ 427296 w 1254577"/>
                    <a:gd name="connsiteY142" fmla="*/ 371498 h 837399"/>
                    <a:gd name="connsiteX143" fmla="*/ 444917 w 1254577"/>
                    <a:gd name="connsiteY143" fmla="*/ 334789 h 837399"/>
                    <a:gd name="connsiteX144" fmla="*/ 455195 w 1254577"/>
                    <a:gd name="connsiteY144" fmla="*/ 318637 h 837399"/>
                    <a:gd name="connsiteX145" fmla="*/ 446385 w 1254577"/>
                    <a:gd name="connsiteY145" fmla="*/ 270181 h 837399"/>
                    <a:gd name="connsiteX146" fmla="*/ 456664 w 1254577"/>
                    <a:gd name="connsiteY146" fmla="*/ 243750 h 837399"/>
                    <a:gd name="connsiteX147" fmla="*/ 452259 w 1254577"/>
                    <a:gd name="connsiteY147" fmla="*/ 227598 h 837399"/>
                    <a:gd name="connsiteX148" fmla="*/ 464006 w 1254577"/>
                    <a:gd name="connsiteY148" fmla="*/ 193825 h 837399"/>
                    <a:gd name="connsiteX149" fmla="*/ 480158 w 1254577"/>
                    <a:gd name="connsiteY149" fmla="*/ 196762 h 837399"/>
                    <a:gd name="connsiteX150" fmla="*/ 491905 w 1254577"/>
                    <a:gd name="connsiteY150" fmla="*/ 192357 h 837399"/>
                    <a:gd name="connsiteX151" fmla="*/ 500715 w 1254577"/>
                    <a:gd name="connsiteY151" fmla="*/ 167395 h 837399"/>
                    <a:gd name="connsiteX152" fmla="*/ 506588 w 1254577"/>
                    <a:gd name="connsiteY152" fmla="*/ 113064 h 837399"/>
                    <a:gd name="connsiteX153" fmla="*/ 540361 w 1254577"/>
                    <a:gd name="connsiteY153" fmla="*/ 89570 h 837399"/>
                    <a:gd name="connsiteX154" fmla="*/ 552108 w 1254577"/>
                    <a:gd name="connsiteY154" fmla="*/ 73419 h 837399"/>
                    <a:gd name="connsiteX155" fmla="*/ 594691 w 1254577"/>
                    <a:gd name="connsiteY155" fmla="*/ 63141 h 837399"/>
                    <a:gd name="connsiteX156" fmla="*/ 603501 w 1254577"/>
                    <a:gd name="connsiteY156" fmla="*/ 63141 h 837399"/>
                    <a:gd name="connsiteX157" fmla="*/ 609375 w 1254577"/>
                    <a:gd name="connsiteY157" fmla="*/ 60203 h 837399"/>
                    <a:gd name="connsiteX158" fmla="*/ 613780 w 1254577"/>
                    <a:gd name="connsiteY158" fmla="*/ 32304 h 837399"/>
                    <a:gd name="connsiteX159" fmla="*/ 610843 w 1254577"/>
                    <a:gd name="connsiteY159" fmla="*/ 13215 h 837399"/>
                    <a:gd name="connsiteX0" fmla="*/ 1239306 w 1254576"/>
                    <a:gd name="connsiteY0" fmla="*/ 255497 h 837399"/>
                    <a:gd name="connsiteX1" fmla="*/ 1254576 w 1254576"/>
                    <a:gd name="connsiteY1" fmla="*/ 252952 h 837399"/>
                    <a:gd name="connsiteX2" fmla="*/ 1239306 w 1254576"/>
                    <a:gd name="connsiteY2" fmla="*/ 255497 h 837399"/>
                    <a:gd name="connsiteX3" fmla="*/ 629932 w 1254576"/>
                    <a:gd name="connsiteY3" fmla="*/ 0 h 837399"/>
                    <a:gd name="connsiteX4" fmla="*/ 650489 w 1254576"/>
                    <a:gd name="connsiteY4" fmla="*/ 16153 h 837399"/>
                    <a:gd name="connsiteX5" fmla="*/ 671046 w 1254576"/>
                    <a:gd name="connsiteY5" fmla="*/ 52862 h 837399"/>
                    <a:gd name="connsiteX6" fmla="*/ 690135 w 1254576"/>
                    <a:gd name="connsiteY6" fmla="*/ 71950 h 837399"/>
                    <a:gd name="connsiteX7" fmla="*/ 709224 w 1254576"/>
                    <a:gd name="connsiteY7" fmla="*/ 124811 h 837399"/>
                    <a:gd name="connsiteX8" fmla="*/ 709224 w 1254576"/>
                    <a:gd name="connsiteY8" fmla="*/ 136558 h 837399"/>
                    <a:gd name="connsiteX9" fmla="*/ 734186 w 1254576"/>
                    <a:gd name="connsiteY9" fmla="*/ 165926 h 837399"/>
                    <a:gd name="connsiteX10" fmla="*/ 748870 w 1254576"/>
                    <a:gd name="connsiteY10" fmla="*/ 165926 h 837399"/>
                    <a:gd name="connsiteX11" fmla="*/ 756212 w 1254576"/>
                    <a:gd name="connsiteY11" fmla="*/ 171799 h 837399"/>
                    <a:gd name="connsiteX12" fmla="*/ 767959 w 1254576"/>
                    <a:gd name="connsiteY12" fmla="*/ 174737 h 837399"/>
                    <a:gd name="connsiteX13" fmla="*/ 829630 w 1254576"/>
                    <a:gd name="connsiteY13" fmla="*/ 155648 h 837399"/>
                    <a:gd name="connsiteX14" fmla="*/ 857529 w 1254576"/>
                    <a:gd name="connsiteY14" fmla="*/ 136558 h 837399"/>
                    <a:gd name="connsiteX15" fmla="*/ 872213 w 1254576"/>
                    <a:gd name="connsiteY15" fmla="*/ 135090 h 837399"/>
                    <a:gd name="connsiteX16" fmla="*/ 898644 w 1254576"/>
                    <a:gd name="connsiteY16" fmla="*/ 132154 h 837399"/>
                    <a:gd name="connsiteX17" fmla="*/ 969126 w 1254576"/>
                    <a:gd name="connsiteY17" fmla="*/ 124811 h 837399"/>
                    <a:gd name="connsiteX18" fmla="*/ 1024924 w 1254576"/>
                    <a:gd name="connsiteY18" fmla="*/ 140964 h 837399"/>
                    <a:gd name="connsiteX19" fmla="*/ 1049886 w 1254576"/>
                    <a:gd name="connsiteY19" fmla="*/ 117470 h 837399"/>
                    <a:gd name="connsiteX20" fmla="*/ 1067507 w 1254576"/>
                    <a:gd name="connsiteY20" fmla="*/ 95444 h 837399"/>
                    <a:gd name="connsiteX21" fmla="*/ 1095406 w 1254576"/>
                    <a:gd name="connsiteY21" fmla="*/ 83697 h 837399"/>
                    <a:gd name="connsiteX22" fmla="*/ 1096853 w 1254576"/>
                    <a:gd name="connsiteY22" fmla="*/ 83263 h 837399"/>
                    <a:gd name="connsiteX23" fmla="*/ 1105684 w 1254576"/>
                    <a:gd name="connsiteY23" fmla="*/ 89570 h 837399"/>
                    <a:gd name="connsiteX24" fmla="*/ 1117431 w 1254576"/>
                    <a:gd name="connsiteY24" fmla="*/ 91039 h 837399"/>
                    <a:gd name="connsiteX25" fmla="*/ 1120368 w 1254576"/>
                    <a:gd name="connsiteY25" fmla="*/ 96913 h 837399"/>
                    <a:gd name="connsiteX26" fmla="*/ 1137988 w 1254576"/>
                    <a:gd name="connsiteY26" fmla="*/ 91039 h 837399"/>
                    <a:gd name="connsiteX27" fmla="*/ 1154369 w 1254576"/>
                    <a:gd name="connsiteY27" fmla="*/ 106891 h 837399"/>
                    <a:gd name="connsiteX28" fmla="*/ 1143862 w 1254576"/>
                    <a:gd name="connsiteY28" fmla="*/ 129217 h 837399"/>
                    <a:gd name="connsiteX29" fmla="*/ 1149735 w 1254576"/>
                    <a:gd name="connsiteY29" fmla="*/ 149774 h 837399"/>
                    <a:gd name="connsiteX30" fmla="*/ 1155609 w 1254576"/>
                    <a:gd name="connsiteY30" fmla="*/ 164458 h 837399"/>
                    <a:gd name="connsiteX31" fmla="*/ 1149735 w 1254576"/>
                    <a:gd name="connsiteY31" fmla="*/ 183546 h 837399"/>
                    <a:gd name="connsiteX32" fmla="*/ 1155609 w 1254576"/>
                    <a:gd name="connsiteY32" fmla="*/ 193825 h 837399"/>
                    <a:gd name="connsiteX33" fmla="*/ 1140925 w 1254576"/>
                    <a:gd name="connsiteY33" fmla="*/ 205572 h 837399"/>
                    <a:gd name="connsiteX34" fmla="*/ 1136520 w 1254576"/>
                    <a:gd name="connsiteY34" fmla="*/ 215851 h 837399"/>
                    <a:gd name="connsiteX35" fmla="*/ 1136432 w 1254576"/>
                    <a:gd name="connsiteY35" fmla="*/ 216355 h 837399"/>
                    <a:gd name="connsiteX36" fmla="*/ 1135052 w 1254576"/>
                    <a:gd name="connsiteY36" fmla="*/ 214383 h 837399"/>
                    <a:gd name="connsiteX37" fmla="*/ 1117431 w 1254576"/>
                    <a:gd name="connsiteY37" fmla="*/ 221725 h 837399"/>
                    <a:gd name="connsiteX38" fmla="*/ 1096874 w 1254576"/>
                    <a:gd name="connsiteY38" fmla="*/ 217319 h 837399"/>
                    <a:gd name="connsiteX39" fmla="*/ 1079254 w 1254576"/>
                    <a:gd name="connsiteY39" fmla="*/ 227598 h 837399"/>
                    <a:gd name="connsiteX40" fmla="*/ 1052823 w 1254576"/>
                    <a:gd name="connsiteY40" fmla="*/ 215851 h 837399"/>
                    <a:gd name="connsiteX41" fmla="*/ 1021987 w 1254576"/>
                    <a:gd name="connsiteY41" fmla="*/ 258434 h 837399"/>
                    <a:gd name="connsiteX42" fmla="*/ 976468 w 1254576"/>
                    <a:gd name="connsiteY42" fmla="*/ 255497 h 837399"/>
                    <a:gd name="connsiteX43" fmla="*/ 955910 w 1254576"/>
                    <a:gd name="connsiteY43" fmla="*/ 248155 h 837399"/>
                    <a:gd name="connsiteX44" fmla="*/ 947100 w 1254576"/>
                    <a:gd name="connsiteY44" fmla="*/ 258434 h 837399"/>
                    <a:gd name="connsiteX45" fmla="*/ 925074 w 1254576"/>
                    <a:gd name="connsiteY45" fmla="*/ 252560 h 837399"/>
                    <a:gd name="connsiteX46" fmla="*/ 901581 w 1254576"/>
                    <a:gd name="connsiteY46" fmla="*/ 270181 h 837399"/>
                    <a:gd name="connsiteX47" fmla="*/ 867808 w 1254576"/>
                    <a:gd name="connsiteY47" fmla="*/ 261370 h 837399"/>
                    <a:gd name="connsiteX48" fmla="*/ 847251 w 1254576"/>
                    <a:gd name="connsiteY48" fmla="*/ 292207 h 837399"/>
                    <a:gd name="connsiteX49" fmla="*/ 825225 w 1254576"/>
                    <a:gd name="connsiteY49" fmla="*/ 301016 h 837399"/>
                    <a:gd name="connsiteX50" fmla="*/ 807605 w 1254576"/>
                    <a:gd name="connsiteY50" fmla="*/ 292207 h 837399"/>
                    <a:gd name="connsiteX51" fmla="*/ 784111 w 1254576"/>
                    <a:gd name="connsiteY51" fmla="*/ 327448 h 837399"/>
                    <a:gd name="connsiteX52" fmla="*/ 781174 w 1254576"/>
                    <a:gd name="connsiteY52" fmla="*/ 339195 h 837399"/>
                    <a:gd name="connsiteX53" fmla="*/ 770895 w 1254576"/>
                    <a:gd name="connsiteY53" fmla="*/ 352410 h 837399"/>
                    <a:gd name="connsiteX54" fmla="*/ 770895 w 1254576"/>
                    <a:gd name="connsiteY54" fmla="*/ 368562 h 837399"/>
                    <a:gd name="connsiteX55" fmla="*/ 756212 w 1254576"/>
                    <a:gd name="connsiteY55" fmla="*/ 374436 h 837399"/>
                    <a:gd name="connsiteX56" fmla="*/ 754743 w 1254576"/>
                    <a:gd name="connsiteY56" fmla="*/ 393524 h 837399"/>
                    <a:gd name="connsiteX57" fmla="*/ 744465 w 1254576"/>
                    <a:gd name="connsiteY57" fmla="*/ 408208 h 837399"/>
                    <a:gd name="connsiteX58" fmla="*/ 737123 w 1254576"/>
                    <a:gd name="connsiteY58" fmla="*/ 408208 h 837399"/>
                    <a:gd name="connsiteX59" fmla="*/ 713629 w 1254576"/>
                    <a:gd name="connsiteY59" fmla="*/ 433170 h 837399"/>
                    <a:gd name="connsiteX60" fmla="*/ 720971 w 1254576"/>
                    <a:gd name="connsiteY60" fmla="*/ 446385 h 837399"/>
                    <a:gd name="connsiteX61" fmla="*/ 710692 w 1254576"/>
                    <a:gd name="connsiteY61" fmla="*/ 461069 h 837399"/>
                    <a:gd name="connsiteX62" fmla="*/ 704819 w 1254576"/>
                    <a:gd name="connsiteY62" fmla="*/ 477221 h 837399"/>
                    <a:gd name="connsiteX63" fmla="*/ 712161 w 1254576"/>
                    <a:gd name="connsiteY63" fmla="*/ 490437 h 837399"/>
                    <a:gd name="connsiteX64" fmla="*/ 712161 w 1254576"/>
                    <a:gd name="connsiteY64" fmla="*/ 503652 h 837399"/>
                    <a:gd name="connsiteX65" fmla="*/ 665173 w 1254576"/>
                    <a:gd name="connsiteY65" fmla="*/ 559450 h 837399"/>
                    <a:gd name="connsiteX66" fmla="*/ 632868 w 1254576"/>
                    <a:gd name="connsiteY66" fmla="*/ 571197 h 837399"/>
                    <a:gd name="connsiteX67" fmla="*/ 600564 w 1254576"/>
                    <a:gd name="connsiteY67" fmla="*/ 563855 h 837399"/>
                    <a:gd name="connsiteX68" fmla="*/ 580007 w 1254576"/>
                    <a:gd name="connsiteY68" fmla="*/ 562387 h 837399"/>
                    <a:gd name="connsiteX69" fmla="*/ 562387 w 1254576"/>
                    <a:gd name="connsiteY69" fmla="*/ 557982 h 837399"/>
                    <a:gd name="connsiteX70" fmla="*/ 533019 w 1254576"/>
                    <a:gd name="connsiteY70" fmla="*/ 574134 h 837399"/>
                    <a:gd name="connsiteX71" fmla="*/ 543298 w 1254576"/>
                    <a:gd name="connsiteY71" fmla="*/ 588817 h 837399"/>
                    <a:gd name="connsiteX72" fmla="*/ 552108 w 1254576"/>
                    <a:gd name="connsiteY72" fmla="*/ 628464 h 837399"/>
                    <a:gd name="connsiteX73" fmla="*/ 562387 w 1254576"/>
                    <a:gd name="connsiteY73" fmla="*/ 632869 h 837399"/>
                    <a:gd name="connsiteX74" fmla="*/ 565323 w 1254576"/>
                    <a:gd name="connsiteY74" fmla="*/ 654894 h 837399"/>
                    <a:gd name="connsiteX75" fmla="*/ 584412 w 1254576"/>
                    <a:gd name="connsiteY75" fmla="*/ 660768 h 837399"/>
                    <a:gd name="connsiteX76" fmla="*/ 599096 w 1254576"/>
                    <a:gd name="connsiteY76" fmla="*/ 675452 h 837399"/>
                    <a:gd name="connsiteX77" fmla="*/ 597628 w 1254576"/>
                    <a:gd name="connsiteY77" fmla="*/ 694540 h 837399"/>
                    <a:gd name="connsiteX78" fmla="*/ 555045 w 1254576"/>
                    <a:gd name="connsiteY78" fmla="*/ 719503 h 837399"/>
                    <a:gd name="connsiteX79" fmla="*/ 528614 w 1254576"/>
                    <a:gd name="connsiteY79" fmla="*/ 726845 h 837399"/>
                    <a:gd name="connsiteX80" fmla="*/ 513930 w 1254576"/>
                    <a:gd name="connsiteY80" fmla="*/ 740060 h 837399"/>
                    <a:gd name="connsiteX81" fmla="*/ 510994 w 1254576"/>
                    <a:gd name="connsiteY81" fmla="*/ 760617 h 837399"/>
                    <a:gd name="connsiteX82" fmla="*/ 506588 w 1254576"/>
                    <a:gd name="connsiteY82" fmla="*/ 794389 h 837399"/>
                    <a:gd name="connsiteX83" fmla="*/ 480158 w 1254576"/>
                    <a:gd name="connsiteY83" fmla="*/ 791453 h 837399"/>
                    <a:gd name="connsiteX84" fmla="*/ 480158 w 1254576"/>
                    <a:gd name="connsiteY84" fmla="*/ 804668 h 837399"/>
                    <a:gd name="connsiteX85" fmla="*/ 451203 w 1254576"/>
                    <a:gd name="connsiteY85" fmla="*/ 837399 h 837399"/>
                    <a:gd name="connsiteX86" fmla="*/ 440121 w 1254576"/>
                    <a:gd name="connsiteY86" fmla="*/ 837399 h 837399"/>
                    <a:gd name="connsiteX87" fmla="*/ 412613 w 1254576"/>
                    <a:gd name="connsiteY87" fmla="*/ 813479 h 837399"/>
                    <a:gd name="connsiteX88" fmla="*/ 405271 w 1254576"/>
                    <a:gd name="connsiteY88" fmla="*/ 809074 h 837399"/>
                    <a:gd name="connsiteX89" fmla="*/ 392055 w 1254576"/>
                    <a:gd name="connsiteY89" fmla="*/ 816415 h 837399"/>
                    <a:gd name="connsiteX90" fmla="*/ 402547 w 1254576"/>
                    <a:gd name="connsiteY90" fmla="*/ 837399 h 837399"/>
                    <a:gd name="connsiteX91" fmla="*/ 273117 w 1254576"/>
                    <a:gd name="connsiteY91" fmla="*/ 837399 h 837399"/>
                    <a:gd name="connsiteX92" fmla="*/ 273117 w 1254576"/>
                    <a:gd name="connsiteY92" fmla="*/ 826694 h 837399"/>
                    <a:gd name="connsiteX93" fmla="*/ 281927 w 1254576"/>
                    <a:gd name="connsiteY93" fmla="*/ 816415 h 837399"/>
                    <a:gd name="connsiteX94" fmla="*/ 296611 w 1254576"/>
                    <a:gd name="connsiteY94" fmla="*/ 817883 h 837399"/>
                    <a:gd name="connsiteX95" fmla="*/ 308358 w 1254576"/>
                    <a:gd name="connsiteY95" fmla="*/ 814947 h 837399"/>
                    <a:gd name="connsiteX96" fmla="*/ 312763 w 1254576"/>
                    <a:gd name="connsiteY96" fmla="*/ 803200 h 837399"/>
                    <a:gd name="connsiteX97" fmla="*/ 321574 w 1254576"/>
                    <a:gd name="connsiteY97" fmla="*/ 781174 h 837399"/>
                    <a:gd name="connsiteX98" fmla="*/ 342131 w 1254576"/>
                    <a:gd name="connsiteY98" fmla="*/ 776769 h 837399"/>
                    <a:gd name="connsiteX99" fmla="*/ 340662 w 1254576"/>
                    <a:gd name="connsiteY99" fmla="*/ 767959 h 837399"/>
                    <a:gd name="connsiteX100" fmla="*/ 330384 w 1254576"/>
                    <a:gd name="connsiteY100" fmla="*/ 760617 h 837399"/>
                    <a:gd name="connsiteX101" fmla="*/ 336257 w 1254576"/>
                    <a:gd name="connsiteY101" fmla="*/ 748870 h 837399"/>
                    <a:gd name="connsiteX102" fmla="*/ 317168 w 1254576"/>
                    <a:gd name="connsiteY102" fmla="*/ 740060 h 837399"/>
                    <a:gd name="connsiteX103" fmla="*/ 298080 w 1254576"/>
                    <a:gd name="connsiteY103" fmla="*/ 734186 h 837399"/>
                    <a:gd name="connsiteX104" fmla="*/ 303953 w 1254576"/>
                    <a:gd name="connsiteY104" fmla="*/ 718034 h 837399"/>
                    <a:gd name="connsiteX105" fmla="*/ 318637 w 1254576"/>
                    <a:gd name="connsiteY105" fmla="*/ 713629 h 837399"/>
                    <a:gd name="connsiteX106" fmla="*/ 325979 w 1254576"/>
                    <a:gd name="connsiteY106" fmla="*/ 701882 h 837399"/>
                    <a:gd name="connsiteX107" fmla="*/ 305421 w 1254576"/>
                    <a:gd name="connsiteY107" fmla="*/ 691604 h 837399"/>
                    <a:gd name="connsiteX108" fmla="*/ 295143 w 1254576"/>
                    <a:gd name="connsiteY108" fmla="*/ 693072 h 837399"/>
                    <a:gd name="connsiteX109" fmla="*/ 261370 w 1254576"/>
                    <a:gd name="connsiteY109" fmla="*/ 693072 h 837399"/>
                    <a:gd name="connsiteX110" fmla="*/ 255497 w 1254576"/>
                    <a:gd name="connsiteY110" fmla="*/ 701882 h 837399"/>
                    <a:gd name="connsiteX111" fmla="*/ 243750 w 1254576"/>
                    <a:gd name="connsiteY111" fmla="*/ 700413 h 837399"/>
                    <a:gd name="connsiteX112" fmla="*/ 230534 w 1254576"/>
                    <a:gd name="connsiteY112" fmla="*/ 688666 h 837399"/>
                    <a:gd name="connsiteX113" fmla="*/ 230534 w 1254576"/>
                    <a:gd name="connsiteY113" fmla="*/ 676919 h 837399"/>
                    <a:gd name="connsiteX114" fmla="*/ 254028 w 1254576"/>
                    <a:gd name="connsiteY114" fmla="*/ 671046 h 837399"/>
                    <a:gd name="connsiteX115" fmla="*/ 254028 w 1254576"/>
                    <a:gd name="connsiteY115" fmla="*/ 651958 h 837399"/>
                    <a:gd name="connsiteX116" fmla="*/ 240813 w 1254576"/>
                    <a:gd name="connsiteY116" fmla="*/ 649021 h 837399"/>
                    <a:gd name="connsiteX117" fmla="*/ 233471 w 1254576"/>
                    <a:gd name="connsiteY117" fmla="*/ 646084 h 837399"/>
                    <a:gd name="connsiteX118" fmla="*/ 237876 w 1254576"/>
                    <a:gd name="connsiteY118" fmla="*/ 634337 h 837399"/>
                    <a:gd name="connsiteX119" fmla="*/ 237876 w 1254576"/>
                    <a:gd name="connsiteY119" fmla="*/ 609375 h 837399"/>
                    <a:gd name="connsiteX120" fmla="*/ 242281 w 1254576"/>
                    <a:gd name="connsiteY120" fmla="*/ 602033 h 837399"/>
                    <a:gd name="connsiteX121" fmla="*/ 248155 w 1254576"/>
                    <a:gd name="connsiteY121" fmla="*/ 578539 h 837399"/>
                    <a:gd name="connsiteX122" fmla="*/ 232003 w 1254576"/>
                    <a:gd name="connsiteY122" fmla="*/ 575602 h 837399"/>
                    <a:gd name="connsiteX123" fmla="*/ 207041 w 1254576"/>
                    <a:gd name="connsiteY123" fmla="*/ 560918 h 837399"/>
                    <a:gd name="connsiteX124" fmla="*/ 174736 w 1254576"/>
                    <a:gd name="connsiteY124" fmla="*/ 568261 h 837399"/>
                    <a:gd name="connsiteX125" fmla="*/ 140964 w 1254576"/>
                    <a:gd name="connsiteY125" fmla="*/ 577070 h 837399"/>
                    <a:gd name="connsiteX126" fmla="*/ 117470 w 1254576"/>
                    <a:gd name="connsiteY126" fmla="*/ 600564 h 837399"/>
                    <a:gd name="connsiteX127" fmla="*/ 95444 w 1254576"/>
                    <a:gd name="connsiteY127" fmla="*/ 615249 h 837399"/>
                    <a:gd name="connsiteX128" fmla="*/ 71950 w 1254576"/>
                    <a:gd name="connsiteY128" fmla="*/ 629932 h 837399"/>
                    <a:gd name="connsiteX129" fmla="*/ 63140 w 1254576"/>
                    <a:gd name="connsiteY129" fmla="*/ 649021 h 837399"/>
                    <a:gd name="connsiteX130" fmla="*/ 35241 w 1254576"/>
                    <a:gd name="connsiteY130" fmla="*/ 647552 h 837399"/>
                    <a:gd name="connsiteX131" fmla="*/ 30836 w 1254576"/>
                    <a:gd name="connsiteY131" fmla="*/ 637274 h 837399"/>
                    <a:gd name="connsiteX132" fmla="*/ 0 w 1254576"/>
                    <a:gd name="connsiteY132" fmla="*/ 643147 h 837399"/>
                    <a:gd name="connsiteX133" fmla="*/ 51393 w 1254576"/>
                    <a:gd name="connsiteY133" fmla="*/ 609375 h 837399"/>
                    <a:gd name="connsiteX134" fmla="*/ 76355 w 1254576"/>
                    <a:gd name="connsiteY134" fmla="*/ 604970 h 837399"/>
                    <a:gd name="connsiteX135" fmla="*/ 80761 w 1254576"/>
                    <a:gd name="connsiteY135" fmla="*/ 587349 h 837399"/>
                    <a:gd name="connsiteX136" fmla="*/ 96913 w 1254576"/>
                    <a:gd name="connsiteY136" fmla="*/ 587349 h 837399"/>
                    <a:gd name="connsiteX137" fmla="*/ 114533 w 1254576"/>
                    <a:gd name="connsiteY137" fmla="*/ 577070 h 837399"/>
                    <a:gd name="connsiteX138" fmla="*/ 186483 w 1254576"/>
                    <a:gd name="connsiteY138" fmla="*/ 540361 h 837399"/>
                    <a:gd name="connsiteX139" fmla="*/ 255497 w 1254576"/>
                    <a:gd name="connsiteY139" fmla="*/ 497779 h 837399"/>
                    <a:gd name="connsiteX140" fmla="*/ 301016 w 1254576"/>
                    <a:gd name="connsiteY140" fmla="*/ 436106 h 837399"/>
                    <a:gd name="connsiteX141" fmla="*/ 380308 w 1254576"/>
                    <a:gd name="connsiteY141" fmla="*/ 402334 h 837399"/>
                    <a:gd name="connsiteX142" fmla="*/ 427296 w 1254576"/>
                    <a:gd name="connsiteY142" fmla="*/ 371498 h 837399"/>
                    <a:gd name="connsiteX143" fmla="*/ 444917 w 1254576"/>
                    <a:gd name="connsiteY143" fmla="*/ 334789 h 837399"/>
                    <a:gd name="connsiteX144" fmla="*/ 455195 w 1254576"/>
                    <a:gd name="connsiteY144" fmla="*/ 318637 h 837399"/>
                    <a:gd name="connsiteX145" fmla="*/ 446385 w 1254576"/>
                    <a:gd name="connsiteY145" fmla="*/ 270181 h 837399"/>
                    <a:gd name="connsiteX146" fmla="*/ 456664 w 1254576"/>
                    <a:gd name="connsiteY146" fmla="*/ 243750 h 837399"/>
                    <a:gd name="connsiteX147" fmla="*/ 452259 w 1254576"/>
                    <a:gd name="connsiteY147" fmla="*/ 227598 h 837399"/>
                    <a:gd name="connsiteX148" fmla="*/ 464006 w 1254576"/>
                    <a:gd name="connsiteY148" fmla="*/ 193825 h 837399"/>
                    <a:gd name="connsiteX149" fmla="*/ 480158 w 1254576"/>
                    <a:gd name="connsiteY149" fmla="*/ 196762 h 837399"/>
                    <a:gd name="connsiteX150" fmla="*/ 491905 w 1254576"/>
                    <a:gd name="connsiteY150" fmla="*/ 192357 h 837399"/>
                    <a:gd name="connsiteX151" fmla="*/ 500715 w 1254576"/>
                    <a:gd name="connsiteY151" fmla="*/ 167395 h 837399"/>
                    <a:gd name="connsiteX152" fmla="*/ 506588 w 1254576"/>
                    <a:gd name="connsiteY152" fmla="*/ 113064 h 837399"/>
                    <a:gd name="connsiteX153" fmla="*/ 540361 w 1254576"/>
                    <a:gd name="connsiteY153" fmla="*/ 89570 h 837399"/>
                    <a:gd name="connsiteX154" fmla="*/ 552108 w 1254576"/>
                    <a:gd name="connsiteY154" fmla="*/ 73419 h 837399"/>
                    <a:gd name="connsiteX155" fmla="*/ 594691 w 1254576"/>
                    <a:gd name="connsiteY155" fmla="*/ 63141 h 837399"/>
                    <a:gd name="connsiteX156" fmla="*/ 603501 w 1254576"/>
                    <a:gd name="connsiteY156" fmla="*/ 63141 h 837399"/>
                    <a:gd name="connsiteX157" fmla="*/ 609375 w 1254576"/>
                    <a:gd name="connsiteY157" fmla="*/ 60203 h 837399"/>
                    <a:gd name="connsiteX158" fmla="*/ 613780 w 1254576"/>
                    <a:gd name="connsiteY158" fmla="*/ 32304 h 837399"/>
                    <a:gd name="connsiteX159" fmla="*/ 610843 w 1254576"/>
                    <a:gd name="connsiteY159" fmla="*/ 13215 h 837399"/>
                    <a:gd name="connsiteX160" fmla="*/ 629932 w 1254576"/>
                    <a:gd name="connsiteY160" fmla="*/ 0 h 837399"/>
                    <a:gd name="connsiteX0" fmla="*/ 629932 w 1155609"/>
                    <a:gd name="connsiteY0" fmla="*/ 0 h 837399"/>
                    <a:gd name="connsiteX1" fmla="*/ 650489 w 1155609"/>
                    <a:gd name="connsiteY1" fmla="*/ 16153 h 837399"/>
                    <a:gd name="connsiteX2" fmla="*/ 671046 w 1155609"/>
                    <a:gd name="connsiteY2" fmla="*/ 52862 h 837399"/>
                    <a:gd name="connsiteX3" fmla="*/ 690135 w 1155609"/>
                    <a:gd name="connsiteY3" fmla="*/ 71950 h 837399"/>
                    <a:gd name="connsiteX4" fmla="*/ 709224 w 1155609"/>
                    <a:gd name="connsiteY4" fmla="*/ 124811 h 837399"/>
                    <a:gd name="connsiteX5" fmla="*/ 709224 w 1155609"/>
                    <a:gd name="connsiteY5" fmla="*/ 136558 h 837399"/>
                    <a:gd name="connsiteX6" fmla="*/ 734186 w 1155609"/>
                    <a:gd name="connsiteY6" fmla="*/ 165926 h 837399"/>
                    <a:gd name="connsiteX7" fmla="*/ 748870 w 1155609"/>
                    <a:gd name="connsiteY7" fmla="*/ 165926 h 837399"/>
                    <a:gd name="connsiteX8" fmla="*/ 756212 w 1155609"/>
                    <a:gd name="connsiteY8" fmla="*/ 171799 h 837399"/>
                    <a:gd name="connsiteX9" fmla="*/ 767959 w 1155609"/>
                    <a:gd name="connsiteY9" fmla="*/ 174737 h 837399"/>
                    <a:gd name="connsiteX10" fmla="*/ 829630 w 1155609"/>
                    <a:gd name="connsiteY10" fmla="*/ 155648 h 837399"/>
                    <a:gd name="connsiteX11" fmla="*/ 857529 w 1155609"/>
                    <a:gd name="connsiteY11" fmla="*/ 136558 h 837399"/>
                    <a:gd name="connsiteX12" fmla="*/ 872213 w 1155609"/>
                    <a:gd name="connsiteY12" fmla="*/ 135090 h 837399"/>
                    <a:gd name="connsiteX13" fmla="*/ 898644 w 1155609"/>
                    <a:gd name="connsiteY13" fmla="*/ 132154 h 837399"/>
                    <a:gd name="connsiteX14" fmla="*/ 969126 w 1155609"/>
                    <a:gd name="connsiteY14" fmla="*/ 124811 h 837399"/>
                    <a:gd name="connsiteX15" fmla="*/ 1024924 w 1155609"/>
                    <a:gd name="connsiteY15" fmla="*/ 140964 h 837399"/>
                    <a:gd name="connsiteX16" fmla="*/ 1049886 w 1155609"/>
                    <a:gd name="connsiteY16" fmla="*/ 117470 h 837399"/>
                    <a:gd name="connsiteX17" fmla="*/ 1067507 w 1155609"/>
                    <a:gd name="connsiteY17" fmla="*/ 95444 h 837399"/>
                    <a:gd name="connsiteX18" fmla="*/ 1095406 w 1155609"/>
                    <a:gd name="connsiteY18" fmla="*/ 83697 h 837399"/>
                    <a:gd name="connsiteX19" fmla="*/ 1096853 w 1155609"/>
                    <a:gd name="connsiteY19" fmla="*/ 83263 h 837399"/>
                    <a:gd name="connsiteX20" fmla="*/ 1105684 w 1155609"/>
                    <a:gd name="connsiteY20" fmla="*/ 89570 h 837399"/>
                    <a:gd name="connsiteX21" fmla="*/ 1117431 w 1155609"/>
                    <a:gd name="connsiteY21" fmla="*/ 91039 h 837399"/>
                    <a:gd name="connsiteX22" fmla="*/ 1120368 w 1155609"/>
                    <a:gd name="connsiteY22" fmla="*/ 96913 h 837399"/>
                    <a:gd name="connsiteX23" fmla="*/ 1137988 w 1155609"/>
                    <a:gd name="connsiteY23" fmla="*/ 91039 h 837399"/>
                    <a:gd name="connsiteX24" fmla="*/ 1154369 w 1155609"/>
                    <a:gd name="connsiteY24" fmla="*/ 106891 h 837399"/>
                    <a:gd name="connsiteX25" fmla="*/ 1143862 w 1155609"/>
                    <a:gd name="connsiteY25" fmla="*/ 129217 h 837399"/>
                    <a:gd name="connsiteX26" fmla="*/ 1149735 w 1155609"/>
                    <a:gd name="connsiteY26" fmla="*/ 149774 h 837399"/>
                    <a:gd name="connsiteX27" fmla="*/ 1155609 w 1155609"/>
                    <a:gd name="connsiteY27" fmla="*/ 164458 h 837399"/>
                    <a:gd name="connsiteX28" fmla="*/ 1149735 w 1155609"/>
                    <a:gd name="connsiteY28" fmla="*/ 183546 h 837399"/>
                    <a:gd name="connsiteX29" fmla="*/ 1155609 w 1155609"/>
                    <a:gd name="connsiteY29" fmla="*/ 193825 h 837399"/>
                    <a:gd name="connsiteX30" fmla="*/ 1140925 w 1155609"/>
                    <a:gd name="connsiteY30" fmla="*/ 205572 h 837399"/>
                    <a:gd name="connsiteX31" fmla="*/ 1136520 w 1155609"/>
                    <a:gd name="connsiteY31" fmla="*/ 215851 h 837399"/>
                    <a:gd name="connsiteX32" fmla="*/ 1136432 w 1155609"/>
                    <a:gd name="connsiteY32" fmla="*/ 216355 h 837399"/>
                    <a:gd name="connsiteX33" fmla="*/ 1135052 w 1155609"/>
                    <a:gd name="connsiteY33" fmla="*/ 214383 h 837399"/>
                    <a:gd name="connsiteX34" fmla="*/ 1117431 w 1155609"/>
                    <a:gd name="connsiteY34" fmla="*/ 221725 h 837399"/>
                    <a:gd name="connsiteX35" fmla="*/ 1096874 w 1155609"/>
                    <a:gd name="connsiteY35" fmla="*/ 217319 h 837399"/>
                    <a:gd name="connsiteX36" fmla="*/ 1079254 w 1155609"/>
                    <a:gd name="connsiteY36" fmla="*/ 227598 h 837399"/>
                    <a:gd name="connsiteX37" fmla="*/ 1052823 w 1155609"/>
                    <a:gd name="connsiteY37" fmla="*/ 215851 h 837399"/>
                    <a:gd name="connsiteX38" fmla="*/ 1021987 w 1155609"/>
                    <a:gd name="connsiteY38" fmla="*/ 258434 h 837399"/>
                    <a:gd name="connsiteX39" fmla="*/ 976468 w 1155609"/>
                    <a:gd name="connsiteY39" fmla="*/ 255497 h 837399"/>
                    <a:gd name="connsiteX40" fmla="*/ 955910 w 1155609"/>
                    <a:gd name="connsiteY40" fmla="*/ 248155 h 837399"/>
                    <a:gd name="connsiteX41" fmla="*/ 947100 w 1155609"/>
                    <a:gd name="connsiteY41" fmla="*/ 258434 h 837399"/>
                    <a:gd name="connsiteX42" fmla="*/ 925074 w 1155609"/>
                    <a:gd name="connsiteY42" fmla="*/ 252560 h 837399"/>
                    <a:gd name="connsiteX43" fmla="*/ 901581 w 1155609"/>
                    <a:gd name="connsiteY43" fmla="*/ 270181 h 837399"/>
                    <a:gd name="connsiteX44" fmla="*/ 867808 w 1155609"/>
                    <a:gd name="connsiteY44" fmla="*/ 261370 h 837399"/>
                    <a:gd name="connsiteX45" fmla="*/ 847251 w 1155609"/>
                    <a:gd name="connsiteY45" fmla="*/ 292207 h 837399"/>
                    <a:gd name="connsiteX46" fmla="*/ 825225 w 1155609"/>
                    <a:gd name="connsiteY46" fmla="*/ 301016 h 837399"/>
                    <a:gd name="connsiteX47" fmla="*/ 807605 w 1155609"/>
                    <a:gd name="connsiteY47" fmla="*/ 292207 h 837399"/>
                    <a:gd name="connsiteX48" fmla="*/ 784111 w 1155609"/>
                    <a:gd name="connsiteY48" fmla="*/ 327448 h 837399"/>
                    <a:gd name="connsiteX49" fmla="*/ 781174 w 1155609"/>
                    <a:gd name="connsiteY49" fmla="*/ 339195 h 837399"/>
                    <a:gd name="connsiteX50" fmla="*/ 770895 w 1155609"/>
                    <a:gd name="connsiteY50" fmla="*/ 352410 h 837399"/>
                    <a:gd name="connsiteX51" fmla="*/ 770895 w 1155609"/>
                    <a:gd name="connsiteY51" fmla="*/ 368562 h 837399"/>
                    <a:gd name="connsiteX52" fmla="*/ 756212 w 1155609"/>
                    <a:gd name="connsiteY52" fmla="*/ 374436 h 837399"/>
                    <a:gd name="connsiteX53" fmla="*/ 754743 w 1155609"/>
                    <a:gd name="connsiteY53" fmla="*/ 393524 h 837399"/>
                    <a:gd name="connsiteX54" fmla="*/ 744465 w 1155609"/>
                    <a:gd name="connsiteY54" fmla="*/ 408208 h 837399"/>
                    <a:gd name="connsiteX55" fmla="*/ 737123 w 1155609"/>
                    <a:gd name="connsiteY55" fmla="*/ 408208 h 837399"/>
                    <a:gd name="connsiteX56" fmla="*/ 713629 w 1155609"/>
                    <a:gd name="connsiteY56" fmla="*/ 433170 h 837399"/>
                    <a:gd name="connsiteX57" fmla="*/ 720971 w 1155609"/>
                    <a:gd name="connsiteY57" fmla="*/ 446385 h 837399"/>
                    <a:gd name="connsiteX58" fmla="*/ 710692 w 1155609"/>
                    <a:gd name="connsiteY58" fmla="*/ 461069 h 837399"/>
                    <a:gd name="connsiteX59" fmla="*/ 704819 w 1155609"/>
                    <a:gd name="connsiteY59" fmla="*/ 477221 h 837399"/>
                    <a:gd name="connsiteX60" fmla="*/ 712161 w 1155609"/>
                    <a:gd name="connsiteY60" fmla="*/ 490437 h 837399"/>
                    <a:gd name="connsiteX61" fmla="*/ 712161 w 1155609"/>
                    <a:gd name="connsiteY61" fmla="*/ 503652 h 837399"/>
                    <a:gd name="connsiteX62" fmla="*/ 665173 w 1155609"/>
                    <a:gd name="connsiteY62" fmla="*/ 559450 h 837399"/>
                    <a:gd name="connsiteX63" fmla="*/ 632868 w 1155609"/>
                    <a:gd name="connsiteY63" fmla="*/ 571197 h 837399"/>
                    <a:gd name="connsiteX64" fmla="*/ 600564 w 1155609"/>
                    <a:gd name="connsiteY64" fmla="*/ 563855 h 837399"/>
                    <a:gd name="connsiteX65" fmla="*/ 580007 w 1155609"/>
                    <a:gd name="connsiteY65" fmla="*/ 562387 h 837399"/>
                    <a:gd name="connsiteX66" fmla="*/ 562387 w 1155609"/>
                    <a:gd name="connsiteY66" fmla="*/ 557982 h 837399"/>
                    <a:gd name="connsiteX67" fmla="*/ 533019 w 1155609"/>
                    <a:gd name="connsiteY67" fmla="*/ 574134 h 837399"/>
                    <a:gd name="connsiteX68" fmla="*/ 543298 w 1155609"/>
                    <a:gd name="connsiteY68" fmla="*/ 588817 h 837399"/>
                    <a:gd name="connsiteX69" fmla="*/ 552108 w 1155609"/>
                    <a:gd name="connsiteY69" fmla="*/ 628464 h 837399"/>
                    <a:gd name="connsiteX70" fmla="*/ 562387 w 1155609"/>
                    <a:gd name="connsiteY70" fmla="*/ 632869 h 837399"/>
                    <a:gd name="connsiteX71" fmla="*/ 565323 w 1155609"/>
                    <a:gd name="connsiteY71" fmla="*/ 654894 h 837399"/>
                    <a:gd name="connsiteX72" fmla="*/ 584412 w 1155609"/>
                    <a:gd name="connsiteY72" fmla="*/ 660768 h 837399"/>
                    <a:gd name="connsiteX73" fmla="*/ 599096 w 1155609"/>
                    <a:gd name="connsiteY73" fmla="*/ 675452 h 837399"/>
                    <a:gd name="connsiteX74" fmla="*/ 597628 w 1155609"/>
                    <a:gd name="connsiteY74" fmla="*/ 694540 h 837399"/>
                    <a:gd name="connsiteX75" fmla="*/ 555045 w 1155609"/>
                    <a:gd name="connsiteY75" fmla="*/ 719503 h 837399"/>
                    <a:gd name="connsiteX76" fmla="*/ 528614 w 1155609"/>
                    <a:gd name="connsiteY76" fmla="*/ 726845 h 837399"/>
                    <a:gd name="connsiteX77" fmla="*/ 513930 w 1155609"/>
                    <a:gd name="connsiteY77" fmla="*/ 740060 h 837399"/>
                    <a:gd name="connsiteX78" fmla="*/ 510994 w 1155609"/>
                    <a:gd name="connsiteY78" fmla="*/ 760617 h 837399"/>
                    <a:gd name="connsiteX79" fmla="*/ 506588 w 1155609"/>
                    <a:gd name="connsiteY79" fmla="*/ 794389 h 837399"/>
                    <a:gd name="connsiteX80" fmla="*/ 480158 w 1155609"/>
                    <a:gd name="connsiteY80" fmla="*/ 791453 h 837399"/>
                    <a:gd name="connsiteX81" fmla="*/ 480158 w 1155609"/>
                    <a:gd name="connsiteY81" fmla="*/ 804668 h 837399"/>
                    <a:gd name="connsiteX82" fmla="*/ 451203 w 1155609"/>
                    <a:gd name="connsiteY82" fmla="*/ 837399 h 837399"/>
                    <a:gd name="connsiteX83" fmla="*/ 440121 w 1155609"/>
                    <a:gd name="connsiteY83" fmla="*/ 837399 h 837399"/>
                    <a:gd name="connsiteX84" fmla="*/ 412613 w 1155609"/>
                    <a:gd name="connsiteY84" fmla="*/ 813479 h 837399"/>
                    <a:gd name="connsiteX85" fmla="*/ 405271 w 1155609"/>
                    <a:gd name="connsiteY85" fmla="*/ 809074 h 837399"/>
                    <a:gd name="connsiteX86" fmla="*/ 392055 w 1155609"/>
                    <a:gd name="connsiteY86" fmla="*/ 816415 h 837399"/>
                    <a:gd name="connsiteX87" fmla="*/ 402547 w 1155609"/>
                    <a:gd name="connsiteY87" fmla="*/ 837399 h 837399"/>
                    <a:gd name="connsiteX88" fmla="*/ 273117 w 1155609"/>
                    <a:gd name="connsiteY88" fmla="*/ 837399 h 837399"/>
                    <a:gd name="connsiteX89" fmla="*/ 273117 w 1155609"/>
                    <a:gd name="connsiteY89" fmla="*/ 826694 h 837399"/>
                    <a:gd name="connsiteX90" fmla="*/ 281927 w 1155609"/>
                    <a:gd name="connsiteY90" fmla="*/ 816415 h 837399"/>
                    <a:gd name="connsiteX91" fmla="*/ 296611 w 1155609"/>
                    <a:gd name="connsiteY91" fmla="*/ 817883 h 837399"/>
                    <a:gd name="connsiteX92" fmla="*/ 308358 w 1155609"/>
                    <a:gd name="connsiteY92" fmla="*/ 814947 h 837399"/>
                    <a:gd name="connsiteX93" fmla="*/ 312763 w 1155609"/>
                    <a:gd name="connsiteY93" fmla="*/ 803200 h 837399"/>
                    <a:gd name="connsiteX94" fmla="*/ 321574 w 1155609"/>
                    <a:gd name="connsiteY94" fmla="*/ 781174 h 837399"/>
                    <a:gd name="connsiteX95" fmla="*/ 342131 w 1155609"/>
                    <a:gd name="connsiteY95" fmla="*/ 776769 h 837399"/>
                    <a:gd name="connsiteX96" fmla="*/ 340662 w 1155609"/>
                    <a:gd name="connsiteY96" fmla="*/ 767959 h 837399"/>
                    <a:gd name="connsiteX97" fmla="*/ 330384 w 1155609"/>
                    <a:gd name="connsiteY97" fmla="*/ 760617 h 837399"/>
                    <a:gd name="connsiteX98" fmla="*/ 336257 w 1155609"/>
                    <a:gd name="connsiteY98" fmla="*/ 748870 h 837399"/>
                    <a:gd name="connsiteX99" fmla="*/ 317168 w 1155609"/>
                    <a:gd name="connsiteY99" fmla="*/ 740060 h 837399"/>
                    <a:gd name="connsiteX100" fmla="*/ 298080 w 1155609"/>
                    <a:gd name="connsiteY100" fmla="*/ 734186 h 837399"/>
                    <a:gd name="connsiteX101" fmla="*/ 303953 w 1155609"/>
                    <a:gd name="connsiteY101" fmla="*/ 718034 h 837399"/>
                    <a:gd name="connsiteX102" fmla="*/ 318637 w 1155609"/>
                    <a:gd name="connsiteY102" fmla="*/ 713629 h 837399"/>
                    <a:gd name="connsiteX103" fmla="*/ 325979 w 1155609"/>
                    <a:gd name="connsiteY103" fmla="*/ 701882 h 837399"/>
                    <a:gd name="connsiteX104" fmla="*/ 305421 w 1155609"/>
                    <a:gd name="connsiteY104" fmla="*/ 691604 h 837399"/>
                    <a:gd name="connsiteX105" fmla="*/ 295143 w 1155609"/>
                    <a:gd name="connsiteY105" fmla="*/ 693072 h 837399"/>
                    <a:gd name="connsiteX106" fmla="*/ 261370 w 1155609"/>
                    <a:gd name="connsiteY106" fmla="*/ 693072 h 837399"/>
                    <a:gd name="connsiteX107" fmla="*/ 255497 w 1155609"/>
                    <a:gd name="connsiteY107" fmla="*/ 701882 h 837399"/>
                    <a:gd name="connsiteX108" fmla="*/ 243750 w 1155609"/>
                    <a:gd name="connsiteY108" fmla="*/ 700413 h 837399"/>
                    <a:gd name="connsiteX109" fmla="*/ 230534 w 1155609"/>
                    <a:gd name="connsiteY109" fmla="*/ 688666 h 837399"/>
                    <a:gd name="connsiteX110" fmla="*/ 230534 w 1155609"/>
                    <a:gd name="connsiteY110" fmla="*/ 676919 h 837399"/>
                    <a:gd name="connsiteX111" fmla="*/ 254028 w 1155609"/>
                    <a:gd name="connsiteY111" fmla="*/ 671046 h 837399"/>
                    <a:gd name="connsiteX112" fmla="*/ 254028 w 1155609"/>
                    <a:gd name="connsiteY112" fmla="*/ 651958 h 837399"/>
                    <a:gd name="connsiteX113" fmla="*/ 240813 w 1155609"/>
                    <a:gd name="connsiteY113" fmla="*/ 649021 h 837399"/>
                    <a:gd name="connsiteX114" fmla="*/ 233471 w 1155609"/>
                    <a:gd name="connsiteY114" fmla="*/ 646084 h 837399"/>
                    <a:gd name="connsiteX115" fmla="*/ 237876 w 1155609"/>
                    <a:gd name="connsiteY115" fmla="*/ 634337 h 837399"/>
                    <a:gd name="connsiteX116" fmla="*/ 237876 w 1155609"/>
                    <a:gd name="connsiteY116" fmla="*/ 609375 h 837399"/>
                    <a:gd name="connsiteX117" fmla="*/ 242281 w 1155609"/>
                    <a:gd name="connsiteY117" fmla="*/ 602033 h 837399"/>
                    <a:gd name="connsiteX118" fmla="*/ 248155 w 1155609"/>
                    <a:gd name="connsiteY118" fmla="*/ 578539 h 837399"/>
                    <a:gd name="connsiteX119" fmla="*/ 232003 w 1155609"/>
                    <a:gd name="connsiteY119" fmla="*/ 575602 h 837399"/>
                    <a:gd name="connsiteX120" fmla="*/ 207041 w 1155609"/>
                    <a:gd name="connsiteY120" fmla="*/ 560918 h 837399"/>
                    <a:gd name="connsiteX121" fmla="*/ 174736 w 1155609"/>
                    <a:gd name="connsiteY121" fmla="*/ 568261 h 837399"/>
                    <a:gd name="connsiteX122" fmla="*/ 140964 w 1155609"/>
                    <a:gd name="connsiteY122" fmla="*/ 577070 h 837399"/>
                    <a:gd name="connsiteX123" fmla="*/ 117470 w 1155609"/>
                    <a:gd name="connsiteY123" fmla="*/ 600564 h 837399"/>
                    <a:gd name="connsiteX124" fmla="*/ 95444 w 1155609"/>
                    <a:gd name="connsiteY124" fmla="*/ 615249 h 837399"/>
                    <a:gd name="connsiteX125" fmla="*/ 71950 w 1155609"/>
                    <a:gd name="connsiteY125" fmla="*/ 629932 h 837399"/>
                    <a:gd name="connsiteX126" fmla="*/ 63140 w 1155609"/>
                    <a:gd name="connsiteY126" fmla="*/ 649021 h 837399"/>
                    <a:gd name="connsiteX127" fmla="*/ 35241 w 1155609"/>
                    <a:gd name="connsiteY127" fmla="*/ 647552 h 837399"/>
                    <a:gd name="connsiteX128" fmla="*/ 30836 w 1155609"/>
                    <a:gd name="connsiteY128" fmla="*/ 637274 h 837399"/>
                    <a:gd name="connsiteX129" fmla="*/ 0 w 1155609"/>
                    <a:gd name="connsiteY129" fmla="*/ 643147 h 837399"/>
                    <a:gd name="connsiteX130" fmla="*/ 51393 w 1155609"/>
                    <a:gd name="connsiteY130" fmla="*/ 609375 h 837399"/>
                    <a:gd name="connsiteX131" fmla="*/ 76355 w 1155609"/>
                    <a:gd name="connsiteY131" fmla="*/ 604970 h 837399"/>
                    <a:gd name="connsiteX132" fmla="*/ 80761 w 1155609"/>
                    <a:gd name="connsiteY132" fmla="*/ 587349 h 837399"/>
                    <a:gd name="connsiteX133" fmla="*/ 96913 w 1155609"/>
                    <a:gd name="connsiteY133" fmla="*/ 587349 h 837399"/>
                    <a:gd name="connsiteX134" fmla="*/ 114533 w 1155609"/>
                    <a:gd name="connsiteY134" fmla="*/ 577070 h 837399"/>
                    <a:gd name="connsiteX135" fmla="*/ 186483 w 1155609"/>
                    <a:gd name="connsiteY135" fmla="*/ 540361 h 837399"/>
                    <a:gd name="connsiteX136" fmla="*/ 255497 w 1155609"/>
                    <a:gd name="connsiteY136" fmla="*/ 497779 h 837399"/>
                    <a:gd name="connsiteX137" fmla="*/ 301016 w 1155609"/>
                    <a:gd name="connsiteY137" fmla="*/ 436106 h 837399"/>
                    <a:gd name="connsiteX138" fmla="*/ 380308 w 1155609"/>
                    <a:gd name="connsiteY138" fmla="*/ 402334 h 837399"/>
                    <a:gd name="connsiteX139" fmla="*/ 427296 w 1155609"/>
                    <a:gd name="connsiteY139" fmla="*/ 371498 h 837399"/>
                    <a:gd name="connsiteX140" fmla="*/ 444917 w 1155609"/>
                    <a:gd name="connsiteY140" fmla="*/ 334789 h 837399"/>
                    <a:gd name="connsiteX141" fmla="*/ 455195 w 1155609"/>
                    <a:gd name="connsiteY141" fmla="*/ 318637 h 837399"/>
                    <a:gd name="connsiteX142" fmla="*/ 446385 w 1155609"/>
                    <a:gd name="connsiteY142" fmla="*/ 270181 h 837399"/>
                    <a:gd name="connsiteX143" fmla="*/ 456664 w 1155609"/>
                    <a:gd name="connsiteY143" fmla="*/ 243750 h 837399"/>
                    <a:gd name="connsiteX144" fmla="*/ 452259 w 1155609"/>
                    <a:gd name="connsiteY144" fmla="*/ 227598 h 837399"/>
                    <a:gd name="connsiteX145" fmla="*/ 464006 w 1155609"/>
                    <a:gd name="connsiteY145" fmla="*/ 193825 h 837399"/>
                    <a:gd name="connsiteX146" fmla="*/ 480158 w 1155609"/>
                    <a:gd name="connsiteY146" fmla="*/ 196762 h 837399"/>
                    <a:gd name="connsiteX147" fmla="*/ 491905 w 1155609"/>
                    <a:gd name="connsiteY147" fmla="*/ 192357 h 837399"/>
                    <a:gd name="connsiteX148" fmla="*/ 500715 w 1155609"/>
                    <a:gd name="connsiteY148" fmla="*/ 167395 h 837399"/>
                    <a:gd name="connsiteX149" fmla="*/ 506588 w 1155609"/>
                    <a:gd name="connsiteY149" fmla="*/ 113064 h 837399"/>
                    <a:gd name="connsiteX150" fmla="*/ 540361 w 1155609"/>
                    <a:gd name="connsiteY150" fmla="*/ 89570 h 837399"/>
                    <a:gd name="connsiteX151" fmla="*/ 552108 w 1155609"/>
                    <a:gd name="connsiteY151" fmla="*/ 73419 h 837399"/>
                    <a:gd name="connsiteX152" fmla="*/ 594691 w 1155609"/>
                    <a:gd name="connsiteY152" fmla="*/ 63141 h 837399"/>
                    <a:gd name="connsiteX153" fmla="*/ 603501 w 1155609"/>
                    <a:gd name="connsiteY153" fmla="*/ 63141 h 837399"/>
                    <a:gd name="connsiteX154" fmla="*/ 609375 w 1155609"/>
                    <a:gd name="connsiteY154" fmla="*/ 60203 h 837399"/>
                    <a:gd name="connsiteX155" fmla="*/ 613780 w 1155609"/>
                    <a:gd name="connsiteY155" fmla="*/ 32304 h 837399"/>
                    <a:gd name="connsiteX156" fmla="*/ 610843 w 1155609"/>
                    <a:gd name="connsiteY156" fmla="*/ 13215 h 837399"/>
                    <a:gd name="connsiteX157" fmla="*/ 629932 w 1155609"/>
                    <a:gd name="connsiteY157" fmla="*/ 0 h 837399"/>
                    <a:gd name="connsiteX0" fmla="*/ 629932 w 1155609"/>
                    <a:gd name="connsiteY0" fmla="*/ 0 h 1151859"/>
                    <a:gd name="connsiteX1" fmla="*/ 650489 w 1155609"/>
                    <a:gd name="connsiteY1" fmla="*/ 16153 h 1151859"/>
                    <a:gd name="connsiteX2" fmla="*/ 671046 w 1155609"/>
                    <a:gd name="connsiteY2" fmla="*/ 52862 h 1151859"/>
                    <a:gd name="connsiteX3" fmla="*/ 690135 w 1155609"/>
                    <a:gd name="connsiteY3" fmla="*/ 71950 h 1151859"/>
                    <a:gd name="connsiteX4" fmla="*/ 709224 w 1155609"/>
                    <a:gd name="connsiteY4" fmla="*/ 124811 h 1151859"/>
                    <a:gd name="connsiteX5" fmla="*/ 709224 w 1155609"/>
                    <a:gd name="connsiteY5" fmla="*/ 136558 h 1151859"/>
                    <a:gd name="connsiteX6" fmla="*/ 734186 w 1155609"/>
                    <a:gd name="connsiteY6" fmla="*/ 165926 h 1151859"/>
                    <a:gd name="connsiteX7" fmla="*/ 748870 w 1155609"/>
                    <a:gd name="connsiteY7" fmla="*/ 165926 h 1151859"/>
                    <a:gd name="connsiteX8" fmla="*/ 756212 w 1155609"/>
                    <a:gd name="connsiteY8" fmla="*/ 171799 h 1151859"/>
                    <a:gd name="connsiteX9" fmla="*/ 767959 w 1155609"/>
                    <a:gd name="connsiteY9" fmla="*/ 174737 h 1151859"/>
                    <a:gd name="connsiteX10" fmla="*/ 829630 w 1155609"/>
                    <a:gd name="connsiteY10" fmla="*/ 155648 h 1151859"/>
                    <a:gd name="connsiteX11" fmla="*/ 857529 w 1155609"/>
                    <a:gd name="connsiteY11" fmla="*/ 136558 h 1151859"/>
                    <a:gd name="connsiteX12" fmla="*/ 872213 w 1155609"/>
                    <a:gd name="connsiteY12" fmla="*/ 135090 h 1151859"/>
                    <a:gd name="connsiteX13" fmla="*/ 898644 w 1155609"/>
                    <a:gd name="connsiteY13" fmla="*/ 132154 h 1151859"/>
                    <a:gd name="connsiteX14" fmla="*/ 969126 w 1155609"/>
                    <a:gd name="connsiteY14" fmla="*/ 124811 h 1151859"/>
                    <a:gd name="connsiteX15" fmla="*/ 1024924 w 1155609"/>
                    <a:gd name="connsiteY15" fmla="*/ 140964 h 1151859"/>
                    <a:gd name="connsiteX16" fmla="*/ 1049886 w 1155609"/>
                    <a:gd name="connsiteY16" fmla="*/ 117470 h 1151859"/>
                    <a:gd name="connsiteX17" fmla="*/ 1067507 w 1155609"/>
                    <a:gd name="connsiteY17" fmla="*/ 95444 h 1151859"/>
                    <a:gd name="connsiteX18" fmla="*/ 1095406 w 1155609"/>
                    <a:gd name="connsiteY18" fmla="*/ 83697 h 1151859"/>
                    <a:gd name="connsiteX19" fmla="*/ 1096853 w 1155609"/>
                    <a:gd name="connsiteY19" fmla="*/ 83263 h 1151859"/>
                    <a:gd name="connsiteX20" fmla="*/ 1105684 w 1155609"/>
                    <a:gd name="connsiteY20" fmla="*/ 89570 h 1151859"/>
                    <a:gd name="connsiteX21" fmla="*/ 1117431 w 1155609"/>
                    <a:gd name="connsiteY21" fmla="*/ 91039 h 1151859"/>
                    <a:gd name="connsiteX22" fmla="*/ 1120368 w 1155609"/>
                    <a:gd name="connsiteY22" fmla="*/ 96913 h 1151859"/>
                    <a:gd name="connsiteX23" fmla="*/ 1137988 w 1155609"/>
                    <a:gd name="connsiteY23" fmla="*/ 91039 h 1151859"/>
                    <a:gd name="connsiteX24" fmla="*/ 1154369 w 1155609"/>
                    <a:gd name="connsiteY24" fmla="*/ 106891 h 1151859"/>
                    <a:gd name="connsiteX25" fmla="*/ 1143862 w 1155609"/>
                    <a:gd name="connsiteY25" fmla="*/ 129217 h 1151859"/>
                    <a:gd name="connsiteX26" fmla="*/ 1149735 w 1155609"/>
                    <a:gd name="connsiteY26" fmla="*/ 149774 h 1151859"/>
                    <a:gd name="connsiteX27" fmla="*/ 1155609 w 1155609"/>
                    <a:gd name="connsiteY27" fmla="*/ 164458 h 1151859"/>
                    <a:gd name="connsiteX28" fmla="*/ 1149735 w 1155609"/>
                    <a:gd name="connsiteY28" fmla="*/ 183546 h 1151859"/>
                    <a:gd name="connsiteX29" fmla="*/ 1155609 w 1155609"/>
                    <a:gd name="connsiteY29" fmla="*/ 193825 h 1151859"/>
                    <a:gd name="connsiteX30" fmla="*/ 1140925 w 1155609"/>
                    <a:gd name="connsiteY30" fmla="*/ 205572 h 1151859"/>
                    <a:gd name="connsiteX31" fmla="*/ 1136520 w 1155609"/>
                    <a:gd name="connsiteY31" fmla="*/ 215851 h 1151859"/>
                    <a:gd name="connsiteX32" fmla="*/ 1136432 w 1155609"/>
                    <a:gd name="connsiteY32" fmla="*/ 216355 h 1151859"/>
                    <a:gd name="connsiteX33" fmla="*/ 1135052 w 1155609"/>
                    <a:gd name="connsiteY33" fmla="*/ 214383 h 1151859"/>
                    <a:gd name="connsiteX34" fmla="*/ 1117431 w 1155609"/>
                    <a:gd name="connsiteY34" fmla="*/ 221725 h 1151859"/>
                    <a:gd name="connsiteX35" fmla="*/ 1096874 w 1155609"/>
                    <a:gd name="connsiteY35" fmla="*/ 217319 h 1151859"/>
                    <a:gd name="connsiteX36" fmla="*/ 1079254 w 1155609"/>
                    <a:gd name="connsiteY36" fmla="*/ 227598 h 1151859"/>
                    <a:gd name="connsiteX37" fmla="*/ 1052823 w 1155609"/>
                    <a:gd name="connsiteY37" fmla="*/ 215851 h 1151859"/>
                    <a:gd name="connsiteX38" fmla="*/ 1021987 w 1155609"/>
                    <a:gd name="connsiteY38" fmla="*/ 258434 h 1151859"/>
                    <a:gd name="connsiteX39" fmla="*/ 976468 w 1155609"/>
                    <a:gd name="connsiteY39" fmla="*/ 255497 h 1151859"/>
                    <a:gd name="connsiteX40" fmla="*/ 955910 w 1155609"/>
                    <a:gd name="connsiteY40" fmla="*/ 248155 h 1151859"/>
                    <a:gd name="connsiteX41" fmla="*/ 947100 w 1155609"/>
                    <a:gd name="connsiteY41" fmla="*/ 258434 h 1151859"/>
                    <a:gd name="connsiteX42" fmla="*/ 925074 w 1155609"/>
                    <a:gd name="connsiteY42" fmla="*/ 252560 h 1151859"/>
                    <a:gd name="connsiteX43" fmla="*/ 901581 w 1155609"/>
                    <a:gd name="connsiteY43" fmla="*/ 270181 h 1151859"/>
                    <a:gd name="connsiteX44" fmla="*/ 867808 w 1155609"/>
                    <a:gd name="connsiteY44" fmla="*/ 261370 h 1151859"/>
                    <a:gd name="connsiteX45" fmla="*/ 847251 w 1155609"/>
                    <a:gd name="connsiteY45" fmla="*/ 292207 h 1151859"/>
                    <a:gd name="connsiteX46" fmla="*/ 825225 w 1155609"/>
                    <a:gd name="connsiteY46" fmla="*/ 301016 h 1151859"/>
                    <a:gd name="connsiteX47" fmla="*/ 807605 w 1155609"/>
                    <a:gd name="connsiteY47" fmla="*/ 292207 h 1151859"/>
                    <a:gd name="connsiteX48" fmla="*/ 784111 w 1155609"/>
                    <a:gd name="connsiteY48" fmla="*/ 327448 h 1151859"/>
                    <a:gd name="connsiteX49" fmla="*/ 781174 w 1155609"/>
                    <a:gd name="connsiteY49" fmla="*/ 339195 h 1151859"/>
                    <a:gd name="connsiteX50" fmla="*/ 770895 w 1155609"/>
                    <a:gd name="connsiteY50" fmla="*/ 352410 h 1151859"/>
                    <a:gd name="connsiteX51" fmla="*/ 770895 w 1155609"/>
                    <a:gd name="connsiteY51" fmla="*/ 368562 h 1151859"/>
                    <a:gd name="connsiteX52" fmla="*/ 756212 w 1155609"/>
                    <a:gd name="connsiteY52" fmla="*/ 374436 h 1151859"/>
                    <a:gd name="connsiteX53" fmla="*/ 754743 w 1155609"/>
                    <a:gd name="connsiteY53" fmla="*/ 393524 h 1151859"/>
                    <a:gd name="connsiteX54" fmla="*/ 744465 w 1155609"/>
                    <a:gd name="connsiteY54" fmla="*/ 408208 h 1151859"/>
                    <a:gd name="connsiteX55" fmla="*/ 737123 w 1155609"/>
                    <a:gd name="connsiteY55" fmla="*/ 408208 h 1151859"/>
                    <a:gd name="connsiteX56" fmla="*/ 713629 w 1155609"/>
                    <a:gd name="connsiteY56" fmla="*/ 433170 h 1151859"/>
                    <a:gd name="connsiteX57" fmla="*/ 720971 w 1155609"/>
                    <a:gd name="connsiteY57" fmla="*/ 446385 h 1151859"/>
                    <a:gd name="connsiteX58" fmla="*/ 710692 w 1155609"/>
                    <a:gd name="connsiteY58" fmla="*/ 461069 h 1151859"/>
                    <a:gd name="connsiteX59" fmla="*/ 704819 w 1155609"/>
                    <a:gd name="connsiteY59" fmla="*/ 477221 h 1151859"/>
                    <a:gd name="connsiteX60" fmla="*/ 712161 w 1155609"/>
                    <a:gd name="connsiteY60" fmla="*/ 490437 h 1151859"/>
                    <a:gd name="connsiteX61" fmla="*/ 712161 w 1155609"/>
                    <a:gd name="connsiteY61" fmla="*/ 503652 h 1151859"/>
                    <a:gd name="connsiteX62" fmla="*/ 665173 w 1155609"/>
                    <a:gd name="connsiteY62" fmla="*/ 559450 h 1151859"/>
                    <a:gd name="connsiteX63" fmla="*/ 632868 w 1155609"/>
                    <a:gd name="connsiteY63" fmla="*/ 571197 h 1151859"/>
                    <a:gd name="connsiteX64" fmla="*/ 600564 w 1155609"/>
                    <a:gd name="connsiteY64" fmla="*/ 563855 h 1151859"/>
                    <a:gd name="connsiteX65" fmla="*/ 580007 w 1155609"/>
                    <a:gd name="connsiteY65" fmla="*/ 562387 h 1151859"/>
                    <a:gd name="connsiteX66" fmla="*/ 562387 w 1155609"/>
                    <a:gd name="connsiteY66" fmla="*/ 557982 h 1151859"/>
                    <a:gd name="connsiteX67" fmla="*/ 533019 w 1155609"/>
                    <a:gd name="connsiteY67" fmla="*/ 574134 h 1151859"/>
                    <a:gd name="connsiteX68" fmla="*/ 543298 w 1155609"/>
                    <a:gd name="connsiteY68" fmla="*/ 588817 h 1151859"/>
                    <a:gd name="connsiteX69" fmla="*/ 552108 w 1155609"/>
                    <a:gd name="connsiteY69" fmla="*/ 628464 h 1151859"/>
                    <a:gd name="connsiteX70" fmla="*/ 562387 w 1155609"/>
                    <a:gd name="connsiteY70" fmla="*/ 632869 h 1151859"/>
                    <a:gd name="connsiteX71" fmla="*/ 565323 w 1155609"/>
                    <a:gd name="connsiteY71" fmla="*/ 654894 h 1151859"/>
                    <a:gd name="connsiteX72" fmla="*/ 584412 w 1155609"/>
                    <a:gd name="connsiteY72" fmla="*/ 660768 h 1151859"/>
                    <a:gd name="connsiteX73" fmla="*/ 599096 w 1155609"/>
                    <a:gd name="connsiteY73" fmla="*/ 675452 h 1151859"/>
                    <a:gd name="connsiteX74" fmla="*/ 597628 w 1155609"/>
                    <a:gd name="connsiteY74" fmla="*/ 694540 h 1151859"/>
                    <a:gd name="connsiteX75" fmla="*/ 555045 w 1155609"/>
                    <a:gd name="connsiteY75" fmla="*/ 719503 h 1151859"/>
                    <a:gd name="connsiteX76" fmla="*/ 528614 w 1155609"/>
                    <a:gd name="connsiteY76" fmla="*/ 726845 h 1151859"/>
                    <a:gd name="connsiteX77" fmla="*/ 513930 w 1155609"/>
                    <a:gd name="connsiteY77" fmla="*/ 740060 h 1151859"/>
                    <a:gd name="connsiteX78" fmla="*/ 510994 w 1155609"/>
                    <a:gd name="connsiteY78" fmla="*/ 760617 h 1151859"/>
                    <a:gd name="connsiteX79" fmla="*/ 506588 w 1155609"/>
                    <a:gd name="connsiteY79" fmla="*/ 794389 h 1151859"/>
                    <a:gd name="connsiteX80" fmla="*/ 480158 w 1155609"/>
                    <a:gd name="connsiteY80" fmla="*/ 791453 h 1151859"/>
                    <a:gd name="connsiteX81" fmla="*/ 480158 w 1155609"/>
                    <a:gd name="connsiteY81" fmla="*/ 804668 h 1151859"/>
                    <a:gd name="connsiteX82" fmla="*/ 451203 w 1155609"/>
                    <a:gd name="connsiteY82" fmla="*/ 837399 h 1151859"/>
                    <a:gd name="connsiteX83" fmla="*/ 440121 w 1155609"/>
                    <a:gd name="connsiteY83" fmla="*/ 837399 h 1151859"/>
                    <a:gd name="connsiteX84" fmla="*/ 412613 w 1155609"/>
                    <a:gd name="connsiteY84" fmla="*/ 813479 h 1151859"/>
                    <a:gd name="connsiteX85" fmla="*/ 405271 w 1155609"/>
                    <a:gd name="connsiteY85" fmla="*/ 809074 h 1151859"/>
                    <a:gd name="connsiteX86" fmla="*/ 392055 w 1155609"/>
                    <a:gd name="connsiteY86" fmla="*/ 816415 h 1151859"/>
                    <a:gd name="connsiteX87" fmla="*/ 402547 w 1155609"/>
                    <a:gd name="connsiteY87" fmla="*/ 837399 h 1151859"/>
                    <a:gd name="connsiteX88" fmla="*/ 359660 w 1155609"/>
                    <a:gd name="connsiteY88" fmla="*/ 1151857 h 1151859"/>
                    <a:gd name="connsiteX89" fmla="*/ 273117 w 1155609"/>
                    <a:gd name="connsiteY89" fmla="*/ 837399 h 1151859"/>
                    <a:gd name="connsiteX90" fmla="*/ 273117 w 1155609"/>
                    <a:gd name="connsiteY90" fmla="*/ 826694 h 1151859"/>
                    <a:gd name="connsiteX91" fmla="*/ 281927 w 1155609"/>
                    <a:gd name="connsiteY91" fmla="*/ 816415 h 1151859"/>
                    <a:gd name="connsiteX92" fmla="*/ 296611 w 1155609"/>
                    <a:gd name="connsiteY92" fmla="*/ 817883 h 1151859"/>
                    <a:gd name="connsiteX93" fmla="*/ 308358 w 1155609"/>
                    <a:gd name="connsiteY93" fmla="*/ 814947 h 1151859"/>
                    <a:gd name="connsiteX94" fmla="*/ 312763 w 1155609"/>
                    <a:gd name="connsiteY94" fmla="*/ 803200 h 1151859"/>
                    <a:gd name="connsiteX95" fmla="*/ 321574 w 1155609"/>
                    <a:gd name="connsiteY95" fmla="*/ 781174 h 1151859"/>
                    <a:gd name="connsiteX96" fmla="*/ 342131 w 1155609"/>
                    <a:gd name="connsiteY96" fmla="*/ 776769 h 1151859"/>
                    <a:gd name="connsiteX97" fmla="*/ 340662 w 1155609"/>
                    <a:gd name="connsiteY97" fmla="*/ 767959 h 1151859"/>
                    <a:gd name="connsiteX98" fmla="*/ 330384 w 1155609"/>
                    <a:gd name="connsiteY98" fmla="*/ 760617 h 1151859"/>
                    <a:gd name="connsiteX99" fmla="*/ 336257 w 1155609"/>
                    <a:gd name="connsiteY99" fmla="*/ 748870 h 1151859"/>
                    <a:gd name="connsiteX100" fmla="*/ 317168 w 1155609"/>
                    <a:gd name="connsiteY100" fmla="*/ 740060 h 1151859"/>
                    <a:gd name="connsiteX101" fmla="*/ 298080 w 1155609"/>
                    <a:gd name="connsiteY101" fmla="*/ 734186 h 1151859"/>
                    <a:gd name="connsiteX102" fmla="*/ 303953 w 1155609"/>
                    <a:gd name="connsiteY102" fmla="*/ 718034 h 1151859"/>
                    <a:gd name="connsiteX103" fmla="*/ 318637 w 1155609"/>
                    <a:gd name="connsiteY103" fmla="*/ 713629 h 1151859"/>
                    <a:gd name="connsiteX104" fmla="*/ 325979 w 1155609"/>
                    <a:gd name="connsiteY104" fmla="*/ 701882 h 1151859"/>
                    <a:gd name="connsiteX105" fmla="*/ 305421 w 1155609"/>
                    <a:gd name="connsiteY105" fmla="*/ 691604 h 1151859"/>
                    <a:gd name="connsiteX106" fmla="*/ 295143 w 1155609"/>
                    <a:gd name="connsiteY106" fmla="*/ 693072 h 1151859"/>
                    <a:gd name="connsiteX107" fmla="*/ 261370 w 1155609"/>
                    <a:gd name="connsiteY107" fmla="*/ 693072 h 1151859"/>
                    <a:gd name="connsiteX108" fmla="*/ 255497 w 1155609"/>
                    <a:gd name="connsiteY108" fmla="*/ 701882 h 1151859"/>
                    <a:gd name="connsiteX109" fmla="*/ 243750 w 1155609"/>
                    <a:gd name="connsiteY109" fmla="*/ 700413 h 1151859"/>
                    <a:gd name="connsiteX110" fmla="*/ 230534 w 1155609"/>
                    <a:gd name="connsiteY110" fmla="*/ 688666 h 1151859"/>
                    <a:gd name="connsiteX111" fmla="*/ 230534 w 1155609"/>
                    <a:gd name="connsiteY111" fmla="*/ 676919 h 1151859"/>
                    <a:gd name="connsiteX112" fmla="*/ 254028 w 1155609"/>
                    <a:gd name="connsiteY112" fmla="*/ 671046 h 1151859"/>
                    <a:gd name="connsiteX113" fmla="*/ 254028 w 1155609"/>
                    <a:gd name="connsiteY113" fmla="*/ 651958 h 1151859"/>
                    <a:gd name="connsiteX114" fmla="*/ 240813 w 1155609"/>
                    <a:gd name="connsiteY114" fmla="*/ 649021 h 1151859"/>
                    <a:gd name="connsiteX115" fmla="*/ 233471 w 1155609"/>
                    <a:gd name="connsiteY115" fmla="*/ 646084 h 1151859"/>
                    <a:gd name="connsiteX116" fmla="*/ 237876 w 1155609"/>
                    <a:gd name="connsiteY116" fmla="*/ 634337 h 1151859"/>
                    <a:gd name="connsiteX117" fmla="*/ 237876 w 1155609"/>
                    <a:gd name="connsiteY117" fmla="*/ 609375 h 1151859"/>
                    <a:gd name="connsiteX118" fmla="*/ 242281 w 1155609"/>
                    <a:gd name="connsiteY118" fmla="*/ 602033 h 1151859"/>
                    <a:gd name="connsiteX119" fmla="*/ 248155 w 1155609"/>
                    <a:gd name="connsiteY119" fmla="*/ 578539 h 1151859"/>
                    <a:gd name="connsiteX120" fmla="*/ 232003 w 1155609"/>
                    <a:gd name="connsiteY120" fmla="*/ 575602 h 1151859"/>
                    <a:gd name="connsiteX121" fmla="*/ 207041 w 1155609"/>
                    <a:gd name="connsiteY121" fmla="*/ 560918 h 1151859"/>
                    <a:gd name="connsiteX122" fmla="*/ 174736 w 1155609"/>
                    <a:gd name="connsiteY122" fmla="*/ 568261 h 1151859"/>
                    <a:gd name="connsiteX123" fmla="*/ 140964 w 1155609"/>
                    <a:gd name="connsiteY123" fmla="*/ 577070 h 1151859"/>
                    <a:gd name="connsiteX124" fmla="*/ 117470 w 1155609"/>
                    <a:gd name="connsiteY124" fmla="*/ 600564 h 1151859"/>
                    <a:gd name="connsiteX125" fmla="*/ 95444 w 1155609"/>
                    <a:gd name="connsiteY125" fmla="*/ 615249 h 1151859"/>
                    <a:gd name="connsiteX126" fmla="*/ 71950 w 1155609"/>
                    <a:gd name="connsiteY126" fmla="*/ 629932 h 1151859"/>
                    <a:gd name="connsiteX127" fmla="*/ 63140 w 1155609"/>
                    <a:gd name="connsiteY127" fmla="*/ 649021 h 1151859"/>
                    <a:gd name="connsiteX128" fmla="*/ 35241 w 1155609"/>
                    <a:gd name="connsiteY128" fmla="*/ 647552 h 1151859"/>
                    <a:gd name="connsiteX129" fmla="*/ 30836 w 1155609"/>
                    <a:gd name="connsiteY129" fmla="*/ 637274 h 1151859"/>
                    <a:gd name="connsiteX130" fmla="*/ 0 w 1155609"/>
                    <a:gd name="connsiteY130" fmla="*/ 643147 h 1151859"/>
                    <a:gd name="connsiteX131" fmla="*/ 51393 w 1155609"/>
                    <a:gd name="connsiteY131" fmla="*/ 609375 h 1151859"/>
                    <a:gd name="connsiteX132" fmla="*/ 76355 w 1155609"/>
                    <a:gd name="connsiteY132" fmla="*/ 604970 h 1151859"/>
                    <a:gd name="connsiteX133" fmla="*/ 80761 w 1155609"/>
                    <a:gd name="connsiteY133" fmla="*/ 587349 h 1151859"/>
                    <a:gd name="connsiteX134" fmla="*/ 96913 w 1155609"/>
                    <a:gd name="connsiteY134" fmla="*/ 587349 h 1151859"/>
                    <a:gd name="connsiteX135" fmla="*/ 114533 w 1155609"/>
                    <a:gd name="connsiteY135" fmla="*/ 577070 h 1151859"/>
                    <a:gd name="connsiteX136" fmla="*/ 186483 w 1155609"/>
                    <a:gd name="connsiteY136" fmla="*/ 540361 h 1151859"/>
                    <a:gd name="connsiteX137" fmla="*/ 255497 w 1155609"/>
                    <a:gd name="connsiteY137" fmla="*/ 497779 h 1151859"/>
                    <a:gd name="connsiteX138" fmla="*/ 301016 w 1155609"/>
                    <a:gd name="connsiteY138" fmla="*/ 436106 h 1151859"/>
                    <a:gd name="connsiteX139" fmla="*/ 380308 w 1155609"/>
                    <a:gd name="connsiteY139" fmla="*/ 402334 h 1151859"/>
                    <a:gd name="connsiteX140" fmla="*/ 427296 w 1155609"/>
                    <a:gd name="connsiteY140" fmla="*/ 371498 h 1151859"/>
                    <a:gd name="connsiteX141" fmla="*/ 444917 w 1155609"/>
                    <a:gd name="connsiteY141" fmla="*/ 334789 h 1151859"/>
                    <a:gd name="connsiteX142" fmla="*/ 455195 w 1155609"/>
                    <a:gd name="connsiteY142" fmla="*/ 318637 h 1151859"/>
                    <a:gd name="connsiteX143" fmla="*/ 446385 w 1155609"/>
                    <a:gd name="connsiteY143" fmla="*/ 270181 h 1151859"/>
                    <a:gd name="connsiteX144" fmla="*/ 456664 w 1155609"/>
                    <a:gd name="connsiteY144" fmla="*/ 243750 h 1151859"/>
                    <a:gd name="connsiteX145" fmla="*/ 452259 w 1155609"/>
                    <a:gd name="connsiteY145" fmla="*/ 227598 h 1151859"/>
                    <a:gd name="connsiteX146" fmla="*/ 464006 w 1155609"/>
                    <a:gd name="connsiteY146" fmla="*/ 193825 h 1151859"/>
                    <a:gd name="connsiteX147" fmla="*/ 480158 w 1155609"/>
                    <a:gd name="connsiteY147" fmla="*/ 196762 h 1151859"/>
                    <a:gd name="connsiteX148" fmla="*/ 491905 w 1155609"/>
                    <a:gd name="connsiteY148" fmla="*/ 192357 h 1151859"/>
                    <a:gd name="connsiteX149" fmla="*/ 500715 w 1155609"/>
                    <a:gd name="connsiteY149" fmla="*/ 167395 h 1151859"/>
                    <a:gd name="connsiteX150" fmla="*/ 506588 w 1155609"/>
                    <a:gd name="connsiteY150" fmla="*/ 113064 h 1151859"/>
                    <a:gd name="connsiteX151" fmla="*/ 540361 w 1155609"/>
                    <a:gd name="connsiteY151" fmla="*/ 89570 h 1151859"/>
                    <a:gd name="connsiteX152" fmla="*/ 552108 w 1155609"/>
                    <a:gd name="connsiteY152" fmla="*/ 73419 h 1151859"/>
                    <a:gd name="connsiteX153" fmla="*/ 594691 w 1155609"/>
                    <a:gd name="connsiteY153" fmla="*/ 63141 h 1151859"/>
                    <a:gd name="connsiteX154" fmla="*/ 603501 w 1155609"/>
                    <a:gd name="connsiteY154" fmla="*/ 63141 h 1151859"/>
                    <a:gd name="connsiteX155" fmla="*/ 609375 w 1155609"/>
                    <a:gd name="connsiteY155" fmla="*/ 60203 h 1151859"/>
                    <a:gd name="connsiteX156" fmla="*/ 613780 w 1155609"/>
                    <a:gd name="connsiteY156" fmla="*/ 32304 h 1151859"/>
                    <a:gd name="connsiteX157" fmla="*/ 610843 w 1155609"/>
                    <a:gd name="connsiteY157" fmla="*/ 13215 h 1151859"/>
                    <a:gd name="connsiteX158" fmla="*/ 629932 w 1155609"/>
                    <a:gd name="connsiteY158" fmla="*/ 0 h 1151859"/>
                    <a:gd name="connsiteX0" fmla="*/ 359660 w 1155609"/>
                    <a:gd name="connsiteY0" fmla="*/ 1151857 h 1243297"/>
                    <a:gd name="connsiteX1" fmla="*/ 273117 w 1155609"/>
                    <a:gd name="connsiteY1" fmla="*/ 837399 h 1243297"/>
                    <a:gd name="connsiteX2" fmla="*/ 273117 w 1155609"/>
                    <a:gd name="connsiteY2" fmla="*/ 826694 h 1243297"/>
                    <a:gd name="connsiteX3" fmla="*/ 281927 w 1155609"/>
                    <a:gd name="connsiteY3" fmla="*/ 816415 h 1243297"/>
                    <a:gd name="connsiteX4" fmla="*/ 296611 w 1155609"/>
                    <a:gd name="connsiteY4" fmla="*/ 817883 h 1243297"/>
                    <a:gd name="connsiteX5" fmla="*/ 308358 w 1155609"/>
                    <a:gd name="connsiteY5" fmla="*/ 814947 h 1243297"/>
                    <a:gd name="connsiteX6" fmla="*/ 312763 w 1155609"/>
                    <a:gd name="connsiteY6" fmla="*/ 803200 h 1243297"/>
                    <a:gd name="connsiteX7" fmla="*/ 321574 w 1155609"/>
                    <a:gd name="connsiteY7" fmla="*/ 781174 h 1243297"/>
                    <a:gd name="connsiteX8" fmla="*/ 342131 w 1155609"/>
                    <a:gd name="connsiteY8" fmla="*/ 776769 h 1243297"/>
                    <a:gd name="connsiteX9" fmla="*/ 340662 w 1155609"/>
                    <a:gd name="connsiteY9" fmla="*/ 767959 h 1243297"/>
                    <a:gd name="connsiteX10" fmla="*/ 330384 w 1155609"/>
                    <a:gd name="connsiteY10" fmla="*/ 760617 h 1243297"/>
                    <a:gd name="connsiteX11" fmla="*/ 336257 w 1155609"/>
                    <a:gd name="connsiteY11" fmla="*/ 748870 h 1243297"/>
                    <a:gd name="connsiteX12" fmla="*/ 317168 w 1155609"/>
                    <a:gd name="connsiteY12" fmla="*/ 740060 h 1243297"/>
                    <a:gd name="connsiteX13" fmla="*/ 298080 w 1155609"/>
                    <a:gd name="connsiteY13" fmla="*/ 734186 h 1243297"/>
                    <a:gd name="connsiteX14" fmla="*/ 303953 w 1155609"/>
                    <a:gd name="connsiteY14" fmla="*/ 718034 h 1243297"/>
                    <a:gd name="connsiteX15" fmla="*/ 318637 w 1155609"/>
                    <a:gd name="connsiteY15" fmla="*/ 713629 h 1243297"/>
                    <a:gd name="connsiteX16" fmla="*/ 325979 w 1155609"/>
                    <a:gd name="connsiteY16" fmla="*/ 701882 h 1243297"/>
                    <a:gd name="connsiteX17" fmla="*/ 305421 w 1155609"/>
                    <a:gd name="connsiteY17" fmla="*/ 691604 h 1243297"/>
                    <a:gd name="connsiteX18" fmla="*/ 295143 w 1155609"/>
                    <a:gd name="connsiteY18" fmla="*/ 693072 h 1243297"/>
                    <a:gd name="connsiteX19" fmla="*/ 261370 w 1155609"/>
                    <a:gd name="connsiteY19" fmla="*/ 693072 h 1243297"/>
                    <a:gd name="connsiteX20" fmla="*/ 255497 w 1155609"/>
                    <a:gd name="connsiteY20" fmla="*/ 701882 h 1243297"/>
                    <a:gd name="connsiteX21" fmla="*/ 243750 w 1155609"/>
                    <a:gd name="connsiteY21" fmla="*/ 700413 h 1243297"/>
                    <a:gd name="connsiteX22" fmla="*/ 230534 w 1155609"/>
                    <a:gd name="connsiteY22" fmla="*/ 688666 h 1243297"/>
                    <a:gd name="connsiteX23" fmla="*/ 230534 w 1155609"/>
                    <a:gd name="connsiteY23" fmla="*/ 676919 h 1243297"/>
                    <a:gd name="connsiteX24" fmla="*/ 254028 w 1155609"/>
                    <a:gd name="connsiteY24" fmla="*/ 671046 h 1243297"/>
                    <a:gd name="connsiteX25" fmla="*/ 254028 w 1155609"/>
                    <a:gd name="connsiteY25" fmla="*/ 651958 h 1243297"/>
                    <a:gd name="connsiteX26" fmla="*/ 240813 w 1155609"/>
                    <a:gd name="connsiteY26" fmla="*/ 649021 h 1243297"/>
                    <a:gd name="connsiteX27" fmla="*/ 233471 w 1155609"/>
                    <a:gd name="connsiteY27" fmla="*/ 646084 h 1243297"/>
                    <a:gd name="connsiteX28" fmla="*/ 237876 w 1155609"/>
                    <a:gd name="connsiteY28" fmla="*/ 634337 h 1243297"/>
                    <a:gd name="connsiteX29" fmla="*/ 237876 w 1155609"/>
                    <a:gd name="connsiteY29" fmla="*/ 609375 h 1243297"/>
                    <a:gd name="connsiteX30" fmla="*/ 242281 w 1155609"/>
                    <a:gd name="connsiteY30" fmla="*/ 602033 h 1243297"/>
                    <a:gd name="connsiteX31" fmla="*/ 248155 w 1155609"/>
                    <a:gd name="connsiteY31" fmla="*/ 578539 h 1243297"/>
                    <a:gd name="connsiteX32" fmla="*/ 232003 w 1155609"/>
                    <a:gd name="connsiteY32" fmla="*/ 575602 h 1243297"/>
                    <a:gd name="connsiteX33" fmla="*/ 207041 w 1155609"/>
                    <a:gd name="connsiteY33" fmla="*/ 560918 h 1243297"/>
                    <a:gd name="connsiteX34" fmla="*/ 174736 w 1155609"/>
                    <a:gd name="connsiteY34" fmla="*/ 568261 h 1243297"/>
                    <a:gd name="connsiteX35" fmla="*/ 140964 w 1155609"/>
                    <a:gd name="connsiteY35" fmla="*/ 577070 h 1243297"/>
                    <a:gd name="connsiteX36" fmla="*/ 117470 w 1155609"/>
                    <a:gd name="connsiteY36" fmla="*/ 600564 h 1243297"/>
                    <a:gd name="connsiteX37" fmla="*/ 95444 w 1155609"/>
                    <a:gd name="connsiteY37" fmla="*/ 615249 h 1243297"/>
                    <a:gd name="connsiteX38" fmla="*/ 71950 w 1155609"/>
                    <a:gd name="connsiteY38" fmla="*/ 629932 h 1243297"/>
                    <a:gd name="connsiteX39" fmla="*/ 63140 w 1155609"/>
                    <a:gd name="connsiteY39" fmla="*/ 649021 h 1243297"/>
                    <a:gd name="connsiteX40" fmla="*/ 35241 w 1155609"/>
                    <a:gd name="connsiteY40" fmla="*/ 647552 h 1243297"/>
                    <a:gd name="connsiteX41" fmla="*/ 30836 w 1155609"/>
                    <a:gd name="connsiteY41" fmla="*/ 637274 h 1243297"/>
                    <a:gd name="connsiteX42" fmla="*/ 0 w 1155609"/>
                    <a:gd name="connsiteY42" fmla="*/ 643147 h 1243297"/>
                    <a:gd name="connsiteX43" fmla="*/ 51393 w 1155609"/>
                    <a:gd name="connsiteY43" fmla="*/ 609375 h 1243297"/>
                    <a:gd name="connsiteX44" fmla="*/ 76355 w 1155609"/>
                    <a:gd name="connsiteY44" fmla="*/ 604970 h 1243297"/>
                    <a:gd name="connsiteX45" fmla="*/ 80761 w 1155609"/>
                    <a:gd name="connsiteY45" fmla="*/ 587349 h 1243297"/>
                    <a:gd name="connsiteX46" fmla="*/ 96913 w 1155609"/>
                    <a:gd name="connsiteY46" fmla="*/ 587349 h 1243297"/>
                    <a:gd name="connsiteX47" fmla="*/ 114533 w 1155609"/>
                    <a:gd name="connsiteY47" fmla="*/ 577070 h 1243297"/>
                    <a:gd name="connsiteX48" fmla="*/ 186483 w 1155609"/>
                    <a:gd name="connsiteY48" fmla="*/ 540361 h 1243297"/>
                    <a:gd name="connsiteX49" fmla="*/ 255497 w 1155609"/>
                    <a:gd name="connsiteY49" fmla="*/ 497779 h 1243297"/>
                    <a:gd name="connsiteX50" fmla="*/ 301016 w 1155609"/>
                    <a:gd name="connsiteY50" fmla="*/ 436106 h 1243297"/>
                    <a:gd name="connsiteX51" fmla="*/ 380308 w 1155609"/>
                    <a:gd name="connsiteY51" fmla="*/ 402334 h 1243297"/>
                    <a:gd name="connsiteX52" fmla="*/ 427296 w 1155609"/>
                    <a:gd name="connsiteY52" fmla="*/ 371498 h 1243297"/>
                    <a:gd name="connsiteX53" fmla="*/ 444917 w 1155609"/>
                    <a:gd name="connsiteY53" fmla="*/ 334789 h 1243297"/>
                    <a:gd name="connsiteX54" fmla="*/ 455195 w 1155609"/>
                    <a:gd name="connsiteY54" fmla="*/ 318637 h 1243297"/>
                    <a:gd name="connsiteX55" fmla="*/ 446385 w 1155609"/>
                    <a:gd name="connsiteY55" fmla="*/ 270181 h 1243297"/>
                    <a:gd name="connsiteX56" fmla="*/ 456664 w 1155609"/>
                    <a:gd name="connsiteY56" fmla="*/ 243750 h 1243297"/>
                    <a:gd name="connsiteX57" fmla="*/ 452259 w 1155609"/>
                    <a:gd name="connsiteY57" fmla="*/ 227598 h 1243297"/>
                    <a:gd name="connsiteX58" fmla="*/ 464006 w 1155609"/>
                    <a:gd name="connsiteY58" fmla="*/ 193825 h 1243297"/>
                    <a:gd name="connsiteX59" fmla="*/ 480158 w 1155609"/>
                    <a:gd name="connsiteY59" fmla="*/ 196762 h 1243297"/>
                    <a:gd name="connsiteX60" fmla="*/ 491905 w 1155609"/>
                    <a:gd name="connsiteY60" fmla="*/ 192357 h 1243297"/>
                    <a:gd name="connsiteX61" fmla="*/ 500715 w 1155609"/>
                    <a:gd name="connsiteY61" fmla="*/ 167395 h 1243297"/>
                    <a:gd name="connsiteX62" fmla="*/ 506588 w 1155609"/>
                    <a:gd name="connsiteY62" fmla="*/ 113064 h 1243297"/>
                    <a:gd name="connsiteX63" fmla="*/ 540361 w 1155609"/>
                    <a:gd name="connsiteY63" fmla="*/ 89570 h 1243297"/>
                    <a:gd name="connsiteX64" fmla="*/ 552108 w 1155609"/>
                    <a:gd name="connsiteY64" fmla="*/ 73419 h 1243297"/>
                    <a:gd name="connsiteX65" fmla="*/ 594691 w 1155609"/>
                    <a:gd name="connsiteY65" fmla="*/ 63141 h 1243297"/>
                    <a:gd name="connsiteX66" fmla="*/ 603501 w 1155609"/>
                    <a:gd name="connsiteY66" fmla="*/ 63141 h 1243297"/>
                    <a:gd name="connsiteX67" fmla="*/ 609375 w 1155609"/>
                    <a:gd name="connsiteY67" fmla="*/ 60203 h 1243297"/>
                    <a:gd name="connsiteX68" fmla="*/ 613780 w 1155609"/>
                    <a:gd name="connsiteY68" fmla="*/ 32304 h 1243297"/>
                    <a:gd name="connsiteX69" fmla="*/ 610843 w 1155609"/>
                    <a:gd name="connsiteY69" fmla="*/ 13215 h 1243297"/>
                    <a:gd name="connsiteX70" fmla="*/ 629932 w 1155609"/>
                    <a:gd name="connsiteY70" fmla="*/ 0 h 1243297"/>
                    <a:gd name="connsiteX71" fmla="*/ 650489 w 1155609"/>
                    <a:gd name="connsiteY71" fmla="*/ 16153 h 1243297"/>
                    <a:gd name="connsiteX72" fmla="*/ 671046 w 1155609"/>
                    <a:gd name="connsiteY72" fmla="*/ 52862 h 1243297"/>
                    <a:gd name="connsiteX73" fmla="*/ 690135 w 1155609"/>
                    <a:gd name="connsiteY73" fmla="*/ 71950 h 1243297"/>
                    <a:gd name="connsiteX74" fmla="*/ 709224 w 1155609"/>
                    <a:gd name="connsiteY74" fmla="*/ 124811 h 1243297"/>
                    <a:gd name="connsiteX75" fmla="*/ 709224 w 1155609"/>
                    <a:gd name="connsiteY75" fmla="*/ 136558 h 1243297"/>
                    <a:gd name="connsiteX76" fmla="*/ 734186 w 1155609"/>
                    <a:gd name="connsiteY76" fmla="*/ 165926 h 1243297"/>
                    <a:gd name="connsiteX77" fmla="*/ 748870 w 1155609"/>
                    <a:gd name="connsiteY77" fmla="*/ 165926 h 1243297"/>
                    <a:gd name="connsiteX78" fmla="*/ 756212 w 1155609"/>
                    <a:gd name="connsiteY78" fmla="*/ 171799 h 1243297"/>
                    <a:gd name="connsiteX79" fmla="*/ 767959 w 1155609"/>
                    <a:gd name="connsiteY79" fmla="*/ 174737 h 1243297"/>
                    <a:gd name="connsiteX80" fmla="*/ 829630 w 1155609"/>
                    <a:gd name="connsiteY80" fmla="*/ 155648 h 1243297"/>
                    <a:gd name="connsiteX81" fmla="*/ 857529 w 1155609"/>
                    <a:gd name="connsiteY81" fmla="*/ 136558 h 1243297"/>
                    <a:gd name="connsiteX82" fmla="*/ 872213 w 1155609"/>
                    <a:gd name="connsiteY82" fmla="*/ 135090 h 1243297"/>
                    <a:gd name="connsiteX83" fmla="*/ 898644 w 1155609"/>
                    <a:gd name="connsiteY83" fmla="*/ 132154 h 1243297"/>
                    <a:gd name="connsiteX84" fmla="*/ 969126 w 1155609"/>
                    <a:gd name="connsiteY84" fmla="*/ 124811 h 1243297"/>
                    <a:gd name="connsiteX85" fmla="*/ 1024924 w 1155609"/>
                    <a:gd name="connsiteY85" fmla="*/ 140964 h 1243297"/>
                    <a:gd name="connsiteX86" fmla="*/ 1049886 w 1155609"/>
                    <a:gd name="connsiteY86" fmla="*/ 117470 h 1243297"/>
                    <a:gd name="connsiteX87" fmla="*/ 1067507 w 1155609"/>
                    <a:gd name="connsiteY87" fmla="*/ 95444 h 1243297"/>
                    <a:gd name="connsiteX88" fmla="*/ 1095406 w 1155609"/>
                    <a:gd name="connsiteY88" fmla="*/ 83697 h 1243297"/>
                    <a:gd name="connsiteX89" fmla="*/ 1096853 w 1155609"/>
                    <a:gd name="connsiteY89" fmla="*/ 83263 h 1243297"/>
                    <a:gd name="connsiteX90" fmla="*/ 1105684 w 1155609"/>
                    <a:gd name="connsiteY90" fmla="*/ 89570 h 1243297"/>
                    <a:gd name="connsiteX91" fmla="*/ 1117431 w 1155609"/>
                    <a:gd name="connsiteY91" fmla="*/ 91039 h 1243297"/>
                    <a:gd name="connsiteX92" fmla="*/ 1120368 w 1155609"/>
                    <a:gd name="connsiteY92" fmla="*/ 96913 h 1243297"/>
                    <a:gd name="connsiteX93" fmla="*/ 1137988 w 1155609"/>
                    <a:gd name="connsiteY93" fmla="*/ 91039 h 1243297"/>
                    <a:gd name="connsiteX94" fmla="*/ 1154369 w 1155609"/>
                    <a:gd name="connsiteY94" fmla="*/ 106891 h 1243297"/>
                    <a:gd name="connsiteX95" fmla="*/ 1143862 w 1155609"/>
                    <a:gd name="connsiteY95" fmla="*/ 129217 h 1243297"/>
                    <a:gd name="connsiteX96" fmla="*/ 1149735 w 1155609"/>
                    <a:gd name="connsiteY96" fmla="*/ 149774 h 1243297"/>
                    <a:gd name="connsiteX97" fmla="*/ 1155609 w 1155609"/>
                    <a:gd name="connsiteY97" fmla="*/ 164458 h 1243297"/>
                    <a:gd name="connsiteX98" fmla="*/ 1149735 w 1155609"/>
                    <a:gd name="connsiteY98" fmla="*/ 183546 h 1243297"/>
                    <a:gd name="connsiteX99" fmla="*/ 1155609 w 1155609"/>
                    <a:gd name="connsiteY99" fmla="*/ 193825 h 1243297"/>
                    <a:gd name="connsiteX100" fmla="*/ 1140925 w 1155609"/>
                    <a:gd name="connsiteY100" fmla="*/ 205572 h 1243297"/>
                    <a:gd name="connsiteX101" fmla="*/ 1136520 w 1155609"/>
                    <a:gd name="connsiteY101" fmla="*/ 215851 h 1243297"/>
                    <a:gd name="connsiteX102" fmla="*/ 1136432 w 1155609"/>
                    <a:gd name="connsiteY102" fmla="*/ 216355 h 1243297"/>
                    <a:gd name="connsiteX103" fmla="*/ 1135052 w 1155609"/>
                    <a:gd name="connsiteY103" fmla="*/ 214383 h 1243297"/>
                    <a:gd name="connsiteX104" fmla="*/ 1117431 w 1155609"/>
                    <a:gd name="connsiteY104" fmla="*/ 221725 h 1243297"/>
                    <a:gd name="connsiteX105" fmla="*/ 1096874 w 1155609"/>
                    <a:gd name="connsiteY105" fmla="*/ 217319 h 1243297"/>
                    <a:gd name="connsiteX106" fmla="*/ 1079254 w 1155609"/>
                    <a:gd name="connsiteY106" fmla="*/ 227598 h 1243297"/>
                    <a:gd name="connsiteX107" fmla="*/ 1052823 w 1155609"/>
                    <a:gd name="connsiteY107" fmla="*/ 215851 h 1243297"/>
                    <a:gd name="connsiteX108" fmla="*/ 1021987 w 1155609"/>
                    <a:gd name="connsiteY108" fmla="*/ 258434 h 1243297"/>
                    <a:gd name="connsiteX109" fmla="*/ 976468 w 1155609"/>
                    <a:gd name="connsiteY109" fmla="*/ 255497 h 1243297"/>
                    <a:gd name="connsiteX110" fmla="*/ 955910 w 1155609"/>
                    <a:gd name="connsiteY110" fmla="*/ 248155 h 1243297"/>
                    <a:gd name="connsiteX111" fmla="*/ 947100 w 1155609"/>
                    <a:gd name="connsiteY111" fmla="*/ 258434 h 1243297"/>
                    <a:gd name="connsiteX112" fmla="*/ 925074 w 1155609"/>
                    <a:gd name="connsiteY112" fmla="*/ 252560 h 1243297"/>
                    <a:gd name="connsiteX113" fmla="*/ 901581 w 1155609"/>
                    <a:gd name="connsiteY113" fmla="*/ 270181 h 1243297"/>
                    <a:gd name="connsiteX114" fmla="*/ 867808 w 1155609"/>
                    <a:gd name="connsiteY114" fmla="*/ 261370 h 1243297"/>
                    <a:gd name="connsiteX115" fmla="*/ 847251 w 1155609"/>
                    <a:gd name="connsiteY115" fmla="*/ 292207 h 1243297"/>
                    <a:gd name="connsiteX116" fmla="*/ 825225 w 1155609"/>
                    <a:gd name="connsiteY116" fmla="*/ 301016 h 1243297"/>
                    <a:gd name="connsiteX117" fmla="*/ 807605 w 1155609"/>
                    <a:gd name="connsiteY117" fmla="*/ 292207 h 1243297"/>
                    <a:gd name="connsiteX118" fmla="*/ 784111 w 1155609"/>
                    <a:gd name="connsiteY118" fmla="*/ 327448 h 1243297"/>
                    <a:gd name="connsiteX119" fmla="*/ 781174 w 1155609"/>
                    <a:gd name="connsiteY119" fmla="*/ 339195 h 1243297"/>
                    <a:gd name="connsiteX120" fmla="*/ 770895 w 1155609"/>
                    <a:gd name="connsiteY120" fmla="*/ 352410 h 1243297"/>
                    <a:gd name="connsiteX121" fmla="*/ 770895 w 1155609"/>
                    <a:gd name="connsiteY121" fmla="*/ 368562 h 1243297"/>
                    <a:gd name="connsiteX122" fmla="*/ 756212 w 1155609"/>
                    <a:gd name="connsiteY122" fmla="*/ 374436 h 1243297"/>
                    <a:gd name="connsiteX123" fmla="*/ 754743 w 1155609"/>
                    <a:gd name="connsiteY123" fmla="*/ 393524 h 1243297"/>
                    <a:gd name="connsiteX124" fmla="*/ 744465 w 1155609"/>
                    <a:gd name="connsiteY124" fmla="*/ 408208 h 1243297"/>
                    <a:gd name="connsiteX125" fmla="*/ 737123 w 1155609"/>
                    <a:gd name="connsiteY125" fmla="*/ 408208 h 1243297"/>
                    <a:gd name="connsiteX126" fmla="*/ 713629 w 1155609"/>
                    <a:gd name="connsiteY126" fmla="*/ 433170 h 1243297"/>
                    <a:gd name="connsiteX127" fmla="*/ 720971 w 1155609"/>
                    <a:gd name="connsiteY127" fmla="*/ 446385 h 1243297"/>
                    <a:gd name="connsiteX128" fmla="*/ 710692 w 1155609"/>
                    <a:gd name="connsiteY128" fmla="*/ 461069 h 1243297"/>
                    <a:gd name="connsiteX129" fmla="*/ 704819 w 1155609"/>
                    <a:gd name="connsiteY129" fmla="*/ 477221 h 1243297"/>
                    <a:gd name="connsiteX130" fmla="*/ 712161 w 1155609"/>
                    <a:gd name="connsiteY130" fmla="*/ 490437 h 1243297"/>
                    <a:gd name="connsiteX131" fmla="*/ 712161 w 1155609"/>
                    <a:gd name="connsiteY131" fmla="*/ 503652 h 1243297"/>
                    <a:gd name="connsiteX132" fmla="*/ 665173 w 1155609"/>
                    <a:gd name="connsiteY132" fmla="*/ 559450 h 1243297"/>
                    <a:gd name="connsiteX133" fmla="*/ 632868 w 1155609"/>
                    <a:gd name="connsiteY133" fmla="*/ 571197 h 1243297"/>
                    <a:gd name="connsiteX134" fmla="*/ 600564 w 1155609"/>
                    <a:gd name="connsiteY134" fmla="*/ 563855 h 1243297"/>
                    <a:gd name="connsiteX135" fmla="*/ 580007 w 1155609"/>
                    <a:gd name="connsiteY135" fmla="*/ 562387 h 1243297"/>
                    <a:gd name="connsiteX136" fmla="*/ 562387 w 1155609"/>
                    <a:gd name="connsiteY136" fmla="*/ 557982 h 1243297"/>
                    <a:gd name="connsiteX137" fmla="*/ 533019 w 1155609"/>
                    <a:gd name="connsiteY137" fmla="*/ 574134 h 1243297"/>
                    <a:gd name="connsiteX138" fmla="*/ 543298 w 1155609"/>
                    <a:gd name="connsiteY138" fmla="*/ 588817 h 1243297"/>
                    <a:gd name="connsiteX139" fmla="*/ 552108 w 1155609"/>
                    <a:gd name="connsiteY139" fmla="*/ 628464 h 1243297"/>
                    <a:gd name="connsiteX140" fmla="*/ 562387 w 1155609"/>
                    <a:gd name="connsiteY140" fmla="*/ 632869 h 1243297"/>
                    <a:gd name="connsiteX141" fmla="*/ 565323 w 1155609"/>
                    <a:gd name="connsiteY141" fmla="*/ 654894 h 1243297"/>
                    <a:gd name="connsiteX142" fmla="*/ 584412 w 1155609"/>
                    <a:gd name="connsiteY142" fmla="*/ 660768 h 1243297"/>
                    <a:gd name="connsiteX143" fmla="*/ 599096 w 1155609"/>
                    <a:gd name="connsiteY143" fmla="*/ 675452 h 1243297"/>
                    <a:gd name="connsiteX144" fmla="*/ 597628 w 1155609"/>
                    <a:gd name="connsiteY144" fmla="*/ 694540 h 1243297"/>
                    <a:gd name="connsiteX145" fmla="*/ 555045 w 1155609"/>
                    <a:gd name="connsiteY145" fmla="*/ 719503 h 1243297"/>
                    <a:gd name="connsiteX146" fmla="*/ 528614 w 1155609"/>
                    <a:gd name="connsiteY146" fmla="*/ 726845 h 1243297"/>
                    <a:gd name="connsiteX147" fmla="*/ 513930 w 1155609"/>
                    <a:gd name="connsiteY147" fmla="*/ 740060 h 1243297"/>
                    <a:gd name="connsiteX148" fmla="*/ 510994 w 1155609"/>
                    <a:gd name="connsiteY148" fmla="*/ 760617 h 1243297"/>
                    <a:gd name="connsiteX149" fmla="*/ 506588 w 1155609"/>
                    <a:gd name="connsiteY149" fmla="*/ 794389 h 1243297"/>
                    <a:gd name="connsiteX150" fmla="*/ 480158 w 1155609"/>
                    <a:gd name="connsiteY150" fmla="*/ 791453 h 1243297"/>
                    <a:gd name="connsiteX151" fmla="*/ 480158 w 1155609"/>
                    <a:gd name="connsiteY151" fmla="*/ 804668 h 1243297"/>
                    <a:gd name="connsiteX152" fmla="*/ 451203 w 1155609"/>
                    <a:gd name="connsiteY152" fmla="*/ 837399 h 1243297"/>
                    <a:gd name="connsiteX153" fmla="*/ 440121 w 1155609"/>
                    <a:gd name="connsiteY153" fmla="*/ 837399 h 1243297"/>
                    <a:gd name="connsiteX154" fmla="*/ 412613 w 1155609"/>
                    <a:gd name="connsiteY154" fmla="*/ 813479 h 1243297"/>
                    <a:gd name="connsiteX155" fmla="*/ 405271 w 1155609"/>
                    <a:gd name="connsiteY155" fmla="*/ 809074 h 1243297"/>
                    <a:gd name="connsiteX156" fmla="*/ 392055 w 1155609"/>
                    <a:gd name="connsiteY156" fmla="*/ 816415 h 1243297"/>
                    <a:gd name="connsiteX157" fmla="*/ 402547 w 1155609"/>
                    <a:gd name="connsiteY157" fmla="*/ 837399 h 1243297"/>
                    <a:gd name="connsiteX158" fmla="*/ 451100 w 1155609"/>
                    <a:gd name="connsiteY158" fmla="*/ 1243297 h 1243297"/>
                    <a:gd name="connsiteX0" fmla="*/ 359660 w 1155609"/>
                    <a:gd name="connsiteY0" fmla="*/ 1151857 h 1151857"/>
                    <a:gd name="connsiteX1" fmla="*/ 273117 w 1155609"/>
                    <a:gd name="connsiteY1" fmla="*/ 837399 h 1151857"/>
                    <a:gd name="connsiteX2" fmla="*/ 273117 w 1155609"/>
                    <a:gd name="connsiteY2" fmla="*/ 826694 h 1151857"/>
                    <a:gd name="connsiteX3" fmla="*/ 281927 w 1155609"/>
                    <a:gd name="connsiteY3" fmla="*/ 816415 h 1151857"/>
                    <a:gd name="connsiteX4" fmla="*/ 296611 w 1155609"/>
                    <a:gd name="connsiteY4" fmla="*/ 817883 h 1151857"/>
                    <a:gd name="connsiteX5" fmla="*/ 308358 w 1155609"/>
                    <a:gd name="connsiteY5" fmla="*/ 814947 h 1151857"/>
                    <a:gd name="connsiteX6" fmla="*/ 312763 w 1155609"/>
                    <a:gd name="connsiteY6" fmla="*/ 803200 h 1151857"/>
                    <a:gd name="connsiteX7" fmla="*/ 321574 w 1155609"/>
                    <a:gd name="connsiteY7" fmla="*/ 781174 h 1151857"/>
                    <a:gd name="connsiteX8" fmla="*/ 342131 w 1155609"/>
                    <a:gd name="connsiteY8" fmla="*/ 776769 h 1151857"/>
                    <a:gd name="connsiteX9" fmla="*/ 340662 w 1155609"/>
                    <a:gd name="connsiteY9" fmla="*/ 767959 h 1151857"/>
                    <a:gd name="connsiteX10" fmla="*/ 330384 w 1155609"/>
                    <a:gd name="connsiteY10" fmla="*/ 760617 h 1151857"/>
                    <a:gd name="connsiteX11" fmla="*/ 336257 w 1155609"/>
                    <a:gd name="connsiteY11" fmla="*/ 748870 h 1151857"/>
                    <a:gd name="connsiteX12" fmla="*/ 317168 w 1155609"/>
                    <a:gd name="connsiteY12" fmla="*/ 740060 h 1151857"/>
                    <a:gd name="connsiteX13" fmla="*/ 298080 w 1155609"/>
                    <a:gd name="connsiteY13" fmla="*/ 734186 h 1151857"/>
                    <a:gd name="connsiteX14" fmla="*/ 303953 w 1155609"/>
                    <a:gd name="connsiteY14" fmla="*/ 718034 h 1151857"/>
                    <a:gd name="connsiteX15" fmla="*/ 318637 w 1155609"/>
                    <a:gd name="connsiteY15" fmla="*/ 713629 h 1151857"/>
                    <a:gd name="connsiteX16" fmla="*/ 325979 w 1155609"/>
                    <a:gd name="connsiteY16" fmla="*/ 701882 h 1151857"/>
                    <a:gd name="connsiteX17" fmla="*/ 305421 w 1155609"/>
                    <a:gd name="connsiteY17" fmla="*/ 691604 h 1151857"/>
                    <a:gd name="connsiteX18" fmla="*/ 295143 w 1155609"/>
                    <a:gd name="connsiteY18" fmla="*/ 693072 h 1151857"/>
                    <a:gd name="connsiteX19" fmla="*/ 261370 w 1155609"/>
                    <a:gd name="connsiteY19" fmla="*/ 693072 h 1151857"/>
                    <a:gd name="connsiteX20" fmla="*/ 255497 w 1155609"/>
                    <a:gd name="connsiteY20" fmla="*/ 701882 h 1151857"/>
                    <a:gd name="connsiteX21" fmla="*/ 243750 w 1155609"/>
                    <a:gd name="connsiteY21" fmla="*/ 700413 h 1151857"/>
                    <a:gd name="connsiteX22" fmla="*/ 230534 w 1155609"/>
                    <a:gd name="connsiteY22" fmla="*/ 688666 h 1151857"/>
                    <a:gd name="connsiteX23" fmla="*/ 230534 w 1155609"/>
                    <a:gd name="connsiteY23" fmla="*/ 676919 h 1151857"/>
                    <a:gd name="connsiteX24" fmla="*/ 254028 w 1155609"/>
                    <a:gd name="connsiteY24" fmla="*/ 671046 h 1151857"/>
                    <a:gd name="connsiteX25" fmla="*/ 254028 w 1155609"/>
                    <a:gd name="connsiteY25" fmla="*/ 651958 h 1151857"/>
                    <a:gd name="connsiteX26" fmla="*/ 240813 w 1155609"/>
                    <a:gd name="connsiteY26" fmla="*/ 649021 h 1151857"/>
                    <a:gd name="connsiteX27" fmla="*/ 233471 w 1155609"/>
                    <a:gd name="connsiteY27" fmla="*/ 646084 h 1151857"/>
                    <a:gd name="connsiteX28" fmla="*/ 237876 w 1155609"/>
                    <a:gd name="connsiteY28" fmla="*/ 634337 h 1151857"/>
                    <a:gd name="connsiteX29" fmla="*/ 237876 w 1155609"/>
                    <a:gd name="connsiteY29" fmla="*/ 609375 h 1151857"/>
                    <a:gd name="connsiteX30" fmla="*/ 242281 w 1155609"/>
                    <a:gd name="connsiteY30" fmla="*/ 602033 h 1151857"/>
                    <a:gd name="connsiteX31" fmla="*/ 248155 w 1155609"/>
                    <a:gd name="connsiteY31" fmla="*/ 578539 h 1151857"/>
                    <a:gd name="connsiteX32" fmla="*/ 232003 w 1155609"/>
                    <a:gd name="connsiteY32" fmla="*/ 575602 h 1151857"/>
                    <a:gd name="connsiteX33" fmla="*/ 207041 w 1155609"/>
                    <a:gd name="connsiteY33" fmla="*/ 560918 h 1151857"/>
                    <a:gd name="connsiteX34" fmla="*/ 174736 w 1155609"/>
                    <a:gd name="connsiteY34" fmla="*/ 568261 h 1151857"/>
                    <a:gd name="connsiteX35" fmla="*/ 140964 w 1155609"/>
                    <a:gd name="connsiteY35" fmla="*/ 577070 h 1151857"/>
                    <a:gd name="connsiteX36" fmla="*/ 117470 w 1155609"/>
                    <a:gd name="connsiteY36" fmla="*/ 600564 h 1151857"/>
                    <a:gd name="connsiteX37" fmla="*/ 95444 w 1155609"/>
                    <a:gd name="connsiteY37" fmla="*/ 615249 h 1151857"/>
                    <a:gd name="connsiteX38" fmla="*/ 71950 w 1155609"/>
                    <a:gd name="connsiteY38" fmla="*/ 629932 h 1151857"/>
                    <a:gd name="connsiteX39" fmla="*/ 63140 w 1155609"/>
                    <a:gd name="connsiteY39" fmla="*/ 649021 h 1151857"/>
                    <a:gd name="connsiteX40" fmla="*/ 35241 w 1155609"/>
                    <a:gd name="connsiteY40" fmla="*/ 647552 h 1151857"/>
                    <a:gd name="connsiteX41" fmla="*/ 30836 w 1155609"/>
                    <a:gd name="connsiteY41" fmla="*/ 637274 h 1151857"/>
                    <a:gd name="connsiteX42" fmla="*/ 0 w 1155609"/>
                    <a:gd name="connsiteY42" fmla="*/ 643147 h 1151857"/>
                    <a:gd name="connsiteX43" fmla="*/ 51393 w 1155609"/>
                    <a:gd name="connsiteY43" fmla="*/ 609375 h 1151857"/>
                    <a:gd name="connsiteX44" fmla="*/ 76355 w 1155609"/>
                    <a:gd name="connsiteY44" fmla="*/ 604970 h 1151857"/>
                    <a:gd name="connsiteX45" fmla="*/ 80761 w 1155609"/>
                    <a:gd name="connsiteY45" fmla="*/ 587349 h 1151857"/>
                    <a:gd name="connsiteX46" fmla="*/ 96913 w 1155609"/>
                    <a:gd name="connsiteY46" fmla="*/ 587349 h 1151857"/>
                    <a:gd name="connsiteX47" fmla="*/ 114533 w 1155609"/>
                    <a:gd name="connsiteY47" fmla="*/ 577070 h 1151857"/>
                    <a:gd name="connsiteX48" fmla="*/ 186483 w 1155609"/>
                    <a:gd name="connsiteY48" fmla="*/ 540361 h 1151857"/>
                    <a:gd name="connsiteX49" fmla="*/ 255497 w 1155609"/>
                    <a:gd name="connsiteY49" fmla="*/ 497779 h 1151857"/>
                    <a:gd name="connsiteX50" fmla="*/ 301016 w 1155609"/>
                    <a:gd name="connsiteY50" fmla="*/ 436106 h 1151857"/>
                    <a:gd name="connsiteX51" fmla="*/ 380308 w 1155609"/>
                    <a:gd name="connsiteY51" fmla="*/ 402334 h 1151857"/>
                    <a:gd name="connsiteX52" fmla="*/ 427296 w 1155609"/>
                    <a:gd name="connsiteY52" fmla="*/ 371498 h 1151857"/>
                    <a:gd name="connsiteX53" fmla="*/ 444917 w 1155609"/>
                    <a:gd name="connsiteY53" fmla="*/ 334789 h 1151857"/>
                    <a:gd name="connsiteX54" fmla="*/ 455195 w 1155609"/>
                    <a:gd name="connsiteY54" fmla="*/ 318637 h 1151857"/>
                    <a:gd name="connsiteX55" fmla="*/ 446385 w 1155609"/>
                    <a:gd name="connsiteY55" fmla="*/ 270181 h 1151857"/>
                    <a:gd name="connsiteX56" fmla="*/ 456664 w 1155609"/>
                    <a:gd name="connsiteY56" fmla="*/ 243750 h 1151857"/>
                    <a:gd name="connsiteX57" fmla="*/ 452259 w 1155609"/>
                    <a:gd name="connsiteY57" fmla="*/ 227598 h 1151857"/>
                    <a:gd name="connsiteX58" fmla="*/ 464006 w 1155609"/>
                    <a:gd name="connsiteY58" fmla="*/ 193825 h 1151857"/>
                    <a:gd name="connsiteX59" fmla="*/ 480158 w 1155609"/>
                    <a:gd name="connsiteY59" fmla="*/ 196762 h 1151857"/>
                    <a:gd name="connsiteX60" fmla="*/ 491905 w 1155609"/>
                    <a:gd name="connsiteY60" fmla="*/ 192357 h 1151857"/>
                    <a:gd name="connsiteX61" fmla="*/ 500715 w 1155609"/>
                    <a:gd name="connsiteY61" fmla="*/ 167395 h 1151857"/>
                    <a:gd name="connsiteX62" fmla="*/ 506588 w 1155609"/>
                    <a:gd name="connsiteY62" fmla="*/ 113064 h 1151857"/>
                    <a:gd name="connsiteX63" fmla="*/ 540361 w 1155609"/>
                    <a:gd name="connsiteY63" fmla="*/ 89570 h 1151857"/>
                    <a:gd name="connsiteX64" fmla="*/ 552108 w 1155609"/>
                    <a:gd name="connsiteY64" fmla="*/ 73419 h 1151857"/>
                    <a:gd name="connsiteX65" fmla="*/ 594691 w 1155609"/>
                    <a:gd name="connsiteY65" fmla="*/ 63141 h 1151857"/>
                    <a:gd name="connsiteX66" fmla="*/ 603501 w 1155609"/>
                    <a:gd name="connsiteY66" fmla="*/ 63141 h 1151857"/>
                    <a:gd name="connsiteX67" fmla="*/ 609375 w 1155609"/>
                    <a:gd name="connsiteY67" fmla="*/ 60203 h 1151857"/>
                    <a:gd name="connsiteX68" fmla="*/ 613780 w 1155609"/>
                    <a:gd name="connsiteY68" fmla="*/ 32304 h 1151857"/>
                    <a:gd name="connsiteX69" fmla="*/ 610843 w 1155609"/>
                    <a:gd name="connsiteY69" fmla="*/ 13215 h 1151857"/>
                    <a:gd name="connsiteX70" fmla="*/ 629932 w 1155609"/>
                    <a:gd name="connsiteY70" fmla="*/ 0 h 1151857"/>
                    <a:gd name="connsiteX71" fmla="*/ 650489 w 1155609"/>
                    <a:gd name="connsiteY71" fmla="*/ 16153 h 1151857"/>
                    <a:gd name="connsiteX72" fmla="*/ 671046 w 1155609"/>
                    <a:gd name="connsiteY72" fmla="*/ 52862 h 1151857"/>
                    <a:gd name="connsiteX73" fmla="*/ 690135 w 1155609"/>
                    <a:gd name="connsiteY73" fmla="*/ 71950 h 1151857"/>
                    <a:gd name="connsiteX74" fmla="*/ 709224 w 1155609"/>
                    <a:gd name="connsiteY74" fmla="*/ 124811 h 1151857"/>
                    <a:gd name="connsiteX75" fmla="*/ 709224 w 1155609"/>
                    <a:gd name="connsiteY75" fmla="*/ 136558 h 1151857"/>
                    <a:gd name="connsiteX76" fmla="*/ 734186 w 1155609"/>
                    <a:gd name="connsiteY76" fmla="*/ 165926 h 1151857"/>
                    <a:gd name="connsiteX77" fmla="*/ 748870 w 1155609"/>
                    <a:gd name="connsiteY77" fmla="*/ 165926 h 1151857"/>
                    <a:gd name="connsiteX78" fmla="*/ 756212 w 1155609"/>
                    <a:gd name="connsiteY78" fmla="*/ 171799 h 1151857"/>
                    <a:gd name="connsiteX79" fmla="*/ 767959 w 1155609"/>
                    <a:gd name="connsiteY79" fmla="*/ 174737 h 1151857"/>
                    <a:gd name="connsiteX80" fmla="*/ 829630 w 1155609"/>
                    <a:gd name="connsiteY80" fmla="*/ 155648 h 1151857"/>
                    <a:gd name="connsiteX81" fmla="*/ 857529 w 1155609"/>
                    <a:gd name="connsiteY81" fmla="*/ 136558 h 1151857"/>
                    <a:gd name="connsiteX82" fmla="*/ 872213 w 1155609"/>
                    <a:gd name="connsiteY82" fmla="*/ 135090 h 1151857"/>
                    <a:gd name="connsiteX83" fmla="*/ 898644 w 1155609"/>
                    <a:gd name="connsiteY83" fmla="*/ 132154 h 1151857"/>
                    <a:gd name="connsiteX84" fmla="*/ 969126 w 1155609"/>
                    <a:gd name="connsiteY84" fmla="*/ 124811 h 1151857"/>
                    <a:gd name="connsiteX85" fmla="*/ 1024924 w 1155609"/>
                    <a:gd name="connsiteY85" fmla="*/ 140964 h 1151857"/>
                    <a:gd name="connsiteX86" fmla="*/ 1049886 w 1155609"/>
                    <a:gd name="connsiteY86" fmla="*/ 117470 h 1151857"/>
                    <a:gd name="connsiteX87" fmla="*/ 1067507 w 1155609"/>
                    <a:gd name="connsiteY87" fmla="*/ 95444 h 1151857"/>
                    <a:gd name="connsiteX88" fmla="*/ 1095406 w 1155609"/>
                    <a:gd name="connsiteY88" fmla="*/ 83697 h 1151857"/>
                    <a:gd name="connsiteX89" fmla="*/ 1096853 w 1155609"/>
                    <a:gd name="connsiteY89" fmla="*/ 83263 h 1151857"/>
                    <a:gd name="connsiteX90" fmla="*/ 1105684 w 1155609"/>
                    <a:gd name="connsiteY90" fmla="*/ 89570 h 1151857"/>
                    <a:gd name="connsiteX91" fmla="*/ 1117431 w 1155609"/>
                    <a:gd name="connsiteY91" fmla="*/ 91039 h 1151857"/>
                    <a:gd name="connsiteX92" fmla="*/ 1120368 w 1155609"/>
                    <a:gd name="connsiteY92" fmla="*/ 96913 h 1151857"/>
                    <a:gd name="connsiteX93" fmla="*/ 1137988 w 1155609"/>
                    <a:gd name="connsiteY93" fmla="*/ 91039 h 1151857"/>
                    <a:gd name="connsiteX94" fmla="*/ 1154369 w 1155609"/>
                    <a:gd name="connsiteY94" fmla="*/ 106891 h 1151857"/>
                    <a:gd name="connsiteX95" fmla="*/ 1143862 w 1155609"/>
                    <a:gd name="connsiteY95" fmla="*/ 129217 h 1151857"/>
                    <a:gd name="connsiteX96" fmla="*/ 1149735 w 1155609"/>
                    <a:gd name="connsiteY96" fmla="*/ 149774 h 1151857"/>
                    <a:gd name="connsiteX97" fmla="*/ 1155609 w 1155609"/>
                    <a:gd name="connsiteY97" fmla="*/ 164458 h 1151857"/>
                    <a:gd name="connsiteX98" fmla="*/ 1149735 w 1155609"/>
                    <a:gd name="connsiteY98" fmla="*/ 183546 h 1151857"/>
                    <a:gd name="connsiteX99" fmla="*/ 1155609 w 1155609"/>
                    <a:gd name="connsiteY99" fmla="*/ 193825 h 1151857"/>
                    <a:gd name="connsiteX100" fmla="*/ 1140925 w 1155609"/>
                    <a:gd name="connsiteY100" fmla="*/ 205572 h 1151857"/>
                    <a:gd name="connsiteX101" fmla="*/ 1136520 w 1155609"/>
                    <a:gd name="connsiteY101" fmla="*/ 215851 h 1151857"/>
                    <a:gd name="connsiteX102" fmla="*/ 1136432 w 1155609"/>
                    <a:gd name="connsiteY102" fmla="*/ 216355 h 1151857"/>
                    <a:gd name="connsiteX103" fmla="*/ 1135052 w 1155609"/>
                    <a:gd name="connsiteY103" fmla="*/ 214383 h 1151857"/>
                    <a:gd name="connsiteX104" fmla="*/ 1117431 w 1155609"/>
                    <a:gd name="connsiteY104" fmla="*/ 221725 h 1151857"/>
                    <a:gd name="connsiteX105" fmla="*/ 1096874 w 1155609"/>
                    <a:gd name="connsiteY105" fmla="*/ 217319 h 1151857"/>
                    <a:gd name="connsiteX106" fmla="*/ 1079254 w 1155609"/>
                    <a:gd name="connsiteY106" fmla="*/ 227598 h 1151857"/>
                    <a:gd name="connsiteX107" fmla="*/ 1052823 w 1155609"/>
                    <a:gd name="connsiteY107" fmla="*/ 215851 h 1151857"/>
                    <a:gd name="connsiteX108" fmla="*/ 1021987 w 1155609"/>
                    <a:gd name="connsiteY108" fmla="*/ 258434 h 1151857"/>
                    <a:gd name="connsiteX109" fmla="*/ 976468 w 1155609"/>
                    <a:gd name="connsiteY109" fmla="*/ 255497 h 1151857"/>
                    <a:gd name="connsiteX110" fmla="*/ 955910 w 1155609"/>
                    <a:gd name="connsiteY110" fmla="*/ 248155 h 1151857"/>
                    <a:gd name="connsiteX111" fmla="*/ 947100 w 1155609"/>
                    <a:gd name="connsiteY111" fmla="*/ 258434 h 1151857"/>
                    <a:gd name="connsiteX112" fmla="*/ 925074 w 1155609"/>
                    <a:gd name="connsiteY112" fmla="*/ 252560 h 1151857"/>
                    <a:gd name="connsiteX113" fmla="*/ 901581 w 1155609"/>
                    <a:gd name="connsiteY113" fmla="*/ 270181 h 1151857"/>
                    <a:gd name="connsiteX114" fmla="*/ 867808 w 1155609"/>
                    <a:gd name="connsiteY114" fmla="*/ 261370 h 1151857"/>
                    <a:gd name="connsiteX115" fmla="*/ 847251 w 1155609"/>
                    <a:gd name="connsiteY115" fmla="*/ 292207 h 1151857"/>
                    <a:gd name="connsiteX116" fmla="*/ 825225 w 1155609"/>
                    <a:gd name="connsiteY116" fmla="*/ 301016 h 1151857"/>
                    <a:gd name="connsiteX117" fmla="*/ 807605 w 1155609"/>
                    <a:gd name="connsiteY117" fmla="*/ 292207 h 1151857"/>
                    <a:gd name="connsiteX118" fmla="*/ 784111 w 1155609"/>
                    <a:gd name="connsiteY118" fmla="*/ 327448 h 1151857"/>
                    <a:gd name="connsiteX119" fmla="*/ 781174 w 1155609"/>
                    <a:gd name="connsiteY119" fmla="*/ 339195 h 1151857"/>
                    <a:gd name="connsiteX120" fmla="*/ 770895 w 1155609"/>
                    <a:gd name="connsiteY120" fmla="*/ 352410 h 1151857"/>
                    <a:gd name="connsiteX121" fmla="*/ 770895 w 1155609"/>
                    <a:gd name="connsiteY121" fmla="*/ 368562 h 1151857"/>
                    <a:gd name="connsiteX122" fmla="*/ 756212 w 1155609"/>
                    <a:gd name="connsiteY122" fmla="*/ 374436 h 1151857"/>
                    <a:gd name="connsiteX123" fmla="*/ 754743 w 1155609"/>
                    <a:gd name="connsiteY123" fmla="*/ 393524 h 1151857"/>
                    <a:gd name="connsiteX124" fmla="*/ 744465 w 1155609"/>
                    <a:gd name="connsiteY124" fmla="*/ 408208 h 1151857"/>
                    <a:gd name="connsiteX125" fmla="*/ 737123 w 1155609"/>
                    <a:gd name="connsiteY125" fmla="*/ 408208 h 1151857"/>
                    <a:gd name="connsiteX126" fmla="*/ 713629 w 1155609"/>
                    <a:gd name="connsiteY126" fmla="*/ 433170 h 1151857"/>
                    <a:gd name="connsiteX127" fmla="*/ 720971 w 1155609"/>
                    <a:gd name="connsiteY127" fmla="*/ 446385 h 1151857"/>
                    <a:gd name="connsiteX128" fmla="*/ 710692 w 1155609"/>
                    <a:gd name="connsiteY128" fmla="*/ 461069 h 1151857"/>
                    <a:gd name="connsiteX129" fmla="*/ 704819 w 1155609"/>
                    <a:gd name="connsiteY129" fmla="*/ 477221 h 1151857"/>
                    <a:gd name="connsiteX130" fmla="*/ 712161 w 1155609"/>
                    <a:gd name="connsiteY130" fmla="*/ 490437 h 1151857"/>
                    <a:gd name="connsiteX131" fmla="*/ 712161 w 1155609"/>
                    <a:gd name="connsiteY131" fmla="*/ 503652 h 1151857"/>
                    <a:gd name="connsiteX132" fmla="*/ 665173 w 1155609"/>
                    <a:gd name="connsiteY132" fmla="*/ 559450 h 1151857"/>
                    <a:gd name="connsiteX133" fmla="*/ 632868 w 1155609"/>
                    <a:gd name="connsiteY133" fmla="*/ 571197 h 1151857"/>
                    <a:gd name="connsiteX134" fmla="*/ 600564 w 1155609"/>
                    <a:gd name="connsiteY134" fmla="*/ 563855 h 1151857"/>
                    <a:gd name="connsiteX135" fmla="*/ 580007 w 1155609"/>
                    <a:gd name="connsiteY135" fmla="*/ 562387 h 1151857"/>
                    <a:gd name="connsiteX136" fmla="*/ 562387 w 1155609"/>
                    <a:gd name="connsiteY136" fmla="*/ 557982 h 1151857"/>
                    <a:gd name="connsiteX137" fmla="*/ 533019 w 1155609"/>
                    <a:gd name="connsiteY137" fmla="*/ 574134 h 1151857"/>
                    <a:gd name="connsiteX138" fmla="*/ 543298 w 1155609"/>
                    <a:gd name="connsiteY138" fmla="*/ 588817 h 1151857"/>
                    <a:gd name="connsiteX139" fmla="*/ 552108 w 1155609"/>
                    <a:gd name="connsiteY139" fmla="*/ 628464 h 1151857"/>
                    <a:gd name="connsiteX140" fmla="*/ 562387 w 1155609"/>
                    <a:gd name="connsiteY140" fmla="*/ 632869 h 1151857"/>
                    <a:gd name="connsiteX141" fmla="*/ 565323 w 1155609"/>
                    <a:gd name="connsiteY141" fmla="*/ 654894 h 1151857"/>
                    <a:gd name="connsiteX142" fmla="*/ 584412 w 1155609"/>
                    <a:gd name="connsiteY142" fmla="*/ 660768 h 1151857"/>
                    <a:gd name="connsiteX143" fmla="*/ 599096 w 1155609"/>
                    <a:gd name="connsiteY143" fmla="*/ 675452 h 1151857"/>
                    <a:gd name="connsiteX144" fmla="*/ 597628 w 1155609"/>
                    <a:gd name="connsiteY144" fmla="*/ 694540 h 1151857"/>
                    <a:gd name="connsiteX145" fmla="*/ 555045 w 1155609"/>
                    <a:gd name="connsiteY145" fmla="*/ 719503 h 1151857"/>
                    <a:gd name="connsiteX146" fmla="*/ 528614 w 1155609"/>
                    <a:gd name="connsiteY146" fmla="*/ 726845 h 1151857"/>
                    <a:gd name="connsiteX147" fmla="*/ 513930 w 1155609"/>
                    <a:gd name="connsiteY147" fmla="*/ 740060 h 1151857"/>
                    <a:gd name="connsiteX148" fmla="*/ 510994 w 1155609"/>
                    <a:gd name="connsiteY148" fmla="*/ 760617 h 1151857"/>
                    <a:gd name="connsiteX149" fmla="*/ 506588 w 1155609"/>
                    <a:gd name="connsiteY149" fmla="*/ 794389 h 1151857"/>
                    <a:gd name="connsiteX150" fmla="*/ 480158 w 1155609"/>
                    <a:gd name="connsiteY150" fmla="*/ 791453 h 1151857"/>
                    <a:gd name="connsiteX151" fmla="*/ 480158 w 1155609"/>
                    <a:gd name="connsiteY151" fmla="*/ 804668 h 1151857"/>
                    <a:gd name="connsiteX152" fmla="*/ 451203 w 1155609"/>
                    <a:gd name="connsiteY152" fmla="*/ 837399 h 1151857"/>
                    <a:gd name="connsiteX153" fmla="*/ 440121 w 1155609"/>
                    <a:gd name="connsiteY153" fmla="*/ 837399 h 1151857"/>
                    <a:gd name="connsiteX154" fmla="*/ 412613 w 1155609"/>
                    <a:gd name="connsiteY154" fmla="*/ 813479 h 1151857"/>
                    <a:gd name="connsiteX155" fmla="*/ 405271 w 1155609"/>
                    <a:gd name="connsiteY155" fmla="*/ 809074 h 1151857"/>
                    <a:gd name="connsiteX156" fmla="*/ 392055 w 1155609"/>
                    <a:gd name="connsiteY156" fmla="*/ 816415 h 1151857"/>
                    <a:gd name="connsiteX157" fmla="*/ 402547 w 1155609"/>
                    <a:gd name="connsiteY157" fmla="*/ 837399 h 1151857"/>
                    <a:gd name="connsiteX0" fmla="*/ 273117 w 1155609"/>
                    <a:gd name="connsiteY0" fmla="*/ 837399 h 837399"/>
                    <a:gd name="connsiteX1" fmla="*/ 273117 w 1155609"/>
                    <a:gd name="connsiteY1" fmla="*/ 826694 h 837399"/>
                    <a:gd name="connsiteX2" fmla="*/ 281927 w 1155609"/>
                    <a:gd name="connsiteY2" fmla="*/ 816415 h 837399"/>
                    <a:gd name="connsiteX3" fmla="*/ 296611 w 1155609"/>
                    <a:gd name="connsiteY3" fmla="*/ 817883 h 837399"/>
                    <a:gd name="connsiteX4" fmla="*/ 308358 w 1155609"/>
                    <a:gd name="connsiteY4" fmla="*/ 814947 h 837399"/>
                    <a:gd name="connsiteX5" fmla="*/ 312763 w 1155609"/>
                    <a:gd name="connsiteY5" fmla="*/ 803200 h 837399"/>
                    <a:gd name="connsiteX6" fmla="*/ 321574 w 1155609"/>
                    <a:gd name="connsiteY6" fmla="*/ 781174 h 837399"/>
                    <a:gd name="connsiteX7" fmla="*/ 342131 w 1155609"/>
                    <a:gd name="connsiteY7" fmla="*/ 776769 h 837399"/>
                    <a:gd name="connsiteX8" fmla="*/ 340662 w 1155609"/>
                    <a:gd name="connsiteY8" fmla="*/ 767959 h 837399"/>
                    <a:gd name="connsiteX9" fmla="*/ 330384 w 1155609"/>
                    <a:gd name="connsiteY9" fmla="*/ 760617 h 837399"/>
                    <a:gd name="connsiteX10" fmla="*/ 336257 w 1155609"/>
                    <a:gd name="connsiteY10" fmla="*/ 748870 h 837399"/>
                    <a:gd name="connsiteX11" fmla="*/ 317168 w 1155609"/>
                    <a:gd name="connsiteY11" fmla="*/ 740060 h 837399"/>
                    <a:gd name="connsiteX12" fmla="*/ 298080 w 1155609"/>
                    <a:gd name="connsiteY12" fmla="*/ 734186 h 837399"/>
                    <a:gd name="connsiteX13" fmla="*/ 303953 w 1155609"/>
                    <a:gd name="connsiteY13" fmla="*/ 718034 h 837399"/>
                    <a:gd name="connsiteX14" fmla="*/ 318637 w 1155609"/>
                    <a:gd name="connsiteY14" fmla="*/ 713629 h 837399"/>
                    <a:gd name="connsiteX15" fmla="*/ 325979 w 1155609"/>
                    <a:gd name="connsiteY15" fmla="*/ 701882 h 837399"/>
                    <a:gd name="connsiteX16" fmla="*/ 305421 w 1155609"/>
                    <a:gd name="connsiteY16" fmla="*/ 691604 h 837399"/>
                    <a:gd name="connsiteX17" fmla="*/ 295143 w 1155609"/>
                    <a:gd name="connsiteY17" fmla="*/ 693072 h 837399"/>
                    <a:gd name="connsiteX18" fmla="*/ 261370 w 1155609"/>
                    <a:gd name="connsiteY18" fmla="*/ 693072 h 837399"/>
                    <a:gd name="connsiteX19" fmla="*/ 255497 w 1155609"/>
                    <a:gd name="connsiteY19" fmla="*/ 701882 h 837399"/>
                    <a:gd name="connsiteX20" fmla="*/ 243750 w 1155609"/>
                    <a:gd name="connsiteY20" fmla="*/ 700413 h 837399"/>
                    <a:gd name="connsiteX21" fmla="*/ 230534 w 1155609"/>
                    <a:gd name="connsiteY21" fmla="*/ 688666 h 837399"/>
                    <a:gd name="connsiteX22" fmla="*/ 230534 w 1155609"/>
                    <a:gd name="connsiteY22" fmla="*/ 676919 h 837399"/>
                    <a:gd name="connsiteX23" fmla="*/ 254028 w 1155609"/>
                    <a:gd name="connsiteY23" fmla="*/ 671046 h 837399"/>
                    <a:gd name="connsiteX24" fmla="*/ 254028 w 1155609"/>
                    <a:gd name="connsiteY24" fmla="*/ 651958 h 837399"/>
                    <a:gd name="connsiteX25" fmla="*/ 240813 w 1155609"/>
                    <a:gd name="connsiteY25" fmla="*/ 649021 h 837399"/>
                    <a:gd name="connsiteX26" fmla="*/ 233471 w 1155609"/>
                    <a:gd name="connsiteY26" fmla="*/ 646084 h 837399"/>
                    <a:gd name="connsiteX27" fmla="*/ 237876 w 1155609"/>
                    <a:gd name="connsiteY27" fmla="*/ 634337 h 837399"/>
                    <a:gd name="connsiteX28" fmla="*/ 237876 w 1155609"/>
                    <a:gd name="connsiteY28" fmla="*/ 609375 h 837399"/>
                    <a:gd name="connsiteX29" fmla="*/ 242281 w 1155609"/>
                    <a:gd name="connsiteY29" fmla="*/ 602033 h 837399"/>
                    <a:gd name="connsiteX30" fmla="*/ 248155 w 1155609"/>
                    <a:gd name="connsiteY30" fmla="*/ 578539 h 837399"/>
                    <a:gd name="connsiteX31" fmla="*/ 232003 w 1155609"/>
                    <a:gd name="connsiteY31" fmla="*/ 575602 h 837399"/>
                    <a:gd name="connsiteX32" fmla="*/ 207041 w 1155609"/>
                    <a:gd name="connsiteY32" fmla="*/ 560918 h 837399"/>
                    <a:gd name="connsiteX33" fmla="*/ 174736 w 1155609"/>
                    <a:gd name="connsiteY33" fmla="*/ 568261 h 837399"/>
                    <a:gd name="connsiteX34" fmla="*/ 140964 w 1155609"/>
                    <a:gd name="connsiteY34" fmla="*/ 577070 h 837399"/>
                    <a:gd name="connsiteX35" fmla="*/ 117470 w 1155609"/>
                    <a:gd name="connsiteY35" fmla="*/ 600564 h 837399"/>
                    <a:gd name="connsiteX36" fmla="*/ 95444 w 1155609"/>
                    <a:gd name="connsiteY36" fmla="*/ 615249 h 837399"/>
                    <a:gd name="connsiteX37" fmla="*/ 71950 w 1155609"/>
                    <a:gd name="connsiteY37" fmla="*/ 629932 h 837399"/>
                    <a:gd name="connsiteX38" fmla="*/ 63140 w 1155609"/>
                    <a:gd name="connsiteY38" fmla="*/ 649021 h 837399"/>
                    <a:gd name="connsiteX39" fmla="*/ 35241 w 1155609"/>
                    <a:gd name="connsiteY39" fmla="*/ 647552 h 837399"/>
                    <a:gd name="connsiteX40" fmla="*/ 30836 w 1155609"/>
                    <a:gd name="connsiteY40" fmla="*/ 637274 h 837399"/>
                    <a:gd name="connsiteX41" fmla="*/ 0 w 1155609"/>
                    <a:gd name="connsiteY41" fmla="*/ 643147 h 837399"/>
                    <a:gd name="connsiteX42" fmla="*/ 51393 w 1155609"/>
                    <a:gd name="connsiteY42" fmla="*/ 609375 h 837399"/>
                    <a:gd name="connsiteX43" fmla="*/ 76355 w 1155609"/>
                    <a:gd name="connsiteY43" fmla="*/ 604970 h 837399"/>
                    <a:gd name="connsiteX44" fmla="*/ 80761 w 1155609"/>
                    <a:gd name="connsiteY44" fmla="*/ 587349 h 837399"/>
                    <a:gd name="connsiteX45" fmla="*/ 96913 w 1155609"/>
                    <a:gd name="connsiteY45" fmla="*/ 587349 h 837399"/>
                    <a:gd name="connsiteX46" fmla="*/ 114533 w 1155609"/>
                    <a:gd name="connsiteY46" fmla="*/ 577070 h 837399"/>
                    <a:gd name="connsiteX47" fmla="*/ 186483 w 1155609"/>
                    <a:gd name="connsiteY47" fmla="*/ 540361 h 837399"/>
                    <a:gd name="connsiteX48" fmla="*/ 255497 w 1155609"/>
                    <a:gd name="connsiteY48" fmla="*/ 497779 h 837399"/>
                    <a:gd name="connsiteX49" fmla="*/ 301016 w 1155609"/>
                    <a:gd name="connsiteY49" fmla="*/ 436106 h 837399"/>
                    <a:gd name="connsiteX50" fmla="*/ 380308 w 1155609"/>
                    <a:gd name="connsiteY50" fmla="*/ 402334 h 837399"/>
                    <a:gd name="connsiteX51" fmla="*/ 427296 w 1155609"/>
                    <a:gd name="connsiteY51" fmla="*/ 371498 h 837399"/>
                    <a:gd name="connsiteX52" fmla="*/ 444917 w 1155609"/>
                    <a:gd name="connsiteY52" fmla="*/ 334789 h 837399"/>
                    <a:gd name="connsiteX53" fmla="*/ 455195 w 1155609"/>
                    <a:gd name="connsiteY53" fmla="*/ 318637 h 837399"/>
                    <a:gd name="connsiteX54" fmla="*/ 446385 w 1155609"/>
                    <a:gd name="connsiteY54" fmla="*/ 270181 h 837399"/>
                    <a:gd name="connsiteX55" fmla="*/ 456664 w 1155609"/>
                    <a:gd name="connsiteY55" fmla="*/ 243750 h 837399"/>
                    <a:gd name="connsiteX56" fmla="*/ 452259 w 1155609"/>
                    <a:gd name="connsiteY56" fmla="*/ 227598 h 837399"/>
                    <a:gd name="connsiteX57" fmla="*/ 464006 w 1155609"/>
                    <a:gd name="connsiteY57" fmla="*/ 193825 h 837399"/>
                    <a:gd name="connsiteX58" fmla="*/ 480158 w 1155609"/>
                    <a:gd name="connsiteY58" fmla="*/ 196762 h 837399"/>
                    <a:gd name="connsiteX59" fmla="*/ 491905 w 1155609"/>
                    <a:gd name="connsiteY59" fmla="*/ 192357 h 837399"/>
                    <a:gd name="connsiteX60" fmla="*/ 500715 w 1155609"/>
                    <a:gd name="connsiteY60" fmla="*/ 167395 h 837399"/>
                    <a:gd name="connsiteX61" fmla="*/ 506588 w 1155609"/>
                    <a:gd name="connsiteY61" fmla="*/ 113064 h 837399"/>
                    <a:gd name="connsiteX62" fmla="*/ 540361 w 1155609"/>
                    <a:gd name="connsiteY62" fmla="*/ 89570 h 837399"/>
                    <a:gd name="connsiteX63" fmla="*/ 552108 w 1155609"/>
                    <a:gd name="connsiteY63" fmla="*/ 73419 h 837399"/>
                    <a:gd name="connsiteX64" fmla="*/ 594691 w 1155609"/>
                    <a:gd name="connsiteY64" fmla="*/ 63141 h 837399"/>
                    <a:gd name="connsiteX65" fmla="*/ 603501 w 1155609"/>
                    <a:gd name="connsiteY65" fmla="*/ 63141 h 837399"/>
                    <a:gd name="connsiteX66" fmla="*/ 609375 w 1155609"/>
                    <a:gd name="connsiteY66" fmla="*/ 60203 h 837399"/>
                    <a:gd name="connsiteX67" fmla="*/ 613780 w 1155609"/>
                    <a:gd name="connsiteY67" fmla="*/ 32304 h 837399"/>
                    <a:gd name="connsiteX68" fmla="*/ 610843 w 1155609"/>
                    <a:gd name="connsiteY68" fmla="*/ 13215 h 837399"/>
                    <a:gd name="connsiteX69" fmla="*/ 629932 w 1155609"/>
                    <a:gd name="connsiteY69" fmla="*/ 0 h 837399"/>
                    <a:gd name="connsiteX70" fmla="*/ 650489 w 1155609"/>
                    <a:gd name="connsiteY70" fmla="*/ 16153 h 837399"/>
                    <a:gd name="connsiteX71" fmla="*/ 671046 w 1155609"/>
                    <a:gd name="connsiteY71" fmla="*/ 52862 h 837399"/>
                    <a:gd name="connsiteX72" fmla="*/ 690135 w 1155609"/>
                    <a:gd name="connsiteY72" fmla="*/ 71950 h 837399"/>
                    <a:gd name="connsiteX73" fmla="*/ 709224 w 1155609"/>
                    <a:gd name="connsiteY73" fmla="*/ 124811 h 837399"/>
                    <a:gd name="connsiteX74" fmla="*/ 709224 w 1155609"/>
                    <a:gd name="connsiteY74" fmla="*/ 136558 h 837399"/>
                    <a:gd name="connsiteX75" fmla="*/ 734186 w 1155609"/>
                    <a:gd name="connsiteY75" fmla="*/ 165926 h 837399"/>
                    <a:gd name="connsiteX76" fmla="*/ 748870 w 1155609"/>
                    <a:gd name="connsiteY76" fmla="*/ 165926 h 837399"/>
                    <a:gd name="connsiteX77" fmla="*/ 756212 w 1155609"/>
                    <a:gd name="connsiteY77" fmla="*/ 171799 h 837399"/>
                    <a:gd name="connsiteX78" fmla="*/ 767959 w 1155609"/>
                    <a:gd name="connsiteY78" fmla="*/ 174737 h 837399"/>
                    <a:gd name="connsiteX79" fmla="*/ 829630 w 1155609"/>
                    <a:gd name="connsiteY79" fmla="*/ 155648 h 837399"/>
                    <a:gd name="connsiteX80" fmla="*/ 857529 w 1155609"/>
                    <a:gd name="connsiteY80" fmla="*/ 136558 h 837399"/>
                    <a:gd name="connsiteX81" fmla="*/ 872213 w 1155609"/>
                    <a:gd name="connsiteY81" fmla="*/ 135090 h 837399"/>
                    <a:gd name="connsiteX82" fmla="*/ 898644 w 1155609"/>
                    <a:gd name="connsiteY82" fmla="*/ 132154 h 837399"/>
                    <a:gd name="connsiteX83" fmla="*/ 969126 w 1155609"/>
                    <a:gd name="connsiteY83" fmla="*/ 124811 h 837399"/>
                    <a:gd name="connsiteX84" fmla="*/ 1024924 w 1155609"/>
                    <a:gd name="connsiteY84" fmla="*/ 140964 h 837399"/>
                    <a:gd name="connsiteX85" fmla="*/ 1049886 w 1155609"/>
                    <a:gd name="connsiteY85" fmla="*/ 117470 h 837399"/>
                    <a:gd name="connsiteX86" fmla="*/ 1067507 w 1155609"/>
                    <a:gd name="connsiteY86" fmla="*/ 95444 h 837399"/>
                    <a:gd name="connsiteX87" fmla="*/ 1095406 w 1155609"/>
                    <a:gd name="connsiteY87" fmla="*/ 83697 h 837399"/>
                    <a:gd name="connsiteX88" fmla="*/ 1096853 w 1155609"/>
                    <a:gd name="connsiteY88" fmla="*/ 83263 h 837399"/>
                    <a:gd name="connsiteX89" fmla="*/ 1105684 w 1155609"/>
                    <a:gd name="connsiteY89" fmla="*/ 89570 h 837399"/>
                    <a:gd name="connsiteX90" fmla="*/ 1117431 w 1155609"/>
                    <a:gd name="connsiteY90" fmla="*/ 91039 h 837399"/>
                    <a:gd name="connsiteX91" fmla="*/ 1120368 w 1155609"/>
                    <a:gd name="connsiteY91" fmla="*/ 96913 h 837399"/>
                    <a:gd name="connsiteX92" fmla="*/ 1137988 w 1155609"/>
                    <a:gd name="connsiteY92" fmla="*/ 91039 h 837399"/>
                    <a:gd name="connsiteX93" fmla="*/ 1154369 w 1155609"/>
                    <a:gd name="connsiteY93" fmla="*/ 106891 h 837399"/>
                    <a:gd name="connsiteX94" fmla="*/ 1143862 w 1155609"/>
                    <a:gd name="connsiteY94" fmla="*/ 129217 h 837399"/>
                    <a:gd name="connsiteX95" fmla="*/ 1149735 w 1155609"/>
                    <a:gd name="connsiteY95" fmla="*/ 149774 h 837399"/>
                    <a:gd name="connsiteX96" fmla="*/ 1155609 w 1155609"/>
                    <a:gd name="connsiteY96" fmla="*/ 164458 h 837399"/>
                    <a:gd name="connsiteX97" fmla="*/ 1149735 w 1155609"/>
                    <a:gd name="connsiteY97" fmla="*/ 183546 h 837399"/>
                    <a:gd name="connsiteX98" fmla="*/ 1155609 w 1155609"/>
                    <a:gd name="connsiteY98" fmla="*/ 193825 h 837399"/>
                    <a:gd name="connsiteX99" fmla="*/ 1140925 w 1155609"/>
                    <a:gd name="connsiteY99" fmla="*/ 205572 h 837399"/>
                    <a:gd name="connsiteX100" fmla="*/ 1136520 w 1155609"/>
                    <a:gd name="connsiteY100" fmla="*/ 215851 h 837399"/>
                    <a:gd name="connsiteX101" fmla="*/ 1136432 w 1155609"/>
                    <a:gd name="connsiteY101" fmla="*/ 216355 h 837399"/>
                    <a:gd name="connsiteX102" fmla="*/ 1135052 w 1155609"/>
                    <a:gd name="connsiteY102" fmla="*/ 214383 h 837399"/>
                    <a:gd name="connsiteX103" fmla="*/ 1117431 w 1155609"/>
                    <a:gd name="connsiteY103" fmla="*/ 221725 h 837399"/>
                    <a:gd name="connsiteX104" fmla="*/ 1096874 w 1155609"/>
                    <a:gd name="connsiteY104" fmla="*/ 217319 h 837399"/>
                    <a:gd name="connsiteX105" fmla="*/ 1079254 w 1155609"/>
                    <a:gd name="connsiteY105" fmla="*/ 227598 h 837399"/>
                    <a:gd name="connsiteX106" fmla="*/ 1052823 w 1155609"/>
                    <a:gd name="connsiteY106" fmla="*/ 215851 h 837399"/>
                    <a:gd name="connsiteX107" fmla="*/ 1021987 w 1155609"/>
                    <a:gd name="connsiteY107" fmla="*/ 258434 h 837399"/>
                    <a:gd name="connsiteX108" fmla="*/ 976468 w 1155609"/>
                    <a:gd name="connsiteY108" fmla="*/ 255497 h 837399"/>
                    <a:gd name="connsiteX109" fmla="*/ 955910 w 1155609"/>
                    <a:gd name="connsiteY109" fmla="*/ 248155 h 837399"/>
                    <a:gd name="connsiteX110" fmla="*/ 947100 w 1155609"/>
                    <a:gd name="connsiteY110" fmla="*/ 258434 h 837399"/>
                    <a:gd name="connsiteX111" fmla="*/ 925074 w 1155609"/>
                    <a:gd name="connsiteY111" fmla="*/ 252560 h 837399"/>
                    <a:gd name="connsiteX112" fmla="*/ 901581 w 1155609"/>
                    <a:gd name="connsiteY112" fmla="*/ 270181 h 837399"/>
                    <a:gd name="connsiteX113" fmla="*/ 867808 w 1155609"/>
                    <a:gd name="connsiteY113" fmla="*/ 261370 h 837399"/>
                    <a:gd name="connsiteX114" fmla="*/ 847251 w 1155609"/>
                    <a:gd name="connsiteY114" fmla="*/ 292207 h 837399"/>
                    <a:gd name="connsiteX115" fmla="*/ 825225 w 1155609"/>
                    <a:gd name="connsiteY115" fmla="*/ 301016 h 837399"/>
                    <a:gd name="connsiteX116" fmla="*/ 807605 w 1155609"/>
                    <a:gd name="connsiteY116" fmla="*/ 292207 h 837399"/>
                    <a:gd name="connsiteX117" fmla="*/ 784111 w 1155609"/>
                    <a:gd name="connsiteY117" fmla="*/ 327448 h 837399"/>
                    <a:gd name="connsiteX118" fmla="*/ 781174 w 1155609"/>
                    <a:gd name="connsiteY118" fmla="*/ 339195 h 837399"/>
                    <a:gd name="connsiteX119" fmla="*/ 770895 w 1155609"/>
                    <a:gd name="connsiteY119" fmla="*/ 352410 h 837399"/>
                    <a:gd name="connsiteX120" fmla="*/ 770895 w 1155609"/>
                    <a:gd name="connsiteY120" fmla="*/ 368562 h 837399"/>
                    <a:gd name="connsiteX121" fmla="*/ 756212 w 1155609"/>
                    <a:gd name="connsiteY121" fmla="*/ 374436 h 837399"/>
                    <a:gd name="connsiteX122" fmla="*/ 754743 w 1155609"/>
                    <a:gd name="connsiteY122" fmla="*/ 393524 h 837399"/>
                    <a:gd name="connsiteX123" fmla="*/ 744465 w 1155609"/>
                    <a:gd name="connsiteY123" fmla="*/ 408208 h 837399"/>
                    <a:gd name="connsiteX124" fmla="*/ 737123 w 1155609"/>
                    <a:gd name="connsiteY124" fmla="*/ 408208 h 837399"/>
                    <a:gd name="connsiteX125" fmla="*/ 713629 w 1155609"/>
                    <a:gd name="connsiteY125" fmla="*/ 433170 h 837399"/>
                    <a:gd name="connsiteX126" fmla="*/ 720971 w 1155609"/>
                    <a:gd name="connsiteY126" fmla="*/ 446385 h 837399"/>
                    <a:gd name="connsiteX127" fmla="*/ 710692 w 1155609"/>
                    <a:gd name="connsiteY127" fmla="*/ 461069 h 837399"/>
                    <a:gd name="connsiteX128" fmla="*/ 704819 w 1155609"/>
                    <a:gd name="connsiteY128" fmla="*/ 477221 h 837399"/>
                    <a:gd name="connsiteX129" fmla="*/ 712161 w 1155609"/>
                    <a:gd name="connsiteY129" fmla="*/ 490437 h 837399"/>
                    <a:gd name="connsiteX130" fmla="*/ 712161 w 1155609"/>
                    <a:gd name="connsiteY130" fmla="*/ 503652 h 837399"/>
                    <a:gd name="connsiteX131" fmla="*/ 665173 w 1155609"/>
                    <a:gd name="connsiteY131" fmla="*/ 559450 h 837399"/>
                    <a:gd name="connsiteX132" fmla="*/ 632868 w 1155609"/>
                    <a:gd name="connsiteY132" fmla="*/ 571197 h 837399"/>
                    <a:gd name="connsiteX133" fmla="*/ 600564 w 1155609"/>
                    <a:gd name="connsiteY133" fmla="*/ 563855 h 837399"/>
                    <a:gd name="connsiteX134" fmla="*/ 580007 w 1155609"/>
                    <a:gd name="connsiteY134" fmla="*/ 562387 h 837399"/>
                    <a:gd name="connsiteX135" fmla="*/ 562387 w 1155609"/>
                    <a:gd name="connsiteY135" fmla="*/ 557982 h 837399"/>
                    <a:gd name="connsiteX136" fmla="*/ 533019 w 1155609"/>
                    <a:gd name="connsiteY136" fmla="*/ 574134 h 837399"/>
                    <a:gd name="connsiteX137" fmla="*/ 543298 w 1155609"/>
                    <a:gd name="connsiteY137" fmla="*/ 588817 h 837399"/>
                    <a:gd name="connsiteX138" fmla="*/ 552108 w 1155609"/>
                    <a:gd name="connsiteY138" fmla="*/ 628464 h 837399"/>
                    <a:gd name="connsiteX139" fmla="*/ 562387 w 1155609"/>
                    <a:gd name="connsiteY139" fmla="*/ 632869 h 837399"/>
                    <a:gd name="connsiteX140" fmla="*/ 565323 w 1155609"/>
                    <a:gd name="connsiteY140" fmla="*/ 654894 h 837399"/>
                    <a:gd name="connsiteX141" fmla="*/ 584412 w 1155609"/>
                    <a:gd name="connsiteY141" fmla="*/ 660768 h 837399"/>
                    <a:gd name="connsiteX142" fmla="*/ 599096 w 1155609"/>
                    <a:gd name="connsiteY142" fmla="*/ 675452 h 837399"/>
                    <a:gd name="connsiteX143" fmla="*/ 597628 w 1155609"/>
                    <a:gd name="connsiteY143" fmla="*/ 694540 h 837399"/>
                    <a:gd name="connsiteX144" fmla="*/ 555045 w 1155609"/>
                    <a:gd name="connsiteY144" fmla="*/ 719503 h 837399"/>
                    <a:gd name="connsiteX145" fmla="*/ 528614 w 1155609"/>
                    <a:gd name="connsiteY145" fmla="*/ 726845 h 837399"/>
                    <a:gd name="connsiteX146" fmla="*/ 513930 w 1155609"/>
                    <a:gd name="connsiteY146" fmla="*/ 740060 h 837399"/>
                    <a:gd name="connsiteX147" fmla="*/ 510994 w 1155609"/>
                    <a:gd name="connsiteY147" fmla="*/ 760617 h 837399"/>
                    <a:gd name="connsiteX148" fmla="*/ 506588 w 1155609"/>
                    <a:gd name="connsiteY148" fmla="*/ 794389 h 837399"/>
                    <a:gd name="connsiteX149" fmla="*/ 480158 w 1155609"/>
                    <a:gd name="connsiteY149" fmla="*/ 791453 h 837399"/>
                    <a:gd name="connsiteX150" fmla="*/ 480158 w 1155609"/>
                    <a:gd name="connsiteY150" fmla="*/ 804668 h 837399"/>
                    <a:gd name="connsiteX151" fmla="*/ 451203 w 1155609"/>
                    <a:gd name="connsiteY151" fmla="*/ 837399 h 837399"/>
                    <a:gd name="connsiteX152" fmla="*/ 440121 w 1155609"/>
                    <a:gd name="connsiteY152" fmla="*/ 837399 h 837399"/>
                    <a:gd name="connsiteX153" fmla="*/ 412613 w 1155609"/>
                    <a:gd name="connsiteY153" fmla="*/ 813479 h 837399"/>
                    <a:gd name="connsiteX154" fmla="*/ 405271 w 1155609"/>
                    <a:gd name="connsiteY154" fmla="*/ 809074 h 837399"/>
                    <a:gd name="connsiteX155" fmla="*/ 392055 w 1155609"/>
                    <a:gd name="connsiteY155" fmla="*/ 816415 h 837399"/>
                    <a:gd name="connsiteX156" fmla="*/ 402547 w 1155609"/>
                    <a:gd name="connsiteY156" fmla="*/ 837399 h 8373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</a:cxnLst>
                  <a:rect l="l" t="t" r="r" b="b"/>
                  <a:pathLst>
                    <a:path w="1155609" h="837399">
                      <a:moveTo>
                        <a:pt x="273117" y="837399"/>
                      </a:moveTo>
                      <a:lnTo>
                        <a:pt x="273117" y="826694"/>
                      </a:lnTo>
                      <a:lnTo>
                        <a:pt x="281927" y="816415"/>
                      </a:lnTo>
                      <a:lnTo>
                        <a:pt x="296611" y="817883"/>
                      </a:lnTo>
                      <a:lnTo>
                        <a:pt x="308358" y="814947"/>
                      </a:lnTo>
                      <a:lnTo>
                        <a:pt x="312763" y="803200"/>
                      </a:lnTo>
                      <a:lnTo>
                        <a:pt x="321574" y="781174"/>
                      </a:lnTo>
                      <a:lnTo>
                        <a:pt x="342131" y="776769"/>
                      </a:lnTo>
                      <a:lnTo>
                        <a:pt x="340662" y="767959"/>
                      </a:lnTo>
                      <a:lnTo>
                        <a:pt x="330384" y="760617"/>
                      </a:lnTo>
                      <a:lnTo>
                        <a:pt x="336257" y="748870"/>
                      </a:lnTo>
                      <a:lnTo>
                        <a:pt x="317168" y="740060"/>
                      </a:lnTo>
                      <a:lnTo>
                        <a:pt x="298080" y="734186"/>
                      </a:lnTo>
                      <a:lnTo>
                        <a:pt x="303953" y="718034"/>
                      </a:lnTo>
                      <a:lnTo>
                        <a:pt x="318637" y="713629"/>
                      </a:lnTo>
                      <a:lnTo>
                        <a:pt x="325979" y="701882"/>
                      </a:lnTo>
                      <a:lnTo>
                        <a:pt x="305421" y="691604"/>
                      </a:lnTo>
                      <a:lnTo>
                        <a:pt x="295143" y="693072"/>
                      </a:lnTo>
                      <a:lnTo>
                        <a:pt x="261370" y="693072"/>
                      </a:lnTo>
                      <a:lnTo>
                        <a:pt x="255497" y="701882"/>
                      </a:lnTo>
                      <a:lnTo>
                        <a:pt x="243750" y="700413"/>
                      </a:lnTo>
                      <a:lnTo>
                        <a:pt x="230534" y="688666"/>
                      </a:lnTo>
                      <a:lnTo>
                        <a:pt x="230534" y="676919"/>
                      </a:lnTo>
                      <a:lnTo>
                        <a:pt x="254028" y="671046"/>
                      </a:lnTo>
                      <a:lnTo>
                        <a:pt x="254028" y="651958"/>
                      </a:lnTo>
                      <a:lnTo>
                        <a:pt x="240813" y="649021"/>
                      </a:lnTo>
                      <a:lnTo>
                        <a:pt x="233471" y="646084"/>
                      </a:lnTo>
                      <a:lnTo>
                        <a:pt x="237876" y="634337"/>
                      </a:lnTo>
                      <a:lnTo>
                        <a:pt x="237876" y="609375"/>
                      </a:lnTo>
                      <a:lnTo>
                        <a:pt x="242281" y="602033"/>
                      </a:lnTo>
                      <a:lnTo>
                        <a:pt x="248155" y="578539"/>
                      </a:lnTo>
                      <a:lnTo>
                        <a:pt x="232003" y="575602"/>
                      </a:lnTo>
                      <a:lnTo>
                        <a:pt x="207041" y="560918"/>
                      </a:lnTo>
                      <a:lnTo>
                        <a:pt x="174736" y="568261"/>
                      </a:lnTo>
                      <a:lnTo>
                        <a:pt x="140964" y="577070"/>
                      </a:lnTo>
                      <a:lnTo>
                        <a:pt x="117470" y="600564"/>
                      </a:lnTo>
                      <a:lnTo>
                        <a:pt x="95444" y="615249"/>
                      </a:lnTo>
                      <a:lnTo>
                        <a:pt x="71950" y="629932"/>
                      </a:lnTo>
                      <a:lnTo>
                        <a:pt x="63140" y="649021"/>
                      </a:lnTo>
                      <a:lnTo>
                        <a:pt x="35241" y="647552"/>
                      </a:lnTo>
                      <a:lnTo>
                        <a:pt x="30836" y="637274"/>
                      </a:lnTo>
                      <a:lnTo>
                        <a:pt x="0" y="643147"/>
                      </a:lnTo>
                      <a:lnTo>
                        <a:pt x="51393" y="609375"/>
                      </a:lnTo>
                      <a:lnTo>
                        <a:pt x="76355" y="604970"/>
                      </a:lnTo>
                      <a:lnTo>
                        <a:pt x="80761" y="587349"/>
                      </a:lnTo>
                      <a:lnTo>
                        <a:pt x="96913" y="587349"/>
                      </a:lnTo>
                      <a:lnTo>
                        <a:pt x="114533" y="577070"/>
                      </a:lnTo>
                      <a:lnTo>
                        <a:pt x="186483" y="540361"/>
                      </a:lnTo>
                      <a:lnTo>
                        <a:pt x="255497" y="497779"/>
                      </a:lnTo>
                      <a:lnTo>
                        <a:pt x="301016" y="436106"/>
                      </a:lnTo>
                      <a:lnTo>
                        <a:pt x="380308" y="402334"/>
                      </a:lnTo>
                      <a:lnTo>
                        <a:pt x="427296" y="371498"/>
                      </a:lnTo>
                      <a:lnTo>
                        <a:pt x="444917" y="334789"/>
                      </a:lnTo>
                      <a:lnTo>
                        <a:pt x="455195" y="318637"/>
                      </a:lnTo>
                      <a:lnTo>
                        <a:pt x="446385" y="270181"/>
                      </a:lnTo>
                      <a:lnTo>
                        <a:pt x="456664" y="243750"/>
                      </a:lnTo>
                      <a:lnTo>
                        <a:pt x="452259" y="227598"/>
                      </a:lnTo>
                      <a:lnTo>
                        <a:pt x="464006" y="193825"/>
                      </a:lnTo>
                      <a:lnTo>
                        <a:pt x="480158" y="196762"/>
                      </a:lnTo>
                      <a:lnTo>
                        <a:pt x="491905" y="192357"/>
                      </a:lnTo>
                      <a:lnTo>
                        <a:pt x="500715" y="167395"/>
                      </a:lnTo>
                      <a:lnTo>
                        <a:pt x="506588" y="113064"/>
                      </a:lnTo>
                      <a:lnTo>
                        <a:pt x="540361" y="89570"/>
                      </a:lnTo>
                      <a:lnTo>
                        <a:pt x="552108" y="73419"/>
                      </a:lnTo>
                      <a:lnTo>
                        <a:pt x="594691" y="63141"/>
                      </a:lnTo>
                      <a:lnTo>
                        <a:pt x="603501" y="63141"/>
                      </a:lnTo>
                      <a:lnTo>
                        <a:pt x="609375" y="60203"/>
                      </a:lnTo>
                      <a:lnTo>
                        <a:pt x="613780" y="32304"/>
                      </a:lnTo>
                      <a:lnTo>
                        <a:pt x="610843" y="13215"/>
                      </a:lnTo>
                      <a:lnTo>
                        <a:pt x="629932" y="0"/>
                      </a:lnTo>
                      <a:lnTo>
                        <a:pt x="650489" y="16153"/>
                      </a:lnTo>
                      <a:lnTo>
                        <a:pt x="671046" y="52862"/>
                      </a:lnTo>
                      <a:lnTo>
                        <a:pt x="690135" y="71950"/>
                      </a:lnTo>
                      <a:lnTo>
                        <a:pt x="709224" y="124811"/>
                      </a:lnTo>
                      <a:lnTo>
                        <a:pt x="709224" y="136558"/>
                      </a:lnTo>
                      <a:lnTo>
                        <a:pt x="734186" y="165926"/>
                      </a:lnTo>
                      <a:lnTo>
                        <a:pt x="748870" y="165926"/>
                      </a:lnTo>
                      <a:lnTo>
                        <a:pt x="756212" y="171799"/>
                      </a:lnTo>
                      <a:lnTo>
                        <a:pt x="767959" y="174737"/>
                      </a:lnTo>
                      <a:lnTo>
                        <a:pt x="829630" y="155648"/>
                      </a:lnTo>
                      <a:lnTo>
                        <a:pt x="857529" y="136558"/>
                      </a:lnTo>
                      <a:lnTo>
                        <a:pt x="872213" y="135090"/>
                      </a:lnTo>
                      <a:lnTo>
                        <a:pt x="898644" y="132154"/>
                      </a:lnTo>
                      <a:lnTo>
                        <a:pt x="969126" y="124811"/>
                      </a:lnTo>
                      <a:lnTo>
                        <a:pt x="1024924" y="140964"/>
                      </a:lnTo>
                      <a:lnTo>
                        <a:pt x="1049886" y="117470"/>
                      </a:lnTo>
                      <a:lnTo>
                        <a:pt x="1067507" y="95444"/>
                      </a:lnTo>
                      <a:lnTo>
                        <a:pt x="1095406" y="83697"/>
                      </a:lnTo>
                      <a:lnTo>
                        <a:pt x="1096853" y="83263"/>
                      </a:lnTo>
                      <a:lnTo>
                        <a:pt x="1105684" y="89570"/>
                      </a:lnTo>
                      <a:lnTo>
                        <a:pt x="1117431" y="91039"/>
                      </a:lnTo>
                      <a:lnTo>
                        <a:pt x="1120368" y="96913"/>
                      </a:lnTo>
                      <a:lnTo>
                        <a:pt x="1137988" y="91039"/>
                      </a:lnTo>
                      <a:lnTo>
                        <a:pt x="1154369" y="106891"/>
                      </a:lnTo>
                      <a:lnTo>
                        <a:pt x="1143862" y="129217"/>
                      </a:lnTo>
                      <a:lnTo>
                        <a:pt x="1149735" y="149774"/>
                      </a:lnTo>
                      <a:lnTo>
                        <a:pt x="1155609" y="164458"/>
                      </a:lnTo>
                      <a:lnTo>
                        <a:pt x="1149735" y="183546"/>
                      </a:lnTo>
                      <a:lnTo>
                        <a:pt x="1155609" y="193825"/>
                      </a:lnTo>
                      <a:lnTo>
                        <a:pt x="1140925" y="205572"/>
                      </a:lnTo>
                      <a:lnTo>
                        <a:pt x="1136520" y="215851"/>
                      </a:lnTo>
                      <a:cubicBezTo>
                        <a:pt x="1136491" y="216019"/>
                        <a:pt x="1136461" y="216187"/>
                        <a:pt x="1136432" y="216355"/>
                      </a:cubicBezTo>
                      <a:lnTo>
                        <a:pt x="1135052" y="214383"/>
                      </a:lnTo>
                      <a:lnTo>
                        <a:pt x="1117431" y="221725"/>
                      </a:lnTo>
                      <a:lnTo>
                        <a:pt x="1096874" y="217319"/>
                      </a:lnTo>
                      <a:lnTo>
                        <a:pt x="1079254" y="227598"/>
                      </a:lnTo>
                      <a:lnTo>
                        <a:pt x="1052823" y="215851"/>
                      </a:lnTo>
                      <a:lnTo>
                        <a:pt x="1021987" y="258434"/>
                      </a:lnTo>
                      <a:lnTo>
                        <a:pt x="976468" y="255497"/>
                      </a:lnTo>
                      <a:lnTo>
                        <a:pt x="955910" y="248155"/>
                      </a:lnTo>
                      <a:lnTo>
                        <a:pt x="947100" y="258434"/>
                      </a:lnTo>
                      <a:lnTo>
                        <a:pt x="925074" y="252560"/>
                      </a:lnTo>
                      <a:lnTo>
                        <a:pt x="901581" y="270181"/>
                      </a:lnTo>
                      <a:lnTo>
                        <a:pt x="867808" y="261370"/>
                      </a:lnTo>
                      <a:lnTo>
                        <a:pt x="847251" y="292207"/>
                      </a:lnTo>
                      <a:lnTo>
                        <a:pt x="825225" y="301016"/>
                      </a:lnTo>
                      <a:lnTo>
                        <a:pt x="807605" y="292207"/>
                      </a:lnTo>
                      <a:lnTo>
                        <a:pt x="784111" y="327448"/>
                      </a:lnTo>
                      <a:lnTo>
                        <a:pt x="781174" y="339195"/>
                      </a:lnTo>
                      <a:lnTo>
                        <a:pt x="770895" y="352410"/>
                      </a:lnTo>
                      <a:lnTo>
                        <a:pt x="770895" y="368562"/>
                      </a:lnTo>
                      <a:lnTo>
                        <a:pt x="756212" y="374436"/>
                      </a:lnTo>
                      <a:lnTo>
                        <a:pt x="754743" y="393524"/>
                      </a:lnTo>
                      <a:lnTo>
                        <a:pt x="744465" y="408208"/>
                      </a:lnTo>
                      <a:lnTo>
                        <a:pt x="737123" y="408208"/>
                      </a:lnTo>
                      <a:lnTo>
                        <a:pt x="713629" y="433170"/>
                      </a:lnTo>
                      <a:lnTo>
                        <a:pt x="720971" y="446385"/>
                      </a:lnTo>
                      <a:lnTo>
                        <a:pt x="710692" y="461069"/>
                      </a:lnTo>
                      <a:lnTo>
                        <a:pt x="704819" y="477221"/>
                      </a:lnTo>
                      <a:lnTo>
                        <a:pt x="712161" y="490437"/>
                      </a:lnTo>
                      <a:lnTo>
                        <a:pt x="712161" y="503652"/>
                      </a:lnTo>
                      <a:lnTo>
                        <a:pt x="665173" y="559450"/>
                      </a:lnTo>
                      <a:lnTo>
                        <a:pt x="632868" y="571197"/>
                      </a:lnTo>
                      <a:lnTo>
                        <a:pt x="600564" y="563855"/>
                      </a:lnTo>
                      <a:lnTo>
                        <a:pt x="580007" y="562387"/>
                      </a:lnTo>
                      <a:lnTo>
                        <a:pt x="562387" y="557982"/>
                      </a:lnTo>
                      <a:lnTo>
                        <a:pt x="533019" y="574134"/>
                      </a:lnTo>
                      <a:lnTo>
                        <a:pt x="543298" y="588817"/>
                      </a:lnTo>
                      <a:lnTo>
                        <a:pt x="552108" y="628464"/>
                      </a:lnTo>
                      <a:lnTo>
                        <a:pt x="562387" y="632869"/>
                      </a:lnTo>
                      <a:lnTo>
                        <a:pt x="565323" y="654894"/>
                      </a:lnTo>
                      <a:lnTo>
                        <a:pt x="584412" y="660768"/>
                      </a:lnTo>
                      <a:lnTo>
                        <a:pt x="599096" y="675452"/>
                      </a:lnTo>
                      <a:lnTo>
                        <a:pt x="597628" y="694540"/>
                      </a:lnTo>
                      <a:lnTo>
                        <a:pt x="555045" y="719503"/>
                      </a:lnTo>
                      <a:lnTo>
                        <a:pt x="528614" y="726845"/>
                      </a:lnTo>
                      <a:lnTo>
                        <a:pt x="513930" y="740060"/>
                      </a:lnTo>
                      <a:lnTo>
                        <a:pt x="510994" y="760617"/>
                      </a:lnTo>
                      <a:lnTo>
                        <a:pt x="506588" y="794389"/>
                      </a:lnTo>
                      <a:lnTo>
                        <a:pt x="480158" y="791453"/>
                      </a:lnTo>
                      <a:lnTo>
                        <a:pt x="480158" y="804668"/>
                      </a:lnTo>
                      <a:lnTo>
                        <a:pt x="451203" y="837399"/>
                      </a:lnTo>
                      <a:lnTo>
                        <a:pt x="440121" y="837399"/>
                      </a:lnTo>
                      <a:lnTo>
                        <a:pt x="412613" y="813479"/>
                      </a:lnTo>
                      <a:lnTo>
                        <a:pt x="405271" y="809074"/>
                      </a:lnTo>
                      <a:lnTo>
                        <a:pt x="392055" y="816415"/>
                      </a:lnTo>
                      <a:lnTo>
                        <a:pt x="402547" y="837399"/>
                      </a:lnTo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 dirty="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19" name="フリーフォーム: 図形 618">
                  <a:extLst>
                    <a:ext uri="{FF2B5EF4-FFF2-40B4-BE49-F238E27FC236}">
                      <a16:creationId xmlns:a16="http://schemas.microsoft.com/office/drawing/2014/main" id="{C850863A-936E-4CFA-C3C9-486A1CF44B47}"/>
                    </a:ext>
                  </a:extLst>
                </p:cNvPr>
                <p:cNvSpPr/>
                <p:nvPr/>
              </p:nvSpPr>
              <p:spPr>
                <a:xfrm>
                  <a:off x="2322660" y="1441910"/>
                  <a:ext cx="978817" cy="473763"/>
                </a:xfrm>
                <a:custGeom>
                  <a:avLst/>
                  <a:gdLst>
                    <a:gd name="connsiteX0" fmla="*/ 3808038 w 4232910"/>
                    <a:gd name="connsiteY0" fmla="*/ 0 h 2048798"/>
                    <a:gd name="connsiteX1" fmla="*/ 3902710 w 4232910"/>
                    <a:gd name="connsiteY1" fmla="*/ 82838 h 2048798"/>
                    <a:gd name="connsiteX2" fmla="*/ 3890010 w 4232910"/>
                    <a:gd name="connsiteY2" fmla="*/ 159038 h 2048798"/>
                    <a:gd name="connsiteX3" fmla="*/ 3953510 w 4232910"/>
                    <a:gd name="connsiteY3" fmla="*/ 178088 h 2048798"/>
                    <a:gd name="connsiteX4" fmla="*/ 3959860 w 4232910"/>
                    <a:gd name="connsiteY4" fmla="*/ 292388 h 2048798"/>
                    <a:gd name="connsiteX5" fmla="*/ 3896360 w 4232910"/>
                    <a:gd name="connsiteY5" fmla="*/ 355888 h 2048798"/>
                    <a:gd name="connsiteX6" fmla="*/ 3966210 w 4232910"/>
                    <a:gd name="connsiteY6" fmla="*/ 393988 h 2048798"/>
                    <a:gd name="connsiteX7" fmla="*/ 4010660 w 4232910"/>
                    <a:gd name="connsiteY7" fmla="*/ 635288 h 2048798"/>
                    <a:gd name="connsiteX8" fmla="*/ 4118610 w 4232910"/>
                    <a:gd name="connsiteY8" fmla="*/ 698788 h 2048798"/>
                    <a:gd name="connsiteX9" fmla="*/ 4112260 w 4232910"/>
                    <a:gd name="connsiteY9" fmla="*/ 882938 h 2048798"/>
                    <a:gd name="connsiteX10" fmla="*/ 4220210 w 4232910"/>
                    <a:gd name="connsiteY10" fmla="*/ 946438 h 2048798"/>
                    <a:gd name="connsiteX11" fmla="*/ 4182110 w 4232910"/>
                    <a:gd name="connsiteY11" fmla="*/ 1092488 h 2048798"/>
                    <a:gd name="connsiteX12" fmla="*/ 4232910 w 4232910"/>
                    <a:gd name="connsiteY12" fmla="*/ 1124238 h 2048798"/>
                    <a:gd name="connsiteX13" fmla="*/ 4220210 w 4232910"/>
                    <a:gd name="connsiteY13" fmla="*/ 1251238 h 2048798"/>
                    <a:gd name="connsiteX14" fmla="*/ 4086860 w 4232910"/>
                    <a:gd name="connsiteY14" fmla="*/ 1371888 h 2048798"/>
                    <a:gd name="connsiteX15" fmla="*/ 3997960 w 4232910"/>
                    <a:gd name="connsiteY15" fmla="*/ 1422688 h 2048798"/>
                    <a:gd name="connsiteX16" fmla="*/ 3902936 w 4232910"/>
                    <a:gd name="connsiteY16" fmla="*/ 1397348 h 2048798"/>
                    <a:gd name="connsiteX17" fmla="*/ 3855720 w 4232910"/>
                    <a:gd name="connsiteY17" fmla="*/ 1355378 h 2048798"/>
                    <a:gd name="connsiteX18" fmla="*/ 3779520 w 4232910"/>
                    <a:gd name="connsiteY18" fmla="*/ 1408718 h 2048798"/>
                    <a:gd name="connsiteX19" fmla="*/ 3649980 w 4232910"/>
                    <a:gd name="connsiteY19" fmla="*/ 1454438 h 2048798"/>
                    <a:gd name="connsiteX20" fmla="*/ 3619500 w 4232910"/>
                    <a:gd name="connsiteY20" fmla="*/ 1530638 h 2048798"/>
                    <a:gd name="connsiteX21" fmla="*/ 3482340 w 4232910"/>
                    <a:gd name="connsiteY21" fmla="*/ 1553498 h 2048798"/>
                    <a:gd name="connsiteX22" fmla="*/ 3444240 w 4232910"/>
                    <a:gd name="connsiteY22" fmla="*/ 1507778 h 2048798"/>
                    <a:gd name="connsiteX23" fmla="*/ 3375660 w 4232910"/>
                    <a:gd name="connsiteY23" fmla="*/ 1553498 h 2048798"/>
                    <a:gd name="connsiteX24" fmla="*/ 3253740 w 4232910"/>
                    <a:gd name="connsiteY24" fmla="*/ 1576358 h 2048798"/>
                    <a:gd name="connsiteX25" fmla="*/ 3177540 w 4232910"/>
                    <a:gd name="connsiteY25" fmla="*/ 1652558 h 2048798"/>
                    <a:gd name="connsiteX26" fmla="*/ 3124200 w 4232910"/>
                    <a:gd name="connsiteY26" fmla="*/ 1515398 h 2048798"/>
                    <a:gd name="connsiteX27" fmla="*/ 3162300 w 4232910"/>
                    <a:gd name="connsiteY27" fmla="*/ 1408718 h 2048798"/>
                    <a:gd name="connsiteX28" fmla="*/ 3078480 w 4232910"/>
                    <a:gd name="connsiteY28" fmla="*/ 1393478 h 2048798"/>
                    <a:gd name="connsiteX29" fmla="*/ 3086100 w 4232910"/>
                    <a:gd name="connsiteY29" fmla="*/ 1309658 h 2048798"/>
                    <a:gd name="connsiteX30" fmla="*/ 3086100 w 4232910"/>
                    <a:gd name="connsiteY30" fmla="*/ 1248698 h 2048798"/>
                    <a:gd name="connsiteX31" fmla="*/ 3040380 w 4232910"/>
                    <a:gd name="connsiteY31" fmla="*/ 1225838 h 2048798"/>
                    <a:gd name="connsiteX32" fmla="*/ 2933700 w 4232910"/>
                    <a:gd name="connsiteY32" fmla="*/ 1142018 h 2048798"/>
                    <a:gd name="connsiteX33" fmla="*/ 2842260 w 4232910"/>
                    <a:gd name="connsiteY33" fmla="*/ 1157258 h 2048798"/>
                    <a:gd name="connsiteX34" fmla="*/ 2758440 w 4232910"/>
                    <a:gd name="connsiteY34" fmla="*/ 1157258 h 2048798"/>
                    <a:gd name="connsiteX35" fmla="*/ 2651760 w 4232910"/>
                    <a:gd name="connsiteY35" fmla="*/ 1119158 h 2048798"/>
                    <a:gd name="connsiteX36" fmla="*/ 2697480 w 4232910"/>
                    <a:gd name="connsiteY36" fmla="*/ 1020098 h 2048798"/>
                    <a:gd name="connsiteX37" fmla="*/ 2667000 w 4232910"/>
                    <a:gd name="connsiteY37" fmla="*/ 974378 h 2048798"/>
                    <a:gd name="connsiteX38" fmla="*/ 2590800 w 4232910"/>
                    <a:gd name="connsiteY38" fmla="*/ 981998 h 2048798"/>
                    <a:gd name="connsiteX39" fmla="*/ 2446020 w 4232910"/>
                    <a:gd name="connsiteY39" fmla="*/ 1058198 h 2048798"/>
                    <a:gd name="connsiteX40" fmla="*/ 2438400 w 4232910"/>
                    <a:gd name="connsiteY40" fmla="*/ 1134398 h 2048798"/>
                    <a:gd name="connsiteX41" fmla="*/ 2354580 w 4232910"/>
                    <a:gd name="connsiteY41" fmla="*/ 1134398 h 2048798"/>
                    <a:gd name="connsiteX42" fmla="*/ 2346960 w 4232910"/>
                    <a:gd name="connsiteY42" fmla="*/ 1187738 h 2048798"/>
                    <a:gd name="connsiteX43" fmla="*/ 2240280 w 4232910"/>
                    <a:gd name="connsiteY43" fmla="*/ 1202978 h 2048798"/>
                    <a:gd name="connsiteX44" fmla="*/ 2240280 w 4232910"/>
                    <a:gd name="connsiteY44" fmla="*/ 1263938 h 2048798"/>
                    <a:gd name="connsiteX45" fmla="*/ 2194560 w 4232910"/>
                    <a:gd name="connsiteY45" fmla="*/ 1340138 h 2048798"/>
                    <a:gd name="connsiteX46" fmla="*/ 2118360 w 4232910"/>
                    <a:gd name="connsiteY46" fmla="*/ 1347758 h 2048798"/>
                    <a:gd name="connsiteX47" fmla="*/ 2034540 w 4232910"/>
                    <a:gd name="connsiteY47" fmla="*/ 1172498 h 2048798"/>
                    <a:gd name="connsiteX48" fmla="*/ 1783080 w 4232910"/>
                    <a:gd name="connsiteY48" fmla="*/ 1073438 h 2048798"/>
                    <a:gd name="connsiteX49" fmla="*/ 1684020 w 4232910"/>
                    <a:gd name="connsiteY49" fmla="*/ 1081058 h 2048798"/>
                    <a:gd name="connsiteX50" fmla="*/ 1470660 w 4232910"/>
                    <a:gd name="connsiteY50" fmla="*/ 1012478 h 2048798"/>
                    <a:gd name="connsiteX51" fmla="*/ 1417320 w 4232910"/>
                    <a:gd name="connsiteY51" fmla="*/ 1020098 h 2048798"/>
                    <a:gd name="connsiteX52" fmla="*/ 1356360 w 4232910"/>
                    <a:gd name="connsiteY52" fmla="*/ 1142018 h 2048798"/>
                    <a:gd name="connsiteX53" fmla="*/ 1325880 w 4232910"/>
                    <a:gd name="connsiteY53" fmla="*/ 1286798 h 2048798"/>
                    <a:gd name="connsiteX54" fmla="*/ 1303020 w 4232910"/>
                    <a:gd name="connsiteY54" fmla="*/ 1370618 h 2048798"/>
                    <a:gd name="connsiteX55" fmla="*/ 1188720 w 4232910"/>
                    <a:gd name="connsiteY55" fmla="*/ 1393478 h 2048798"/>
                    <a:gd name="connsiteX56" fmla="*/ 1158240 w 4232910"/>
                    <a:gd name="connsiteY56" fmla="*/ 1454438 h 2048798"/>
                    <a:gd name="connsiteX57" fmla="*/ 1219200 w 4232910"/>
                    <a:gd name="connsiteY57" fmla="*/ 1576358 h 2048798"/>
                    <a:gd name="connsiteX58" fmla="*/ 960120 w 4232910"/>
                    <a:gd name="connsiteY58" fmla="*/ 1644938 h 2048798"/>
                    <a:gd name="connsiteX59" fmla="*/ 822960 w 4232910"/>
                    <a:gd name="connsiteY59" fmla="*/ 1599218 h 2048798"/>
                    <a:gd name="connsiteX60" fmla="*/ 845820 w 4232910"/>
                    <a:gd name="connsiteY60" fmla="*/ 1835438 h 2048798"/>
                    <a:gd name="connsiteX61" fmla="*/ 754380 w 4232910"/>
                    <a:gd name="connsiteY61" fmla="*/ 1904018 h 2048798"/>
                    <a:gd name="connsiteX62" fmla="*/ 624840 w 4232910"/>
                    <a:gd name="connsiteY62" fmla="*/ 1896398 h 2048798"/>
                    <a:gd name="connsiteX63" fmla="*/ 571500 w 4232910"/>
                    <a:gd name="connsiteY63" fmla="*/ 1934498 h 2048798"/>
                    <a:gd name="connsiteX64" fmla="*/ 525780 w 4232910"/>
                    <a:gd name="connsiteY64" fmla="*/ 1904018 h 2048798"/>
                    <a:gd name="connsiteX65" fmla="*/ 480060 w 4232910"/>
                    <a:gd name="connsiteY65" fmla="*/ 1919258 h 2048798"/>
                    <a:gd name="connsiteX66" fmla="*/ 495300 w 4232910"/>
                    <a:gd name="connsiteY66" fmla="*/ 2003078 h 2048798"/>
                    <a:gd name="connsiteX67" fmla="*/ 419100 w 4232910"/>
                    <a:gd name="connsiteY67" fmla="*/ 2048798 h 2048798"/>
                    <a:gd name="connsiteX68" fmla="*/ 342900 w 4232910"/>
                    <a:gd name="connsiteY68" fmla="*/ 2010698 h 2048798"/>
                    <a:gd name="connsiteX69" fmla="*/ 281940 w 4232910"/>
                    <a:gd name="connsiteY69" fmla="*/ 2033558 h 2048798"/>
                    <a:gd name="connsiteX70" fmla="*/ 266700 w 4232910"/>
                    <a:gd name="connsiteY70" fmla="*/ 2010698 h 2048798"/>
                    <a:gd name="connsiteX71" fmla="*/ 0 w 4232910"/>
                    <a:gd name="connsiteY71" fmla="*/ 2003078 h 2048798"/>
                    <a:gd name="connsiteX72" fmla="*/ 53340 w 4232910"/>
                    <a:gd name="connsiteY72" fmla="*/ 1743998 h 2048798"/>
                    <a:gd name="connsiteX73" fmla="*/ 175260 w 4232910"/>
                    <a:gd name="connsiteY73" fmla="*/ 1652558 h 2048798"/>
                    <a:gd name="connsiteX74" fmla="*/ 137160 w 4232910"/>
                    <a:gd name="connsiteY74" fmla="*/ 1507778 h 2048798"/>
                    <a:gd name="connsiteX75" fmla="*/ 83820 w 4232910"/>
                    <a:gd name="connsiteY75" fmla="*/ 1500158 h 2048798"/>
                    <a:gd name="connsiteX76" fmla="*/ 121920 w 4232910"/>
                    <a:gd name="connsiteY76" fmla="*/ 1439198 h 2048798"/>
                    <a:gd name="connsiteX77" fmla="*/ 297180 w 4232910"/>
                    <a:gd name="connsiteY77" fmla="*/ 1362998 h 2048798"/>
                    <a:gd name="connsiteX78" fmla="*/ 525780 w 4232910"/>
                    <a:gd name="connsiteY78" fmla="*/ 1279178 h 2048798"/>
                    <a:gd name="connsiteX79" fmla="*/ 525780 w 4232910"/>
                    <a:gd name="connsiteY79" fmla="*/ 959138 h 2048798"/>
                    <a:gd name="connsiteX80" fmla="*/ 586740 w 4232910"/>
                    <a:gd name="connsiteY80" fmla="*/ 882938 h 2048798"/>
                    <a:gd name="connsiteX81" fmla="*/ 571500 w 4232910"/>
                    <a:gd name="connsiteY81" fmla="*/ 844838 h 2048798"/>
                    <a:gd name="connsiteX82" fmla="*/ 586740 w 4232910"/>
                    <a:gd name="connsiteY82" fmla="*/ 783878 h 2048798"/>
                    <a:gd name="connsiteX83" fmla="*/ 518160 w 4232910"/>
                    <a:gd name="connsiteY83" fmla="*/ 677198 h 2048798"/>
                    <a:gd name="connsiteX84" fmla="*/ 304800 w 4232910"/>
                    <a:gd name="connsiteY84" fmla="*/ 517178 h 2048798"/>
                    <a:gd name="connsiteX85" fmla="*/ 198120 w 4232910"/>
                    <a:gd name="connsiteY85" fmla="*/ 288578 h 2048798"/>
                    <a:gd name="connsiteX86" fmla="*/ 281940 w 4232910"/>
                    <a:gd name="connsiteY86" fmla="*/ 227618 h 2048798"/>
                    <a:gd name="connsiteX87" fmla="*/ 396240 w 4232910"/>
                    <a:gd name="connsiteY87" fmla="*/ 227618 h 2048798"/>
                    <a:gd name="connsiteX88" fmla="*/ 381000 w 4232910"/>
                    <a:gd name="connsiteY88" fmla="*/ 387638 h 2048798"/>
                    <a:gd name="connsiteX89" fmla="*/ 434340 w 4232910"/>
                    <a:gd name="connsiteY89" fmla="*/ 440978 h 2048798"/>
                    <a:gd name="connsiteX90" fmla="*/ 670560 w 4232910"/>
                    <a:gd name="connsiteY90" fmla="*/ 562898 h 2048798"/>
                    <a:gd name="connsiteX91" fmla="*/ 899160 w 4232910"/>
                    <a:gd name="connsiteY91" fmla="*/ 570518 h 2048798"/>
                    <a:gd name="connsiteX92" fmla="*/ 937260 w 4232910"/>
                    <a:gd name="connsiteY92" fmla="*/ 448598 h 2048798"/>
                    <a:gd name="connsiteX93" fmla="*/ 1082040 w 4232910"/>
                    <a:gd name="connsiteY93" fmla="*/ 372398 h 2048798"/>
                    <a:gd name="connsiteX94" fmla="*/ 1409700 w 4232910"/>
                    <a:gd name="connsiteY94" fmla="*/ 280958 h 2048798"/>
                    <a:gd name="connsiteX95" fmla="*/ 1623060 w 4232910"/>
                    <a:gd name="connsiteY95" fmla="*/ 395258 h 2048798"/>
                    <a:gd name="connsiteX96" fmla="*/ 1844040 w 4232910"/>
                    <a:gd name="connsiteY96" fmla="*/ 410498 h 2048798"/>
                    <a:gd name="connsiteX97" fmla="*/ 2186940 w 4232910"/>
                    <a:gd name="connsiteY97" fmla="*/ 410498 h 2048798"/>
                    <a:gd name="connsiteX98" fmla="*/ 2651760 w 4232910"/>
                    <a:gd name="connsiteY98" fmla="*/ 334298 h 2048798"/>
                    <a:gd name="connsiteX99" fmla="*/ 2689860 w 4232910"/>
                    <a:gd name="connsiteY99" fmla="*/ 280958 h 2048798"/>
                    <a:gd name="connsiteX100" fmla="*/ 2781300 w 4232910"/>
                    <a:gd name="connsiteY100" fmla="*/ 341918 h 2048798"/>
                    <a:gd name="connsiteX101" fmla="*/ 3139440 w 4232910"/>
                    <a:gd name="connsiteY101" fmla="*/ 296198 h 2048798"/>
                    <a:gd name="connsiteX102" fmla="*/ 3200400 w 4232910"/>
                    <a:gd name="connsiteY102" fmla="*/ 219998 h 2048798"/>
                    <a:gd name="connsiteX103" fmla="*/ 3284220 w 4232910"/>
                    <a:gd name="connsiteY103" fmla="*/ 265718 h 2048798"/>
                    <a:gd name="connsiteX104" fmla="*/ 3497580 w 4232910"/>
                    <a:gd name="connsiteY104" fmla="*/ 204758 h 2048798"/>
                    <a:gd name="connsiteX105" fmla="*/ 3566160 w 4232910"/>
                    <a:gd name="connsiteY105" fmla="*/ 75218 h 2048798"/>
                    <a:gd name="connsiteX106" fmla="*/ 3672840 w 4232910"/>
                    <a:gd name="connsiteY106" fmla="*/ 67598 h 20487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</a:cxnLst>
                  <a:rect l="l" t="t" r="r" b="b"/>
                  <a:pathLst>
                    <a:path w="4232910" h="2048798">
                      <a:moveTo>
                        <a:pt x="3808038" y="0"/>
                      </a:moveTo>
                      <a:lnTo>
                        <a:pt x="3902710" y="82838"/>
                      </a:lnTo>
                      <a:lnTo>
                        <a:pt x="3890010" y="159038"/>
                      </a:lnTo>
                      <a:lnTo>
                        <a:pt x="3953510" y="178088"/>
                      </a:lnTo>
                      <a:lnTo>
                        <a:pt x="3959860" y="292388"/>
                      </a:lnTo>
                      <a:lnTo>
                        <a:pt x="3896360" y="355888"/>
                      </a:lnTo>
                      <a:lnTo>
                        <a:pt x="3966210" y="393988"/>
                      </a:lnTo>
                      <a:lnTo>
                        <a:pt x="4010660" y="635288"/>
                      </a:lnTo>
                      <a:lnTo>
                        <a:pt x="4118610" y="698788"/>
                      </a:lnTo>
                      <a:lnTo>
                        <a:pt x="4112260" y="882938"/>
                      </a:lnTo>
                      <a:lnTo>
                        <a:pt x="4220210" y="946438"/>
                      </a:lnTo>
                      <a:lnTo>
                        <a:pt x="4182110" y="1092488"/>
                      </a:lnTo>
                      <a:lnTo>
                        <a:pt x="4232910" y="1124238"/>
                      </a:lnTo>
                      <a:lnTo>
                        <a:pt x="4220210" y="1251238"/>
                      </a:lnTo>
                      <a:lnTo>
                        <a:pt x="4086860" y="1371888"/>
                      </a:lnTo>
                      <a:lnTo>
                        <a:pt x="3997960" y="1422688"/>
                      </a:lnTo>
                      <a:lnTo>
                        <a:pt x="3902936" y="1397348"/>
                      </a:lnTo>
                      <a:lnTo>
                        <a:pt x="3855720" y="1355378"/>
                      </a:lnTo>
                      <a:lnTo>
                        <a:pt x="3779520" y="1408718"/>
                      </a:lnTo>
                      <a:lnTo>
                        <a:pt x="3649980" y="1454438"/>
                      </a:lnTo>
                      <a:lnTo>
                        <a:pt x="3619500" y="1530638"/>
                      </a:lnTo>
                      <a:lnTo>
                        <a:pt x="3482340" y="1553498"/>
                      </a:lnTo>
                      <a:lnTo>
                        <a:pt x="3444240" y="1507778"/>
                      </a:lnTo>
                      <a:lnTo>
                        <a:pt x="3375660" y="1553498"/>
                      </a:lnTo>
                      <a:lnTo>
                        <a:pt x="3253740" y="1576358"/>
                      </a:lnTo>
                      <a:lnTo>
                        <a:pt x="3177540" y="1652558"/>
                      </a:lnTo>
                      <a:lnTo>
                        <a:pt x="3124200" y="1515398"/>
                      </a:lnTo>
                      <a:lnTo>
                        <a:pt x="3162300" y="1408718"/>
                      </a:lnTo>
                      <a:lnTo>
                        <a:pt x="3078480" y="1393478"/>
                      </a:lnTo>
                      <a:lnTo>
                        <a:pt x="3086100" y="1309658"/>
                      </a:lnTo>
                      <a:lnTo>
                        <a:pt x="3086100" y="1248698"/>
                      </a:lnTo>
                      <a:lnTo>
                        <a:pt x="3040380" y="1225838"/>
                      </a:lnTo>
                      <a:lnTo>
                        <a:pt x="2933700" y="1142018"/>
                      </a:lnTo>
                      <a:lnTo>
                        <a:pt x="2842260" y="1157258"/>
                      </a:lnTo>
                      <a:lnTo>
                        <a:pt x="2758440" y="1157258"/>
                      </a:lnTo>
                      <a:lnTo>
                        <a:pt x="2651760" y="1119158"/>
                      </a:lnTo>
                      <a:lnTo>
                        <a:pt x="2697480" y="1020098"/>
                      </a:lnTo>
                      <a:lnTo>
                        <a:pt x="2667000" y="974378"/>
                      </a:lnTo>
                      <a:lnTo>
                        <a:pt x="2590800" y="981998"/>
                      </a:lnTo>
                      <a:lnTo>
                        <a:pt x="2446020" y="1058198"/>
                      </a:lnTo>
                      <a:lnTo>
                        <a:pt x="2438400" y="1134398"/>
                      </a:lnTo>
                      <a:lnTo>
                        <a:pt x="2354580" y="1134398"/>
                      </a:lnTo>
                      <a:lnTo>
                        <a:pt x="2346960" y="1187738"/>
                      </a:lnTo>
                      <a:lnTo>
                        <a:pt x="2240280" y="1202978"/>
                      </a:lnTo>
                      <a:lnTo>
                        <a:pt x="2240280" y="1263938"/>
                      </a:lnTo>
                      <a:lnTo>
                        <a:pt x="2194560" y="1340138"/>
                      </a:lnTo>
                      <a:lnTo>
                        <a:pt x="2118360" y="1347758"/>
                      </a:lnTo>
                      <a:lnTo>
                        <a:pt x="2034540" y="1172498"/>
                      </a:lnTo>
                      <a:lnTo>
                        <a:pt x="1783080" y="1073438"/>
                      </a:lnTo>
                      <a:lnTo>
                        <a:pt x="1684020" y="1081058"/>
                      </a:lnTo>
                      <a:lnTo>
                        <a:pt x="1470660" y="1012478"/>
                      </a:lnTo>
                      <a:lnTo>
                        <a:pt x="1417320" y="1020098"/>
                      </a:lnTo>
                      <a:lnTo>
                        <a:pt x="1356360" y="1142018"/>
                      </a:lnTo>
                      <a:lnTo>
                        <a:pt x="1325880" y="1286798"/>
                      </a:lnTo>
                      <a:lnTo>
                        <a:pt x="1303020" y="1370618"/>
                      </a:lnTo>
                      <a:lnTo>
                        <a:pt x="1188720" y="1393478"/>
                      </a:lnTo>
                      <a:lnTo>
                        <a:pt x="1158240" y="1454438"/>
                      </a:lnTo>
                      <a:lnTo>
                        <a:pt x="1219200" y="1576358"/>
                      </a:lnTo>
                      <a:lnTo>
                        <a:pt x="960120" y="1644938"/>
                      </a:lnTo>
                      <a:lnTo>
                        <a:pt x="822960" y="1599218"/>
                      </a:lnTo>
                      <a:lnTo>
                        <a:pt x="845820" y="1835438"/>
                      </a:lnTo>
                      <a:lnTo>
                        <a:pt x="754380" y="1904018"/>
                      </a:lnTo>
                      <a:lnTo>
                        <a:pt x="624840" y="1896398"/>
                      </a:lnTo>
                      <a:lnTo>
                        <a:pt x="571500" y="1934498"/>
                      </a:lnTo>
                      <a:lnTo>
                        <a:pt x="525780" y="1904018"/>
                      </a:lnTo>
                      <a:lnTo>
                        <a:pt x="480060" y="1919258"/>
                      </a:lnTo>
                      <a:lnTo>
                        <a:pt x="495300" y="2003078"/>
                      </a:lnTo>
                      <a:lnTo>
                        <a:pt x="419100" y="2048798"/>
                      </a:lnTo>
                      <a:lnTo>
                        <a:pt x="342900" y="2010698"/>
                      </a:lnTo>
                      <a:lnTo>
                        <a:pt x="281940" y="2033558"/>
                      </a:lnTo>
                      <a:lnTo>
                        <a:pt x="266700" y="2010698"/>
                      </a:lnTo>
                      <a:lnTo>
                        <a:pt x="0" y="2003078"/>
                      </a:lnTo>
                      <a:lnTo>
                        <a:pt x="53340" y="1743998"/>
                      </a:lnTo>
                      <a:lnTo>
                        <a:pt x="175260" y="1652558"/>
                      </a:lnTo>
                      <a:lnTo>
                        <a:pt x="137160" y="1507778"/>
                      </a:lnTo>
                      <a:lnTo>
                        <a:pt x="83820" y="1500158"/>
                      </a:lnTo>
                      <a:lnTo>
                        <a:pt x="121920" y="1439198"/>
                      </a:lnTo>
                      <a:lnTo>
                        <a:pt x="297180" y="1362998"/>
                      </a:lnTo>
                      <a:lnTo>
                        <a:pt x="525780" y="1279178"/>
                      </a:lnTo>
                      <a:lnTo>
                        <a:pt x="525780" y="959138"/>
                      </a:lnTo>
                      <a:lnTo>
                        <a:pt x="586740" y="882938"/>
                      </a:lnTo>
                      <a:lnTo>
                        <a:pt x="571500" y="844838"/>
                      </a:lnTo>
                      <a:lnTo>
                        <a:pt x="586740" y="783878"/>
                      </a:lnTo>
                      <a:lnTo>
                        <a:pt x="518160" y="677198"/>
                      </a:lnTo>
                      <a:lnTo>
                        <a:pt x="304800" y="517178"/>
                      </a:lnTo>
                      <a:lnTo>
                        <a:pt x="198120" y="288578"/>
                      </a:lnTo>
                      <a:lnTo>
                        <a:pt x="281940" y="227618"/>
                      </a:lnTo>
                      <a:lnTo>
                        <a:pt x="396240" y="227618"/>
                      </a:lnTo>
                      <a:lnTo>
                        <a:pt x="381000" y="387638"/>
                      </a:lnTo>
                      <a:lnTo>
                        <a:pt x="434340" y="440978"/>
                      </a:lnTo>
                      <a:lnTo>
                        <a:pt x="670560" y="562898"/>
                      </a:lnTo>
                      <a:lnTo>
                        <a:pt x="899160" y="570518"/>
                      </a:lnTo>
                      <a:lnTo>
                        <a:pt x="937260" y="448598"/>
                      </a:lnTo>
                      <a:lnTo>
                        <a:pt x="1082040" y="372398"/>
                      </a:lnTo>
                      <a:lnTo>
                        <a:pt x="1409700" y="280958"/>
                      </a:lnTo>
                      <a:lnTo>
                        <a:pt x="1623060" y="395258"/>
                      </a:lnTo>
                      <a:lnTo>
                        <a:pt x="1844040" y="410498"/>
                      </a:lnTo>
                      <a:lnTo>
                        <a:pt x="2186940" y="410498"/>
                      </a:lnTo>
                      <a:lnTo>
                        <a:pt x="2651760" y="334298"/>
                      </a:lnTo>
                      <a:lnTo>
                        <a:pt x="2689860" y="280958"/>
                      </a:lnTo>
                      <a:lnTo>
                        <a:pt x="2781300" y="341918"/>
                      </a:lnTo>
                      <a:lnTo>
                        <a:pt x="3139440" y="296198"/>
                      </a:lnTo>
                      <a:lnTo>
                        <a:pt x="3200400" y="219998"/>
                      </a:lnTo>
                      <a:lnTo>
                        <a:pt x="3284220" y="265718"/>
                      </a:lnTo>
                      <a:lnTo>
                        <a:pt x="3497580" y="204758"/>
                      </a:lnTo>
                      <a:lnTo>
                        <a:pt x="3566160" y="75218"/>
                      </a:lnTo>
                      <a:lnTo>
                        <a:pt x="3672840" y="67598"/>
                      </a:ln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20" name="フリーフォーム: 図形 619">
                  <a:extLst>
                    <a:ext uri="{FF2B5EF4-FFF2-40B4-BE49-F238E27FC236}">
                      <a16:creationId xmlns:a16="http://schemas.microsoft.com/office/drawing/2014/main" id="{2B8ABDD7-35B9-1FBD-5319-10039DF87014}"/>
                    </a:ext>
                  </a:extLst>
                </p:cNvPr>
                <p:cNvSpPr/>
                <p:nvPr/>
              </p:nvSpPr>
              <p:spPr>
                <a:xfrm>
                  <a:off x="717434" y="2246940"/>
                  <a:ext cx="986747" cy="729487"/>
                </a:xfrm>
                <a:custGeom>
                  <a:avLst/>
                  <a:gdLst>
                    <a:gd name="connsiteX0" fmla="*/ 2506980 w 4267200"/>
                    <a:gd name="connsiteY0" fmla="*/ 0 h 3154680"/>
                    <a:gd name="connsiteX1" fmla="*/ 2560320 w 4267200"/>
                    <a:gd name="connsiteY1" fmla="*/ 220980 h 3154680"/>
                    <a:gd name="connsiteX2" fmla="*/ 2621280 w 4267200"/>
                    <a:gd name="connsiteY2" fmla="*/ 259080 h 3154680"/>
                    <a:gd name="connsiteX3" fmla="*/ 2644140 w 4267200"/>
                    <a:gd name="connsiteY3" fmla="*/ 396240 h 3154680"/>
                    <a:gd name="connsiteX4" fmla="*/ 2575560 w 4267200"/>
                    <a:gd name="connsiteY4" fmla="*/ 426720 h 3154680"/>
                    <a:gd name="connsiteX5" fmla="*/ 2583180 w 4267200"/>
                    <a:gd name="connsiteY5" fmla="*/ 502920 h 3154680"/>
                    <a:gd name="connsiteX6" fmla="*/ 2491740 w 4267200"/>
                    <a:gd name="connsiteY6" fmla="*/ 617220 h 3154680"/>
                    <a:gd name="connsiteX7" fmla="*/ 2522220 w 4267200"/>
                    <a:gd name="connsiteY7" fmla="*/ 708660 h 3154680"/>
                    <a:gd name="connsiteX8" fmla="*/ 2560320 w 4267200"/>
                    <a:gd name="connsiteY8" fmla="*/ 861060 h 3154680"/>
                    <a:gd name="connsiteX9" fmla="*/ 2621280 w 4267200"/>
                    <a:gd name="connsiteY9" fmla="*/ 929640 h 3154680"/>
                    <a:gd name="connsiteX10" fmla="*/ 2682240 w 4267200"/>
                    <a:gd name="connsiteY10" fmla="*/ 929640 h 3154680"/>
                    <a:gd name="connsiteX11" fmla="*/ 2712720 w 4267200"/>
                    <a:gd name="connsiteY11" fmla="*/ 899160 h 3154680"/>
                    <a:gd name="connsiteX12" fmla="*/ 2857500 w 4267200"/>
                    <a:gd name="connsiteY12" fmla="*/ 899160 h 3154680"/>
                    <a:gd name="connsiteX13" fmla="*/ 2857500 w 4267200"/>
                    <a:gd name="connsiteY13" fmla="*/ 944880 h 3154680"/>
                    <a:gd name="connsiteX14" fmla="*/ 2773680 w 4267200"/>
                    <a:gd name="connsiteY14" fmla="*/ 1120140 h 3154680"/>
                    <a:gd name="connsiteX15" fmla="*/ 2766060 w 4267200"/>
                    <a:gd name="connsiteY15" fmla="*/ 1158240 h 3154680"/>
                    <a:gd name="connsiteX16" fmla="*/ 2796540 w 4267200"/>
                    <a:gd name="connsiteY16" fmla="*/ 1211580 h 3154680"/>
                    <a:gd name="connsiteX17" fmla="*/ 2811780 w 4267200"/>
                    <a:gd name="connsiteY17" fmla="*/ 1280160 h 3154680"/>
                    <a:gd name="connsiteX18" fmla="*/ 2918460 w 4267200"/>
                    <a:gd name="connsiteY18" fmla="*/ 1379220 h 3154680"/>
                    <a:gd name="connsiteX19" fmla="*/ 3139440 w 4267200"/>
                    <a:gd name="connsiteY19" fmla="*/ 1379220 h 3154680"/>
                    <a:gd name="connsiteX20" fmla="*/ 3131820 w 4267200"/>
                    <a:gd name="connsiteY20" fmla="*/ 1303020 h 3154680"/>
                    <a:gd name="connsiteX21" fmla="*/ 3238500 w 4267200"/>
                    <a:gd name="connsiteY21" fmla="*/ 1280160 h 3154680"/>
                    <a:gd name="connsiteX22" fmla="*/ 3360420 w 4267200"/>
                    <a:gd name="connsiteY22" fmla="*/ 1348740 h 3154680"/>
                    <a:gd name="connsiteX23" fmla="*/ 3467100 w 4267200"/>
                    <a:gd name="connsiteY23" fmla="*/ 1181100 h 3154680"/>
                    <a:gd name="connsiteX24" fmla="*/ 3520440 w 4267200"/>
                    <a:gd name="connsiteY24" fmla="*/ 1143000 h 3154680"/>
                    <a:gd name="connsiteX25" fmla="*/ 3543300 w 4267200"/>
                    <a:gd name="connsiteY25" fmla="*/ 1112520 h 3154680"/>
                    <a:gd name="connsiteX26" fmla="*/ 3451860 w 4267200"/>
                    <a:gd name="connsiteY26" fmla="*/ 990600 h 3154680"/>
                    <a:gd name="connsiteX27" fmla="*/ 3482340 w 4267200"/>
                    <a:gd name="connsiteY27" fmla="*/ 929640 h 3154680"/>
                    <a:gd name="connsiteX28" fmla="*/ 3550920 w 4267200"/>
                    <a:gd name="connsiteY28" fmla="*/ 845820 h 3154680"/>
                    <a:gd name="connsiteX29" fmla="*/ 3581400 w 4267200"/>
                    <a:gd name="connsiteY29" fmla="*/ 784860 h 3154680"/>
                    <a:gd name="connsiteX30" fmla="*/ 3703320 w 4267200"/>
                    <a:gd name="connsiteY30" fmla="*/ 784860 h 3154680"/>
                    <a:gd name="connsiteX31" fmla="*/ 3710940 w 4267200"/>
                    <a:gd name="connsiteY31" fmla="*/ 899160 h 3154680"/>
                    <a:gd name="connsiteX32" fmla="*/ 3710940 w 4267200"/>
                    <a:gd name="connsiteY32" fmla="*/ 1005840 h 3154680"/>
                    <a:gd name="connsiteX33" fmla="*/ 3710940 w 4267200"/>
                    <a:gd name="connsiteY33" fmla="*/ 1120140 h 3154680"/>
                    <a:gd name="connsiteX34" fmla="*/ 3710940 w 4267200"/>
                    <a:gd name="connsiteY34" fmla="*/ 1181100 h 3154680"/>
                    <a:gd name="connsiteX35" fmla="*/ 3794760 w 4267200"/>
                    <a:gd name="connsiteY35" fmla="*/ 1234440 h 3154680"/>
                    <a:gd name="connsiteX36" fmla="*/ 3802380 w 4267200"/>
                    <a:gd name="connsiteY36" fmla="*/ 1287780 h 3154680"/>
                    <a:gd name="connsiteX37" fmla="*/ 3878580 w 4267200"/>
                    <a:gd name="connsiteY37" fmla="*/ 1295400 h 3154680"/>
                    <a:gd name="connsiteX38" fmla="*/ 3855720 w 4267200"/>
                    <a:gd name="connsiteY38" fmla="*/ 1356360 h 3154680"/>
                    <a:gd name="connsiteX39" fmla="*/ 3909060 w 4267200"/>
                    <a:gd name="connsiteY39" fmla="*/ 1493520 h 3154680"/>
                    <a:gd name="connsiteX40" fmla="*/ 3909060 w 4267200"/>
                    <a:gd name="connsiteY40" fmla="*/ 1554480 h 3154680"/>
                    <a:gd name="connsiteX41" fmla="*/ 3931920 w 4267200"/>
                    <a:gd name="connsiteY41" fmla="*/ 1623060 h 3154680"/>
                    <a:gd name="connsiteX42" fmla="*/ 3939540 w 4267200"/>
                    <a:gd name="connsiteY42" fmla="*/ 1653540 h 3154680"/>
                    <a:gd name="connsiteX43" fmla="*/ 4000500 w 4267200"/>
                    <a:gd name="connsiteY43" fmla="*/ 1668780 h 3154680"/>
                    <a:gd name="connsiteX44" fmla="*/ 4091940 w 4267200"/>
                    <a:gd name="connsiteY44" fmla="*/ 1668780 h 3154680"/>
                    <a:gd name="connsiteX45" fmla="*/ 4091940 w 4267200"/>
                    <a:gd name="connsiteY45" fmla="*/ 1729740 h 3154680"/>
                    <a:gd name="connsiteX46" fmla="*/ 4229100 w 4267200"/>
                    <a:gd name="connsiteY46" fmla="*/ 1744980 h 3154680"/>
                    <a:gd name="connsiteX47" fmla="*/ 4198620 w 4267200"/>
                    <a:gd name="connsiteY47" fmla="*/ 1821180 h 3154680"/>
                    <a:gd name="connsiteX48" fmla="*/ 4236720 w 4267200"/>
                    <a:gd name="connsiteY48" fmla="*/ 1889760 h 3154680"/>
                    <a:gd name="connsiteX49" fmla="*/ 4267200 w 4267200"/>
                    <a:gd name="connsiteY49" fmla="*/ 2004060 h 3154680"/>
                    <a:gd name="connsiteX50" fmla="*/ 4114800 w 4267200"/>
                    <a:gd name="connsiteY50" fmla="*/ 2065020 h 3154680"/>
                    <a:gd name="connsiteX51" fmla="*/ 4145280 w 4267200"/>
                    <a:gd name="connsiteY51" fmla="*/ 2362200 h 3154680"/>
                    <a:gd name="connsiteX52" fmla="*/ 4122420 w 4267200"/>
                    <a:gd name="connsiteY52" fmla="*/ 2529840 h 3154680"/>
                    <a:gd name="connsiteX53" fmla="*/ 4061460 w 4267200"/>
                    <a:gd name="connsiteY53" fmla="*/ 2636520 h 3154680"/>
                    <a:gd name="connsiteX54" fmla="*/ 3886200 w 4267200"/>
                    <a:gd name="connsiteY54" fmla="*/ 2689860 h 3154680"/>
                    <a:gd name="connsiteX55" fmla="*/ 3916680 w 4267200"/>
                    <a:gd name="connsiteY55" fmla="*/ 2979420 h 3154680"/>
                    <a:gd name="connsiteX56" fmla="*/ 3939540 w 4267200"/>
                    <a:gd name="connsiteY56" fmla="*/ 3048000 h 3154680"/>
                    <a:gd name="connsiteX57" fmla="*/ 3939540 w 4267200"/>
                    <a:gd name="connsiteY57" fmla="*/ 3124200 h 3154680"/>
                    <a:gd name="connsiteX58" fmla="*/ 3893820 w 4267200"/>
                    <a:gd name="connsiteY58" fmla="*/ 3154680 h 3154680"/>
                    <a:gd name="connsiteX59" fmla="*/ 3825240 w 4267200"/>
                    <a:gd name="connsiteY59" fmla="*/ 3116580 h 3154680"/>
                    <a:gd name="connsiteX60" fmla="*/ 3832860 w 4267200"/>
                    <a:gd name="connsiteY60" fmla="*/ 3002280 h 3154680"/>
                    <a:gd name="connsiteX61" fmla="*/ 3672840 w 4267200"/>
                    <a:gd name="connsiteY61" fmla="*/ 2872740 h 3154680"/>
                    <a:gd name="connsiteX62" fmla="*/ 3604260 w 4267200"/>
                    <a:gd name="connsiteY62" fmla="*/ 2903220 h 3154680"/>
                    <a:gd name="connsiteX63" fmla="*/ 3451860 w 4267200"/>
                    <a:gd name="connsiteY63" fmla="*/ 2811780 h 3154680"/>
                    <a:gd name="connsiteX64" fmla="*/ 3406140 w 4267200"/>
                    <a:gd name="connsiteY64" fmla="*/ 2811780 h 3154680"/>
                    <a:gd name="connsiteX65" fmla="*/ 3375660 w 4267200"/>
                    <a:gd name="connsiteY65" fmla="*/ 2727960 h 3154680"/>
                    <a:gd name="connsiteX66" fmla="*/ 3322320 w 4267200"/>
                    <a:gd name="connsiteY66" fmla="*/ 2750820 h 3154680"/>
                    <a:gd name="connsiteX67" fmla="*/ 3147060 w 4267200"/>
                    <a:gd name="connsiteY67" fmla="*/ 2590800 h 3154680"/>
                    <a:gd name="connsiteX68" fmla="*/ 3063240 w 4267200"/>
                    <a:gd name="connsiteY68" fmla="*/ 2522220 h 3154680"/>
                    <a:gd name="connsiteX69" fmla="*/ 2979708 w 4267200"/>
                    <a:gd name="connsiteY69" fmla="*/ 2477668 h 3154680"/>
                    <a:gd name="connsiteX70" fmla="*/ 2916556 w 4267200"/>
                    <a:gd name="connsiteY70" fmla="*/ 2549844 h 3154680"/>
                    <a:gd name="connsiteX71" fmla="*/ 2830830 w 4267200"/>
                    <a:gd name="connsiteY71" fmla="*/ 2530792 h 3154680"/>
                    <a:gd name="connsiteX72" fmla="*/ 2914792 w 4267200"/>
                    <a:gd name="connsiteY72" fmla="*/ 2417628 h 3154680"/>
                    <a:gd name="connsiteX73" fmla="*/ 2811780 w 4267200"/>
                    <a:gd name="connsiteY73" fmla="*/ 2286000 h 3154680"/>
                    <a:gd name="connsiteX74" fmla="*/ 2773680 w 4267200"/>
                    <a:gd name="connsiteY74" fmla="*/ 2308860 h 3154680"/>
                    <a:gd name="connsiteX75" fmla="*/ 2705100 w 4267200"/>
                    <a:gd name="connsiteY75" fmla="*/ 2278380 h 3154680"/>
                    <a:gd name="connsiteX76" fmla="*/ 2590800 w 4267200"/>
                    <a:gd name="connsiteY76" fmla="*/ 2316480 h 3154680"/>
                    <a:gd name="connsiteX77" fmla="*/ 2423160 w 4267200"/>
                    <a:gd name="connsiteY77" fmla="*/ 2377440 h 3154680"/>
                    <a:gd name="connsiteX78" fmla="*/ 2324100 w 4267200"/>
                    <a:gd name="connsiteY78" fmla="*/ 2369820 h 3154680"/>
                    <a:gd name="connsiteX79" fmla="*/ 2133600 w 4267200"/>
                    <a:gd name="connsiteY79" fmla="*/ 2499360 h 3154680"/>
                    <a:gd name="connsiteX80" fmla="*/ 1996440 w 4267200"/>
                    <a:gd name="connsiteY80" fmla="*/ 2468880 h 3154680"/>
                    <a:gd name="connsiteX81" fmla="*/ 1866900 w 4267200"/>
                    <a:gd name="connsiteY81" fmla="*/ 2400300 h 3154680"/>
                    <a:gd name="connsiteX82" fmla="*/ 1866900 w 4267200"/>
                    <a:gd name="connsiteY82" fmla="*/ 2476500 h 3154680"/>
                    <a:gd name="connsiteX83" fmla="*/ 1844040 w 4267200"/>
                    <a:gd name="connsiteY83" fmla="*/ 2514600 h 3154680"/>
                    <a:gd name="connsiteX84" fmla="*/ 1744980 w 4267200"/>
                    <a:gd name="connsiteY84" fmla="*/ 2575560 h 3154680"/>
                    <a:gd name="connsiteX85" fmla="*/ 1714500 w 4267200"/>
                    <a:gd name="connsiteY85" fmla="*/ 2491740 h 3154680"/>
                    <a:gd name="connsiteX86" fmla="*/ 1676400 w 4267200"/>
                    <a:gd name="connsiteY86" fmla="*/ 2400300 h 3154680"/>
                    <a:gd name="connsiteX87" fmla="*/ 1638300 w 4267200"/>
                    <a:gd name="connsiteY87" fmla="*/ 2400300 h 3154680"/>
                    <a:gd name="connsiteX88" fmla="*/ 1577340 w 4267200"/>
                    <a:gd name="connsiteY88" fmla="*/ 2522220 h 3154680"/>
                    <a:gd name="connsiteX89" fmla="*/ 1508760 w 4267200"/>
                    <a:gd name="connsiteY89" fmla="*/ 2606040 h 3154680"/>
                    <a:gd name="connsiteX90" fmla="*/ 1493520 w 4267200"/>
                    <a:gd name="connsiteY90" fmla="*/ 2644140 h 3154680"/>
                    <a:gd name="connsiteX91" fmla="*/ 1249680 w 4267200"/>
                    <a:gd name="connsiteY91" fmla="*/ 2781300 h 3154680"/>
                    <a:gd name="connsiteX92" fmla="*/ 1097280 w 4267200"/>
                    <a:gd name="connsiteY92" fmla="*/ 2712720 h 3154680"/>
                    <a:gd name="connsiteX93" fmla="*/ 1005840 w 4267200"/>
                    <a:gd name="connsiteY93" fmla="*/ 2758440 h 3154680"/>
                    <a:gd name="connsiteX94" fmla="*/ 944880 w 4267200"/>
                    <a:gd name="connsiteY94" fmla="*/ 2682240 h 3154680"/>
                    <a:gd name="connsiteX95" fmla="*/ 967740 w 4267200"/>
                    <a:gd name="connsiteY95" fmla="*/ 2613660 h 3154680"/>
                    <a:gd name="connsiteX96" fmla="*/ 906780 w 4267200"/>
                    <a:gd name="connsiteY96" fmla="*/ 2537460 h 3154680"/>
                    <a:gd name="connsiteX97" fmla="*/ 822960 w 4267200"/>
                    <a:gd name="connsiteY97" fmla="*/ 2499360 h 3154680"/>
                    <a:gd name="connsiteX98" fmla="*/ 746760 w 4267200"/>
                    <a:gd name="connsiteY98" fmla="*/ 2407920 h 3154680"/>
                    <a:gd name="connsiteX99" fmla="*/ 601980 w 4267200"/>
                    <a:gd name="connsiteY99" fmla="*/ 2385060 h 3154680"/>
                    <a:gd name="connsiteX100" fmla="*/ 525780 w 4267200"/>
                    <a:gd name="connsiteY100" fmla="*/ 2324100 h 3154680"/>
                    <a:gd name="connsiteX101" fmla="*/ 457200 w 4267200"/>
                    <a:gd name="connsiteY101" fmla="*/ 2522220 h 3154680"/>
                    <a:gd name="connsiteX102" fmla="*/ 403860 w 4267200"/>
                    <a:gd name="connsiteY102" fmla="*/ 2598420 h 3154680"/>
                    <a:gd name="connsiteX103" fmla="*/ 167640 w 4267200"/>
                    <a:gd name="connsiteY103" fmla="*/ 2720340 h 3154680"/>
                    <a:gd name="connsiteX104" fmla="*/ 144780 w 4267200"/>
                    <a:gd name="connsiteY104" fmla="*/ 2613660 h 3154680"/>
                    <a:gd name="connsiteX105" fmla="*/ 160020 w 4267200"/>
                    <a:gd name="connsiteY105" fmla="*/ 2293620 h 3154680"/>
                    <a:gd name="connsiteX106" fmla="*/ 53340 w 4267200"/>
                    <a:gd name="connsiteY106" fmla="*/ 2209800 h 3154680"/>
                    <a:gd name="connsiteX107" fmla="*/ 0 w 4267200"/>
                    <a:gd name="connsiteY107" fmla="*/ 2080260 h 3154680"/>
                    <a:gd name="connsiteX108" fmla="*/ 22860 w 4267200"/>
                    <a:gd name="connsiteY108" fmla="*/ 2019300 h 3154680"/>
                    <a:gd name="connsiteX109" fmla="*/ 91440 w 4267200"/>
                    <a:gd name="connsiteY109" fmla="*/ 2004060 h 3154680"/>
                    <a:gd name="connsiteX110" fmla="*/ 175260 w 4267200"/>
                    <a:gd name="connsiteY110" fmla="*/ 1920240 h 3154680"/>
                    <a:gd name="connsiteX111" fmla="*/ 220980 w 4267200"/>
                    <a:gd name="connsiteY111" fmla="*/ 1859280 h 3154680"/>
                    <a:gd name="connsiteX112" fmla="*/ 175260 w 4267200"/>
                    <a:gd name="connsiteY112" fmla="*/ 1706880 h 3154680"/>
                    <a:gd name="connsiteX113" fmla="*/ 182880 w 4267200"/>
                    <a:gd name="connsiteY113" fmla="*/ 1645920 h 3154680"/>
                    <a:gd name="connsiteX114" fmla="*/ 0 w 4267200"/>
                    <a:gd name="connsiteY114" fmla="*/ 1470660 h 3154680"/>
                    <a:gd name="connsiteX115" fmla="*/ 45720 w 4267200"/>
                    <a:gd name="connsiteY115" fmla="*/ 1386840 h 3154680"/>
                    <a:gd name="connsiteX116" fmla="*/ 137160 w 4267200"/>
                    <a:gd name="connsiteY116" fmla="*/ 1181100 h 3154680"/>
                    <a:gd name="connsiteX117" fmla="*/ 190500 w 4267200"/>
                    <a:gd name="connsiteY117" fmla="*/ 1242060 h 3154680"/>
                    <a:gd name="connsiteX118" fmla="*/ 335280 w 4267200"/>
                    <a:gd name="connsiteY118" fmla="*/ 1150620 h 3154680"/>
                    <a:gd name="connsiteX119" fmla="*/ 502920 w 4267200"/>
                    <a:gd name="connsiteY119" fmla="*/ 1143000 h 3154680"/>
                    <a:gd name="connsiteX120" fmla="*/ 487680 w 4267200"/>
                    <a:gd name="connsiteY120" fmla="*/ 1066800 h 3154680"/>
                    <a:gd name="connsiteX121" fmla="*/ 320040 w 4267200"/>
                    <a:gd name="connsiteY121" fmla="*/ 1043940 h 3154680"/>
                    <a:gd name="connsiteX122" fmla="*/ 289560 w 4267200"/>
                    <a:gd name="connsiteY122" fmla="*/ 1005840 h 3154680"/>
                    <a:gd name="connsiteX123" fmla="*/ 289560 w 4267200"/>
                    <a:gd name="connsiteY123" fmla="*/ 944880 h 3154680"/>
                    <a:gd name="connsiteX124" fmla="*/ 373380 w 4267200"/>
                    <a:gd name="connsiteY124" fmla="*/ 906780 h 3154680"/>
                    <a:gd name="connsiteX125" fmla="*/ 434340 w 4267200"/>
                    <a:gd name="connsiteY125" fmla="*/ 906780 h 3154680"/>
                    <a:gd name="connsiteX126" fmla="*/ 472440 w 4267200"/>
                    <a:gd name="connsiteY126" fmla="*/ 990600 h 3154680"/>
                    <a:gd name="connsiteX127" fmla="*/ 739140 w 4267200"/>
                    <a:gd name="connsiteY127" fmla="*/ 944880 h 3154680"/>
                    <a:gd name="connsiteX128" fmla="*/ 754380 w 4267200"/>
                    <a:gd name="connsiteY128" fmla="*/ 998220 h 3154680"/>
                    <a:gd name="connsiteX129" fmla="*/ 822960 w 4267200"/>
                    <a:gd name="connsiteY129" fmla="*/ 990600 h 3154680"/>
                    <a:gd name="connsiteX130" fmla="*/ 861060 w 4267200"/>
                    <a:gd name="connsiteY130" fmla="*/ 1120140 h 3154680"/>
                    <a:gd name="connsiteX131" fmla="*/ 982980 w 4267200"/>
                    <a:gd name="connsiteY131" fmla="*/ 1112520 h 3154680"/>
                    <a:gd name="connsiteX132" fmla="*/ 1005840 w 4267200"/>
                    <a:gd name="connsiteY132" fmla="*/ 1066800 h 3154680"/>
                    <a:gd name="connsiteX133" fmla="*/ 967740 w 4267200"/>
                    <a:gd name="connsiteY133" fmla="*/ 1036320 h 3154680"/>
                    <a:gd name="connsiteX134" fmla="*/ 960120 w 4267200"/>
                    <a:gd name="connsiteY134" fmla="*/ 967740 h 3154680"/>
                    <a:gd name="connsiteX135" fmla="*/ 1059180 w 4267200"/>
                    <a:gd name="connsiteY135" fmla="*/ 967740 h 3154680"/>
                    <a:gd name="connsiteX136" fmla="*/ 1165860 w 4267200"/>
                    <a:gd name="connsiteY136" fmla="*/ 922020 h 3154680"/>
                    <a:gd name="connsiteX137" fmla="*/ 1196340 w 4267200"/>
                    <a:gd name="connsiteY137" fmla="*/ 906780 h 3154680"/>
                    <a:gd name="connsiteX138" fmla="*/ 1272540 w 4267200"/>
                    <a:gd name="connsiteY138" fmla="*/ 967740 h 3154680"/>
                    <a:gd name="connsiteX139" fmla="*/ 1257300 w 4267200"/>
                    <a:gd name="connsiteY139" fmla="*/ 990600 h 3154680"/>
                    <a:gd name="connsiteX140" fmla="*/ 1165860 w 4267200"/>
                    <a:gd name="connsiteY140" fmla="*/ 975360 h 3154680"/>
                    <a:gd name="connsiteX141" fmla="*/ 1074420 w 4267200"/>
                    <a:gd name="connsiteY141" fmla="*/ 990600 h 3154680"/>
                    <a:gd name="connsiteX142" fmla="*/ 1066800 w 4267200"/>
                    <a:gd name="connsiteY142" fmla="*/ 1059180 h 3154680"/>
                    <a:gd name="connsiteX143" fmla="*/ 1082040 w 4267200"/>
                    <a:gd name="connsiteY143" fmla="*/ 1120140 h 3154680"/>
                    <a:gd name="connsiteX144" fmla="*/ 1135380 w 4267200"/>
                    <a:gd name="connsiteY144" fmla="*/ 1074420 h 3154680"/>
                    <a:gd name="connsiteX145" fmla="*/ 1219200 w 4267200"/>
                    <a:gd name="connsiteY145" fmla="*/ 1082040 h 3154680"/>
                    <a:gd name="connsiteX146" fmla="*/ 1341120 w 4267200"/>
                    <a:gd name="connsiteY146" fmla="*/ 1112520 h 3154680"/>
                    <a:gd name="connsiteX147" fmla="*/ 1417320 w 4267200"/>
                    <a:gd name="connsiteY147" fmla="*/ 1036320 h 3154680"/>
                    <a:gd name="connsiteX148" fmla="*/ 1417320 w 4267200"/>
                    <a:gd name="connsiteY148" fmla="*/ 975360 h 3154680"/>
                    <a:gd name="connsiteX149" fmla="*/ 1493520 w 4267200"/>
                    <a:gd name="connsiteY149" fmla="*/ 944880 h 3154680"/>
                    <a:gd name="connsiteX150" fmla="*/ 1539240 w 4267200"/>
                    <a:gd name="connsiteY150" fmla="*/ 990600 h 3154680"/>
                    <a:gd name="connsiteX151" fmla="*/ 1630680 w 4267200"/>
                    <a:gd name="connsiteY151" fmla="*/ 944880 h 3154680"/>
                    <a:gd name="connsiteX152" fmla="*/ 1714500 w 4267200"/>
                    <a:gd name="connsiteY152" fmla="*/ 922020 h 3154680"/>
                    <a:gd name="connsiteX153" fmla="*/ 1729740 w 4267200"/>
                    <a:gd name="connsiteY153" fmla="*/ 838200 h 3154680"/>
                    <a:gd name="connsiteX154" fmla="*/ 1767840 w 4267200"/>
                    <a:gd name="connsiteY154" fmla="*/ 731520 h 3154680"/>
                    <a:gd name="connsiteX155" fmla="*/ 1828800 w 4267200"/>
                    <a:gd name="connsiteY155" fmla="*/ 701040 h 3154680"/>
                    <a:gd name="connsiteX156" fmla="*/ 1805940 w 4267200"/>
                    <a:gd name="connsiteY156" fmla="*/ 586740 h 3154680"/>
                    <a:gd name="connsiteX157" fmla="*/ 1859280 w 4267200"/>
                    <a:gd name="connsiteY157" fmla="*/ 533400 h 3154680"/>
                    <a:gd name="connsiteX158" fmla="*/ 1981200 w 4267200"/>
                    <a:gd name="connsiteY158" fmla="*/ 541020 h 3154680"/>
                    <a:gd name="connsiteX159" fmla="*/ 2004060 w 4267200"/>
                    <a:gd name="connsiteY159" fmla="*/ 472440 h 3154680"/>
                    <a:gd name="connsiteX160" fmla="*/ 2072640 w 4267200"/>
                    <a:gd name="connsiteY160" fmla="*/ 449580 h 3154680"/>
                    <a:gd name="connsiteX161" fmla="*/ 2095500 w 4267200"/>
                    <a:gd name="connsiteY161" fmla="*/ 388620 h 3154680"/>
                    <a:gd name="connsiteX162" fmla="*/ 2133600 w 4267200"/>
                    <a:gd name="connsiteY162" fmla="*/ 243840 h 3154680"/>
                    <a:gd name="connsiteX163" fmla="*/ 2164080 w 4267200"/>
                    <a:gd name="connsiteY163" fmla="*/ 213360 h 3154680"/>
                    <a:gd name="connsiteX164" fmla="*/ 2247900 w 4267200"/>
                    <a:gd name="connsiteY164" fmla="*/ 213360 h 3154680"/>
                    <a:gd name="connsiteX165" fmla="*/ 2247900 w 4267200"/>
                    <a:gd name="connsiteY165" fmla="*/ 114300 h 3154680"/>
                    <a:gd name="connsiteX166" fmla="*/ 2308860 w 4267200"/>
                    <a:gd name="connsiteY166" fmla="*/ 45720 h 3154680"/>
                    <a:gd name="connsiteX167" fmla="*/ 2369820 w 4267200"/>
                    <a:gd name="connsiteY167" fmla="*/ 76200 h 3154680"/>
                    <a:gd name="connsiteX168" fmla="*/ 2400300 w 4267200"/>
                    <a:gd name="connsiteY168" fmla="*/ 114300 h 3154680"/>
                    <a:gd name="connsiteX169" fmla="*/ 2453640 w 4267200"/>
                    <a:gd name="connsiteY169" fmla="*/ 99060 h 31546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</a:cxnLst>
                  <a:rect l="l" t="t" r="r" b="b"/>
                  <a:pathLst>
                    <a:path w="4267200" h="3154680">
                      <a:moveTo>
                        <a:pt x="2506980" y="0"/>
                      </a:moveTo>
                      <a:lnTo>
                        <a:pt x="2560320" y="220980"/>
                      </a:lnTo>
                      <a:lnTo>
                        <a:pt x="2621280" y="259080"/>
                      </a:lnTo>
                      <a:lnTo>
                        <a:pt x="2644140" y="396240"/>
                      </a:lnTo>
                      <a:lnTo>
                        <a:pt x="2575560" y="426720"/>
                      </a:lnTo>
                      <a:lnTo>
                        <a:pt x="2583180" y="502920"/>
                      </a:lnTo>
                      <a:lnTo>
                        <a:pt x="2491740" y="617220"/>
                      </a:lnTo>
                      <a:lnTo>
                        <a:pt x="2522220" y="708660"/>
                      </a:lnTo>
                      <a:lnTo>
                        <a:pt x="2560320" y="861060"/>
                      </a:lnTo>
                      <a:lnTo>
                        <a:pt x="2621280" y="929640"/>
                      </a:lnTo>
                      <a:lnTo>
                        <a:pt x="2682240" y="929640"/>
                      </a:lnTo>
                      <a:lnTo>
                        <a:pt x="2712720" y="899160"/>
                      </a:lnTo>
                      <a:lnTo>
                        <a:pt x="2857500" y="899160"/>
                      </a:lnTo>
                      <a:lnTo>
                        <a:pt x="2857500" y="944880"/>
                      </a:lnTo>
                      <a:lnTo>
                        <a:pt x="2773680" y="1120140"/>
                      </a:lnTo>
                      <a:lnTo>
                        <a:pt x="2766060" y="1158240"/>
                      </a:lnTo>
                      <a:lnTo>
                        <a:pt x="2796540" y="1211580"/>
                      </a:lnTo>
                      <a:lnTo>
                        <a:pt x="2811780" y="1280160"/>
                      </a:lnTo>
                      <a:lnTo>
                        <a:pt x="2918460" y="1379220"/>
                      </a:lnTo>
                      <a:lnTo>
                        <a:pt x="3139440" y="1379220"/>
                      </a:lnTo>
                      <a:lnTo>
                        <a:pt x="3131820" y="1303020"/>
                      </a:lnTo>
                      <a:lnTo>
                        <a:pt x="3238500" y="1280160"/>
                      </a:lnTo>
                      <a:lnTo>
                        <a:pt x="3360420" y="1348740"/>
                      </a:lnTo>
                      <a:lnTo>
                        <a:pt x="3467100" y="1181100"/>
                      </a:lnTo>
                      <a:lnTo>
                        <a:pt x="3520440" y="1143000"/>
                      </a:lnTo>
                      <a:lnTo>
                        <a:pt x="3543300" y="1112520"/>
                      </a:lnTo>
                      <a:lnTo>
                        <a:pt x="3451860" y="990600"/>
                      </a:lnTo>
                      <a:lnTo>
                        <a:pt x="3482340" y="929640"/>
                      </a:lnTo>
                      <a:lnTo>
                        <a:pt x="3550920" y="845820"/>
                      </a:lnTo>
                      <a:lnTo>
                        <a:pt x="3581400" y="784860"/>
                      </a:lnTo>
                      <a:lnTo>
                        <a:pt x="3703320" y="784860"/>
                      </a:lnTo>
                      <a:lnTo>
                        <a:pt x="3710940" y="899160"/>
                      </a:lnTo>
                      <a:lnTo>
                        <a:pt x="3710940" y="1005840"/>
                      </a:lnTo>
                      <a:lnTo>
                        <a:pt x="3710940" y="1120140"/>
                      </a:lnTo>
                      <a:lnTo>
                        <a:pt x="3710940" y="1181100"/>
                      </a:lnTo>
                      <a:lnTo>
                        <a:pt x="3794760" y="1234440"/>
                      </a:lnTo>
                      <a:lnTo>
                        <a:pt x="3802380" y="1287780"/>
                      </a:lnTo>
                      <a:lnTo>
                        <a:pt x="3878580" y="1295400"/>
                      </a:lnTo>
                      <a:lnTo>
                        <a:pt x="3855720" y="1356360"/>
                      </a:lnTo>
                      <a:lnTo>
                        <a:pt x="3909060" y="1493520"/>
                      </a:lnTo>
                      <a:lnTo>
                        <a:pt x="3909060" y="1554480"/>
                      </a:lnTo>
                      <a:lnTo>
                        <a:pt x="3931920" y="1623060"/>
                      </a:lnTo>
                      <a:lnTo>
                        <a:pt x="3939540" y="1653540"/>
                      </a:lnTo>
                      <a:lnTo>
                        <a:pt x="4000500" y="1668780"/>
                      </a:lnTo>
                      <a:lnTo>
                        <a:pt x="4091940" y="1668780"/>
                      </a:lnTo>
                      <a:lnTo>
                        <a:pt x="4091940" y="1729740"/>
                      </a:lnTo>
                      <a:lnTo>
                        <a:pt x="4229100" y="1744980"/>
                      </a:lnTo>
                      <a:lnTo>
                        <a:pt x="4198620" y="1821180"/>
                      </a:lnTo>
                      <a:lnTo>
                        <a:pt x="4236720" y="1889760"/>
                      </a:lnTo>
                      <a:lnTo>
                        <a:pt x="4267200" y="2004060"/>
                      </a:lnTo>
                      <a:lnTo>
                        <a:pt x="4114800" y="2065020"/>
                      </a:lnTo>
                      <a:lnTo>
                        <a:pt x="4145280" y="2362200"/>
                      </a:lnTo>
                      <a:lnTo>
                        <a:pt x="4122420" y="2529840"/>
                      </a:lnTo>
                      <a:lnTo>
                        <a:pt x="4061460" y="2636520"/>
                      </a:lnTo>
                      <a:lnTo>
                        <a:pt x="3886200" y="2689860"/>
                      </a:lnTo>
                      <a:lnTo>
                        <a:pt x="3916680" y="2979420"/>
                      </a:lnTo>
                      <a:lnTo>
                        <a:pt x="3939540" y="3048000"/>
                      </a:lnTo>
                      <a:lnTo>
                        <a:pt x="3939540" y="3124200"/>
                      </a:lnTo>
                      <a:lnTo>
                        <a:pt x="3893820" y="3154680"/>
                      </a:lnTo>
                      <a:lnTo>
                        <a:pt x="3825240" y="3116580"/>
                      </a:lnTo>
                      <a:lnTo>
                        <a:pt x="3832860" y="3002280"/>
                      </a:lnTo>
                      <a:lnTo>
                        <a:pt x="3672840" y="2872740"/>
                      </a:lnTo>
                      <a:lnTo>
                        <a:pt x="3604260" y="2903220"/>
                      </a:lnTo>
                      <a:lnTo>
                        <a:pt x="3451860" y="2811780"/>
                      </a:lnTo>
                      <a:lnTo>
                        <a:pt x="3406140" y="2811780"/>
                      </a:lnTo>
                      <a:lnTo>
                        <a:pt x="3375660" y="2727960"/>
                      </a:lnTo>
                      <a:lnTo>
                        <a:pt x="3322320" y="2750820"/>
                      </a:lnTo>
                      <a:lnTo>
                        <a:pt x="3147060" y="2590800"/>
                      </a:lnTo>
                      <a:lnTo>
                        <a:pt x="3063240" y="2522220"/>
                      </a:lnTo>
                      <a:lnTo>
                        <a:pt x="2979708" y="2477668"/>
                      </a:lnTo>
                      <a:lnTo>
                        <a:pt x="2916556" y="2549844"/>
                      </a:lnTo>
                      <a:lnTo>
                        <a:pt x="2830830" y="2530792"/>
                      </a:lnTo>
                      <a:lnTo>
                        <a:pt x="2914792" y="2417628"/>
                      </a:lnTo>
                      <a:lnTo>
                        <a:pt x="2811780" y="2286000"/>
                      </a:lnTo>
                      <a:lnTo>
                        <a:pt x="2773680" y="2308860"/>
                      </a:lnTo>
                      <a:lnTo>
                        <a:pt x="2705100" y="2278380"/>
                      </a:lnTo>
                      <a:lnTo>
                        <a:pt x="2590800" y="2316480"/>
                      </a:lnTo>
                      <a:lnTo>
                        <a:pt x="2423160" y="2377440"/>
                      </a:lnTo>
                      <a:lnTo>
                        <a:pt x="2324100" y="2369820"/>
                      </a:lnTo>
                      <a:lnTo>
                        <a:pt x="2133600" y="2499360"/>
                      </a:lnTo>
                      <a:lnTo>
                        <a:pt x="1996440" y="2468880"/>
                      </a:lnTo>
                      <a:lnTo>
                        <a:pt x="1866900" y="2400300"/>
                      </a:lnTo>
                      <a:lnTo>
                        <a:pt x="1866900" y="2476500"/>
                      </a:lnTo>
                      <a:lnTo>
                        <a:pt x="1844040" y="2514600"/>
                      </a:lnTo>
                      <a:lnTo>
                        <a:pt x="1744980" y="2575560"/>
                      </a:lnTo>
                      <a:lnTo>
                        <a:pt x="1714500" y="2491740"/>
                      </a:lnTo>
                      <a:lnTo>
                        <a:pt x="1676400" y="2400300"/>
                      </a:lnTo>
                      <a:lnTo>
                        <a:pt x="1638300" y="2400300"/>
                      </a:lnTo>
                      <a:lnTo>
                        <a:pt x="1577340" y="2522220"/>
                      </a:lnTo>
                      <a:lnTo>
                        <a:pt x="1508760" y="2606040"/>
                      </a:lnTo>
                      <a:lnTo>
                        <a:pt x="1493520" y="2644140"/>
                      </a:lnTo>
                      <a:lnTo>
                        <a:pt x="1249680" y="2781300"/>
                      </a:lnTo>
                      <a:lnTo>
                        <a:pt x="1097280" y="2712720"/>
                      </a:lnTo>
                      <a:lnTo>
                        <a:pt x="1005840" y="2758440"/>
                      </a:lnTo>
                      <a:lnTo>
                        <a:pt x="944880" y="2682240"/>
                      </a:lnTo>
                      <a:lnTo>
                        <a:pt x="967740" y="2613660"/>
                      </a:lnTo>
                      <a:lnTo>
                        <a:pt x="906780" y="2537460"/>
                      </a:lnTo>
                      <a:lnTo>
                        <a:pt x="822960" y="2499360"/>
                      </a:lnTo>
                      <a:lnTo>
                        <a:pt x="746760" y="2407920"/>
                      </a:lnTo>
                      <a:lnTo>
                        <a:pt x="601980" y="2385060"/>
                      </a:lnTo>
                      <a:lnTo>
                        <a:pt x="525780" y="2324100"/>
                      </a:lnTo>
                      <a:lnTo>
                        <a:pt x="457200" y="2522220"/>
                      </a:lnTo>
                      <a:lnTo>
                        <a:pt x="403860" y="2598420"/>
                      </a:lnTo>
                      <a:lnTo>
                        <a:pt x="167640" y="2720340"/>
                      </a:lnTo>
                      <a:lnTo>
                        <a:pt x="144780" y="2613660"/>
                      </a:lnTo>
                      <a:lnTo>
                        <a:pt x="160020" y="2293620"/>
                      </a:lnTo>
                      <a:lnTo>
                        <a:pt x="53340" y="2209800"/>
                      </a:lnTo>
                      <a:lnTo>
                        <a:pt x="0" y="2080260"/>
                      </a:lnTo>
                      <a:lnTo>
                        <a:pt x="22860" y="2019300"/>
                      </a:lnTo>
                      <a:lnTo>
                        <a:pt x="91440" y="2004060"/>
                      </a:lnTo>
                      <a:lnTo>
                        <a:pt x="175260" y="1920240"/>
                      </a:lnTo>
                      <a:lnTo>
                        <a:pt x="220980" y="1859280"/>
                      </a:lnTo>
                      <a:lnTo>
                        <a:pt x="175260" y="1706880"/>
                      </a:lnTo>
                      <a:lnTo>
                        <a:pt x="182880" y="1645920"/>
                      </a:lnTo>
                      <a:lnTo>
                        <a:pt x="0" y="1470660"/>
                      </a:lnTo>
                      <a:lnTo>
                        <a:pt x="45720" y="1386840"/>
                      </a:lnTo>
                      <a:lnTo>
                        <a:pt x="137160" y="1181100"/>
                      </a:lnTo>
                      <a:lnTo>
                        <a:pt x="190500" y="1242060"/>
                      </a:lnTo>
                      <a:lnTo>
                        <a:pt x="335280" y="1150620"/>
                      </a:lnTo>
                      <a:lnTo>
                        <a:pt x="502920" y="1143000"/>
                      </a:lnTo>
                      <a:lnTo>
                        <a:pt x="487680" y="1066800"/>
                      </a:lnTo>
                      <a:lnTo>
                        <a:pt x="320040" y="1043940"/>
                      </a:lnTo>
                      <a:lnTo>
                        <a:pt x="289560" y="1005840"/>
                      </a:lnTo>
                      <a:lnTo>
                        <a:pt x="289560" y="944880"/>
                      </a:lnTo>
                      <a:lnTo>
                        <a:pt x="373380" y="906780"/>
                      </a:lnTo>
                      <a:lnTo>
                        <a:pt x="434340" y="906780"/>
                      </a:lnTo>
                      <a:lnTo>
                        <a:pt x="472440" y="990600"/>
                      </a:lnTo>
                      <a:lnTo>
                        <a:pt x="739140" y="944880"/>
                      </a:lnTo>
                      <a:lnTo>
                        <a:pt x="754380" y="998220"/>
                      </a:lnTo>
                      <a:lnTo>
                        <a:pt x="822960" y="990600"/>
                      </a:lnTo>
                      <a:lnTo>
                        <a:pt x="861060" y="1120140"/>
                      </a:lnTo>
                      <a:lnTo>
                        <a:pt x="982980" y="1112520"/>
                      </a:lnTo>
                      <a:lnTo>
                        <a:pt x="1005840" y="1066800"/>
                      </a:lnTo>
                      <a:lnTo>
                        <a:pt x="967740" y="1036320"/>
                      </a:lnTo>
                      <a:lnTo>
                        <a:pt x="960120" y="967740"/>
                      </a:lnTo>
                      <a:lnTo>
                        <a:pt x="1059180" y="967740"/>
                      </a:lnTo>
                      <a:lnTo>
                        <a:pt x="1165860" y="922020"/>
                      </a:lnTo>
                      <a:lnTo>
                        <a:pt x="1196340" y="906780"/>
                      </a:lnTo>
                      <a:lnTo>
                        <a:pt x="1272540" y="967740"/>
                      </a:lnTo>
                      <a:lnTo>
                        <a:pt x="1257300" y="990600"/>
                      </a:lnTo>
                      <a:lnTo>
                        <a:pt x="1165860" y="975360"/>
                      </a:lnTo>
                      <a:lnTo>
                        <a:pt x="1074420" y="990600"/>
                      </a:lnTo>
                      <a:lnTo>
                        <a:pt x="1066800" y="1059180"/>
                      </a:lnTo>
                      <a:lnTo>
                        <a:pt x="1082040" y="1120140"/>
                      </a:lnTo>
                      <a:lnTo>
                        <a:pt x="1135380" y="1074420"/>
                      </a:lnTo>
                      <a:lnTo>
                        <a:pt x="1219200" y="1082040"/>
                      </a:lnTo>
                      <a:lnTo>
                        <a:pt x="1341120" y="1112520"/>
                      </a:lnTo>
                      <a:lnTo>
                        <a:pt x="1417320" y="1036320"/>
                      </a:lnTo>
                      <a:lnTo>
                        <a:pt x="1417320" y="975360"/>
                      </a:lnTo>
                      <a:lnTo>
                        <a:pt x="1493520" y="944880"/>
                      </a:lnTo>
                      <a:lnTo>
                        <a:pt x="1539240" y="990600"/>
                      </a:lnTo>
                      <a:lnTo>
                        <a:pt x="1630680" y="944880"/>
                      </a:lnTo>
                      <a:lnTo>
                        <a:pt x="1714500" y="922020"/>
                      </a:lnTo>
                      <a:lnTo>
                        <a:pt x="1729740" y="838200"/>
                      </a:lnTo>
                      <a:lnTo>
                        <a:pt x="1767840" y="731520"/>
                      </a:lnTo>
                      <a:lnTo>
                        <a:pt x="1828800" y="701040"/>
                      </a:lnTo>
                      <a:lnTo>
                        <a:pt x="1805940" y="586740"/>
                      </a:lnTo>
                      <a:lnTo>
                        <a:pt x="1859280" y="533400"/>
                      </a:lnTo>
                      <a:lnTo>
                        <a:pt x="1981200" y="541020"/>
                      </a:lnTo>
                      <a:lnTo>
                        <a:pt x="2004060" y="472440"/>
                      </a:lnTo>
                      <a:lnTo>
                        <a:pt x="2072640" y="449580"/>
                      </a:lnTo>
                      <a:lnTo>
                        <a:pt x="2095500" y="388620"/>
                      </a:lnTo>
                      <a:lnTo>
                        <a:pt x="2133600" y="243840"/>
                      </a:lnTo>
                      <a:lnTo>
                        <a:pt x="2164080" y="213360"/>
                      </a:lnTo>
                      <a:lnTo>
                        <a:pt x="2247900" y="213360"/>
                      </a:lnTo>
                      <a:lnTo>
                        <a:pt x="2247900" y="114300"/>
                      </a:lnTo>
                      <a:lnTo>
                        <a:pt x="2308860" y="45720"/>
                      </a:lnTo>
                      <a:lnTo>
                        <a:pt x="2369820" y="76200"/>
                      </a:lnTo>
                      <a:lnTo>
                        <a:pt x="2400300" y="114300"/>
                      </a:lnTo>
                      <a:lnTo>
                        <a:pt x="2453640" y="99060"/>
                      </a:ln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21" name="フリーフォーム: 図形 620">
                  <a:extLst>
                    <a:ext uri="{FF2B5EF4-FFF2-40B4-BE49-F238E27FC236}">
                      <a16:creationId xmlns:a16="http://schemas.microsoft.com/office/drawing/2014/main" id="{920692F5-1463-F9AE-0453-822467FBD03F}"/>
                    </a:ext>
                  </a:extLst>
                </p:cNvPr>
                <p:cNvSpPr/>
                <p:nvPr/>
              </p:nvSpPr>
              <p:spPr>
                <a:xfrm>
                  <a:off x="663981" y="2858369"/>
                  <a:ext cx="291329" cy="691148"/>
                </a:xfrm>
                <a:custGeom>
                  <a:avLst/>
                  <a:gdLst>
                    <a:gd name="connsiteX0" fmla="*/ 152127 w 291329"/>
                    <a:gd name="connsiteY0" fmla="*/ 0 h 691148"/>
                    <a:gd name="connsiteX1" fmla="*/ 160938 w 291329"/>
                    <a:gd name="connsiteY1" fmla="*/ 0 h 691148"/>
                    <a:gd name="connsiteX2" fmla="*/ 164462 w 291329"/>
                    <a:gd name="connsiteY2" fmla="*/ 7048 h 691148"/>
                    <a:gd name="connsiteX3" fmla="*/ 150365 w 291329"/>
                    <a:gd name="connsiteY3" fmla="*/ 58148 h 691148"/>
                    <a:gd name="connsiteX4" fmla="*/ 150365 w 291329"/>
                    <a:gd name="connsiteY4" fmla="*/ 89864 h 691148"/>
                    <a:gd name="connsiteX5" fmla="*/ 146841 w 291329"/>
                    <a:gd name="connsiteY5" fmla="*/ 105723 h 691148"/>
                    <a:gd name="connsiteX6" fmla="*/ 134507 w 291329"/>
                    <a:gd name="connsiteY6" fmla="*/ 121581 h 691148"/>
                    <a:gd name="connsiteX7" fmla="*/ 132745 w 291329"/>
                    <a:gd name="connsiteY7" fmla="*/ 130391 h 691148"/>
                    <a:gd name="connsiteX8" fmla="*/ 134507 w 291329"/>
                    <a:gd name="connsiteY8" fmla="*/ 137440 h 691148"/>
                    <a:gd name="connsiteX9" fmla="*/ 152127 w 291329"/>
                    <a:gd name="connsiteY9" fmla="*/ 137440 h 691148"/>
                    <a:gd name="connsiteX10" fmla="*/ 146841 w 291329"/>
                    <a:gd name="connsiteY10" fmla="*/ 158584 h 691148"/>
                    <a:gd name="connsiteX11" fmla="*/ 169748 w 291329"/>
                    <a:gd name="connsiteY11" fmla="*/ 174443 h 691148"/>
                    <a:gd name="connsiteX12" fmla="*/ 166224 w 291329"/>
                    <a:gd name="connsiteY12" fmla="*/ 192063 h 691148"/>
                    <a:gd name="connsiteX13" fmla="*/ 183844 w 291329"/>
                    <a:gd name="connsiteY13" fmla="*/ 243162 h 691148"/>
                    <a:gd name="connsiteX14" fmla="*/ 212037 w 291329"/>
                    <a:gd name="connsiteY14" fmla="*/ 273117 h 691148"/>
                    <a:gd name="connsiteX15" fmla="*/ 224371 w 291329"/>
                    <a:gd name="connsiteY15" fmla="*/ 292500 h 691148"/>
                    <a:gd name="connsiteX16" fmla="*/ 245516 w 291329"/>
                    <a:gd name="connsiteY16" fmla="*/ 285451 h 691148"/>
                    <a:gd name="connsiteX17" fmla="*/ 291329 w 291329"/>
                    <a:gd name="connsiteY17" fmla="*/ 292500 h 691148"/>
                    <a:gd name="connsiteX18" fmla="*/ 277233 w 291329"/>
                    <a:gd name="connsiteY18" fmla="*/ 318930 h 691148"/>
                    <a:gd name="connsiteX19" fmla="*/ 286043 w 291329"/>
                    <a:gd name="connsiteY19" fmla="*/ 340075 h 691148"/>
                    <a:gd name="connsiteX20" fmla="*/ 286043 w 291329"/>
                    <a:gd name="connsiteY20" fmla="*/ 355933 h 691148"/>
                    <a:gd name="connsiteX21" fmla="*/ 275471 w 291329"/>
                    <a:gd name="connsiteY21" fmla="*/ 364744 h 691148"/>
                    <a:gd name="connsiteX22" fmla="*/ 277233 w 291329"/>
                    <a:gd name="connsiteY22" fmla="*/ 378840 h 691148"/>
                    <a:gd name="connsiteX23" fmla="*/ 256088 w 291329"/>
                    <a:gd name="connsiteY23" fmla="*/ 391174 h 691148"/>
                    <a:gd name="connsiteX24" fmla="*/ 229657 w 291329"/>
                    <a:gd name="connsiteY24" fmla="*/ 394698 h 691148"/>
                    <a:gd name="connsiteX25" fmla="*/ 219085 w 291329"/>
                    <a:gd name="connsiteY25" fmla="*/ 384126 h 691148"/>
                    <a:gd name="connsiteX26" fmla="*/ 190892 w 291329"/>
                    <a:gd name="connsiteY26" fmla="*/ 392936 h 691148"/>
                    <a:gd name="connsiteX27" fmla="*/ 171510 w 291329"/>
                    <a:gd name="connsiteY27" fmla="*/ 378840 h 691148"/>
                    <a:gd name="connsiteX28" fmla="*/ 152127 w 291329"/>
                    <a:gd name="connsiteY28" fmla="*/ 389412 h 691148"/>
                    <a:gd name="connsiteX29" fmla="*/ 115125 w 291329"/>
                    <a:gd name="connsiteY29" fmla="*/ 401746 h 691148"/>
                    <a:gd name="connsiteX30" fmla="*/ 99266 w 291329"/>
                    <a:gd name="connsiteY30" fmla="*/ 429939 h 691148"/>
                    <a:gd name="connsiteX31" fmla="*/ 88694 w 291329"/>
                    <a:gd name="connsiteY31" fmla="*/ 436987 h 691148"/>
                    <a:gd name="connsiteX32" fmla="*/ 74597 w 291329"/>
                    <a:gd name="connsiteY32" fmla="*/ 459894 h 691148"/>
                    <a:gd name="connsiteX33" fmla="*/ 74597 w 291329"/>
                    <a:gd name="connsiteY33" fmla="*/ 495135 h 691148"/>
                    <a:gd name="connsiteX34" fmla="*/ 60501 w 291329"/>
                    <a:gd name="connsiteY34" fmla="*/ 496897 h 691148"/>
                    <a:gd name="connsiteX35" fmla="*/ 56977 w 291329"/>
                    <a:gd name="connsiteY35" fmla="*/ 507469 h 691148"/>
                    <a:gd name="connsiteX36" fmla="*/ 39357 w 291329"/>
                    <a:gd name="connsiteY36" fmla="*/ 525090 h 691148"/>
                    <a:gd name="connsiteX37" fmla="*/ 48167 w 291329"/>
                    <a:gd name="connsiteY37" fmla="*/ 532138 h 691148"/>
                    <a:gd name="connsiteX38" fmla="*/ 55215 w 291329"/>
                    <a:gd name="connsiteY38" fmla="*/ 570903 h 691148"/>
                    <a:gd name="connsiteX39" fmla="*/ 51691 w 291329"/>
                    <a:gd name="connsiteY39" fmla="*/ 577951 h 691148"/>
                    <a:gd name="connsiteX40" fmla="*/ 56977 w 291329"/>
                    <a:gd name="connsiteY40" fmla="*/ 597334 h 691148"/>
                    <a:gd name="connsiteX41" fmla="*/ 32308 w 291329"/>
                    <a:gd name="connsiteY41" fmla="*/ 597334 h 691148"/>
                    <a:gd name="connsiteX42" fmla="*/ 32308 w 291329"/>
                    <a:gd name="connsiteY42" fmla="*/ 611430 h 691148"/>
                    <a:gd name="connsiteX43" fmla="*/ 46405 w 291329"/>
                    <a:gd name="connsiteY43" fmla="*/ 616716 h 691148"/>
                    <a:gd name="connsiteX44" fmla="*/ 41119 w 291329"/>
                    <a:gd name="connsiteY44" fmla="*/ 632574 h 691148"/>
                    <a:gd name="connsiteX45" fmla="*/ 65787 w 291329"/>
                    <a:gd name="connsiteY45" fmla="*/ 660767 h 691148"/>
                    <a:gd name="connsiteX46" fmla="*/ 61736 w 291329"/>
                    <a:gd name="connsiteY46" fmla="*/ 691148 h 691148"/>
                    <a:gd name="connsiteX47" fmla="*/ 0 w 291329"/>
                    <a:gd name="connsiteY47" fmla="*/ 691148 h 691148"/>
                    <a:gd name="connsiteX48" fmla="*/ 0 w 291329"/>
                    <a:gd name="connsiteY48" fmla="*/ 27559 h 691148"/>
                    <a:gd name="connsiteX49" fmla="*/ 9402 w 291329"/>
                    <a:gd name="connsiteY49" fmla="*/ 26431 h 691148"/>
                    <a:gd name="connsiteX50" fmla="*/ 32308 w 291329"/>
                    <a:gd name="connsiteY50" fmla="*/ 29955 h 691148"/>
                    <a:gd name="connsiteX51" fmla="*/ 56977 w 291329"/>
                    <a:gd name="connsiteY51" fmla="*/ 44051 h 691148"/>
                    <a:gd name="connsiteX52" fmla="*/ 65787 w 291329"/>
                    <a:gd name="connsiteY52" fmla="*/ 52861 h 691148"/>
                    <a:gd name="connsiteX53" fmla="*/ 72835 w 291329"/>
                    <a:gd name="connsiteY53" fmla="*/ 61672 h 691148"/>
                    <a:gd name="connsiteX54" fmla="*/ 93980 w 291329"/>
                    <a:gd name="connsiteY54" fmla="*/ 63434 h 691148"/>
                    <a:gd name="connsiteX55" fmla="*/ 99266 w 291329"/>
                    <a:gd name="connsiteY55" fmla="*/ 44051 h 691148"/>
                    <a:gd name="connsiteX56" fmla="*/ 111600 w 291329"/>
                    <a:gd name="connsiteY56" fmla="*/ 26431 h 691148"/>
                    <a:gd name="connsiteX57" fmla="*/ 113362 w 291329"/>
                    <a:gd name="connsiteY57" fmla="*/ 14096 h 691148"/>
                    <a:gd name="connsiteX58" fmla="*/ 134507 w 291329"/>
                    <a:gd name="connsiteY58" fmla="*/ 7048 h 691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</a:cxnLst>
                  <a:rect l="l" t="t" r="r" b="b"/>
                  <a:pathLst>
                    <a:path w="291329" h="691148">
                      <a:moveTo>
                        <a:pt x="152127" y="0"/>
                      </a:moveTo>
                      <a:lnTo>
                        <a:pt x="160938" y="0"/>
                      </a:lnTo>
                      <a:lnTo>
                        <a:pt x="164462" y="7048"/>
                      </a:lnTo>
                      <a:lnTo>
                        <a:pt x="150365" y="58148"/>
                      </a:lnTo>
                      <a:lnTo>
                        <a:pt x="150365" y="89864"/>
                      </a:lnTo>
                      <a:lnTo>
                        <a:pt x="146841" y="105723"/>
                      </a:lnTo>
                      <a:lnTo>
                        <a:pt x="134507" y="121581"/>
                      </a:lnTo>
                      <a:lnTo>
                        <a:pt x="132745" y="130391"/>
                      </a:lnTo>
                      <a:lnTo>
                        <a:pt x="134507" y="137440"/>
                      </a:lnTo>
                      <a:lnTo>
                        <a:pt x="152127" y="137440"/>
                      </a:lnTo>
                      <a:lnTo>
                        <a:pt x="146841" y="158584"/>
                      </a:lnTo>
                      <a:lnTo>
                        <a:pt x="169748" y="174443"/>
                      </a:lnTo>
                      <a:lnTo>
                        <a:pt x="166224" y="192063"/>
                      </a:lnTo>
                      <a:lnTo>
                        <a:pt x="183844" y="243162"/>
                      </a:lnTo>
                      <a:lnTo>
                        <a:pt x="212037" y="273117"/>
                      </a:lnTo>
                      <a:lnTo>
                        <a:pt x="224371" y="292500"/>
                      </a:lnTo>
                      <a:lnTo>
                        <a:pt x="245516" y="285451"/>
                      </a:lnTo>
                      <a:lnTo>
                        <a:pt x="291329" y="292500"/>
                      </a:lnTo>
                      <a:lnTo>
                        <a:pt x="277233" y="318930"/>
                      </a:lnTo>
                      <a:lnTo>
                        <a:pt x="286043" y="340075"/>
                      </a:lnTo>
                      <a:lnTo>
                        <a:pt x="286043" y="355933"/>
                      </a:lnTo>
                      <a:lnTo>
                        <a:pt x="275471" y="364744"/>
                      </a:lnTo>
                      <a:lnTo>
                        <a:pt x="277233" y="378840"/>
                      </a:lnTo>
                      <a:lnTo>
                        <a:pt x="256088" y="391174"/>
                      </a:lnTo>
                      <a:lnTo>
                        <a:pt x="229657" y="394698"/>
                      </a:lnTo>
                      <a:lnTo>
                        <a:pt x="219085" y="384126"/>
                      </a:lnTo>
                      <a:lnTo>
                        <a:pt x="190892" y="392936"/>
                      </a:lnTo>
                      <a:lnTo>
                        <a:pt x="171510" y="378840"/>
                      </a:lnTo>
                      <a:lnTo>
                        <a:pt x="152127" y="389412"/>
                      </a:lnTo>
                      <a:lnTo>
                        <a:pt x="115125" y="401746"/>
                      </a:lnTo>
                      <a:lnTo>
                        <a:pt x="99266" y="429939"/>
                      </a:lnTo>
                      <a:lnTo>
                        <a:pt x="88694" y="436987"/>
                      </a:lnTo>
                      <a:lnTo>
                        <a:pt x="74597" y="459894"/>
                      </a:lnTo>
                      <a:lnTo>
                        <a:pt x="74597" y="495135"/>
                      </a:lnTo>
                      <a:lnTo>
                        <a:pt x="60501" y="496897"/>
                      </a:lnTo>
                      <a:lnTo>
                        <a:pt x="56977" y="507469"/>
                      </a:lnTo>
                      <a:lnTo>
                        <a:pt x="39357" y="525090"/>
                      </a:lnTo>
                      <a:lnTo>
                        <a:pt x="48167" y="532138"/>
                      </a:lnTo>
                      <a:lnTo>
                        <a:pt x="55215" y="570903"/>
                      </a:lnTo>
                      <a:lnTo>
                        <a:pt x="51691" y="577951"/>
                      </a:lnTo>
                      <a:lnTo>
                        <a:pt x="56977" y="597334"/>
                      </a:lnTo>
                      <a:lnTo>
                        <a:pt x="32308" y="597334"/>
                      </a:lnTo>
                      <a:lnTo>
                        <a:pt x="32308" y="611430"/>
                      </a:lnTo>
                      <a:lnTo>
                        <a:pt x="46405" y="616716"/>
                      </a:lnTo>
                      <a:lnTo>
                        <a:pt x="41119" y="632574"/>
                      </a:lnTo>
                      <a:lnTo>
                        <a:pt x="65787" y="660767"/>
                      </a:lnTo>
                      <a:lnTo>
                        <a:pt x="61736" y="691148"/>
                      </a:lnTo>
                      <a:lnTo>
                        <a:pt x="0" y="691148"/>
                      </a:lnTo>
                      <a:lnTo>
                        <a:pt x="0" y="27559"/>
                      </a:lnTo>
                      <a:lnTo>
                        <a:pt x="9402" y="26431"/>
                      </a:lnTo>
                      <a:lnTo>
                        <a:pt x="32308" y="29955"/>
                      </a:lnTo>
                      <a:lnTo>
                        <a:pt x="56977" y="44051"/>
                      </a:lnTo>
                      <a:lnTo>
                        <a:pt x="65787" y="52861"/>
                      </a:lnTo>
                      <a:lnTo>
                        <a:pt x="72835" y="61672"/>
                      </a:lnTo>
                      <a:lnTo>
                        <a:pt x="93980" y="63434"/>
                      </a:lnTo>
                      <a:lnTo>
                        <a:pt x="99266" y="44051"/>
                      </a:lnTo>
                      <a:lnTo>
                        <a:pt x="111600" y="26431"/>
                      </a:lnTo>
                      <a:lnTo>
                        <a:pt x="113362" y="14096"/>
                      </a:lnTo>
                      <a:lnTo>
                        <a:pt x="134507" y="7048"/>
                      </a:ln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>
                  <a:noFill/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22" name="フリーフォーム: 図形 621">
                  <a:extLst>
                    <a:ext uri="{FF2B5EF4-FFF2-40B4-BE49-F238E27FC236}">
                      <a16:creationId xmlns:a16="http://schemas.microsoft.com/office/drawing/2014/main" id="{49CA3891-CE15-64EF-60FA-91041ABA5C1E}"/>
                    </a:ext>
                  </a:extLst>
                </p:cNvPr>
                <p:cNvSpPr/>
                <p:nvPr/>
              </p:nvSpPr>
              <p:spPr>
                <a:xfrm>
                  <a:off x="696292" y="3088022"/>
                  <a:ext cx="756505" cy="461495"/>
                </a:xfrm>
                <a:custGeom>
                  <a:avLst/>
                  <a:gdLst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58878 w 756505"/>
                    <a:gd name="connsiteY49" fmla="*/ 422891 h 461495"/>
                    <a:gd name="connsiteX50" fmla="*/ 126574 w 756505"/>
                    <a:gd name="connsiteY50" fmla="*/ 437574 h 461495"/>
                    <a:gd name="connsiteX51" fmla="*/ 106017 w 756505"/>
                    <a:gd name="connsiteY51" fmla="*/ 437574 h 461495"/>
                    <a:gd name="connsiteX52" fmla="*/ 107013 w 756505"/>
                    <a:gd name="connsiteY52" fmla="*/ 461495 h 461495"/>
                    <a:gd name="connsiteX53" fmla="*/ 29428 w 756505"/>
                    <a:gd name="connsiteY53" fmla="*/ 461495 h 461495"/>
                    <a:gd name="connsiteX54" fmla="*/ 33479 w 756505"/>
                    <a:gd name="connsiteY54" fmla="*/ 431113 h 461495"/>
                    <a:gd name="connsiteX55" fmla="*/ 8810 w 756505"/>
                    <a:gd name="connsiteY55" fmla="*/ 402921 h 461495"/>
                    <a:gd name="connsiteX56" fmla="*/ 14096 w 756505"/>
                    <a:gd name="connsiteY56" fmla="*/ 387062 h 461495"/>
                    <a:gd name="connsiteX57" fmla="*/ 0 w 756505"/>
                    <a:gd name="connsiteY57" fmla="*/ 381776 h 461495"/>
                    <a:gd name="connsiteX58" fmla="*/ 0 w 756505"/>
                    <a:gd name="connsiteY58" fmla="*/ 367680 h 461495"/>
                    <a:gd name="connsiteX59" fmla="*/ 24669 w 756505"/>
                    <a:gd name="connsiteY59" fmla="*/ 367680 h 461495"/>
                    <a:gd name="connsiteX60" fmla="*/ 19383 w 756505"/>
                    <a:gd name="connsiteY60" fmla="*/ 348297 h 461495"/>
                    <a:gd name="connsiteX61" fmla="*/ 22907 w 756505"/>
                    <a:gd name="connsiteY61" fmla="*/ 341249 h 461495"/>
                    <a:gd name="connsiteX62" fmla="*/ 15859 w 756505"/>
                    <a:gd name="connsiteY62" fmla="*/ 302484 h 461495"/>
                    <a:gd name="connsiteX63" fmla="*/ 7048 w 756505"/>
                    <a:gd name="connsiteY63" fmla="*/ 295436 h 461495"/>
                    <a:gd name="connsiteX64" fmla="*/ 24669 w 756505"/>
                    <a:gd name="connsiteY64" fmla="*/ 277816 h 461495"/>
                    <a:gd name="connsiteX65" fmla="*/ 28193 w 756505"/>
                    <a:gd name="connsiteY65" fmla="*/ 267243 h 461495"/>
                    <a:gd name="connsiteX66" fmla="*/ 42289 w 756505"/>
                    <a:gd name="connsiteY66" fmla="*/ 265481 h 461495"/>
                    <a:gd name="connsiteX67" fmla="*/ 42289 w 756505"/>
                    <a:gd name="connsiteY67" fmla="*/ 230241 h 461495"/>
                    <a:gd name="connsiteX68" fmla="*/ 56386 w 756505"/>
                    <a:gd name="connsiteY68" fmla="*/ 207334 h 461495"/>
                    <a:gd name="connsiteX69" fmla="*/ 66958 w 756505"/>
                    <a:gd name="connsiteY69" fmla="*/ 200286 h 461495"/>
                    <a:gd name="connsiteX70" fmla="*/ 82816 w 756505"/>
                    <a:gd name="connsiteY70" fmla="*/ 172093 h 461495"/>
                    <a:gd name="connsiteX71" fmla="*/ 119819 w 756505"/>
                    <a:gd name="connsiteY71" fmla="*/ 159759 h 461495"/>
                    <a:gd name="connsiteX72" fmla="*/ 139202 w 756505"/>
                    <a:gd name="connsiteY72" fmla="*/ 149186 h 461495"/>
                    <a:gd name="connsiteX73" fmla="*/ 158584 w 756505"/>
                    <a:gd name="connsiteY73" fmla="*/ 163283 h 461495"/>
                    <a:gd name="connsiteX74" fmla="*/ 186777 w 756505"/>
                    <a:gd name="connsiteY74" fmla="*/ 154473 h 461495"/>
                    <a:gd name="connsiteX75" fmla="*/ 197349 w 756505"/>
                    <a:gd name="connsiteY75" fmla="*/ 165045 h 461495"/>
                    <a:gd name="connsiteX76" fmla="*/ 223780 w 756505"/>
                    <a:gd name="connsiteY76" fmla="*/ 161521 h 461495"/>
                    <a:gd name="connsiteX77" fmla="*/ 244925 w 756505"/>
                    <a:gd name="connsiteY77" fmla="*/ 149186 h 461495"/>
                    <a:gd name="connsiteX78" fmla="*/ 243163 w 756505"/>
                    <a:gd name="connsiteY78" fmla="*/ 135090 h 461495"/>
                    <a:gd name="connsiteX79" fmla="*/ 253735 w 756505"/>
                    <a:gd name="connsiteY79" fmla="*/ 126280 h 461495"/>
                    <a:gd name="connsiteX80" fmla="*/ 253735 w 756505"/>
                    <a:gd name="connsiteY80" fmla="*/ 110422 h 461495"/>
                    <a:gd name="connsiteX81" fmla="*/ 244925 w 756505"/>
                    <a:gd name="connsiteY81" fmla="*/ 89277 h 461495"/>
                    <a:gd name="connsiteX82" fmla="*/ 256644 w 756505"/>
                    <a:gd name="connsiteY82" fmla="*/ 67303 h 461495"/>
                    <a:gd name="connsiteX83" fmla="*/ 263132 w 756505"/>
                    <a:gd name="connsiteY83" fmla="*/ 66076 h 461495"/>
                    <a:gd name="connsiteX84" fmla="*/ 298373 w 756505"/>
                    <a:gd name="connsiteY84" fmla="*/ 71950 h 461495"/>
                    <a:gd name="connsiteX85" fmla="*/ 314525 w 756505"/>
                    <a:gd name="connsiteY85" fmla="*/ 93976 h 461495"/>
                    <a:gd name="connsiteX86" fmla="*/ 421717 w 756505"/>
                    <a:gd name="connsiteY86" fmla="*/ 99849 h 461495"/>
                    <a:gd name="connsiteX87" fmla="*/ 427590 w 756505"/>
                    <a:gd name="connsiteY87" fmla="*/ 76355 h 461495"/>
                    <a:gd name="connsiteX88" fmla="*/ 448147 w 756505"/>
                    <a:gd name="connsiteY88" fmla="*/ 66076 h 461495"/>
                    <a:gd name="connsiteX89" fmla="*/ 458426 w 756505"/>
                    <a:gd name="connsiteY89" fmla="*/ 55798 h 461495"/>
                    <a:gd name="connsiteX90" fmla="*/ 467236 w 756505"/>
                    <a:gd name="connsiteY90" fmla="*/ 44051 h 461495"/>
                    <a:gd name="connsiteX91" fmla="*/ 471641 w 756505"/>
                    <a:gd name="connsiteY91" fmla="*/ 33773 h 461495"/>
                    <a:gd name="connsiteX92" fmla="*/ 473110 w 756505"/>
                    <a:gd name="connsiteY92" fmla="*/ 23494 h 461495"/>
                    <a:gd name="connsiteX93" fmla="*/ 498072 w 756505"/>
                    <a:gd name="connsiteY93" fmla="*/ 11747 h 461495"/>
                    <a:gd name="connsiteX94" fmla="*/ 511287 w 756505"/>
                    <a:gd name="connsiteY94" fmla="*/ 8810 h 461495"/>
                    <a:gd name="connsiteX95" fmla="*/ 527439 w 756505"/>
                    <a:gd name="connsiteY95" fmla="*/ 881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58878 w 756505"/>
                    <a:gd name="connsiteY49" fmla="*/ 422891 h 461495"/>
                    <a:gd name="connsiteX50" fmla="*/ 126574 w 756505"/>
                    <a:gd name="connsiteY50" fmla="*/ 437574 h 461495"/>
                    <a:gd name="connsiteX51" fmla="*/ 107013 w 756505"/>
                    <a:gd name="connsiteY51" fmla="*/ 461495 h 461495"/>
                    <a:gd name="connsiteX52" fmla="*/ 29428 w 756505"/>
                    <a:gd name="connsiteY52" fmla="*/ 461495 h 461495"/>
                    <a:gd name="connsiteX53" fmla="*/ 33479 w 756505"/>
                    <a:gd name="connsiteY53" fmla="*/ 431113 h 461495"/>
                    <a:gd name="connsiteX54" fmla="*/ 8810 w 756505"/>
                    <a:gd name="connsiteY54" fmla="*/ 402921 h 461495"/>
                    <a:gd name="connsiteX55" fmla="*/ 14096 w 756505"/>
                    <a:gd name="connsiteY55" fmla="*/ 387062 h 461495"/>
                    <a:gd name="connsiteX56" fmla="*/ 0 w 756505"/>
                    <a:gd name="connsiteY56" fmla="*/ 381776 h 461495"/>
                    <a:gd name="connsiteX57" fmla="*/ 0 w 756505"/>
                    <a:gd name="connsiteY57" fmla="*/ 367680 h 461495"/>
                    <a:gd name="connsiteX58" fmla="*/ 24669 w 756505"/>
                    <a:gd name="connsiteY58" fmla="*/ 367680 h 461495"/>
                    <a:gd name="connsiteX59" fmla="*/ 19383 w 756505"/>
                    <a:gd name="connsiteY59" fmla="*/ 348297 h 461495"/>
                    <a:gd name="connsiteX60" fmla="*/ 22907 w 756505"/>
                    <a:gd name="connsiteY60" fmla="*/ 341249 h 461495"/>
                    <a:gd name="connsiteX61" fmla="*/ 15859 w 756505"/>
                    <a:gd name="connsiteY61" fmla="*/ 302484 h 461495"/>
                    <a:gd name="connsiteX62" fmla="*/ 7048 w 756505"/>
                    <a:gd name="connsiteY62" fmla="*/ 295436 h 461495"/>
                    <a:gd name="connsiteX63" fmla="*/ 24669 w 756505"/>
                    <a:gd name="connsiteY63" fmla="*/ 277816 h 461495"/>
                    <a:gd name="connsiteX64" fmla="*/ 28193 w 756505"/>
                    <a:gd name="connsiteY64" fmla="*/ 267243 h 461495"/>
                    <a:gd name="connsiteX65" fmla="*/ 42289 w 756505"/>
                    <a:gd name="connsiteY65" fmla="*/ 265481 h 461495"/>
                    <a:gd name="connsiteX66" fmla="*/ 42289 w 756505"/>
                    <a:gd name="connsiteY66" fmla="*/ 230241 h 461495"/>
                    <a:gd name="connsiteX67" fmla="*/ 56386 w 756505"/>
                    <a:gd name="connsiteY67" fmla="*/ 207334 h 461495"/>
                    <a:gd name="connsiteX68" fmla="*/ 66958 w 756505"/>
                    <a:gd name="connsiteY68" fmla="*/ 200286 h 461495"/>
                    <a:gd name="connsiteX69" fmla="*/ 82816 w 756505"/>
                    <a:gd name="connsiteY69" fmla="*/ 172093 h 461495"/>
                    <a:gd name="connsiteX70" fmla="*/ 119819 w 756505"/>
                    <a:gd name="connsiteY70" fmla="*/ 159759 h 461495"/>
                    <a:gd name="connsiteX71" fmla="*/ 139202 w 756505"/>
                    <a:gd name="connsiteY71" fmla="*/ 149186 h 461495"/>
                    <a:gd name="connsiteX72" fmla="*/ 158584 w 756505"/>
                    <a:gd name="connsiteY72" fmla="*/ 163283 h 461495"/>
                    <a:gd name="connsiteX73" fmla="*/ 186777 w 756505"/>
                    <a:gd name="connsiteY73" fmla="*/ 154473 h 461495"/>
                    <a:gd name="connsiteX74" fmla="*/ 197349 w 756505"/>
                    <a:gd name="connsiteY74" fmla="*/ 165045 h 461495"/>
                    <a:gd name="connsiteX75" fmla="*/ 223780 w 756505"/>
                    <a:gd name="connsiteY75" fmla="*/ 161521 h 461495"/>
                    <a:gd name="connsiteX76" fmla="*/ 244925 w 756505"/>
                    <a:gd name="connsiteY76" fmla="*/ 149186 h 461495"/>
                    <a:gd name="connsiteX77" fmla="*/ 243163 w 756505"/>
                    <a:gd name="connsiteY77" fmla="*/ 135090 h 461495"/>
                    <a:gd name="connsiteX78" fmla="*/ 253735 w 756505"/>
                    <a:gd name="connsiteY78" fmla="*/ 126280 h 461495"/>
                    <a:gd name="connsiteX79" fmla="*/ 253735 w 756505"/>
                    <a:gd name="connsiteY79" fmla="*/ 110422 h 461495"/>
                    <a:gd name="connsiteX80" fmla="*/ 244925 w 756505"/>
                    <a:gd name="connsiteY80" fmla="*/ 89277 h 461495"/>
                    <a:gd name="connsiteX81" fmla="*/ 256644 w 756505"/>
                    <a:gd name="connsiteY81" fmla="*/ 67303 h 461495"/>
                    <a:gd name="connsiteX82" fmla="*/ 263132 w 756505"/>
                    <a:gd name="connsiteY82" fmla="*/ 66076 h 461495"/>
                    <a:gd name="connsiteX83" fmla="*/ 298373 w 756505"/>
                    <a:gd name="connsiteY83" fmla="*/ 71950 h 461495"/>
                    <a:gd name="connsiteX84" fmla="*/ 314525 w 756505"/>
                    <a:gd name="connsiteY84" fmla="*/ 93976 h 461495"/>
                    <a:gd name="connsiteX85" fmla="*/ 421717 w 756505"/>
                    <a:gd name="connsiteY85" fmla="*/ 99849 h 461495"/>
                    <a:gd name="connsiteX86" fmla="*/ 427590 w 756505"/>
                    <a:gd name="connsiteY86" fmla="*/ 76355 h 461495"/>
                    <a:gd name="connsiteX87" fmla="*/ 448147 w 756505"/>
                    <a:gd name="connsiteY87" fmla="*/ 66076 h 461495"/>
                    <a:gd name="connsiteX88" fmla="*/ 458426 w 756505"/>
                    <a:gd name="connsiteY88" fmla="*/ 55798 h 461495"/>
                    <a:gd name="connsiteX89" fmla="*/ 467236 w 756505"/>
                    <a:gd name="connsiteY89" fmla="*/ 44051 h 461495"/>
                    <a:gd name="connsiteX90" fmla="*/ 471641 w 756505"/>
                    <a:gd name="connsiteY90" fmla="*/ 33773 h 461495"/>
                    <a:gd name="connsiteX91" fmla="*/ 473110 w 756505"/>
                    <a:gd name="connsiteY91" fmla="*/ 23494 h 461495"/>
                    <a:gd name="connsiteX92" fmla="*/ 498072 w 756505"/>
                    <a:gd name="connsiteY92" fmla="*/ 11747 h 461495"/>
                    <a:gd name="connsiteX93" fmla="*/ 511287 w 756505"/>
                    <a:gd name="connsiteY93" fmla="*/ 8810 h 461495"/>
                    <a:gd name="connsiteX94" fmla="*/ 527439 w 756505"/>
                    <a:gd name="connsiteY94" fmla="*/ 8810 h 461495"/>
                    <a:gd name="connsiteX95" fmla="*/ 534781 w 756505"/>
                    <a:gd name="connsiteY95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26574 w 756505"/>
                    <a:gd name="connsiteY49" fmla="*/ 437574 h 461495"/>
                    <a:gd name="connsiteX50" fmla="*/ 107013 w 756505"/>
                    <a:gd name="connsiteY50" fmla="*/ 461495 h 461495"/>
                    <a:gd name="connsiteX51" fmla="*/ 29428 w 756505"/>
                    <a:gd name="connsiteY51" fmla="*/ 461495 h 461495"/>
                    <a:gd name="connsiteX52" fmla="*/ 33479 w 756505"/>
                    <a:gd name="connsiteY52" fmla="*/ 431113 h 461495"/>
                    <a:gd name="connsiteX53" fmla="*/ 8810 w 756505"/>
                    <a:gd name="connsiteY53" fmla="*/ 402921 h 461495"/>
                    <a:gd name="connsiteX54" fmla="*/ 14096 w 756505"/>
                    <a:gd name="connsiteY54" fmla="*/ 387062 h 461495"/>
                    <a:gd name="connsiteX55" fmla="*/ 0 w 756505"/>
                    <a:gd name="connsiteY55" fmla="*/ 381776 h 461495"/>
                    <a:gd name="connsiteX56" fmla="*/ 0 w 756505"/>
                    <a:gd name="connsiteY56" fmla="*/ 367680 h 461495"/>
                    <a:gd name="connsiteX57" fmla="*/ 24669 w 756505"/>
                    <a:gd name="connsiteY57" fmla="*/ 367680 h 461495"/>
                    <a:gd name="connsiteX58" fmla="*/ 19383 w 756505"/>
                    <a:gd name="connsiteY58" fmla="*/ 348297 h 461495"/>
                    <a:gd name="connsiteX59" fmla="*/ 22907 w 756505"/>
                    <a:gd name="connsiteY59" fmla="*/ 341249 h 461495"/>
                    <a:gd name="connsiteX60" fmla="*/ 15859 w 756505"/>
                    <a:gd name="connsiteY60" fmla="*/ 302484 h 461495"/>
                    <a:gd name="connsiteX61" fmla="*/ 7048 w 756505"/>
                    <a:gd name="connsiteY61" fmla="*/ 295436 h 461495"/>
                    <a:gd name="connsiteX62" fmla="*/ 24669 w 756505"/>
                    <a:gd name="connsiteY62" fmla="*/ 277816 h 461495"/>
                    <a:gd name="connsiteX63" fmla="*/ 28193 w 756505"/>
                    <a:gd name="connsiteY63" fmla="*/ 267243 h 461495"/>
                    <a:gd name="connsiteX64" fmla="*/ 42289 w 756505"/>
                    <a:gd name="connsiteY64" fmla="*/ 265481 h 461495"/>
                    <a:gd name="connsiteX65" fmla="*/ 42289 w 756505"/>
                    <a:gd name="connsiteY65" fmla="*/ 230241 h 461495"/>
                    <a:gd name="connsiteX66" fmla="*/ 56386 w 756505"/>
                    <a:gd name="connsiteY66" fmla="*/ 207334 h 461495"/>
                    <a:gd name="connsiteX67" fmla="*/ 66958 w 756505"/>
                    <a:gd name="connsiteY67" fmla="*/ 200286 h 461495"/>
                    <a:gd name="connsiteX68" fmla="*/ 82816 w 756505"/>
                    <a:gd name="connsiteY68" fmla="*/ 172093 h 461495"/>
                    <a:gd name="connsiteX69" fmla="*/ 119819 w 756505"/>
                    <a:gd name="connsiteY69" fmla="*/ 159759 h 461495"/>
                    <a:gd name="connsiteX70" fmla="*/ 139202 w 756505"/>
                    <a:gd name="connsiteY70" fmla="*/ 149186 h 461495"/>
                    <a:gd name="connsiteX71" fmla="*/ 158584 w 756505"/>
                    <a:gd name="connsiteY71" fmla="*/ 163283 h 461495"/>
                    <a:gd name="connsiteX72" fmla="*/ 186777 w 756505"/>
                    <a:gd name="connsiteY72" fmla="*/ 154473 h 461495"/>
                    <a:gd name="connsiteX73" fmla="*/ 197349 w 756505"/>
                    <a:gd name="connsiteY73" fmla="*/ 165045 h 461495"/>
                    <a:gd name="connsiteX74" fmla="*/ 223780 w 756505"/>
                    <a:gd name="connsiteY74" fmla="*/ 161521 h 461495"/>
                    <a:gd name="connsiteX75" fmla="*/ 244925 w 756505"/>
                    <a:gd name="connsiteY75" fmla="*/ 149186 h 461495"/>
                    <a:gd name="connsiteX76" fmla="*/ 243163 w 756505"/>
                    <a:gd name="connsiteY76" fmla="*/ 135090 h 461495"/>
                    <a:gd name="connsiteX77" fmla="*/ 253735 w 756505"/>
                    <a:gd name="connsiteY77" fmla="*/ 126280 h 461495"/>
                    <a:gd name="connsiteX78" fmla="*/ 253735 w 756505"/>
                    <a:gd name="connsiteY78" fmla="*/ 110422 h 461495"/>
                    <a:gd name="connsiteX79" fmla="*/ 244925 w 756505"/>
                    <a:gd name="connsiteY79" fmla="*/ 89277 h 461495"/>
                    <a:gd name="connsiteX80" fmla="*/ 256644 w 756505"/>
                    <a:gd name="connsiteY80" fmla="*/ 67303 h 461495"/>
                    <a:gd name="connsiteX81" fmla="*/ 263132 w 756505"/>
                    <a:gd name="connsiteY81" fmla="*/ 66076 h 461495"/>
                    <a:gd name="connsiteX82" fmla="*/ 298373 w 756505"/>
                    <a:gd name="connsiteY82" fmla="*/ 71950 h 461495"/>
                    <a:gd name="connsiteX83" fmla="*/ 314525 w 756505"/>
                    <a:gd name="connsiteY83" fmla="*/ 93976 h 461495"/>
                    <a:gd name="connsiteX84" fmla="*/ 421717 w 756505"/>
                    <a:gd name="connsiteY84" fmla="*/ 99849 h 461495"/>
                    <a:gd name="connsiteX85" fmla="*/ 427590 w 756505"/>
                    <a:gd name="connsiteY85" fmla="*/ 76355 h 461495"/>
                    <a:gd name="connsiteX86" fmla="*/ 448147 w 756505"/>
                    <a:gd name="connsiteY86" fmla="*/ 66076 h 461495"/>
                    <a:gd name="connsiteX87" fmla="*/ 458426 w 756505"/>
                    <a:gd name="connsiteY87" fmla="*/ 55798 h 461495"/>
                    <a:gd name="connsiteX88" fmla="*/ 467236 w 756505"/>
                    <a:gd name="connsiteY88" fmla="*/ 44051 h 461495"/>
                    <a:gd name="connsiteX89" fmla="*/ 471641 w 756505"/>
                    <a:gd name="connsiteY89" fmla="*/ 33773 h 461495"/>
                    <a:gd name="connsiteX90" fmla="*/ 473110 w 756505"/>
                    <a:gd name="connsiteY90" fmla="*/ 23494 h 461495"/>
                    <a:gd name="connsiteX91" fmla="*/ 498072 w 756505"/>
                    <a:gd name="connsiteY91" fmla="*/ 11747 h 461495"/>
                    <a:gd name="connsiteX92" fmla="*/ 511287 w 756505"/>
                    <a:gd name="connsiteY92" fmla="*/ 8810 h 461495"/>
                    <a:gd name="connsiteX93" fmla="*/ 527439 w 756505"/>
                    <a:gd name="connsiteY93" fmla="*/ 8810 h 461495"/>
                    <a:gd name="connsiteX94" fmla="*/ 534781 w 756505"/>
                    <a:gd name="connsiteY94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107013 w 756505"/>
                    <a:gd name="connsiteY49" fmla="*/ 461495 h 461495"/>
                    <a:gd name="connsiteX50" fmla="*/ 29428 w 756505"/>
                    <a:gd name="connsiteY50" fmla="*/ 461495 h 461495"/>
                    <a:gd name="connsiteX51" fmla="*/ 33479 w 756505"/>
                    <a:gd name="connsiteY51" fmla="*/ 431113 h 461495"/>
                    <a:gd name="connsiteX52" fmla="*/ 8810 w 756505"/>
                    <a:gd name="connsiteY52" fmla="*/ 402921 h 461495"/>
                    <a:gd name="connsiteX53" fmla="*/ 14096 w 756505"/>
                    <a:gd name="connsiteY53" fmla="*/ 387062 h 461495"/>
                    <a:gd name="connsiteX54" fmla="*/ 0 w 756505"/>
                    <a:gd name="connsiteY54" fmla="*/ 381776 h 461495"/>
                    <a:gd name="connsiteX55" fmla="*/ 0 w 756505"/>
                    <a:gd name="connsiteY55" fmla="*/ 367680 h 461495"/>
                    <a:gd name="connsiteX56" fmla="*/ 24669 w 756505"/>
                    <a:gd name="connsiteY56" fmla="*/ 367680 h 461495"/>
                    <a:gd name="connsiteX57" fmla="*/ 19383 w 756505"/>
                    <a:gd name="connsiteY57" fmla="*/ 348297 h 461495"/>
                    <a:gd name="connsiteX58" fmla="*/ 22907 w 756505"/>
                    <a:gd name="connsiteY58" fmla="*/ 341249 h 461495"/>
                    <a:gd name="connsiteX59" fmla="*/ 15859 w 756505"/>
                    <a:gd name="connsiteY59" fmla="*/ 302484 h 461495"/>
                    <a:gd name="connsiteX60" fmla="*/ 7048 w 756505"/>
                    <a:gd name="connsiteY60" fmla="*/ 295436 h 461495"/>
                    <a:gd name="connsiteX61" fmla="*/ 24669 w 756505"/>
                    <a:gd name="connsiteY61" fmla="*/ 277816 h 461495"/>
                    <a:gd name="connsiteX62" fmla="*/ 28193 w 756505"/>
                    <a:gd name="connsiteY62" fmla="*/ 267243 h 461495"/>
                    <a:gd name="connsiteX63" fmla="*/ 42289 w 756505"/>
                    <a:gd name="connsiteY63" fmla="*/ 265481 h 461495"/>
                    <a:gd name="connsiteX64" fmla="*/ 42289 w 756505"/>
                    <a:gd name="connsiteY64" fmla="*/ 230241 h 461495"/>
                    <a:gd name="connsiteX65" fmla="*/ 56386 w 756505"/>
                    <a:gd name="connsiteY65" fmla="*/ 207334 h 461495"/>
                    <a:gd name="connsiteX66" fmla="*/ 66958 w 756505"/>
                    <a:gd name="connsiteY66" fmla="*/ 200286 h 461495"/>
                    <a:gd name="connsiteX67" fmla="*/ 82816 w 756505"/>
                    <a:gd name="connsiteY67" fmla="*/ 172093 h 461495"/>
                    <a:gd name="connsiteX68" fmla="*/ 119819 w 756505"/>
                    <a:gd name="connsiteY68" fmla="*/ 159759 h 461495"/>
                    <a:gd name="connsiteX69" fmla="*/ 139202 w 756505"/>
                    <a:gd name="connsiteY69" fmla="*/ 149186 h 461495"/>
                    <a:gd name="connsiteX70" fmla="*/ 158584 w 756505"/>
                    <a:gd name="connsiteY70" fmla="*/ 163283 h 461495"/>
                    <a:gd name="connsiteX71" fmla="*/ 186777 w 756505"/>
                    <a:gd name="connsiteY71" fmla="*/ 154473 h 461495"/>
                    <a:gd name="connsiteX72" fmla="*/ 197349 w 756505"/>
                    <a:gd name="connsiteY72" fmla="*/ 165045 h 461495"/>
                    <a:gd name="connsiteX73" fmla="*/ 223780 w 756505"/>
                    <a:gd name="connsiteY73" fmla="*/ 161521 h 461495"/>
                    <a:gd name="connsiteX74" fmla="*/ 244925 w 756505"/>
                    <a:gd name="connsiteY74" fmla="*/ 149186 h 461495"/>
                    <a:gd name="connsiteX75" fmla="*/ 243163 w 756505"/>
                    <a:gd name="connsiteY75" fmla="*/ 135090 h 461495"/>
                    <a:gd name="connsiteX76" fmla="*/ 253735 w 756505"/>
                    <a:gd name="connsiteY76" fmla="*/ 126280 h 461495"/>
                    <a:gd name="connsiteX77" fmla="*/ 253735 w 756505"/>
                    <a:gd name="connsiteY77" fmla="*/ 110422 h 461495"/>
                    <a:gd name="connsiteX78" fmla="*/ 244925 w 756505"/>
                    <a:gd name="connsiteY78" fmla="*/ 89277 h 461495"/>
                    <a:gd name="connsiteX79" fmla="*/ 256644 w 756505"/>
                    <a:gd name="connsiteY79" fmla="*/ 67303 h 461495"/>
                    <a:gd name="connsiteX80" fmla="*/ 263132 w 756505"/>
                    <a:gd name="connsiteY80" fmla="*/ 66076 h 461495"/>
                    <a:gd name="connsiteX81" fmla="*/ 298373 w 756505"/>
                    <a:gd name="connsiteY81" fmla="*/ 71950 h 461495"/>
                    <a:gd name="connsiteX82" fmla="*/ 314525 w 756505"/>
                    <a:gd name="connsiteY82" fmla="*/ 93976 h 461495"/>
                    <a:gd name="connsiteX83" fmla="*/ 421717 w 756505"/>
                    <a:gd name="connsiteY83" fmla="*/ 99849 h 461495"/>
                    <a:gd name="connsiteX84" fmla="*/ 427590 w 756505"/>
                    <a:gd name="connsiteY84" fmla="*/ 76355 h 461495"/>
                    <a:gd name="connsiteX85" fmla="*/ 448147 w 756505"/>
                    <a:gd name="connsiteY85" fmla="*/ 66076 h 461495"/>
                    <a:gd name="connsiteX86" fmla="*/ 458426 w 756505"/>
                    <a:gd name="connsiteY86" fmla="*/ 55798 h 461495"/>
                    <a:gd name="connsiteX87" fmla="*/ 467236 w 756505"/>
                    <a:gd name="connsiteY87" fmla="*/ 44051 h 461495"/>
                    <a:gd name="connsiteX88" fmla="*/ 471641 w 756505"/>
                    <a:gd name="connsiteY88" fmla="*/ 33773 h 461495"/>
                    <a:gd name="connsiteX89" fmla="*/ 473110 w 756505"/>
                    <a:gd name="connsiteY89" fmla="*/ 23494 h 461495"/>
                    <a:gd name="connsiteX90" fmla="*/ 498072 w 756505"/>
                    <a:gd name="connsiteY90" fmla="*/ 11747 h 461495"/>
                    <a:gd name="connsiteX91" fmla="*/ 511287 w 756505"/>
                    <a:gd name="connsiteY91" fmla="*/ 8810 h 461495"/>
                    <a:gd name="connsiteX92" fmla="*/ 527439 w 756505"/>
                    <a:gd name="connsiteY92" fmla="*/ 8810 h 461495"/>
                    <a:gd name="connsiteX93" fmla="*/ 534781 w 756505"/>
                    <a:gd name="connsiteY93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195587 w 756505"/>
                    <a:gd name="connsiteY48" fmla="*/ 433170 h 461495"/>
                    <a:gd name="connsiteX49" fmla="*/ 29428 w 756505"/>
                    <a:gd name="connsiteY49" fmla="*/ 461495 h 461495"/>
                    <a:gd name="connsiteX50" fmla="*/ 33479 w 756505"/>
                    <a:gd name="connsiteY50" fmla="*/ 431113 h 461495"/>
                    <a:gd name="connsiteX51" fmla="*/ 8810 w 756505"/>
                    <a:gd name="connsiteY51" fmla="*/ 402921 h 461495"/>
                    <a:gd name="connsiteX52" fmla="*/ 14096 w 756505"/>
                    <a:gd name="connsiteY52" fmla="*/ 387062 h 461495"/>
                    <a:gd name="connsiteX53" fmla="*/ 0 w 756505"/>
                    <a:gd name="connsiteY53" fmla="*/ 381776 h 461495"/>
                    <a:gd name="connsiteX54" fmla="*/ 0 w 756505"/>
                    <a:gd name="connsiteY54" fmla="*/ 367680 h 461495"/>
                    <a:gd name="connsiteX55" fmla="*/ 24669 w 756505"/>
                    <a:gd name="connsiteY55" fmla="*/ 367680 h 461495"/>
                    <a:gd name="connsiteX56" fmla="*/ 19383 w 756505"/>
                    <a:gd name="connsiteY56" fmla="*/ 348297 h 461495"/>
                    <a:gd name="connsiteX57" fmla="*/ 22907 w 756505"/>
                    <a:gd name="connsiteY57" fmla="*/ 341249 h 461495"/>
                    <a:gd name="connsiteX58" fmla="*/ 15859 w 756505"/>
                    <a:gd name="connsiteY58" fmla="*/ 302484 h 461495"/>
                    <a:gd name="connsiteX59" fmla="*/ 7048 w 756505"/>
                    <a:gd name="connsiteY59" fmla="*/ 295436 h 461495"/>
                    <a:gd name="connsiteX60" fmla="*/ 24669 w 756505"/>
                    <a:gd name="connsiteY60" fmla="*/ 277816 h 461495"/>
                    <a:gd name="connsiteX61" fmla="*/ 28193 w 756505"/>
                    <a:gd name="connsiteY61" fmla="*/ 267243 h 461495"/>
                    <a:gd name="connsiteX62" fmla="*/ 42289 w 756505"/>
                    <a:gd name="connsiteY62" fmla="*/ 265481 h 461495"/>
                    <a:gd name="connsiteX63" fmla="*/ 42289 w 756505"/>
                    <a:gd name="connsiteY63" fmla="*/ 230241 h 461495"/>
                    <a:gd name="connsiteX64" fmla="*/ 56386 w 756505"/>
                    <a:gd name="connsiteY64" fmla="*/ 207334 h 461495"/>
                    <a:gd name="connsiteX65" fmla="*/ 66958 w 756505"/>
                    <a:gd name="connsiteY65" fmla="*/ 200286 h 461495"/>
                    <a:gd name="connsiteX66" fmla="*/ 82816 w 756505"/>
                    <a:gd name="connsiteY66" fmla="*/ 172093 h 461495"/>
                    <a:gd name="connsiteX67" fmla="*/ 119819 w 756505"/>
                    <a:gd name="connsiteY67" fmla="*/ 159759 h 461495"/>
                    <a:gd name="connsiteX68" fmla="*/ 139202 w 756505"/>
                    <a:gd name="connsiteY68" fmla="*/ 149186 h 461495"/>
                    <a:gd name="connsiteX69" fmla="*/ 158584 w 756505"/>
                    <a:gd name="connsiteY69" fmla="*/ 163283 h 461495"/>
                    <a:gd name="connsiteX70" fmla="*/ 186777 w 756505"/>
                    <a:gd name="connsiteY70" fmla="*/ 154473 h 461495"/>
                    <a:gd name="connsiteX71" fmla="*/ 197349 w 756505"/>
                    <a:gd name="connsiteY71" fmla="*/ 165045 h 461495"/>
                    <a:gd name="connsiteX72" fmla="*/ 223780 w 756505"/>
                    <a:gd name="connsiteY72" fmla="*/ 161521 h 461495"/>
                    <a:gd name="connsiteX73" fmla="*/ 244925 w 756505"/>
                    <a:gd name="connsiteY73" fmla="*/ 149186 h 461495"/>
                    <a:gd name="connsiteX74" fmla="*/ 243163 w 756505"/>
                    <a:gd name="connsiteY74" fmla="*/ 135090 h 461495"/>
                    <a:gd name="connsiteX75" fmla="*/ 253735 w 756505"/>
                    <a:gd name="connsiteY75" fmla="*/ 126280 h 461495"/>
                    <a:gd name="connsiteX76" fmla="*/ 253735 w 756505"/>
                    <a:gd name="connsiteY76" fmla="*/ 110422 h 461495"/>
                    <a:gd name="connsiteX77" fmla="*/ 244925 w 756505"/>
                    <a:gd name="connsiteY77" fmla="*/ 89277 h 461495"/>
                    <a:gd name="connsiteX78" fmla="*/ 256644 w 756505"/>
                    <a:gd name="connsiteY78" fmla="*/ 67303 h 461495"/>
                    <a:gd name="connsiteX79" fmla="*/ 263132 w 756505"/>
                    <a:gd name="connsiteY79" fmla="*/ 66076 h 461495"/>
                    <a:gd name="connsiteX80" fmla="*/ 298373 w 756505"/>
                    <a:gd name="connsiteY80" fmla="*/ 71950 h 461495"/>
                    <a:gd name="connsiteX81" fmla="*/ 314525 w 756505"/>
                    <a:gd name="connsiteY81" fmla="*/ 93976 h 461495"/>
                    <a:gd name="connsiteX82" fmla="*/ 421717 w 756505"/>
                    <a:gd name="connsiteY82" fmla="*/ 99849 h 461495"/>
                    <a:gd name="connsiteX83" fmla="*/ 427590 w 756505"/>
                    <a:gd name="connsiteY83" fmla="*/ 76355 h 461495"/>
                    <a:gd name="connsiteX84" fmla="*/ 448147 w 756505"/>
                    <a:gd name="connsiteY84" fmla="*/ 66076 h 461495"/>
                    <a:gd name="connsiteX85" fmla="*/ 458426 w 756505"/>
                    <a:gd name="connsiteY85" fmla="*/ 55798 h 461495"/>
                    <a:gd name="connsiteX86" fmla="*/ 467236 w 756505"/>
                    <a:gd name="connsiteY86" fmla="*/ 44051 h 461495"/>
                    <a:gd name="connsiteX87" fmla="*/ 471641 w 756505"/>
                    <a:gd name="connsiteY87" fmla="*/ 33773 h 461495"/>
                    <a:gd name="connsiteX88" fmla="*/ 473110 w 756505"/>
                    <a:gd name="connsiteY88" fmla="*/ 23494 h 461495"/>
                    <a:gd name="connsiteX89" fmla="*/ 498072 w 756505"/>
                    <a:gd name="connsiteY89" fmla="*/ 11747 h 461495"/>
                    <a:gd name="connsiteX90" fmla="*/ 511287 w 756505"/>
                    <a:gd name="connsiteY90" fmla="*/ 8810 h 461495"/>
                    <a:gd name="connsiteX91" fmla="*/ 527439 w 756505"/>
                    <a:gd name="connsiteY91" fmla="*/ 8810 h 461495"/>
                    <a:gd name="connsiteX92" fmla="*/ 534781 w 756505"/>
                    <a:gd name="connsiteY92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05866 w 756505"/>
                    <a:gd name="connsiteY47" fmla="*/ 447852 h 461495"/>
                    <a:gd name="connsiteX48" fmla="*/ 29428 w 756505"/>
                    <a:gd name="connsiteY48" fmla="*/ 461495 h 461495"/>
                    <a:gd name="connsiteX49" fmla="*/ 33479 w 756505"/>
                    <a:gd name="connsiteY49" fmla="*/ 431113 h 461495"/>
                    <a:gd name="connsiteX50" fmla="*/ 8810 w 756505"/>
                    <a:gd name="connsiteY50" fmla="*/ 402921 h 461495"/>
                    <a:gd name="connsiteX51" fmla="*/ 14096 w 756505"/>
                    <a:gd name="connsiteY51" fmla="*/ 387062 h 461495"/>
                    <a:gd name="connsiteX52" fmla="*/ 0 w 756505"/>
                    <a:gd name="connsiteY52" fmla="*/ 381776 h 461495"/>
                    <a:gd name="connsiteX53" fmla="*/ 0 w 756505"/>
                    <a:gd name="connsiteY53" fmla="*/ 367680 h 461495"/>
                    <a:gd name="connsiteX54" fmla="*/ 24669 w 756505"/>
                    <a:gd name="connsiteY54" fmla="*/ 367680 h 461495"/>
                    <a:gd name="connsiteX55" fmla="*/ 19383 w 756505"/>
                    <a:gd name="connsiteY55" fmla="*/ 348297 h 461495"/>
                    <a:gd name="connsiteX56" fmla="*/ 22907 w 756505"/>
                    <a:gd name="connsiteY56" fmla="*/ 341249 h 461495"/>
                    <a:gd name="connsiteX57" fmla="*/ 15859 w 756505"/>
                    <a:gd name="connsiteY57" fmla="*/ 302484 h 461495"/>
                    <a:gd name="connsiteX58" fmla="*/ 7048 w 756505"/>
                    <a:gd name="connsiteY58" fmla="*/ 295436 h 461495"/>
                    <a:gd name="connsiteX59" fmla="*/ 24669 w 756505"/>
                    <a:gd name="connsiteY59" fmla="*/ 277816 h 461495"/>
                    <a:gd name="connsiteX60" fmla="*/ 28193 w 756505"/>
                    <a:gd name="connsiteY60" fmla="*/ 267243 h 461495"/>
                    <a:gd name="connsiteX61" fmla="*/ 42289 w 756505"/>
                    <a:gd name="connsiteY61" fmla="*/ 265481 h 461495"/>
                    <a:gd name="connsiteX62" fmla="*/ 42289 w 756505"/>
                    <a:gd name="connsiteY62" fmla="*/ 230241 h 461495"/>
                    <a:gd name="connsiteX63" fmla="*/ 56386 w 756505"/>
                    <a:gd name="connsiteY63" fmla="*/ 207334 h 461495"/>
                    <a:gd name="connsiteX64" fmla="*/ 66958 w 756505"/>
                    <a:gd name="connsiteY64" fmla="*/ 200286 h 461495"/>
                    <a:gd name="connsiteX65" fmla="*/ 82816 w 756505"/>
                    <a:gd name="connsiteY65" fmla="*/ 172093 h 461495"/>
                    <a:gd name="connsiteX66" fmla="*/ 119819 w 756505"/>
                    <a:gd name="connsiteY66" fmla="*/ 159759 h 461495"/>
                    <a:gd name="connsiteX67" fmla="*/ 139202 w 756505"/>
                    <a:gd name="connsiteY67" fmla="*/ 149186 h 461495"/>
                    <a:gd name="connsiteX68" fmla="*/ 158584 w 756505"/>
                    <a:gd name="connsiteY68" fmla="*/ 163283 h 461495"/>
                    <a:gd name="connsiteX69" fmla="*/ 186777 w 756505"/>
                    <a:gd name="connsiteY69" fmla="*/ 154473 h 461495"/>
                    <a:gd name="connsiteX70" fmla="*/ 197349 w 756505"/>
                    <a:gd name="connsiteY70" fmla="*/ 165045 h 461495"/>
                    <a:gd name="connsiteX71" fmla="*/ 223780 w 756505"/>
                    <a:gd name="connsiteY71" fmla="*/ 161521 h 461495"/>
                    <a:gd name="connsiteX72" fmla="*/ 244925 w 756505"/>
                    <a:gd name="connsiteY72" fmla="*/ 149186 h 461495"/>
                    <a:gd name="connsiteX73" fmla="*/ 243163 w 756505"/>
                    <a:gd name="connsiteY73" fmla="*/ 135090 h 461495"/>
                    <a:gd name="connsiteX74" fmla="*/ 253735 w 756505"/>
                    <a:gd name="connsiteY74" fmla="*/ 126280 h 461495"/>
                    <a:gd name="connsiteX75" fmla="*/ 253735 w 756505"/>
                    <a:gd name="connsiteY75" fmla="*/ 110422 h 461495"/>
                    <a:gd name="connsiteX76" fmla="*/ 244925 w 756505"/>
                    <a:gd name="connsiteY76" fmla="*/ 89277 h 461495"/>
                    <a:gd name="connsiteX77" fmla="*/ 256644 w 756505"/>
                    <a:gd name="connsiteY77" fmla="*/ 67303 h 461495"/>
                    <a:gd name="connsiteX78" fmla="*/ 263132 w 756505"/>
                    <a:gd name="connsiteY78" fmla="*/ 66076 h 461495"/>
                    <a:gd name="connsiteX79" fmla="*/ 298373 w 756505"/>
                    <a:gd name="connsiteY79" fmla="*/ 71950 h 461495"/>
                    <a:gd name="connsiteX80" fmla="*/ 314525 w 756505"/>
                    <a:gd name="connsiteY80" fmla="*/ 93976 h 461495"/>
                    <a:gd name="connsiteX81" fmla="*/ 421717 w 756505"/>
                    <a:gd name="connsiteY81" fmla="*/ 99849 h 461495"/>
                    <a:gd name="connsiteX82" fmla="*/ 427590 w 756505"/>
                    <a:gd name="connsiteY82" fmla="*/ 76355 h 461495"/>
                    <a:gd name="connsiteX83" fmla="*/ 448147 w 756505"/>
                    <a:gd name="connsiteY83" fmla="*/ 66076 h 461495"/>
                    <a:gd name="connsiteX84" fmla="*/ 458426 w 756505"/>
                    <a:gd name="connsiteY84" fmla="*/ 55798 h 461495"/>
                    <a:gd name="connsiteX85" fmla="*/ 467236 w 756505"/>
                    <a:gd name="connsiteY85" fmla="*/ 44051 h 461495"/>
                    <a:gd name="connsiteX86" fmla="*/ 471641 w 756505"/>
                    <a:gd name="connsiteY86" fmla="*/ 33773 h 461495"/>
                    <a:gd name="connsiteX87" fmla="*/ 473110 w 756505"/>
                    <a:gd name="connsiteY87" fmla="*/ 23494 h 461495"/>
                    <a:gd name="connsiteX88" fmla="*/ 498072 w 756505"/>
                    <a:gd name="connsiteY88" fmla="*/ 11747 h 461495"/>
                    <a:gd name="connsiteX89" fmla="*/ 511287 w 756505"/>
                    <a:gd name="connsiteY89" fmla="*/ 8810 h 461495"/>
                    <a:gd name="connsiteX90" fmla="*/ 527439 w 756505"/>
                    <a:gd name="connsiteY90" fmla="*/ 8810 h 461495"/>
                    <a:gd name="connsiteX91" fmla="*/ 534781 w 756505"/>
                    <a:gd name="connsiteY91" fmla="*/ 0 h 461495"/>
                    <a:gd name="connsiteX0" fmla="*/ 534781 w 756505"/>
                    <a:gd name="connsiteY0" fmla="*/ 0 h 461495"/>
                    <a:gd name="connsiteX1" fmla="*/ 556807 w 756505"/>
                    <a:gd name="connsiteY1" fmla="*/ 10279 h 461495"/>
                    <a:gd name="connsiteX2" fmla="*/ 578832 w 756505"/>
                    <a:gd name="connsiteY2" fmla="*/ 20557 h 461495"/>
                    <a:gd name="connsiteX3" fmla="*/ 618478 w 756505"/>
                    <a:gd name="connsiteY3" fmla="*/ 52861 h 461495"/>
                    <a:gd name="connsiteX4" fmla="*/ 624352 w 756505"/>
                    <a:gd name="connsiteY4" fmla="*/ 73419 h 461495"/>
                    <a:gd name="connsiteX5" fmla="*/ 640504 w 756505"/>
                    <a:gd name="connsiteY5" fmla="*/ 89570 h 461495"/>
                    <a:gd name="connsiteX6" fmla="*/ 641972 w 756505"/>
                    <a:gd name="connsiteY6" fmla="*/ 130685 h 461495"/>
                    <a:gd name="connsiteX7" fmla="*/ 628757 w 756505"/>
                    <a:gd name="connsiteY7" fmla="*/ 157116 h 461495"/>
                    <a:gd name="connsiteX8" fmla="*/ 640504 w 756505"/>
                    <a:gd name="connsiteY8" fmla="*/ 179141 h 461495"/>
                    <a:gd name="connsiteX9" fmla="*/ 640504 w 756505"/>
                    <a:gd name="connsiteY9" fmla="*/ 193825 h 461495"/>
                    <a:gd name="connsiteX10" fmla="*/ 625820 w 756505"/>
                    <a:gd name="connsiteY10" fmla="*/ 202635 h 461495"/>
                    <a:gd name="connsiteX11" fmla="*/ 615542 w 756505"/>
                    <a:gd name="connsiteY11" fmla="*/ 243750 h 461495"/>
                    <a:gd name="connsiteX12" fmla="*/ 594985 w 756505"/>
                    <a:gd name="connsiteY12" fmla="*/ 243750 h 461495"/>
                    <a:gd name="connsiteX13" fmla="*/ 581769 w 756505"/>
                    <a:gd name="connsiteY13" fmla="*/ 234939 h 461495"/>
                    <a:gd name="connsiteX14" fmla="*/ 570022 w 756505"/>
                    <a:gd name="connsiteY14" fmla="*/ 232003 h 461495"/>
                    <a:gd name="connsiteX15" fmla="*/ 564149 w 756505"/>
                    <a:gd name="connsiteY15" fmla="*/ 236407 h 461495"/>
                    <a:gd name="connsiteX16" fmla="*/ 578832 w 756505"/>
                    <a:gd name="connsiteY16" fmla="*/ 264307 h 461495"/>
                    <a:gd name="connsiteX17" fmla="*/ 571491 w 756505"/>
                    <a:gd name="connsiteY17" fmla="*/ 274586 h 461495"/>
                    <a:gd name="connsiteX18" fmla="*/ 542123 w 756505"/>
                    <a:gd name="connsiteY18" fmla="*/ 278990 h 461495"/>
                    <a:gd name="connsiteX19" fmla="*/ 542123 w 756505"/>
                    <a:gd name="connsiteY19" fmla="*/ 299548 h 461495"/>
                    <a:gd name="connsiteX20" fmla="*/ 509819 w 756505"/>
                    <a:gd name="connsiteY20" fmla="*/ 289269 h 461495"/>
                    <a:gd name="connsiteX21" fmla="*/ 501009 w 756505"/>
                    <a:gd name="connsiteY21" fmla="*/ 277522 h 461495"/>
                    <a:gd name="connsiteX22" fmla="*/ 474578 w 756505"/>
                    <a:gd name="connsiteY22" fmla="*/ 284864 h 461495"/>
                    <a:gd name="connsiteX23" fmla="*/ 480452 w 756505"/>
                    <a:gd name="connsiteY23" fmla="*/ 331852 h 461495"/>
                    <a:gd name="connsiteX24" fmla="*/ 480452 w 756505"/>
                    <a:gd name="connsiteY24" fmla="*/ 355346 h 461495"/>
                    <a:gd name="connsiteX25" fmla="*/ 490730 w 756505"/>
                    <a:gd name="connsiteY25" fmla="*/ 361219 h 461495"/>
                    <a:gd name="connsiteX26" fmla="*/ 534781 w 756505"/>
                    <a:gd name="connsiteY26" fmla="*/ 375903 h 461495"/>
                    <a:gd name="connsiteX27" fmla="*/ 540655 w 756505"/>
                    <a:gd name="connsiteY27" fmla="*/ 374435 h 461495"/>
                    <a:gd name="connsiteX28" fmla="*/ 575896 w 756505"/>
                    <a:gd name="connsiteY28" fmla="*/ 367093 h 461495"/>
                    <a:gd name="connsiteX29" fmla="*/ 586174 w 756505"/>
                    <a:gd name="connsiteY29" fmla="*/ 361219 h 461495"/>
                    <a:gd name="connsiteX30" fmla="*/ 602326 w 756505"/>
                    <a:gd name="connsiteY30" fmla="*/ 355346 h 461495"/>
                    <a:gd name="connsiteX31" fmla="*/ 617010 w 756505"/>
                    <a:gd name="connsiteY31" fmla="*/ 355346 h 461495"/>
                    <a:gd name="connsiteX32" fmla="*/ 633162 w 756505"/>
                    <a:gd name="connsiteY32" fmla="*/ 361219 h 461495"/>
                    <a:gd name="connsiteX33" fmla="*/ 649314 w 756505"/>
                    <a:gd name="connsiteY33" fmla="*/ 375903 h 461495"/>
                    <a:gd name="connsiteX34" fmla="*/ 665466 w 756505"/>
                    <a:gd name="connsiteY34" fmla="*/ 372966 h 461495"/>
                    <a:gd name="connsiteX35" fmla="*/ 690429 w 756505"/>
                    <a:gd name="connsiteY35" fmla="*/ 381776 h 461495"/>
                    <a:gd name="connsiteX36" fmla="*/ 727138 w 756505"/>
                    <a:gd name="connsiteY36" fmla="*/ 374435 h 461495"/>
                    <a:gd name="connsiteX37" fmla="*/ 743290 w 756505"/>
                    <a:gd name="connsiteY37" fmla="*/ 361219 h 461495"/>
                    <a:gd name="connsiteX38" fmla="*/ 756505 w 756505"/>
                    <a:gd name="connsiteY38" fmla="*/ 364156 h 461495"/>
                    <a:gd name="connsiteX39" fmla="*/ 738885 w 756505"/>
                    <a:gd name="connsiteY39" fmla="*/ 387650 h 461495"/>
                    <a:gd name="connsiteX40" fmla="*/ 738885 w 756505"/>
                    <a:gd name="connsiteY40" fmla="*/ 403802 h 461495"/>
                    <a:gd name="connsiteX41" fmla="*/ 731543 w 756505"/>
                    <a:gd name="connsiteY41" fmla="*/ 417017 h 461495"/>
                    <a:gd name="connsiteX42" fmla="*/ 733011 w 756505"/>
                    <a:gd name="connsiteY42" fmla="*/ 430232 h 461495"/>
                    <a:gd name="connsiteX43" fmla="*/ 713923 w 756505"/>
                    <a:gd name="connsiteY43" fmla="*/ 433170 h 461495"/>
                    <a:gd name="connsiteX44" fmla="*/ 706581 w 756505"/>
                    <a:gd name="connsiteY44" fmla="*/ 444917 h 461495"/>
                    <a:gd name="connsiteX45" fmla="*/ 707765 w 756505"/>
                    <a:gd name="connsiteY45" fmla="*/ 461495 h 461495"/>
                    <a:gd name="connsiteX46" fmla="*/ 222067 w 756505"/>
                    <a:gd name="connsiteY46" fmla="*/ 461495 h 461495"/>
                    <a:gd name="connsiteX47" fmla="*/ 29428 w 756505"/>
                    <a:gd name="connsiteY47" fmla="*/ 461495 h 461495"/>
                    <a:gd name="connsiteX48" fmla="*/ 33479 w 756505"/>
                    <a:gd name="connsiteY48" fmla="*/ 431113 h 461495"/>
                    <a:gd name="connsiteX49" fmla="*/ 8810 w 756505"/>
                    <a:gd name="connsiteY49" fmla="*/ 402921 h 461495"/>
                    <a:gd name="connsiteX50" fmla="*/ 14096 w 756505"/>
                    <a:gd name="connsiteY50" fmla="*/ 387062 h 461495"/>
                    <a:gd name="connsiteX51" fmla="*/ 0 w 756505"/>
                    <a:gd name="connsiteY51" fmla="*/ 381776 h 461495"/>
                    <a:gd name="connsiteX52" fmla="*/ 0 w 756505"/>
                    <a:gd name="connsiteY52" fmla="*/ 367680 h 461495"/>
                    <a:gd name="connsiteX53" fmla="*/ 24669 w 756505"/>
                    <a:gd name="connsiteY53" fmla="*/ 367680 h 461495"/>
                    <a:gd name="connsiteX54" fmla="*/ 19383 w 756505"/>
                    <a:gd name="connsiteY54" fmla="*/ 348297 h 461495"/>
                    <a:gd name="connsiteX55" fmla="*/ 22907 w 756505"/>
                    <a:gd name="connsiteY55" fmla="*/ 341249 h 461495"/>
                    <a:gd name="connsiteX56" fmla="*/ 15859 w 756505"/>
                    <a:gd name="connsiteY56" fmla="*/ 302484 h 461495"/>
                    <a:gd name="connsiteX57" fmla="*/ 7048 w 756505"/>
                    <a:gd name="connsiteY57" fmla="*/ 295436 h 461495"/>
                    <a:gd name="connsiteX58" fmla="*/ 24669 w 756505"/>
                    <a:gd name="connsiteY58" fmla="*/ 277816 h 461495"/>
                    <a:gd name="connsiteX59" fmla="*/ 28193 w 756505"/>
                    <a:gd name="connsiteY59" fmla="*/ 267243 h 461495"/>
                    <a:gd name="connsiteX60" fmla="*/ 42289 w 756505"/>
                    <a:gd name="connsiteY60" fmla="*/ 265481 h 461495"/>
                    <a:gd name="connsiteX61" fmla="*/ 42289 w 756505"/>
                    <a:gd name="connsiteY61" fmla="*/ 230241 h 461495"/>
                    <a:gd name="connsiteX62" fmla="*/ 56386 w 756505"/>
                    <a:gd name="connsiteY62" fmla="*/ 207334 h 461495"/>
                    <a:gd name="connsiteX63" fmla="*/ 66958 w 756505"/>
                    <a:gd name="connsiteY63" fmla="*/ 200286 h 461495"/>
                    <a:gd name="connsiteX64" fmla="*/ 82816 w 756505"/>
                    <a:gd name="connsiteY64" fmla="*/ 172093 h 461495"/>
                    <a:gd name="connsiteX65" fmla="*/ 119819 w 756505"/>
                    <a:gd name="connsiteY65" fmla="*/ 159759 h 461495"/>
                    <a:gd name="connsiteX66" fmla="*/ 139202 w 756505"/>
                    <a:gd name="connsiteY66" fmla="*/ 149186 h 461495"/>
                    <a:gd name="connsiteX67" fmla="*/ 158584 w 756505"/>
                    <a:gd name="connsiteY67" fmla="*/ 163283 h 461495"/>
                    <a:gd name="connsiteX68" fmla="*/ 186777 w 756505"/>
                    <a:gd name="connsiteY68" fmla="*/ 154473 h 461495"/>
                    <a:gd name="connsiteX69" fmla="*/ 197349 w 756505"/>
                    <a:gd name="connsiteY69" fmla="*/ 165045 h 461495"/>
                    <a:gd name="connsiteX70" fmla="*/ 223780 w 756505"/>
                    <a:gd name="connsiteY70" fmla="*/ 161521 h 461495"/>
                    <a:gd name="connsiteX71" fmla="*/ 244925 w 756505"/>
                    <a:gd name="connsiteY71" fmla="*/ 149186 h 461495"/>
                    <a:gd name="connsiteX72" fmla="*/ 243163 w 756505"/>
                    <a:gd name="connsiteY72" fmla="*/ 135090 h 461495"/>
                    <a:gd name="connsiteX73" fmla="*/ 253735 w 756505"/>
                    <a:gd name="connsiteY73" fmla="*/ 126280 h 461495"/>
                    <a:gd name="connsiteX74" fmla="*/ 253735 w 756505"/>
                    <a:gd name="connsiteY74" fmla="*/ 110422 h 461495"/>
                    <a:gd name="connsiteX75" fmla="*/ 244925 w 756505"/>
                    <a:gd name="connsiteY75" fmla="*/ 89277 h 461495"/>
                    <a:gd name="connsiteX76" fmla="*/ 256644 w 756505"/>
                    <a:gd name="connsiteY76" fmla="*/ 67303 h 461495"/>
                    <a:gd name="connsiteX77" fmla="*/ 263132 w 756505"/>
                    <a:gd name="connsiteY77" fmla="*/ 66076 h 461495"/>
                    <a:gd name="connsiteX78" fmla="*/ 298373 w 756505"/>
                    <a:gd name="connsiteY78" fmla="*/ 71950 h 461495"/>
                    <a:gd name="connsiteX79" fmla="*/ 314525 w 756505"/>
                    <a:gd name="connsiteY79" fmla="*/ 93976 h 461495"/>
                    <a:gd name="connsiteX80" fmla="*/ 421717 w 756505"/>
                    <a:gd name="connsiteY80" fmla="*/ 99849 h 461495"/>
                    <a:gd name="connsiteX81" fmla="*/ 427590 w 756505"/>
                    <a:gd name="connsiteY81" fmla="*/ 76355 h 461495"/>
                    <a:gd name="connsiteX82" fmla="*/ 448147 w 756505"/>
                    <a:gd name="connsiteY82" fmla="*/ 66076 h 461495"/>
                    <a:gd name="connsiteX83" fmla="*/ 458426 w 756505"/>
                    <a:gd name="connsiteY83" fmla="*/ 55798 h 461495"/>
                    <a:gd name="connsiteX84" fmla="*/ 467236 w 756505"/>
                    <a:gd name="connsiteY84" fmla="*/ 44051 h 461495"/>
                    <a:gd name="connsiteX85" fmla="*/ 471641 w 756505"/>
                    <a:gd name="connsiteY85" fmla="*/ 33773 h 461495"/>
                    <a:gd name="connsiteX86" fmla="*/ 473110 w 756505"/>
                    <a:gd name="connsiteY86" fmla="*/ 23494 h 461495"/>
                    <a:gd name="connsiteX87" fmla="*/ 498072 w 756505"/>
                    <a:gd name="connsiteY87" fmla="*/ 11747 h 461495"/>
                    <a:gd name="connsiteX88" fmla="*/ 511287 w 756505"/>
                    <a:gd name="connsiteY88" fmla="*/ 8810 h 461495"/>
                    <a:gd name="connsiteX89" fmla="*/ 527439 w 756505"/>
                    <a:gd name="connsiteY89" fmla="*/ 8810 h 461495"/>
                    <a:gd name="connsiteX90" fmla="*/ 534781 w 756505"/>
                    <a:gd name="connsiteY90" fmla="*/ 0 h 461495"/>
                    <a:gd name="connsiteX0" fmla="*/ 534781 w 756505"/>
                    <a:gd name="connsiteY0" fmla="*/ 0 h 573414"/>
                    <a:gd name="connsiteX1" fmla="*/ 556807 w 756505"/>
                    <a:gd name="connsiteY1" fmla="*/ 10279 h 573414"/>
                    <a:gd name="connsiteX2" fmla="*/ 578832 w 756505"/>
                    <a:gd name="connsiteY2" fmla="*/ 20557 h 573414"/>
                    <a:gd name="connsiteX3" fmla="*/ 618478 w 756505"/>
                    <a:gd name="connsiteY3" fmla="*/ 52861 h 573414"/>
                    <a:gd name="connsiteX4" fmla="*/ 624352 w 756505"/>
                    <a:gd name="connsiteY4" fmla="*/ 73419 h 573414"/>
                    <a:gd name="connsiteX5" fmla="*/ 640504 w 756505"/>
                    <a:gd name="connsiteY5" fmla="*/ 89570 h 573414"/>
                    <a:gd name="connsiteX6" fmla="*/ 641972 w 756505"/>
                    <a:gd name="connsiteY6" fmla="*/ 130685 h 573414"/>
                    <a:gd name="connsiteX7" fmla="*/ 628757 w 756505"/>
                    <a:gd name="connsiteY7" fmla="*/ 157116 h 573414"/>
                    <a:gd name="connsiteX8" fmla="*/ 640504 w 756505"/>
                    <a:gd name="connsiteY8" fmla="*/ 179141 h 573414"/>
                    <a:gd name="connsiteX9" fmla="*/ 640504 w 756505"/>
                    <a:gd name="connsiteY9" fmla="*/ 193825 h 573414"/>
                    <a:gd name="connsiteX10" fmla="*/ 625820 w 756505"/>
                    <a:gd name="connsiteY10" fmla="*/ 202635 h 573414"/>
                    <a:gd name="connsiteX11" fmla="*/ 615542 w 756505"/>
                    <a:gd name="connsiteY11" fmla="*/ 243750 h 573414"/>
                    <a:gd name="connsiteX12" fmla="*/ 594985 w 756505"/>
                    <a:gd name="connsiteY12" fmla="*/ 243750 h 573414"/>
                    <a:gd name="connsiteX13" fmla="*/ 581769 w 756505"/>
                    <a:gd name="connsiteY13" fmla="*/ 234939 h 573414"/>
                    <a:gd name="connsiteX14" fmla="*/ 570022 w 756505"/>
                    <a:gd name="connsiteY14" fmla="*/ 232003 h 573414"/>
                    <a:gd name="connsiteX15" fmla="*/ 564149 w 756505"/>
                    <a:gd name="connsiteY15" fmla="*/ 236407 h 573414"/>
                    <a:gd name="connsiteX16" fmla="*/ 578832 w 756505"/>
                    <a:gd name="connsiteY16" fmla="*/ 264307 h 573414"/>
                    <a:gd name="connsiteX17" fmla="*/ 571491 w 756505"/>
                    <a:gd name="connsiteY17" fmla="*/ 274586 h 573414"/>
                    <a:gd name="connsiteX18" fmla="*/ 542123 w 756505"/>
                    <a:gd name="connsiteY18" fmla="*/ 278990 h 573414"/>
                    <a:gd name="connsiteX19" fmla="*/ 542123 w 756505"/>
                    <a:gd name="connsiteY19" fmla="*/ 299548 h 573414"/>
                    <a:gd name="connsiteX20" fmla="*/ 509819 w 756505"/>
                    <a:gd name="connsiteY20" fmla="*/ 289269 h 573414"/>
                    <a:gd name="connsiteX21" fmla="*/ 501009 w 756505"/>
                    <a:gd name="connsiteY21" fmla="*/ 277522 h 573414"/>
                    <a:gd name="connsiteX22" fmla="*/ 474578 w 756505"/>
                    <a:gd name="connsiteY22" fmla="*/ 284864 h 573414"/>
                    <a:gd name="connsiteX23" fmla="*/ 480452 w 756505"/>
                    <a:gd name="connsiteY23" fmla="*/ 331852 h 573414"/>
                    <a:gd name="connsiteX24" fmla="*/ 480452 w 756505"/>
                    <a:gd name="connsiteY24" fmla="*/ 355346 h 573414"/>
                    <a:gd name="connsiteX25" fmla="*/ 490730 w 756505"/>
                    <a:gd name="connsiteY25" fmla="*/ 361219 h 573414"/>
                    <a:gd name="connsiteX26" fmla="*/ 534781 w 756505"/>
                    <a:gd name="connsiteY26" fmla="*/ 375903 h 573414"/>
                    <a:gd name="connsiteX27" fmla="*/ 540655 w 756505"/>
                    <a:gd name="connsiteY27" fmla="*/ 374435 h 573414"/>
                    <a:gd name="connsiteX28" fmla="*/ 575896 w 756505"/>
                    <a:gd name="connsiteY28" fmla="*/ 367093 h 573414"/>
                    <a:gd name="connsiteX29" fmla="*/ 586174 w 756505"/>
                    <a:gd name="connsiteY29" fmla="*/ 361219 h 573414"/>
                    <a:gd name="connsiteX30" fmla="*/ 602326 w 756505"/>
                    <a:gd name="connsiteY30" fmla="*/ 355346 h 573414"/>
                    <a:gd name="connsiteX31" fmla="*/ 617010 w 756505"/>
                    <a:gd name="connsiteY31" fmla="*/ 355346 h 573414"/>
                    <a:gd name="connsiteX32" fmla="*/ 633162 w 756505"/>
                    <a:gd name="connsiteY32" fmla="*/ 361219 h 573414"/>
                    <a:gd name="connsiteX33" fmla="*/ 649314 w 756505"/>
                    <a:gd name="connsiteY33" fmla="*/ 375903 h 573414"/>
                    <a:gd name="connsiteX34" fmla="*/ 665466 w 756505"/>
                    <a:gd name="connsiteY34" fmla="*/ 372966 h 573414"/>
                    <a:gd name="connsiteX35" fmla="*/ 690429 w 756505"/>
                    <a:gd name="connsiteY35" fmla="*/ 381776 h 573414"/>
                    <a:gd name="connsiteX36" fmla="*/ 727138 w 756505"/>
                    <a:gd name="connsiteY36" fmla="*/ 374435 h 573414"/>
                    <a:gd name="connsiteX37" fmla="*/ 743290 w 756505"/>
                    <a:gd name="connsiteY37" fmla="*/ 361219 h 573414"/>
                    <a:gd name="connsiteX38" fmla="*/ 756505 w 756505"/>
                    <a:gd name="connsiteY38" fmla="*/ 364156 h 573414"/>
                    <a:gd name="connsiteX39" fmla="*/ 738885 w 756505"/>
                    <a:gd name="connsiteY39" fmla="*/ 387650 h 573414"/>
                    <a:gd name="connsiteX40" fmla="*/ 738885 w 756505"/>
                    <a:gd name="connsiteY40" fmla="*/ 403802 h 573414"/>
                    <a:gd name="connsiteX41" fmla="*/ 731543 w 756505"/>
                    <a:gd name="connsiteY41" fmla="*/ 417017 h 573414"/>
                    <a:gd name="connsiteX42" fmla="*/ 733011 w 756505"/>
                    <a:gd name="connsiteY42" fmla="*/ 430232 h 573414"/>
                    <a:gd name="connsiteX43" fmla="*/ 713923 w 756505"/>
                    <a:gd name="connsiteY43" fmla="*/ 433170 h 573414"/>
                    <a:gd name="connsiteX44" fmla="*/ 706581 w 756505"/>
                    <a:gd name="connsiteY44" fmla="*/ 444917 h 573414"/>
                    <a:gd name="connsiteX45" fmla="*/ 707765 w 756505"/>
                    <a:gd name="connsiteY45" fmla="*/ 461495 h 573414"/>
                    <a:gd name="connsiteX46" fmla="*/ 293505 w 756505"/>
                    <a:gd name="connsiteY46" fmla="*/ 573414 h 573414"/>
                    <a:gd name="connsiteX47" fmla="*/ 29428 w 756505"/>
                    <a:gd name="connsiteY47" fmla="*/ 461495 h 573414"/>
                    <a:gd name="connsiteX48" fmla="*/ 33479 w 756505"/>
                    <a:gd name="connsiteY48" fmla="*/ 431113 h 573414"/>
                    <a:gd name="connsiteX49" fmla="*/ 8810 w 756505"/>
                    <a:gd name="connsiteY49" fmla="*/ 402921 h 573414"/>
                    <a:gd name="connsiteX50" fmla="*/ 14096 w 756505"/>
                    <a:gd name="connsiteY50" fmla="*/ 387062 h 573414"/>
                    <a:gd name="connsiteX51" fmla="*/ 0 w 756505"/>
                    <a:gd name="connsiteY51" fmla="*/ 381776 h 573414"/>
                    <a:gd name="connsiteX52" fmla="*/ 0 w 756505"/>
                    <a:gd name="connsiteY52" fmla="*/ 367680 h 573414"/>
                    <a:gd name="connsiteX53" fmla="*/ 24669 w 756505"/>
                    <a:gd name="connsiteY53" fmla="*/ 367680 h 573414"/>
                    <a:gd name="connsiteX54" fmla="*/ 19383 w 756505"/>
                    <a:gd name="connsiteY54" fmla="*/ 348297 h 573414"/>
                    <a:gd name="connsiteX55" fmla="*/ 22907 w 756505"/>
                    <a:gd name="connsiteY55" fmla="*/ 341249 h 573414"/>
                    <a:gd name="connsiteX56" fmla="*/ 15859 w 756505"/>
                    <a:gd name="connsiteY56" fmla="*/ 302484 h 573414"/>
                    <a:gd name="connsiteX57" fmla="*/ 7048 w 756505"/>
                    <a:gd name="connsiteY57" fmla="*/ 295436 h 573414"/>
                    <a:gd name="connsiteX58" fmla="*/ 24669 w 756505"/>
                    <a:gd name="connsiteY58" fmla="*/ 277816 h 573414"/>
                    <a:gd name="connsiteX59" fmla="*/ 28193 w 756505"/>
                    <a:gd name="connsiteY59" fmla="*/ 267243 h 573414"/>
                    <a:gd name="connsiteX60" fmla="*/ 42289 w 756505"/>
                    <a:gd name="connsiteY60" fmla="*/ 265481 h 573414"/>
                    <a:gd name="connsiteX61" fmla="*/ 42289 w 756505"/>
                    <a:gd name="connsiteY61" fmla="*/ 230241 h 573414"/>
                    <a:gd name="connsiteX62" fmla="*/ 56386 w 756505"/>
                    <a:gd name="connsiteY62" fmla="*/ 207334 h 573414"/>
                    <a:gd name="connsiteX63" fmla="*/ 66958 w 756505"/>
                    <a:gd name="connsiteY63" fmla="*/ 200286 h 573414"/>
                    <a:gd name="connsiteX64" fmla="*/ 82816 w 756505"/>
                    <a:gd name="connsiteY64" fmla="*/ 172093 h 573414"/>
                    <a:gd name="connsiteX65" fmla="*/ 119819 w 756505"/>
                    <a:gd name="connsiteY65" fmla="*/ 159759 h 573414"/>
                    <a:gd name="connsiteX66" fmla="*/ 139202 w 756505"/>
                    <a:gd name="connsiteY66" fmla="*/ 149186 h 573414"/>
                    <a:gd name="connsiteX67" fmla="*/ 158584 w 756505"/>
                    <a:gd name="connsiteY67" fmla="*/ 163283 h 573414"/>
                    <a:gd name="connsiteX68" fmla="*/ 186777 w 756505"/>
                    <a:gd name="connsiteY68" fmla="*/ 154473 h 573414"/>
                    <a:gd name="connsiteX69" fmla="*/ 197349 w 756505"/>
                    <a:gd name="connsiteY69" fmla="*/ 165045 h 573414"/>
                    <a:gd name="connsiteX70" fmla="*/ 223780 w 756505"/>
                    <a:gd name="connsiteY70" fmla="*/ 161521 h 573414"/>
                    <a:gd name="connsiteX71" fmla="*/ 244925 w 756505"/>
                    <a:gd name="connsiteY71" fmla="*/ 149186 h 573414"/>
                    <a:gd name="connsiteX72" fmla="*/ 243163 w 756505"/>
                    <a:gd name="connsiteY72" fmla="*/ 135090 h 573414"/>
                    <a:gd name="connsiteX73" fmla="*/ 253735 w 756505"/>
                    <a:gd name="connsiteY73" fmla="*/ 126280 h 573414"/>
                    <a:gd name="connsiteX74" fmla="*/ 253735 w 756505"/>
                    <a:gd name="connsiteY74" fmla="*/ 110422 h 573414"/>
                    <a:gd name="connsiteX75" fmla="*/ 244925 w 756505"/>
                    <a:gd name="connsiteY75" fmla="*/ 89277 h 573414"/>
                    <a:gd name="connsiteX76" fmla="*/ 256644 w 756505"/>
                    <a:gd name="connsiteY76" fmla="*/ 67303 h 573414"/>
                    <a:gd name="connsiteX77" fmla="*/ 263132 w 756505"/>
                    <a:gd name="connsiteY77" fmla="*/ 66076 h 573414"/>
                    <a:gd name="connsiteX78" fmla="*/ 298373 w 756505"/>
                    <a:gd name="connsiteY78" fmla="*/ 71950 h 573414"/>
                    <a:gd name="connsiteX79" fmla="*/ 314525 w 756505"/>
                    <a:gd name="connsiteY79" fmla="*/ 93976 h 573414"/>
                    <a:gd name="connsiteX80" fmla="*/ 421717 w 756505"/>
                    <a:gd name="connsiteY80" fmla="*/ 99849 h 573414"/>
                    <a:gd name="connsiteX81" fmla="*/ 427590 w 756505"/>
                    <a:gd name="connsiteY81" fmla="*/ 76355 h 573414"/>
                    <a:gd name="connsiteX82" fmla="*/ 448147 w 756505"/>
                    <a:gd name="connsiteY82" fmla="*/ 66076 h 573414"/>
                    <a:gd name="connsiteX83" fmla="*/ 458426 w 756505"/>
                    <a:gd name="connsiteY83" fmla="*/ 55798 h 573414"/>
                    <a:gd name="connsiteX84" fmla="*/ 467236 w 756505"/>
                    <a:gd name="connsiteY84" fmla="*/ 44051 h 573414"/>
                    <a:gd name="connsiteX85" fmla="*/ 471641 w 756505"/>
                    <a:gd name="connsiteY85" fmla="*/ 33773 h 573414"/>
                    <a:gd name="connsiteX86" fmla="*/ 473110 w 756505"/>
                    <a:gd name="connsiteY86" fmla="*/ 23494 h 573414"/>
                    <a:gd name="connsiteX87" fmla="*/ 498072 w 756505"/>
                    <a:gd name="connsiteY87" fmla="*/ 11747 h 573414"/>
                    <a:gd name="connsiteX88" fmla="*/ 511287 w 756505"/>
                    <a:gd name="connsiteY88" fmla="*/ 8810 h 573414"/>
                    <a:gd name="connsiteX89" fmla="*/ 527439 w 756505"/>
                    <a:gd name="connsiteY89" fmla="*/ 8810 h 573414"/>
                    <a:gd name="connsiteX90" fmla="*/ 534781 w 756505"/>
                    <a:gd name="connsiteY90" fmla="*/ 0 h 573414"/>
                    <a:gd name="connsiteX0" fmla="*/ 293505 w 756505"/>
                    <a:gd name="connsiteY0" fmla="*/ 573414 h 664854"/>
                    <a:gd name="connsiteX1" fmla="*/ 29428 w 756505"/>
                    <a:gd name="connsiteY1" fmla="*/ 461495 h 664854"/>
                    <a:gd name="connsiteX2" fmla="*/ 33479 w 756505"/>
                    <a:gd name="connsiteY2" fmla="*/ 431113 h 664854"/>
                    <a:gd name="connsiteX3" fmla="*/ 8810 w 756505"/>
                    <a:gd name="connsiteY3" fmla="*/ 402921 h 664854"/>
                    <a:gd name="connsiteX4" fmla="*/ 14096 w 756505"/>
                    <a:gd name="connsiteY4" fmla="*/ 387062 h 664854"/>
                    <a:gd name="connsiteX5" fmla="*/ 0 w 756505"/>
                    <a:gd name="connsiteY5" fmla="*/ 381776 h 664854"/>
                    <a:gd name="connsiteX6" fmla="*/ 0 w 756505"/>
                    <a:gd name="connsiteY6" fmla="*/ 367680 h 664854"/>
                    <a:gd name="connsiteX7" fmla="*/ 24669 w 756505"/>
                    <a:gd name="connsiteY7" fmla="*/ 367680 h 664854"/>
                    <a:gd name="connsiteX8" fmla="*/ 19383 w 756505"/>
                    <a:gd name="connsiteY8" fmla="*/ 348297 h 664854"/>
                    <a:gd name="connsiteX9" fmla="*/ 22907 w 756505"/>
                    <a:gd name="connsiteY9" fmla="*/ 341249 h 664854"/>
                    <a:gd name="connsiteX10" fmla="*/ 15859 w 756505"/>
                    <a:gd name="connsiteY10" fmla="*/ 302484 h 664854"/>
                    <a:gd name="connsiteX11" fmla="*/ 7048 w 756505"/>
                    <a:gd name="connsiteY11" fmla="*/ 295436 h 664854"/>
                    <a:gd name="connsiteX12" fmla="*/ 24669 w 756505"/>
                    <a:gd name="connsiteY12" fmla="*/ 277816 h 664854"/>
                    <a:gd name="connsiteX13" fmla="*/ 28193 w 756505"/>
                    <a:gd name="connsiteY13" fmla="*/ 267243 h 664854"/>
                    <a:gd name="connsiteX14" fmla="*/ 42289 w 756505"/>
                    <a:gd name="connsiteY14" fmla="*/ 265481 h 664854"/>
                    <a:gd name="connsiteX15" fmla="*/ 42289 w 756505"/>
                    <a:gd name="connsiteY15" fmla="*/ 230241 h 664854"/>
                    <a:gd name="connsiteX16" fmla="*/ 56386 w 756505"/>
                    <a:gd name="connsiteY16" fmla="*/ 207334 h 664854"/>
                    <a:gd name="connsiteX17" fmla="*/ 66958 w 756505"/>
                    <a:gd name="connsiteY17" fmla="*/ 200286 h 664854"/>
                    <a:gd name="connsiteX18" fmla="*/ 82816 w 756505"/>
                    <a:gd name="connsiteY18" fmla="*/ 172093 h 664854"/>
                    <a:gd name="connsiteX19" fmla="*/ 119819 w 756505"/>
                    <a:gd name="connsiteY19" fmla="*/ 159759 h 664854"/>
                    <a:gd name="connsiteX20" fmla="*/ 139202 w 756505"/>
                    <a:gd name="connsiteY20" fmla="*/ 149186 h 664854"/>
                    <a:gd name="connsiteX21" fmla="*/ 158584 w 756505"/>
                    <a:gd name="connsiteY21" fmla="*/ 163283 h 664854"/>
                    <a:gd name="connsiteX22" fmla="*/ 186777 w 756505"/>
                    <a:gd name="connsiteY22" fmla="*/ 154473 h 664854"/>
                    <a:gd name="connsiteX23" fmla="*/ 197349 w 756505"/>
                    <a:gd name="connsiteY23" fmla="*/ 165045 h 664854"/>
                    <a:gd name="connsiteX24" fmla="*/ 223780 w 756505"/>
                    <a:gd name="connsiteY24" fmla="*/ 161521 h 664854"/>
                    <a:gd name="connsiteX25" fmla="*/ 244925 w 756505"/>
                    <a:gd name="connsiteY25" fmla="*/ 149186 h 664854"/>
                    <a:gd name="connsiteX26" fmla="*/ 243163 w 756505"/>
                    <a:gd name="connsiteY26" fmla="*/ 135090 h 664854"/>
                    <a:gd name="connsiteX27" fmla="*/ 253735 w 756505"/>
                    <a:gd name="connsiteY27" fmla="*/ 126280 h 664854"/>
                    <a:gd name="connsiteX28" fmla="*/ 253735 w 756505"/>
                    <a:gd name="connsiteY28" fmla="*/ 110422 h 664854"/>
                    <a:gd name="connsiteX29" fmla="*/ 244925 w 756505"/>
                    <a:gd name="connsiteY29" fmla="*/ 89277 h 664854"/>
                    <a:gd name="connsiteX30" fmla="*/ 256644 w 756505"/>
                    <a:gd name="connsiteY30" fmla="*/ 67303 h 664854"/>
                    <a:gd name="connsiteX31" fmla="*/ 263132 w 756505"/>
                    <a:gd name="connsiteY31" fmla="*/ 66076 h 664854"/>
                    <a:gd name="connsiteX32" fmla="*/ 298373 w 756505"/>
                    <a:gd name="connsiteY32" fmla="*/ 71950 h 664854"/>
                    <a:gd name="connsiteX33" fmla="*/ 314525 w 756505"/>
                    <a:gd name="connsiteY33" fmla="*/ 93976 h 664854"/>
                    <a:gd name="connsiteX34" fmla="*/ 421717 w 756505"/>
                    <a:gd name="connsiteY34" fmla="*/ 99849 h 664854"/>
                    <a:gd name="connsiteX35" fmla="*/ 427590 w 756505"/>
                    <a:gd name="connsiteY35" fmla="*/ 76355 h 664854"/>
                    <a:gd name="connsiteX36" fmla="*/ 448147 w 756505"/>
                    <a:gd name="connsiteY36" fmla="*/ 66076 h 664854"/>
                    <a:gd name="connsiteX37" fmla="*/ 458426 w 756505"/>
                    <a:gd name="connsiteY37" fmla="*/ 55798 h 664854"/>
                    <a:gd name="connsiteX38" fmla="*/ 467236 w 756505"/>
                    <a:gd name="connsiteY38" fmla="*/ 44051 h 664854"/>
                    <a:gd name="connsiteX39" fmla="*/ 471641 w 756505"/>
                    <a:gd name="connsiteY39" fmla="*/ 33773 h 664854"/>
                    <a:gd name="connsiteX40" fmla="*/ 473110 w 756505"/>
                    <a:gd name="connsiteY40" fmla="*/ 23494 h 664854"/>
                    <a:gd name="connsiteX41" fmla="*/ 498072 w 756505"/>
                    <a:gd name="connsiteY41" fmla="*/ 11747 h 664854"/>
                    <a:gd name="connsiteX42" fmla="*/ 511287 w 756505"/>
                    <a:gd name="connsiteY42" fmla="*/ 8810 h 664854"/>
                    <a:gd name="connsiteX43" fmla="*/ 527439 w 756505"/>
                    <a:gd name="connsiteY43" fmla="*/ 8810 h 664854"/>
                    <a:gd name="connsiteX44" fmla="*/ 534781 w 756505"/>
                    <a:gd name="connsiteY44" fmla="*/ 0 h 664854"/>
                    <a:gd name="connsiteX45" fmla="*/ 556807 w 756505"/>
                    <a:gd name="connsiteY45" fmla="*/ 10279 h 664854"/>
                    <a:gd name="connsiteX46" fmla="*/ 578832 w 756505"/>
                    <a:gd name="connsiteY46" fmla="*/ 20557 h 664854"/>
                    <a:gd name="connsiteX47" fmla="*/ 618478 w 756505"/>
                    <a:gd name="connsiteY47" fmla="*/ 52861 h 664854"/>
                    <a:gd name="connsiteX48" fmla="*/ 624352 w 756505"/>
                    <a:gd name="connsiteY48" fmla="*/ 73419 h 664854"/>
                    <a:gd name="connsiteX49" fmla="*/ 640504 w 756505"/>
                    <a:gd name="connsiteY49" fmla="*/ 89570 h 664854"/>
                    <a:gd name="connsiteX50" fmla="*/ 641972 w 756505"/>
                    <a:gd name="connsiteY50" fmla="*/ 130685 h 664854"/>
                    <a:gd name="connsiteX51" fmla="*/ 628757 w 756505"/>
                    <a:gd name="connsiteY51" fmla="*/ 157116 h 664854"/>
                    <a:gd name="connsiteX52" fmla="*/ 640504 w 756505"/>
                    <a:gd name="connsiteY52" fmla="*/ 179141 h 664854"/>
                    <a:gd name="connsiteX53" fmla="*/ 640504 w 756505"/>
                    <a:gd name="connsiteY53" fmla="*/ 193825 h 664854"/>
                    <a:gd name="connsiteX54" fmla="*/ 625820 w 756505"/>
                    <a:gd name="connsiteY54" fmla="*/ 202635 h 664854"/>
                    <a:gd name="connsiteX55" fmla="*/ 615542 w 756505"/>
                    <a:gd name="connsiteY55" fmla="*/ 243750 h 664854"/>
                    <a:gd name="connsiteX56" fmla="*/ 594985 w 756505"/>
                    <a:gd name="connsiteY56" fmla="*/ 243750 h 664854"/>
                    <a:gd name="connsiteX57" fmla="*/ 581769 w 756505"/>
                    <a:gd name="connsiteY57" fmla="*/ 234939 h 664854"/>
                    <a:gd name="connsiteX58" fmla="*/ 570022 w 756505"/>
                    <a:gd name="connsiteY58" fmla="*/ 232003 h 664854"/>
                    <a:gd name="connsiteX59" fmla="*/ 564149 w 756505"/>
                    <a:gd name="connsiteY59" fmla="*/ 236407 h 664854"/>
                    <a:gd name="connsiteX60" fmla="*/ 578832 w 756505"/>
                    <a:gd name="connsiteY60" fmla="*/ 264307 h 664854"/>
                    <a:gd name="connsiteX61" fmla="*/ 571491 w 756505"/>
                    <a:gd name="connsiteY61" fmla="*/ 274586 h 664854"/>
                    <a:gd name="connsiteX62" fmla="*/ 542123 w 756505"/>
                    <a:gd name="connsiteY62" fmla="*/ 278990 h 664854"/>
                    <a:gd name="connsiteX63" fmla="*/ 542123 w 756505"/>
                    <a:gd name="connsiteY63" fmla="*/ 299548 h 664854"/>
                    <a:gd name="connsiteX64" fmla="*/ 509819 w 756505"/>
                    <a:gd name="connsiteY64" fmla="*/ 289269 h 664854"/>
                    <a:gd name="connsiteX65" fmla="*/ 501009 w 756505"/>
                    <a:gd name="connsiteY65" fmla="*/ 277522 h 664854"/>
                    <a:gd name="connsiteX66" fmla="*/ 474578 w 756505"/>
                    <a:gd name="connsiteY66" fmla="*/ 284864 h 664854"/>
                    <a:gd name="connsiteX67" fmla="*/ 480452 w 756505"/>
                    <a:gd name="connsiteY67" fmla="*/ 331852 h 664854"/>
                    <a:gd name="connsiteX68" fmla="*/ 480452 w 756505"/>
                    <a:gd name="connsiteY68" fmla="*/ 355346 h 664854"/>
                    <a:gd name="connsiteX69" fmla="*/ 490730 w 756505"/>
                    <a:gd name="connsiteY69" fmla="*/ 361219 h 664854"/>
                    <a:gd name="connsiteX70" fmla="*/ 534781 w 756505"/>
                    <a:gd name="connsiteY70" fmla="*/ 375903 h 664854"/>
                    <a:gd name="connsiteX71" fmla="*/ 540655 w 756505"/>
                    <a:gd name="connsiteY71" fmla="*/ 374435 h 664854"/>
                    <a:gd name="connsiteX72" fmla="*/ 575896 w 756505"/>
                    <a:gd name="connsiteY72" fmla="*/ 367093 h 664854"/>
                    <a:gd name="connsiteX73" fmla="*/ 586174 w 756505"/>
                    <a:gd name="connsiteY73" fmla="*/ 361219 h 664854"/>
                    <a:gd name="connsiteX74" fmla="*/ 602326 w 756505"/>
                    <a:gd name="connsiteY74" fmla="*/ 355346 h 664854"/>
                    <a:gd name="connsiteX75" fmla="*/ 617010 w 756505"/>
                    <a:gd name="connsiteY75" fmla="*/ 355346 h 664854"/>
                    <a:gd name="connsiteX76" fmla="*/ 633162 w 756505"/>
                    <a:gd name="connsiteY76" fmla="*/ 361219 h 664854"/>
                    <a:gd name="connsiteX77" fmla="*/ 649314 w 756505"/>
                    <a:gd name="connsiteY77" fmla="*/ 375903 h 664854"/>
                    <a:gd name="connsiteX78" fmla="*/ 665466 w 756505"/>
                    <a:gd name="connsiteY78" fmla="*/ 372966 h 664854"/>
                    <a:gd name="connsiteX79" fmla="*/ 690429 w 756505"/>
                    <a:gd name="connsiteY79" fmla="*/ 381776 h 664854"/>
                    <a:gd name="connsiteX80" fmla="*/ 727138 w 756505"/>
                    <a:gd name="connsiteY80" fmla="*/ 374435 h 664854"/>
                    <a:gd name="connsiteX81" fmla="*/ 743290 w 756505"/>
                    <a:gd name="connsiteY81" fmla="*/ 361219 h 664854"/>
                    <a:gd name="connsiteX82" fmla="*/ 756505 w 756505"/>
                    <a:gd name="connsiteY82" fmla="*/ 364156 h 664854"/>
                    <a:gd name="connsiteX83" fmla="*/ 738885 w 756505"/>
                    <a:gd name="connsiteY83" fmla="*/ 387650 h 664854"/>
                    <a:gd name="connsiteX84" fmla="*/ 738885 w 756505"/>
                    <a:gd name="connsiteY84" fmla="*/ 403802 h 664854"/>
                    <a:gd name="connsiteX85" fmla="*/ 731543 w 756505"/>
                    <a:gd name="connsiteY85" fmla="*/ 417017 h 664854"/>
                    <a:gd name="connsiteX86" fmla="*/ 733011 w 756505"/>
                    <a:gd name="connsiteY86" fmla="*/ 430232 h 664854"/>
                    <a:gd name="connsiteX87" fmla="*/ 713923 w 756505"/>
                    <a:gd name="connsiteY87" fmla="*/ 433170 h 664854"/>
                    <a:gd name="connsiteX88" fmla="*/ 706581 w 756505"/>
                    <a:gd name="connsiteY88" fmla="*/ 444917 h 664854"/>
                    <a:gd name="connsiteX89" fmla="*/ 707765 w 756505"/>
                    <a:gd name="connsiteY89" fmla="*/ 461495 h 664854"/>
                    <a:gd name="connsiteX90" fmla="*/ 384945 w 756505"/>
                    <a:gd name="connsiteY90" fmla="*/ 664854 h 664854"/>
                    <a:gd name="connsiteX0" fmla="*/ 29428 w 756505"/>
                    <a:gd name="connsiteY0" fmla="*/ 461495 h 664854"/>
                    <a:gd name="connsiteX1" fmla="*/ 33479 w 756505"/>
                    <a:gd name="connsiteY1" fmla="*/ 431113 h 664854"/>
                    <a:gd name="connsiteX2" fmla="*/ 8810 w 756505"/>
                    <a:gd name="connsiteY2" fmla="*/ 402921 h 664854"/>
                    <a:gd name="connsiteX3" fmla="*/ 14096 w 756505"/>
                    <a:gd name="connsiteY3" fmla="*/ 387062 h 664854"/>
                    <a:gd name="connsiteX4" fmla="*/ 0 w 756505"/>
                    <a:gd name="connsiteY4" fmla="*/ 381776 h 664854"/>
                    <a:gd name="connsiteX5" fmla="*/ 0 w 756505"/>
                    <a:gd name="connsiteY5" fmla="*/ 367680 h 664854"/>
                    <a:gd name="connsiteX6" fmla="*/ 24669 w 756505"/>
                    <a:gd name="connsiteY6" fmla="*/ 367680 h 664854"/>
                    <a:gd name="connsiteX7" fmla="*/ 19383 w 756505"/>
                    <a:gd name="connsiteY7" fmla="*/ 348297 h 664854"/>
                    <a:gd name="connsiteX8" fmla="*/ 22907 w 756505"/>
                    <a:gd name="connsiteY8" fmla="*/ 341249 h 664854"/>
                    <a:gd name="connsiteX9" fmla="*/ 15859 w 756505"/>
                    <a:gd name="connsiteY9" fmla="*/ 302484 h 664854"/>
                    <a:gd name="connsiteX10" fmla="*/ 7048 w 756505"/>
                    <a:gd name="connsiteY10" fmla="*/ 295436 h 664854"/>
                    <a:gd name="connsiteX11" fmla="*/ 24669 w 756505"/>
                    <a:gd name="connsiteY11" fmla="*/ 277816 h 664854"/>
                    <a:gd name="connsiteX12" fmla="*/ 28193 w 756505"/>
                    <a:gd name="connsiteY12" fmla="*/ 267243 h 664854"/>
                    <a:gd name="connsiteX13" fmla="*/ 42289 w 756505"/>
                    <a:gd name="connsiteY13" fmla="*/ 265481 h 664854"/>
                    <a:gd name="connsiteX14" fmla="*/ 42289 w 756505"/>
                    <a:gd name="connsiteY14" fmla="*/ 230241 h 664854"/>
                    <a:gd name="connsiteX15" fmla="*/ 56386 w 756505"/>
                    <a:gd name="connsiteY15" fmla="*/ 207334 h 664854"/>
                    <a:gd name="connsiteX16" fmla="*/ 66958 w 756505"/>
                    <a:gd name="connsiteY16" fmla="*/ 200286 h 664854"/>
                    <a:gd name="connsiteX17" fmla="*/ 82816 w 756505"/>
                    <a:gd name="connsiteY17" fmla="*/ 172093 h 664854"/>
                    <a:gd name="connsiteX18" fmla="*/ 119819 w 756505"/>
                    <a:gd name="connsiteY18" fmla="*/ 159759 h 664854"/>
                    <a:gd name="connsiteX19" fmla="*/ 139202 w 756505"/>
                    <a:gd name="connsiteY19" fmla="*/ 149186 h 664854"/>
                    <a:gd name="connsiteX20" fmla="*/ 158584 w 756505"/>
                    <a:gd name="connsiteY20" fmla="*/ 163283 h 664854"/>
                    <a:gd name="connsiteX21" fmla="*/ 186777 w 756505"/>
                    <a:gd name="connsiteY21" fmla="*/ 154473 h 664854"/>
                    <a:gd name="connsiteX22" fmla="*/ 197349 w 756505"/>
                    <a:gd name="connsiteY22" fmla="*/ 165045 h 664854"/>
                    <a:gd name="connsiteX23" fmla="*/ 223780 w 756505"/>
                    <a:gd name="connsiteY23" fmla="*/ 161521 h 664854"/>
                    <a:gd name="connsiteX24" fmla="*/ 244925 w 756505"/>
                    <a:gd name="connsiteY24" fmla="*/ 149186 h 664854"/>
                    <a:gd name="connsiteX25" fmla="*/ 243163 w 756505"/>
                    <a:gd name="connsiteY25" fmla="*/ 135090 h 664854"/>
                    <a:gd name="connsiteX26" fmla="*/ 253735 w 756505"/>
                    <a:gd name="connsiteY26" fmla="*/ 126280 h 664854"/>
                    <a:gd name="connsiteX27" fmla="*/ 253735 w 756505"/>
                    <a:gd name="connsiteY27" fmla="*/ 110422 h 664854"/>
                    <a:gd name="connsiteX28" fmla="*/ 244925 w 756505"/>
                    <a:gd name="connsiteY28" fmla="*/ 89277 h 664854"/>
                    <a:gd name="connsiteX29" fmla="*/ 256644 w 756505"/>
                    <a:gd name="connsiteY29" fmla="*/ 67303 h 664854"/>
                    <a:gd name="connsiteX30" fmla="*/ 263132 w 756505"/>
                    <a:gd name="connsiteY30" fmla="*/ 66076 h 664854"/>
                    <a:gd name="connsiteX31" fmla="*/ 298373 w 756505"/>
                    <a:gd name="connsiteY31" fmla="*/ 71950 h 664854"/>
                    <a:gd name="connsiteX32" fmla="*/ 314525 w 756505"/>
                    <a:gd name="connsiteY32" fmla="*/ 93976 h 664854"/>
                    <a:gd name="connsiteX33" fmla="*/ 421717 w 756505"/>
                    <a:gd name="connsiteY33" fmla="*/ 99849 h 664854"/>
                    <a:gd name="connsiteX34" fmla="*/ 427590 w 756505"/>
                    <a:gd name="connsiteY34" fmla="*/ 76355 h 664854"/>
                    <a:gd name="connsiteX35" fmla="*/ 448147 w 756505"/>
                    <a:gd name="connsiteY35" fmla="*/ 66076 h 664854"/>
                    <a:gd name="connsiteX36" fmla="*/ 458426 w 756505"/>
                    <a:gd name="connsiteY36" fmla="*/ 55798 h 664854"/>
                    <a:gd name="connsiteX37" fmla="*/ 467236 w 756505"/>
                    <a:gd name="connsiteY37" fmla="*/ 44051 h 664854"/>
                    <a:gd name="connsiteX38" fmla="*/ 471641 w 756505"/>
                    <a:gd name="connsiteY38" fmla="*/ 33773 h 664854"/>
                    <a:gd name="connsiteX39" fmla="*/ 473110 w 756505"/>
                    <a:gd name="connsiteY39" fmla="*/ 23494 h 664854"/>
                    <a:gd name="connsiteX40" fmla="*/ 498072 w 756505"/>
                    <a:gd name="connsiteY40" fmla="*/ 11747 h 664854"/>
                    <a:gd name="connsiteX41" fmla="*/ 511287 w 756505"/>
                    <a:gd name="connsiteY41" fmla="*/ 8810 h 664854"/>
                    <a:gd name="connsiteX42" fmla="*/ 527439 w 756505"/>
                    <a:gd name="connsiteY42" fmla="*/ 8810 h 664854"/>
                    <a:gd name="connsiteX43" fmla="*/ 534781 w 756505"/>
                    <a:gd name="connsiteY43" fmla="*/ 0 h 664854"/>
                    <a:gd name="connsiteX44" fmla="*/ 556807 w 756505"/>
                    <a:gd name="connsiteY44" fmla="*/ 10279 h 664854"/>
                    <a:gd name="connsiteX45" fmla="*/ 578832 w 756505"/>
                    <a:gd name="connsiteY45" fmla="*/ 20557 h 664854"/>
                    <a:gd name="connsiteX46" fmla="*/ 618478 w 756505"/>
                    <a:gd name="connsiteY46" fmla="*/ 52861 h 664854"/>
                    <a:gd name="connsiteX47" fmla="*/ 624352 w 756505"/>
                    <a:gd name="connsiteY47" fmla="*/ 73419 h 664854"/>
                    <a:gd name="connsiteX48" fmla="*/ 640504 w 756505"/>
                    <a:gd name="connsiteY48" fmla="*/ 89570 h 664854"/>
                    <a:gd name="connsiteX49" fmla="*/ 641972 w 756505"/>
                    <a:gd name="connsiteY49" fmla="*/ 130685 h 664854"/>
                    <a:gd name="connsiteX50" fmla="*/ 628757 w 756505"/>
                    <a:gd name="connsiteY50" fmla="*/ 157116 h 664854"/>
                    <a:gd name="connsiteX51" fmla="*/ 640504 w 756505"/>
                    <a:gd name="connsiteY51" fmla="*/ 179141 h 664854"/>
                    <a:gd name="connsiteX52" fmla="*/ 640504 w 756505"/>
                    <a:gd name="connsiteY52" fmla="*/ 193825 h 664854"/>
                    <a:gd name="connsiteX53" fmla="*/ 625820 w 756505"/>
                    <a:gd name="connsiteY53" fmla="*/ 202635 h 664854"/>
                    <a:gd name="connsiteX54" fmla="*/ 615542 w 756505"/>
                    <a:gd name="connsiteY54" fmla="*/ 243750 h 664854"/>
                    <a:gd name="connsiteX55" fmla="*/ 594985 w 756505"/>
                    <a:gd name="connsiteY55" fmla="*/ 243750 h 664854"/>
                    <a:gd name="connsiteX56" fmla="*/ 581769 w 756505"/>
                    <a:gd name="connsiteY56" fmla="*/ 234939 h 664854"/>
                    <a:gd name="connsiteX57" fmla="*/ 570022 w 756505"/>
                    <a:gd name="connsiteY57" fmla="*/ 232003 h 664854"/>
                    <a:gd name="connsiteX58" fmla="*/ 564149 w 756505"/>
                    <a:gd name="connsiteY58" fmla="*/ 236407 h 664854"/>
                    <a:gd name="connsiteX59" fmla="*/ 578832 w 756505"/>
                    <a:gd name="connsiteY59" fmla="*/ 264307 h 664854"/>
                    <a:gd name="connsiteX60" fmla="*/ 571491 w 756505"/>
                    <a:gd name="connsiteY60" fmla="*/ 274586 h 664854"/>
                    <a:gd name="connsiteX61" fmla="*/ 542123 w 756505"/>
                    <a:gd name="connsiteY61" fmla="*/ 278990 h 664854"/>
                    <a:gd name="connsiteX62" fmla="*/ 542123 w 756505"/>
                    <a:gd name="connsiteY62" fmla="*/ 299548 h 664854"/>
                    <a:gd name="connsiteX63" fmla="*/ 509819 w 756505"/>
                    <a:gd name="connsiteY63" fmla="*/ 289269 h 664854"/>
                    <a:gd name="connsiteX64" fmla="*/ 501009 w 756505"/>
                    <a:gd name="connsiteY64" fmla="*/ 277522 h 664854"/>
                    <a:gd name="connsiteX65" fmla="*/ 474578 w 756505"/>
                    <a:gd name="connsiteY65" fmla="*/ 284864 h 664854"/>
                    <a:gd name="connsiteX66" fmla="*/ 480452 w 756505"/>
                    <a:gd name="connsiteY66" fmla="*/ 331852 h 664854"/>
                    <a:gd name="connsiteX67" fmla="*/ 480452 w 756505"/>
                    <a:gd name="connsiteY67" fmla="*/ 355346 h 664854"/>
                    <a:gd name="connsiteX68" fmla="*/ 490730 w 756505"/>
                    <a:gd name="connsiteY68" fmla="*/ 361219 h 664854"/>
                    <a:gd name="connsiteX69" fmla="*/ 534781 w 756505"/>
                    <a:gd name="connsiteY69" fmla="*/ 375903 h 664854"/>
                    <a:gd name="connsiteX70" fmla="*/ 540655 w 756505"/>
                    <a:gd name="connsiteY70" fmla="*/ 374435 h 664854"/>
                    <a:gd name="connsiteX71" fmla="*/ 575896 w 756505"/>
                    <a:gd name="connsiteY71" fmla="*/ 367093 h 664854"/>
                    <a:gd name="connsiteX72" fmla="*/ 586174 w 756505"/>
                    <a:gd name="connsiteY72" fmla="*/ 361219 h 664854"/>
                    <a:gd name="connsiteX73" fmla="*/ 602326 w 756505"/>
                    <a:gd name="connsiteY73" fmla="*/ 355346 h 664854"/>
                    <a:gd name="connsiteX74" fmla="*/ 617010 w 756505"/>
                    <a:gd name="connsiteY74" fmla="*/ 355346 h 664854"/>
                    <a:gd name="connsiteX75" fmla="*/ 633162 w 756505"/>
                    <a:gd name="connsiteY75" fmla="*/ 361219 h 664854"/>
                    <a:gd name="connsiteX76" fmla="*/ 649314 w 756505"/>
                    <a:gd name="connsiteY76" fmla="*/ 375903 h 664854"/>
                    <a:gd name="connsiteX77" fmla="*/ 665466 w 756505"/>
                    <a:gd name="connsiteY77" fmla="*/ 372966 h 664854"/>
                    <a:gd name="connsiteX78" fmla="*/ 690429 w 756505"/>
                    <a:gd name="connsiteY78" fmla="*/ 381776 h 664854"/>
                    <a:gd name="connsiteX79" fmla="*/ 727138 w 756505"/>
                    <a:gd name="connsiteY79" fmla="*/ 374435 h 664854"/>
                    <a:gd name="connsiteX80" fmla="*/ 743290 w 756505"/>
                    <a:gd name="connsiteY80" fmla="*/ 361219 h 664854"/>
                    <a:gd name="connsiteX81" fmla="*/ 756505 w 756505"/>
                    <a:gd name="connsiteY81" fmla="*/ 364156 h 664854"/>
                    <a:gd name="connsiteX82" fmla="*/ 738885 w 756505"/>
                    <a:gd name="connsiteY82" fmla="*/ 387650 h 664854"/>
                    <a:gd name="connsiteX83" fmla="*/ 738885 w 756505"/>
                    <a:gd name="connsiteY83" fmla="*/ 403802 h 664854"/>
                    <a:gd name="connsiteX84" fmla="*/ 731543 w 756505"/>
                    <a:gd name="connsiteY84" fmla="*/ 417017 h 664854"/>
                    <a:gd name="connsiteX85" fmla="*/ 733011 w 756505"/>
                    <a:gd name="connsiteY85" fmla="*/ 430232 h 664854"/>
                    <a:gd name="connsiteX86" fmla="*/ 713923 w 756505"/>
                    <a:gd name="connsiteY86" fmla="*/ 433170 h 664854"/>
                    <a:gd name="connsiteX87" fmla="*/ 706581 w 756505"/>
                    <a:gd name="connsiteY87" fmla="*/ 444917 h 664854"/>
                    <a:gd name="connsiteX88" fmla="*/ 707765 w 756505"/>
                    <a:gd name="connsiteY88" fmla="*/ 461495 h 664854"/>
                    <a:gd name="connsiteX89" fmla="*/ 384945 w 756505"/>
                    <a:gd name="connsiteY89" fmla="*/ 664854 h 664854"/>
                    <a:gd name="connsiteX0" fmla="*/ 29428 w 756505"/>
                    <a:gd name="connsiteY0" fmla="*/ 461495 h 461495"/>
                    <a:gd name="connsiteX1" fmla="*/ 33479 w 756505"/>
                    <a:gd name="connsiteY1" fmla="*/ 431113 h 461495"/>
                    <a:gd name="connsiteX2" fmla="*/ 8810 w 756505"/>
                    <a:gd name="connsiteY2" fmla="*/ 402921 h 461495"/>
                    <a:gd name="connsiteX3" fmla="*/ 14096 w 756505"/>
                    <a:gd name="connsiteY3" fmla="*/ 387062 h 461495"/>
                    <a:gd name="connsiteX4" fmla="*/ 0 w 756505"/>
                    <a:gd name="connsiteY4" fmla="*/ 381776 h 461495"/>
                    <a:gd name="connsiteX5" fmla="*/ 0 w 756505"/>
                    <a:gd name="connsiteY5" fmla="*/ 367680 h 461495"/>
                    <a:gd name="connsiteX6" fmla="*/ 24669 w 756505"/>
                    <a:gd name="connsiteY6" fmla="*/ 367680 h 461495"/>
                    <a:gd name="connsiteX7" fmla="*/ 19383 w 756505"/>
                    <a:gd name="connsiteY7" fmla="*/ 348297 h 461495"/>
                    <a:gd name="connsiteX8" fmla="*/ 22907 w 756505"/>
                    <a:gd name="connsiteY8" fmla="*/ 341249 h 461495"/>
                    <a:gd name="connsiteX9" fmla="*/ 15859 w 756505"/>
                    <a:gd name="connsiteY9" fmla="*/ 302484 h 461495"/>
                    <a:gd name="connsiteX10" fmla="*/ 7048 w 756505"/>
                    <a:gd name="connsiteY10" fmla="*/ 295436 h 461495"/>
                    <a:gd name="connsiteX11" fmla="*/ 24669 w 756505"/>
                    <a:gd name="connsiteY11" fmla="*/ 277816 h 461495"/>
                    <a:gd name="connsiteX12" fmla="*/ 28193 w 756505"/>
                    <a:gd name="connsiteY12" fmla="*/ 267243 h 461495"/>
                    <a:gd name="connsiteX13" fmla="*/ 42289 w 756505"/>
                    <a:gd name="connsiteY13" fmla="*/ 265481 h 461495"/>
                    <a:gd name="connsiteX14" fmla="*/ 42289 w 756505"/>
                    <a:gd name="connsiteY14" fmla="*/ 230241 h 461495"/>
                    <a:gd name="connsiteX15" fmla="*/ 56386 w 756505"/>
                    <a:gd name="connsiteY15" fmla="*/ 207334 h 461495"/>
                    <a:gd name="connsiteX16" fmla="*/ 66958 w 756505"/>
                    <a:gd name="connsiteY16" fmla="*/ 200286 h 461495"/>
                    <a:gd name="connsiteX17" fmla="*/ 82816 w 756505"/>
                    <a:gd name="connsiteY17" fmla="*/ 172093 h 461495"/>
                    <a:gd name="connsiteX18" fmla="*/ 119819 w 756505"/>
                    <a:gd name="connsiteY18" fmla="*/ 159759 h 461495"/>
                    <a:gd name="connsiteX19" fmla="*/ 139202 w 756505"/>
                    <a:gd name="connsiteY19" fmla="*/ 149186 h 461495"/>
                    <a:gd name="connsiteX20" fmla="*/ 158584 w 756505"/>
                    <a:gd name="connsiteY20" fmla="*/ 163283 h 461495"/>
                    <a:gd name="connsiteX21" fmla="*/ 186777 w 756505"/>
                    <a:gd name="connsiteY21" fmla="*/ 154473 h 461495"/>
                    <a:gd name="connsiteX22" fmla="*/ 197349 w 756505"/>
                    <a:gd name="connsiteY22" fmla="*/ 165045 h 461495"/>
                    <a:gd name="connsiteX23" fmla="*/ 223780 w 756505"/>
                    <a:gd name="connsiteY23" fmla="*/ 161521 h 461495"/>
                    <a:gd name="connsiteX24" fmla="*/ 244925 w 756505"/>
                    <a:gd name="connsiteY24" fmla="*/ 149186 h 461495"/>
                    <a:gd name="connsiteX25" fmla="*/ 243163 w 756505"/>
                    <a:gd name="connsiteY25" fmla="*/ 135090 h 461495"/>
                    <a:gd name="connsiteX26" fmla="*/ 253735 w 756505"/>
                    <a:gd name="connsiteY26" fmla="*/ 126280 h 461495"/>
                    <a:gd name="connsiteX27" fmla="*/ 253735 w 756505"/>
                    <a:gd name="connsiteY27" fmla="*/ 110422 h 461495"/>
                    <a:gd name="connsiteX28" fmla="*/ 244925 w 756505"/>
                    <a:gd name="connsiteY28" fmla="*/ 89277 h 461495"/>
                    <a:gd name="connsiteX29" fmla="*/ 256644 w 756505"/>
                    <a:gd name="connsiteY29" fmla="*/ 67303 h 461495"/>
                    <a:gd name="connsiteX30" fmla="*/ 263132 w 756505"/>
                    <a:gd name="connsiteY30" fmla="*/ 66076 h 461495"/>
                    <a:gd name="connsiteX31" fmla="*/ 298373 w 756505"/>
                    <a:gd name="connsiteY31" fmla="*/ 71950 h 461495"/>
                    <a:gd name="connsiteX32" fmla="*/ 314525 w 756505"/>
                    <a:gd name="connsiteY32" fmla="*/ 93976 h 461495"/>
                    <a:gd name="connsiteX33" fmla="*/ 421717 w 756505"/>
                    <a:gd name="connsiteY33" fmla="*/ 99849 h 461495"/>
                    <a:gd name="connsiteX34" fmla="*/ 427590 w 756505"/>
                    <a:gd name="connsiteY34" fmla="*/ 76355 h 461495"/>
                    <a:gd name="connsiteX35" fmla="*/ 448147 w 756505"/>
                    <a:gd name="connsiteY35" fmla="*/ 66076 h 461495"/>
                    <a:gd name="connsiteX36" fmla="*/ 458426 w 756505"/>
                    <a:gd name="connsiteY36" fmla="*/ 55798 h 461495"/>
                    <a:gd name="connsiteX37" fmla="*/ 467236 w 756505"/>
                    <a:gd name="connsiteY37" fmla="*/ 44051 h 461495"/>
                    <a:gd name="connsiteX38" fmla="*/ 471641 w 756505"/>
                    <a:gd name="connsiteY38" fmla="*/ 33773 h 461495"/>
                    <a:gd name="connsiteX39" fmla="*/ 473110 w 756505"/>
                    <a:gd name="connsiteY39" fmla="*/ 23494 h 461495"/>
                    <a:gd name="connsiteX40" fmla="*/ 498072 w 756505"/>
                    <a:gd name="connsiteY40" fmla="*/ 11747 h 461495"/>
                    <a:gd name="connsiteX41" fmla="*/ 511287 w 756505"/>
                    <a:gd name="connsiteY41" fmla="*/ 8810 h 461495"/>
                    <a:gd name="connsiteX42" fmla="*/ 527439 w 756505"/>
                    <a:gd name="connsiteY42" fmla="*/ 8810 h 461495"/>
                    <a:gd name="connsiteX43" fmla="*/ 534781 w 756505"/>
                    <a:gd name="connsiteY43" fmla="*/ 0 h 461495"/>
                    <a:gd name="connsiteX44" fmla="*/ 556807 w 756505"/>
                    <a:gd name="connsiteY44" fmla="*/ 10279 h 461495"/>
                    <a:gd name="connsiteX45" fmla="*/ 578832 w 756505"/>
                    <a:gd name="connsiteY45" fmla="*/ 20557 h 461495"/>
                    <a:gd name="connsiteX46" fmla="*/ 618478 w 756505"/>
                    <a:gd name="connsiteY46" fmla="*/ 52861 h 461495"/>
                    <a:gd name="connsiteX47" fmla="*/ 624352 w 756505"/>
                    <a:gd name="connsiteY47" fmla="*/ 73419 h 461495"/>
                    <a:gd name="connsiteX48" fmla="*/ 640504 w 756505"/>
                    <a:gd name="connsiteY48" fmla="*/ 89570 h 461495"/>
                    <a:gd name="connsiteX49" fmla="*/ 641972 w 756505"/>
                    <a:gd name="connsiteY49" fmla="*/ 130685 h 461495"/>
                    <a:gd name="connsiteX50" fmla="*/ 628757 w 756505"/>
                    <a:gd name="connsiteY50" fmla="*/ 157116 h 461495"/>
                    <a:gd name="connsiteX51" fmla="*/ 640504 w 756505"/>
                    <a:gd name="connsiteY51" fmla="*/ 179141 h 461495"/>
                    <a:gd name="connsiteX52" fmla="*/ 640504 w 756505"/>
                    <a:gd name="connsiteY52" fmla="*/ 193825 h 461495"/>
                    <a:gd name="connsiteX53" fmla="*/ 625820 w 756505"/>
                    <a:gd name="connsiteY53" fmla="*/ 202635 h 461495"/>
                    <a:gd name="connsiteX54" fmla="*/ 615542 w 756505"/>
                    <a:gd name="connsiteY54" fmla="*/ 243750 h 461495"/>
                    <a:gd name="connsiteX55" fmla="*/ 594985 w 756505"/>
                    <a:gd name="connsiteY55" fmla="*/ 243750 h 461495"/>
                    <a:gd name="connsiteX56" fmla="*/ 581769 w 756505"/>
                    <a:gd name="connsiteY56" fmla="*/ 234939 h 461495"/>
                    <a:gd name="connsiteX57" fmla="*/ 570022 w 756505"/>
                    <a:gd name="connsiteY57" fmla="*/ 232003 h 461495"/>
                    <a:gd name="connsiteX58" fmla="*/ 564149 w 756505"/>
                    <a:gd name="connsiteY58" fmla="*/ 236407 h 461495"/>
                    <a:gd name="connsiteX59" fmla="*/ 578832 w 756505"/>
                    <a:gd name="connsiteY59" fmla="*/ 264307 h 461495"/>
                    <a:gd name="connsiteX60" fmla="*/ 571491 w 756505"/>
                    <a:gd name="connsiteY60" fmla="*/ 274586 h 461495"/>
                    <a:gd name="connsiteX61" fmla="*/ 542123 w 756505"/>
                    <a:gd name="connsiteY61" fmla="*/ 278990 h 461495"/>
                    <a:gd name="connsiteX62" fmla="*/ 542123 w 756505"/>
                    <a:gd name="connsiteY62" fmla="*/ 299548 h 461495"/>
                    <a:gd name="connsiteX63" fmla="*/ 509819 w 756505"/>
                    <a:gd name="connsiteY63" fmla="*/ 289269 h 461495"/>
                    <a:gd name="connsiteX64" fmla="*/ 501009 w 756505"/>
                    <a:gd name="connsiteY64" fmla="*/ 277522 h 461495"/>
                    <a:gd name="connsiteX65" fmla="*/ 474578 w 756505"/>
                    <a:gd name="connsiteY65" fmla="*/ 284864 h 461495"/>
                    <a:gd name="connsiteX66" fmla="*/ 480452 w 756505"/>
                    <a:gd name="connsiteY66" fmla="*/ 331852 h 461495"/>
                    <a:gd name="connsiteX67" fmla="*/ 480452 w 756505"/>
                    <a:gd name="connsiteY67" fmla="*/ 355346 h 461495"/>
                    <a:gd name="connsiteX68" fmla="*/ 490730 w 756505"/>
                    <a:gd name="connsiteY68" fmla="*/ 361219 h 461495"/>
                    <a:gd name="connsiteX69" fmla="*/ 534781 w 756505"/>
                    <a:gd name="connsiteY69" fmla="*/ 375903 h 461495"/>
                    <a:gd name="connsiteX70" fmla="*/ 540655 w 756505"/>
                    <a:gd name="connsiteY70" fmla="*/ 374435 h 461495"/>
                    <a:gd name="connsiteX71" fmla="*/ 575896 w 756505"/>
                    <a:gd name="connsiteY71" fmla="*/ 367093 h 461495"/>
                    <a:gd name="connsiteX72" fmla="*/ 586174 w 756505"/>
                    <a:gd name="connsiteY72" fmla="*/ 361219 h 461495"/>
                    <a:gd name="connsiteX73" fmla="*/ 602326 w 756505"/>
                    <a:gd name="connsiteY73" fmla="*/ 355346 h 461495"/>
                    <a:gd name="connsiteX74" fmla="*/ 617010 w 756505"/>
                    <a:gd name="connsiteY74" fmla="*/ 355346 h 461495"/>
                    <a:gd name="connsiteX75" fmla="*/ 633162 w 756505"/>
                    <a:gd name="connsiteY75" fmla="*/ 361219 h 461495"/>
                    <a:gd name="connsiteX76" fmla="*/ 649314 w 756505"/>
                    <a:gd name="connsiteY76" fmla="*/ 375903 h 461495"/>
                    <a:gd name="connsiteX77" fmla="*/ 665466 w 756505"/>
                    <a:gd name="connsiteY77" fmla="*/ 372966 h 461495"/>
                    <a:gd name="connsiteX78" fmla="*/ 690429 w 756505"/>
                    <a:gd name="connsiteY78" fmla="*/ 381776 h 461495"/>
                    <a:gd name="connsiteX79" fmla="*/ 727138 w 756505"/>
                    <a:gd name="connsiteY79" fmla="*/ 374435 h 461495"/>
                    <a:gd name="connsiteX80" fmla="*/ 743290 w 756505"/>
                    <a:gd name="connsiteY80" fmla="*/ 361219 h 461495"/>
                    <a:gd name="connsiteX81" fmla="*/ 756505 w 756505"/>
                    <a:gd name="connsiteY81" fmla="*/ 364156 h 461495"/>
                    <a:gd name="connsiteX82" fmla="*/ 738885 w 756505"/>
                    <a:gd name="connsiteY82" fmla="*/ 387650 h 461495"/>
                    <a:gd name="connsiteX83" fmla="*/ 738885 w 756505"/>
                    <a:gd name="connsiteY83" fmla="*/ 403802 h 461495"/>
                    <a:gd name="connsiteX84" fmla="*/ 731543 w 756505"/>
                    <a:gd name="connsiteY84" fmla="*/ 417017 h 461495"/>
                    <a:gd name="connsiteX85" fmla="*/ 733011 w 756505"/>
                    <a:gd name="connsiteY85" fmla="*/ 430232 h 461495"/>
                    <a:gd name="connsiteX86" fmla="*/ 713923 w 756505"/>
                    <a:gd name="connsiteY86" fmla="*/ 433170 h 461495"/>
                    <a:gd name="connsiteX87" fmla="*/ 706581 w 756505"/>
                    <a:gd name="connsiteY87" fmla="*/ 444917 h 461495"/>
                    <a:gd name="connsiteX88" fmla="*/ 707765 w 756505"/>
                    <a:gd name="connsiteY88" fmla="*/ 461495 h 4614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</a:cxnLst>
                  <a:rect l="l" t="t" r="r" b="b"/>
                  <a:pathLst>
                    <a:path w="756505" h="461495">
                      <a:moveTo>
                        <a:pt x="29428" y="461495"/>
                      </a:moveTo>
                      <a:lnTo>
                        <a:pt x="33479" y="431113"/>
                      </a:lnTo>
                      <a:lnTo>
                        <a:pt x="8810" y="402921"/>
                      </a:lnTo>
                      <a:lnTo>
                        <a:pt x="14096" y="387062"/>
                      </a:lnTo>
                      <a:lnTo>
                        <a:pt x="0" y="381776"/>
                      </a:lnTo>
                      <a:lnTo>
                        <a:pt x="0" y="367680"/>
                      </a:lnTo>
                      <a:lnTo>
                        <a:pt x="24669" y="367680"/>
                      </a:lnTo>
                      <a:lnTo>
                        <a:pt x="19383" y="348297"/>
                      </a:lnTo>
                      <a:lnTo>
                        <a:pt x="22907" y="341249"/>
                      </a:lnTo>
                      <a:lnTo>
                        <a:pt x="15859" y="302484"/>
                      </a:lnTo>
                      <a:lnTo>
                        <a:pt x="7048" y="295436"/>
                      </a:lnTo>
                      <a:lnTo>
                        <a:pt x="24669" y="277816"/>
                      </a:lnTo>
                      <a:lnTo>
                        <a:pt x="28193" y="267243"/>
                      </a:lnTo>
                      <a:lnTo>
                        <a:pt x="42289" y="265481"/>
                      </a:lnTo>
                      <a:lnTo>
                        <a:pt x="42289" y="230241"/>
                      </a:lnTo>
                      <a:lnTo>
                        <a:pt x="56386" y="207334"/>
                      </a:lnTo>
                      <a:lnTo>
                        <a:pt x="66958" y="200286"/>
                      </a:lnTo>
                      <a:lnTo>
                        <a:pt x="82816" y="172093"/>
                      </a:lnTo>
                      <a:lnTo>
                        <a:pt x="119819" y="159759"/>
                      </a:lnTo>
                      <a:lnTo>
                        <a:pt x="139202" y="149186"/>
                      </a:lnTo>
                      <a:lnTo>
                        <a:pt x="158584" y="163283"/>
                      </a:lnTo>
                      <a:lnTo>
                        <a:pt x="186777" y="154473"/>
                      </a:lnTo>
                      <a:lnTo>
                        <a:pt x="197349" y="165045"/>
                      </a:lnTo>
                      <a:lnTo>
                        <a:pt x="223780" y="161521"/>
                      </a:lnTo>
                      <a:lnTo>
                        <a:pt x="244925" y="149186"/>
                      </a:lnTo>
                      <a:lnTo>
                        <a:pt x="243163" y="135090"/>
                      </a:lnTo>
                      <a:lnTo>
                        <a:pt x="253735" y="126280"/>
                      </a:lnTo>
                      <a:lnTo>
                        <a:pt x="253735" y="110422"/>
                      </a:lnTo>
                      <a:lnTo>
                        <a:pt x="244925" y="89277"/>
                      </a:lnTo>
                      <a:lnTo>
                        <a:pt x="256644" y="67303"/>
                      </a:lnTo>
                      <a:lnTo>
                        <a:pt x="263132" y="66076"/>
                      </a:lnTo>
                      <a:lnTo>
                        <a:pt x="298373" y="71950"/>
                      </a:lnTo>
                      <a:lnTo>
                        <a:pt x="314525" y="93976"/>
                      </a:lnTo>
                      <a:lnTo>
                        <a:pt x="421717" y="99849"/>
                      </a:lnTo>
                      <a:lnTo>
                        <a:pt x="427590" y="76355"/>
                      </a:lnTo>
                      <a:lnTo>
                        <a:pt x="448147" y="66076"/>
                      </a:lnTo>
                      <a:lnTo>
                        <a:pt x="458426" y="55798"/>
                      </a:lnTo>
                      <a:lnTo>
                        <a:pt x="467236" y="44051"/>
                      </a:lnTo>
                      <a:lnTo>
                        <a:pt x="471641" y="33773"/>
                      </a:lnTo>
                      <a:lnTo>
                        <a:pt x="473110" y="23494"/>
                      </a:lnTo>
                      <a:lnTo>
                        <a:pt x="498072" y="11747"/>
                      </a:lnTo>
                      <a:lnTo>
                        <a:pt x="511287" y="8810"/>
                      </a:lnTo>
                      <a:lnTo>
                        <a:pt x="527439" y="8810"/>
                      </a:lnTo>
                      <a:lnTo>
                        <a:pt x="534781" y="0"/>
                      </a:lnTo>
                      <a:lnTo>
                        <a:pt x="556807" y="10279"/>
                      </a:lnTo>
                      <a:lnTo>
                        <a:pt x="578832" y="20557"/>
                      </a:lnTo>
                      <a:lnTo>
                        <a:pt x="618478" y="52861"/>
                      </a:lnTo>
                      <a:lnTo>
                        <a:pt x="624352" y="73419"/>
                      </a:lnTo>
                      <a:lnTo>
                        <a:pt x="640504" y="89570"/>
                      </a:lnTo>
                      <a:cubicBezTo>
                        <a:pt x="640993" y="103275"/>
                        <a:pt x="641483" y="116980"/>
                        <a:pt x="641972" y="130685"/>
                      </a:cubicBezTo>
                      <a:lnTo>
                        <a:pt x="628757" y="157116"/>
                      </a:lnTo>
                      <a:lnTo>
                        <a:pt x="640504" y="179141"/>
                      </a:lnTo>
                      <a:lnTo>
                        <a:pt x="640504" y="193825"/>
                      </a:lnTo>
                      <a:lnTo>
                        <a:pt x="625820" y="202635"/>
                      </a:lnTo>
                      <a:lnTo>
                        <a:pt x="615542" y="243750"/>
                      </a:lnTo>
                      <a:lnTo>
                        <a:pt x="594985" y="243750"/>
                      </a:lnTo>
                      <a:lnTo>
                        <a:pt x="581769" y="234939"/>
                      </a:lnTo>
                      <a:lnTo>
                        <a:pt x="570022" y="232003"/>
                      </a:lnTo>
                      <a:lnTo>
                        <a:pt x="564149" y="236407"/>
                      </a:lnTo>
                      <a:lnTo>
                        <a:pt x="578832" y="264307"/>
                      </a:lnTo>
                      <a:lnTo>
                        <a:pt x="571491" y="274586"/>
                      </a:lnTo>
                      <a:lnTo>
                        <a:pt x="542123" y="278990"/>
                      </a:lnTo>
                      <a:lnTo>
                        <a:pt x="542123" y="299548"/>
                      </a:lnTo>
                      <a:lnTo>
                        <a:pt x="509819" y="289269"/>
                      </a:lnTo>
                      <a:lnTo>
                        <a:pt x="501009" y="277522"/>
                      </a:lnTo>
                      <a:lnTo>
                        <a:pt x="474578" y="284864"/>
                      </a:lnTo>
                      <a:lnTo>
                        <a:pt x="480452" y="331852"/>
                      </a:lnTo>
                      <a:lnTo>
                        <a:pt x="480452" y="355346"/>
                      </a:lnTo>
                      <a:lnTo>
                        <a:pt x="490730" y="361219"/>
                      </a:lnTo>
                      <a:lnTo>
                        <a:pt x="534781" y="375903"/>
                      </a:lnTo>
                      <a:lnTo>
                        <a:pt x="540655" y="374435"/>
                      </a:lnTo>
                      <a:lnTo>
                        <a:pt x="575896" y="367093"/>
                      </a:lnTo>
                      <a:lnTo>
                        <a:pt x="586174" y="361219"/>
                      </a:lnTo>
                      <a:lnTo>
                        <a:pt x="602326" y="355346"/>
                      </a:lnTo>
                      <a:lnTo>
                        <a:pt x="617010" y="355346"/>
                      </a:lnTo>
                      <a:lnTo>
                        <a:pt x="633162" y="361219"/>
                      </a:lnTo>
                      <a:lnTo>
                        <a:pt x="649314" y="375903"/>
                      </a:lnTo>
                      <a:lnTo>
                        <a:pt x="665466" y="372966"/>
                      </a:lnTo>
                      <a:lnTo>
                        <a:pt x="690429" y="381776"/>
                      </a:lnTo>
                      <a:lnTo>
                        <a:pt x="727138" y="374435"/>
                      </a:lnTo>
                      <a:lnTo>
                        <a:pt x="743290" y="361219"/>
                      </a:lnTo>
                      <a:lnTo>
                        <a:pt x="756505" y="364156"/>
                      </a:lnTo>
                      <a:lnTo>
                        <a:pt x="738885" y="387650"/>
                      </a:lnTo>
                      <a:lnTo>
                        <a:pt x="738885" y="403802"/>
                      </a:lnTo>
                      <a:lnTo>
                        <a:pt x="731543" y="417017"/>
                      </a:lnTo>
                      <a:lnTo>
                        <a:pt x="733011" y="430232"/>
                      </a:lnTo>
                      <a:lnTo>
                        <a:pt x="713923" y="433170"/>
                      </a:lnTo>
                      <a:lnTo>
                        <a:pt x="706581" y="444917"/>
                      </a:lnTo>
                      <a:cubicBezTo>
                        <a:pt x="706976" y="450443"/>
                        <a:pt x="707370" y="455969"/>
                        <a:pt x="707765" y="461495"/>
                      </a:cubicBezTo>
                    </a:path>
                  </a:pathLst>
                </a:custGeom>
                <a:noFill/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23" name="フリーフォーム: 図形 622">
                  <a:extLst>
                    <a:ext uri="{FF2B5EF4-FFF2-40B4-BE49-F238E27FC236}">
                      <a16:creationId xmlns:a16="http://schemas.microsoft.com/office/drawing/2014/main" id="{C0B08B78-9CF9-E445-4754-36E329821753}"/>
                    </a:ext>
                  </a:extLst>
                </p:cNvPr>
                <p:cNvSpPr/>
                <p:nvPr/>
              </p:nvSpPr>
              <p:spPr>
                <a:xfrm>
                  <a:off x="1293624" y="1454458"/>
                  <a:ext cx="1168677" cy="1111410"/>
                </a:xfrm>
                <a:custGeom>
                  <a:avLst/>
                  <a:gdLst>
                    <a:gd name="connsiteX0" fmla="*/ 4368164 w 5053964"/>
                    <a:gd name="connsiteY0" fmla="*/ 0 h 4806316"/>
                    <a:gd name="connsiteX1" fmla="*/ 4482464 w 5053964"/>
                    <a:gd name="connsiteY1" fmla="*/ 85724 h 4806316"/>
                    <a:gd name="connsiteX2" fmla="*/ 4806316 w 5053964"/>
                    <a:gd name="connsiteY2" fmla="*/ 47624 h 4806316"/>
                    <a:gd name="connsiteX3" fmla="*/ 5053964 w 5053964"/>
                    <a:gd name="connsiteY3" fmla="*/ 95252 h 4806316"/>
                    <a:gd name="connsiteX4" fmla="*/ 4872990 w 5053964"/>
                    <a:gd name="connsiteY4" fmla="*/ 161924 h 4806316"/>
                    <a:gd name="connsiteX5" fmla="*/ 4845108 w 5053964"/>
                    <a:gd name="connsiteY5" fmla="*/ 186092 h 4806316"/>
                    <a:gd name="connsiteX6" fmla="*/ 4846320 w 5053964"/>
                    <a:gd name="connsiteY6" fmla="*/ 173356 h 4806316"/>
                    <a:gd name="connsiteX7" fmla="*/ 4732020 w 5053964"/>
                    <a:gd name="connsiteY7" fmla="*/ 173356 h 4806316"/>
                    <a:gd name="connsiteX8" fmla="*/ 4648200 w 5053964"/>
                    <a:gd name="connsiteY8" fmla="*/ 234316 h 4806316"/>
                    <a:gd name="connsiteX9" fmla="*/ 4754880 w 5053964"/>
                    <a:gd name="connsiteY9" fmla="*/ 462916 h 4806316"/>
                    <a:gd name="connsiteX10" fmla="*/ 4968240 w 5053964"/>
                    <a:gd name="connsiteY10" fmla="*/ 622936 h 4806316"/>
                    <a:gd name="connsiteX11" fmla="*/ 5036820 w 5053964"/>
                    <a:gd name="connsiteY11" fmla="*/ 729616 h 4806316"/>
                    <a:gd name="connsiteX12" fmla="*/ 5021580 w 5053964"/>
                    <a:gd name="connsiteY12" fmla="*/ 790576 h 4806316"/>
                    <a:gd name="connsiteX13" fmla="*/ 5036820 w 5053964"/>
                    <a:gd name="connsiteY13" fmla="*/ 828676 h 4806316"/>
                    <a:gd name="connsiteX14" fmla="*/ 4975860 w 5053964"/>
                    <a:gd name="connsiteY14" fmla="*/ 904876 h 4806316"/>
                    <a:gd name="connsiteX15" fmla="*/ 4975860 w 5053964"/>
                    <a:gd name="connsiteY15" fmla="*/ 1224916 h 4806316"/>
                    <a:gd name="connsiteX16" fmla="*/ 4747260 w 5053964"/>
                    <a:gd name="connsiteY16" fmla="*/ 1308736 h 4806316"/>
                    <a:gd name="connsiteX17" fmla="*/ 4572000 w 5053964"/>
                    <a:gd name="connsiteY17" fmla="*/ 1384936 h 4806316"/>
                    <a:gd name="connsiteX18" fmla="*/ 4533900 w 5053964"/>
                    <a:gd name="connsiteY18" fmla="*/ 1445896 h 4806316"/>
                    <a:gd name="connsiteX19" fmla="*/ 4587240 w 5053964"/>
                    <a:gd name="connsiteY19" fmla="*/ 1453516 h 4806316"/>
                    <a:gd name="connsiteX20" fmla="*/ 4625340 w 5053964"/>
                    <a:gd name="connsiteY20" fmla="*/ 1598296 h 4806316"/>
                    <a:gd name="connsiteX21" fmla="*/ 4503420 w 5053964"/>
                    <a:gd name="connsiteY21" fmla="*/ 1689736 h 4806316"/>
                    <a:gd name="connsiteX22" fmla="*/ 4456930 w 5053964"/>
                    <a:gd name="connsiteY22" fmla="*/ 1915540 h 4806316"/>
                    <a:gd name="connsiteX23" fmla="*/ 4368164 w 5053964"/>
                    <a:gd name="connsiteY23" fmla="*/ 1885952 h 4806316"/>
                    <a:gd name="connsiteX24" fmla="*/ 4206240 w 5053964"/>
                    <a:gd name="connsiteY24" fmla="*/ 1981200 h 4806316"/>
                    <a:gd name="connsiteX25" fmla="*/ 4044316 w 5053964"/>
                    <a:gd name="connsiteY25" fmla="*/ 1866900 h 4806316"/>
                    <a:gd name="connsiteX26" fmla="*/ 3930016 w 5053964"/>
                    <a:gd name="connsiteY26" fmla="*/ 1933576 h 4806316"/>
                    <a:gd name="connsiteX27" fmla="*/ 3787140 w 5053964"/>
                    <a:gd name="connsiteY27" fmla="*/ 1914524 h 4806316"/>
                    <a:gd name="connsiteX28" fmla="*/ 3729990 w 5053964"/>
                    <a:gd name="connsiteY28" fmla="*/ 1838324 h 4806316"/>
                    <a:gd name="connsiteX29" fmla="*/ 3653790 w 5053964"/>
                    <a:gd name="connsiteY29" fmla="*/ 1866900 h 4806316"/>
                    <a:gd name="connsiteX30" fmla="*/ 3520440 w 5053964"/>
                    <a:gd name="connsiteY30" fmla="*/ 1981200 h 4806316"/>
                    <a:gd name="connsiteX31" fmla="*/ 3501390 w 5053964"/>
                    <a:gd name="connsiteY31" fmla="*/ 2076452 h 4806316"/>
                    <a:gd name="connsiteX32" fmla="*/ 3368040 w 5053964"/>
                    <a:gd name="connsiteY32" fmla="*/ 2247900 h 4806316"/>
                    <a:gd name="connsiteX33" fmla="*/ 3310890 w 5053964"/>
                    <a:gd name="connsiteY33" fmla="*/ 2343152 h 4806316"/>
                    <a:gd name="connsiteX34" fmla="*/ 3206116 w 5053964"/>
                    <a:gd name="connsiteY34" fmla="*/ 2409824 h 4806316"/>
                    <a:gd name="connsiteX35" fmla="*/ 3082290 w 5053964"/>
                    <a:gd name="connsiteY35" fmla="*/ 2409824 h 4806316"/>
                    <a:gd name="connsiteX36" fmla="*/ 2929890 w 5053964"/>
                    <a:gd name="connsiteY36" fmla="*/ 2619376 h 4806316"/>
                    <a:gd name="connsiteX37" fmla="*/ 3177540 w 5053964"/>
                    <a:gd name="connsiteY37" fmla="*/ 2705100 h 4806316"/>
                    <a:gd name="connsiteX38" fmla="*/ 3187064 w 5053964"/>
                    <a:gd name="connsiteY38" fmla="*/ 2809876 h 4806316"/>
                    <a:gd name="connsiteX39" fmla="*/ 3072764 w 5053964"/>
                    <a:gd name="connsiteY39" fmla="*/ 2809876 h 4806316"/>
                    <a:gd name="connsiteX40" fmla="*/ 3025140 w 5053964"/>
                    <a:gd name="connsiteY40" fmla="*/ 2886076 h 4806316"/>
                    <a:gd name="connsiteX41" fmla="*/ 2872740 w 5053964"/>
                    <a:gd name="connsiteY41" fmla="*/ 2838452 h 4806316"/>
                    <a:gd name="connsiteX42" fmla="*/ 2644140 w 5053964"/>
                    <a:gd name="connsiteY42" fmla="*/ 2981324 h 4806316"/>
                    <a:gd name="connsiteX43" fmla="*/ 2406016 w 5053964"/>
                    <a:gd name="connsiteY43" fmla="*/ 2971800 h 4806316"/>
                    <a:gd name="connsiteX44" fmla="*/ 2291716 w 5053964"/>
                    <a:gd name="connsiteY44" fmla="*/ 2924176 h 4806316"/>
                    <a:gd name="connsiteX45" fmla="*/ 2272664 w 5053964"/>
                    <a:gd name="connsiteY45" fmla="*/ 3000376 h 4806316"/>
                    <a:gd name="connsiteX46" fmla="*/ 2186940 w 5053964"/>
                    <a:gd name="connsiteY46" fmla="*/ 3076576 h 4806316"/>
                    <a:gd name="connsiteX47" fmla="*/ 2120264 w 5053964"/>
                    <a:gd name="connsiteY47" fmla="*/ 2981324 h 4806316"/>
                    <a:gd name="connsiteX48" fmla="*/ 1977390 w 5053964"/>
                    <a:gd name="connsiteY48" fmla="*/ 3019424 h 4806316"/>
                    <a:gd name="connsiteX49" fmla="*/ 1920240 w 5053964"/>
                    <a:gd name="connsiteY49" fmla="*/ 2990852 h 4806316"/>
                    <a:gd name="connsiteX50" fmla="*/ 1872616 w 5053964"/>
                    <a:gd name="connsiteY50" fmla="*/ 3076576 h 4806316"/>
                    <a:gd name="connsiteX51" fmla="*/ 1786890 w 5053964"/>
                    <a:gd name="connsiteY51" fmla="*/ 2952752 h 4806316"/>
                    <a:gd name="connsiteX52" fmla="*/ 1710690 w 5053964"/>
                    <a:gd name="connsiteY52" fmla="*/ 2952752 h 4806316"/>
                    <a:gd name="connsiteX53" fmla="*/ 1710690 w 5053964"/>
                    <a:gd name="connsiteY53" fmla="*/ 3067052 h 4806316"/>
                    <a:gd name="connsiteX54" fmla="*/ 1663064 w 5053964"/>
                    <a:gd name="connsiteY54" fmla="*/ 3171824 h 4806316"/>
                    <a:gd name="connsiteX55" fmla="*/ 1463040 w 5053964"/>
                    <a:gd name="connsiteY55" fmla="*/ 3276600 h 4806316"/>
                    <a:gd name="connsiteX56" fmla="*/ 1405890 w 5053964"/>
                    <a:gd name="connsiteY56" fmla="*/ 3352800 h 4806316"/>
                    <a:gd name="connsiteX57" fmla="*/ 1472564 w 5053964"/>
                    <a:gd name="connsiteY57" fmla="*/ 3390900 h 4806316"/>
                    <a:gd name="connsiteX58" fmla="*/ 1348740 w 5053964"/>
                    <a:gd name="connsiteY58" fmla="*/ 3648076 h 4806316"/>
                    <a:gd name="connsiteX59" fmla="*/ 1405890 w 5053964"/>
                    <a:gd name="connsiteY59" fmla="*/ 3724276 h 4806316"/>
                    <a:gd name="connsiteX60" fmla="*/ 1348740 w 5053964"/>
                    <a:gd name="connsiteY60" fmla="*/ 3867152 h 4806316"/>
                    <a:gd name="connsiteX61" fmla="*/ 1205864 w 5053964"/>
                    <a:gd name="connsiteY61" fmla="*/ 3990976 h 4806316"/>
                    <a:gd name="connsiteX62" fmla="*/ 1158240 w 5053964"/>
                    <a:gd name="connsiteY62" fmla="*/ 4000500 h 4806316"/>
                    <a:gd name="connsiteX63" fmla="*/ 1101090 w 5053964"/>
                    <a:gd name="connsiteY63" fmla="*/ 4086224 h 4806316"/>
                    <a:gd name="connsiteX64" fmla="*/ 1167764 w 5053964"/>
                    <a:gd name="connsiteY64" fmla="*/ 4114800 h 4806316"/>
                    <a:gd name="connsiteX65" fmla="*/ 1197658 w 5053964"/>
                    <a:gd name="connsiteY65" fmla="*/ 4211956 h 4806316"/>
                    <a:gd name="connsiteX66" fmla="*/ 1089660 w 5053964"/>
                    <a:gd name="connsiteY66" fmla="*/ 4211956 h 4806316"/>
                    <a:gd name="connsiteX67" fmla="*/ 1059180 w 5053964"/>
                    <a:gd name="connsiteY67" fmla="*/ 4272916 h 4806316"/>
                    <a:gd name="connsiteX68" fmla="*/ 990600 w 5053964"/>
                    <a:gd name="connsiteY68" fmla="*/ 4356736 h 4806316"/>
                    <a:gd name="connsiteX69" fmla="*/ 960120 w 5053964"/>
                    <a:gd name="connsiteY69" fmla="*/ 4417696 h 4806316"/>
                    <a:gd name="connsiteX70" fmla="*/ 1051560 w 5053964"/>
                    <a:gd name="connsiteY70" fmla="*/ 4539616 h 4806316"/>
                    <a:gd name="connsiteX71" fmla="*/ 1028700 w 5053964"/>
                    <a:gd name="connsiteY71" fmla="*/ 4570096 h 4806316"/>
                    <a:gd name="connsiteX72" fmla="*/ 975360 w 5053964"/>
                    <a:gd name="connsiteY72" fmla="*/ 4608196 h 4806316"/>
                    <a:gd name="connsiteX73" fmla="*/ 868680 w 5053964"/>
                    <a:gd name="connsiteY73" fmla="*/ 4775836 h 4806316"/>
                    <a:gd name="connsiteX74" fmla="*/ 746760 w 5053964"/>
                    <a:gd name="connsiteY74" fmla="*/ 4707256 h 4806316"/>
                    <a:gd name="connsiteX75" fmla="*/ 640080 w 5053964"/>
                    <a:gd name="connsiteY75" fmla="*/ 4730116 h 4806316"/>
                    <a:gd name="connsiteX76" fmla="*/ 647700 w 5053964"/>
                    <a:gd name="connsiteY76" fmla="*/ 4806316 h 4806316"/>
                    <a:gd name="connsiteX77" fmla="*/ 426720 w 5053964"/>
                    <a:gd name="connsiteY77" fmla="*/ 4806316 h 4806316"/>
                    <a:gd name="connsiteX78" fmla="*/ 320040 w 5053964"/>
                    <a:gd name="connsiteY78" fmla="*/ 4707256 h 4806316"/>
                    <a:gd name="connsiteX79" fmla="*/ 304800 w 5053964"/>
                    <a:gd name="connsiteY79" fmla="*/ 4638676 h 4806316"/>
                    <a:gd name="connsiteX80" fmla="*/ 274320 w 5053964"/>
                    <a:gd name="connsiteY80" fmla="*/ 4585336 h 4806316"/>
                    <a:gd name="connsiteX81" fmla="*/ 281940 w 5053964"/>
                    <a:gd name="connsiteY81" fmla="*/ 4547236 h 4806316"/>
                    <a:gd name="connsiteX82" fmla="*/ 365760 w 5053964"/>
                    <a:gd name="connsiteY82" fmla="*/ 4371976 h 4806316"/>
                    <a:gd name="connsiteX83" fmla="*/ 365760 w 5053964"/>
                    <a:gd name="connsiteY83" fmla="*/ 4326256 h 4806316"/>
                    <a:gd name="connsiteX84" fmla="*/ 220980 w 5053964"/>
                    <a:gd name="connsiteY84" fmla="*/ 4326256 h 4806316"/>
                    <a:gd name="connsiteX85" fmla="*/ 190500 w 5053964"/>
                    <a:gd name="connsiteY85" fmla="*/ 4356736 h 4806316"/>
                    <a:gd name="connsiteX86" fmla="*/ 129540 w 5053964"/>
                    <a:gd name="connsiteY86" fmla="*/ 4356736 h 4806316"/>
                    <a:gd name="connsiteX87" fmla="*/ 68580 w 5053964"/>
                    <a:gd name="connsiteY87" fmla="*/ 4288156 h 4806316"/>
                    <a:gd name="connsiteX88" fmla="*/ 30480 w 5053964"/>
                    <a:gd name="connsiteY88" fmla="*/ 4135756 h 4806316"/>
                    <a:gd name="connsiteX89" fmla="*/ 0 w 5053964"/>
                    <a:gd name="connsiteY89" fmla="*/ 4044316 h 4806316"/>
                    <a:gd name="connsiteX90" fmla="*/ 91440 w 5053964"/>
                    <a:gd name="connsiteY90" fmla="*/ 3930016 h 4806316"/>
                    <a:gd name="connsiteX91" fmla="*/ 83820 w 5053964"/>
                    <a:gd name="connsiteY91" fmla="*/ 3853816 h 4806316"/>
                    <a:gd name="connsiteX92" fmla="*/ 152400 w 5053964"/>
                    <a:gd name="connsiteY92" fmla="*/ 3823336 h 4806316"/>
                    <a:gd name="connsiteX93" fmla="*/ 129540 w 5053964"/>
                    <a:gd name="connsiteY93" fmla="*/ 3686176 h 4806316"/>
                    <a:gd name="connsiteX94" fmla="*/ 68580 w 5053964"/>
                    <a:gd name="connsiteY94" fmla="*/ 3648076 h 4806316"/>
                    <a:gd name="connsiteX95" fmla="*/ 15474 w 5053964"/>
                    <a:gd name="connsiteY95" fmla="*/ 3428062 h 4806316"/>
                    <a:gd name="connsiteX96" fmla="*/ 24764 w 5053964"/>
                    <a:gd name="connsiteY96" fmla="*/ 3390900 h 4806316"/>
                    <a:gd name="connsiteX97" fmla="*/ 272416 w 5053964"/>
                    <a:gd name="connsiteY97" fmla="*/ 3448052 h 4806316"/>
                    <a:gd name="connsiteX98" fmla="*/ 453390 w 5053964"/>
                    <a:gd name="connsiteY98" fmla="*/ 3352800 h 4806316"/>
                    <a:gd name="connsiteX99" fmla="*/ 586740 w 5053964"/>
                    <a:gd name="connsiteY99" fmla="*/ 3267076 h 4806316"/>
                    <a:gd name="connsiteX100" fmla="*/ 624840 w 5053964"/>
                    <a:gd name="connsiteY100" fmla="*/ 3152776 h 4806316"/>
                    <a:gd name="connsiteX101" fmla="*/ 701040 w 5053964"/>
                    <a:gd name="connsiteY101" fmla="*/ 3143252 h 4806316"/>
                    <a:gd name="connsiteX102" fmla="*/ 777240 w 5053964"/>
                    <a:gd name="connsiteY102" fmla="*/ 3019424 h 4806316"/>
                    <a:gd name="connsiteX103" fmla="*/ 843916 w 5053964"/>
                    <a:gd name="connsiteY103" fmla="*/ 2952752 h 4806316"/>
                    <a:gd name="connsiteX104" fmla="*/ 958216 w 5053964"/>
                    <a:gd name="connsiteY104" fmla="*/ 2867024 h 4806316"/>
                    <a:gd name="connsiteX105" fmla="*/ 996316 w 5053964"/>
                    <a:gd name="connsiteY105" fmla="*/ 2771776 h 4806316"/>
                    <a:gd name="connsiteX106" fmla="*/ 1062990 w 5053964"/>
                    <a:gd name="connsiteY106" fmla="*/ 2733676 h 4806316"/>
                    <a:gd name="connsiteX107" fmla="*/ 1167764 w 5053964"/>
                    <a:gd name="connsiteY107" fmla="*/ 2619376 h 4806316"/>
                    <a:gd name="connsiteX108" fmla="*/ 1263016 w 5053964"/>
                    <a:gd name="connsiteY108" fmla="*/ 2533652 h 4806316"/>
                    <a:gd name="connsiteX109" fmla="*/ 1434464 w 5053964"/>
                    <a:gd name="connsiteY109" fmla="*/ 2352676 h 4806316"/>
                    <a:gd name="connsiteX110" fmla="*/ 1758316 w 5053964"/>
                    <a:gd name="connsiteY110" fmla="*/ 2076452 h 4806316"/>
                    <a:gd name="connsiteX111" fmla="*/ 1948816 w 5053964"/>
                    <a:gd name="connsiteY111" fmla="*/ 2047876 h 4806316"/>
                    <a:gd name="connsiteX112" fmla="*/ 2025016 w 5053964"/>
                    <a:gd name="connsiteY112" fmla="*/ 1885952 h 4806316"/>
                    <a:gd name="connsiteX113" fmla="*/ 2196464 w 5053964"/>
                    <a:gd name="connsiteY113" fmla="*/ 1685924 h 4806316"/>
                    <a:gd name="connsiteX114" fmla="*/ 2244090 w 5053964"/>
                    <a:gd name="connsiteY114" fmla="*/ 1552576 h 4806316"/>
                    <a:gd name="connsiteX115" fmla="*/ 2491740 w 5053964"/>
                    <a:gd name="connsiteY115" fmla="*/ 1362076 h 4806316"/>
                    <a:gd name="connsiteX116" fmla="*/ 2787016 w 5053964"/>
                    <a:gd name="connsiteY116" fmla="*/ 1209676 h 4806316"/>
                    <a:gd name="connsiteX117" fmla="*/ 2948940 w 5053964"/>
                    <a:gd name="connsiteY117" fmla="*/ 1152524 h 4806316"/>
                    <a:gd name="connsiteX118" fmla="*/ 3025140 w 5053964"/>
                    <a:gd name="connsiteY118" fmla="*/ 1009652 h 4806316"/>
                    <a:gd name="connsiteX119" fmla="*/ 3053716 w 5053964"/>
                    <a:gd name="connsiteY119" fmla="*/ 771524 h 4806316"/>
                    <a:gd name="connsiteX120" fmla="*/ 2910840 w 5053964"/>
                    <a:gd name="connsiteY120" fmla="*/ 619124 h 4806316"/>
                    <a:gd name="connsiteX121" fmla="*/ 3063240 w 5053964"/>
                    <a:gd name="connsiteY121" fmla="*/ 561976 h 4806316"/>
                    <a:gd name="connsiteX122" fmla="*/ 3206116 w 5053964"/>
                    <a:gd name="connsiteY122" fmla="*/ 590552 h 4806316"/>
                    <a:gd name="connsiteX123" fmla="*/ 3310890 w 5053964"/>
                    <a:gd name="connsiteY123" fmla="*/ 561976 h 4806316"/>
                    <a:gd name="connsiteX124" fmla="*/ 3244216 w 5053964"/>
                    <a:gd name="connsiteY124" fmla="*/ 457200 h 4806316"/>
                    <a:gd name="connsiteX125" fmla="*/ 3387090 w 5053964"/>
                    <a:gd name="connsiteY125" fmla="*/ 438152 h 4806316"/>
                    <a:gd name="connsiteX126" fmla="*/ 3491864 w 5053964"/>
                    <a:gd name="connsiteY126" fmla="*/ 323852 h 4806316"/>
                    <a:gd name="connsiteX127" fmla="*/ 3977640 w 5053964"/>
                    <a:gd name="connsiteY127" fmla="*/ 314324 h 4806316"/>
                    <a:gd name="connsiteX128" fmla="*/ 3949064 w 5053964"/>
                    <a:gd name="connsiteY128" fmla="*/ 200024 h 4806316"/>
                    <a:gd name="connsiteX129" fmla="*/ 4120516 w 5053964"/>
                    <a:gd name="connsiteY129" fmla="*/ 190500 h 4806316"/>
                    <a:gd name="connsiteX130" fmla="*/ 4177664 w 5053964"/>
                    <a:gd name="connsiteY130" fmla="*/ 161924 h 4806316"/>
                    <a:gd name="connsiteX131" fmla="*/ 4244340 w 5053964"/>
                    <a:gd name="connsiteY131" fmla="*/ 47624 h 48063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</a:cxnLst>
                  <a:rect l="l" t="t" r="r" b="b"/>
                  <a:pathLst>
                    <a:path w="5053964" h="4806316">
                      <a:moveTo>
                        <a:pt x="4368164" y="0"/>
                      </a:moveTo>
                      <a:lnTo>
                        <a:pt x="4482464" y="85724"/>
                      </a:lnTo>
                      <a:lnTo>
                        <a:pt x="4806316" y="47624"/>
                      </a:lnTo>
                      <a:lnTo>
                        <a:pt x="5053964" y="95252"/>
                      </a:lnTo>
                      <a:lnTo>
                        <a:pt x="4872990" y="161924"/>
                      </a:lnTo>
                      <a:lnTo>
                        <a:pt x="4845108" y="186092"/>
                      </a:lnTo>
                      <a:lnTo>
                        <a:pt x="4846320" y="173356"/>
                      </a:lnTo>
                      <a:lnTo>
                        <a:pt x="4732020" y="173356"/>
                      </a:lnTo>
                      <a:lnTo>
                        <a:pt x="4648200" y="234316"/>
                      </a:lnTo>
                      <a:lnTo>
                        <a:pt x="4754880" y="462916"/>
                      </a:lnTo>
                      <a:lnTo>
                        <a:pt x="4968240" y="622936"/>
                      </a:lnTo>
                      <a:lnTo>
                        <a:pt x="5036820" y="729616"/>
                      </a:lnTo>
                      <a:lnTo>
                        <a:pt x="5021580" y="790576"/>
                      </a:lnTo>
                      <a:lnTo>
                        <a:pt x="5036820" y="828676"/>
                      </a:lnTo>
                      <a:lnTo>
                        <a:pt x="4975860" y="904876"/>
                      </a:lnTo>
                      <a:lnTo>
                        <a:pt x="4975860" y="1224916"/>
                      </a:lnTo>
                      <a:lnTo>
                        <a:pt x="4747260" y="1308736"/>
                      </a:lnTo>
                      <a:lnTo>
                        <a:pt x="4572000" y="1384936"/>
                      </a:lnTo>
                      <a:lnTo>
                        <a:pt x="4533900" y="1445896"/>
                      </a:lnTo>
                      <a:lnTo>
                        <a:pt x="4587240" y="1453516"/>
                      </a:lnTo>
                      <a:lnTo>
                        <a:pt x="4625340" y="1598296"/>
                      </a:lnTo>
                      <a:lnTo>
                        <a:pt x="4503420" y="1689736"/>
                      </a:lnTo>
                      <a:lnTo>
                        <a:pt x="4456930" y="1915540"/>
                      </a:lnTo>
                      <a:lnTo>
                        <a:pt x="4368164" y="1885952"/>
                      </a:lnTo>
                      <a:lnTo>
                        <a:pt x="4206240" y="1981200"/>
                      </a:lnTo>
                      <a:lnTo>
                        <a:pt x="4044316" y="1866900"/>
                      </a:lnTo>
                      <a:lnTo>
                        <a:pt x="3930016" y="1933576"/>
                      </a:lnTo>
                      <a:lnTo>
                        <a:pt x="3787140" y="1914524"/>
                      </a:lnTo>
                      <a:lnTo>
                        <a:pt x="3729990" y="1838324"/>
                      </a:lnTo>
                      <a:lnTo>
                        <a:pt x="3653790" y="1866900"/>
                      </a:lnTo>
                      <a:lnTo>
                        <a:pt x="3520440" y="1981200"/>
                      </a:lnTo>
                      <a:lnTo>
                        <a:pt x="3501390" y="2076452"/>
                      </a:lnTo>
                      <a:lnTo>
                        <a:pt x="3368040" y="2247900"/>
                      </a:lnTo>
                      <a:lnTo>
                        <a:pt x="3310890" y="2343152"/>
                      </a:lnTo>
                      <a:lnTo>
                        <a:pt x="3206116" y="2409824"/>
                      </a:lnTo>
                      <a:lnTo>
                        <a:pt x="3082290" y="2409824"/>
                      </a:lnTo>
                      <a:lnTo>
                        <a:pt x="2929890" y="2619376"/>
                      </a:lnTo>
                      <a:lnTo>
                        <a:pt x="3177540" y="2705100"/>
                      </a:lnTo>
                      <a:lnTo>
                        <a:pt x="3187064" y="2809876"/>
                      </a:lnTo>
                      <a:lnTo>
                        <a:pt x="3072764" y="2809876"/>
                      </a:lnTo>
                      <a:lnTo>
                        <a:pt x="3025140" y="2886076"/>
                      </a:lnTo>
                      <a:lnTo>
                        <a:pt x="2872740" y="2838452"/>
                      </a:lnTo>
                      <a:lnTo>
                        <a:pt x="2644140" y="2981324"/>
                      </a:lnTo>
                      <a:lnTo>
                        <a:pt x="2406016" y="2971800"/>
                      </a:lnTo>
                      <a:lnTo>
                        <a:pt x="2291716" y="2924176"/>
                      </a:lnTo>
                      <a:lnTo>
                        <a:pt x="2272664" y="3000376"/>
                      </a:lnTo>
                      <a:lnTo>
                        <a:pt x="2186940" y="3076576"/>
                      </a:lnTo>
                      <a:lnTo>
                        <a:pt x="2120264" y="2981324"/>
                      </a:lnTo>
                      <a:lnTo>
                        <a:pt x="1977390" y="3019424"/>
                      </a:lnTo>
                      <a:lnTo>
                        <a:pt x="1920240" y="2990852"/>
                      </a:lnTo>
                      <a:lnTo>
                        <a:pt x="1872616" y="3076576"/>
                      </a:lnTo>
                      <a:lnTo>
                        <a:pt x="1786890" y="2952752"/>
                      </a:lnTo>
                      <a:lnTo>
                        <a:pt x="1710690" y="2952752"/>
                      </a:lnTo>
                      <a:lnTo>
                        <a:pt x="1710690" y="3067052"/>
                      </a:lnTo>
                      <a:lnTo>
                        <a:pt x="1663064" y="3171824"/>
                      </a:lnTo>
                      <a:lnTo>
                        <a:pt x="1463040" y="3276600"/>
                      </a:lnTo>
                      <a:lnTo>
                        <a:pt x="1405890" y="3352800"/>
                      </a:lnTo>
                      <a:lnTo>
                        <a:pt x="1472564" y="3390900"/>
                      </a:lnTo>
                      <a:lnTo>
                        <a:pt x="1348740" y="3648076"/>
                      </a:lnTo>
                      <a:lnTo>
                        <a:pt x="1405890" y="3724276"/>
                      </a:lnTo>
                      <a:lnTo>
                        <a:pt x="1348740" y="3867152"/>
                      </a:lnTo>
                      <a:lnTo>
                        <a:pt x="1205864" y="3990976"/>
                      </a:lnTo>
                      <a:lnTo>
                        <a:pt x="1158240" y="4000500"/>
                      </a:lnTo>
                      <a:lnTo>
                        <a:pt x="1101090" y="4086224"/>
                      </a:lnTo>
                      <a:lnTo>
                        <a:pt x="1167764" y="4114800"/>
                      </a:lnTo>
                      <a:lnTo>
                        <a:pt x="1197658" y="4211956"/>
                      </a:lnTo>
                      <a:lnTo>
                        <a:pt x="1089660" y="4211956"/>
                      </a:lnTo>
                      <a:lnTo>
                        <a:pt x="1059180" y="4272916"/>
                      </a:lnTo>
                      <a:lnTo>
                        <a:pt x="990600" y="4356736"/>
                      </a:lnTo>
                      <a:lnTo>
                        <a:pt x="960120" y="4417696"/>
                      </a:lnTo>
                      <a:lnTo>
                        <a:pt x="1051560" y="4539616"/>
                      </a:lnTo>
                      <a:lnTo>
                        <a:pt x="1028700" y="4570096"/>
                      </a:lnTo>
                      <a:lnTo>
                        <a:pt x="975360" y="4608196"/>
                      </a:lnTo>
                      <a:lnTo>
                        <a:pt x="868680" y="4775836"/>
                      </a:lnTo>
                      <a:lnTo>
                        <a:pt x="746760" y="4707256"/>
                      </a:lnTo>
                      <a:lnTo>
                        <a:pt x="640080" y="4730116"/>
                      </a:lnTo>
                      <a:lnTo>
                        <a:pt x="647700" y="4806316"/>
                      </a:lnTo>
                      <a:lnTo>
                        <a:pt x="426720" y="4806316"/>
                      </a:lnTo>
                      <a:lnTo>
                        <a:pt x="320040" y="4707256"/>
                      </a:lnTo>
                      <a:lnTo>
                        <a:pt x="304800" y="4638676"/>
                      </a:lnTo>
                      <a:lnTo>
                        <a:pt x="274320" y="4585336"/>
                      </a:lnTo>
                      <a:lnTo>
                        <a:pt x="281940" y="4547236"/>
                      </a:lnTo>
                      <a:lnTo>
                        <a:pt x="365760" y="4371976"/>
                      </a:lnTo>
                      <a:lnTo>
                        <a:pt x="365760" y="4326256"/>
                      </a:lnTo>
                      <a:lnTo>
                        <a:pt x="220980" y="4326256"/>
                      </a:lnTo>
                      <a:lnTo>
                        <a:pt x="190500" y="4356736"/>
                      </a:lnTo>
                      <a:lnTo>
                        <a:pt x="129540" y="4356736"/>
                      </a:lnTo>
                      <a:lnTo>
                        <a:pt x="68580" y="4288156"/>
                      </a:lnTo>
                      <a:lnTo>
                        <a:pt x="30480" y="4135756"/>
                      </a:lnTo>
                      <a:lnTo>
                        <a:pt x="0" y="4044316"/>
                      </a:lnTo>
                      <a:lnTo>
                        <a:pt x="91440" y="3930016"/>
                      </a:lnTo>
                      <a:lnTo>
                        <a:pt x="83820" y="3853816"/>
                      </a:lnTo>
                      <a:lnTo>
                        <a:pt x="152400" y="3823336"/>
                      </a:lnTo>
                      <a:lnTo>
                        <a:pt x="129540" y="3686176"/>
                      </a:lnTo>
                      <a:lnTo>
                        <a:pt x="68580" y="3648076"/>
                      </a:lnTo>
                      <a:lnTo>
                        <a:pt x="15474" y="3428062"/>
                      </a:lnTo>
                      <a:lnTo>
                        <a:pt x="24764" y="3390900"/>
                      </a:lnTo>
                      <a:lnTo>
                        <a:pt x="272416" y="3448052"/>
                      </a:lnTo>
                      <a:lnTo>
                        <a:pt x="453390" y="3352800"/>
                      </a:lnTo>
                      <a:lnTo>
                        <a:pt x="586740" y="3267076"/>
                      </a:lnTo>
                      <a:lnTo>
                        <a:pt x="624840" y="3152776"/>
                      </a:lnTo>
                      <a:lnTo>
                        <a:pt x="701040" y="3143252"/>
                      </a:lnTo>
                      <a:lnTo>
                        <a:pt x="777240" y="3019424"/>
                      </a:lnTo>
                      <a:lnTo>
                        <a:pt x="843916" y="2952752"/>
                      </a:lnTo>
                      <a:lnTo>
                        <a:pt x="958216" y="2867024"/>
                      </a:lnTo>
                      <a:lnTo>
                        <a:pt x="996316" y="2771776"/>
                      </a:lnTo>
                      <a:lnTo>
                        <a:pt x="1062990" y="2733676"/>
                      </a:lnTo>
                      <a:lnTo>
                        <a:pt x="1167764" y="2619376"/>
                      </a:lnTo>
                      <a:lnTo>
                        <a:pt x="1263016" y="2533652"/>
                      </a:lnTo>
                      <a:lnTo>
                        <a:pt x="1434464" y="2352676"/>
                      </a:lnTo>
                      <a:lnTo>
                        <a:pt x="1758316" y="2076452"/>
                      </a:lnTo>
                      <a:lnTo>
                        <a:pt x="1948816" y="2047876"/>
                      </a:lnTo>
                      <a:lnTo>
                        <a:pt x="2025016" y="1885952"/>
                      </a:lnTo>
                      <a:lnTo>
                        <a:pt x="2196464" y="1685924"/>
                      </a:lnTo>
                      <a:lnTo>
                        <a:pt x="2244090" y="1552576"/>
                      </a:lnTo>
                      <a:lnTo>
                        <a:pt x="2491740" y="1362076"/>
                      </a:lnTo>
                      <a:lnTo>
                        <a:pt x="2787016" y="1209676"/>
                      </a:lnTo>
                      <a:lnTo>
                        <a:pt x="2948940" y="1152524"/>
                      </a:lnTo>
                      <a:lnTo>
                        <a:pt x="3025140" y="1009652"/>
                      </a:lnTo>
                      <a:lnTo>
                        <a:pt x="3053716" y="771524"/>
                      </a:lnTo>
                      <a:lnTo>
                        <a:pt x="2910840" y="619124"/>
                      </a:lnTo>
                      <a:lnTo>
                        <a:pt x="3063240" y="561976"/>
                      </a:lnTo>
                      <a:lnTo>
                        <a:pt x="3206116" y="590552"/>
                      </a:lnTo>
                      <a:lnTo>
                        <a:pt x="3310890" y="561976"/>
                      </a:lnTo>
                      <a:lnTo>
                        <a:pt x="3244216" y="457200"/>
                      </a:lnTo>
                      <a:lnTo>
                        <a:pt x="3387090" y="438152"/>
                      </a:lnTo>
                      <a:lnTo>
                        <a:pt x="3491864" y="323852"/>
                      </a:lnTo>
                      <a:lnTo>
                        <a:pt x="3977640" y="314324"/>
                      </a:lnTo>
                      <a:lnTo>
                        <a:pt x="3949064" y="200024"/>
                      </a:lnTo>
                      <a:lnTo>
                        <a:pt x="4120516" y="190500"/>
                      </a:lnTo>
                      <a:lnTo>
                        <a:pt x="4177664" y="161924"/>
                      </a:lnTo>
                      <a:lnTo>
                        <a:pt x="4244340" y="47624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24" name="フリーフォーム: 図形 623">
                  <a:extLst>
                    <a:ext uri="{FF2B5EF4-FFF2-40B4-BE49-F238E27FC236}">
                      <a16:creationId xmlns:a16="http://schemas.microsoft.com/office/drawing/2014/main" id="{EE2515EB-5B92-3291-43A8-026D2BA3208D}"/>
                    </a:ext>
                  </a:extLst>
                </p:cNvPr>
                <p:cNvSpPr/>
                <p:nvPr/>
              </p:nvSpPr>
              <p:spPr>
                <a:xfrm>
                  <a:off x="2422064" y="1667227"/>
                  <a:ext cx="825083" cy="784991"/>
                </a:xfrm>
                <a:custGeom>
                  <a:avLst/>
                  <a:gdLst>
                    <a:gd name="connsiteX0" fmla="*/ 2237124 w 3568084"/>
                    <a:gd name="connsiteY0" fmla="*/ 0 h 3394710"/>
                    <a:gd name="connsiteX1" fmla="*/ 2267604 w 3568084"/>
                    <a:gd name="connsiteY1" fmla="*/ 45720 h 3394710"/>
                    <a:gd name="connsiteX2" fmla="*/ 2221884 w 3568084"/>
                    <a:gd name="connsiteY2" fmla="*/ 144780 h 3394710"/>
                    <a:gd name="connsiteX3" fmla="*/ 2328564 w 3568084"/>
                    <a:gd name="connsiteY3" fmla="*/ 182880 h 3394710"/>
                    <a:gd name="connsiteX4" fmla="*/ 2412384 w 3568084"/>
                    <a:gd name="connsiteY4" fmla="*/ 182880 h 3394710"/>
                    <a:gd name="connsiteX5" fmla="*/ 2503824 w 3568084"/>
                    <a:gd name="connsiteY5" fmla="*/ 167640 h 3394710"/>
                    <a:gd name="connsiteX6" fmla="*/ 2610504 w 3568084"/>
                    <a:gd name="connsiteY6" fmla="*/ 251460 h 3394710"/>
                    <a:gd name="connsiteX7" fmla="*/ 2656224 w 3568084"/>
                    <a:gd name="connsiteY7" fmla="*/ 274320 h 3394710"/>
                    <a:gd name="connsiteX8" fmla="*/ 2656224 w 3568084"/>
                    <a:gd name="connsiteY8" fmla="*/ 335280 h 3394710"/>
                    <a:gd name="connsiteX9" fmla="*/ 2648604 w 3568084"/>
                    <a:gd name="connsiteY9" fmla="*/ 419100 h 3394710"/>
                    <a:gd name="connsiteX10" fmla="*/ 2732424 w 3568084"/>
                    <a:gd name="connsiteY10" fmla="*/ 434340 h 3394710"/>
                    <a:gd name="connsiteX11" fmla="*/ 2694324 w 3568084"/>
                    <a:gd name="connsiteY11" fmla="*/ 541020 h 3394710"/>
                    <a:gd name="connsiteX12" fmla="*/ 2747664 w 3568084"/>
                    <a:gd name="connsiteY12" fmla="*/ 678180 h 3394710"/>
                    <a:gd name="connsiteX13" fmla="*/ 2823864 w 3568084"/>
                    <a:gd name="connsiteY13" fmla="*/ 601980 h 3394710"/>
                    <a:gd name="connsiteX14" fmla="*/ 2945784 w 3568084"/>
                    <a:gd name="connsiteY14" fmla="*/ 579120 h 3394710"/>
                    <a:gd name="connsiteX15" fmla="*/ 3014364 w 3568084"/>
                    <a:gd name="connsiteY15" fmla="*/ 533400 h 3394710"/>
                    <a:gd name="connsiteX16" fmla="*/ 3052464 w 3568084"/>
                    <a:gd name="connsiteY16" fmla="*/ 579120 h 3394710"/>
                    <a:gd name="connsiteX17" fmla="*/ 3189624 w 3568084"/>
                    <a:gd name="connsiteY17" fmla="*/ 556260 h 3394710"/>
                    <a:gd name="connsiteX18" fmla="*/ 3220104 w 3568084"/>
                    <a:gd name="connsiteY18" fmla="*/ 480060 h 3394710"/>
                    <a:gd name="connsiteX19" fmla="*/ 3349644 w 3568084"/>
                    <a:gd name="connsiteY19" fmla="*/ 434340 h 3394710"/>
                    <a:gd name="connsiteX20" fmla="*/ 3425844 w 3568084"/>
                    <a:gd name="connsiteY20" fmla="*/ 381000 h 3394710"/>
                    <a:gd name="connsiteX21" fmla="*/ 3473060 w 3568084"/>
                    <a:gd name="connsiteY21" fmla="*/ 422970 h 3394710"/>
                    <a:gd name="connsiteX22" fmla="*/ 3568084 w 3568084"/>
                    <a:gd name="connsiteY22" fmla="*/ 448310 h 3394710"/>
                    <a:gd name="connsiteX23" fmla="*/ 3472834 w 3568084"/>
                    <a:gd name="connsiteY23" fmla="*/ 422910 h 3394710"/>
                    <a:gd name="connsiteX24" fmla="*/ 3377584 w 3568084"/>
                    <a:gd name="connsiteY24" fmla="*/ 505460 h 3394710"/>
                    <a:gd name="connsiteX25" fmla="*/ 3402984 w 3568084"/>
                    <a:gd name="connsiteY25" fmla="*/ 588010 h 3394710"/>
                    <a:gd name="connsiteX26" fmla="*/ 3472834 w 3568084"/>
                    <a:gd name="connsiteY26" fmla="*/ 638810 h 3394710"/>
                    <a:gd name="connsiteX27" fmla="*/ 3466484 w 3568084"/>
                    <a:gd name="connsiteY27" fmla="*/ 676910 h 3394710"/>
                    <a:gd name="connsiteX28" fmla="*/ 3479184 w 3568084"/>
                    <a:gd name="connsiteY28" fmla="*/ 708660 h 3394710"/>
                    <a:gd name="connsiteX29" fmla="*/ 3479184 w 3568084"/>
                    <a:gd name="connsiteY29" fmla="*/ 753110 h 3394710"/>
                    <a:gd name="connsiteX30" fmla="*/ 3409334 w 3568084"/>
                    <a:gd name="connsiteY30" fmla="*/ 721360 h 3394710"/>
                    <a:gd name="connsiteX31" fmla="*/ 3339484 w 3568084"/>
                    <a:gd name="connsiteY31" fmla="*/ 772160 h 3394710"/>
                    <a:gd name="connsiteX32" fmla="*/ 3339484 w 3568084"/>
                    <a:gd name="connsiteY32" fmla="*/ 829310 h 3394710"/>
                    <a:gd name="connsiteX33" fmla="*/ 3301384 w 3568084"/>
                    <a:gd name="connsiteY33" fmla="*/ 949960 h 3394710"/>
                    <a:gd name="connsiteX34" fmla="*/ 3244234 w 3568084"/>
                    <a:gd name="connsiteY34" fmla="*/ 969010 h 3394710"/>
                    <a:gd name="connsiteX35" fmla="*/ 3206134 w 3568084"/>
                    <a:gd name="connsiteY35" fmla="*/ 1045210 h 3394710"/>
                    <a:gd name="connsiteX36" fmla="*/ 3180734 w 3568084"/>
                    <a:gd name="connsiteY36" fmla="*/ 1146810 h 3394710"/>
                    <a:gd name="connsiteX37" fmla="*/ 3079134 w 3568084"/>
                    <a:gd name="connsiteY37" fmla="*/ 1191260 h 3394710"/>
                    <a:gd name="connsiteX38" fmla="*/ 3047384 w 3568084"/>
                    <a:gd name="connsiteY38" fmla="*/ 1254760 h 3394710"/>
                    <a:gd name="connsiteX39" fmla="*/ 3041034 w 3568084"/>
                    <a:gd name="connsiteY39" fmla="*/ 1299210 h 3394710"/>
                    <a:gd name="connsiteX40" fmla="*/ 3104534 w 3568084"/>
                    <a:gd name="connsiteY40" fmla="*/ 1324610 h 3394710"/>
                    <a:gd name="connsiteX41" fmla="*/ 3053734 w 3568084"/>
                    <a:gd name="connsiteY41" fmla="*/ 1375410 h 3394710"/>
                    <a:gd name="connsiteX42" fmla="*/ 3053734 w 3568084"/>
                    <a:gd name="connsiteY42" fmla="*/ 1464310 h 3394710"/>
                    <a:gd name="connsiteX43" fmla="*/ 3002934 w 3568084"/>
                    <a:gd name="connsiteY43" fmla="*/ 1546860 h 3394710"/>
                    <a:gd name="connsiteX44" fmla="*/ 3066434 w 3568084"/>
                    <a:gd name="connsiteY44" fmla="*/ 1559560 h 3394710"/>
                    <a:gd name="connsiteX45" fmla="*/ 3142634 w 3568084"/>
                    <a:gd name="connsiteY45" fmla="*/ 1667510 h 3394710"/>
                    <a:gd name="connsiteX46" fmla="*/ 3060084 w 3568084"/>
                    <a:gd name="connsiteY46" fmla="*/ 1692910 h 3394710"/>
                    <a:gd name="connsiteX47" fmla="*/ 3015634 w 3568084"/>
                    <a:gd name="connsiteY47" fmla="*/ 1781810 h 3394710"/>
                    <a:gd name="connsiteX48" fmla="*/ 3009284 w 3568084"/>
                    <a:gd name="connsiteY48" fmla="*/ 1864360 h 3394710"/>
                    <a:gd name="connsiteX49" fmla="*/ 3041034 w 3568084"/>
                    <a:gd name="connsiteY49" fmla="*/ 1896110 h 3394710"/>
                    <a:gd name="connsiteX50" fmla="*/ 3047384 w 3568084"/>
                    <a:gd name="connsiteY50" fmla="*/ 1953260 h 3394710"/>
                    <a:gd name="connsiteX51" fmla="*/ 3098184 w 3568084"/>
                    <a:gd name="connsiteY51" fmla="*/ 1953260 h 3394710"/>
                    <a:gd name="connsiteX52" fmla="*/ 3187084 w 3568084"/>
                    <a:gd name="connsiteY52" fmla="*/ 2042160 h 3394710"/>
                    <a:gd name="connsiteX53" fmla="*/ 3187084 w 3568084"/>
                    <a:gd name="connsiteY53" fmla="*/ 2137410 h 3394710"/>
                    <a:gd name="connsiteX54" fmla="*/ 3244234 w 3568084"/>
                    <a:gd name="connsiteY54" fmla="*/ 2175510 h 3394710"/>
                    <a:gd name="connsiteX55" fmla="*/ 3199784 w 3568084"/>
                    <a:gd name="connsiteY55" fmla="*/ 2226310 h 3394710"/>
                    <a:gd name="connsiteX56" fmla="*/ 3206134 w 3568084"/>
                    <a:gd name="connsiteY56" fmla="*/ 2296160 h 3394710"/>
                    <a:gd name="connsiteX57" fmla="*/ 3123584 w 3568084"/>
                    <a:gd name="connsiteY57" fmla="*/ 2296160 h 3394710"/>
                    <a:gd name="connsiteX58" fmla="*/ 3066434 w 3568084"/>
                    <a:gd name="connsiteY58" fmla="*/ 2353310 h 3394710"/>
                    <a:gd name="connsiteX59" fmla="*/ 2971184 w 3568084"/>
                    <a:gd name="connsiteY59" fmla="*/ 2359660 h 3394710"/>
                    <a:gd name="connsiteX60" fmla="*/ 2964834 w 3568084"/>
                    <a:gd name="connsiteY60" fmla="*/ 2429510 h 3394710"/>
                    <a:gd name="connsiteX61" fmla="*/ 2780684 w 3568084"/>
                    <a:gd name="connsiteY61" fmla="*/ 2607310 h 3394710"/>
                    <a:gd name="connsiteX62" fmla="*/ 2767984 w 3568084"/>
                    <a:gd name="connsiteY62" fmla="*/ 2747010 h 3394710"/>
                    <a:gd name="connsiteX63" fmla="*/ 2685434 w 3568084"/>
                    <a:gd name="connsiteY63" fmla="*/ 2759710 h 3394710"/>
                    <a:gd name="connsiteX64" fmla="*/ 2615584 w 3568084"/>
                    <a:gd name="connsiteY64" fmla="*/ 2823210 h 3394710"/>
                    <a:gd name="connsiteX65" fmla="*/ 2513984 w 3568084"/>
                    <a:gd name="connsiteY65" fmla="*/ 2848610 h 3394710"/>
                    <a:gd name="connsiteX66" fmla="*/ 2367934 w 3568084"/>
                    <a:gd name="connsiteY66" fmla="*/ 2785110 h 3394710"/>
                    <a:gd name="connsiteX67" fmla="*/ 2355234 w 3568084"/>
                    <a:gd name="connsiteY67" fmla="*/ 2905760 h 3394710"/>
                    <a:gd name="connsiteX68" fmla="*/ 2259984 w 3568084"/>
                    <a:gd name="connsiteY68" fmla="*/ 2975610 h 3394710"/>
                    <a:gd name="connsiteX69" fmla="*/ 2215534 w 3568084"/>
                    <a:gd name="connsiteY69" fmla="*/ 3026410 h 3394710"/>
                    <a:gd name="connsiteX70" fmla="*/ 2253634 w 3568084"/>
                    <a:gd name="connsiteY70" fmla="*/ 3108960 h 3394710"/>
                    <a:gd name="connsiteX71" fmla="*/ 2158384 w 3568084"/>
                    <a:gd name="connsiteY71" fmla="*/ 3064510 h 3394710"/>
                    <a:gd name="connsiteX72" fmla="*/ 2101234 w 3568084"/>
                    <a:gd name="connsiteY72" fmla="*/ 3096260 h 3394710"/>
                    <a:gd name="connsiteX73" fmla="*/ 2107584 w 3568084"/>
                    <a:gd name="connsiteY73" fmla="*/ 3166110 h 3394710"/>
                    <a:gd name="connsiteX74" fmla="*/ 2056784 w 3568084"/>
                    <a:gd name="connsiteY74" fmla="*/ 3229610 h 3394710"/>
                    <a:gd name="connsiteX75" fmla="*/ 2037734 w 3568084"/>
                    <a:gd name="connsiteY75" fmla="*/ 3274060 h 3394710"/>
                    <a:gd name="connsiteX76" fmla="*/ 2063134 w 3568084"/>
                    <a:gd name="connsiteY76" fmla="*/ 3337560 h 3394710"/>
                    <a:gd name="connsiteX77" fmla="*/ 1929784 w 3568084"/>
                    <a:gd name="connsiteY77" fmla="*/ 3356610 h 3394710"/>
                    <a:gd name="connsiteX78" fmla="*/ 1853584 w 3568084"/>
                    <a:gd name="connsiteY78" fmla="*/ 3337560 h 3394710"/>
                    <a:gd name="connsiteX79" fmla="*/ 1796434 w 3568084"/>
                    <a:gd name="connsiteY79" fmla="*/ 3286760 h 3394710"/>
                    <a:gd name="connsiteX80" fmla="*/ 1701184 w 3568084"/>
                    <a:gd name="connsiteY80" fmla="*/ 3280410 h 3394710"/>
                    <a:gd name="connsiteX81" fmla="*/ 1675784 w 3568084"/>
                    <a:gd name="connsiteY81" fmla="*/ 3337560 h 3394710"/>
                    <a:gd name="connsiteX82" fmla="*/ 1663084 w 3568084"/>
                    <a:gd name="connsiteY82" fmla="*/ 3394710 h 3394710"/>
                    <a:gd name="connsiteX83" fmla="*/ 1580534 w 3568084"/>
                    <a:gd name="connsiteY83" fmla="*/ 3394710 h 3394710"/>
                    <a:gd name="connsiteX84" fmla="*/ 1523384 w 3568084"/>
                    <a:gd name="connsiteY84" fmla="*/ 3312160 h 3394710"/>
                    <a:gd name="connsiteX85" fmla="*/ 1485284 w 3568084"/>
                    <a:gd name="connsiteY85" fmla="*/ 3223260 h 3394710"/>
                    <a:gd name="connsiteX86" fmla="*/ 1447184 w 3568084"/>
                    <a:gd name="connsiteY86" fmla="*/ 3210560 h 3394710"/>
                    <a:gd name="connsiteX87" fmla="*/ 1402734 w 3568084"/>
                    <a:gd name="connsiteY87" fmla="*/ 3191510 h 3394710"/>
                    <a:gd name="connsiteX88" fmla="*/ 1320184 w 3568084"/>
                    <a:gd name="connsiteY88" fmla="*/ 3134360 h 3394710"/>
                    <a:gd name="connsiteX89" fmla="*/ 1275734 w 3568084"/>
                    <a:gd name="connsiteY89" fmla="*/ 3153410 h 3394710"/>
                    <a:gd name="connsiteX90" fmla="*/ 1243984 w 3568084"/>
                    <a:gd name="connsiteY90" fmla="*/ 3204210 h 3394710"/>
                    <a:gd name="connsiteX91" fmla="*/ 1174134 w 3568084"/>
                    <a:gd name="connsiteY91" fmla="*/ 3153410 h 3394710"/>
                    <a:gd name="connsiteX92" fmla="*/ 1047134 w 3568084"/>
                    <a:gd name="connsiteY92" fmla="*/ 3172460 h 3394710"/>
                    <a:gd name="connsiteX93" fmla="*/ 1021734 w 3568084"/>
                    <a:gd name="connsiteY93" fmla="*/ 3216910 h 3394710"/>
                    <a:gd name="connsiteX94" fmla="*/ 989984 w 3568084"/>
                    <a:gd name="connsiteY94" fmla="*/ 3280410 h 3394710"/>
                    <a:gd name="connsiteX95" fmla="*/ 856634 w 3568084"/>
                    <a:gd name="connsiteY95" fmla="*/ 3286760 h 3394710"/>
                    <a:gd name="connsiteX96" fmla="*/ 761384 w 3568084"/>
                    <a:gd name="connsiteY96" fmla="*/ 3293110 h 3394710"/>
                    <a:gd name="connsiteX97" fmla="*/ 742334 w 3568084"/>
                    <a:gd name="connsiteY97" fmla="*/ 3343910 h 3394710"/>
                    <a:gd name="connsiteX98" fmla="*/ 647084 w 3568084"/>
                    <a:gd name="connsiteY98" fmla="*/ 3382010 h 3394710"/>
                    <a:gd name="connsiteX99" fmla="*/ 577234 w 3568084"/>
                    <a:gd name="connsiteY99" fmla="*/ 3343910 h 3394710"/>
                    <a:gd name="connsiteX100" fmla="*/ 520084 w 3568084"/>
                    <a:gd name="connsiteY100" fmla="*/ 3255010 h 3394710"/>
                    <a:gd name="connsiteX101" fmla="*/ 570884 w 3568084"/>
                    <a:gd name="connsiteY101" fmla="*/ 3159760 h 3394710"/>
                    <a:gd name="connsiteX102" fmla="*/ 545484 w 3568084"/>
                    <a:gd name="connsiteY102" fmla="*/ 2981960 h 3394710"/>
                    <a:gd name="connsiteX103" fmla="*/ 462934 w 3568084"/>
                    <a:gd name="connsiteY103" fmla="*/ 2861310 h 3394710"/>
                    <a:gd name="connsiteX104" fmla="*/ 412134 w 3568084"/>
                    <a:gd name="connsiteY104" fmla="*/ 2835910 h 3394710"/>
                    <a:gd name="connsiteX105" fmla="*/ 361334 w 3568084"/>
                    <a:gd name="connsiteY105" fmla="*/ 2727960 h 3394710"/>
                    <a:gd name="connsiteX106" fmla="*/ 399434 w 3568084"/>
                    <a:gd name="connsiteY106" fmla="*/ 2537460 h 3394710"/>
                    <a:gd name="connsiteX107" fmla="*/ 354984 w 3568084"/>
                    <a:gd name="connsiteY107" fmla="*/ 2524760 h 3394710"/>
                    <a:gd name="connsiteX108" fmla="*/ 259734 w 3568084"/>
                    <a:gd name="connsiteY108" fmla="*/ 2346960 h 3394710"/>
                    <a:gd name="connsiteX109" fmla="*/ 329584 w 3568084"/>
                    <a:gd name="connsiteY109" fmla="*/ 2004060 h 3394710"/>
                    <a:gd name="connsiteX110" fmla="*/ 177184 w 3568084"/>
                    <a:gd name="connsiteY110" fmla="*/ 1934210 h 3394710"/>
                    <a:gd name="connsiteX111" fmla="*/ 69234 w 3568084"/>
                    <a:gd name="connsiteY111" fmla="*/ 1724660 h 3394710"/>
                    <a:gd name="connsiteX112" fmla="*/ 120034 w 3568084"/>
                    <a:gd name="connsiteY112" fmla="*/ 1565910 h 3394710"/>
                    <a:gd name="connsiteX113" fmla="*/ 81934 w 3568084"/>
                    <a:gd name="connsiteY113" fmla="*/ 1464310 h 3394710"/>
                    <a:gd name="connsiteX114" fmla="*/ 170834 w 3568084"/>
                    <a:gd name="connsiteY114" fmla="*/ 1337310 h 3394710"/>
                    <a:gd name="connsiteX115" fmla="*/ 151784 w 3568084"/>
                    <a:gd name="connsiteY115" fmla="*/ 1280160 h 3394710"/>
                    <a:gd name="connsiteX116" fmla="*/ 94634 w 3568084"/>
                    <a:gd name="connsiteY116" fmla="*/ 1229360 h 3394710"/>
                    <a:gd name="connsiteX117" fmla="*/ 12084 w 3568084"/>
                    <a:gd name="connsiteY117" fmla="*/ 1140460 h 3394710"/>
                    <a:gd name="connsiteX118" fmla="*/ 0 w 3568084"/>
                    <a:gd name="connsiteY118" fmla="*/ 1067954 h 3394710"/>
                    <a:gd name="connsiteX119" fmla="*/ 65424 w 3568084"/>
                    <a:gd name="connsiteY119" fmla="*/ 1028700 h 3394710"/>
                    <a:gd name="connsiteX120" fmla="*/ 50184 w 3568084"/>
                    <a:gd name="connsiteY120" fmla="*/ 944880 h 3394710"/>
                    <a:gd name="connsiteX121" fmla="*/ 95904 w 3568084"/>
                    <a:gd name="connsiteY121" fmla="*/ 929640 h 3394710"/>
                    <a:gd name="connsiteX122" fmla="*/ 141624 w 3568084"/>
                    <a:gd name="connsiteY122" fmla="*/ 960120 h 3394710"/>
                    <a:gd name="connsiteX123" fmla="*/ 194964 w 3568084"/>
                    <a:gd name="connsiteY123" fmla="*/ 922020 h 3394710"/>
                    <a:gd name="connsiteX124" fmla="*/ 324504 w 3568084"/>
                    <a:gd name="connsiteY124" fmla="*/ 929640 h 3394710"/>
                    <a:gd name="connsiteX125" fmla="*/ 415944 w 3568084"/>
                    <a:gd name="connsiteY125" fmla="*/ 861060 h 3394710"/>
                    <a:gd name="connsiteX126" fmla="*/ 393084 w 3568084"/>
                    <a:gd name="connsiteY126" fmla="*/ 624840 h 3394710"/>
                    <a:gd name="connsiteX127" fmla="*/ 530244 w 3568084"/>
                    <a:gd name="connsiteY127" fmla="*/ 670560 h 3394710"/>
                    <a:gd name="connsiteX128" fmla="*/ 789324 w 3568084"/>
                    <a:gd name="connsiteY128" fmla="*/ 601980 h 3394710"/>
                    <a:gd name="connsiteX129" fmla="*/ 728364 w 3568084"/>
                    <a:gd name="connsiteY129" fmla="*/ 480060 h 3394710"/>
                    <a:gd name="connsiteX130" fmla="*/ 758844 w 3568084"/>
                    <a:gd name="connsiteY130" fmla="*/ 419100 h 3394710"/>
                    <a:gd name="connsiteX131" fmla="*/ 873144 w 3568084"/>
                    <a:gd name="connsiteY131" fmla="*/ 396240 h 3394710"/>
                    <a:gd name="connsiteX132" fmla="*/ 896004 w 3568084"/>
                    <a:gd name="connsiteY132" fmla="*/ 312420 h 3394710"/>
                    <a:gd name="connsiteX133" fmla="*/ 926484 w 3568084"/>
                    <a:gd name="connsiteY133" fmla="*/ 167640 h 3394710"/>
                    <a:gd name="connsiteX134" fmla="*/ 987444 w 3568084"/>
                    <a:gd name="connsiteY134" fmla="*/ 45720 h 3394710"/>
                    <a:gd name="connsiteX135" fmla="*/ 1040784 w 3568084"/>
                    <a:gd name="connsiteY135" fmla="*/ 38100 h 3394710"/>
                    <a:gd name="connsiteX136" fmla="*/ 1254144 w 3568084"/>
                    <a:gd name="connsiteY136" fmla="*/ 106680 h 3394710"/>
                    <a:gd name="connsiteX137" fmla="*/ 1353204 w 3568084"/>
                    <a:gd name="connsiteY137" fmla="*/ 99060 h 3394710"/>
                    <a:gd name="connsiteX138" fmla="*/ 1604664 w 3568084"/>
                    <a:gd name="connsiteY138" fmla="*/ 198120 h 3394710"/>
                    <a:gd name="connsiteX139" fmla="*/ 1688484 w 3568084"/>
                    <a:gd name="connsiteY139" fmla="*/ 373380 h 3394710"/>
                    <a:gd name="connsiteX140" fmla="*/ 1764684 w 3568084"/>
                    <a:gd name="connsiteY140" fmla="*/ 365760 h 3394710"/>
                    <a:gd name="connsiteX141" fmla="*/ 1810404 w 3568084"/>
                    <a:gd name="connsiteY141" fmla="*/ 289560 h 3394710"/>
                    <a:gd name="connsiteX142" fmla="*/ 1810404 w 3568084"/>
                    <a:gd name="connsiteY142" fmla="*/ 228600 h 3394710"/>
                    <a:gd name="connsiteX143" fmla="*/ 1917084 w 3568084"/>
                    <a:gd name="connsiteY143" fmla="*/ 213360 h 3394710"/>
                    <a:gd name="connsiteX144" fmla="*/ 1924704 w 3568084"/>
                    <a:gd name="connsiteY144" fmla="*/ 160020 h 3394710"/>
                    <a:gd name="connsiteX145" fmla="*/ 2008524 w 3568084"/>
                    <a:gd name="connsiteY145" fmla="*/ 160020 h 3394710"/>
                    <a:gd name="connsiteX146" fmla="*/ 2016144 w 3568084"/>
                    <a:gd name="connsiteY146" fmla="*/ 83820 h 3394710"/>
                    <a:gd name="connsiteX147" fmla="*/ 2160924 w 3568084"/>
                    <a:gd name="connsiteY147" fmla="*/ 7620 h 3394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</a:cxnLst>
                  <a:rect l="l" t="t" r="r" b="b"/>
                  <a:pathLst>
                    <a:path w="3568084" h="3394710">
                      <a:moveTo>
                        <a:pt x="2237124" y="0"/>
                      </a:moveTo>
                      <a:lnTo>
                        <a:pt x="2267604" y="45720"/>
                      </a:lnTo>
                      <a:lnTo>
                        <a:pt x="2221884" y="144780"/>
                      </a:lnTo>
                      <a:lnTo>
                        <a:pt x="2328564" y="182880"/>
                      </a:lnTo>
                      <a:lnTo>
                        <a:pt x="2412384" y="182880"/>
                      </a:lnTo>
                      <a:lnTo>
                        <a:pt x="2503824" y="167640"/>
                      </a:lnTo>
                      <a:lnTo>
                        <a:pt x="2610504" y="251460"/>
                      </a:lnTo>
                      <a:lnTo>
                        <a:pt x="2656224" y="274320"/>
                      </a:lnTo>
                      <a:lnTo>
                        <a:pt x="2656224" y="335280"/>
                      </a:lnTo>
                      <a:lnTo>
                        <a:pt x="2648604" y="419100"/>
                      </a:lnTo>
                      <a:lnTo>
                        <a:pt x="2732424" y="434340"/>
                      </a:lnTo>
                      <a:lnTo>
                        <a:pt x="2694324" y="541020"/>
                      </a:lnTo>
                      <a:lnTo>
                        <a:pt x="2747664" y="678180"/>
                      </a:lnTo>
                      <a:lnTo>
                        <a:pt x="2823864" y="601980"/>
                      </a:lnTo>
                      <a:lnTo>
                        <a:pt x="2945784" y="579120"/>
                      </a:lnTo>
                      <a:lnTo>
                        <a:pt x="3014364" y="533400"/>
                      </a:lnTo>
                      <a:lnTo>
                        <a:pt x="3052464" y="579120"/>
                      </a:lnTo>
                      <a:lnTo>
                        <a:pt x="3189624" y="556260"/>
                      </a:lnTo>
                      <a:lnTo>
                        <a:pt x="3220104" y="480060"/>
                      </a:lnTo>
                      <a:lnTo>
                        <a:pt x="3349644" y="434340"/>
                      </a:lnTo>
                      <a:lnTo>
                        <a:pt x="3425844" y="381000"/>
                      </a:lnTo>
                      <a:lnTo>
                        <a:pt x="3473060" y="422970"/>
                      </a:lnTo>
                      <a:lnTo>
                        <a:pt x="3568084" y="448310"/>
                      </a:lnTo>
                      <a:lnTo>
                        <a:pt x="3472834" y="422910"/>
                      </a:lnTo>
                      <a:lnTo>
                        <a:pt x="3377584" y="505460"/>
                      </a:lnTo>
                      <a:lnTo>
                        <a:pt x="3402984" y="588010"/>
                      </a:lnTo>
                      <a:lnTo>
                        <a:pt x="3472834" y="638810"/>
                      </a:lnTo>
                      <a:lnTo>
                        <a:pt x="3466484" y="676910"/>
                      </a:lnTo>
                      <a:lnTo>
                        <a:pt x="3479184" y="708660"/>
                      </a:lnTo>
                      <a:lnTo>
                        <a:pt x="3479184" y="753110"/>
                      </a:lnTo>
                      <a:lnTo>
                        <a:pt x="3409334" y="721360"/>
                      </a:lnTo>
                      <a:lnTo>
                        <a:pt x="3339484" y="772160"/>
                      </a:lnTo>
                      <a:lnTo>
                        <a:pt x="3339484" y="829310"/>
                      </a:lnTo>
                      <a:lnTo>
                        <a:pt x="3301384" y="949960"/>
                      </a:lnTo>
                      <a:lnTo>
                        <a:pt x="3244234" y="969010"/>
                      </a:lnTo>
                      <a:lnTo>
                        <a:pt x="3206134" y="1045210"/>
                      </a:lnTo>
                      <a:lnTo>
                        <a:pt x="3180734" y="1146810"/>
                      </a:lnTo>
                      <a:lnTo>
                        <a:pt x="3079134" y="1191260"/>
                      </a:lnTo>
                      <a:lnTo>
                        <a:pt x="3047384" y="1254760"/>
                      </a:lnTo>
                      <a:lnTo>
                        <a:pt x="3041034" y="1299210"/>
                      </a:lnTo>
                      <a:lnTo>
                        <a:pt x="3104534" y="1324610"/>
                      </a:lnTo>
                      <a:lnTo>
                        <a:pt x="3053734" y="1375410"/>
                      </a:lnTo>
                      <a:lnTo>
                        <a:pt x="3053734" y="1464310"/>
                      </a:lnTo>
                      <a:lnTo>
                        <a:pt x="3002934" y="1546860"/>
                      </a:lnTo>
                      <a:lnTo>
                        <a:pt x="3066434" y="1559560"/>
                      </a:lnTo>
                      <a:lnTo>
                        <a:pt x="3142634" y="1667510"/>
                      </a:lnTo>
                      <a:lnTo>
                        <a:pt x="3060084" y="1692910"/>
                      </a:lnTo>
                      <a:lnTo>
                        <a:pt x="3015634" y="1781810"/>
                      </a:lnTo>
                      <a:lnTo>
                        <a:pt x="3009284" y="1864360"/>
                      </a:lnTo>
                      <a:lnTo>
                        <a:pt x="3041034" y="1896110"/>
                      </a:lnTo>
                      <a:lnTo>
                        <a:pt x="3047384" y="1953260"/>
                      </a:lnTo>
                      <a:lnTo>
                        <a:pt x="3098184" y="1953260"/>
                      </a:lnTo>
                      <a:lnTo>
                        <a:pt x="3187084" y="2042160"/>
                      </a:lnTo>
                      <a:lnTo>
                        <a:pt x="3187084" y="2137410"/>
                      </a:lnTo>
                      <a:lnTo>
                        <a:pt x="3244234" y="2175510"/>
                      </a:lnTo>
                      <a:lnTo>
                        <a:pt x="3199784" y="2226310"/>
                      </a:lnTo>
                      <a:lnTo>
                        <a:pt x="3206134" y="2296160"/>
                      </a:lnTo>
                      <a:lnTo>
                        <a:pt x="3123584" y="2296160"/>
                      </a:lnTo>
                      <a:lnTo>
                        <a:pt x="3066434" y="2353310"/>
                      </a:lnTo>
                      <a:lnTo>
                        <a:pt x="2971184" y="2359660"/>
                      </a:lnTo>
                      <a:lnTo>
                        <a:pt x="2964834" y="2429510"/>
                      </a:lnTo>
                      <a:lnTo>
                        <a:pt x="2780684" y="2607310"/>
                      </a:lnTo>
                      <a:lnTo>
                        <a:pt x="2767984" y="2747010"/>
                      </a:lnTo>
                      <a:lnTo>
                        <a:pt x="2685434" y="2759710"/>
                      </a:lnTo>
                      <a:lnTo>
                        <a:pt x="2615584" y="2823210"/>
                      </a:lnTo>
                      <a:lnTo>
                        <a:pt x="2513984" y="2848610"/>
                      </a:lnTo>
                      <a:lnTo>
                        <a:pt x="2367934" y="2785110"/>
                      </a:lnTo>
                      <a:lnTo>
                        <a:pt x="2355234" y="2905760"/>
                      </a:lnTo>
                      <a:lnTo>
                        <a:pt x="2259984" y="2975610"/>
                      </a:lnTo>
                      <a:lnTo>
                        <a:pt x="2215534" y="3026410"/>
                      </a:lnTo>
                      <a:lnTo>
                        <a:pt x="2253634" y="3108960"/>
                      </a:lnTo>
                      <a:lnTo>
                        <a:pt x="2158384" y="3064510"/>
                      </a:lnTo>
                      <a:lnTo>
                        <a:pt x="2101234" y="3096260"/>
                      </a:lnTo>
                      <a:lnTo>
                        <a:pt x="2107584" y="3166110"/>
                      </a:lnTo>
                      <a:lnTo>
                        <a:pt x="2056784" y="3229610"/>
                      </a:lnTo>
                      <a:lnTo>
                        <a:pt x="2037734" y="3274060"/>
                      </a:lnTo>
                      <a:lnTo>
                        <a:pt x="2063134" y="3337560"/>
                      </a:lnTo>
                      <a:lnTo>
                        <a:pt x="1929784" y="3356610"/>
                      </a:lnTo>
                      <a:lnTo>
                        <a:pt x="1853584" y="3337560"/>
                      </a:lnTo>
                      <a:lnTo>
                        <a:pt x="1796434" y="3286760"/>
                      </a:lnTo>
                      <a:lnTo>
                        <a:pt x="1701184" y="3280410"/>
                      </a:lnTo>
                      <a:lnTo>
                        <a:pt x="1675784" y="3337560"/>
                      </a:lnTo>
                      <a:lnTo>
                        <a:pt x="1663084" y="3394710"/>
                      </a:lnTo>
                      <a:lnTo>
                        <a:pt x="1580534" y="3394710"/>
                      </a:lnTo>
                      <a:lnTo>
                        <a:pt x="1523384" y="3312160"/>
                      </a:lnTo>
                      <a:lnTo>
                        <a:pt x="1485284" y="3223260"/>
                      </a:lnTo>
                      <a:lnTo>
                        <a:pt x="1447184" y="3210560"/>
                      </a:lnTo>
                      <a:lnTo>
                        <a:pt x="1402734" y="3191510"/>
                      </a:lnTo>
                      <a:lnTo>
                        <a:pt x="1320184" y="3134360"/>
                      </a:lnTo>
                      <a:lnTo>
                        <a:pt x="1275734" y="3153410"/>
                      </a:lnTo>
                      <a:lnTo>
                        <a:pt x="1243984" y="3204210"/>
                      </a:lnTo>
                      <a:lnTo>
                        <a:pt x="1174134" y="3153410"/>
                      </a:lnTo>
                      <a:lnTo>
                        <a:pt x="1047134" y="3172460"/>
                      </a:lnTo>
                      <a:lnTo>
                        <a:pt x="1021734" y="3216910"/>
                      </a:lnTo>
                      <a:lnTo>
                        <a:pt x="989984" y="3280410"/>
                      </a:lnTo>
                      <a:lnTo>
                        <a:pt x="856634" y="3286760"/>
                      </a:lnTo>
                      <a:lnTo>
                        <a:pt x="761384" y="3293110"/>
                      </a:lnTo>
                      <a:lnTo>
                        <a:pt x="742334" y="3343910"/>
                      </a:lnTo>
                      <a:lnTo>
                        <a:pt x="647084" y="3382010"/>
                      </a:lnTo>
                      <a:lnTo>
                        <a:pt x="577234" y="3343910"/>
                      </a:lnTo>
                      <a:lnTo>
                        <a:pt x="520084" y="3255010"/>
                      </a:lnTo>
                      <a:lnTo>
                        <a:pt x="570884" y="3159760"/>
                      </a:lnTo>
                      <a:lnTo>
                        <a:pt x="545484" y="2981960"/>
                      </a:lnTo>
                      <a:lnTo>
                        <a:pt x="462934" y="2861310"/>
                      </a:lnTo>
                      <a:lnTo>
                        <a:pt x="412134" y="2835910"/>
                      </a:lnTo>
                      <a:lnTo>
                        <a:pt x="361334" y="2727960"/>
                      </a:lnTo>
                      <a:lnTo>
                        <a:pt x="399434" y="2537460"/>
                      </a:lnTo>
                      <a:lnTo>
                        <a:pt x="354984" y="2524760"/>
                      </a:lnTo>
                      <a:lnTo>
                        <a:pt x="259734" y="2346960"/>
                      </a:lnTo>
                      <a:lnTo>
                        <a:pt x="329584" y="2004060"/>
                      </a:lnTo>
                      <a:lnTo>
                        <a:pt x="177184" y="1934210"/>
                      </a:lnTo>
                      <a:lnTo>
                        <a:pt x="69234" y="1724660"/>
                      </a:lnTo>
                      <a:lnTo>
                        <a:pt x="120034" y="1565910"/>
                      </a:lnTo>
                      <a:lnTo>
                        <a:pt x="81934" y="1464310"/>
                      </a:lnTo>
                      <a:lnTo>
                        <a:pt x="170834" y="1337310"/>
                      </a:lnTo>
                      <a:lnTo>
                        <a:pt x="151784" y="1280160"/>
                      </a:lnTo>
                      <a:lnTo>
                        <a:pt x="94634" y="1229360"/>
                      </a:lnTo>
                      <a:lnTo>
                        <a:pt x="12084" y="1140460"/>
                      </a:lnTo>
                      <a:lnTo>
                        <a:pt x="0" y="1067954"/>
                      </a:lnTo>
                      <a:lnTo>
                        <a:pt x="65424" y="1028700"/>
                      </a:lnTo>
                      <a:lnTo>
                        <a:pt x="50184" y="944880"/>
                      </a:lnTo>
                      <a:lnTo>
                        <a:pt x="95904" y="929640"/>
                      </a:lnTo>
                      <a:lnTo>
                        <a:pt x="141624" y="960120"/>
                      </a:lnTo>
                      <a:lnTo>
                        <a:pt x="194964" y="922020"/>
                      </a:lnTo>
                      <a:lnTo>
                        <a:pt x="324504" y="929640"/>
                      </a:lnTo>
                      <a:lnTo>
                        <a:pt x="415944" y="861060"/>
                      </a:lnTo>
                      <a:lnTo>
                        <a:pt x="393084" y="624840"/>
                      </a:lnTo>
                      <a:lnTo>
                        <a:pt x="530244" y="670560"/>
                      </a:lnTo>
                      <a:lnTo>
                        <a:pt x="789324" y="601980"/>
                      </a:lnTo>
                      <a:lnTo>
                        <a:pt x="728364" y="480060"/>
                      </a:lnTo>
                      <a:lnTo>
                        <a:pt x="758844" y="419100"/>
                      </a:lnTo>
                      <a:lnTo>
                        <a:pt x="873144" y="396240"/>
                      </a:lnTo>
                      <a:lnTo>
                        <a:pt x="896004" y="312420"/>
                      </a:lnTo>
                      <a:lnTo>
                        <a:pt x="926484" y="167640"/>
                      </a:lnTo>
                      <a:lnTo>
                        <a:pt x="987444" y="45720"/>
                      </a:lnTo>
                      <a:lnTo>
                        <a:pt x="1040784" y="38100"/>
                      </a:lnTo>
                      <a:lnTo>
                        <a:pt x="1254144" y="106680"/>
                      </a:lnTo>
                      <a:lnTo>
                        <a:pt x="1353204" y="99060"/>
                      </a:lnTo>
                      <a:lnTo>
                        <a:pt x="1604664" y="198120"/>
                      </a:lnTo>
                      <a:lnTo>
                        <a:pt x="1688484" y="373380"/>
                      </a:lnTo>
                      <a:lnTo>
                        <a:pt x="1764684" y="365760"/>
                      </a:lnTo>
                      <a:lnTo>
                        <a:pt x="1810404" y="289560"/>
                      </a:lnTo>
                      <a:lnTo>
                        <a:pt x="1810404" y="228600"/>
                      </a:lnTo>
                      <a:lnTo>
                        <a:pt x="1917084" y="213360"/>
                      </a:lnTo>
                      <a:lnTo>
                        <a:pt x="1924704" y="160020"/>
                      </a:lnTo>
                      <a:lnTo>
                        <a:pt x="2008524" y="160020"/>
                      </a:lnTo>
                      <a:lnTo>
                        <a:pt x="2016144" y="83820"/>
                      </a:lnTo>
                      <a:lnTo>
                        <a:pt x="2160924" y="7620"/>
                      </a:ln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25" name="フリーフォーム: 図形 624">
                  <a:extLst>
                    <a:ext uri="{FF2B5EF4-FFF2-40B4-BE49-F238E27FC236}">
                      <a16:creationId xmlns:a16="http://schemas.microsoft.com/office/drawing/2014/main" id="{2ED05381-D9D6-78FC-6476-85E6C38207D4}"/>
                    </a:ext>
                  </a:extLst>
                </p:cNvPr>
                <p:cNvSpPr/>
                <p:nvPr/>
              </p:nvSpPr>
              <p:spPr>
                <a:xfrm>
                  <a:off x="1548241" y="1879553"/>
                  <a:ext cx="1009966" cy="781468"/>
                </a:xfrm>
                <a:custGeom>
                  <a:avLst/>
                  <a:gdLst>
                    <a:gd name="connsiteX0" fmla="*/ 2628900 w 4367616"/>
                    <a:gd name="connsiteY0" fmla="*/ 0 h 3379472"/>
                    <a:gd name="connsiteX1" fmla="*/ 2686050 w 4367616"/>
                    <a:gd name="connsiteY1" fmla="*/ 76200 h 3379472"/>
                    <a:gd name="connsiteX2" fmla="*/ 2828926 w 4367616"/>
                    <a:gd name="connsiteY2" fmla="*/ 95252 h 3379472"/>
                    <a:gd name="connsiteX3" fmla="*/ 2943226 w 4367616"/>
                    <a:gd name="connsiteY3" fmla="*/ 28576 h 3379472"/>
                    <a:gd name="connsiteX4" fmla="*/ 3105150 w 4367616"/>
                    <a:gd name="connsiteY4" fmla="*/ 142876 h 3379472"/>
                    <a:gd name="connsiteX5" fmla="*/ 3267074 w 4367616"/>
                    <a:gd name="connsiteY5" fmla="*/ 47628 h 3379472"/>
                    <a:gd name="connsiteX6" fmla="*/ 3355840 w 4367616"/>
                    <a:gd name="connsiteY6" fmla="*/ 77216 h 3379472"/>
                    <a:gd name="connsiteX7" fmla="*/ 3348990 w 4367616"/>
                    <a:gd name="connsiteY7" fmla="*/ 110492 h 3379472"/>
                    <a:gd name="connsiteX8" fmla="*/ 3615690 w 4367616"/>
                    <a:gd name="connsiteY8" fmla="*/ 118112 h 3379472"/>
                    <a:gd name="connsiteX9" fmla="*/ 3630930 w 4367616"/>
                    <a:gd name="connsiteY9" fmla="*/ 140972 h 3379472"/>
                    <a:gd name="connsiteX10" fmla="*/ 3691890 w 4367616"/>
                    <a:gd name="connsiteY10" fmla="*/ 118112 h 3379472"/>
                    <a:gd name="connsiteX11" fmla="*/ 3768090 w 4367616"/>
                    <a:gd name="connsiteY11" fmla="*/ 156212 h 3379472"/>
                    <a:gd name="connsiteX12" fmla="*/ 3778866 w 4367616"/>
                    <a:gd name="connsiteY12" fmla="*/ 149746 h 3379472"/>
                    <a:gd name="connsiteX13" fmla="*/ 3790950 w 4367616"/>
                    <a:gd name="connsiteY13" fmla="*/ 222252 h 3379472"/>
                    <a:gd name="connsiteX14" fmla="*/ 3873500 w 4367616"/>
                    <a:gd name="connsiteY14" fmla="*/ 311152 h 3379472"/>
                    <a:gd name="connsiteX15" fmla="*/ 3930650 w 4367616"/>
                    <a:gd name="connsiteY15" fmla="*/ 361952 h 3379472"/>
                    <a:gd name="connsiteX16" fmla="*/ 3949700 w 4367616"/>
                    <a:gd name="connsiteY16" fmla="*/ 419102 h 3379472"/>
                    <a:gd name="connsiteX17" fmla="*/ 3860800 w 4367616"/>
                    <a:gd name="connsiteY17" fmla="*/ 546102 h 3379472"/>
                    <a:gd name="connsiteX18" fmla="*/ 3898900 w 4367616"/>
                    <a:gd name="connsiteY18" fmla="*/ 647702 h 3379472"/>
                    <a:gd name="connsiteX19" fmla="*/ 3848100 w 4367616"/>
                    <a:gd name="connsiteY19" fmla="*/ 806452 h 3379472"/>
                    <a:gd name="connsiteX20" fmla="*/ 3956050 w 4367616"/>
                    <a:gd name="connsiteY20" fmla="*/ 1016002 h 3379472"/>
                    <a:gd name="connsiteX21" fmla="*/ 4108450 w 4367616"/>
                    <a:gd name="connsiteY21" fmla="*/ 1085852 h 3379472"/>
                    <a:gd name="connsiteX22" fmla="*/ 4038600 w 4367616"/>
                    <a:gd name="connsiteY22" fmla="*/ 1428752 h 3379472"/>
                    <a:gd name="connsiteX23" fmla="*/ 4133850 w 4367616"/>
                    <a:gd name="connsiteY23" fmla="*/ 1606552 h 3379472"/>
                    <a:gd name="connsiteX24" fmla="*/ 4178300 w 4367616"/>
                    <a:gd name="connsiteY24" fmla="*/ 1619252 h 3379472"/>
                    <a:gd name="connsiteX25" fmla="*/ 4140200 w 4367616"/>
                    <a:gd name="connsiteY25" fmla="*/ 1809752 h 3379472"/>
                    <a:gd name="connsiteX26" fmla="*/ 4191000 w 4367616"/>
                    <a:gd name="connsiteY26" fmla="*/ 1917702 h 3379472"/>
                    <a:gd name="connsiteX27" fmla="*/ 4241800 w 4367616"/>
                    <a:gd name="connsiteY27" fmla="*/ 1943102 h 3379472"/>
                    <a:gd name="connsiteX28" fmla="*/ 4324350 w 4367616"/>
                    <a:gd name="connsiteY28" fmla="*/ 2063752 h 3379472"/>
                    <a:gd name="connsiteX29" fmla="*/ 4349750 w 4367616"/>
                    <a:gd name="connsiteY29" fmla="*/ 2241552 h 3379472"/>
                    <a:gd name="connsiteX30" fmla="*/ 4298950 w 4367616"/>
                    <a:gd name="connsiteY30" fmla="*/ 2336802 h 3379472"/>
                    <a:gd name="connsiteX31" fmla="*/ 4356100 w 4367616"/>
                    <a:gd name="connsiteY31" fmla="*/ 2425702 h 3379472"/>
                    <a:gd name="connsiteX32" fmla="*/ 4367616 w 4367616"/>
                    <a:gd name="connsiteY32" fmla="*/ 2431984 h 3379472"/>
                    <a:gd name="connsiteX33" fmla="*/ 4316730 w 4367616"/>
                    <a:gd name="connsiteY33" fmla="*/ 2472692 h 3379472"/>
                    <a:gd name="connsiteX34" fmla="*/ 4187190 w 4367616"/>
                    <a:gd name="connsiteY34" fmla="*/ 2518412 h 3379472"/>
                    <a:gd name="connsiteX35" fmla="*/ 4126230 w 4367616"/>
                    <a:gd name="connsiteY35" fmla="*/ 2586992 h 3379472"/>
                    <a:gd name="connsiteX36" fmla="*/ 4110990 w 4367616"/>
                    <a:gd name="connsiteY36" fmla="*/ 2731772 h 3379472"/>
                    <a:gd name="connsiteX37" fmla="*/ 4057650 w 4367616"/>
                    <a:gd name="connsiteY37" fmla="*/ 2739392 h 3379472"/>
                    <a:gd name="connsiteX38" fmla="*/ 3935730 w 4367616"/>
                    <a:gd name="connsiteY38" fmla="*/ 2693672 h 3379472"/>
                    <a:gd name="connsiteX39" fmla="*/ 3768090 w 4367616"/>
                    <a:gd name="connsiteY39" fmla="*/ 2640332 h 3379472"/>
                    <a:gd name="connsiteX40" fmla="*/ 3798570 w 4367616"/>
                    <a:gd name="connsiteY40" fmla="*/ 2556512 h 3379472"/>
                    <a:gd name="connsiteX41" fmla="*/ 3722370 w 4367616"/>
                    <a:gd name="connsiteY41" fmla="*/ 2487932 h 3379472"/>
                    <a:gd name="connsiteX42" fmla="*/ 3653790 w 4367616"/>
                    <a:gd name="connsiteY42" fmla="*/ 2571752 h 3379472"/>
                    <a:gd name="connsiteX43" fmla="*/ 3341370 w 4367616"/>
                    <a:gd name="connsiteY43" fmla="*/ 2663192 h 3379472"/>
                    <a:gd name="connsiteX44" fmla="*/ 3227070 w 4367616"/>
                    <a:gd name="connsiteY44" fmla="*/ 2663192 h 3379472"/>
                    <a:gd name="connsiteX45" fmla="*/ 3173730 w 4367616"/>
                    <a:gd name="connsiteY45" fmla="*/ 2815592 h 3379472"/>
                    <a:gd name="connsiteX46" fmla="*/ 3105150 w 4367616"/>
                    <a:gd name="connsiteY46" fmla="*/ 2876552 h 3379472"/>
                    <a:gd name="connsiteX47" fmla="*/ 2792730 w 4367616"/>
                    <a:gd name="connsiteY47" fmla="*/ 2823212 h 3379472"/>
                    <a:gd name="connsiteX48" fmla="*/ 2739390 w 4367616"/>
                    <a:gd name="connsiteY48" fmla="*/ 2876552 h 3379472"/>
                    <a:gd name="connsiteX49" fmla="*/ 2625090 w 4367616"/>
                    <a:gd name="connsiteY49" fmla="*/ 2884172 h 3379472"/>
                    <a:gd name="connsiteX50" fmla="*/ 2487930 w 4367616"/>
                    <a:gd name="connsiteY50" fmla="*/ 3028952 h 3379472"/>
                    <a:gd name="connsiteX51" fmla="*/ 2426970 w 4367616"/>
                    <a:gd name="connsiteY51" fmla="*/ 2960372 h 3379472"/>
                    <a:gd name="connsiteX52" fmla="*/ 2350770 w 4367616"/>
                    <a:gd name="connsiteY52" fmla="*/ 2960372 h 3379472"/>
                    <a:gd name="connsiteX53" fmla="*/ 2335530 w 4367616"/>
                    <a:gd name="connsiteY53" fmla="*/ 3059432 h 3379472"/>
                    <a:gd name="connsiteX54" fmla="*/ 2221230 w 4367616"/>
                    <a:gd name="connsiteY54" fmla="*/ 3219452 h 3379472"/>
                    <a:gd name="connsiteX55" fmla="*/ 2007870 w 4367616"/>
                    <a:gd name="connsiteY55" fmla="*/ 3219452 h 3379472"/>
                    <a:gd name="connsiteX56" fmla="*/ 1847850 w 4367616"/>
                    <a:gd name="connsiteY56" fmla="*/ 3348992 h 3379472"/>
                    <a:gd name="connsiteX57" fmla="*/ 1764030 w 4367616"/>
                    <a:gd name="connsiteY57" fmla="*/ 3303272 h 3379472"/>
                    <a:gd name="connsiteX58" fmla="*/ 1741170 w 4367616"/>
                    <a:gd name="connsiteY58" fmla="*/ 3295652 h 3379472"/>
                    <a:gd name="connsiteX59" fmla="*/ 1642110 w 4367616"/>
                    <a:gd name="connsiteY59" fmla="*/ 3379472 h 3379472"/>
                    <a:gd name="connsiteX60" fmla="*/ 1558290 w 4367616"/>
                    <a:gd name="connsiteY60" fmla="*/ 3326132 h 3379472"/>
                    <a:gd name="connsiteX61" fmla="*/ 1611630 w 4367616"/>
                    <a:gd name="connsiteY61" fmla="*/ 3257552 h 3379472"/>
                    <a:gd name="connsiteX62" fmla="*/ 1497330 w 4367616"/>
                    <a:gd name="connsiteY62" fmla="*/ 3196592 h 3379472"/>
                    <a:gd name="connsiteX63" fmla="*/ 1421130 w 4367616"/>
                    <a:gd name="connsiteY63" fmla="*/ 3013712 h 3379472"/>
                    <a:gd name="connsiteX64" fmla="*/ 1413510 w 4367616"/>
                    <a:gd name="connsiteY64" fmla="*/ 2907032 h 3379472"/>
                    <a:gd name="connsiteX65" fmla="*/ 1436370 w 4367616"/>
                    <a:gd name="connsiteY65" fmla="*/ 2823212 h 3379472"/>
                    <a:gd name="connsiteX66" fmla="*/ 1367790 w 4367616"/>
                    <a:gd name="connsiteY66" fmla="*/ 2807972 h 3379472"/>
                    <a:gd name="connsiteX67" fmla="*/ 1268730 w 4367616"/>
                    <a:gd name="connsiteY67" fmla="*/ 2846072 h 3379472"/>
                    <a:gd name="connsiteX68" fmla="*/ 1131570 w 4367616"/>
                    <a:gd name="connsiteY68" fmla="*/ 2777492 h 3379472"/>
                    <a:gd name="connsiteX69" fmla="*/ 1032510 w 4367616"/>
                    <a:gd name="connsiteY69" fmla="*/ 2792732 h 3379472"/>
                    <a:gd name="connsiteX70" fmla="*/ 902970 w 4367616"/>
                    <a:gd name="connsiteY70" fmla="*/ 2807972 h 3379472"/>
                    <a:gd name="connsiteX71" fmla="*/ 864870 w 4367616"/>
                    <a:gd name="connsiteY71" fmla="*/ 2922272 h 3379472"/>
                    <a:gd name="connsiteX72" fmla="*/ 742950 w 4367616"/>
                    <a:gd name="connsiteY72" fmla="*/ 3036572 h 3379472"/>
                    <a:gd name="connsiteX73" fmla="*/ 613410 w 4367616"/>
                    <a:gd name="connsiteY73" fmla="*/ 3143252 h 3379472"/>
                    <a:gd name="connsiteX74" fmla="*/ 575310 w 4367616"/>
                    <a:gd name="connsiteY74" fmla="*/ 3219452 h 3379472"/>
                    <a:gd name="connsiteX75" fmla="*/ 628650 w 4367616"/>
                    <a:gd name="connsiteY75" fmla="*/ 3326132 h 3379472"/>
                    <a:gd name="connsiteX76" fmla="*/ 615398 w 4367616"/>
                    <a:gd name="connsiteY76" fmla="*/ 3331432 h 3379472"/>
                    <a:gd name="connsiteX77" fmla="*/ 499110 w 4367616"/>
                    <a:gd name="connsiteY77" fmla="*/ 3318512 h 3379472"/>
                    <a:gd name="connsiteX78" fmla="*/ 499110 w 4367616"/>
                    <a:gd name="connsiteY78" fmla="*/ 3257552 h 3379472"/>
                    <a:gd name="connsiteX79" fmla="*/ 407670 w 4367616"/>
                    <a:gd name="connsiteY79" fmla="*/ 3257552 h 3379472"/>
                    <a:gd name="connsiteX80" fmla="*/ 346710 w 4367616"/>
                    <a:gd name="connsiteY80" fmla="*/ 3242312 h 3379472"/>
                    <a:gd name="connsiteX81" fmla="*/ 339090 w 4367616"/>
                    <a:gd name="connsiteY81" fmla="*/ 3211832 h 3379472"/>
                    <a:gd name="connsiteX82" fmla="*/ 316230 w 4367616"/>
                    <a:gd name="connsiteY82" fmla="*/ 3143252 h 3379472"/>
                    <a:gd name="connsiteX83" fmla="*/ 316230 w 4367616"/>
                    <a:gd name="connsiteY83" fmla="*/ 3082292 h 3379472"/>
                    <a:gd name="connsiteX84" fmla="*/ 262890 w 4367616"/>
                    <a:gd name="connsiteY84" fmla="*/ 2945132 h 3379472"/>
                    <a:gd name="connsiteX85" fmla="*/ 285750 w 4367616"/>
                    <a:gd name="connsiteY85" fmla="*/ 2884172 h 3379472"/>
                    <a:gd name="connsiteX86" fmla="*/ 209550 w 4367616"/>
                    <a:gd name="connsiteY86" fmla="*/ 2876552 h 3379472"/>
                    <a:gd name="connsiteX87" fmla="*/ 201930 w 4367616"/>
                    <a:gd name="connsiteY87" fmla="*/ 2823212 h 3379472"/>
                    <a:gd name="connsiteX88" fmla="*/ 118110 w 4367616"/>
                    <a:gd name="connsiteY88" fmla="*/ 2769872 h 3379472"/>
                    <a:gd name="connsiteX89" fmla="*/ 118110 w 4367616"/>
                    <a:gd name="connsiteY89" fmla="*/ 2708912 h 3379472"/>
                    <a:gd name="connsiteX90" fmla="*/ 118110 w 4367616"/>
                    <a:gd name="connsiteY90" fmla="*/ 2594612 h 3379472"/>
                    <a:gd name="connsiteX91" fmla="*/ 118110 w 4367616"/>
                    <a:gd name="connsiteY91" fmla="*/ 2487932 h 3379472"/>
                    <a:gd name="connsiteX92" fmla="*/ 110490 w 4367616"/>
                    <a:gd name="connsiteY92" fmla="*/ 2373632 h 3379472"/>
                    <a:gd name="connsiteX93" fmla="*/ 96568 w 4367616"/>
                    <a:gd name="connsiteY93" fmla="*/ 2373632 h 3379472"/>
                    <a:gd name="connsiteX94" fmla="*/ 66674 w 4367616"/>
                    <a:gd name="connsiteY94" fmla="*/ 2276476 h 3379472"/>
                    <a:gd name="connsiteX95" fmla="*/ 0 w 4367616"/>
                    <a:gd name="connsiteY95" fmla="*/ 2247900 h 3379472"/>
                    <a:gd name="connsiteX96" fmla="*/ 57150 w 4367616"/>
                    <a:gd name="connsiteY96" fmla="*/ 2162176 h 3379472"/>
                    <a:gd name="connsiteX97" fmla="*/ 104774 w 4367616"/>
                    <a:gd name="connsiteY97" fmla="*/ 2152652 h 3379472"/>
                    <a:gd name="connsiteX98" fmla="*/ 247650 w 4367616"/>
                    <a:gd name="connsiteY98" fmla="*/ 2028828 h 3379472"/>
                    <a:gd name="connsiteX99" fmla="*/ 304800 w 4367616"/>
                    <a:gd name="connsiteY99" fmla="*/ 1885952 h 3379472"/>
                    <a:gd name="connsiteX100" fmla="*/ 247650 w 4367616"/>
                    <a:gd name="connsiteY100" fmla="*/ 1809752 h 3379472"/>
                    <a:gd name="connsiteX101" fmla="*/ 371474 w 4367616"/>
                    <a:gd name="connsiteY101" fmla="*/ 1552576 h 3379472"/>
                    <a:gd name="connsiteX102" fmla="*/ 304800 w 4367616"/>
                    <a:gd name="connsiteY102" fmla="*/ 1514476 h 3379472"/>
                    <a:gd name="connsiteX103" fmla="*/ 361950 w 4367616"/>
                    <a:gd name="connsiteY103" fmla="*/ 1438276 h 3379472"/>
                    <a:gd name="connsiteX104" fmla="*/ 561974 w 4367616"/>
                    <a:gd name="connsiteY104" fmla="*/ 1333500 h 3379472"/>
                    <a:gd name="connsiteX105" fmla="*/ 609600 w 4367616"/>
                    <a:gd name="connsiteY105" fmla="*/ 1228728 h 3379472"/>
                    <a:gd name="connsiteX106" fmla="*/ 609600 w 4367616"/>
                    <a:gd name="connsiteY106" fmla="*/ 1114428 h 3379472"/>
                    <a:gd name="connsiteX107" fmla="*/ 685800 w 4367616"/>
                    <a:gd name="connsiteY107" fmla="*/ 1114428 h 3379472"/>
                    <a:gd name="connsiteX108" fmla="*/ 771526 w 4367616"/>
                    <a:gd name="connsiteY108" fmla="*/ 1238252 h 3379472"/>
                    <a:gd name="connsiteX109" fmla="*/ 819150 w 4367616"/>
                    <a:gd name="connsiteY109" fmla="*/ 1152528 h 3379472"/>
                    <a:gd name="connsiteX110" fmla="*/ 876300 w 4367616"/>
                    <a:gd name="connsiteY110" fmla="*/ 1181100 h 3379472"/>
                    <a:gd name="connsiteX111" fmla="*/ 1019174 w 4367616"/>
                    <a:gd name="connsiteY111" fmla="*/ 1143000 h 3379472"/>
                    <a:gd name="connsiteX112" fmla="*/ 1085850 w 4367616"/>
                    <a:gd name="connsiteY112" fmla="*/ 1238252 h 3379472"/>
                    <a:gd name="connsiteX113" fmla="*/ 1171574 w 4367616"/>
                    <a:gd name="connsiteY113" fmla="*/ 1162052 h 3379472"/>
                    <a:gd name="connsiteX114" fmla="*/ 1190626 w 4367616"/>
                    <a:gd name="connsiteY114" fmla="*/ 1085852 h 3379472"/>
                    <a:gd name="connsiteX115" fmla="*/ 1304926 w 4367616"/>
                    <a:gd name="connsiteY115" fmla="*/ 1133476 h 3379472"/>
                    <a:gd name="connsiteX116" fmla="*/ 1543050 w 4367616"/>
                    <a:gd name="connsiteY116" fmla="*/ 1143000 h 3379472"/>
                    <a:gd name="connsiteX117" fmla="*/ 1771650 w 4367616"/>
                    <a:gd name="connsiteY117" fmla="*/ 1000128 h 3379472"/>
                    <a:gd name="connsiteX118" fmla="*/ 1924050 w 4367616"/>
                    <a:gd name="connsiteY118" fmla="*/ 1047752 h 3379472"/>
                    <a:gd name="connsiteX119" fmla="*/ 1971674 w 4367616"/>
                    <a:gd name="connsiteY119" fmla="*/ 971552 h 3379472"/>
                    <a:gd name="connsiteX120" fmla="*/ 2085974 w 4367616"/>
                    <a:gd name="connsiteY120" fmla="*/ 971552 h 3379472"/>
                    <a:gd name="connsiteX121" fmla="*/ 2076450 w 4367616"/>
                    <a:gd name="connsiteY121" fmla="*/ 866776 h 3379472"/>
                    <a:gd name="connsiteX122" fmla="*/ 1828800 w 4367616"/>
                    <a:gd name="connsiteY122" fmla="*/ 781052 h 3379472"/>
                    <a:gd name="connsiteX123" fmla="*/ 1981200 w 4367616"/>
                    <a:gd name="connsiteY123" fmla="*/ 571500 h 3379472"/>
                    <a:gd name="connsiteX124" fmla="*/ 2105026 w 4367616"/>
                    <a:gd name="connsiteY124" fmla="*/ 571500 h 3379472"/>
                    <a:gd name="connsiteX125" fmla="*/ 2209800 w 4367616"/>
                    <a:gd name="connsiteY125" fmla="*/ 504828 h 3379472"/>
                    <a:gd name="connsiteX126" fmla="*/ 2266950 w 4367616"/>
                    <a:gd name="connsiteY126" fmla="*/ 409576 h 3379472"/>
                    <a:gd name="connsiteX127" fmla="*/ 2400300 w 4367616"/>
                    <a:gd name="connsiteY127" fmla="*/ 238128 h 3379472"/>
                    <a:gd name="connsiteX128" fmla="*/ 2419350 w 4367616"/>
                    <a:gd name="connsiteY128" fmla="*/ 142876 h 3379472"/>
                    <a:gd name="connsiteX129" fmla="*/ 2552700 w 4367616"/>
                    <a:gd name="connsiteY129" fmla="*/ 28576 h 3379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</a:cxnLst>
                  <a:rect l="l" t="t" r="r" b="b"/>
                  <a:pathLst>
                    <a:path w="4367616" h="3379472">
                      <a:moveTo>
                        <a:pt x="2628900" y="0"/>
                      </a:moveTo>
                      <a:lnTo>
                        <a:pt x="2686050" y="76200"/>
                      </a:lnTo>
                      <a:lnTo>
                        <a:pt x="2828926" y="95252"/>
                      </a:lnTo>
                      <a:lnTo>
                        <a:pt x="2943226" y="28576"/>
                      </a:lnTo>
                      <a:lnTo>
                        <a:pt x="3105150" y="142876"/>
                      </a:lnTo>
                      <a:lnTo>
                        <a:pt x="3267074" y="47628"/>
                      </a:lnTo>
                      <a:lnTo>
                        <a:pt x="3355840" y="77216"/>
                      </a:lnTo>
                      <a:lnTo>
                        <a:pt x="3348990" y="110492"/>
                      </a:lnTo>
                      <a:lnTo>
                        <a:pt x="3615690" y="118112"/>
                      </a:lnTo>
                      <a:lnTo>
                        <a:pt x="3630930" y="140972"/>
                      </a:lnTo>
                      <a:lnTo>
                        <a:pt x="3691890" y="118112"/>
                      </a:lnTo>
                      <a:lnTo>
                        <a:pt x="3768090" y="156212"/>
                      </a:lnTo>
                      <a:lnTo>
                        <a:pt x="3778866" y="149746"/>
                      </a:lnTo>
                      <a:lnTo>
                        <a:pt x="3790950" y="222252"/>
                      </a:lnTo>
                      <a:lnTo>
                        <a:pt x="3873500" y="311152"/>
                      </a:lnTo>
                      <a:lnTo>
                        <a:pt x="3930650" y="361952"/>
                      </a:lnTo>
                      <a:lnTo>
                        <a:pt x="3949700" y="419102"/>
                      </a:lnTo>
                      <a:lnTo>
                        <a:pt x="3860800" y="546102"/>
                      </a:lnTo>
                      <a:lnTo>
                        <a:pt x="3898900" y="647702"/>
                      </a:lnTo>
                      <a:lnTo>
                        <a:pt x="3848100" y="806452"/>
                      </a:lnTo>
                      <a:lnTo>
                        <a:pt x="3956050" y="1016002"/>
                      </a:lnTo>
                      <a:lnTo>
                        <a:pt x="4108450" y="1085852"/>
                      </a:lnTo>
                      <a:lnTo>
                        <a:pt x="4038600" y="1428752"/>
                      </a:lnTo>
                      <a:lnTo>
                        <a:pt x="4133850" y="1606552"/>
                      </a:lnTo>
                      <a:lnTo>
                        <a:pt x="4178300" y="1619252"/>
                      </a:lnTo>
                      <a:lnTo>
                        <a:pt x="4140200" y="1809752"/>
                      </a:lnTo>
                      <a:lnTo>
                        <a:pt x="4191000" y="1917702"/>
                      </a:lnTo>
                      <a:lnTo>
                        <a:pt x="4241800" y="1943102"/>
                      </a:lnTo>
                      <a:lnTo>
                        <a:pt x="4324350" y="2063752"/>
                      </a:lnTo>
                      <a:lnTo>
                        <a:pt x="4349750" y="2241552"/>
                      </a:lnTo>
                      <a:lnTo>
                        <a:pt x="4298950" y="2336802"/>
                      </a:lnTo>
                      <a:lnTo>
                        <a:pt x="4356100" y="2425702"/>
                      </a:lnTo>
                      <a:lnTo>
                        <a:pt x="4367616" y="2431984"/>
                      </a:lnTo>
                      <a:lnTo>
                        <a:pt x="4316730" y="2472692"/>
                      </a:lnTo>
                      <a:lnTo>
                        <a:pt x="4187190" y="2518412"/>
                      </a:lnTo>
                      <a:lnTo>
                        <a:pt x="4126230" y="2586992"/>
                      </a:lnTo>
                      <a:lnTo>
                        <a:pt x="4110990" y="2731772"/>
                      </a:lnTo>
                      <a:lnTo>
                        <a:pt x="4057650" y="2739392"/>
                      </a:lnTo>
                      <a:lnTo>
                        <a:pt x="3935730" y="2693672"/>
                      </a:lnTo>
                      <a:lnTo>
                        <a:pt x="3768090" y="2640332"/>
                      </a:lnTo>
                      <a:lnTo>
                        <a:pt x="3798570" y="2556512"/>
                      </a:lnTo>
                      <a:lnTo>
                        <a:pt x="3722370" y="2487932"/>
                      </a:lnTo>
                      <a:lnTo>
                        <a:pt x="3653790" y="2571752"/>
                      </a:lnTo>
                      <a:lnTo>
                        <a:pt x="3341370" y="2663192"/>
                      </a:lnTo>
                      <a:lnTo>
                        <a:pt x="3227070" y="2663192"/>
                      </a:lnTo>
                      <a:lnTo>
                        <a:pt x="3173730" y="2815592"/>
                      </a:lnTo>
                      <a:lnTo>
                        <a:pt x="3105150" y="2876552"/>
                      </a:lnTo>
                      <a:lnTo>
                        <a:pt x="2792730" y="2823212"/>
                      </a:lnTo>
                      <a:lnTo>
                        <a:pt x="2739390" y="2876552"/>
                      </a:lnTo>
                      <a:lnTo>
                        <a:pt x="2625090" y="2884172"/>
                      </a:lnTo>
                      <a:lnTo>
                        <a:pt x="2487930" y="3028952"/>
                      </a:lnTo>
                      <a:lnTo>
                        <a:pt x="2426970" y="2960372"/>
                      </a:lnTo>
                      <a:lnTo>
                        <a:pt x="2350770" y="2960372"/>
                      </a:lnTo>
                      <a:lnTo>
                        <a:pt x="2335530" y="3059432"/>
                      </a:lnTo>
                      <a:lnTo>
                        <a:pt x="2221230" y="3219452"/>
                      </a:lnTo>
                      <a:lnTo>
                        <a:pt x="2007870" y="3219452"/>
                      </a:lnTo>
                      <a:lnTo>
                        <a:pt x="1847850" y="3348992"/>
                      </a:lnTo>
                      <a:cubicBezTo>
                        <a:pt x="1769472" y="3301964"/>
                        <a:pt x="1801270" y="3303272"/>
                        <a:pt x="1764030" y="3303272"/>
                      </a:cubicBezTo>
                      <a:lnTo>
                        <a:pt x="1741170" y="3295652"/>
                      </a:lnTo>
                      <a:lnTo>
                        <a:pt x="1642110" y="3379472"/>
                      </a:lnTo>
                      <a:lnTo>
                        <a:pt x="1558290" y="3326132"/>
                      </a:lnTo>
                      <a:lnTo>
                        <a:pt x="1611630" y="3257552"/>
                      </a:lnTo>
                      <a:lnTo>
                        <a:pt x="1497330" y="3196592"/>
                      </a:lnTo>
                      <a:lnTo>
                        <a:pt x="1421130" y="3013712"/>
                      </a:lnTo>
                      <a:lnTo>
                        <a:pt x="1413510" y="2907032"/>
                      </a:lnTo>
                      <a:lnTo>
                        <a:pt x="1436370" y="2823212"/>
                      </a:lnTo>
                      <a:lnTo>
                        <a:pt x="1367790" y="2807972"/>
                      </a:lnTo>
                      <a:lnTo>
                        <a:pt x="1268730" y="2846072"/>
                      </a:lnTo>
                      <a:lnTo>
                        <a:pt x="1131570" y="2777492"/>
                      </a:lnTo>
                      <a:lnTo>
                        <a:pt x="1032510" y="2792732"/>
                      </a:lnTo>
                      <a:lnTo>
                        <a:pt x="902970" y="2807972"/>
                      </a:lnTo>
                      <a:lnTo>
                        <a:pt x="864870" y="2922272"/>
                      </a:lnTo>
                      <a:lnTo>
                        <a:pt x="742950" y="3036572"/>
                      </a:lnTo>
                      <a:lnTo>
                        <a:pt x="613410" y="3143252"/>
                      </a:lnTo>
                      <a:lnTo>
                        <a:pt x="575310" y="3219452"/>
                      </a:lnTo>
                      <a:lnTo>
                        <a:pt x="628650" y="3326132"/>
                      </a:lnTo>
                      <a:lnTo>
                        <a:pt x="615398" y="3331432"/>
                      </a:lnTo>
                      <a:lnTo>
                        <a:pt x="499110" y="3318512"/>
                      </a:lnTo>
                      <a:lnTo>
                        <a:pt x="499110" y="3257552"/>
                      </a:lnTo>
                      <a:lnTo>
                        <a:pt x="407670" y="3257552"/>
                      </a:lnTo>
                      <a:lnTo>
                        <a:pt x="346710" y="3242312"/>
                      </a:lnTo>
                      <a:lnTo>
                        <a:pt x="339090" y="3211832"/>
                      </a:lnTo>
                      <a:lnTo>
                        <a:pt x="316230" y="3143252"/>
                      </a:lnTo>
                      <a:lnTo>
                        <a:pt x="316230" y="3082292"/>
                      </a:lnTo>
                      <a:lnTo>
                        <a:pt x="262890" y="2945132"/>
                      </a:lnTo>
                      <a:lnTo>
                        <a:pt x="285750" y="2884172"/>
                      </a:lnTo>
                      <a:lnTo>
                        <a:pt x="209550" y="2876552"/>
                      </a:lnTo>
                      <a:lnTo>
                        <a:pt x="201930" y="2823212"/>
                      </a:lnTo>
                      <a:lnTo>
                        <a:pt x="118110" y="2769872"/>
                      </a:lnTo>
                      <a:lnTo>
                        <a:pt x="118110" y="2708912"/>
                      </a:lnTo>
                      <a:lnTo>
                        <a:pt x="118110" y="2594612"/>
                      </a:lnTo>
                      <a:lnTo>
                        <a:pt x="118110" y="2487932"/>
                      </a:lnTo>
                      <a:lnTo>
                        <a:pt x="110490" y="2373632"/>
                      </a:lnTo>
                      <a:lnTo>
                        <a:pt x="96568" y="2373632"/>
                      </a:lnTo>
                      <a:lnTo>
                        <a:pt x="66674" y="2276476"/>
                      </a:lnTo>
                      <a:lnTo>
                        <a:pt x="0" y="2247900"/>
                      </a:lnTo>
                      <a:lnTo>
                        <a:pt x="57150" y="2162176"/>
                      </a:lnTo>
                      <a:lnTo>
                        <a:pt x="104774" y="2152652"/>
                      </a:lnTo>
                      <a:lnTo>
                        <a:pt x="247650" y="2028828"/>
                      </a:lnTo>
                      <a:lnTo>
                        <a:pt x="304800" y="1885952"/>
                      </a:lnTo>
                      <a:lnTo>
                        <a:pt x="247650" y="1809752"/>
                      </a:lnTo>
                      <a:lnTo>
                        <a:pt x="371474" y="1552576"/>
                      </a:lnTo>
                      <a:lnTo>
                        <a:pt x="304800" y="1514476"/>
                      </a:lnTo>
                      <a:lnTo>
                        <a:pt x="361950" y="1438276"/>
                      </a:lnTo>
                      <a:lnTo>
                        <a:pt x="561974" y="1333500"/>
                      </a:lnTo>
                      <a:lnTo>
                        <a:pt x="609600" y="1228728"/>
                      </a:lnTo>
                      <a:lnTo>
                        <a:pt x="609600" y="1114428"/>
                      </a:lnTo>
                      <a:lnTo>
                        <a:pt x="685800" y="1114428"/>
                      </a:lnTo>
                      <a:lnTo>
                        <a:pt x="771526" y="1238252"/>
                      </a:lnTo>
                      <a:lnTo>
                        <a:pt x="819150" y="1152528"/>
                      </a:lnTo>
                      <a:lnTo>
                        <a:pt x="876300" y="1181100"/>
                      </a:lnTo>
                      <a:lnTo>
                        <a:pt x="1019174" y="1143000"/>
                      </a:lnTo>
                      <a:lnTo>
                        <a:pt x="1085850" y="1238252"/>
                      </a:lnTo>
                      <a:lnTo>
                        <a:pt x="1171574" y="1162052"/>
                      </a:lnTo>
                      <a:lnTo>
                        <a:pt x="1190626" y="1085852"/>
                      </a:lnTo>
                      <a:lnTo>
                        <a:pt x="1304926" y="1133476"/>
                      </a:lnTo>
                      <a:lnTo>
                        <a:pt x="1543050" y="1143000"/>
                      </a:lnTo>
                      <a:lnTo>
                        <a:pt x="1771650" y="1000128"/>
                      </a:lnTo>
                      <a:lnTo>
                        <a:pt x="1924050" y="1047752"/>
                      </a:lnTo>
                      <a:lnTo>
                        <a:pt x="1971674" y="971552"/>
                      </a:lnTo>
                      <a:lnTo>
                        <a:pt x="2085974" y="971552"/>
                      </a:lnTo>
                      <a:lnTo>
                        <a:pt x="2076450" y="866776"/>
                      </a:lnTo>
                      <a:lnTo>
                        <a:pt x="1828800" y="781052"/>
                      </a:lnTo>
                      <a:lnTo>
                        <a:pt x="1981200" y="571500"/>
                      </a:lnTo>
                      <a:lnTo>
                        <a:pt x="2105026" y="571500"/>
                      </a:lnTo>
                      <a:lnTo>
                        <a:pt x="2209800" y="504828"/>
                      </a:lnTo>
                      <a:lnTo>
                        <a:pt x="2266950" y="409576"/>
                      </a:lnTo>
                      <a:lnTo>
                        <a:pt x="2400300" y="238128"/>
                      </a:lnTo>
                      <a:lnTo>
                        <a:pt x="2419350" y="142876"/>
                      </a:lnTo>
                      <a:lnTo>
                        <a:pt x="2552700" y="28576"/>
                      </a:ln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626" name="フリーフォーム: 図形 625">
                  <a:extLst>
                    <a:ext uri="{FF2B5EF4-FFF2-40B4-BE49-F238E27FC236}">
                      <a16:creationId xmlns:a16="http://schemas.microsoft.com/office/drawing/2014/main" id="{42AF04B1-500B-1D53-995B-2F3C516A7266}"/>
                    </a:ext>
                  </a:extLst>
                </p:cNvPr>
                <p:cNvSpPr/>
                <p:nvPr/>
              </p:nvSpPr>
              <p:spPr>
                <a:xfrm>
                  <a:off x="802309" y="3510915"/>
                  <a:ext cx="116049" cy="38603"/>
                </a:xfrm>
                <a:custGeom>
                  <a:avLst/>
                  <a:gdLst>
                    <a:gd name="connsiteX0" fmla="*/ 52862 w 116049"/>
                    <a:gd name="connsiteY0" fmla="*/ 0 h 38603"/>
                    <a:gd name="connsiteX1" fmla="*/ 89571 w 116049"/>
                    <a:gd name="connsiteY1" fmla="*/ 10279 h 38603"/>
                    <a:gd name="connsiteX2" fmla="*/ 99850 w 116049"/>
                    <a:gd name="connsiteY2" fmla="*/ 24962 h 38603"/>
                    <a:gd name="connsiteX3" fmla="*/ 116049 w 116049"/>
                    <a:gd name="connsiteY3" fmla="*/ 38603 h 38603"/>
                    <a:gd name="connsiteX4" fmla="*/ 997 w 116049"/>
                    <a:gd name="connsiteY4" fmla="*/ 38603 h 38603"/>
                    <a:gd name="connsiteX5" fmla="*/ 0 w 116049"/>
                    <a:gd name="connsiteY5" fmla="*/ 14684 h 38603"/>
                    <a:gd name="connsiteX6" fmla="*/ 20558 w 116049"/>
                    <a:gd name="connsiteY6" fmla="*/ 14684 h 38603"/>
                    <a:gd name="connsiteX0" fmla="*/ 52862 w 116049"/>
                    <a:gd name="connsiteY0" fmla="*/ 0 h 122873"/>
                    <a:gd name="connsiteX1" fmla="*/ 89571 w 116049"/>
                    <a:gd name="connsiteY1" fmla="*/ 10279 h 122873"/>
                    <a:gd name="connsiteX2" fmla="*/ 99850 w 116049"/>
                    <a:gd name="connsiteY2" fmla="*/ 24962 h 122873"/>
                    <a:gd name="connsiteX3" fmla="*/ 116049 w 116049"/>
                    <a:gd name="connsiteY3" fmla="*/ 38603 h 122873"/>
                    <a:gd name="connsiteX4" fmla="*/ 62085 w 116049"/>
                    <a:gd name="connsiteY4" fmla="*/ 122873 h 122873"/>
                    <a:gd name="connsiteX5" fmla="*/ 997 w 116049"/>
                    <a:gd name="connsiteY5" fmla="*/ 38603 h 122873"/>
                    <a:gd name="connsiteX6" fmla="*/ 0 w 116049"/>
                    <a:gd name="connsiteY6" fmla="*/ 14684 h 122873"/>
                    <a:gd name="connsiteX7" fmla="*/ 20558 w 116049"/>
                    <a:gd name="connsiteY7" fmla="*/ 14684 h 122873"/>
                    <a:gd name="connsiteX8" fmla="*/ 52862 w 116049"/>
                    <a:gd name="connsiteY8" fmla="*/ 0 h 122873"/>
                    <a:gd name="connsiteX0" fmla="*/ 62085 w 153525"/>
                    <a:gd name="connsiteY0" fmla="*/ 122873 h 214313"/>
                    <a:gd name="connsiteX1" fmla="*/ 997 w 153525"/>
                    <a:gd name="connsiteY1" fmla="*/ 38603 h 214313"/>
                    <a:gd name="connsiteX2" fmla="*/ 0 w 153525"/>
                    <a:gd name="connsiteY2" fmla="*/ 14684 h 214313"/>
                    <a:gd name="connsiteX3" fmla="*/ 20558 w 153525"/>
                    <a:gd name="connsiteY3" fmla="*/ 14684 h 214313"/>
                    <a:gd name="connsiteX4" fmla="*/ 52862 w 153525"/>
                    <a:gd name="connsiteY4" fmla="*/ 0 h 214313"/>
                    <a:gd name="connsiteX5" fmla="*/ 89571 w 153525"/>
                    <a:gd name="connsiteY5" fmla="*/ 10279 h 214313"/>
                    <a:gd name="connsiteX6" fmla="*/ 99850 w 153525"/>
                    <a:gd name="connsiteY6" fmla="*/ 24962 h 214313"/>
                    <a:gd name="connsiteX7" fmla="*/ 116049 w 153525"/>
                    <a:gd name="connsiteY7" fmla="*/ 38603 h 214313"/>
                    <a:gd name="connsiteX8" fmla="*/ 153525 w 153525"/>
                    <a:gd name="connsiteY8" fmla="*/ 214313 h 214313"/>
                    <a:gd name="connsiteX0" fmla="*/ 997 w 153525"/>
                    <a:gd name="connsiteY0" fmla="*/ 38603 h 214313"/>
                    <a:gd name="connsiteX1" fmla="*/ 0 w 153525"/>
                    <a:gd name="connsiteY1" fmla="*/ 14684 h 214313"/>
                    <a:gd name="connsiteX2" fmla="*/ 20558 w 153525"/>
                    <a:gd name="connsiteY2" fmla="*/ 14684 h 214313"/>
                    <a:gd name="connsiteX3" fmla="*/ 52862 w 153525"/>
                    <a:gd name="connsiteY3" fmla="*/ 0 h 214313"/>
                    <a:gd name="connsiteX4" fmla="*/ 89571 w 153525"/>
                    <a:gd name="connsiteY4" fmla="*/ 10279 h 214313"/>
                    <a:gd name="connsiteX5" fmla="*/ 99850 w 153525"/>
                    <a:gd name="connsiteY5" fmla="*/ 24962 h 214313"/>
                    <a:gd name="connsiteX6" fmla="*/ 116049 w 153525"/>
                    <a:gd name="connsiteY6" fmla="*/ 38603 h 214313"/>
                    <a:gd name="connsiteX7" fmla="*/ 153525 w 153525"/>
                    <a:gd name="connsiteY7" fmla="*/ 214313 h 214313"/>
                    <a:gd name="connsiteX0" fmla="*/ 997 w 116049"/>
                    <a:gd name="connsiteY0" fmla="*/ 38603 h 38603"/>
                    <a:gd name="connsiteX1" fmla="*/ 0 w 116049"/>
                    <a:gd name="connsiteY1" fmla="*/ 14684 h 38603"/>
                    <a:gd name="connsiteX2" fmla="*/ 20558 w 116049"/>
                    <a:gd name="connsiteY2" fmla="*/ 14684 h 38603"/>
                    <a:gd name="connsiteX3" fmla="*/ 52862 w 116049"/>
                    <a:gd name="connsiteY3" fmla="*/ 0 h 38603"/>
                    <a:gd name="connsiteX4" fmla="*/ 89571 w 116049"/>
                    <a:gd name="connsiteY4" fmla="*/ 10279 h 38603"/>
                    <a:gd name="connsiteX5" fmla="*/ 99850 w 116049"/>
                    <a:gd name="connsiteY5" fmla="*/ 24962 h 38603"/>
                    <a:gd name="connsiteX6" fmla="*/ 116049 w 116049"/>
                    <a:gd name="connsiteY6" fmla="*/ 38603 h 386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6049" h="38603">
                      <a:moveTo>
                        <a:pt x="997" y="38603"/>
                      </a:moveTo>
                      <a:cubicBezTo>
                        <a:pt x="665" y="30630"/>
                        <a:pt x="332" y="22657"/>
                        <a:pt x="0" y="14684"/>
                      </a:cubicBezTo>
                      <a:lnTo>
                        <a:pt x="20558" y="14684"/>
                      </a:lnTo>
                      <a:lnTo>
                        <a:pt x="52862" y="0"/>
                      </a:lnTo>
                      <a:lnTo>
                        <a:pt x="89571" y="10279"/>
                      </a:lnTo>
                      <a:lnTo>
                        <a:pt x="99850" y="24962"/>
                      </a:lnTo>
                      <a:lnTo>
                        <a:pt x="116049" y="38603"/>
                      </a:lnTo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</p:grpSp>
          <p:sp>
            <p:nvSpPr>
              <p:cNvPr id="561" name="フリーフォーム: 図形 560">
                <a:extLst>
                  <a:ext uri="{FF2B5EF4-FFF2-40B4-BE49-F238E27FC236}">
                    <a16:creationId xmlns:a16="http://schemas.microsoft.com/office/drawing/2014/main" id="{25D773AA-877A-02B5-4AD1-0AB7B1DA8E6C}"/>
                  </a:ext>
                </a:extLst>
              </p:cNvPr>
              <p:cNvSpPr/>
              <p:nvPr/>
            </p:nvSpPr>
            <p:spPr>
              <a:xfrm>
                <a:off x="663246" y="2858369"/>
                <a:ext cx="291329" cy="691148"/>
              </a:xfrm>
              <a:custGeom>
                <a:avLst/>
                <a:gdLst>
                  <a:gd name="connsiteX0" fmla="*/ 152127 w 291329"/>
                  <a:gd name="connsiteY0" fmla="*/ 0 h 691148"/>
                  <a:gd name="connsiteX1" fmla="*/ 160938 w 291329"/>
                  <a:gd name="connsiteY1" fmla="*/ 0 h 691148"/>
                  <a:gd name="connsiteX2" fmla="*/ 164462 w 291329"/>
                  <a:gd name="connsiteY2" fmla="*/ 7048 h 691148"/>
                  <a:gd name="connsiteX3" fmla="*/ 150365 w 291329"/>
                  <a:gd name="connsiteY3" fmla="*/ 58148 h 691148"/>
                  <a:gd name="connsiteX4" fmla="*/ 150365 w 291329"/>
                  <a:gd name="connsiteY4" fmla="*/ 89864 h 691148"/>
                  <a:gd name="connsiteX5" fmla="*/ 146841 w 291329"/>
                  <a:gd name="connsiteY5" fmla="*/ 105723 h 691148"/>
                  <a:gd name="connsiteX6" fmla="*/ 134507 w 291329"/>
                  <a:gd name="connsiteY6" fmla="*/ 121581 h 691148"/>
                  <a:gd name="connsiteX7" fmla="*/ 132745 w 291329"/>
                  <a:gd name="connsiteY7" fmla="*/ 130391 h 691148"/>
                  <a:gd name="connsiteX8" fmla="*/ 134507 w 291329"/>
                  <a:gd name="connsiteY8" fmla="*/ 137440 h 691148"/>
                  <a:gd name="connsiteX9" fmla="*/ 152127 w 291329"/>
                  <a:gd name="connsiteY9" fmla="*/ 137440 h 691148"/>
                  <a:gd name="connsiteX10" fmla="*/ 146841 w 291329"/>
                  <a:gd name="connsiteY10" fmla="*/ 158584 h 691148"/>
                  <a:gd name="connsiteX11" fmla="*/ 169748 w 291329"/>
                  <a:gd name="connsiteY11" fmla="*/ 174443 h 691148"/>
                  <a:gd name="connsiteX12" fmla="*/ 166224 w 291329"/>
                  <a:gd name="connsiteY12" fmla="*/ 192063 h 691148"/>
                  <a:gd name="connsiteX13" fmla="*/ 183844 w 291329"/>
                  <a:gd name="connsiteY13" fmla="*/ 243162 h 691148"/>
                  <a:gd name="connsiteX14" fmla="*/ 212037 w 291329"/>
                  <a:gd name="connsiteY14" fmla="*/ 273117 h 691148"/>
                  <a:gd name="connsiteX15" fmla="*/ 224371 w 291329"/>
                  <a:gd name="connsiteY15" fmla="*/ 292500 h 691148"/>
                  <a:gd name="connsiteX16" fmla="*/ 245516 w 291329"/>
                  <a:gd name="connsiteY16" fmla="*/ 285451 h 691148"/>
                  <a:gd name="connsiteX17" fmla="*/ 291329 w 291329"/>
                  <a:gd name="connsiteY17" fmla="*/ 292500 h 691148"/>
                  <a:gd name="connsiteX18" fmla="*/ 277233 w 291329"/>
                  <a:gd name="connsiteY18" fmla="*/ 318930 h 691148"/>
                  <a:gd name="connsiteX19" fmla="*/ 286043 w 291329"/>
                  <a:gd name="connsiteY19" fmla="*/ 340075 h 691148"/>
                  <a:gd name="connsiteX20" fmla="*/ 286043 w 291329"/>
                  <a:gd name="connsiteY20" fmla="*/ 355933 h 691148"/>
                  <a:gd name="connsiteX21" fmla="*/ 275471 w 291329"/>
                  <a:gd name="connsiteY21" fmla="*/ 364744 h 691148"/>
                  <a:gd name="connsiteX22" fmla="*/ 277233 w 291329"/>
                  <a:gd name="connsiteY22" fmla="*/ 378840 h 691148"/>
                  <a:gd name="connsiteX23" fmla="*/ 256088 w 291329"/>
                  <a:gd name="connsiteY23" fmla="*/ 391174 h 691148"/>
                  <a:gd name="connsiteX24" fmla="*/ 229657 w 291329"/>
                  <a:gd name="connsiteY24" fmla="*/ 394698 h 691148"/>
                  <a:gd name="connsiteX25" fmla="*/ 219085 w 291329"/>
                  <a:gd name="connsiteY25" fmla="*/ 384126 h 691148"/>
                  <a:gd name="connsiteX26" fmla="*/ 190892 w 291329"/>
                  <a:gd name="connsiteY26" fmla="*/ 392936 h 691148"/>
                  <a:gd name="connsiteX27" fmla="*/ 171510 w 291329"/>
                  <a:gd name="connsiteY27" fmla="*/ 378840 h 691148"/>
                  <a:gd name="connsiteX28" fmla="*/ 152127 w 291329"/>
                  <a:gd name="connsiteY28" fmla="*/ 389412 h 691148"/>
                  <a:gd name="connsiteX29" fmla="*/ 115125 w 291329"/>
                  <a:gd name="connsiteY29" fmla="*/ 401746 h 691148"/>
                  <a:gd name="connsiteX30" fmla="*/ 99266 w 291329"/>
                  <a:gd name="connsiteY30" fmla="*/ 429939 h 691148"/>
                  <a:gd name="connsiteX31" fmla="*/ 88694 w 291329"/>
                  <a:gd name="connsiteY31" fmla="*/ 436987 h 691148"/>
                  <a:gd name="connsiteX32" fmla="*/ 74597 w 291329"/>
                  <a:gd name="connsiteY32" fmla="*/ 459894 h 691148"/>
                  <a:gd name="connsiteX33" fmla="*/ 74597 w 291329"/>
                  <a:gd name="connsiteY33" fmla="*/ 495135 h 691148"/>
                  <a:gd name="connsiteX34" fmla="*/ 60501 w 291329"/>
                  <a:gd name="connsiteY34" fmla="*/ 496897 h 691148"/>
                  <a:gd name="connsiteX35" fmla="*/ 56977 w 291329"/>
                  <a:gd name="connsiteY35" fmla="*/ 507469 h 691148"/>
                  <a:gd name="connsiteX36" fmla="*/ 39357 w 291329"/>
                  <a:gd name="connsiteY36" fmla="*/ 525090 h 691148"/>
                  <a:gd name="connsiteX37" fmla="*/ 48167 w 291329"/>
                  <a:gd name="connsiteY37" fmla="*/ 532138 h 691148"/>
                  <a:gd name="connsiteX38" fmla="*/ 55215 w 291329"/>
                  <a:gd name="connsiteY38" fmla="*/ 570903 h 691148"/>
                  <a:gd name="connsiteX39" fmla="*/ 51691 w 291329"/>
                  <a:gd name="connsiteY39" fmla="*/ 577951 h 691148"/>
                  <a:gd name="connsiteX40" fmla="*/ 56977 w 291329"/>
                  <a:gd name="connsiteY40" fmla="*/ 597334 h 691148"/>
                  <a:gd name="connsiteX41" fmla="*/ 32308 w 291329"/>
                  <a:gd name="connsiteY41" fmla="*/ 597334 h 691148"/>
                  <a:gd name="connsiteX42" fmla="*/ 32308 w 291329"/>
                  <a:gd name="connsiteY42" fmla="*/ 611430 h 691148"/>
                  <a:gd name="connsiteX43" fmla="*/ 46405 w 291329"/>
                  <a:gd name="connsiteY43" fmla="*/ 616716 h 691148"/>
                  <a:gd name="connsiteX44" fmla="*/ 41119 w 291329"/>
                  <a:gd name="connsiteY44" fmla="*/ 632574 h 691148"/>
                  <a:gd name="connsiteX45" fmla="*/ 65787 w 291329"/>
                  <a:gd name="connsiteY45" fmla="*/ 660767 h 691148"/>
                  <a:gd name="connsiteX46" fmla="*/ 61736 w 291329"/>
                  <a:gd name="connsiteY46" fmla="*/ 691148 h 691148"/>
                  <a:gd name="connsiteX47" fmla="*/ 0 w 291329"/>
                  <a:gd name="connsiteY47" fmla="*/ 691148 h 691148"/>
                  <a:gd name="connsiteX48" fmla="*/ 0 w 291329"/>
                  <a:gd name="connsiteY48" fmla="*/ 27559 h 691148"/>
                  <a:gd name="connsiteX49" fmla="*/ 9402 w 291329"/>
                  <a:gd name="connsiteY49" fmla="*/ 26431 h 691148"/>
                  <a:gd name="connsiteX50" fmla="*/ 32308 w 291329"/>
                  <a:gd name="connsiteY50" fmla="*/ 29955 h 691148"/>
                  <a:gd name="connsiteX51" fmla="*/ 56977 w 291329"/>
                  <a:gd name="connsiteY51" fmla="*/ 44051 h 691148"/>
                  <a:gd name="connsiteX52" fmla="*/ 65787 w 291329"/>
                  <a:gd name="connsiteY52" fmla="*/ 52861 h 691148"/>
                  <a:gd name="connsiteX53" fmla="*/ 72835 w 291329"/>
                  <a:gd name="connsiteY53" fmla="*/ 61672 h 691148"/>
                  <a:gd name="connsiteX54" fmla="*/ 93980 w 291329"/>
                  <a:gd name="connsiteY54" fmla="*/ 63434 h 691148"/>
                  <a:gd name="connsiteX55" fmla="*/ 99266 w 291329"/>
                  <a:gd name="connsiteY55" fmla="*/ 44051 h 691148"/>
                  <a:gd name="connsiteX56" fmla="*/ 111600 w 291329"/>
                  <a:gd name="connsiteY56" fmla="*/ 26431 h 691148"/>
                  <a:gd name="connsiteX57" fmla="*/ 113362 w 291329"/>
                  <a:gd name="connsiteY57" fmla="*/ 14096 h 691148"/>
                  <a:gd name="connsiteX58" fmla="*/ 134507 w 291329"/>
                  <a:gd name="connsiteY58" fmla="*/ 7048 h 691148"/>
                  <a:gd name="connsiteX0" fmla="*/ 223565 w 362767"/>
                  <a:gd name="connsiteY0" fmla="*/ 0 h 805448"/>
                  <a:gd name="connsiteX1" fmla="*/ 232376 w 362767"/>
                  <a:gd name="connsiteY1" fmla="*/ 0 h 805448"/>
                  <a:gd name="connsiteX2" fmla="*/ 235900 w 362767"/>
                  <a:gd name="connsiteY2" fmla="*/ 7048 h 805448"/>
                  <a:gd name="connsiteX3" fmla="*/ 221803 w 362767"/>
                  <a:gd name="connsiteY3" fmla="*/ 58148 h 805448"/>
                  <a:gd name="connsiteX4" fmla="*/ 221803 w 362767"/>
                  <a:gd name="connsiteY4" fmla="*/ 89864 h 805448"/>
                  <a:gd name="connsiteX5" fmla="*/ 218279 w 362767"/>
                  <a:gd name="connsiteY5" fmla="*/ 105723 h 805448"/>
                  <a:gd name="connsiteX6" fmla="*/ 205945 w 362767"/>
                  <a:gd name="connsiteY6" fmla="*/ 121581 h 805448"/>
                  <a:gd name="connsiteX7" fmla="*/ 204183 w 362767"/>
                  <a:gd name="connsiteY7" fmla="*/ 130391 h 805448"/>
                  <a:gd name="connsiteX8" fmla="*/ 205945 w 362767"/>
                  <a:gd name="connsiteY8" fmla="*/ 137440 h 805448"/>
                  <a:gd name="connsiteX9" fmla="*/ 223565 w 362767"/>
                  <a:gd name="connsiteY9" fmla="*/ 137440 h 805448"/>
                  <a:gd name="connsiteX10" fmla="*/ 218279 w 362767"/>
                  <a:gd name="connsiteY10" fmla="*/ 158584 h 805448"/>
                  <a:gd name="connsiteX11" fmla="*/ 241186 w 362767"/>
                  <a:gd name="connsiteY11" fmla="*/ 174443 h 805448"/>
                  <a:gd name="connsiteX12" fmla="*/ 237662 w 362767"/>
                  <a:gd name="connsiteY12" fmla="*/ 192063 h 805448"/>
                  <a:gd name="connsiteX13" fmla="*/ 255282 w 362767"/>
                  <a:gd name="connsiteY13" fmla="*/ 243162 h 805448"/>
                  <a:gd name="connsiteX14" fmla="*/ 283475 w 362767"/>
                  <a:gd name="connsiteY14" fmla="*/ 273117 h 805448"/>
                  <a:gd name="connsiteX15" fmla="*/ 295809 w 362767"/>
                  <a:gd name="connsiteY15" fmla="*/ 292500 h 805448"/>
                  <a:gd name="connsiteX16" fmla="*/ 316954 w 362767"/>
                  <a:gd name="connsiteY16" fmla="*/ 285451 h 805448"/>
                  <a:gd name="connsiteX17" fmla="*/ 362767 w 362767"/>
                  <a:gd name="connsiteY17" fmla="*/ 292500 h 805448"/>
                  <a:gd name="connsiteX18" fmla="*/ 348671 w 362767"/>
                  <a:gd name="connsiteY18" fmla="*/ 318930 h 805448"/>
                  <a:gd name="connsiteX19" fmla="*/ 357481 w 362767"/>
                  <a:gd name="connsiteY19" fmla="*/ 340075 h 805448"/>
                  <a:gd name="connsiteX20" fmla="*/ 357481 w 362767"/>
                  <a:gd name="connsiteY20" fmla="*/ 355933 h 805448"/>
                  <a:gd name="connsiteX21" fmla="*/ 346909 w 362767"/>
                  <a:gd name="connsiteY21" fmla="*/ 364744 h 805448"/>
                  <a:gd name="connsiteX22" fmla="*/ 348671 w 362767"/>
                  <a:gd name="connsiteY22" fmla="*/ 378840 h 805448"/>
                  <a:gd name="connsiteX23" fmla="*/ 327526 w 362767"/>
                  <a:gd name="connsiteY23" fmla="*/ 391174 h 805448"/>
                  <a:gd name="connsiteX24" fmla="*/ 301095 w 362767"/>
                  <a:gd name="connsiteY24" fmla="*/ 394698 h 805448"/>
                  <a:gd name="connsiteX25" fmla="*/ 290523 w 362767"/>
                  <a:gd name="connsiteY25" fmla="*/ 384126 h 805448"/>
                  <a:gd name="connsiteX26" fmla="*/ 262330 w 362767"/>
                  <a:gd name="connsiteY26" fmla="*/ 392936 h 805448"/>
                  <a:gd name="connsiteX27" fmla="*/ 242948 w 362767"/>
                  <a:gd name="connsiteY27" fmla="*/ 378840 h 805448"/>
                  <a:gd name="connsiteX28" fmla="*/ 223565 w 362767"/>
                  <a:gd name="connsiteY28" fmla="*/ 389412 h 805448"/>
                  <a:gd name="connsiteX29" fmla="*/ 186563 w 362767"/>
                  <a:gd name="connsiteY29" fmla="*/ 401746 h 805448"/>
                  <a:gd name="connsiteX30" fmla="*/ 170704 w 362767"/>
                  <a:gd name="connsiteY30" fmla="*/ 429939 h 805448"/>
                  <a:gd name="connsiteX31" fmla="*/ 160132 w 362767"/>
                  <a:gd name="connsiteY31" fmla="*/ 436987 h 805448"/>
                  <a:gd name="connsiteX32" fmla="*/ 146035 w 362767"/>
                  <a:gd name="connsiteY32" fmla="*/ 459894 h 805448"/>
                  <a:gd name="connsiteX33" fmla="*/ 146035 w 362767"/>
                  <a:gd name="connsiteY33" fmla="*/ 495135 h 805448"/>
                  <a:gd name="connsiteX34" fmla="*/ 131939 w 362767"/>
                  <a:gd name="connsiteY34" fmla="*/ 496897 h 805448"/>
                  <a:gd name="connsiteX35" fmla="*/ 128415 w 362767"/>
                  <a:gd name="connsiteY35" fmla="*/ 507469 h 805448"/>
                  <a:gd name="connsiteX36" fmla="*/ 110795 w 362767"/>
                  <a:gd name="connsiteY36" fmla="*/ 525090 h 805448"/>
                  <a:gd name="connsiteX37" fmla="*/ 119605 w 362767"/>
                  <a:gd name="connsiteY37" fmla="*/ 532138 h 805448"/>
                  <a:gd name="connsiteX38" fmla="*/ 126653 w 362767"/>
                  <a:gd name="connsiteY38" fmla="*/ 570903 h 805448"/>
                  <a:gd name="connsiteX39" fmla="*/ 123129 w 362767"/>
                  <a:gd name="connsiteY39" fmla="*/ 577951 h 805448"/>
                  <a:gd name="connsiteX40" fmla="*/ 128415 w 362767"/>
                  <a:gd name="connsiteY40" fmla="*/ 597334 h 805448"/>
                  <a:gd name="connsiteX41" fmla="*/ 103746 w 362767"/>
                  <a:gd name="connsiteY41" fmla="*/ 597334 h 805448"/>
                  <a:gd name="connsiteX42" fmla="*/ 103746 w 362767"/>
                  <a:gd name="connsiteY42" fmla="*/ 611430 h 805448"/>
                  <a:gd name="connsiteX43" fmla="*/ 117843 w 362767"/>
                  <a:gd name="connsiteY43" fmla="*/ 616716 h 805448"/>
                  <a:gd name="connsiteX44" fmla="*/ 112557 w 362767"/>
                  <a:gd name="connsiteY44" fmla="*/ 632574 h 805448"/>
                  <a:gd name="connsiteX45" fmla="*/ 137225 w 362767"/>
                  <a:gd name="connsiteY45" fmla="*/ 660767 h 805448"/>
                  <a:gd name="connsiteX46" fmla="*/ 133174 w 362767"/>
                  <a:gd name="connsiteY46" fmla="*/ 691148 h 805448"/>
                  <a:gd name="connsiteX47" fmla="*/ 0 w 362767"/>
                  <a:gd name="connsiteY47" fmla="*/ 805448 h 805448"/>
                  <a:gd name="connsiteX48" fmla="*/ 71438 w 362767"/>
                  <a:gd name="connsiteY48" fmla="*/ 27559 h 805448"/>
                  <a:gd name="connsiteX49" fmla="*/ 80840 w 362767"/>
                  <a:gd name="connsiteY49" fmla="*/ 26431 h 805448"/>
                  <a:gd name="connsiteX50" fmla="*/ 103746 w 362767"/>
                  <a:gd name="connsiteY50" fmla="*/ 29955 h 805448"/>
                  <a:gd name="connsiteX51" fmla="*/ 128415 w 362767"/>
                  <a:gd name="connsiteY51" fmla="*/ 44051 h 805448"/>
                  <a:gd name="connsiteX52" fmla="*/ 137225 w 362767"/>
                  <a:gd name="connsiteY52" fmla="*/ 52861 h 805448"/>
                  <a:gd name="connsiteX53" fmla="*/ 144273 w 362767"/>
                  <a:gd name="connsiteY53" fmla="*/ 61672 h 805448"/>
                  <a:gd name="connsiteX54" fmla="*/ 165418 w 362767"/>
                  <a:gd name="connsiteY54" fmla="*/ 63434 h 805448"/>
                  <a:gd name="connsiteX55" fmla="*/ 170704 w 362767"/>
                  <a:gd name="connsiteY55" fmla="*/ 44051 h 805448"/>
                  <a:gd name="connsiteX56" fmla="*/ 183038 w 362767"/>
                  <a:gd name="connsiteY56" fmla="*/ 26431 h 805448"/>
                  <a:gd name="connsiteX57" fmla="*/ 184800 w 362767"/>
                  <a:gd name="connsiteY57" fmla="*/ 14096 h 805448"/>
                  <a:gd name="connsiteX58" fmla="*/ 205945 w 362767"/>
                  <a:gd name="connsiteY58" fmla="*/ 7048 h 805448"/>
                  <a:gd name="connsiteX59" fmla="*/ 223565 w 362767"/>
                  <a:gd name="connsiteY59" fmla="*/ 0 h 805448"/>
                  <a:gd name="connsiteX0" fmla="*/ 0 w 362767"/>
                  <a:gd name="connsiteY0" fmla="*/ 805448 h 896888"/>
                  <a:gd name="connsiteX1" fmla="*/ 71438 w 362767"/>
                  <a:gd name="connsiteY1" fmla="*/ 27559 h 896888"/>
                  <a:gd name="connsiteX2" fmla="*/ 80840 w 362767"/>
                  <a:gd name="connsiteY2" fmla="*/ 26431 h 896888"/>
                  <a:gd name="connsiteX3" fmla="*/ 103746 w 362767"/>
                  <a:gd name="connsiteY3" fmla="*/ 29955 h 896888"/>
                  <a:gd name="connsiteX4" fmla="*/ 128415 w 362767"/>
                  <a:gd name="connsiteY4" fmla="*/ 44051 h 896888"/>
                  <a:gd name="connsiteX5" fmla="*/ 137225 w 362767"/>
                  <a:gd name="connsiteY5" fmla="*/ 52861 h 896888"/>
                  <a:gd name="connsiteX6" fmla="*/ 144273 w 362767"/>
                  <a:gd name="connsiteY6" fmla="*/ 61672 h 896888"/>
                  <a:gd name="connsiteX7" fmla="*/ 165418 w 362767"/>
                  <a:gd name="connsiteY7" fmla="*/ 63434 h 896888"/>
                  <a:gd name="connsiteX8" fmla="*/ 170704 w 362767"/>
                  <a:gd name="connsiteY8" fmla="*/ 44051 h 896888"/>
                  <a:gd name="connsiteX9" fmla="*/ 183038 w 362767"/>
                  <a:gd name="connsiteY9" fmla="*/ 26431 h 896888"/>
                  <a:gd name="connsiteX10" fmla="*/ 184800 w 362767"/>
                  <a:gd name="connsiteY10" fmla="*/ 14096 h 896888"/>
                  <a:gd name="connsiteX11" fmla="*/ 205945 w 362767"/>
                  <a:gd name="connsiteY11" fmla="*/ 7048 h 896888"/>
                  <a:gd name="connsiteX12" fmla="*/ 223565 w 362767"/>
                  <a:gd name="connsiteY12" fmla="*/ 0 h 896888"/>
                  <a:gd name="connsiteX13" fmla="*/ 232376 w 362767"/>
                  <a:gd name="connsiteY13" fmla="*/ 0 h 896888"/>
                  <a:gd name="connsiteX14" fmla="*/ 235900 w 362767"/>
                  <a:gd name="connsiteY14" fmla="*/ 7048 h 896888"/>
                  <a:gd name="connsiteX15" fmla="*/ 221803 w 362767"/>
                  <a:gd name="connsiteY15" fmla="*/ 58148 h 896888"/>
                  <a:gd name="connsiteX16" fmla="*/ 221803 w 362767"/>
                  <a:gd name="connsiteY16" fmla="*/ 89864 h 896888"/>
                  <a:gd name="connsiteX17" fmla="*/ 218279 w 362767"/>
                  <a:gd name="connsiteY17" fmla="*/ 105723 h 896888"/>
                  <a:gd name="connsiteX18" fmla="*/ 205945 w 362767"/>
                  <a:gd name="connsiteY18" fmla="*/ 121581 h 896888"/>
                  <a:gd name="connsiteX19" fmla="*/ 204183 w 362767"/>
                  <a:gd name="connsiteY19" fmla="*/ 130391 h 896888"/>
                  <a:gd name="connsiteX20" fmla="*/ 205945 w 362767"/>
                  <a:gd name="connsiteY20" fmla="*/ 137440 h 896888"/>
                  <a:gd name="connsiteX21" fmla="*/ 223565 w 362767"/>
                  <a:gd name="connsiteY21" fmla="*/ 137440 h 896888"/>
                  <a:gd name="connsiteX22" fmla="*/ 218279 w 362767"/>
                  <a:gd name="connsiteY22" fmla="*/ 158584 h 896888"/>
                  <a:gd name="connsiteX23" fmla="*/ 241186 w 362767"/>
                  <a:gd name="connsiteY23" fmla="*/ 174443 h 896888"/>
                  <a:gd name="connsiteX24" fmla="*/ 237662 w 362767"/>
                  <a:gd name="connsiteY24" fmla="*/ 192063 h 896888"/>
                  <a:gd name="connsiteX25" fmla="*/ 255282 w 362767"/>
                  <a:gd name="connsiteY25" fmla="*/ 243162 h 896888"/>
                  <a:gd name="connsiteX26" fmla="*/ 283475 w 362767"/>
                  <a:gd name="connsiteY26" fmla="*/ 273117 h 896888"/>
                  <a:gd name="connsiteX27" fmla="*/ 295809 w 362767"/>
                  <a:gd name="connsiteY27" fmla="*/ 292500 h 896888"/>
                  <a:gd name="connsiteX28" fmla="*/ 316954 w 362767"/>
                  <a:gd name="connsiteY28" fmla="*/ 285451 h 896888"/>
                  <a:gd name="connsiteX29" fmla="*/ 362767 w 362767"/>
                  <a:gd name="connsiteY29" fmla="*/ 292500 h 896888"/>
                  <a:gd name="connsiteX30" fmla="*/ 348671 w 362767"/>
                  <a:gd name="connsiteY30" fmla="*/ 318930 h 896888"/>
                  <a:gd name="connsiteX31" fmla="*/ 357481 w 362767"/>
                  <a:gd name="connsiteY31" fmla="*/ 340075 h 896888"/>
                  <a:gd name="connsiteX32" fmla="*/ 357481 w 362767"/>
                  <a:gd name="connsiteY32" fmla="*/ 355933 h 896888"/>
                  <a:gd name="connsiteX33" fmla="*/ 346909 w 362767"/>
                  <a:gd name="connsiteY33" fmla="*/ 364744 h 896888"/>
                  <a:gd name="connsiteX34" fmla="*/ 348671 w 362767"/>
                  <a:gd name="connsiteY34" fmla="*/ 378840 h 896888"/>
                  <a:gd name="connsiteX35" fmla="*/ 327526 w 362767"/>
                  <a:gd name="connsiteY35" fmla="*/ 391174 h 896888"/>
                  <a:gd name="connsiteX36" fmla="*/ 301095 w 362767"/>
                  <a:gd name="connsiteY36" fmla="*/ 394698 h 896888"/>
                  <a:gd name="connsiteX37" fmla="*/ 290523 w 362767"/>
                  <a:gd name="connsiteY37" fmla="*/ 384126 h 896888"/>
                  <a:gd name="connsiteX38" fmla="*/ 262330 w 362767"/>
                  <a:gd name="connsiteY38" fmla="*/ 392936 h 896888"/>
                  <a:gd name="connsiteX39" fmla="*/ 242948 w 362767"/>
                  <a:gd name="connsiteY39" fmla="*/ 378840 h 896888"/>
                  <a:gd name="connsiteX40" fmla="*/ 223565 w 362767"/>
                  <a:gd name="connsiteY40" fmla="*/ 389412 h 896888"/>
                  <a:gd name="connsiteX41" fmla="*/ 186563 w 362767"/>
                  <a:gd name="connsiteY41" fmla="*/ 401746 h 896888"/>
                  <a:gd name="connsiteX42" fmla="*/ 170704 w 362767"/>
                  <a:gd name="connsiteY42" fmla="*/ 429939 h 896888"/>
                  <a:gd name="connsiteX43" fmla="*/ 160132 w 362767"/>
                  <a:gd name="connsiteY43" fmla="*/ 436987 h 896888"/>
                  <a:gd name="connsiteX44" fmla="*/ 146035 w 362767"/>
                  <a:gd name="connsiteY44" fmla="*/ 459894 h 896888"/>
                  <a:gd name="connsiteX45" fmla="*/ 146035 w 362767"/>
                  <a:gd name="connsiteY45" fmla="*/ 495135 h 896888"/>
                  <a:gd name="connsiteX46" fmla="*/ 131939 w 362767"/>
                  <a:gd name="connsiteY46" fmla="*/ 496897 h 896888"/>
                  <a:gd name="connsiteX47" fmla="*/ 128415 w 362767"/>
                  <a:gd name="connsiteY47" fmla="*/ 507469 h 896888"/>
                  <a:gd name="connsiteX48" fmla="*/ 110795 w 362767"/>
                  <a:gd name="connsiteY48" fmla="*/ 525090 h 896888"/>
                  <a:gd name="connsiteX49" fmla="*/ 119605 w 362767"/>
                  <a:gd name="connsiteY49" fmla="*/ 532138 h 896888"/>
                  <a:gd name="connsiteX50" fmla="*/ 126653 w 362767"/>
                  <a:gd name="connsiteY50" fmla="*/ 570903 h 896888"/>
                  <a:gd name="connsiteX51" fmla="*/ 123129 w 362767"/>
                  <a:gd name="connsiteY51" fmla="*/ 577951 h 896888"/>
                  <a:gd name="connsiteX52" fmla="*/ 128415 w 362767"/>
                  <a:gd name="connsiteY52" fmla="*/ 597334 h 896888"/>
                  <a:gd name="connsiteX53" fmla="*/ 103746 w 362767"/>
                  <a:gd name="connsiteY53" fmla="*/ 597334 h 896888"/>
                  <a:gd name="connsiteX54" fmla="*/ 103746 w 362767"/>
                  <a:gd name="connsiteY54" fmla="*/ 611430 h 896888"/>
                  <a:gd name="connsiteX55" fmla="*/ 117843 w 362767"/>
                  <a:gd name="connsiteY55" fmla="*/ 616716 h 896888"/>
                  <a:gd name="connsiteX56" fmla="*/ 112557 w 362767"/>
                  <a:gd name="connsiteY56" fmla="*/ 632574 h 896888"/>
                  <a:gd name="connsiteX57" fmla="*/ 137225 w 362767"/>
                  <a:gd name="connsiteY57" fmla="*/ 660767 h 896888"/>
                  <a:gd name="connsiteX58" fmla="*/ 133174 w 362767"/>
                  <a:gd name="connsiteY58" fmla="*/ 691148 h 896888"/>
                  <a:gd name="connsiteX59" fmla="*/ 91440 w 362767"/>
                  <a:gd name="connsiteY59" fmla="*/ 896888 h 896888"/>
                  <a:gd name="connsiteX0" fmla="*/ 0 w 362767"/>
                  <a:gd name="connsiteY0" fmla="*/ 805448 h 805448"/>
                  <a:gd name="connsiteX1" fmla="*/ 71438 w 362767"/>
                  <a:gd name="connsiteY1" fmla="*/ 27559 h 805448"/>
                  <a:gd name="connsiteX2" fmla="*/ 80840 w 362767"/>
                  <a:gd name="connsiteY2" fmla="*/ 26431 h 805448"/>
                  <a:gd name="connsiteX3" fmla="*/ 103746 w 362767"/>
                  <a:gd name="connsiteY3" fmla="*/ 29955 h 805448"/>
                  <a:gd name="connsiteX4" fmla="*/ 128415 w 362767"/>
                  <a:gd name="connsiteY4" fmla="*/ 44051 h 805448"/>
                  <a:gd name="connsiteX5" fmla="*/ 137225 w 362767"/>
                  <a:gd name="connsiteY5" fmla="*/ 52861 h 805448"/>
                  <a:gd name="connsiteX6" fmla="*/ 144273 w 362767"/>
                  <a:gd name="connsiteY6" fmla="*/ 61672 h 805448"/>
                  <a:gd name="connsiteX7" fmla="*/ 165418 w 362767"/>
                  <a:gd name="connsiteY7" fmla="*/ 63434 h 805448"/>
                  <a:gd name="connsiteX8" fmla="*/ 170704 w 362767"/>
                  <a:gd name="connsiteY8" fmla="*/ 44051 h 805448"/>
                  <a:gd name="connsiteX9" fmla="*/ 183038 w 362767"/>
                  <a:gd name="connsiteY9" fmla="*/ 26431 h 805448"/>
                  <a:gd name="connsiteX10" fmla="*/ 184800 w 362767"/>
                  <a:gd name="connsiteY10" fmla="*/ 14096 h 805448"/>
                  <a:gd name="connsiteX11" fmla="*/ 205945 w 362767"/>
                  <a:gd name="connsiteY11" fmla="*/ 7048 h 805448"/>
                  <a:gd name="connsiteX12" fmla="*/ 223565 w 362767"/>
                  <a:gd name="connsiteY12" fmla="*/ 0 h 805448"/>
                  <a:gd name="connsiteX13" fmla="*/ 232376 w 362767"/>
                  <a:gd name="connsiteY13" fmla="*/ 0 h 805448"/>
                  <a:gd name="connsiteX14" fmla="*/ 235900 w 362767"/>
                  <a:gd name="connsiteY14" fmla="*/ 7048 h 805448"/>
                  <a:gd name="connsiteX15" fmla="*/ 221803 w 362767"/>
                  <a:gd name="connsiteY15" fmla="*/ 58148 h 805448"/>
                  <a:gd name="connsiteX16" fmla="*/ 221803 w 362767"/>
                  <a:gd name="connsiteY16" fmla="*/ 89864 h 805448"/>
                  <a:gd name="connsiteX17" fmla="*/ 218279 w 362767"/>
                  <a:gd name="connsiteY17" fmla="*/ 105723 h 805448"/>
                  <a:gd name="connsiteX18" fmla="*/ 205945 w 362767"/>
                  <a:gd name="connsiteY18" fmla="*/ 121581 h 805448"/>
                  <a:gd name="connsiteX19" fmla="*/ 204183 w 362767"/>
                  <a:gd name="connsiteY19" fmla="*/ 130391 h 805448"/>
                  <a:gd name="connsiteX20" fmla="*/ 205945 w 362767"/>
                  <a:gd name="connsiteY20" fmla="*/ 137440 h 805448"/>
                  <a:gd name="connsiteX21" fmla="*/ 223565 w 362767"/>
                  <a:gd name="connsiteY21" fmla="*/ 137440 h 805448"/>
                  <a:gd name="connsiteX22" fmla="*/ 218279 w 362767"/>
                  <a:gd name="connsiteY22" fmla="*/ 158584 h 805448"/>
                  <a:gd name="connsiteX23" fmla="*/ 241186 w 362767"/>
                  <a:gd name="connsiteY23" fmla="*/ 174443 h 805448"/>
                  <a:gd name="connsiteX24" fmla="*/ 237662 w 362767"/>
                  <a:gd name="connsiteY24" fmla="*/ 192063 h 805448"/>
                  <a:gd name="connsiteX25" fmla="*/ 255282 w 362767"/>
                  <a:gd name="connsiteY25" fmla="*/ 243162 h 805448"/>
                  <a:gd name="connsiteX26" fmla="*/ 283475 w 362767"/>
                  <a:gd name="connsiteY26" fmla="*/ 273117 h 805448"/>
                  <a:gd name="connsiteX27" fmla="*/ 295809 w 362767"/>
                  <a:gd name="connsiteY27" fmla="*/ 292500 h 805448"/>
                  <a:gd name="connsiteX28" fmla="*/ 316954 w 362767"/>
                  <a:gd name="connsiteY28" fmla="*/ 285451 h 805448"/>
                  <a:gd name="connsiteX29" fmla="*/ 362767 w 362767"/>
                  <a:gd name="connsiteY29" fmla="*/ 292500 h 805448"/>
                  <a:gd name="connsiteX30" fmla="*/ 348671 w 362767"/>
                  <a:gd name="connsiteY30" fmla="*/ 318930 h 805448"/>
                  <a:gd name="connsiteX31" fmla="*/ 357481 w 362767"/>
                  <a:gd name="connsiteY31" fmla="*/ 340075 h 805448"/>
                  <a:gd name="connsiteX32" fmla="*/ 357481 w 362767"/>
                  <a:gd name="connsiteY32" fmla="*/ 355933 h 805448"/>
                  <a:gd name="connsiteX33" fmla="*/ 346909 w 362767"/>
                  <a:gd name="connsiteY33" fmla="*/ 364744 h 805448"/>
                  <a:gd name="connsiteX34" fmla="*/ 348671 w 362767"/>
                  <a:gd name="connsiteY34" fmla="*/ 378840 h 805448"/>
                  <a:gd name="connsiteX35" fmla="*/ 327526 w 362767"/>
                  <a:gd name="connsiteY35" fmla="*/ 391174 h 805448"/>
                  <a:gd name="connsiteX36" fmla="*/ 301095 w 362767"/>
                  <a:gd name="connsiteY36" fmla="*/ 394698 h 805448"/>
                  <a:gd name="connsiteX37" fmla="*/ 290523 w 362767"/>
                  <a:gd name="connsiteY37" fmla="*/ 384126 h 805448"/>
                  <a:gd name="connsiteX38" fmla="*/ 262330 w 362767"/>
                  <a:gd name="connsiteY38" fmla="*/ 392936 h 805448"/>
                  <a:gd name="connsiteX39" fmla="*/ 242948 w 362767"/>
                  <a:gd name="connsiteY39" fmla="*/ 378840 h 805448"/>
                  <a:gd name="connsiteX40" fmla="*/ 223565 w 362767"/>
                  <a:gd name="connsiteY40" fmla="*/ 389412 h 805448"/>
                  <a:gd name="connsiteX41" fmla="*/ 186563 w 362767"/>
                  <a:gd name="connsiteY41" fmla="*/ 401746 h 805448"/>
                  <a:gd name="connsiteX42" fmla="*/ 170704 w 362767"/>
                  <a:gd name="connsiteY42" fmla="*/ 429939 h 805448"/>
                  <a:gd name="connsiteX43" fmla="*/ 160132 w 362767"/>
                  <a:gd name="connsiteY43" fmla="*/ 436987 h 805448"/>
                  <a:gd name="connsiteX44" fmla="*/ 146035 w 362767"/>
                  <a:gd name="connsiteY44" fmla="*/ 459894 h 805448"/>
                  <a:gd name="connsiteX45" fmla="*/ 146035 w 362767"/>
                  <a:gd name="connsiteY45" fmla="*/ 495135 h 805448"/>
                  <a:gd name="connsiteX46" fmla="*/ 131939 w 362767"/>
                  <a:gd name="connsiteY46" fmla="*/ 496897 h 805448"/>
                  <a:gd name="connsiteX47" fmla="*/ 128415 w 362767"/>
                  <a:gd name="connsiteY47" fmla="*/ 507469 h 805448"/>
                  <a:gd name="connsiteX48" fmla="*/ 110795 w 362767"/>
                  <a:gd name="connsiteY48" fmla="*/ 525090 h 805448"/>
                  <a:gd name="connsiteX49" fmla="*/ 119605 w 362767"/>
                  <a:gd name="connsiteY49" fmla="*/ 532138 h 805448"/>
                  <a:gd name="connsiteX50" fmla="*/ 126653 w 362767"/>
                  <a:gd name="connsiteY50" fmla="*/ 570903 h 805448"/>
                  <a:gd name="connsiteX51" fmla="*/ 123129 w 362767"/>
                  <a:gd name="connsiteY51" fmla="*/ 577951 h 805448"/>
                  <a:gd name="connsiteX52" fmla="*/ 128415 w 362767"/>
                  <a:gd name="connsiteY52" fmla="*/ 597334 h 805448"/>
                  <a:gd name="connsiteX53" fmla="*/ 103746 w 362767"/>
                  <a:gd name="connsiteY53" fmla="*/ 597334 h 805448"/>
                  <a:gd name="connsiteX54" fmla="*/ 103746 w 362767"/>
                  <a:gd name="connsiteY54" fmla="*/ 611430 h 805448"/>
                  <a:gd name="connsiteX55" fmla="*/ 117843 w 362767"/>
                  <a:gd name="connsiteY55" fmla="*/ 616716 h 805448"/>
                  <a:gd name="connsiteX56" fmla="*/ 112557 w 362767"/>
                  <a:gd name="connsiteY56" fmla="*/ 632574 h 805448"/>
                  <a:gd name="connsiteX57" fmla="*/ 137225 w 362767"/>
                  <a:gd name="connsiteY57" fmla="*/ 660767 h 805448"/>
                  <a:gd name="connsiteX58" fmla="*/ 133174 w 362767"/>
                  <a:gd name="connsiteY58" fmla="*/ 691148 h 805448"/>
                  <a:gd name="connsiteX0" fmla="*/ 0 w 291329"/>
                  <a:gd name="connsiteY0" fmla="*/ 27559 h 691148"/>
                  <a:gd name="connsiteX1" fmla="*/ 9402 w 291329"/>
                  <a:gd name="connsiteY1" fmla="*/ 26431 h 691148"/>
                  <a:gd name="connsiteX2" fmla="*/ 32308 w 291329"/>
                  <a:gd name="connsiteY2" fmla="*/ 29955 h 691148"/>
                  <a:gd name="connsiteX3" fmla="*/ 56977 w 291329"/>
                  <a:gd name="connsiteY3" fmla="*/ 44051 h 691148"/>
                  <a:gd name="connsiteX4" fmla="*/ 65787 w 291329"/>
                  <a:gd name="connsiteY4" fmla="*/ 52861 h 691148"/>
                  <a:gd name="connsiteX5" fmla="*/ 72835 w 291329"/>
                  <a:gd name="connsiteY5" fmla="*/ 61672 h 691148"/>
                  <a:gd name="connsiteX6" fmla="*/ 93980 w 291329"/>
                  <a:gd name="connsiteY6" fmla="*/ 63434 h 691148"/>
                  <a:gd name="connsiteX7" fmla="*/ 99266 w 291329"/>
                  <a:gd name="connsiteY7" fmla="*/ 44051 h 691148"/>
                  <a:gd name="connsiteX8" fmla="*/ 111600 w 291329"/>
                  <a:gd name="connsiteY8" fmla="*/ 26431 h 691148"/>
                  <a:gd name="connsiteX9" fmla="*/ 113362 w 291329"/>
                  <a:gd name="connsiteY9" fmla="*/ 14096 h 691148"/>
                  <a:gd name="connsiteX10" fmla="*/ 134507 w 291329"/>
                  <a:gd name="connsiteY10" fmla="*/ 7048 h 691148"/>
                  <a:gd name="connsiteX11" fmla="*/ 152127 w 291329"/>
                  <a:gd name="connsiteY11" fmla="*/ 0 h 691148"/>
                  <a:gd name="connsiteX12" fmla="*/ 160938 w 291329"/>
                  <a:gd name="connsiteY12" fmla="*/ 0 h 691148"/>
                  <a:gd name="connsiteX13" fmla="*/ 164462 w 291329"/>
                  <a:gd name="connsiteY13" fmla="*/ 7048 h 691148"/>
                  <a:gd name="connsiteX14" fmla="*/ 150365 w 291329"/>
                  <a:gd name="connsiteY14" fmla="*/ 58148 h 691148"/>
                  <a:gd name="connsiteX15" fmla="*/ 150365 w 291329"/>
                  <a:gd name="connsiteY15" fmla="*/ 89864 h 691148"/>
                  <a:gd name="connsiteX16" fmla="*/ 146841 w 291329"/>
                  <a:gd name="connsiteY16" fmla="*/ 105723 h 691148"/>
                  <a:gd name="connsiteX17" fmla="*/ 134507 w 291329"/>
                  <a:gd name="connsiteY17" fmla="*/ 121581 h 691148"/>
                  <a:gd name="connsiteX18" fmla="*/ 132745 w 291329"/>
                  <a:gd name="connsiteY18" fmla="*/ 130391 h 691148"/>
                  <a:gd name="connsiteX19" fmla="*/ 134507 w 291329"/>
                  <a:gd name="connsiteY19" fmla="*/ 137440 h 691148"/>
                  <a:gd name="connsiteX20" fmla="*/ 152127 w 291329"/>
                  <a:gd name="connsiteY20" fmla="*/ 137440 h 691148"/>
                  <a:gd name="connsiteX21" fmla="*/ 146841 w 291329"/>
                  <a:gd name="connsiteY21" fmla="*/ 158584 h 691148"/>
                  <a:gd name="connsiteX22" fmla="*/ 169748 w 291329"/>
                  <a:gd name="connsiteY22" fmla="*/ 174443 h 691148"/>
                  <a:gd name="connsiteX23" fmla="*/ 166224 w 291329"/>
                  <a:gd name="connsiteY23" fmla="*/ 192063 h 691148"/>
                  <a:gd name="connsiteX24" fmla="*/ 183844 w 291329"/>
                  <a:gd name="connsiteY24" fmla="*/ 243162 h 691148"/>
                  <a:gd name="connsiteX25" fmla="*/ 212037 w 291329"/>
                  <a:gd name="connsiteY25" fmla="*/ 273117 h 691148"/>
                  <a:gd name="connsiteX26" fmla="*/ 224371 w 291329"/>
                  <a:gd name="connsiteY26" fmla="*/ 292500 h 691148"/>
                  <a:gd name="connsiteX27" fmla="*/ 245516 w 291329"/>
                  <a:gd name="connsiteY27" fmla="*/ 285451 h 691148"/>
                  <a:gd name="connsiteX28" fmla="*/ 291329 w 291329"/>
                  <a:gd name="connsiteY28" fmla="*/ 292500 h 691148"/>
                  <a:gd name="connsiteX29" fmla="*/ 277233 w 291329"/>
                  <a:gd name="connsiteY29" fmla="*/ 318930 h 691148"/>
                  <a:gd name="connsiteX30" fmla="*/ 286043 w 291329"/>
                  <a:gd name="connsiteY30" fmla="*/ 340075 h 691148"/>
                  <a:gd name="connsiteX31" fmla="*/ 286043 w 291329"/>
                  <a:gd name="connsiteY31" fmla="*/ 355933 h 691148"/>
                  <a:gd name="connsiteX32" fmla="*/ 275471 w 291329"/>
                  <a:gd name="connsiteY32" fmla="*/ 364744 h 691148"/>
                  <a:gd name="connsiteX33" fmla="*/ 277233 w 291329"/>
                  <a:gd name="connsiteY33" fmla="*/ 378840 h 691148"/>
                  <a:gd name="connsiteX34" fmla="*/ 256088 w 291329"/>
                  <a:gd name="connsiteY34" fmla="*/ 391174 h 691148"/>
                  <a:gd name="connsiteX35" fmla="*/ 229657 w 291329"/>
                  <a:gd name="connsiteY35" fmla="*/ 394698 h 691148"/>
                  <a:gd name="connsiteX36" fmla="*/ 219085 w 291329"/>
                  <a:gd name="connsiteY36" fmla="*/ 384126 h 691148"/>
                  <a:gd name="connsiteX37" fmla="*/ 190892 w 291329"/>
                  <a:gd name="connsiteY37" fmla="*/ 392936 h 691148"/>
                  <a:gd name="connsiteX38" fmla="*/ 171510 w 291329"/>
                  <a:gd name="connsiteY38" fmla="*/ 378840 h 691148"/>
                  <a:gd name="connsiteX39" fmla="*/ 152127 w 291329"/>
                  <a:gd name="connsiteY39" fmla="*/ 389412 h 691148"/>
                  <a:gd name="connsiteX40" fmla="*/ 115125 w 291329"/>
                  <a:gd name="connsiteY40" fmla="*/ 401746 h 691148"/>
                  <a:gd name="connsiteX41" fmla="*/ 99266 w 291329"/>
                  <a:gd name="connsiteY41" fmla="*/ 429939 h 691148"/>
                  <a:gd name="connsiteX42" fmla="*/ 88694 w 291329"/>
                  <a:gd name="connsiteY42" fmla="*/ 436987 h 691148"/>
                  <a:gd name="connsiteX43" fmla="*/ 74597 w 291329"/>
                  <a:gd name="connsiteY43" fmla="*/ 459894 h 691148"/>
                  <a:gd name="connsiteX44" fmla="*/ 74597 w 291329"/>
                  <a:gd name="connsiteY44" fmla="*/ 495135 h 691148"/>
                  <a:gd name="connsiteX45" fmla="*/ 60501 w 291329"/>
                  <a:gd name="connsiteY45" fmla="*/ 496897 h 691148"/>
                  <a:gd name="connsiteX46" fmla="*/ 56977 w 291329"/>
                  <a:gd name="connsiteY46" fmla="*/ 507469 h 691148"/>
                  <a:gd name="connsiteX47" fmla="*/ 39357 w 291329"/>
                  <a:gd name="connsiteY47" fmla="*/ 525090 h 691148"/>
                  <a:gd name="connsiteX48" fmla="*/ 48167 w 291329"/>
                  <a:gd name="connsiteY48" fmla="*/ 532138 h 691148"/>
                  <a:gd name="connsiteX49" fmla="*/ 55215 w 291329"/>
                  <a:gd name="connsiteY49" fmla="*/ 570903 h 691148"/>
                  <a:gd name="connsiteX50" fmla="*/ 51691 w 291329"/>
                  <a:gd name="connsiteY50" fmla="*/ 577951 h 691148"/>
                  <a:gd name="connsiteX51" fmla="*/ 56977 w 291329"/>
                  <a:gd name="connsiteY51" fmla="*/ 597334 h 691148"/>
                  <a:gd name="connsiteX52" fmla="*/ 32308 w 291329"/>
                  <a:gd name="connsiteY52" fmla="*/ 597334 h 691148"/>
                  <a:gd name="connsiteX53" fmla="*/ 32308 w 291329"/>
                  <a:gd name="connsiteY53" fmla="*/ 611430 h 691148"/>
                  <a:gd name="connsiteX54" fmla="*/ 46405 w 291329"/>
                  <a:gd name="connsiteY54" fmla="*/ 616716 h 691148"/>
                  <a:gd name="connsiteX55" fmla="*/ 41119 w 291329"/>
                  <a:gd name="connsiteY55" fmla="*/ 632574 h 691148"/>
                  <a:gd name="connsiteX56" fmla="*/ 65787 w 291329"/>
                  <a:gd name="connsiteY56" fmla="*/ 660767 h 691148"/>
                  <a:gd name="connsiteX57" fmla="*/ 61736 w 291329"/>
                  <a:gd name="connsiteY57" fmla="*/ 691148 h 6911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</a:cxnLst>
                <a:rect l="l" t="t" r="r" b="b"/>
                <a:pathLst>
                  <a:path w="291329" h="691148">
                    <a:moveTo>
                      <a:pt x="0" y="27559"/>
                    </a:moveTo>
                    <a:lnTo>
                      <a:pt x="9402" y="26431"/>
                    </a:lnTo>
                    <a:lnTo>
                      <a:pt x="32308" y="29955"/>
                    </a:lnTo>
                    <a:lnTo>
                      <a:pt x="56977" y="44051"/>
                    </a:lnTo>
                    <a:lnTo>
                      <a:pt x="65787" y="52861"/>
                    </a:lnTo>
                    <a:lnTo>
                      <a:pt x="72835" y="61672"/>
                    </a:lnTo>
                    <a:lnTo>
                      <a:pt x="93980" y="63434"/>
                    </a:lnTo>
                    <a:lnTo>
                      <a:pt x="99266" y="44051"/>
                    </a:lnTo>
                    <a:lnTo>
                      <a:pt x="111600" y="26431"/>
                    </a:lnTo>
                    <a:lnTo>
                      <a:pt x="113362" y="14096"/>
                    </a:lnTo>
                    <a:lnTo>
                      <a:pt x="134507" y="7048"/>
                    </a:lnTo>
                    <a:lnTo>
                      <a:pt x="152127" y="0"/>
                    </a:lnTo>
                    <a:lnTo>
                      <a:pt x="160938" y="0"/>
                    </a:lnTo>
                    <a:lnTo>
                      <a:pt x="164462" y="7048"/>
                    </a:lnTo>
                    <a:lnTo>
                      <a:pt x="150365" y="58148"/>
                    </a:lnTo>
                    <a:lnTo>
                      <a:pt x="150365" y="89864"/>
                    </a:lnTo>
                    <a:lnTo>
                      <a:pt x="146841" y="105723"/>
                    </a:lnTo>
                    <a:lnTo>
                      <a:pt x="134507" y="121581"/>
                    </a:lnTo>
                    <a:lnTo>
                      <a:pt x="132745" y="130391"/>
                    </a:lnTo>
                    <a:lnTo>
                      <a:pt x="134507" y="137440"/>
                    </a:lnTo>
                    <a:lnTo>
                      <a:pt x="152127" y="137440"/>
                    </a:lnTo>
                    <a:lnTo>
                      <a:pt x="146841" y="158584"/>
                    </a:lnTo>
                    <a:lnTo>
                      <a:pt x="169748" y="174443"/>
                    </a:lnTo>
                    <a:lnTo>
                      <a:pt x="166224" y="192063"/>
                    </a:lnTo>
                    <a:lnTo>
                      <a:pt x="183844" y="243162"/>
                    </a:lnTo>
                    <a:lnTo>
                      <a:pt x="212037" y="273117"/>
                    </a:lnTo>
                    <a:lnTo>
                      <a:pt x="224371" y="292500"/>
                    </a:lnTo>
                    <a:lnTo>
                      <a:pt x="245516" y="285451"/>
                    </a:lnTo>
                    <a:lnTo>
                      <a:pt x="291329" y="292500"/>
                    </a:lnTo>
                    <a:lnTo>
                      <a:pt x="277233" y="318930"/>
                    </a:lnTo>
                    <a:lnTo>
                      <a:pt x="286043" y="340075"/>
                    </a:lnTo>
                    <a:lnTo>
                      <a:pt x="286043" y="355933"/>
                    </a:lnTo>
                    <a:lnTo>
                      <a:pt x="275471" y="364744"/>
                    </a:lnTo>
                    <a:lnTo>
                      <a:pt x="277233" y="378840"/>
                    </a:lnTo>
                    <a:lnTo>
                      <a:pt x="256088" y="391174"/>
                    </a:lnTo>
                    <a:lnTo>
                      <a:pt x="229657" y="394698"/>
                    </a:lnTo>
                    <a:lnTo>
                      <a:pt x="219085" y="384126"/>
                    </a:lnTo>
                    <a:lnTo>
                      <a:pt x="190892" y="392936"/>
                    </a:lnTo>
                    <a:lnTo>
                      <a:pt x="171510" y="378840"/>
                    </a:lnTo>
                    <a:lnTo>
                      <a:pt x="152127" y="389412"/>
                    </a:lnTo>
                    <a:lnTo>
                      <a:pt x="115125" y="401746"/>
                    </a:lnTo>
                    <a:lnTo>
                      <a:pt x="99266" y="429939"/>
                    </a:lnTo>
                    <a:lnTo>
                      <a:pt x="88694" y="436987"/>
                    </a:lnTo>
                    <a:lnTo>
                      <a:pt x="74597" y="459894"/>
                    </a:lnTo>
                    <a:lnTo>
                      <a:pt x="74597" y="495135"/>
                    </a:lnTo>
                    <a:lnTo>
                      <a:pt x="60501" y="496897"/>
                    </a:lnTo>
                    <a:lnTo>
                      <a:pt x="56977" y="507469"/>
                    </a:lnTo>
                    <a:lnTo>
                      <a:pt x="39357" y="525090"/>
                    </a:lnTo>
                    <a:lnTo>
                      <a:pt x="48167" y="532138"/>
                    </a:lnTo>
                    <a:lnTo>
                      <a:pt x="55215" y="570903"/>
                    </a:lnTo>
                    <a:lnTo>
                      <a:pt x="51691" y="577951"/>
                    </a:lnTo>
                    <a:lnTo>
                      <a:pt x="56977" y="597334"/>
                    </a:lnTo>
                    <a:lnTo>
                      <a:pt x="32308" y="597334"/>
                    </a:lnTo>
                    <a:lnTo>
                      <a:pt x="32308" y="611430"/>
                    </a:lnTo>
                    <a:lnTo>
                      <a:pt x="46405" y="616716"/>
                    </a:lnTo>
                    <a:lnTo>
                      <a:pt x="41119" y="632574"/>
                    </a:lnTo>
                    <a:lnTo>
                      <a:pt x="65787" y="660767"/>
                    </a:lnTo>
                    <a:lnTo>
                      <a:pt x="61736" y="691148"/>
                    </a:lnTo>
                  </a:path>
                </a:pathLst>
              </a:custGeom>
              <a:noFill/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12" name="フリーフォーム: 図形 611">
                <a:extLst>
                  <a:ext uri="{FF2B5EF4-FFF2-40B4-BE49-F238E27FC236}">
                    <a16:creationId xmlns:a16="http://schemas.microsoft.com/office/drawing/2014/main" id="{3791C588-F11E-AE30-001C-8B0BB4B07691}"/>
                  </a:ext>
                </a:extLst>
              </p:cNvPr>
              <p:cNvSpPr/>
              <p:nvPr/>
            </p:nvSpPr>
            <p:spPr>
              <a:xfrm>
                <a:off x="2015597" y="2926503"/>
                <a:ext cx="1143447" cy="623015"/>
              </a:xfrm>
              <a:custGeom>
                <a:avLst/>
                <a:gdLst>
                  <a:gd name="connsiteX0" fmla="*/ 683847 w 1143447"/>
                  <a:gd name="connsiteY0" fmla="*/ 0 h 623015"/>
                  <a:gd name="connsiteX1" fmla="*/ 694126 w 1143447"/>
                  <a:gd name="connsiteY1" fmla="*/ 14684 h 623015"/>
                  <a:gd name="connsiteX2" fmla="*/ 705873 w 1143447"/>
                  <a:gd name="connsiteY2" fmla="*/ 27899 h 623015"/>
                  <a:gd name="connsiteX3" fmla="*/ 729366 w 1143447"/>
                  <a:gd name="connsiteY3" fmla="*/ 30836 h 623015"/>
                  <a:gd name="connsiteX4" fmla="*/ 755797 w 1143447"/>
                  <a:gd name="connsiteY4" fmla="*/ 39646 h 623015"/>
                  <a:gd name="connsiteX5" fmla="*/ 774886 w 1143447"/>
                  <a:gd name="connsiteY5" fmla="*/ 39646 h 623015"/>
                  <a:gd name="connsiteX6" fmla="*/ 788101 w 1143447"/>
                  <a:gd name="connsiteY6" fmla="*/ 41115 h 623015"/>
                  <a:gd name="connsiteX7" fmla="*/ 805722 w 1143447"/>
                  <a:gd name="connsiteY7" fmla="*/ 38178 h 623015"/>
                  <a:gd name="connsiteX8" fmla="*/ 836558 w 1143447"/>
                  <a:gd name="connsiteY8" fmla="*/ 67545 h 623015"/>
                  <a:gd name="connsiteX9" fmla="*/ 876204 w 1143447"/>
                  <a:gd name="connsiteY9" fmla="*/ 74887 h 623015"/>
                  <a:gd name="connsiteX10" fmla="*/ 893824 w 1143447"/>
                  <a:gd name="connsiteY10" fmla="*/ 57267 h 623015"/>
                  <a:gd name="connsiteX11" fmla="*/ 895292 w 1143447"/>
                  <a:gd name="connsiteY11" fmla="*/ 44051 h 623015"/>
                  <a:gd name="connsiteX12" fmla="*/ 912913 w 1143447"/>
                  <a:gd name="connsiteY12" fmla="*/ 38178 h 623015"/>
                  <a:gd name="connsiteX13" fmla="*/ 920255 w 1143447"/>
                  <a:gd name="connsiteY13" fmla="*/ 52861 h 623015"/>
                  <a:gd name="connsiteX14" fmla="*/ 930533 w 1143447"/>
                  <a:gd name="connsiteY14" fmla="*/ 51393 h 623015"/>
                  <a:gd name="connsiteX15" fmla="*/ 946685 w 1143447"/>
                  <a:gd name="connsiteY15" fmla="*/ 48456 h 623015"/>
                  <a:gd name="connsiteX16" fmla="*/ 946685 w 1143447"/>
                  <a:gd name="connsiteY16" fmla="*/ 70482 h 623015"/>
                  <a:gd name="connsiteX17" fmla="*/ 959901 w 1143447"/>
                  <a:gd name="connsiteY17" fmla="*/ 80761 h 623015"/>
                  <a:gd name="connsiteX18" fmla="*/ 968711 w 1143447"/>
                  <a:gd name="connsiteY18" fmla="*/ 142432 h 623015"/>
                  <a:gd name="connsiteX19" fmla="*/ 962838 w 1143447"/>
                  <a:gd name="connsiteY19" fmla="*/ 162989 h 623015"/>
                  <a:gd name="connsiteX20" fmla="*/ 1011294 w 1143447"/>
                  <a:gd name="connsiteY20" fmla="*/ 162989 h 623015"/>
                  <a:gd name="connsiteX21" fmla="*/ 1042130 w 1143447"/>
                  <a:gd name="connsiteY21" fmla="*/ 174736 h 623015"/>
                  <a:gd name="connsiteX22" fmla="*/ 1042130 w 1143447"/>
                  <a:gd name="connsiteY22" fmla="*/ 190888 h 623015"/>
                  <a:gd name="connsiteX23" fmla="*/ 1052408 w 1143447"/>
                  <a:gd name="connsiteY23" fmla="*/ 202635 h 623015"/>
                  <a:gd name="connsiteX24" fmla="*/ 1031851 w 1143447"/>
                  <a:gd name="connsiteY24" fmla="*/ 218787 h 623015"/>
                  <a:gd name="connsiteX25" fmla="*/ 1034788 w 1143447"/>
                  <a:gd name="connsiteY25" fmla="*/ 230534 h 623015"/>
                  <a:gd name="connsiteX26" fmla="*/ 1045066 w 1143447"/>
                  <a:gd name="connsiteY26" fmla="*/ 233471 h 623015"/>
                  <a:gd name="connsiteX27" fmla="*/ 1064155 w 1143447"/>
                  <a:gd name="connsiteY27" fmla="*/ 268712 h 623015"/>
                  <a:gd name="connsiteX28" fmla="*/ 1080307 w 1143447"/>
                  <a:gd name="connsiteY28" fmla="*/ 268712 h 623015"/>
                  <a:gd name="connsiteX29" fmla="*/ 1096459 w 1143447"/>
                  <a:gd name="connsiteY29" fmla="*/ 281927 h 623015"/>
                  <a:gd name="connsiteX30" fmla="*/ 1143447 w 1143447"/>
                  <a:gd name="connsiteY30" fmla="*/ 278991 h 623015"/>
                  <a:gd name="connsiteX31" fmla="*/ 1134637 w 1143447"/>
                  <a:gd name="connsiteY31" fmla="*/ 290738 h 623015"/>
                  <a:gd name="connsiteX32" fmla="*/ 1115548 w 1143447"/>
                  <a:gd name="connsiteY32" fmla="*/ 311295 h 623015"/>
                  <a:gd name="connsiteX33" fmla="*/ 1077370 w 1143447"/>
                  <a:gd name="connsiteY33" fmla="*/ 403802 h 623015"/>
                  <a:gd name="connsiteX34" fmla="*/ 1058282 w 1143447"/>
                  <a:gd name="connsiteY34" fmla="*/ 474284 h 623015"/>
                  <a:gd name="connsiteX35" fmla="*/ 1049471 w 1143447"/>
                  <a:gd name="connsiteY35" fmla="*/ 541829 h 623015"/>
                  <a:gd name="connsiteX36" fmla="*/ 1017167 w 1143447"/>
                  <a:gd name="connsiteY36" fmla="*/ 499246 h 623015"/>
                  <a:gd name="connsiteX37" fmla="*/ 996610 w 1143447"/>
                  <a:gd name="connsiteY37" fmla="*/ 493373 h 623015"/>
                  <a:gd name="connsiteX38" fmla="*/ 996610 w 1143447"/>
                  <a:gd name="connsiteY38" fmla="*/ 477221 h 623015"/>
                  <a:gd name="connsiteX39" fmla="*/ 949622 w 1143447"/>
                  <a:gd name="connsiteY39" fmla="*/ 437575 h 623015"/>
                  <a:gd name="connsiteX40" fmla="*/ 943749 w 1143447"/>
                  <a:gd name="connsiteY40" fmla="*/ 428764 h 623015"/>
                  <a:gd name="connsiteX41" fmla="*/ 943749 w 1143447"/>
                  <a:gd name="connsiteY41" fmla="*/ 403802 h 623015"/>
                  <a:gd name="connsiteX42" fmla="*/ 887951 w 1143447"/>
                  <a:gd name="connsiteY42" fmla="*/ 371498 h 623015"/>
                  <a:gd name="connsiteX43" fmla="*/ 879140 w 1143447"/>
                  <a:gd name="connsiteY43" fmla="*/ 343599 h 623015"/>
                  <a:gd name="connsiteX44" fmla="*/ 871798 w 1143447"/>
                  <a:gd name="connsiteY44" fmla="*/ 333320 h 623015"/>
                  <a:gd name="connsiteX45" fmla="*/ 811595 w 1143447"/>
                  <a:gd name="connsiteY45" fmla="*/ 321573 h 623015"/>
                  <a:gd name="connsiteX46" fmla="*/ 748455 w 1143447"/>
                  <a:gd name="connsiteY46" fmla="*/ 305421 h 623015"/>
                  <a:gd name="connsiteX47" fmla="*/ 736708 w 1143447"/>
                  <a:gd name="connsiteY47" fmla="*/ 292206 h 623015"/>
                  <a:gd name="connsiteX48" fmla="*/ 651543 w 1143447"/>
                  <a:gd name="connsiteY48" fmla="*/ 306890 h 623015"/>
                  <a:gd name="connsiteX49" fmla="*/ 623644 w 1143447"/>
                  <a:gd name="connsiteY49" fmla="*/ 327447 h 623015"/>
                  <a:gd name="connsiteX50" fmla="*/ 532605 w 1143447"/>
                  <a:gd name="connsiteY50" fmla="*/ 375903 h 623015"/>
                  <a:gd name="connsiteX51" fmla="*/ 513516 w 1143447"/>
                  <a:gd name="connsiteY51" fmla="*/ 380308 h 623015"/>
                  <a:gd name="connsiteX52" fmla="*/ 467996 w 1143447"/>
                  <a:gd name="connsiteY52" fmla="*/ 397929 h 623015"/>
                  <a:gd name="connsiteX53" fmla="*/ 459186 w 1143447"/>
                  <a:gd name="connsiteY53" fmla="*/ 408207 h 623015"/>
                  <a:gd name="connsiteX54" fmla="*/ 444502 w 1143447"/>
                  <a:gd name="connsiteY54" fmla="*/ 431701 h 623015"/>
                  <a:gd name="connsiteX55" fmla="*/ 434224 w 1143447"/>
                  <a:gd name="connsiteY55" fmla="*/ 428764 h 623015"/>
                  <a:gd name="connsiteX56" fmla="*/ 416603 w 1143447"/>
                  <a:gd name="connsiteY56" fmla="*/ 422891 h 623015"/>
                  <a:gd name="connsiteX57" fmla="*/ 403388 w 1143447"/>
                  <a:gd name="connsiteY57" fmla="*/ 437575 h 623015"/>
                  <a:gd name="connsiteX58" fmla="*/ 398983 w 1143447"/>
                  <a:gd name="connsiteY58" fmla="*/ 452258 h 623015"/>
                  <a:gd name="connsiteX59" fmla="*/ 391641 w 1143447"/>
                  <a:gd name="connsiteY59" fmla="*/ 462537 h 623015"/>
                  <a:gd name="connsiteX60" fmla="*/ 393109 w 1143447"/>
                  <a:gd name="connsiteY60" fmla="*/ 474284 h 623015"/>
                  <a:gd name="connsiteX61" fmla="*/ 394578 w 1143447"/>
                  <a:gd name="connsiteY61" fmla="*/ 513930 h 623015"/>
                  <a:gd name="connsiteX62" fmla="*/ 400451 w 1143447"/>
                  <a:gd name="connsiteY62" fmla="*/ 519803 h 623015"/>
                  <a:gd name="connsiteX63" fmla="*/ 394578 w 1143447"/>
                  <a:gd name="connsiteY63" fmla="*/ 538892 h 623015"/>
                  <a:gd name="connsiteX64" fmla="*/ 394578 w 1143447"/>
                  <a:gd name="connsiteY64" fmla="*/ 556513 h 623015"/>
                  <a:gd name="connsiteX65" fmla="*/ 384299 w 1143447"/>
                  <a:gd name="connsiteY65" fmla="*/ 581475 h 623015"/>
                  <a:gd name="connsiteX66" fmla="*/ 369616 w 1143447"/>
                  <a:gd name="connsiteY66" fmla="*/ 591754 h 623015"/>
                  <a:gd name="connsiteX67" fmla="*/ 374021 w 1143447"/>
                  <a:gd name="connsiteY67" fmla="*/ 602032 h 623015"/>
                  <a:gd name="connsiteX68" fmla="*/ 369824 w 1143447"/>
                  <a:gd name="connsiteY68" fmla="*/ 623015 h 623015"/>
                  <a:gd name="connsiteX69" fmla="*/ 367977 w 1143447"/>
                  <a:gd name="connsiteY69" fmla="*/ 623015 h 623015"/>
                  <a:gd name="connsiteX70" fmla="*/ 353463 w 1143447"/>
                  <a:gd name="connsiteY70" fmla="*/ 613779 h 623015"/>
                  <a:gd name="connsiteX71" fmla="*/ 334375 w 1143447"/>
                  <a:gd name="connsiteY71" fmla="*/ 622589 h 623015"/>
                  <a:gd name="connsiteX72" fmla="*/ 334182 w 1143447"/>
                  <a:gd name="connsiteY72" fmla="*/ 623015 h 623015"/>
                  <a:gd name="connsiteX73" fmla="*/ 0 w 1143447"/>
                  <a:gd name="connsiteY73" fmla="*/ 623015 h 623015"/>
                  <a:gd name="connsiteX74" fmla="*/ 28953 w 1143447"/>
                  <a:gd name="connsiteY74" fmla="*/ 590285 h 623015"/>
                  <a:gd name="connsiteX75" fmla="*/ 28953 w 1143447"/>
                  <a:gd name="connsiteY75" fmla="*/ 577070 h 623015"/>
                  <a:gd name="connsiteX76" fmla="*/ 55384 w 1143447"/>
                  <a:gd name="connsiteY76" fmla="*/ 580007 h 623015"/>
                  <a:gd name="connsiteX77" fmla="*/ 59789 w 1143447"/>
                  <a:gd name="connsiteY77" fmla="*/ 546234 h 623015"/>
                  <a:gd name="connsiteX78" fmla="*/ 62726 w 1143447"/>
                  <a:gd name="connsiteY78" fmla="*/ 525677 h 623015"/>
                  <a:gd name="connsiteX79" fmla="*/ 77410 w 1143447"/>
                  <a:gd name="connsiteY79" fmla="*/ 512462 h 623015"/>
                  <a:gd name="connsiteX80" fmla="*/ 103840 w 1143447"/>
                  <a:gd name="connsiteY80" fmla="*/ 505120 h 623015"/>
                  <a:gd name="connsiteX81" fmla="*/ 146423 w 1143447"/>
                  <a:gd name="connsiteY81" fmla="*/ 480157 h 623015"/>
                  <a:gd name="connsiteX82" fmla="*/ 147891 w 1143447"/>
                  <a:gd name="connsiteY82" fmla="*/ 461069 h 623015"/>
                  <a:gd name="connsiteX83" fmla="*/ 133208 w 1143447"/>
                  <a:gd name="connsiteY83" fmla="*/ 446385 h 623015"/>
                  <a:gd name="connsiteX84" fmla="*/ 114119 w 1143447"/>
                  <a:gd name="connsiteY84" fmla="*/ 440511 h 623015"/>
                  <a:gd name="connsiteX85" fmla="*/ 111182 w 1143447"/>
                  <a:gd name="connsiteY85" fmla="*/ 418486 h 623015"/>
                  <a:gd name="connsiteX86" fmla="*/ 100904 w 1143447"/>
                  <a:gd name="connsiteY86" fmla="*/ 414081 h 623015"/>
                  <a:gd name="connsiteX87" fmla="*/ 92093 w 1143447"/>
                  <a:gd name="connsiteY87" fmla="*/ 374435 h 623015"/>
                  <a:gd name="connsiteX88" fmla="*/ 81815 w 1143447"/>
                  <a:gd name="connsiteY88" fmla="*/ 359751 h 623015"/>
                  <a:gd name="connsiteX89" fmla="*/ 111182 w 1143447"/>
                  <a:gd name="connsiteY89" fmla="*/ 343599 h 623015"/>
                  <a:gd name="connsiteX90" fmla="*/ 128803 w 1143447"/>
                  <a:gd name="connsiteY90" fmla="*/ 348004 h 623015"/>
                  <a:gd name="connsiteX91" fmla="*/ 149360 w 1143447"/>
                  <a:gd name="connsiteY91" fmla="*/ 349472 h 623015"/>
                  <a:gd name="connsiteX92" fmla="*/ 181664 w 1143447"/>
                  <a:gd name="connsiteY92" fmla="*/ 356814 h 623015"/>
                  <a:gd name="connsiteX93" fmla="*/ 213968 w 1143447"/>
                  <a:gd name="connsiteY93" fmla="*/ 345067 h 623015"/>
                  <a:gd name="connsiteX94" fmla="*/ 260956 w 1143447"/>
                  <a:gd name="connsiteY94" fmla="*/ 289269 h 623015"/>
                  <a:gd name="connsiteX95" fmla="*/ 260956 w 1143447"/>
                  <a:gd name="connsiteY95" fmla="*/ 276054 h 623015"/>
                  <a:gd name="connsiteX96" fmla="*/ 253614 w 1143447"/>
                  <a:gd name="connsiteY96" fmla="*/ 262838 h 623015"/>
                  <a:gd name="connsiteX97" fmla="*/ 259488 w 1143447"/>
                  <a:gd name="connsiteY97" fmla="*/ 246686 h 623015"/>
                  <a:gd name="connsiteX98" fmla="*/ 269766 w 1143447"/>
                  <a:gd name="connsiteY98" fmla="*/ 232003 h 623015"/>
                  <a:gd name="connsiteX99" fmla="*/ 262424 w 1143447"/>
                  <a:gd name="connsiteY99" fmla="*/ 218787 h 623015"/>
                  <a:gd name="connsiteX100" fmla="*/ 285918 w 1143447"/>
                  <a:gd name="connsiteY100" fmla="*/ 193825 h 623015"/>
                  <a:gd name="connsiteX101" fmla="*/ 293260 w 1143447"/>
                  <a:gd name="connsiteY101" fmla="*/ 193825 h 623015"/>
                  <a:gd name="connsiteX102" fmla="*/ 303539 w 1143447"/>
                  <a:gd name="connsiteY102" fmla="*/ 179141 h 623015"/>
                  <a:gd name="connsiteX103" fmla="*/ 305007 w 1143447"/>
                  <a:gd name="connsiteY103" fmla="*/ 160053 h 623015"/>
                  <a:gd name="connsiteX104" fmla="*/ 319691 w 1143447"/>
                  <a:gd name="connsiteY104" fmla="*/ 154179 h 623015"/>
                  <a:gd name="connsiteX105" fmla="*/ 319691 w 1143447"/>
                  <a:gd name="connsiteY105" fmla="*/ 138027 h 623015"/>
                  <a:gd name="connsiteX106" fmla="*/ 329970 w 1143447"/>
                  <a:gd name="connsiteY106" fmla="*/ 124812 h 623015"/>
                  <a:gd name="connsiteX107" fmla="*/ 332906 w 1143447"/>
                  <a:gd name="connsiteY107" fmla="*/ 113065 h 623015"/>
                  <a:gd name="connsiteX108" fmla="*/ 356400 w 1143447"/>
                  <a:gd name="connsiteY108" fmla="*/ 77824 h 623015"/>
                  <a:gd name="connsiteX109" fmla="*/ 374021 w 1143447"/>
                  <a:gd name="connsiteY109" fmla="*/ 86634 h 623015"/>
                  <a:gd name="connsiteX110" fmla="*/ 396046 w 1143447"/>
                  <a:gd name="connsiteY110" fmla="*/ 77824 h 623015"/>
                  <a:gd name="connsiteX111" fmla="*/ 416603 w 1143447"/>
                  <a:gd name="connsiteY111" fmla="*/ 46988 h 623015"/>
                  <a:gd name="connsiteX112" fmla="*/ 450376 w 1143447"/>
                  <a:gd name="connsiteY112" fmla="*/ 55798 h 623015"/>
                  <a:gd name="connsiteX113" fmla="*/ 473870 w 1143447"/>
                  <a:gd name="connsiteY113" fmla="*/ 38178 h 623015"/>
                  <a:gd name="connsiteX114" fmla="*/ 495895 w 1143447"/>
                  <a:gd name="connsiteY114" fmla="*/ 44051 h 623015"/>
                  <a:gd name="connsiteX115" fmla="*/ 504706 w 1143447"/>
                  <a:gd name="connsiteY115" fmla="*/ 33773 h 623015"/>
                  <a:gd name="connsiteX116" fmla="*/ 525263 w 1143447"/>
                  <a:gd name="connsiteY116" fmla="*/ 41115 h 623015"/>
                  <a:gd name="connsiteX117" fmla="*/ 570782 w 1143447"/>
                  <a:gd name="connsiteY117" fmla="*/ 44051 h 623015"/>
                  <a:gd name="connsiteX118" fmla="*/ 601618 w 1143447"/>
                  <a:gd name="connsiteY118" fmla="*/ 1468 h 623015"/>
                  <a:gd name="connsiteX119" fmla="*/ 628049 w 1143447"/>
                  <a:gd name="connsiteY119" fmla="*/ 13215 h 623015"/>
                  <a:gd name="connsiteX120" fmla="*/ 645669 w 1143447"/>
                  <a:gd name="connsiteY120" fmla="*/ 2937 h 623015"/>
                  <a:gd name="connsiteX121" fmla="*/ 666227 w 1143447"/>
                  <a:gd name="connsiteY121" fmla="*/ 7342 h 623015"/>
                  <a:gd name="connsiteX122" fmla="*/ 683847 w 1143447"/>
                  <a:gd name="connsiteY122" fmla="*/ 0 h 623015"/>
                  <a:gd name="connsiteX0" fmla="*/ 683847 w 1143447"/>
                  <a:gd name="connsiteY0" fmla="*/ 0 h 745385"/>
                  <a:gd name="connsiteX1" fmla="*/ 694126 w 1143447"/>
                  <a:gd name="connsiteY1" fmla="*/ 14684 h 745385"/>
                  <a:gd name="connsiteX2" fmla="*/ 705873 w 1143447"/>
                  <a:gd name="connsiteY2" fmla="*/ 27899 h 745385"/>
                  <a:gd name="connsiteX3" fmla="*/ 729366 w 1143447"/>
                  <a:gd name="connsiteY3" fmla="*/ 30836 h 745385"/>
                  <a:gd name="connsiteX4" fmla="*/ 755797 w 1143447"/>
                  <a:gd name="connsiteY4" fmla="*/ 39646 h 745385"/>
                  <a:gd name="connsiteX5" fmla="*/ 774886 w 1143447"/>
                  <a:gd name="connsiteY5" fmla="*/ 39646 h 745385"/>
                  <a:gd name="connsiteX6" fmla="*/ 788101 w 1143447"/>
                  <a:gd name="connsiteY6" fmla="*/ 41115 h 745385"/>
                  <a:gd name="connsiteX7" fmla="*/ 805722 w 1143447"/>
                  <a:gd name="connsiteY7" fmla="*/ 38178 h 745385"/>
                  <a:gd name="connsiteX8" fmla="*/ 836558 w 1143447"/>
                  <a:gd name="connsiteY8" fmla="*/ 67545 h 745385"/>
                  <a:gd name="connsiteX9" fmla="*/ 876204 w 1143447"/>
                  <a:gd name="connsiteY9" fmla="*/ 74887 h 745385"/>
                  <a:gd name="connsiteX10" fmla="*/ 893824 w 1143447"/>
                  <a:gd name="connsiteY10" fmla="*/ 57267 h 745385"/>
                  <a:gd name="connsiteX11" fmla="*/ 895292 w 1143447"/>
                  <a:gd name="connsiteY11" fmla="*/ 44051 h 745385"/>
                  <a:gd name="connsiteX12" fmla="*/ 912913 w 1143447"/>
                  <a:gd name="connsiteY12" fmla="*/ 38178 h 745385"/>
                  <a:gd name="connsiteX13" fmla="*/ 920255 w 1143447"/>
                  <a:gd name="connsiteY13" fmla="*/ 52861 h 745385"/>
                  <a:gd name="connsiteX14" fmla="*/ 930533 w 1143447"/>
                  <a:gd name="connsiteY14" fmla="*/ 51393 h 745385"/>
                  <a:gd name="connsiteX15" fmla="*/ 946685 w 1143447"/>
                  <a:gd name="connsiteY15" fmla="*/ 48456 h 745385"/>
                  <a:gd name="connsiteX16" fmla="*/ 946685 w 1143447"/>
                  <a:gd name="connsiteY16" fmla="*/ 70482 h 745385"/>
                  <a:gd name="connsiteX17" fmla="*/ 959901 w 1143447"/>
                  <a:gd name="connsiteY17" fmla="*/ 80761 h 745385"/>
                  <a:gd name="connsiteX18" fmla="*/ 968711 w 1143447"/>
                  <a:gd name="connsiteY18" fmla="*/ 142432 h 745385"/>
                  <a:gd name="connsiteX19" fmla="*/ 962838 w 1143447"/>
                  <a:gd name="connsiteY19" fmla="*/ 162989 h 745385"/>
                  <a:gd name="connsiteX20" fmla="*/ 1011294 w 1143447"/>
                  <a:gd name="connsiteY20" fmla="*/ 162989 h 745385"/>
                  <a:gd name="connsiteX21" fmla="*/ 1042130 w 1143447"/>
                  <a:gd name="connsiteY21" fmla="*/ 174736 h 745385"/>
                  <a:gd name="connsiteX22" fmla="*/ 1042130 w 1143447"/>
                  <a:gd name="connsiteY22" fmla="*/ 190888 h 745385"/>
                  <a:gd name="connsiteX23" fmla="*/ 1052408 w 1143447"/>
                  <a:gd name="connsiteY23" fmla="*/ 202635 h 745385"/>
                  <a:gd name="connsiteX24" fmla="*/ 1031851 w 1143447"/>
                  <a:gd name="connsiteY24" fmla="*/ 218787 h 745385"/>
                  <a:gd name="connsiteX25" fmla="*/ 1034788 w 1143447"/>
                  <a:gd name="connsiteY25" fmla="*/ 230534 h 745385"/>
                  <a:gd name="connsiteX26" fmla="*/ 1045066 w 1143447"/>
                  <a:gd name="connsiteY26" fmla="*/ 233471 h 745385"/>
                  <a:gd name="connsiteX27" fmla="*/ 1064155 w 1143447"/>
                  <a:gd name="connsiteY27" fmla="*/ 268712 h 745385"/>
                  <a:gd name="connsiteX28" fmla="*/ 1080307 w 1143447"/>
                  <a:gd name="connsiteY28" fmla="*/ 268712 h 745385"/>
                  <a:gd name="connsiteX29" fmla="*/ 1096459 w 1143447"/>
                  <a:gd name="connsiteY29" fmla="*/ 281927 h 745385"/>
                  <a:gd name="connsiteX30" fmla="*/ 1143447 w 1143447"/>
                  <a:gd name="connsiteY30" fmla="*/ 278991 h 745385"/>
                  <a:gd name="connsiteX31" fmla="*/ 1134637 w 1143447"/>
                  <a:gd name="connsiteY31" fmla="*/ 290738 h 745385"/>
                  <a:gd name="connsiteX32" fmla="*/ 1115548 w 1143447"/>
                  <a:gd name="connsiteY32" fmla="*/ 311295 h 745385"/>
                  <a:gd name="connsiteX33" fmla="*/ 1077370 w 1143447"/>
                  <a:gd name="connsiteY33" fmla="*/ 403802 h 745385"/>
                  <a:gd name="connsiteX34" fmla="*/ 1058282 w 1143447"/>
                  <a:gd name="connsiteY34" fmla="*/ 474284 h 745385"/>
                  <a:gd name="connsiteX35" fmla="*/ 1049471 w 1143447"/>
                  <a:gd name="connsiteY35" fmla="*/ 541829 h 745385"/>
                  <a:gd name="connsiteX36" fmla="*/ 1017167 w 1143447"/>
                  <a:gd name="connsiteY36" fmla="*/ 499246 h 745385"/>
                  <a:gd name="connsiteX37" fmla="*/ 996610 w 1143447"/>
                  <a:gd name="connsiteY37" fmla="*/ 493373 h 745385"/>
                  <a:gd name="connsiteX38" fmla="*/ 996610 w 1143447"/>
                  <a:gd name="connsiteY38" fmla="*/ 477221 h 745385"/>
                  <a:gd name="connsiteX39" fmla="*/ 949622 w 1143447"/>
                  <a:gd name="connsiteY39" fmla="*/ 437575 h 745385"/>
                  <a:gd name="connsiteX40" fmla="*/ 943749 w 1143447"/>
                  <a:gd name="connsiteY40" fmla="*/ 428764 h 745385"/>
                  <a:gd name="connsiteX41" fmla="*/ 943749 w 1143447"/>
                  <a:gd name="connsiteY41" fmla="*/ 403802 h 745385"/>
                  <a:gd name="connsiteX42" fmla="*/ 887951 w 1143447"/>
                  <a:gd name="connsiteY42" fmla="*/ 371498 h 745385"/>
                  <a:gd name="connsiteX43" fmla="*/ 879140 w 1143447"/>
                  <a:gd name="connsiteY43" fmla="*/ 343599 h 745385"/>
                  <a:gd name="connsiteX44" fmla="*/ 871798 w 1143447"/>
                  <a:gd name="connsiteY44" fmla="*/ 333320 h 745385"/>
                  <a:gd name="connsiteX45" fmla="*/ 811595 w 1143447"/>
                  <a:gd name="connsiteY45" fmla="*/ 321573 h 745385"/>
                  <a:gd name="connsiteX46" fmla="*/ 748455 w 1143447"/>
                  <a:gd name="connsiteY46" fmla="*/ 305421 h 745385"/>
                  <a:gd name="connsiteX47" fmla="*/ 736708 w 1143447"/>
                  <a:gd name="connsiteY47" fmla="*/ 292206 h 745385"/>
                  <a:gd name="connsiteX48" fmla="*/ 651543 w 1143447"/>
                  <a:gd name="connsiteY48" fmla="*/ 306890 h 745385"/>
                  <a:gd name="connsiteX49" fmla="*/ 623644 w 1143447"/>
                  <a:gd name="connsiteY49" fmla="*/ 327447 h 745385"/>
                  <a:gd name="connsiteX50" fmla="*/ 532605 w 1143447"/>
                  <a:gd name="connsiteY50" fmla="*/ 375903 h 745385"/>
                  <a:gd name="connsiteX51" fmla="*/ 513516 w 1143447"/>
                  <a:gd name="connsiteY51" fmla="*/ 380308 h 745385"/>
                  <a:gd name="connsiteX52" fmla="*/ 467996 w 1143447"/>
                  <a:gd name="connsiteY52" fmla="*/ 397929 h 745385"/>
                  <a:gd name="connsiteX53" fmla="*/ 459186 w 1143447"/>
                  <a:gd name="connsiteY53" fmla="*/ 408207 h 745385"/>
                  <a:gd name="connsiteX54" fmla="*/ 444502 w 1143447"/>
                  <a:gd name="connsiteY54" fmla="*/ 431701 h 745385"/>
                  <a:gd name="connsiteX55" fmla="*/ 434224 w 1143447"/>
                  <a:gd name="connsiteY55" fmla="*/ 428764 h 745385"/>
                  <a:gd name="connsiteX56" fmla="*/ 416603 w 1143447"/>
                  <a:gd name="connsiteY56" fmla="*/ 422891 h 745385"/>
                  <a:gd name="connsiteX57" fmla="*/ 403388 w 1143447"/>
                  <a:gd name="connsiteY57" fmla="*/ 437575 h 745385"/>
                  <a:gd name="connsiteX58" fmla="*/ 398983 w 1143447"/>
                  <a:gd name="connsiteY58" fmla="*/ 452258 h 745385"/>
                  <a:gd name="connsiteX59" fmla="*/ 391641 w 1143447"/>
                  <a:gd name="connsiteY59" fmla="*/ 462537 h 745385"/>
                  <a:gd name="connsiteX60" fmla="*/ 393109 w 1143447"/>
                  <a:gd name="connsiteY60" fmla="*/ 474284 h 745385"/>
                  <a:gd name="connsiteX61" fmla="*/ 394578 w 1143447"/>
                  <a:gd name="connsiteY61" fmla="*/ 513930 h 745385"/>
                  <a:gd name="connsiteX62" fmla="*/ 400451 w 1143447"/>
                  <a:gd name="connsiteY62" fmla="*/ 519803 h 745385"/>
                  <a:gd name="connsiteX63" fmla="*/ 394578 w 1143447"/>
                  <a:gd name="connsiteY63" fmla="*/ 538892 h 745385"/>
                  <a:gd name="connsiteX64" fmla="*/ 394578 w 1143447"/>
                  <a:gd name="connsiteY64" fmla="*/ 556513 h 745385"/>
                  <a:gd name="connsiteX65" fmla="*/ 384299 w 1143447"/>
                  <a:gd name="connsiteY65" fmla="*/ 581475 h 745385"/>
                  <a:gd name="connsiteX66" fmla="*/ 369616 w 1143447"/>
                  <a:gd name="connsiteY66" fmla="*/ 591754 h 745385"/>
                  <a:gd name="connsiteX67" fmla="*/ 374021 w 1143447"/>
                  <a:gd name="connsiteY67" fmla="*/ 602032 h 745385"/>
                  <a:gd name="connsiteX68" fmla="*/ 369824 w 1143447"/>
                  <a:gd name="connsiteY68" fmla="*/ 623015 h 745385"/>
                  <a:gd name="connsiteX69" fmla="*/ 367977 w 1143447"/>
                  <a:gd name="connsiteY69" fmla="*/ 623015 h 745385"/>
                  <a:gd name="connsiteX70" fmla="*/ 353463 w 1143447"/>
                  <a:gd name="connsiteY70" fmla="*/ 613779 h 745385"/>
                  <a:gd name="connsiteX71" fmla="*/ 334375 w 1143447"/>
                  <a:gd name="connsiteY71" fmla="*/ 622589 h 745385"/>
                  <a:gd name="connsiteX72" fmla="*/ 334182 w 1143447"/>
                  <a:gd name="connsiteY72" fmla="*/ 623015 h 745385"/>
                  <a:gd name="connsiteX73" fmla="*/ 208491 w 1143447"/>
                  <a:gd name="connsiteY73" fmla="*/ 745385 h 745385"/>
                  <a:gd name="connsiteX74" fmla="*/ 0 w 1143447"/>
                  <a:gd name="connsiteY74" fmla="*/ 623015 h 745385"/>
                  <a:gd name="connsiteX75" fmla="*/ 28953 w 1143447"/>
                  <a:gd name="connsiteY75" fmla="*/ 590285 h 745385"/>
                  <a:gd name="connsiteX76" fmla="*/ 28953 w 1143447"/>
                  <a:gd name="connsiteY76" fmla="*/ 577070 h 745385"/>
                  <a:gd name="connsiteX77" fmla="*/ 55384 w 1143447"/>
                  <a:gd name="connsiteY77" fmla="*/ 580007 h 745385"/>
                  <a:gd name="connsiteX78" fmla="*/ 59789 w 1143447"/>
                  <a:gd name="connsiteY78" fmla="*/ 546234 h 745385"/>
                  <a:gd name="connsiteX79" fmla="*/ 62726 w 1143447"/>
                  <a:gd name="connsiteY79" fmla="*/ 525677 h 745385"/>
                  <a:gd name="connsiteX80" fmla="*/ 77410 w 1143447"/>
                  <a:gd name="connsiteY80" fmla="*/ 512462 h 745385"/>
                  <a:gd name="connsiteX81" fmla="*/ 103840 w 1143447"/>
                  <a:gd name="connsiteY81" fmla="*/ 505120 h 745385"/>
                  <a:gd name="connsiteX82" fmla="*/ 146423 w 1143447"/>
                  <a:gd name="connsiteY82" fmla="*/ 480157 h 745385"/>
                  <a:gd name="connsiteX83" fmla="*/ 147891 w 1143447"/>
                  <a:gd name="connsiteY83" fmla="*/ 461069 h 745385"/>
                  <a:gd name="connsiteX84" fmla="*/ 133208 w 1143447"/>
                  <a:gd name="connsiteY84" fmla="*/ 446385 h 745385"/>
                  <a:gd name="connsiteX85" fmla="*/ 114119 w 1143447"/>
                  <a:gd name="connsiteY85" fmla="*/ 440511 h 745385"/>
                  <a:gd name="connsiteX86" fmla="*/ 111182 w 1143447"/>
                  <a:gd name="connsiteY86" fmla="*/ 418486 h 745385"/>
                  <a:gd name="connsiteX87" fmla="*/ 100904 w 1143447"/>
                  <a:gd name="connsiteY87" fmla="*/ 414081 h 745385"/>
                  <a:gd name="connsiteX88" fmla="*/ 92093 w 1143447"/>
                  <a:gd name="connsiteY88" fmla="*/ 374435 h 745385"/>
                  <a:gd name="connsiteX89" fmla="*/ 81815 w 1143447"/>
                  <a:gd name="connsiteY89" fmla="*/ 359751 h 745385"/>
                  <a:gd name="connsiteX90" fmla="*/ 111182 w 1143447"/>
                  <a:gd name="connsiteY90" fmla="*/ 343599 h 745385"/>
                  <a:gd name="connsiteX91" fmla="*/ 128803 w 1143447"/>
                  <a:gd name="connsiteY91" fmla="*/ 348004 h 745385"/>
                  <a:gd name="connsiteX92" fmla="*/ 149360 w 1143447"/>
                  <a:gd name="connsiteY92" fmla="*/ 349472 h 745385"/>
                  <a:gd name="connsiteX93" fmla="*/ 181664 w 1143447"/>
                  <a:gd name="connsiteY93" fmla="*/ 356814 h 745385"/>
                  <a:gd name="connsiteX94" fmla="*/ 213968 w 1143447"/>
                  <a:gd name="connsiteY94" fmla="*/ 345067 h 745385"/>
                  <a:gd name="connsiteX95" fmla="*/ 260956 w 1143447"/>
                  <a:gd name="connsiteY95" fmla="*/ 289269 h 745385"/>
                  <a:gd name="connsiteX96" fmla="*/ 260956 w 1143447"/>
                  <a:gd name="connsiteY96" fmla="*/ 276054 h 745385"/>
                  <a:gd name="connsiteX97" fmla="*/ 253614 w 1143447"/>
                  <a:gd name="connsiteY97" fmla="*/ 262838 h 745385"/>
                  <a:gd name="connsiteX98" fmla="*/ 259488 w 1143447"/>
                  <a:gd name="connsiteY98" fmla="*/ 246686 h 745385"/>
                  <a:gd name="connsiteX99" fmla="*/ 269766 w 1143447"/>
                  <a:gd name="connsiteY99" fmla="*/ 232003 h 745385"/>
                  <a:gd name="connsiteX100" fmla="*/ 262424 w 1143447"/>
                  <a:gd name="connsiteY100" fmla="*/ 218787 h 745385"/>
                  <a:gd name="connsiteX101" fmla="*/ 285918 w 1143447"/>
                  <a:gd name="connsiteY101" fmla="*/ 193825 h 745385"/>
                  <a:gd name="connsiteX102" fmla="*/ 293260 w 1143447"/>
                  <a:gd name="connsiteY102" fmla="*/ 193825 h 745385"/>
                  <a:gd name="connsiteX103" fmla="*/ 303539 w 1143447"/>
                  <a:gd name="connsiteY103" fmla="*/ 179141 h 745385"/>
                  <a:gd name="connsiteX104" fmla="*/ 305007 w 1143447"/>
                  <a:gd name="connsiteY104" fmla="*/ 160053 h 745385"/>
                  <a:gd name="connsiteX105" fmla="*/ 319691 w 1143447"/>
                  <a:gd name="connsiteY105" fmla="*/ 154179 h 745385"/>
                  <a:gd name="connsiteX106" fmla="*/ 319691 w 1143447"/>
                  <a:gd name="connsiteY106" fmla="*/ 138027 h 745385"/>
                  <a:gd name="connsiteX107" fmla="*/ 329970 w 1143447"/>
                  <a:gd name="connsiteY107" fmla="*/ 124812 h 745385"/>
                  <a:gd name="connsiteX108" fmla="*/ 332906 w 1143447"/>
                  <a:gd name="connsiteY108" fmla="*/ 113065 h 745385"/>
                  <a:gd name="connsiteX109" fmla="*/ 356400 w 1143447"/>
                  <a:gd name="connsiteY109" fmla="*/ 77824 h 745385"/>
                  <a:gd name="connsiteX110" fmla="*/ 374021 w 1143447"/>
                  <a:gd name="connsiteY110" fmla="*/ 86634 h 745385"/>
                  <a:gd name="connsiteX111" fmla="*/ 396046 w 1143447"/>
                  <a:gd name="connsiteY111" fmla="*/ 77824 h 745385"/>
                  <a:gd name="connsiteX112" fmla="*/ 416603 w 1143447"/>
                  <a:gd name="connsiteY112" fmla="*/ 46988 h 745385"/>
                  <a:gd name="connsiteX113" fmla="*/ 450376 w 1143447"/>
                  <a:gd name="connsiteY113" fmla="*/ 55798 h 745385"/>
                  <a:gd name="connsiteX114" fmla="*/ 473870 w 1143447"/>
                  <a:gd name="connsiteY114" fmla="*/ 38178 h 745385"/>
                  <a:gd name="connsiteX115" fmla="*/ 495895 w 1143447"/>
                  <a:gd name="connsiteY115" fmla="*/ 44051 h 745385"/>
                  <a:gd name="connsiteX116" fmla="*/ 504706 w 1143447"/>
                  <a:gd name="connsiteY116" fmla="*/ 33773 h 745385"/>
                  <a:gd name="connsiteX117" fmla="*/ 525263 w 1143447"/>
                  <a:gd name="connsiteY117" fmla="*/ 41115 h 745385"/>
                  <a:gd name="connsiteX118" fmla="*/ 570782 w 1143447"/>
                  <a:gd name="connsiteY118" fmla="*/ 44051 h 745385"/>
                  <a:gd name="connsiteX119" fmla="*/ 601618 w 1143447"/>
                  <a:gd name="connsiteY119" fmla="*/ 1468 h 745385"/>
                  <a:gd name="connsiteX120" fmla="*/ 628049 w 1143447"/>
                  <a:gd name="connsiteY120" fmla="*/ 13215 h 745385"/>
                  <a:gd name="connsiteX121" fmla="*/ 645669 w 1143447"/>
                  <a:gd name="connsiteY121" fmla="*/ 2937 h 745385"/>
                  <a:gd name="connsiteX122" fmla="*/ 666227 w 1143447"/>
                  <a:gd name="connsiteY122" fmla="*/ 7342 h 745385"/>
                  <a:gd name="connsiteX123" fmla="*/ 683847 w 1143447"/>
                  <a:gd name="connsiteY123" fmla="*/ 0 h 745385"/>
                  <a:gd name="connsiteX0" fmla="*/ 208491 w 1143447"/>
                  <a:gd name="connsiteY0" fmla="*/ 745385 h 836825"/>
                  <a:gd name="connsiteX1" fmla="*/ 0 w 1143447"/>
                  <a:gd name="connsiteY1" fmla="*/ 623015 h 836825"/>
                  <a:gd name="connsiteX2" fmla="*/ 28953 w 1143447"/>
                  <a:gd name="connsiteY2" fmla="*/ 590285 h 836825"/>
                  <a:gd name="connsiteX3" fmla="*/ 28953 w 1143447"/>
                  <a:gd name="connsiteY3" fmla="*/ 577070 h 836825"/>
                  <a:gd name="connsiteX4" fmla="*/ 55384 w 1143447"/>
                  <a:gd name="connsiteY4" fmla="*/ 580007 h 836825"/>
                  <a:gd name="connsiteX5" fmla="*/ 59789 w 1143447"/>
                  <a:gd name="connsiteY5" fmla="*/ 546234 h 836825"/>
                  <a:gd name="connsiteX6" fmla="*/ 62726 w 1143447"/>
                  <a:gd name="connsiteY6" fmla="*/ 525677 h 836825"/>
                  <a:gd name="connsiteX7" fmla="*/ 77410 w 1143447"/>
                  <a:gd name="connsiteY7" fmla="*/ 512462 h 836825"/>
                  <a:gd name="connsiteX8" fmla="*/ 103840 w 1143447"/>
                  <a:gd name="connsiteY8" fmla="*/ 505120 h 836825"/>
                  <a:gd name="connsiteX9" fmla="*/ 146423 w 1143447"/>
                  <a:gd name="connsiteY9" fmla="*/ 480157 h 836825"/>
                  <a:gd name="connsiteX10" fmla="*/ 147891 w 1143447"/>
                  <a:gd name="connsiteY10" fmla="*/ 461069 h 836825"/>
                  <a:gd name="connsiteX11" fmla="*/ 133208 w 1143447"/>
                  <a:gd name="connsiteY11" fmla="*/ 446385 h 836825"/>
                  <a:gd name="connsiteX12" fmla="*/ 114119 w 1143447"/>
                  <a:gd name="connsiteY12" fmla="*/ 440511 h 836825"/>
                  <a:gd name="connsiteX13" fmla="*/ 111182 w 1143447"/>
                  <a:gd name="connsiteY13" fmla="*/ 418486 h 836825"/>
                  <a:gd name="connsiteX14" fmla="*/ 100904 w 1143447"/>
                  <a:gd name="connsiteY14" fmla="*/ 414081 h 836825"/>
                  <a:gd name="connsiteX15" fmla="*/ 92093 w 1143447"/>
                  <a:gd name="connsiteY15" fmla="*/ 374435 h 836825"/>
                  <a:gd name="connsiteX16" fmla="*/ 81815 w 1143447"/>
                  <a:gd name="connsiteY16" fmla="*/ 359751 h 836825"/>
                  <a:gd name="connsiteX17" fmla="*/ 111182 w 1143447"/>
                  <a:gd name="connsiteY17" fmla="*/ 343599 h 836825"/>
                  <a:gd name="connsiteX18" fmla="*/ 128803 w 1143447"/>
                  <a:gd name="connsiteY18" fmla="*/ 348004 h 836825"/>
                  <a:gd name="connsiteX19" fmla="*/ 149360 w 1143447"/>
                  <a:gd name="connsiteY19" fmla="*/ 349472 h 836825"/>
                  <a:gd name="connsiteX20" fmla="*/ 181664 w 1143447"/>
                  <a:gd name="connsiteY20" fmla="*/ 356814 h 836825"/>
                  <a:gd name="connsiteX21" fmla="*/ 213968 w 1143447"/>
                  <a:gd name="connsiteY21" fmla="*/ 345067 h 836825"/>
                  <a:gd name="connsiteX22" fmla="*/ 260956 w 1143447"/>
                  <a:gd name="connsiteY22" fmla="*/ 289269 h 836825"/>
                  <a:gd name="connsiteX23" fmla="*/ 260956 w 1143447"/>
                  <a:gd name="connsiteY23" fmla="*/ 276054 h 836825"/>
                  <a:gd name="connsiteX24" fmla="*/ 253614 w 1143447"/>
                  <a:gd name="connsiteY24" fmla="*/ 262838 h 836825"/>
                  <a:gd name="connsiteX25" fmla="*/ 259488 w 1143447"/>
                  <a:gd name="connsiteY25" fmla="*/ 246686 h 836825"/>
                  <a:gd name="connsiteX26" fmla="*/ 269766 w 1143447"/>
                  <a:gd name="connsiteY26" fmla="*/ 232003 h 836825"/>
                  <a:gd name="connsiteX27" fmla="*/ 262424 w 1143447"/>
                  <a:gd name="connsiteY27" fmla="*/ 218787 h 836825"/>
                  <a:gd name="connsiteX28" fmla="*/ 285918 w 1143447"/>
                  <a:gd name="connsiteY28" fmla="*/ 193825 h 836825"/>
                  <a:gd name="connsiteX29" fmla="*/ 293260 w 1143447"/>
                  <a:gd name="connsiteY29" fmla="*/ 193825 h 836825"/>
                  <a:gd name="connsiteX30" fmla="*/ 303539 w 1143447"/>
                  <a:gd name="connsiteY30" fmla="*/ 179141 h 836825"/>
                  <a:gd name="connsiteX31" fmla="*/ 305007 w 1143447"/>
                  <a:gd name="connsiteY31" fmla="*/ 160053 h 836825"/>
                  <a:gd name="connsiteX32" fmla="*/ 319691 w 1143447"/>
                  <a:gd name="connsiteY32" fmla="*/ 154179 h 836825"/>
                  <a:gd name="connsiteX33" fmla="*/ 319691 w 1143447"/>
                  <a:gd name="connsiteY33" fmla="*/ 138027 h 836825"/>
                  <a:gd name="connsiteX34" fmla="*/ 329970 w 1143447"/>
                  <a:gd name="connsiteY34" fmla="*/ 124812 h 836825"/>
                  <a:gd name="connsiteX35" fmla="*/ 332906 w 1143447"/>
                  <a:gd name="connsiteY35" fmla="*/ 113065 h 836825"/>
                  <a:gd name="connsiteX36" fmla="*/ 356400 w 1143447"/>
                  <a:gd name="connsiteY36" fmla="*/ 77824 h 836825"/>
                  <a:gd name="connsiteX37" fmla="*/ 374021 w 1143447"/>
                  <a:gd name="connsiteY37" fmla="*/ 86634 h 836825"/>
                  <a:gd name="connsiteX38" fmla="*/ 396046 w 1143447"/>
                  <a:gd name="connsiteY38" fmla="*/ 77824 h 836825"/>
                  <a:gd name="connsiteX39" fmla="*/ 416603 w 1143447"/>
                  <a:gd name="connsiteY39" fmla="*/ 46988 h 836825"/>
                  <a:gd name="connsiteX40" fmla="*/ 450376 w 1143447"/>
                  <a:gd name="connsiteY40" fmla="*/ 55798 h 836825"/>
                  <a:gd name="connsiteX41" fmla="*/ 473870 w 1143447"/>
                  <a:gd name="connsiteY41" fmla="*/ 38178 h 836825"/>
                  <a:gd name="connsiteX42" fmla="*/ 495895 w 1143447"/>
                  <a:gd name="connsiteY42" fmla="*/ 44051 h 836825"/>
                  <a:gd name="connsiteX43" fmla="*/ 504706 w 1143447"/>
                  <a:gd name="connsiteY43" fmla="*/ 33773 h 836825"/>
                  <a:gd name="connsiteX44" fmla="*/ 525263 w 1143447"/>
                  <a:gd name="connsiteY44" fmla="*/ 41115 h 836825"/>
                  <a:gd name="connsiteX45" fmla="*/ 570782 w 1143447"/>
                  <a:gd name="connsiteY45" fmla="*/ 44051 h 836825"/>
                  <a:gd name="connsiteX46" fmla="*/ 601618 w 1143447"/>
                  <a:gd name="connsiteY46" fmla="*/ 1468 h 836825"/>
                  <a:gd name="connsiteX47" fmla="*/ 628049 w 1143447"/>
                  <a:gd name="connsiteY47" fmla="*/ 13215 h 836825"/>
                  <a:gd name="connsiteX48" fmla="*/ 645669 w 1143447"/>
                  <a:gd name="connsiteY48" fmla="*/ 2937 h 836825"/>
                  <a:gd name="connsiteX49" fmla="*/ 666227 w 1143447"/>
                  <a:gd name="connsiteY49" fmla="*/ 7342 h 836825"/>
                  <a:gd name="connsiteX50" fmla="*/ 683847 w 1143447"/>
                  <a:gd name="connsiteY50" fmla="*/ 0 h 836825"/>
                  <a:gd name="connsiteX51" fmla="*/ 694126 w 1143447"/>
                  <a:gd name="connsiteY51" fmla="*/ 14684 h 836825"/>
                  <a:gd name="connsiteX52" fmla="*/ 705873 w 1143447"/>
                  <a:gd name="connsiteY52" fmla="*/ 27899 h 836825"/>
                  <a:gd name="connsiteX53" fmla="*/ 729366 w 1143447"/>
                  <a:gd name="connsiteY53" fmla="*/ 30836 h 836825"/>
                  <a:gd name="connsiteX54" fmla="*/ 755797 w 1143447"/>
                  <a:gd name="connsiteY54" fmla="*/ 39646 h 836825"/>
                  <a:gd name="connsiteX55" fmla="*/ 774886 w 1143447"/>
                  <a:gd name="connsiteY55" fmla="*/ 39646 h 836825"/>
                  <a:gd name="connsiteX56" fmla="*/ 788101 w 1143447"/>
                  <a:gd name="connsiteY56" fmla="*/ 41115 h 836825"/>
                  <a:gd name="connsiteX57" fmla="*/ 805722 w 1143447"/>
                  <a:gd name="connsiteY57" fmla="*/ 38178 h 836825"/>
                  <a:gd name="connsiteX58" fmla="*/ 836558 w 1143447"/>
                  <a:gd name="connsiteY58" fmla="*/ 67545 h 836825"/>
                  <a:gd name="connsiteX59" fmla="*/ 876204 w 1143447"/>
                  <a:gd name="connsiteY59" fmla="*/ 74887 h 836825"/>
                  <a:gd name="connsiteX60" fmla="*/ 893824 w 1143447"/>
                  <a:gd name="connsiteY60" fmla="*/ 57267 h 836825"/>
                  <a:gd name="connsiteX61" fmla="*/ 895292 w 1143447"/>
                  <a:gd name="connsiteY61" fmla="*/ 44051 h 836825"/>
                  <a:gd name="connsiteX62" fmla="*/ 912913 w 1143447"/>
                  <a:gd name="connsiteY62" fmla="*/ 38178 h 836825"/>
                  <a:gd name="connsiteX63" fmla="*/ 920255 w 1143447"/>
                  <a:gd name="connsiteY63" fmla="*/ 52861 h 836825"/>
                  <a:gd name="connsiteX64" fmla="*/ 930533 w 1143447"/>
                  <a:gd name="connsiteY64" fmla="*/ 51393 h 836825"/>
                  <a:gd name="connsiteX65" fmla="*/ 946685 w 1143447"/>
                  <a:gd name="connsiteY65" fmla="*/ 48456 h 836825"/>
                  <a:gd name="connsiteX66" fmla="*/ 946685 w 1143447"/>
                  <a:gd name="connsiteY66" fmla="*/ 70482 h 836825"/>
                  <a:gd name="connsiteX67" fmla="*/ 959901 w 1143447"/>
                  <a:gd name="connsiteY67" fmla="*/ 80761 h 836825"/>
                  <a:gd name="connsiteX68" fmla="*/ 968711 w 1143447"/>
                  <a:gd name="connsiteY68" fmla="*/ 142432 h 836825"/>
                  <a:gd name="connsiteX69" fmla="*/ 962838 w 1143447"/>
                  <a:gd name="connsiteY69" fmla="*/ 162989 h 836825"/>
                  <a:gd name="connsiteX70" fmla="*/ 1011294 w 1143447"/>
                  <a:gd name="connsiteY70" fmla="*/ 162989 h 836825"/>
                  <a:gd name="connsiteX71" fmla="*/ 1042130 w 1143447"/>
                  <a:gd name="connsiteY71" fmla="*/ 174736 h 836825"/>
                  <a:gd name="connsiteX72" fmla="*/ 1042130 w 1143447"/>
                  <a:gd name="connsiteY72" fmla="*/ 190888 h 836825"/>
                  <a:gd name="connsiteX73" fmla="*/ 1052408 w 1143447"/>
                  <a:gd name="connsiteY73" fmla="*/ 202635 h 836825"/>
                  <a:gd name="connsiteX74" fmla="*/ 1031851 w 1143447"/>
                  <a:gd name="connsiteY74" fmla="*/ 218787 h 836825"/>
                  <a:gd name="connsiteX75" fmla="*/ 1034788 w 1143447"/>
                  <a:gd name="connsiteY75" fmla="*/ 230534 h 836825"/>
                  <a:gd name="connsiteX76" fmla="*/ 1045066 w 1143447"/>
                  <a:gd name="connsiteY76" fmla="*/ 233471 h 836825"/>
                  <a:gd name="connsiteX77" fmla="*/ 1064155 w 1143447"/>
                  <a:gd name="connsiteY77" fmla="*/ 268712 h 836825"/>
                  <a:gd name="connsiteX78" fmla="*/ 1080307 w 1143447"/>
                  <a:gd name="connsiteY78" fmla="*/ 268712 h 836825"/>
                  <a:gd name="connsiteX79" fmla="*/ 1096459 w 1143447"/>
                  <a:gd name="connsiteY79" fmla="*/ 281927 h 836825"/>
                  <a:gd name="connsiteX80" fmla="*/ 1143447 w 1143447"/>
                  <a:gd name="connsiteY80" fmla="*/ 278991 h 836825"/>
                  <a:gd name="connsiteX81" fmla="*/ 1134637 w 1143447"/>
                  <a:gd name="connsiteY81" fmla="*/ 290738 h 836825"/>
                  <a:gd name="connsiteX82" fmla="*/ 1115548 w 1143447"/>
                  <a:gd name="connsiteY82" fmla="*/ 311295 h 836825"/>
                  <a:gd name="connsiteX83" fmla="*/ 1077370 w 1143447"/>
                  <a:gd name="connsiteY83" fmla="*/ 403802 h 836825"/>
                  <a:gd name="connsiteX84" fmla="*/ 1058282 w 1143447"/>
                  <a:gd name="connsiteY84" fmla="*/ 474284 h 836825"/>
                  <a:gd name="connsiteX85" fmla="*/ 1049471 w 1143447"/>
                  <a:gd name="connsiteY85" fmla="*/ 541829 h 836825"/>
                  <a:gd name="connsiteX86" fmla="*/ 1017167 w 1143447"/>
                  <a:gd name="connsiteY86" fmla="*/ 499246 h 836825"/>
                  <a:gd name="connsiteX87" fmla="*/ 996610 w 1143447"/>
                  <a:gd name="connsiteY87" fmla="*/ 493373 h 836825"/>
                  <a:gd name="connsiteX88" fmla="*/ 996610 w 1143447"/>
                  <a:gd name="connsiteY88" fmla="*/ 477221 h 836825"/>
                  <a:gd name="connsiteX89" fmla="*/ 949622 w 1143447"/>
                  <a:gd name="connsiteY89" fmla="*/ 437575 h 836825"/>
                  <a:gd name="connsiteX90" fmla="*/ 943749 w 1143447"/>
                  <a:gd name="connsiteY90" fmla="*/ 428764 h 836825"/>
                  <a:gd name="connsiteX91" fmla="*/ 943749 w 1143447"/>
                  <a:gd name="connsiteY91" fmla="*/ 403802 h 836825"/>
                  <a:gd name="connsiteX92" fmla="*/ 887951 w 1143447"/>
                  <a:gd name="connsiteY92" fmla="*/ 371498 h 836825"/>
                  <a:gd name="connsiteX93" fmla="*/ 879140 w 1143447"/>
                  <a:gd name="connsiteY93" fmla="*/ 343599 h 836825"/>
                  <a:gd name="connsiteX94" fmla="*/ 871798 w 1143447"/>
                  <a:gd name="connsiteY94" fmla="*/ 333320 h 836825"/>
                  <a:gd name="connsiteX95" fmla="*/ 811595 w 1143447"/>
                  <a:gd name="connsiteY95" fmla="*/ 321573 h 836825"/>
                  <a:gd name="connsiteX96" fmla="*/ 748455 w 1143447"/>
                  <a:gd name="connsiteY96" fmla="*/ 305421 h 836825"/>
                  <a:gd name="connsiteX97" fmla="*/ 736708 w 1143447"/>
                  <a:gd name="connsiteY97" fmla="*/ 292206 h 836825"/>
                  <a:gd name="connsiteX98" fmla="*/ 651543 w 1143447"/>
                  <a:gd name="connsiteY98" fmla="*/ 306890 h 836825"/>
                  <a:gd name="connsiteX99" fmla="*/ 623644 w 1143447"/>
                  <a:gd name="connsiteY99" fmla="*/ 327447 h 836825"/>
                  <a:gd name="connsiteX100" fmla="*/ 532605 w 1143447"/>
                  <a:gd name="connsiteY100" fmla="*/ 375903 h 836825"/>
                  <a:gd name="connsiteX101" fmla="*/ 513516 w 1143447"/>
                  <a:gd name="connsiteY101" fmla="*/ 380308 h 836825"/>
                  <a:gd name="connsiteX102" fmla="*/ 467996 w 1143447"/>
                  <a:gd name="connsiteY102" fmla="*/ 397929 h 836825"/>
                  <a:gd name="connsiteX103" fmla="*/ 459186 w 1143447"/>
                  <a:gd name="connsiteY103" fmla="*/ 408207 h 836825"/>
                  <a:gd name="connsiteX104" fmla="*/ 444502 w 1143447"/>
                  <a:gd name="connsiteY104" fmla="*/ 431701 h 836825"/>
                  <a:gd name="connsiteX105" fmla="*/ 434224 w 1143447"/>
                  <a:gd name="connsiteY105" fmla="*/ 428764 h 836825"/>
                  <a:gd name="connsiteX106" fmla="*/ 416603 w 1143447"/>
                  <a:gd name="connsiteY106" fmla="*/ 422891 h 836825"/>
                  <a:gd name="connsiteX107" fmla="*/ 403388 w 1143447"/>
                  <a:gd name="connsiteY107" fmla="*/ 437575 h 836825"/>
                  <a:gd name="connsiteX108" fmla="*/ 398983 w 1143447"/>
                  <a:gd name="connsiteY108" fmla="*/ 452258 h 836825"/>
                  <a:gd name="connsiteX109" fmla="*/ 391641 w 1143447"/>
                  <a:gd name="connsiteY109" fmla="*/ 462537 h 836825"/>
                  <a:gd name="connsiteX110" fmla="*/ 393109 w 1143447"/>
                  <a:gd name="connsiteY110" fmla="*/ 474284 h 836825"/>
                  <a:gd name="connsiteX111" fmla="*/ 394578 w 1143447"/>
                  <a:gd name="connsiteY111" fmla="*/ 513930 h 836825"/>
                  <a:gd name="connsiteX112" fmla="*/ 400451 w 1143447"/>
                  <a:gd name="connsiteY112" fmla="*/ 519803 h 836825"/>
                  <a:gd name="connsiteX113" fmla="*/ 394578 w 1143447"/>
                  <a:gd name="connsiteY113" fmla="*/ 538892 h 836825"/>
                  <a:gd name="connsiteX114" fmla="*/ 394578 w 1143447"/>
                  <a:gd name="connsiteY114" fmla="*/ 556513 h 836825"/>
                  <a:gd name="connsiteX115" fmla="*/ 384299 w 1143447"/>
                  <a:gd name="connsiteY115" fmla="*/ 581475 h 836825"/>
                  <a:gd name="connsiteX116" fmla="*/ 369616 w 1143447"/>
                  <a:gd name="connsiteY116" fmla="*/ 591754 h 836825"/>
                  <a:gd name="connsiteX117" fmla="*/ 374021 w 1143447"/>
                  <a:gd name="connsiteY117" fmla="*/ 602032 h 836825"/>
                  <a:gd name="connsiteX118" fmla="*/ 369824 w 1143447"/>
                  <a:gd name="connsiteY118" fmla="*/ 623015 h 836825"/>
                  <a:gd name="connsiteX119" fmla="*/ 367977 w 1143447"/>
                  <a:gd name="connsiteY119" fmla="*/ 623015 h 836825"/>
                  <a:gd name="connsiteX120" fmla="*/ 353463 w 1143447"/>
                  <a:gd name="connsiteY120" fmla="*/ 613779 h 836825"/>
                  <a:gd name="connsiteX121" fmla="*/ 334375 w 1143447"/>
                  <a:gd name="connsiteY121" fmla="*/ 622589 h 836825"/>
                  <a:gd name="connsiteX122" fmla="*/ 334182 w 1143447"/>
                  <a:gd name="connsiteY122" fmla="*/ 623015 h 836825"/>
                  <a:gd name="connsiteX123" fmla="*/ 299931 w 1143447"/>
                  <a:gd name="connsiteY123" fmla="*/ 836825 h 836825"/>
                  <a:gd name="connsiteX0" fmla="*/ 0 w 1143447"/>
                  <a:gd name="connsiteY0" fmla="*/ 623015 h 836825"/>
                  <a:gd name="connsiteX1" fmla="*/ 28953 w 1143447"/>
                  <a:gd name="connsiteY1" fmla="*/ 590285 h 836825"/>
                  <a:gd name="connsiteX2" fmla="*/ 28953 w 1143447"/>
                  <a:gd name="connsiteY2" fmla="*/ 577070 h 836825"/>
                  <a:gd name="connsiteX3" fmla="*/ 55384 w 1143447"/>
                  <a:gd name="connsiteY3" fmla="*/ 580007 h 836825"/>
                  <a:gd name="connsiteX4" fmla="*/ 59789 w 1143447"/>
                  <a:gd name="connsiteY4" fmla="*/ 546234 h 836825"/>
                  <a:gd name="connsiteX5" fmla="*/ 62726 w 1143447"/>
                  <a:gd name="connsiteY5" fmla="*/ 525677 h 836825"/>
                  <a:gd name="connsiteX6" fmla="*/ 77410 w 1143447"/>
                  <a:gd name="connsiteY6" fmla="*/ 512462 h 836825"/>
                  <a:gd name="connsiteX7" fmla="*/ 103840 w 1143447"/>
                  <a:gd name="connsiteY7" fmla="*/ 505120 h 836825"/>
                  <a:gd name="connsiteX8" fmla="*/ 146423 w 1143447"/>
                  <a:gd name="connsiteY8" fmla="*/ 480157 h 836825"/>
                  <a:gd name="connsiteX9" fmla="*/ 147891 w 1143447"/>
                  <a:gd name="connsiteY9" fmla="*/ 461069 h 836825"/>
                  <a:gd name="connsiteX10" fmla="*/ 133208 w 1143447"/>
                  <a:gd name="connsiteY10" fmla="*/ 446385 h 836825"/>
                  <a:gd name="connsiteX11" fmla="*/ 114119 w 1143447"/>
                  <a:gd name="connsiteY11" fmla="*/ 440511 h 836825"/>
                  <a:gd name="connsiteX12" fmla="*/ 111182 w 1143447"/>
                  <a:gd name="connsiteY12" fmla="*/ 418486 h 836825"/>
                  <a:gd name="connsiteX13" fmla="*/ 100904 w 1143447"/>
                  <a:gd name="connsiteY13" fmla="*/ 414081 h 836825"/>
                  <a:gd name="connsiteX14" fmla="*/ 92093 w 1143447"/>
                  <a:gd name="connsiteY14" fmla="*/ 374435 h 836825"/>
                  <a:gd name="connsiteX15" fmla="*/ 81815 w 1143447"/>
                  <a:gd name="connsiteY15" fmla="*/ 359751 h 836825"/>
                  <a:gd name="connsiteX16" fmla="*/ 111182 w 1143447"/>
                  <a:gd name="connsiteY16" fmla="*/ 343599 h 836825"/>
                  <a:gd name="connsiteX17" fmla="*/ 128803 w 1143447"/>
                  <a:gd name="connsiteY17" fmla="*/ 348004 h 836825"/>
                  <a:gd name="connsiteX18" fmla="*/ 149360 w 1143447"/>
                  <a:gd name="connsiteY18" fmla="*/ 349472 h 836825"/>
                  <a:gd name="connsiteX19" fmla="*/ 181664 w 1143447"/>
                  <a:gd name="connsiteY19" fmla="*/ 356814 h 836825"/>
                  <a:gd name="connsiteX20" fmla="*/ 213968 w 1143447"/>
                  <a:gd name="connsiteY20" fmla="*/ 345067 h 836825"/>
                  <a:gd name="connsiteX21" fmla="*/ 260956 w 1143447"/>
                  <a:gd name="connsiteY21" fmla="*/ 289269 h 836825"/>
                  <a:gd name="connsiteX22" fmla="*/ 260956 w 1143447"/>
                  <a:gd name="connsiteY22" fmla="*/ 276054 h 836825"/>
                  <a:gd name="connsiteX23" fmla="*/ 253614 w 1143447"/>
                  <a:gd name="connsiteY23" fmla="*/ 262838 h 836825"/>
                  <a:gd name="connsiteX24" fmla="*/ 259488 w 1143447"/>
                  <a:gd name="connsiteY24" fmla="*/ 246686 h 836825"/>
                  <a:gd name="connsiteX25" fmla="*/ 269766 w 1143447"/>
                  <a:gd name="connsiteY25" fmla="*/ 232003 h 836825"/>
                  <a:gd name="connsiteX26" fmla="*/ 262424 w 1143447"/>
                  <a:gd name="connsiteY26" fmla="*/ 218787 h 836825"/>
                  <a:gd name="connsiteX27" fmla="*/ 285918 w 1143447"/>
                  <a:gd name="connsiteY27" fmla="*/ 193825 h 836825"/>
                  <a:gd name="connsiteX28" fmla="*/ 293260 w 1143447"/>
                  <a:gd name="connsiteY28" fmla="*/ 193825 h 836825"/>
                  <a:gd name="connsiteX29" fmla="*/ 303539 w 1143447"/>
                  <a:gd name="connsiteY29" fmla="*/ 179141 h 836825"/>
                  <a:gd name="connsiteX30" fmla="*/ 305007 w 1143447"/>
                  <a:gd name="connsiteY30" fmla="*/ 160053 h 836825"/>
                  <a:gd name="connsiteX31" fmla="*/ 319691 w 1143447"/>
                  <a:gd name="connsiteY31" fmla="*/ 154179 h 836825"/>
                  <a:gd name="connsiteX32" fmla="*/ 319691 w 1143447"/>
                  <a:gd name="connsiteY32" fmla="*/ 138027 h 836825"/>
                  <a:gd name="connsiteX33" fmla="*/ 329970 w 1143447"/>
                  <a:gd name="connsiteY33" fmla="*/ 124812 h 836825"/>
                  <a:gd name="connsiteX34" fmla="*/ 332906 w 1143447"/>
                  <a:gd name="connsiteY34" fmla="*/ 113065 h 836825"/>
                  <a:gd name="connsiteX35" fmla="*/ 356400 w 1143447"/>
                  <a:gd name="connsiteY35" fmla="*/ 77824 h 836825"/>
                  <a:gd name="connsiteX36" fmla="*/ 374021 w 1143447"/>
                  <a:gd name="connsiteY36" fmla="*/ 86634 h 836825"/>
                  <a:gd name="connsiteX37" fmla="*/ 396046 w 1143447"/>
                  <a:gd name="connsiteY37" fmla="*/ 77824 h 836825"/>
                  <a:gd name="connsiteX38" fmla="*/ 416603 w 1143447"/>
                  <a:gd name="connsiteY38" fmla="*/ 46988 h 836825"/>
                  <a:gd name="connsiteX39" fmla="*/ 450376 w 1143447"/>
                  <a:gd name="connsiteY39" fmla="*/ 55798 h 836825"/>
                  <a:gd name="connsiteX40" fmla="*/ 473870 w 1143447"/>
                  <a:gd name="connsiteY40" fmla="*/ 38178 h 836825"/>
                  <a:gd name="connsiteX41" fmla="*/ 495895 w 1143447"/>
                  <a:gd name="connsiteY41" fmla="*/ 44051 h 836825"/>
                  <a:gd name="connsiteX42" fmla="*/ 504706 w 1143447"/>
                  <a:gd name="connsiteY42" fmla="*/ 33773 h 836825"/>
                  <a:gd name="connsiteX43" fmla="*/ 525263 w 1143447"/>
                  <a:gd name="connsiteY43" fmla="*/ 41115 h 836825"/>
                  <a:gd name="connsiteX44" fmla="*/ 570782 w 1143447"/>
                  <a:gd name="connsiteY44" fmla="*/ 44051 h 836825"/>
                  <a:gd name="connsiteX45" fmla="*/ 601618 w 1143447"/>
                  <a:gd name="connsiteY45" fmla="*/ 1468 h 836825"/>
                  <a:gd name="connsiteX46" fmla="*/ 628049 w 1143447"/>
                  <a:gd name="connsiteY46" fmla="*/ 13215 h 836825"/>
                  <a:gd name="connsiteX47" fmla="*/ 645669 w 1143447"/>
                  <a:gd name="connsiteY47" fmla="*/ 2937 h 836825"/>
                  <a:gd name="connsiteX48" fmla="*/ 666227 w 1143447"/>
                  <a:gd name="connsiteY48" fmla="*/ 7342 h 836825"/>
                  <a:gd name="connsiteX49" fmla="*/ 683847 w 1143447"/>
                  <a:gd name="connsiteY49" fmla="*/ 0 h 836825"/>
                  <a:gd name="connsiteX50" fmla="*/ 694126 w 1143447"/>
                  <a:gd name="connsiteY50" fmla="*/ 14684 h 836825"/>
                  <a:gd name="connsiteX51" fmla="*/ 705873 w 1143447"/>
                  <a:gd name="connsiteY51" fmla="*/ 27899 h 836825"/>
                  <a:gd name="connsiteX52" fmla="*/ 729366 w 1143447"/>
                  <a:gd name="connsiteY52" fmla="*/ 30836 h 836825"/>
                  <a:gd name="connsiteX53" fmla="*/ 755797 w 1143447"/>
                  <a:gd name="connsiteY53" fmla="*/ 39646 h 836825"/>
                  <a:gd name="connsiteX54" fmla="*/ 774886 w 1143447"/>
                  <a:gd name="connsiteY54" fmla="*/ 39646 h 836825"/>
                  <a:gd name="connsiteX55" fmla="*/ 788101 w 1143447"/>
                  <a:gd name="connsiteY55" fmla="*/ 41115 h 836825"/>
                  <a:gd name="connsiteX56" fmla="*/ 805722 w 1143447"/>
                  <a:gd name="connsiteY56" fmla="*/ 38178 h 836825"/>
                  <a:gd name="connsiteX57" fmla="*/ 836558 w 1143447"/>
                  <a:gd name="connsiteY57" fmla="*/ 67545 h 836825"/>
                  <a:gd name="connsiteX58" fmla="*/ 876204 w 1143447"/>
                  <a:gd name="connsiteY58" fmla="*/ 74887 h 836825"/>
                  <a:gd name="connsiteX59" fmla="*/ 893824 w 1143447"/>
                  <a:gd name="connsiteY59" fmla="*/ 57267 h 836825"/>
                  <a:gd name="connsiteX60" fmla="*/ 895292 w 1143447"/>
                  <a:gd name="connsiteY60" fmla="*/ 44051 h 836825"/>
                  <a:gd name="connsiteX61" fmla="*/ 912913 w 1143447"/>
                  <a:gd name="connsiteY61" fmla="*/ 38178 h 836825"/>
                  <a:gd name="connsiteX62" fmla="*/ 920255 w 1143447"/>
                  <a:gd name="connsiteY62" fmla="*/ 52861 h 836825"/>
                  <a:gd name="connsiteX63" fmla="*/ 930533 w 1143447"/>
                  <a:gd name="connsiteY63" fmla="*/ 51393 h 836825"/>
                  <a:gd name="connsiteX64" fmla="*/ 946685 w 1143447"/>
                  <a:gd name="connsiteY64" fmla="*/ 48456 h 836825"/>
                  <a:gd name="connsiteX65" fmla="*/ 946685 w 1143447"/>
                  <a:gd name="connsiteY65" fmla="*/ 70482 h 836825"/>
                  <a:gd name="connsiteX66" fmla="*/ 959901 w 1143447"/>
                  <a:gd name="connsiteY66" fmla="*/ 80761 h 836825"/>
                  <a:gd name="connsiteX67" fmla="*/ 968711 w 1143447"/>
                  <a:gd name="connsiteY67" fmla="*/ 142432 h 836825"/>
                  <a:gd name="connsiteX68" fmla="*/ 962838 w 1143447"/>
                  <a:gd name="connsiteY68" fmla="*/ 162989 h 836825"/>
                  <a:gd name="connsiteX69" fmla="*/ 1011294 w 1143447"/>
                  <a:gd name="connsiteY69" fmla="*/ 162989 h 836825"/>
                  <a:gd name="connsiteX70" fmla="*/ 1042130 w 1143447"/>
                  <a:gd name="connsiteY70" fmla="*/ 174736 h 836825"/>
                  <a:gd name="connsiteX71" fmla="*/ 1042130 w 1143447"/>
                  <a:gd name="connsiteY71" fmla="*/ 190888 h 836825"/>
                  <a:gd name="connsiteX72" fmla="*/ 1052408 w 1143447"/>
                  <a:gd name="connsiteY72" fmla="*/ 202635 h 836825"/>
                  <a:gd name="connsiteX73" fmla="*/ 1031851 w 1143447"/>
                  <a:gd name="connsiteY73" fmla="*/ 218787 h 836825"/>
                  <a:gd name="connsiteX74" fmla="*/ 1034788 w 1143447"/>
                  <a:gd name="connsiteY74" fmla="*/ 230534 h 836825"/>
                  <a:gd name="connsiteX75" fmla="*/ 1045066 w 1143447"/>
                  <a:gd name="connsiteY75" fmla="*/ 233471 h 836825"/>
                  <a:gd name="connsiteX76" fmla="*/ 1064155 w 1143447"/>
                  <a:gd name="connsiteY76" fmla="*/ 268712 h 836825"/>
                  <a:gd name="connsiteX77" fmla="*/ 1080307 w 1143447"/>
                  <a:gd name="connsiteY77" fmla="*/ 268712 h 836825"/>
                  <a:gd name="connsiteX78" fmla="*/ 1096459 w 1143447"/>
                  <a:gd name="connsiteY78" fmla="*/ 281927 h 836825"/>
                  <a:gd name="connsiteX79" fmla="*/ 1143447 w 1143447"/>
                  <a:gd name="connsiteY79" fmla="*/ 278991 h 836825"/>
                  <a:gd name="connsiteX80" fmla="*/ 1134637 w 1143447"/>
                  <a:gd name="connsiteY80" fmla="*/ 290738 h 836825"/>
                  <a:gd name="connsiteX81" fmla="*/ 1115548 w 1143447"/>
                  <a:gd name="connsiteY81" fmla="*/ 311295 h 836825"/>
                  <a:gd name="connsiteX82" fmla="*/ 1077370 w 1143447"/>
                  <a:gd name="connsiteY82" fmla="*/ 403802 h 836825"/>
                  <a:gd name="connsiteX83" fmla="*/ 1058282 w 1143447"/>
                  <a:gd name="connsiteY83" fmla="*/ 474284 h 836825"/>
                  <a:gd name="connsiteX84" fmla="*/ 1049471 w 1143447"/>
                  <a:gd name="connsiteY84" fmla="*/ 541829 h 836825"/>
                  <a:gd name="connsiteX85" fmla="*/ 1017167 w 1143447"/>
                  <a:gd name="connsiteY85" fmla="*/ 499246 h 836825"/>
                  <a:gd name="connsiteX86" fmla="*/ 996610 w 1143447"/>
                  <a:gd name="connsiteY86" fmla="*/ 493373 h 836825"/>
                  <a:gd name="connsiteX87" fmla="*/ 996610 w 1143447"/>
                  <a:gd name="connsiteY87" fmla="*/ 477221 h 836825"/>
                  <a:gd name="connsiteX88" fmla="*/ 949622 w 1143447"/>
                  <a:gd name="connsiteY88" fmla="*/ 437575 h 836825"/>
                  <a:gd name="connsiteX89" fmla="*/ 943749 w 1143447"/>
                  <a:gd name="connsiteY89" fmla="*/ 428764 h 836825"/>
                  <a:gd name="connsiteX90" fmla="*/ 943749 w 1143447"/>
                  <a:gd name="connsiteY90" fmla="*/ 403802 h 836825"/>
                  <a:gd name="connsiteX91" fmla="*/ 887951 w 1143447"/>
                  <a:gd name="connsiteY91" fmla="*/ 371498 h 836825"/>
                  <a:gd name="connsiteX92" fmla="*/ 879140 w 1143447"/>
                  <a:gd name="connsiteY92" fmla="*/ 343599 h 836825"/>
                  <a:gd name="connsiteX93" fmla="*/ 871798 w 1143447"/>
                  <a:gd name="connsiteY93" fmla="*/ 333320 h 836825"/>
                  <a:gd name="connsiteX94" fmla="*/ 811595 w 1143447"/>
                  <a:gd name="connsiteY94" fmla="*/ 321573 h 836825"/>
                  <a:gd name="connsiteX95" fmla="*/ 748455 w 1143447"/>
                  <a:gd name="connsiteY95" fmla="*/ 305421 h 836825"/>
                  <a:gd name="connsiteX96" fmla="*/ 736708 w 1143447"/>
                  <a:gd name="connsiteY96" fmla="*/ 292206 h 836825"/>
                  <a:gd name="connsiteX97" fmla="*/ 651543 w 1143447"/>
                  <a:gd name="connsiteY97" fmla="*/ 306890 h 836825"/>
                  <a:gd name="connsiteX98" fmla="*/ 623644 w 1143447"/>
                  <a:gd name="connsiteY98" fmla="*/ 327447 h 836825"/>
                  <a:gd name="connsiteX99" fmla="*/ 532605 w 1143447"/>
                  <a:gd name="connsiteY99" fmla="*/ 375903 h 836825"/>
                  <a:gd name="connsiteX100" fmla="*/ 513516 w 1143447"/>
                  <a:gd name="connsiteY100" fmla="*/ 380308 h 836825"/>
                  <a:gd name="connsiteX101" fmla="*/ 467996 w 1143447"/>
                  <a:gd name="connsiteY101" fmla="*/ 397929 h 836825"/>
                  <a:gd name="connsiteX102" fmla="*/ 459186 w 1143447"/>
                  <a:gd name="connsiteY102" fmla="*/ 408207 h 836825"/>
                  <a:gd name="connsiteX103" fmla="*/ 444502 w 1143447"/>
                  <a:gd name="connsiteY103" fmla="*/ 431701 h 836825"/>
                  <a:gd name="connsiteX104" fmla="*/ 434224 w 1143447"/>
                  <a:gd name="connsiteY104" fmla="*/ 428764 h 836825"/>
                  <a:gd name="connsiteX105" fmla="*/ 416603 w 1143447"/>
                  <a:gd name="connsiteY105" fmla="*/ 422891 h 836825"/>
                  <a:gd name="connsiteX106" fmla="*/ 403388 w 1143447"/>
                  <a:gd name="connsiteY106" fmla="*/ 437575 h 836825"/>
                  <a:gd name="connsiteX107" fmla="*/ 398983 w 1143447"/>
                  <a:gd name="connsiteY107" fmla="*/ 452258 h 836825"/>
                  <a:gd name="connsiteX108" fmla="*/ 391641 w 1143447"/>
                  <a:gd name="connsiteY108" fmla="*/ 462537 h 836825"/>
                  <a:gd name="connsiteX109" fmla="*/ 393109 w 1143447"/>
                  <a:gd name="connsiteY109" fmla="*/ 474284 h 836825"/>
                  <a:gd name="connsiteX110" fmla="*/ 394578 w 1143447"/>
                  <a:gd name="connsiteY110" fmla="*/ 513930 h 836825"/>
                  <a:gd name="connsiteX111" fmla="*/ 400451 w 1143447"/>
                  <a:gd name="connsiteY111" fmla="*/ 519803 h 836825"/>
                  <a:gd name="connsiteX112" fmla="*/ 394578 w 1143447"/>
                  <a:gd name="connsiteY112" fmla="*/ 538892 h 836825"/>
                  <a:gd name="connsiteX113" fmla="*/ 394578 w 1143447"/>
                  <a:gd name="connsiteY113" fmla="*/ 556513 h 836825"/>
                  <a:gd name="connsiteX114" fmla="*/ 384299 w 1143447"/>
                  <a:gd name="connsiteY114" fmla="*/ 581475 h 836825"/>
                  <a:gd name="connsiteX115" fmla="*/ 369616 w 1143447"/>
                  <a:gd name="connsiteY115" fmla="*/ 591754 h 836825"/>
                  <a:gd name="connsiteX116" fmla="*/ 374021 w 1143447"/>
                  <a:gd name="connsiteY116" fmla="*/ 602032 h 836825"/>
                  <a:gd name="connsiteX117" fmla="*/ 369824 w 1143447"/>
                  <a:gd name="connsiteY117" fmla="*/ 623015 h 836825"/>
                  <a:gd name="connsiteX118" fmla="*/ 367977 w 1143447"/>
                  <a:gd name="connsiteY118" fmla="*/ 623015 h 836825"/>
                  <a:gd name="connsiteX119" fmla="*/ 353463 w 1143447"/>
                  <a:gd name="connsiteY119" fmla="*/ 613779 h 836825"/>
                  <a:gd name="connsiteX120" fmla="*/ 334375 w 1143447"/>
                  <a:gd name="connsiteY120" fmla="*/ 622589 h 836825"/>
                  <a:gd name="connsiteX121" fmla="*/ 334182 w 1143447"/>
                  <a:gd name="connsiteY121" fmla="*/ 623015 h 836825"/>
                  <a:gd name="connsiteX122" fmla="*/ 299931 w 1143447"/>
                  <a:gd name="connsiteY122" fmla="*/ 836825 h 836825"/>
                  <a:gd name="connsiteX0" fmla="*/ 0 w 1143447"/>
                  <a:gd name="connsiteY0" fmla="*/ 623015 h 623015"/>
                  <a:gd name="connsiteX1" fmla="*/ 28953 w 1143447"/>
                  <a:gd name="connsiteY1" fmla="*/ 590285 h 623015"/>
                  <a:gd name="connsiteX2" fmla="*/ 28953 w 1143447"/>
                  <a:gd name="connsiteY2" fmla="*/ 577070 h 623015"/>
                  <a:gd name="connsiteX3" fmla="*/ 55384 w 1143447"/>
                  <a:gd name="connsiteY3" fmla="*/ 580007 h 623015"/>
                  <a:gd name="connsiteX4" fmla="*/ 59789 w 1143447"/>
                  <a:gd name="connsiteY4" fmla="*/ 546234 h 623015"/>
                  <a:gd name="connsiteX5" fmla="*/ 62726 w 1143447"/>
                  <a:gd name="connsiteY5" fmla="*/ 525677 h 623015"/>
                  <a:gd name="connsiteX6" fmla="*/ 77410 w 1143447"/>
                  <a:gd name="connsiteY6" fmla="*/ 512462 h 623015"/>
                  <a:gd name="connsiteX7" fmla="*/ 103840 w 1143447"/>
                  <a:gd name="connsiteY7" fmla="*/ 505120 h 623015"/>
                  <a:gd name="connsiteX8" fmla="*/ 146423 w 1143447"/>
                  <a:gd name="connsiteY8" fmla="*/ 480157 h 623015"/>
                  <a:gd name="connsiteX9" fmla="*/ 147891 w 1143447"/>
                  <a:gd name="connsiteY9" fmla="*/ 461069 h 623015"/>
                  <a:gd name="connsiteX10" fmla="*/ 133208 w 1143447"/>
                  <a:gd name="connsiteY10" fmla="*/ 446385 h 623015"/>
                  <a:gd name="connsiteX11" fmla="*/ 114119 w 1143447"/>
                  <a:gd name="connsiteY11" fmla="*/ 440511 h 623015"/>
                  <a:gd name="connsiteX12" fmla="*/ 111182 w 1143447"/>
                  <a:gd name="connsiteY12" fmla="*/ 418486 h 623015"/>
                  <a:gd name="connsiteX13" fmla="*/ 100904 w 1143447"/>
                  <a:gd name="connsiteY13" fmla="*/ 414081 h 623015"/>
                  <a:gd name="connsiteX14" fmla="*/ 92093 w 1143447"/>
                  <a:gd name="connsiteY14" fmla="*/ 374435 h 623015"/>
                  <a:gd name="connsiteX15" fmla="*/ 81815 w 1143447"/>
                  <a:gd name="connsiteY15" fmla="*/ 359751 h 623015"/>
                  <a:gd name="connsiteX16" fmla="*/ 111182 w 1143447"/>
                  <a:gd name="connsiteY16" fmla="*/ 343599 h 623015"/>
                  <a:gd name="connsiteX17" fmla="*/ 128803 w 1143447"/>
                  <a:gd name="connsiteY17" fmla="*/ 348004 h 623015"/>
                  <a:gd name="connsiteX18" fmla="*/ 149360 w 1143447"/>
                  <a:gd name="connsiteY18" fmla="*/ 349472 h 623015"/>
                  <a:gd name="connsiteX19" fmla="*/ 181664 w 1143447"/>
                  <a:gd name="connsiteY19" fmla="*/ 356814 h 623015"/>
                  <a:gd name="connsiteX20" fmla="*/ 213968 w 1143447"/>
                  <a:gd name="connsiteY20" fmla="*/ 345067 h 623015"/>
                  <a:gd name="connsiteX21" fmla="*/ 260956 w 1143447"/>
                  <a:gd name="connsiteY21" fmla="*/ 289269 h 623015"/>
                  <a:gd name="connsiteX22" fmla="*/ 260956 w 1143447"/>
                  <a:gd name="connsiteY22" fmla="*/ 276054 h 623015"/>
                  <a:gd name="connsiteX23" fmla="*/ 253614 w 1143447"/>
                  <a:gd name="connsiteY23" fmla="*/ 262838 h 623015"/>
                  <a:gd name="connsiteX24" fmla="*/ 259488 w 1143447"/>
                  <a:gd name="connsiteY24" fmla="*/ 246686 h 623015"/>
                  <a:gd name="connsiteX25" fmla="*/ 269766 w 1143447"/>
                  <a:gd name="connsiteY25" fmla="*/ 232003 h 623015"/>
                  <a:gd name="connsiteX26" fmla="*/ 262424 w 1143447"/>
                  <a:gd name="connsiteY26" fmla="*/ 218787 h 623015"/>
                  <a:gd name="connsiteX27" fmla="*/ 285918 w 1143447"/>
                  <a:gd name="connsiteY27" fmla="*/ 193825 h 623015"/>
                  <a:gd name="connsiteX28" fmla="*/ 293260 w 1143447"/>
                  <a:gd name="connsiteY28" fmla="*/ 193825 h 623015"/>
                  <a:gd name="connsiteX29" fmla="*/ 303539 w 1143447"/>
                  <a:gd name="connsiteY29" fmla="*/ 179141 h 623015"/>
                  <a:gd name="connsiteX30" fmla="*/ 305007 w 1143447"/>
                  <a:gd name="connsiteY30" fmla="*/ 160053 h 623015"/>
                  <a:gd name="connsiteX31" fmla="*/ 319691 w 1143447"/>
                  <a:gd name="connsiteY31" fmla="*/ 154179 h 623015"/>
                  <a:gd name="connsiteX32" fmla="*/ 319691 w 1143447"/>
                  <a:gd name="connsiteY32" fmla="*/ 138027 h 623015"/>
                  <a:gd name="connsiteX33" fmla="*/ 329970 w 1143447"/>
                  <a:gd name="connsiteY33" fmla="*/ 124812 h 623015"/>
                  <a:gd name="connsiteX34" fmla="*/ 332906 w 1143447"/>
                  <a:gd name="connsiteY34" fmla="*/ 113065 h 623015"/>
                  <a:gd name="connsiteX35" fmla="*/ 356400 w 1143447"/>
                  <a:gd name="connsiteY35" fmla="*/ 77824 h 623015"/>
                  <a:gd name="connsiteX36" fmla="*/ 374021 w 1143447"/>
                  <a:gd name="connsiteY36" fmla="*/ 86634 h 623015"/>
                  <a:gd name="connsiteX37" fmla="*/ 396046 w 1143447"/>
                  <a:gd name="connsiteY37" fmla="*/ 77824 h 623015"/>
                  <a:gd name="connsiteX38" fmla="*/ 416603 w 1143447"/>
                  <a:gd name="connsiteY38" fmla="*/ 46988 h 623015"/>
                  <a:gd name="connsiteX39" fmla="*/ 450376 w 1143447"/>
                  <a:gd name="connsiteY39" fmla="*/ 55798 h 623015"/>
                  <a:gd name="connsiteX40" fmla="*/ 473870 w 1143447"/>
                  <a:gd name="connsiteY40" fmla="*/ 38178 h 623015"/>
                  <a:gd name="connsiteX41" fmla="*/ 495895 w 1143447"/>
                  <a:gd name="connsiteY41" fmla="*/ 44051 h 623015"/>
                  <a:gd name="connsiteX42" fmla="*/ 504706 w 1143447"/>
                  <a:gd name="connsiteY42" fmla="*/ 33773 h 623015"/>
                  <a:gd name="connsiteX43" fmla="*/ 525263 w 1143447"/>
                  <a:gd name="connsiteY43" fmla="*/ 41115 h 623015"/>
                  <a:gd name="connsiteX44" fmla="*/ 570782 w 1143447"/>
                  <a:gd name="connsiteY44" fmla="*/ 44051 h 623015"/>
                  <a:gd name="connsiteX45" fmla="*/ 601618 w 1143447"/>
                  <a:gd name="connsiteY45" fmla="*/ 1468 h 623015"/>
                  <a:gd name="connsiteX46" fmla="*/ 628049 w 1143447"/>
                  <a:gd name="connsiteY46" fmla="*/ 13215 h 623015"/>
                  <a:gd name="connsiteX47" fmla="*/ 645669 w 1143447"/>
                  <a:gd name="connsiteY47" fmla="*/ 2937 h 623015"/>
                  <a:gd name="connsiteX48" fmla="*/ 666227 w 1143447"/>
                  <a:gd name="connsiteY48" fmla="*/ 7342 h 623015"/>
                  <a:gd name="connsiteX49" fmla="*/ 683847 w 1143447"/>
                  <a:gd name="connsiteY49" fmla="*/ 0 h 623015"/>
                  <a:gd name="connsiteX50" fmla="*/ 694126 w 1143447"/>
                  <a:gd name="connsiteY50" fmla="*/ 14684 h 623015"/>
                  <a:gd name="connsiteX51" fmla="*/ 705873 w 1143447"/>
                  <a:gd name="connsiteY51" fmla="*/ 27899 h 623015"/>
                  <a:gd name="connsiteX52" fmla="*/ 729366 w 1143447"/>
                  <a:gd name="connsiteY52" fmla="*/ 30836 h 623015"/>
                  <a:gd name="connsiteX53" fmla="*/ 755797 w 1143447"/>
                  <a:gd name="connsiteY53" fmla="*/ 39646 h 623015"/>
                  <a:gd name="connsiteX54" fmla="*/ 774886 w 1143447"/>
                  <a:gd name="connsiteY54" fmla="*/ 39646 h 623015"/>
                  <a:gd name="connsiteX55" fmla="*/ 788101 w 1143447"/>
                  <a:gd name="connsiteY55" fmla="*/ 41115 h 623015"/>
                  <a:gd name="connsiteX56" fmla="*/ 805722 w 1143447"/>
                  <a:gd name="connsiteY56" fmla="*/ 38178 h 623015"/>
                  <a:gd name="connsiteX57" fmla="*/ 836558 w 1143447"/>
                  <a:gd name="connsiteY57" fmla="*/ 67545 h 623015"/>
                  <a:gd name="connsiteX58" fmla="*/ 876204 w 1143447"/>
                  <a:gd name="connsiteY58" fmla="*/ 74887 h 623015"/>
                  <a:gd name="connsiteX59" fmla="*/ 893824 w 1143447"/>
                  <a:gd name="connsiteY59" fmla="*/ 57267 h 623015"/>
                  <a:gd name="connsiteX60" fmla="*/ 895292 w 1143447"/>
                  <a:gd name="connsiteY60" fmla="*/ 44051 h 623015"/>
                  <a:gd name="connsiteX61" fmla="*/ 912913 w 1143447"/>
                  <a:gd name="connsiteY61" fmla="*/ 38178 h 623015"/>
                  <a:gd name="connsiteX62" fmla="*/ 920255 w 1143447"/>
                  <a:gd name="connsiteY62" fmla="*/ 52861 h 623015"/>
                  <a:gd name="connsiteX63" fmla="*/ 930533 w 1143447"/>
                  <a:gd name="connsiteY63" fmla="*/ 51393 h 623015"/>
                  <a:gd name="connsiteX64" fmla="*/ 946685 w 1143447"/>
                  <a:gd name="connsiteY64" fmla="*/ 48456 h 623015"/>
                  <a:gd name="connsiteX65" fmla="*/ 946685 w 1143447"/>
                  <a:gd name="connsiteY65" fmla="*/ 70482 h 623015"/>
                  <a:gd name="connsiteX66" fmla="*/ 959901 w 1143447"/>
                  <a:gd name="connsiteY66" fmla="*/ 80761 h 623015"/>
                  <a:gd name="connsiteX67" fmla="*/ 968711 w 1143447"/>
                  <a:gd name="connsiteY67" fmla="*/ 142432 h 623015"/>
                  <a:gd name="connsiteX68" fmla="*/ 962838 w 1143447"/>
                  <a:gd name="connsiteY68" fmla="*/ 162989 h 623015"/>
                  <a:gd name="connsiteX69" fmla="*/ 1011294 w 1143447"/>
                  <a:gd name="connsiteY69" fmla="*/ 162989 h 623015"/>
                  <a:gd name="connsiteX70" fmla="*/ 1042130 w 1143447"/>
                  <a:gd name="connsiteY70" fmla="*/ 174736 h 623015"/>
                  <a:gd name="connsiteX71" fmla="*/ 1042130 w 1143447"/>
                  <a:gd name="connsiteY71" fmla="*/ 190888 h 623015"/>
                  <a:gd name="connsiteX72" fmla="*/ 1052408 w 1143447"/>
                  <a:gd name="connsiteY72" fmla="*/ 202635 h 623015"/>
                  <a:gd name="connsiteX73" fmla="*/ 1031851 w 1143447"/>
                  <a:gd name="connsiteY73" fmla="*/ 218787 h 623015"/>
                  <a:gd name="connsiteX74" fmla="*/ 1034788 w 1143447"/>
                  <a:gd name="connsiteY74" fmla="*/ 230534 h 623015"/>
                  <a:gd name="connsiteX75" fmla="*/ 1045066 w 1143447"/>
                  <a:gd name="connsiteY75" fmla="*/ 233471 h 623015"/>
                  <a:gd name="connsiteX76" fmla="*/ 1064155 w 1143447"/>
                  <a:gd name="connsiteY76" fmla="*/ 268712 h 623015"/>
                  <a:gd name="connsiteX77" fmla="*/ 1080307 w 1143447"/>
                  <a:gd name="connsiteY77" fmla="*/ 268712 h 623015"/>
                  <a:gd name="connsiteX78" fmla="*/ 1096459 w 1143447"/>
                  <a:gd name="connsiteY78" fmla="*/ 281927 h 623015"/>
                  <a:gd name="connsiteX79" fmla="*/ 1143447 w 1143447"/>
                  <a:gd name="connsiteY79" fmla="*/ 278991 h 623015"/>
                  <a:gd name="connsiteX80" fmla="*/ 1134637 w 1143447"/>
                  <a:gd name="connsiteY80" fmla="*/ 290738 h 623015"/>
                  <a:gd name="connsiteX81" fmla="*/ 1115548 w 1143447"/>
                  <a:gd name="connsiteY81" fmla="*/ 311295 h 623015"/>
                  <a:gd name="connsiteX82" fmla="*/ 1077370 w 1143447"/>
                  <a:gd name="connsiteY82" fmla="*/ 403802 h 623015"/>
                  <a:gd name="connsiteX83" fmla="*/ 1058282 w 1143447"/>
                  <a:gd name="connsiteY83" fmla="*/ 474284 h 623015"/>
                  <a:gd name="connsiteX84" fmla="*/ 1049471 w 1143447"/>
                  <a:gd name="connsiteY84" fmla="*/ 541829 h 623015"/>
                  <a:gd name="connsiteX85" fmla="*/ 1017167 w 1143447"/>
                  <a:gd name="connsiteY85" fmla="*/ 499246 h 623015"/>
                  <a:gd name="connsiteX86" fmla="*/ 996610 w 1143447"/>
                  <a:gd name="connsiteY86" fmla="*/ 493373 h 623015"/>
                  <a:gd name="connsiteX87" fmla="*/ 996610 w 1143447"/>
                  <a:gd name="connsiteY87" fmla="*/ 477221 h 623015"/>
                  <a:gd name="connsiteX88" fmla="*/ 949622 w 1143447"/>
                  <a:gd name="connsiteY88" fmla="*/ 437575 h 623015"/>
                  <a:gd name="connsiteX89" fmla="*/ 943749 w 1143447"/>
                  <a:gd name="connsiteY89" fmla="*/ 428764 h 623015"/>
                  <a:gd name="connsiteX90" fmla="*/ 943749 w 1143447"/>
                  <a:gd name="connsiteY90" fmla="*/ 403802 h 623015"/>
                  <a:gd name="connsiteX91" fmla="*/ 887951 w 1143447"/>
                  <a:gd name="connsiteY91" fmla="*/ 371498 h 623015"/>
                  <a:gd name="connsiteX92" fmla="*/ 879140 w 1143447"/>
                  <a:gd name="connsiteY92" fmla="*/ 343599 h 623015"/>
                  <a:gd name="connsiteX93" fmla="*/ 871798 w 1143447"/>
                  <a:gd name="connsiteY93" fmla="*/ 333320 h 623015"/>
                  <a:gd name="connsiteX94" fmla="*/ 811595 w 1143447"/>
                  <a:gd name="connsiteY94" fmla="*/ 321573 h 623015"/>
                  <a:gd name="connsiteX95" fmla="*/ 748455 w 1143447"/>
                  <a:gd name="connsiteY95" fmla="*/ 305421 h 623015"/>
                  <a:gd name="connsiteX96" fmla="*/ 736708 w 1143447"/>
                  <a:gd name="connsiteY96" fmla="*/ 292206 h 623015"/>
                  <a:gd name="connsiteX97" fmla="*/ 651543 w 1143447"/>
                  <a:gd name="connsiteY97" fmla="*/ 306890 h 623015"/>
                  <a:gd name="connsiteX98" fmla="*/ 623644 w 1143447"/>
                  <a:gd name="connsiteY98" fmla="*/ 327447 h 623015"/>
                  <a:gd name="connsiteX99" fmla="*/ 532605 w 1143447"/>
                  <a:gd name="connsiteY99" fmla="*/ 375903 h 623015"/>
                  <a:gd name="connsiteX100" fmla="*/ 513516 w 1143447"/>
                  <a:gd name="connsiteY100" fmla="*/ 380308 h 623015"/>
                  <a:gd name="connsiteX101" fmla="*/ 467996 w 1143447"/>
                  <a:gd name="connsiteY101" fmla="*/ 397929 h 623015"/>
                  <a:gd name="connsiteX102" fmla="*/ 459186 w 1143447"/>
                  <a:gd name="connsiteY102" fmla="*/ 408207 h 623015"/>
                  <a:gd name="connsiteX103" fmla="*/ 444502 w 1143447"/>
                  <a:gd name="connsiteY103" fmla="*/ 431701 h 623015"/>
                  <a:gd name="connsiteX104" fmla="*/ 434224 w 1143447"/>
                  <a:gd name="connsiteY104" fmla="*/ 428764 h 623015"/>
                  <a:gd name="connsiteX105" fmla="*/ 416603 w 1143447"/>
                  <a:gd name="connsiteY105" fmla="*/ 422891 h 623015"/>
                  <a:gd name="connsiteX106" fmla="*/ 403388 w 1143447"/>
                  <a:gd name="connsiteY106" fmla="*/ 437575 h 623015"/>
                  <a:gd name="connsiteX107" fmla="*/ 398983 w 1143447"/>
                  <a:gd name="connsiteY107" fmla="*/ 452258 h 623015"/>
                  <a:gd name="connsiteX108" fmla="*/ 391641 w 1143447"/>
                  <a:gd name="connsiteY108" fmla="*/ 462537 h 623015"/>
                  <a:gd name="connsiteX109" fmla="*/ 393109 w 1143447"/>
                  <a:gd name="connsiteY109" fmla="*/ 474284 h 623015"/>
                  <a:gd name="connsiteX110" fmla="*/ 394578 w 1143447"/>
                  <a:gd name="connsiteY110" fmla="*/ 513930 h 623015"/>
                  <a:gd name="connsiteX111" fmla="*/ 400451 w 1143447"/>
                  <a:gd name="connsiteY111" fmla="*/ 519803 h 623015"/>
                  <a:gd name="connsiteX112" fmla="*/ 394578 w 1143447"/>
                  <a:gd name="connsiteY112" fmla="*/ 538892 h 623015"/>
                  <a:gd name="connsiteX113" fmla="*/ 394578 w 1143447"/>
                  <a:gd name="connsiteY113" fmla="*/ 556513 h 623015"/>
                  <a:gd name="connsiteX114" fmla="*/ 384299 w 1143447"/>
                  <a:gd name="connsiteY114" fmla="*/ 581475 h 623015"/>
                  <a:gd name="connsiteX115" fmla="*/ 369616 w 1143447"/>
                  <a:gd name="connsiteY115" fmla="*/ 591754 h 623015"/>
                  <a:gd name="connsiteX116" fmla="*/ 374021 w 1143447"/>
                  <a:gd name="connsiteY116" fmla="*/ 602032 h 623015"/>
                  <a:gd name="connsiteX117" fmla="*/ 369824 w 1143447"/>
                  <a:gd name="connsiteY117" fmla="*/ 623015 h 623015"/>
                  <a:gd name="connsiteX118" fmla="*/ 367977 w 1143447"/>
                  <a:gd name="connsiteY118" fmla="*/ 623015 h 623015"/>
                  <a:gd name="connsiteX119" fmla="*/ 353463 w 1143447"/>
                  <a:gd name="connsiteY119" fmla="*/ 613779 h 623015"/>
                  <a:gd name="connsiteX120" fmla="*/ 334375 w 1143447"/>
                  <a:gd name="connsiteY120" fmla="*/ 622589 h 623015"/>
                  <a:gd name="connsiteX121" fmla="*/ 334182 w 1143447"/>
                  <a:gd name="connsiteY121" fmla="*/ 623015 h 6230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</a:cxnLst>
                <a:rect l="l" t="t" r="r" b="b"/>
                <a:pathLst>
                  <a:path w="1143447" h="623015">
                    <a:moveTo>
                      <a:pt x="0" y="623015"/>
                    </a:moveTo>
                    <a:lnTo>
                      <a:pt x="28953" y="590285"/>
                    </a:lnTo>
                    <a:lnTo>
                      <a:pt x="28953" y="577070"/>
                    </a:lnTo>
                    <a:lnTo>
                      <a:pt x="55384" y="580007"/>
                    </a:lnTo>
                    <a:lnTo>
                      <a:pt x="59789" y="546234"/>
                    </a:lnTo>
                    <a:lnTo>
                      <a:pt x="62726" y="525677"/>
                    </a:lnTo>
                    <a:lnTo>
                      <a:pt x="77410" y="512462"/>
                    </a:lnTo>
                    <a:lnTo>
                      <a:pt x="103840" y="505120"/>
                    </a:lnTo>
                    <a:lnTo>
                      <a:pt x="146423" y="480157"/>
                    </a:lnTo>
                    <a:lnTo>
                      <a:pt x="147891" y="461069"/>
                    </a:lnTo>
                    <a:lnTo>
                      <a:pt x="133208" y="446385"/>
                    </a:lnTo>
                    <a:lnTo>
                      <a:pt x="114119" y="440511"/>
                    </a:lnTo>
                    <a:lnTo>
                      <a:pt x="111182" y="418486"/>
                    </a:lnTo>
                    <a:lnTo>
                      <a:pt x="100904" y="414081"/>
                    </a:lnTo>
                    <a:lnTo>
                      <a:pt x="92093" y="374435"/>
                    </a:lnTo>
                    <a:lnTo>
                      <a:pt x="81815" y="359751"/>
                    </a:lnTo>
                    <a:lnTo>
                      <a:pt x="111182" y="343599"/>
                    </a:lnTo>
                    <a:lnTo>
                      <a:pt x="128803" y="348004"/>
                    </a:lnTo>
                    <a:lnTo>
                      <a:pt x="149360" y="349472"/>
                    </a:lnTo>
                    <a:lnTo>
                      <a:pt x="181664" y="356814"/>
                    </a:lnTo>
                    <a:lnTo>
                      <a:pt x="213968" y="345067"/>
                    </a:lnTo>
                    <a:lnTo>
                      <a:pt x="260956" y="289269"/>
                    </a:lnTo>
                    <a:lnTo>
                      <a:pt x="260956" y="276054"/>
                    </a:lnTo>
                    <a:lnTo>
                      <a:pt x="253614" y="262838"/>
                    </a:lnTo>
                    <a:lnTo>
                      <a:pt x="259488" y="246686"/>
                    </a:lnTo>
                    <a:lnTo>
                      <a:pt x="269766" y="232003"/>
                    </a:lnTo>
                    <a:lnTo>
                      <a:pt x="262424" y="218787"/>
                    </a:lnTo>
                    <a:lnTo>
                      <a:pt x="285918" y="193825"/>
                    </a:lnTo>
                    <a:lnTo>
                      <a:pt x="293260" y="193825"/>
                    </a:lnTo>
                    <a:lnTo>
                      <a:pt x="303539" y="179141"/>
                    </a:lnTo>
                    <a:lnTo>
                      <a:pt x="305007" y="160053"/>
                    </a:lnTo>
                    <a:lnTo>
                      <a:pt x="319691" y="154179"/>
                    </a:lnTo>
                    <a:lnTo>
                      <a:pt x="319691" y="138027"/>
                    </a:lnTo>
                    <a:lnTo>
                      <a:pt x="329970" y="124812"/>
                    </a:lnTo>
                    <a:lnTo>
                      <a:pt x="332906" y="113065"/>
                    </a:lnTo>
                    <a:lnTo>
                      <a:pt x="356400" y="77824"/>
                    </a:lnTo>
                    <a:lnTo>
                      <a:pt x="374021" y="86634"/>
                    </a:lnTo>
                    <a:lnTo>
                      <a:pt x="396046" y="77824"/>
                    </a:lnTo>
                    <a:lnTo>
                      <a:pt x="416603" y="46988"/>
                    </a:lnTo>
                    <a:lnTo>
                      <a:pt x="450376" y="55798"/>
                    </a:lnTo>
                    <a:lnTo>
                      <a:pt x="473870" y="38178"/>
                    </a:lnTo>
                    <a:lnTo>
                      <a:pt x="495895" y="44051"/>
                    </a:lnTo>
                    <a:lnTo>
                      <a:pt x="504706" y="33773"/>
                    </a:lnTo>
                    <a:lnTo>
                      <a:pt x="525263" y="41115"/>
                    </a:lnTo>
                    <a:lnTo>
                      <a:pt x="570782" y="44051"/>
                    </a:lnTo>
                    <a:lnTo>
                      <a:pt x="601618" y="1468"/>
                    </a:lnTo>
                    <a:lnTo>
                      <a:pt x="628049" y="13215"/>
                    </a:lnTo>
                    <a:lnTo>
                      <a:pt x="645669" y="2937"/>
                    </a:lnTo>
                    <a:lnTo>
                      <a:pt x="666227" y="7342"/>
                    </a:lnTo>
                    <a:lnTo>
                      <a:pt x="683847" y="0"/>
                    </a:lnTo>
                    <a:lnTo>
                      <a:pt x="694126" y="14684"/>
                    </a:lnTo>
                    <a:lnTo>
                      <a:pt x="705873" y="27899"/>
                    </a:lnTo>
                    <a:lnTo>
                      <a:pt x="729366" y="30836"/>
                    </a:lnTo>
                    <a:lnTo>
                      <a:pt x="755797" y="39646"/>
                    </a:lnTo>
                    <a:lnTo>
                      <a:pt x="774886" y="39646"/>
                    </a:lnTo>
                    <a:lnTo>
                      <a:pt x="788101" y="41115"/>
                    </a:lnTo>
                    <a:lnTo>
                      <a:pt x="805722" y="38178"/>
                    </a:lnTo>
                    <a:lnTo>
                      <a:pt x="836558" y="67545"/>
                    </a:lnTo>
                    <a:lnTo>
                      <a:pt x="876204" y="74887"/>
                    </a:lnTo>
                    <a:lnTo>
                      <a:pt x="893824" y="57267"/>
                    </a:lnTo>
                    <a:lnTo>
                      <a:pt x="895292" y="44051"/>
                    </a:lnTo>
                    <a:lnTo>
                      <a:pt x="912913" y="38178"/>
                    </a:lnTo>
                    <a:lnTo>
                      <a:pt x="920255" y="52861"/>
                    </a:lnTo>
                    <a:lnTo>
                      <a:pt x="930533" y="51393"/>
                    </a:lnTo>
                    <a:lnTo>
                      <a:pt x="946685" y="48456"/>
                    </a:lnTo>
                    <a:lnTo>
                      <a:pt x="946685" y="70482"/>
                    </a:lnTo>
                    <a:lnTo>
                      <a:pt x="959901" y="80761"/>
                    </a:lnTo>
                    <a:lnTo>
                      <a:pt x="968711" y="142432"/>
                    </a:lnTo>
                    <a:lnTo>
                      <a:pt x="962838" y="162989"/>
                    </a:lnTo>
                    <a:lnTo>
                      <a:pt x="1011294" y="162989"/>
                    </a:lnTo>
                    <a:lnTo>
                      <a:pt x="1042130" y="174736"/>
                    </a:lnTo>
                    <a:lnTo>
                      <a:pt x="1042130" y="190888"/>
                    </a:lnTo>
                    <a:lnTo>
                      <a:pt x="1052408" y="202635"/>
                    </a:lnTo>
                    <a:lnTo>
                      <a:pt x="1031851" y="218787"/>
                    </a:lnTo>
                    <a:lnTo>
                      <a:pt x="1034788" y="230534"/>
                    </a:lnTo>
                    <a:lnTo>
                      <a:pt x="1045066" y="233471"/>
                    </a:lnTo>
                    <a:lnTo>
                      <a:pt x="1064155" y="268712"/>
                    </a:lnTo>
                    <a:lnTo>
                      <a:pt x="1080307" y="268712"/>
                    </a:lnTo>
                    <a:lnTo>
                      <a:pt x="1096459" y="281927"/>
                    </a:lnTo>
                    <a:lnTo>
                      <a:pt x="1143447" y="278991"/>
                    </a:lnTo>
                    <a:lnTo>
                      <a:pt x="1134637" y="290738"/>
                    </a:lnTo>
                    <a:lnTo>
                      <a:pt x="1115548" y="311295"/>
                    </a:lnTo>
                    <a:lnTo>
                      <a:pt x="1077370" y="403802"/>
                    </a:lnTo>
                    <a:lnTo>
                      <a:pt x="1058282" y="474284"/>
                    </a:lnTo>
                    <a:lnTo>
                      <a:pt x="1049471" y="541829"/>
                    </a:lnTo>
                    <a:lnTo>
                      <a:pt x="1017167" y="499246"/>
                    </a:lnTo>
                    <a:lnTo>
                      <a:pt x="996610" y="493373"/>
                    </a:lnTo>
                    <a:lnTo>
                      <a:pt x="996610" y="477221"/>
                    </a:lnTo>
                    <a:lnTo>
                      <a:pt x="949622" y="437575"/>
                    </a:lnTo>
                    <a:lnTo>
                      <a:pt x="943749" y="428764"/>
                    </a:lnTo>
                    <a:lnTo>
                      <a:pt x="943749" y="403802"/>
                    </a:lnTo>
                    <a:lnTo>
                      <a:pt x="887951" y="371498"/>
                    </a:lnTo>
                    <a:lnTo>
                      <a:pt x="879140" y="343599"/>
                    </a:lnTo>
                    <a:lnTo>
                      <a:pt x="871798" y="333320"/>
                    </a:lnTo>
                    <a:lnTo>
                      <a:pt x="811595" y="321573"/>
                    </a:lnTo>
                    <a:lnTo>
                      <a:pt x="748455" y="305421"/>
                    </a:lnTo>
                    <a:lnTo>
                      <a:pt x="736708" y="292206"/>
                    </a:lnTo>
                    <a:lnTo>
                      <a:pt x="651543" y="306890"/>
                    </a:lnTo>
                    <a:lnTo>
                      <a:pt x="623644" y="327447"/>
                    </a:lnTo>
                    <a:lnTo>
                      <a:pt x="532605" y="375903"/>
                    </a:lnTo>
                    <a:lnTo>
                      <a:pt x="513516" y="380308"/>
                    </a:lnTo>
                    <a:lnTo>
                      <a:pt x="467996" y="397929"/>
                    </a:lnTo>
                    <a:lnTo>
                      <a:pt x="459186" y="408207"/>
                    </a:lnTo>
                    <a:lnTo>
                      <a:pt x="444502" y="431701"/>
                    </a:lnTo>
                    <a:lnTo>
                      <a:pt x="434224" y="428764"/>
                    </a:lnTo>
                    <a:lnTo>
                      <a:pt x="416603" y="422891"/>
                    </a:lnTo>
                    <a:lnTo>
                      <a:pt x="403388" y="437575"/>
                    </a:lnTo>
                    <a:lnTo>
                      <a:pt x="398983" y="452258"/>
                    </a:lnTo>
                    <a:lnTo>
                      <a:pt x="391641" y="462537"/>
                    </a:lnTo>
                    <a:lnTo>
                      <a:pt x="393109" y="474284"/>
                    </a:lnTo>
                    <a:cubicBezTo>
                      <a:pt x="393599" y="487499"/>
                      <a:pt x="394088" y="500715"/>
                      <a:pt x="394578" y="513930"/>
                    </a:cubicBezTo>
                    <a:lnTo>
                      <a:pt x="400451" y="519803"/>
                    </a:lnTo>
                    <a:lnTo>
                      <a:pt x="394578" y="538892"/>
                    </a:lnTo>
                    <a:lnTo>
                      <a:pt x="394578" y="556513"/>
                    </a:lnTo>
                    <a:lnTo>
                      <a:pt x="384299" y="581475"/>
                    </a:lnTo>
                    <a:lnTo>
                      <a:pt x="369616" y="591754"/>
                    </a:lnTo>
                    <a:lnTo>
                      <a:pt x="374021" y="602032"/>
                    </a:lnTo>
                    <a:lnTo>
                      <a:pt x="369824" y="623015"/>
                    </a:lnTo>
                    <a:lnTo>
                      <a:pt x="367977" y="623015"/>
                    </a:lnTo>
                    <a:lnTo>
                      <a:pt x="353463" y="613779"/>
                    </a:lnTo>
                    <a:lnTo>
                      <a:pt x="334375" y="622589"/>
                    </a:lnTo>
                    <a:cubicBezTo>
                      <a:pt x="334311" y="622731"/>
                      <a:pt x="334246" y="622873"/>
                      <a:pt x="334182" y="623015"/>
                    </a:cubicBezTo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13" name="フリーフォーム: 図形 612">
                <a:extLst>
                  <a:ext uri="{FF2B5EF4-FFF2-40B4-BE49-F238E27FC236}">
                    <a16:creationId xmlns:a16="http://schemas.microsoft.com/office/drawing/2014/main" id="{6509BC3B-5AF6-C066-E2DB-115B7603C38F}"/>
                  </a:ext>
                </a:extLst>
              </p:cNvPr>
              <p:cNvSpPr/>
              <p:nvPr/>
            </p:nvSpPr>
            <p:spPr>
              <a:xfrm>
                <a:off x="1956448" y="3521193"/>
                <a:ext cx="48065" cy="28325"/>
              </a:xfrm>
              <a:custGeom>
                <a:avLst/>
                <a:gdLst>
                  <a:gd name="connsiteX0" fmla="*/ 13215 w 48065"/>
                  <a:gd name="connsiteY0" fmla="*/ 0 h 28325"/>
                  <a:gd name="connsiteX1" fmla="*/ 20557 w 48065"/>
                  <a:gd name="connsiteY1" fmla="*/ 4405 h 28325"/>
                  <a:gd name="connsiteX2" fmla="*/ 48065 w 48065"/>
                  <a:gd name="connsiteY2" fmla="*/ 28325 h 28325"/>
                  <a:gd name="connsiteX3" fmla="*/ 10492 w 48065"/>
                  <a:gd name="connsiteY3" fmla="*/ 28325 h 28325"/>
                  <a:gd name="connsiteX4" fmla="*/ 0 w 48065"/>
                  <a:gd name="connsiteY4" fmla="*/ 7342 h 28325"/>
                  <a:gd name="connsiteX5" fmla="*/ 13215 w 48065"/>
                  <a:gd name="connsiteY5" fmla="*/ 0 h 28325"/>
                  <a:gd name="connsiteX0" fmla="*/ 13215 w 48065"/>
                  <a:gd name="connsiteY0" fmla="*/ 0 h 491213"/>
                  <a:gd name="connsiteX1" fmla="*/ 20557 w 48065"/>
                  <a:gd name="connsiteY1" fmla="*/ 4405 h 491213"/>
                  <a:gd name="connsiteX2" fmla="*/ 48065 w 48065"/>
                  <a:gd name="connsiteY2" fmla="*/ 28325 h 491213"/>
                  <a:gd name="connsiteX3" fmla="*/ 39040 w 48065"/>
                  <a:gd name="connsiteY3" fmla="*/ 491213 h 491213"/>
                  <a:gd name="connsiteX4" fmla="*/ 10492 w 48065"/>
                  <a:gd name="connsiteY4" fmla="*/ 28325 h 491213"/>
                  <a:gd name="connsiteX5" fmla="*/ 0 w 48065"/>
                  <a:gd name="connsiteY5" fmla="*/ 7342 h 491213"/>
                  <a:gd name="connsiteX6" fmla="*/ 13215 w 48065"/>
                  <a:gd name="connsiteY6" fmla="*/ 0 h 491213"/>
                  <a:gd name="connsiteX0" fmla="*/ 39040 w 130480"/>
                  <a:gd name="connsiteY0" fmla="*/ 491213 h 582653"/>
                  <a:gd name="connsiteX1" fmla="*/ 10492 w 130480"/>
                  <a:gd name="connsiteY1" fmla="*/ 28325 h 582653"/>
                  <a:gd name="connsiteX2" fmla="*/ 0 w 130480"/>
                  <a:gd name="connsiteY2" fmla="*/ 7342 h 582653"/>
                  <a:gd name="connsiteX3" fmla="*/ 13215 w 130480"/>
                  <a:gd name="connsiteY3" fmla="*/ 0 h 582653"/>
                  <a:gd name="connsiteX4" fmla="*/ 20557 w 130480"/>
                  <a:gd name="connsiteY4" fmla="*/ 4405 h 582653"/>
                  <a:gd name="connsiteX5" fmla="*/ 48065 w 130480"/>
                  <a:gd name="connsiteY5" fmla="*/ 28325 h 582653"/>
                  <a:gd name="connsiteX6" fmla="*/ 130480 w 130480"/>
                  <a:gd name="connsiteY6" fmla="*/ 582653 h 582653"/>
                  <a:gd name="connsiteX0" fmla="*/ 10492 w 130480"/>
                  <a:gd name="connsiteY0" fmla="*/ 28325 h 582653"/>
                  <a:gd name="connsiteX1" fmla="*/ 0 w 130480"/>
                  <a:gd name="connsiteY1" fmla="*/ 7342 h 582653"/>
                  <a:gd name="connsiteX2" fmla="*/ 13215 w 130480"/>
                  <a:gd name="connsiteY2" fmla="*/ 0 h 582653"/>
                  <a:gd name="connsiteX3" fmla="*/ 20557 w 130480"/>
                  <a:gd name="connsiteY3" fmla="*/ 4405 h 582653"/>
                  <a:gd name="connsiteX4" fmla="*/ 48065 w 130480"/>
                  <a:gd name="connsiteY4" fmla="*/ 28325 h 582653"/>
                  <a:gd name="connsiteX5" fmla="*/ 130480 w 130480"/>
                  <a:gd name="connsiteY5" fmla="*/ 582653 h 582653"/>
                  <a:gd name="connsiteX0" fmla="*/ 10492 w 48065"/>
                  <a:gd name="connsiteY0" fmla="*/ 28325 h 28325"/>
                  <a:gd name="connsiteX1" fmla="*/ 0 w 48065"/>
                  <a:gd name="connsiteY1" fmla="*/ 7342 h 28325"/>
                  <a:gd name="connsiteX2" fmla="*/ 13215 w 48065"/>
                  <a:gd name="connsiteY2" fmla="*/ 0 h 28325"/>
                  <a:gd name="connsiteX3" fmla="*/ 20557 w 48065"/>
                  <a:gd name="connsiteY3" fmla="*/ 4405 h 28325"/>
                  <a:gd name="connsiteX4" fmla="*/ 48065 w 48065"/>
                  <a:gd name="connsiteY4" fmla="*/ 28325 h 28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8065" h="28325">
                    <a:moveTo>
                      <a:pt x="10492" y="28325"/>
                    </a:moveTo>
                    <a:lnTo>
                      <a:pt x="0" y="7342"/>
                    </a:lnTo>
                    <a:lnTo>
                      <a:pt x="13215" y="0"/>
                    </a:lnTo>
                    <a:lnTo>
                      <a:pt x="20557" y="4405"/>
                    </a:lnTo>
                    <a:lnTo>
                      <a:pt x="48065" y="28325"/>
                    </a:lnTo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627" name="グループ化 626">
              <a:extLst>
                <a:ext uri="{FF2B5EF4-FFF2-40B4-BE49-F238E27FC236}">
                  <a16:creationId xmlns:a16="http://schemas.microsoft.com/office/drawing/2014/main" id="{EB3330AF-FB04-A14F-0BB5-2A113A516AE4}"/>
                </a:ext>
              </a:extLst>
            </p:cNvPr>
            <p:cNvGrpSpPr/>
            <p:nvPr/>
          </p:nvGrpSpPr>
          <p:grpSpPr>
            <a:xfrm>
              <a:off x="6914640" y="1543762"/>
              <a:ext cx="1953638" cy="1181852"/>
              <a:chOff x="1018665" y="1543762"/>
              <a:chExt cx="1953638" cy="1181852"/>
            </a:xfrm>
          </p:grpSpPr>
          <p:sp>
            <p:nvSpPr>
              <p:cNvPr id="628" name="正方形/長方形 627">
                <a:extLst>
                  <a:ext uri="{FF2B5EF4-FFF2-40B4-BE49-F238E27FC236}">
                    <a16:creationId xmlns:a16="http://schemas.microsoft.com/office/drawing/2014/main" id="{CAA2C2E6-D0F5-F5C5-4F7B-B361FFA97184}"/>
                  </a:ext>
                </a:extLst>
              </p:cNvPr>
              <p:cNvSpPr/>
              <p:nvPr/>
            </p:nvSpPr>
            <p:spPr>
              <a:xfrm>
                <a:off x="2702999" y="1543762"/>
                <a:ext cx="269304" cy="153888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鳥取</a:t>
                </a:r>
              </a:p>
            </p:txBody>
          </p:sp>
          <p:sp>
            <p:nvSpPr>
              <p:cNvPr id="629" name="正方形/長方形 628">
                <a:extLst>
                  <a:ext uri="{FF2B5EF4-FFF2-40B4-BE49-F238E27FC236}">
                    <a16:creationId xmlns:a16="http://schemas.microsoft.com/office/drawing/2014/main" id="{40FAAD37-7CE1-0B35-62A0-9667438E3F01}"/>
                  </a:ext>
                </a:extLst>
              </p:cNvPr>
              <p:cNvSpPr/>
              <p:nvPr/>
            </p:nvSpPr>
            <p:spPr>
              <a:xfrm rot="20707676">
                <a:off x="1018665" y="2571726"/>
                <a:ext cx="269304" cy="153888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山口</a:t>
                </a:r>
              </a:p>
            </p:txBody>
          </p:sp>
          <p:sp>
            <p:nvSpPr>
              <p:cNvPr id="630" name="正方形/長方形 629">
                <a:extLst>
                  <a:ext uri="{FF2B5EF4-FFF2-40B4-BE49-F238E27FC236}">
                    <a16:creationId xmlns:a16="http://schemas.microsoft.com/office/drawing/2014/main" id="{F0111233-6C80-35B8-6965-C1DB9AE5AD3D}"/>
                  </a:ext>
                </a:extLst>
              </p:cNvPr>
              <p:cNvSpPr/>
              <p:nvPr/>
            </p:nvSpPr>
            <p:spPr>
              <a:xfrm rot="19268282">
                <a:off x="1695776" y="1827218"/>
                <a:ext cx="423194" cy="246221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6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島根</a:t>
                </a:r>
              </a:p>
            </p:txBody>
          </p:sp>
          <p:sp>
            <p:nvSpPr>
              <p:cNvPr id="631" name="正方形/長方形 630">
                <a:extLst>
                  <a:ext uri="{FF2B5EF4-FFF2-40B4-BE49-F238E27FC236}">
                    <a16:creationId xmlns:a16="http://schemas.microsoft.com/office/drawing/2014/main" id="{D454F836-A9EF-619E-0E7D-29C9911A1C3A}"/>
                  </a:ext>
                </a:extLst>
              </p:cNvPr>
              <p:cNvSpPr/>
              <p:nvPr/>
            </p:nvSpPr>
            <p:spPr>
              <a:xfrm>
                <a:off x="1947716" y="2215990"/>
                <a:ext cx="269304" cy="153888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広島</a:t>
                </a:r>
              </a:p>
            </p:txBody>
          </p:sp>
        </p:grpSp>
      </p:grpSp>
      <p:grpSp>
        <p:nvGrpSpPr>
          <p:cNvPr id="669" name="グループ化 668">
            <a:extLst>
              <a:ext uri="{FF2B5EF4-FFF2-40B4-BE49-F238E27FC236}">
                <a16:creationId xmlns:a16="http://schemas.microsoft.com/office/drawing/2014/main" id="{43737F1E-227A-3AC7-75A0-AD0FE76D50F1}"/>
              </a:ext>
            </a:extLst>
          </p:cNvPr>
          <p:cNvGrpSpPr/>
          <p:nvPr/>
        </p:nvGrpSpPr>
        <p:grpSpPr>
          <a:xfrm>
            <a:off x="3604260" y="3765178"/>
            <a:ext cx="2707092" cy="2663892"/>
            <a:chOff x="3604260" y="3765178"/>
            <a:chExt cx="2707092" cy="2663892"/>
          </a:xfrm>
        </p:grpSpPr>
        <p:grpSp>
          <p:nvGrpSpPr>
            <p:cNvPr id="633" name="グループ化 632">
              <a:extLst>
                <a:ext uri="{FF2B5EF4-FFF2-40B4-BE49-F238E27FC236}">
                  <a16:creationId xmlns:a16="http://schemas.microsoft.com/office/drawing/2014/main" id="{F4B98418-8B5F-071E-BA17-87E9BD755EBB}"/>
                </a:ext>
              </a:extLst>
            </p:cNvPr>
            <p:cNvGrpSpPr/>
            <p:nvPr/>
          </p:nvGrpSpPr>
          <p:grpSpPr>
            <a:xfrm>
              <a:off x="3604260" y="3765178"/>
              <a:ext cx="2707092" cy="2663892"/>
              <a:chOff x="670560" y="3765178"/>
              <a:chExt cx="2707092" cy="2663892"/>
            </a:xfrm>
          </p:grpSpPr>
          <p:sp>
            <p:nvSpPr>
              <p:cNvPr id="634" name="フリーフォーム: 図形 633">
                <a:extLst>
                  <a:ext uri="{FF2B5EF4-FFF2-40B4-BE49-F238E27FC236}">
                    <a16:creationId xmlns:a16="http://schemas.microsoft.com/office/drawing/2014/main" id="{753B8F5F-4375-412E-4DC2-2FA5F7F85DDD}"/>
                  </a:ext>
                </a:extLst>
              </p:cNvPr>
              <p:cNvSpPr/>
              <p:nvPr/>
            </p:nvSpPr>
            <p:spPr>
              <a:xfrm>
                <a:off x="2709171" y="6316691"/>
                <a:ext cx="668481" cy="112379"/>
              </a:xfrm>
              <a:custGeom>
                <a:avLst/>
                <a:gdLst>
                  <a:gd name="connsiteX0" fmla="*/ 483840 w 668481"/>
                  <a:gd name="connsiteY0" fmla="*/ 0 h 112379"/>
                  <a:gd name="connsiteX1" fmla="*/ 501656 w 668481"/>
                  <a:gd name="connsiteY1" fmla="*/ 25452 h 112379"/>
                  <a:gd name="connsiteX2" fmla="*/ 522018 w 668481"/>
                  <a:gd name="connsiteY2" fmla="*/ 48358 h 112379"/>
                  <a:gd name="connsiteX3" fmla="*/ 562738 w 668481"/>
                  <a:gd name="connsiteY3" fmla="*/ 53449 h 112379"/>
                  <a:gd name="connsiteX4" fmla="*/ 608552 w 668481"/>
                  <a:gd name="connsiteY4" fmla="*/ 68719 h 112379"/>
                  <a:gd name="connsiteX5" fmla="*/ 641639 w 668481"/>
                  <a:gd name="connsiteY5" fmla="*/ 68719 h 112379"/>
                  <a:gd name="connsiteX6" fmla="*/ 664545 w 668481"/>
                  <a:gd name="connsiteY6" fmla="*/ 71265 h 112379"/>
                  <a:gd name="connsiteX7" fmla="*/ 668481 w 668481"/>
                  <a:gd name="connsiteY7" fmla="*/ 70609 h 112379"/>
                  <a:gd name="connsiteX8" fmla="*/ 668481 w 668481"/>
                  <a:gd name="connsiteY8" fmla="*/ 112379 h 112379"/>
                  <a:gd name="connsiteX9" fmla="*/ 0 w 668481"/>
                  <a:gd name="connsiteY9" fmla="*/ 112379 h 112379"/>
                  <a:gd name="connsiteX10" fmla="*/ 20622 w 668481"/>
                  <a:gd name="connsiteY10" fmla="*/ 81445 h 112379"/>
                  <a:gd name="connsiteX11" fmla="*/ 79162 w 668481"/>
                  <a:gd name="connsiteY11" fmla="*/ 96716 h 112379"/>
                  <a:gd name="connsiteX12" fmla="*/ 119884 w 668481"/>
                  <a:gd name="connsiteY12" fmla="*/ 66175 h 112379"/>
                  <a:gd name="connsiteX13" fmla="*/ 158060 w 668481"/>
                  <a:gd name="connsiteY13" fmla="*/ 76354 h 112379"/>
                  <a:gd name="connsiteX14" fmla="*/ 173332 w 668481"/>
                  <a:gd name="connsiteY14" fmla="*/ 58539 h 112379"/>
                  <a:gd name="connsiteX15" fmla="*/ 208964 w 668481"/>
                  <a:gd name="connsiteY15" fmla="*/ 71265 h 112379"/>
                  <a:gd name="connsiteX16" fmla="*/ 287863 w 668481"/>
                  <a:gd name="connsiteY16" fmla="*/ 76354 h 112379"/>
                  <a:gd name="connsiteX17" fmla="*/ 341311 w 668481"/>
                  <a:gd name="connsiteY17" fmla="*/ 2545 h 112379"/>
                  <a:gd name="connsiteX18" fmla="*/ 387124 w 668481"/>
                  <a:gd name="connsiteY18" fmla="*/ 22906 h 112379"/>
                  <a:gd name="connsiteX19" fmla="*/ 417665 w 668481"/>
                  <a:gd name="connsiteY19" fmla="*/ 5091 h 112379"/>
                  <a:gd name="connsiteX20" fmla="*/ 453299 w 668481"/>
                  <a:gd name="connsiteY20" fmla="*/ 12726 h 112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668481" h="112379">
                    <a:moveTo>
                      <a:pt x="483840" y="0"/>
                    </a:moveTo>
                    <a:lnTo>
                      <a:pt x="501656" y="25452"/>
                    </a:lnTo>
                    <a:lnTo>
                      <a:pt x="522018" y="48358"/>
                    </a:lnTo>
                    <a:lnTo>
                      <a:pt x="562738" y="53449"/>
                    </a:lnTo>
                    <a:lnTo>
                      <a:pt x="608552" y="68719"/>
                    </a:lnTo>
                    <a:lnTo>
                      <a:pt x="641639" y="68719"/>
                    </a:lnTo>
                    <a:lnTo>
                      <a:pt x="664545" y="71265"/>
                    </a:lnTo>
                    <a:lnTo>
                      <a:pt x="668481" y="70609"/>
                    </a:lnTo>
                    <a:lnTo>
                      <a:pt x="668481" y="112379"/>
                    </a:lnTo>
                    <a:lnTo>
                      <a:pt x="0" y="112379"/>
                    </a:lnTo>
                    <a:lnTo>
                      <a:pt x="20622" y="81445"/>
                    </a:lnTo>
                    <a:lnTo>
                      <a:pt x="79162" y="96716"/>
                    </a:lnTo>
                    <a:lnTo>
                      <a:pt x="119884" y="66175"/>
                    </a:lnTo>
                    <a:lnTo>
                      <a:pt x="158060" y="76354"/>
                    </a:lnTo>
                    <a:lnTo>
                      <a:pt x="173332" y="58539"/>
                    </a:lnTo>
                    <a:lnTo>
                      <a:pt x="208964" y="71265"/>
                    </a:lnTo>
                    <a:lnTo>
                      <a:pt x="287863" y="76354"/>
                    </a:lnTo>
                    <a:lnTo>
                      <a:pt x="341311" y="2545"/>
                    </a:lnTo>
                    <a:lnTo>
                      <a:pt x="387124" y="22906"/>
                    </a:lnTo>
                    <a:lnTo>
                      <a:pt x="417665" y="5091"/>
                    </a:lnTo>
                    <a:lnTo>
                      <a:pt x="453299" y="12726"/>
                    </a:lnTo>
                    <a:close/>
                  </a:path>
                </a:pathLst>
              </a:custGeom>
              <a:solidFill>
                <a:srgbClr val="99FF99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35" name="フリーフォーム: 図形 634">
                <a:extLst>
                  <a:ext uri="{FF2B5EF4-FFF2-40B4-BE49-F238E27FC236}">
                    <a16:creationId xmlns:a16="http://schemas.microsoft.com/office/drawing/2014/main" id="{8BA97A84-B077-B105-19E2-4BD24C2F0C46}"/>
                  </a:ext>
                </a:extLst>
              </p:cNvPr>
              <p:cNvSpPr/>
              <p:nvPr/>
            </p:nvSpPr>
            <p:spPr>
              <a:xfrm>
                <a:off x="3195401" y="6034178"/>
                <a:ext cx="182251" cy="353774"/>
              </a:xfrm>
              <a:custGeom>
                <a:avLst/>
                <a:gdLst>
                  <a:gd name="connsiteX0" fmla="*/ 129957 w 182251"/>
                  <a:gd name="connsiteY0" fmla="*/ 0 h 353774"/>
                  <a:gd name="connsiteX1" fmla="*/ 160498 w 182251"/>
                  <a:gd name="connsiteY1" fmla="*/ 12724 h 353774"/>
                  <a:gd name="connsiteX2" fmla="*/ 182251 w 182251"/>
                  <a:gd name="connsiteY2" fmla="*/ 5472 h 353774"/>
                  <a:gd name="connsiteX3" fmla="*/ 182251 w 182251"/>
                  <a:gd name="connsiteY3" fmla="*/ 353118 h 353774"/>
                  <a:gd name="connsiteX4" fmla="*/ 178315 w 182251"/>
                  <a:gd name="connsiteY4" fmla="*/ 353774 h 353774"/>
                  <a:gd name="connsiteX5" fmla="*/ 155407 w 182251"/>
                  <a:gd name="connsiteY5" fmla="*/ 351228 h 353774"/>
                  <a:gd name="connsiteX6" fmla="*/ 122320 w 182251"/>
                  <a:gd name="connsiteY6" fmla="*/ 351228 h 353774"/>
                  <a:gd name="connsiteX7" fmla="*/ 76509 w 182251"/>
                  <a:gd name="connsiteY7" fmla="*/ 335959 h 353774"/>
                  <a:gd name="connsiteX8" fmla="*/ 35786 w 182251"/>
                  <a:gd name="connsiteY8" fmla="*/ 330867 h 353774"/>
                  <a:gd name="connsiteX9" fmla="*/ 15425 w 182251"/>
                  <a:gd name="connsiteY9" fmla="*/ 307961 h 353774"/>
                  <a:gd name="connsiteX10" fmla="*/ 0 w 182251"/>
                  <a:gd name="connsiteY10" fmla="*/ 285929 h 353774"/>
                  <a:gd name="connsiteX11" fmla="*/ 153 w 182251"/>
                  <a:gd name="connsiteY11" fmla="*/ 285055 h 353774"/>
                  <a:gd name="connsiteX12" fmla="*/ 7790 w 182251"/>
                  <a:gd name="connsiteY12" fmla="*/ 267238 h 353774"/>
                  <a:gd name="connsiteX13" fmla="*/ 33240 w 182251"/>
                  <a:gd name="connsiteY13" fmla="*/ 246877 h 353774"/>
                  <a:gd name="connsiteX14" fmla="*/ 23060 w 182251"/>
                  <a:gd name="connsiteY14" fmla="*/ 229061 h 353774"/>
                  <a:gd name="connsiteX15" fmla="*/ 33240 w 182251"/>
                  <a:gd name="connsiteY15" fmla="*/ 195975 h 353774"/>
                  <a:gd name="connsiteX16" fmla="*/ 23060 w 182251"/>
                  <a:gd name="connsiteY16" fmla="*/ 170523 h 353774"/>
                  <a:gd name="connsiteX17" fmla="*/ 12879 w 182251"/>
                  <a:gd name="connsiteY17" fmla="*/ 134891 h 353774"/>
                  <a:gd name="connsiteX18" fmla="*/ 33240 w 182251"/>
                  <a:gd name="connsiteY18" fmla="*/ 91624 h 353774"/>
                  <a:gd name="connsiteX19" fmla="*/ 66327 w 182251"/>
                  <a:gd name="connsiteY19" fmla="*/ 83987 h 353774"/>
                  <a:gd name="connsiteX20" fmla="*/ 66327 w 182251"/>
                  <a:gd name="connsiteY20" fmla="*/ 53447 h 353774"/>
                  <a:gd name="connsiteX21" fmla="*/ 89235 w 182251"/>
                  <a:gd name="connsiteY21" fmla="*/ 27995 h 353774"/>
                  <a:gd name="connsiteX0" fmla="*/ 129957 w 833674"/>
                  <a:gd name="connsiteY0" fmla="*/ 0 h 353774"/>
                  <a:gd name="connsiteX1" fmla="*/ 160498 w 833674"/>
                  <a:gd name="connsiteY1" fmla="*/ 12724 h 353774"/>
                  <a:gd name="connsiteX2" fmla="*/ 182251 w 833674"/>
                  <a:gd name="connsiteY2" fmla="*/ 5472 h 353774"/>
                  <a:gd name="connsiteX3" fmla="*/ 833674 w 833674"/>
                  <a:gd name="connsiteY3" fmla="*/ 123735 h 353774"/>
                  <a:gd name="connsiteX4" fmla="*/ 182251 w 833674"/>
                  <a:gd name="connsiteY4" fmla="*/ 353118 h 353774"/>
                  <a:gd name="connsiteX5" fmla="*/ 178315 w 833674"/>
                  <a:gd name="connsiteY5" fmla="*/ 353774 h 353774"/>
                  <a:gd name="connsiteX6" fmla="*/ 155407 w 833674"/>
                  <a:gd name="connsiteY6" fmla="*/ 351228 h 353774"/>
                  <a:gd name="connsiteX7" fmla="*/ 122320 w 833674"/>
                  <a:gd name="connsiteY7" fmla="*/ 351228 h 353774"/>
                  <a:gd name="connsiteX8" fmla="*/ 76509 w 833674"/>
                  <a:gd name="connsiteY8" fmla="*/ 335959 h 353774"/>
                  <a:gd name="connsiteX9" fmla="*/ 35786 w 833674"/>
                  <a:gd name="connsiteY9" fmla="*/ 330867 h 353774"/>
                  <a:gd name="connsiteX10" fmla="*/ 15425 w 833674"/>
                  <a:gd name="connsiteY10" fmla="*/ 307961 h 353774"/>
                  <a:gd name="connsiteX11" fmla="*/ 0 w 833674"/>
                  <a:gd name="connsiteY11" fmla="*/ 285929 h 353774"/>
                  <a:gd name="connsiteX12" fmla="*/ 153 w 833674"/>
                  <a:gd name="connsiteY12" fmla="*/ 285055 h 353774"/>
                  <a:gd name="connsiteX13" fmla="*/ 7790 w 833674"/>
                  <a:gd name="connsiteY13" fmla="*/ 267238 h 353774"/>
                  <a:gd name="connsiteX14" fmla="*/ 33240 w 833674"/>
                  <a:gd name="connsiteY14" fmla="*/ 246877 h 353774"/>
                  <a:gd name="connsiteX15" fmla="*/ 23060 w 833674"/>
                  <a:gd name="connsiteY15" fmla="*/ 229061 h 353774"/>
                  <a:gd name="connsiteX16" fmla="*/ 33240 w 833674"/>
                  <a:gd name="connsiteY16" fmla="*/ 195975 h 353774"/>
                  <a:gd name="connsiteX17" fmla="*/ 23060 w 833674"/>
                  <a:gd name="connsiteY17" fmla="*/ 170523 h 353774"/>
                  <a:gd name="connsiteX18" fmla="*/ 12879 w 833674"/>
                  <a:gd name="connsiteY18" fmla="*/ 134891 h 353774"/>
                  <a:gd name="connsiteX19" fmla="*/ 33240 w 833674"/>
                  <a:gd name="connsiteY19" fmla="*/ 91624 h 353774"/>
                  <a:gd name="connsiteX20" fmla="*/ 66327 w 833674"/>
                  <a:gd name="connsiteY20" fmla="*/ 83987 h 353774"/>
                  <a:gd name="connsiteX21" fmla="*/ 66327 w 833674"/>
                  <a:gd name="connsiteY21" fmla="*/ 53447 h 353774"/>
                  <a:gd name="connsiteX22" fmla="*/ 89235 w 833674"/>
                  <a:gd name="connsiteY22" fmla="*/ 27995 h 353774"/>
                  <a:gd name="connsiteX23" fmla="*/ 129957 w 833674"/>
                  <a:gd name="connsiteY23" fmla="*/ 0 h 353774"/>
                  <a:gd name="connsiteX0" fmla="*/ 833674 w 925114"/>
                  <a:gd name="connsiteY0" fmla="*/ 123735 h 353774"/>
                  <a:gd name="connsiteX1" fmla="*/ 182251 w 925114"/>
                  <a:gd name="connsiteY1" fmla="*/ 353118 h 353774"/>
                  <a:gd name="connsiteX2" fmla="*/ 178315 w 925114"/>
                  <a:gd name="connsiteY2" fmla="*/ 353774 h 353774"/>
                  <a:gd name="connsiteX3" fmla="*/ 155407 w 925114"/>
                  <a:gd name="connsiteY3" fmla="*/ 351228 h 353774"/>
                  <a:gd name="connsiteX4" fmla="*/ 122320 w 925114"/>
                  <a:gd name="connsiteY4" fmla="*/ 351228 h 353774"/>
                  <a:gd name="connsiteX5" fmla="*/ 76509 w 925114"/>
                  <a:gd name="connsiteY5" fmla="*/ 335959 h 353774"/>
                  <a:gd name="connsiteX6" fmla="*/ 35786 w 925114"/>
                  <a:gd name="connsiteY6" fmla="*/ 330867 h 353774"/>
                  <a:gd name="connsiteX7" fmla="*/ 15425 w 925114"/>
                  <a:gd name="connsiteY7" fmla="*/ 307961 h 353774"/>
                  <a:gd name="connsiteX8" fmla="*/ 0 w 925114"/>
                  <a:gd name="connsiteY8" fmla="*/ 285929 h 353774"/>
                  <a:gd name="connsiteX9" fmla="*/ 153 w 925114"/>
                  <a:gd name="connsiteY9" fmla="*/ 285055 h 353774"/>
                  <a:gd name="connsiteX10" fmla="*/ 7790 w 925114"/>
                  <a:gd name="connsiteY10" fmla="*/ 267238 h 353774"/>
                  <a:gd name="connsiteX11" fmla="*/ 33240 w 925114"/>
                  <a:gd name="connsiteY11" fmla="*/ 246877 h 353774"/>
                  <a:gd name="connsiteX12" fmla="*/ 23060 w 925114"/>
                  <a:gd name="connsiteY12" fmla="*/ 229061 h 353774"/>
                  <a:gd name="connsiteX13" fmla="*/ 33240 w 925114"/>
                  <a:gd name="connsiteY13" fmla="*/ 195975 h 353774"/>
                  <a:gd name="connsiteX14" fmla="*/ 23060 w 925114"/>
                  <a:gd name="connsiteY14" fmla="*/ 170523 h 353774"/>
                  <a:gd name="connsiteX15" fmla="*/ 12879 w 925114"/>
                  <a:gd name="connsiteY15" fmla="*/ 134891 h 353774"/>
                  <a:gd name="connsiteX16" fmla="*/ 33240 w 925114"/>
                  <a:gd name="connsiteY16" fmla="*/ 91624 h 353774"/>
                  <a:gd name="connsiteX17" fmla="*/ 66327 w 925114"/>
                  <a:gd name="connsiteY17" fmla="*/ 83987 h 353774"/>
                  <a:gd name="connsiteX18" fmla="*/ 66327 w 925114"/>
                  <a:gd name="connsiteY18" fmla="*/ 53447 h 353774"/>
                  <a:gd name="connsiteX19" fmla="*/ 89235 w 925114"/>
                  <a:gd name="connsiteY19" fmla="*/ 27995 h 353774"/>
                  <a:gd name="connsiteX20" fmla="*/ 129957 w 925114"/>
                  <a:gd name="connsiteY20" fmla="*/ 0 h 353774"/>
                  <a:gd name="connsiteX21" fmla="*/ 160498 w 925114"/>
                  <a:gd name="connsiteY21" fmla="*/ 12724 h 353774"/>
                  <a:gd name="connsiteX22" fmla="*/ 182251 w 925114"/>
                  <a:gd name="connsiteY22" fmla="*/ 5472 h 353774"/>
                  <a:gd name="connsiteX23" fmla="*/ 925114 w 925114"/>
                  <a:gd name="connsiteY23" fmla="*/ 215175 h 353774"/>
                  <a:gd name="connsiteX0" fmla="*/ 182251 w 925114"/>
                  <a:gd name="connsiteY0" fmla="*/ 353118 h 353774"/>
                  <a:gd name="connsiteX1" fmla="*/ 178315 w 925114"/>
                  <a:gd name="connsiteY1" fmla="*/ 353774 h 353774"/>
                  <a:gd name="connsiteX2" fmla="*/ 155407 w 925114"/>
                  <a:gd name="connsiteY2" fmla="*/ 351228 h 353774"/>
                  <a:gd name="connsiteX3" fmla="*/ 122320 w 925114"/>
                  <a:gd name="connsiteY3" fmla="*/ 351228 h 353774"/>
                  <a:gd name="connsiteX4" fmla="*/ 76509 w 925114"/>
                  <a:gd name="connsiteY4" fmla="*/ 335959 h 353774"/>
                  <a:gd name="connsiteX5" fmla="*/ 35786 w 925114"/>
                  <a:gd name="connsiteY5" fmla="*/ 330867 h 353774"/>
                  <a:gd name="connsiteX6" fmla="*/ 15425 w 925114"/>
                  <a:gd name="connsiteY6" fmla="*/ 307961 h 353774"/>
                  <a:gd name="connsiteX7" fmla="*/ 0 w 925114"/>
                  <a:gd name="connsiteY7" fmla="*/ 285929 h 353774"/>
                  <a:gd name="connsiteX8" fmla="*/ 153 w 925114"/>
                  <a:gd name="connsiteY8" fmla="*/ 285055 h 353774"/>
                  <a:gd name="connsiteX9" fmla="*/ 7790 w 925114"/>
                  <a:gd name="connsiteY9" fmla="*/ 267238 h 353774"/>
                  <a:gd name="connsiteX10" fmla="*/ 33240 w 925114"/>
                  <a:gd name="connsiteY10" fmla="*/ 246877 h 353774"/>
                  <a:gd name="connsiteX11" fmla="*/ 23060 w 925114"/>
                  <a:gd name="connsiteY11" fmla="*/ 229061 h 353774"/>
                  <a:gd name="connsiteX12" fmla="*/ 33240 w 925114"/>
                  <a:gd name="connsiteY12" fmla="*/ 195975 h 353774"/>
                  <a:gd name="connsiteX13" fmla="*/ 23060 w 925114"/>
                  <a:gd name="connsiteY13" fmla="*/ 170523 h 353774"/>
                  <a:gd name="connsiteX14" fmla="*/ 12879 w 925114"/>
                  <a:gd name="connsiteY14" fmla="*/ 134891 h 353774"/>
                  <a:gd name="connsiteX15" fmla="*/ 33240 w 925114"/>
                  <a:gd name="connsiteY15" fmla="*/ 91624 h 353774"/>
                  <a:gd name="connsiteX16" fmla="*/ 66327 w 925114"/>
                  <a:gd name="connsiteY16" fmla="*/ 83987 h 353774"/>
                  <a:gd name="connsiteX17" fmla="*/ 66327 w 925114"/>
                  <a:gd name="connsiteY17" fmla="*/ 53447 h 353774"/>
                  <a:gd name="connsiteX18" fmla="*/ 89235 w 925114"/>
                  <a:gd name="connsiteY18" fmla="*/ 27995 h 353774"/>
                  <a:gd name="connsiteX19" fmla="*/ 129957 w 925114"/>
                  <a:gd name="connsiteY19" fmla="*/ 0 h 353774"/>
                  <a:gd name="connsiteX20" fmla="*/ 160498 w 925114"/>
                  <a:gd name="connsiteY20" fmla="*/ 12724 h 353774"/>
                  <a:gd name="connsiteX21" fmla="*/ 182251 w 925114"/>
                  <a:gd name="connsiteY21" fmla="*/ 5472 h 353774"/>
                  <a:gd name="connsiteX22" fmla="*/ 925114 w 925114"/>
                  <a:gd name="connsiteY22" fmla="*/ 215175 h 353774"/>
                  <a:gd name="connsiteX0" fmla="*/ 182251 w 182251"/>
                  <a:gd name="connsiteY0" fmla="*/ 353118 h 353774"/>
                  <a:gd name="connsiteX1" fmla="*/ 178315 w 182251"/>
                  <a:gd name="connsiteY1" fmla="*/ 353774 h 353774"/>
                  <a:gd name="connsiteX2" fmla="*/ 155407 w 182251"/>
                  <a:gd name="connsiteY2" fmla="*/ 351228 h 353774"/>
                  <a:gd name="connsiteX3" fmla="*/ 122320 w 182251"/>
                  <a:gd name="connsiteY3" fmla="*/ 351228 h 353774"/>
                  <a:gd name="connsiteX4" fmla="*/ 76509 w 182251"/>
                  <a:gd name="connsiteY4" fmla="*/ 335959 h 353774"/>
                  <a:gd name="connsiteX5" fmla="*/ 35786 w 182251"/>
                  <a:gd name="connsiteY5" fmla="*/ 330867 h 353774"/>
                  <a:gd name="connsiteX6" fmla="*/ 15425 w 182251"/>
                  <a:gd name="connsiteY6" fmla="*/ 307961 h 353774"/>
                  <a:gd name="connsiteX7" fmla="*/ 0 w 182251"/>
                  <a:gd name="connsiteY7" fmla="*/ 285929 h 353774"/>
                  <a:gd name="connsiteX8" fmla="*/ 153 w 182251"/>
                  <a:gd name="connsiteY8" fmla="*/ 285055 h 353774"/>
                  <a:gd name="connsiteX9" fmla="*/ 7790 w 182251"/>
                  <a:gd name="connsiteY9" fmla="*/ 267238 h 353774"/>
                  <a:gd name="connsiteX10" fmla="*/ 33240 w 182251"/>
                  <a:gd name="connsiteY10" fmla="*/ 246877 h 353774"/>
                  <a:gd name="connsiteX11" fmla="*/ 23060 w 182251"/>
                  <a:gd name="connsiteY11" fmla="*/ 229061 h 353774"/>
                  <a:gd name="connsiteX12" fmla="*/ 33240 w 182251"/>
                  <a:gd name="connsiteY12" fmla="*/ 195975 h 353774"/>
                  <a:gd name="connsiteX13" fmla="*/ 23060 w 182251"/>
                  <a:gd name="connsiteY13" fmla="*/ 170523 h 353774"/>
                  <a:gd name="connsiteX14" fmla="*/ 12879 w 182251"/>
                  <a:gd name="connsiteY14" fmla="*/ 134891 h 353774"/>
                  <a:gd name="connsiteX15" fmla="*/ 33240 w 182251"/>
                  <a:gd name="connsiteY15" fmla="*/ 91624 h 353774"/>
                  <a:gd name="connsiteX16" fmla="*/ 66327 w 182251"/>
                  <a:gd name="connsiteY16" fmla="*/ 83987 h 353774"/>
                  <a:gd name="connsiteX17" fmla="*/ 66327 w 182251"/>
                  <a:gd name="connsiteY17" fmla="*/ 53447 h 353774"/>
                  <a:gd name="connsiteX18" fmla="*/ 89235 w 182251"/>
                  <a:gd name="connsiteY18" fmla="*/ 27995 h 353774"/>
                  <a:gd name="connsiteX19" fmla="*/ 129957 w 182251"/>
                  <a:gd name="connsiteY19" fmla="*/ 0 h 353774"/>
                  <a:gd name="connsiteX20" fmla="*/ 160498 w 182251"/>
                  <a:gd name="connsiteY20" fmla="*/ 12724 h 353774"/>
                  <a:gd name="connsiteX21" fmla="*/ 182251 w 182251"/>
                  <a:gd name="connsiteY21" fmla="*/ 5472 h 3537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82251" h="353774">
                    <a:moveTo>
                      <a:pt x="182251" y="353118"/>
                    </a:moveTo>
                    <a:lnTo>
                      <a:pt x="178315" y="353774"/>
                    </a:lnTo>
                    <a:lnTo>
                      <a:pt x="155407" y="351228"/>
                    </a:lnTo>
                    <a:lnTo>
                      <a:pt x="122320" y="351228"/>
                    </a:lnTo>
                    <a:lnTo>
                      <a:pt x="76509" y="335959"/>
                    </a:lnTo>
                    <a:lnTo>
                      <a:pt x="35786" y="330867"/>
                    </a:lnTo>
                    <a:lnTo>
                      <a:pt x="15425" y="307961"/>
                    </a:lnTo>
                    <a:lnTo>
                      <a:pt x="0" y="285929"/>
                    </a:lnTo>
                    <a:cubicBezTo>
                      <a:pt x="50" y="285638"/>
                      <a:pt x="102" y="285346"/>
                      <a:pt x="153" y="285055"/>
                    </a:cubicBezTo>
                    <a:lnTo>
                      <a:pt x="7790" y="267238"/>
                    </a:lnTo>
                    <a:lnTo>
                      <a:pt x="33240" y="246877"/>
                    </a:lnTo>
                    <a:lnTo>
                      <a:pt x="23060" y="229061"/>
                    </a:lnTo>
                    <a:lnTo>
                      <a:pt x="33240" y="195975"/>
                    </a:lnTo>
                    <a:lnTo>
                      <a:pt x="23060" y="170523"/>
                    </a:lnTo>
                    <a:lnTo>
                      <a:pt x="12879" y="134891"/>
                    </a:lnTo>
                    <a:lnTo>
                      <a:pt x="33240" y="91624"/>
                    </a:lnTo>
                    <a:lnTo>
                      <a:pt x="66327" y="83987"/>
                    </a:lnTo>
                    <a:lnTo>
                      <a:pt x="66327" y="53447"/>
                    </a:lnTo>
                    <a:lnTo>
                      <a:pt x="89235" y="27995"/>
                    </a:lnTo>
                    <a:lnTo>
                      <a:pt x="129957" y="0"/>
                    </a:lnTo>
                    <a:lnTo>
                      <a:pt x="160498" y="12724"/>
                    </a:lnTo>
                    <a:lnTo>
                      <a:pt x="182251" y="5472"/>
                    </a:lnTo>
                  </a:path>
                </a:pathLst>
              </a:custGeom>
              <a:solidFill>
                <a:srgbClr val="99FF99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36" name="フリーフォーム: 図形 635">
                <a:extLst>
                  <a:ext uri="{FF2B5EF4-FFF2-40B4-BE49-F238E27FC236}">
                    <a16:creationId xmlns:a16="http://schemas.microsoft.com/office/drawing/2014/main" id="{2D27F809-C406-FC74-C56C-8A4AF9769CE4}"/>
                  </a:ext>
                </a:extLst>
              </p:cNvPr>
              <p:cNvSpPr/>
              <p:nvPr/>
            </p:nvSpPr>
            <p:spPr>
              <a:xfrm>
                <a:off x="3073387" y="5677908"/>
                <a:ext cx="304264" cy="452463"/>
              </a:xfrm>
              <a:custGeom>
                <a:avLst/>
                <a:gdLst>
                  <a:gd name="connsiteX0" fmla="*/ 304264 w 304264"/>
                  <a:gd name="connsiteY0" fmla="*/ 0 h 452463"/>
                  <a:gd name="connsiteX1" fmla="*/ 304264 w 304264"/>
                  <a:gd name="connsiteY1" fmla="*/ 361743 h 452463"/>
                  <a:gd name="connsiteX2" fmla="*/ 282512 w 304264"/>
                  <a:gd name="connsiteY2" fmla="*/ 368994 h 452463"/>
                  <a:gd name="connsiteX3" fmla="*/ 251970 w 304264"/>
                  <a:gd name="connsiteY3" fmla="*/ 356269 h 452463"/>
                  <a:gd name="connsiteX4" fmla="*/ 211248 w 304264"/>
                  <a:gd name="connsiteY4" fmla="*/ 384265 h 452463"/>
                  <a:gd name="connsiteX5" fmla="*/ 188341 w 304264"/>
                  <a:gd name="connsiteY5" fmla="*/ 409716 h 452463"/>
                  <a:gd name="connsiteX6" fmla="*/ 188341 w 304264"/>
                  <a:gd name="connsiteY6" fmla="*/ 440258 h 452463"/>
                  <a:gd name="connsiteX7" fmla="*/ 155254 w 304264"/>
                  <a:gd name="connsiteY7" fmla="*/ 447894 h 452463"/>
                  <a:gd name="connsiteX8" fmla="*/ 153104 w 304264"/>
                  <a:gd name="connsiteY8" fmla="*/ 452463 h 452463"/>
                  <a:gd name="connsiteX9" fmla="*/ 124713 w 304264"/>
                  <a:gd name="connsiteY9" fmla="*/ 424987 h 452463"/>
                  <a:gd name="connsiteX10" fmla="*/ 94171 w 304264"/>
                  <a:gd name="connsiteY10" fmla="*/ 435167 h 452463"/>
                  <a:gd name="connsiteX11" fmla="*/ 89080 w 304264"/>
                  <a:gd name="connsiteY11" fmla="*/ 424987 h 452463"/>
                  <a:gd name="connsiteX12" fmla="*/ 68719 w 304264"/>
                  <a:gd name="connsiteY12" fmla="*/ 422441 h 452463"/>
                  <a:gd name="connsiteX13" fmla="*/ 50903 w 304264"/>
                  <a:gd name="connsiteY13" fmla="*/ 409716 h 452463"/>
                  <a:gd name="connsiteX14" fmla="*/ 76355 w 304264"/>
                  <a:gd name="connsiteY14" fmla="*/ 386811 h 452463"/>
                  <a:gd name="connsiteX15" fmla="*/ 83990 w 304264"/>
                  <a:gd name="connsiteY15" fmla="*/ 302820 h 452463"/>
                  <a:gd name="connsiteX16" fmla="*/ 76355 w 304264"/>
                  <a:gd name="connsiteY16" fmla="*/ 287549 h 452463"/>
                  <a:gd name="connsiteX17" fmla="*/ 89080 w 304264"/>
                  <a:gd name="connsiteY17" fmla="*/ 259552 h 452463"/>
                  <a:gd name="connsiteX18" fmla="*/ 101806 w 304264"/>
                  <a:gd name="connsiteY18" fmla="*/ 185744 h 452463"/>
                  <a:gd name="connsiteX19" fmla="*/ 86535 w 304264"/>
                  <a:gd name="connsiteY19" fmla="*/ 167927 h 452463"/>
                  <a:gd name="connsiteX20" fmla="*/ 43268 w 304264"/>
                  <a:gd name="connsiteY20" fmla="*/ 124660 h 452463"/>
                  <a:gd name="connsiteX21" fmla="*/ 0 w 304264"/>
                  <a:gd name="connsiteY21" fmla="*/ 86482 h 452463"/>
                  <a:gd name="connsiteX22" fmla="*/ 33087 w 304264"/>
                  <a:gd name="connsiteY22" fmla="*/ 89028 h 452463"/>
                  <a:gd name="connsiteX23" fmla="*/ 55993 w 304264"/>
                  <a:gd name="connsiteY23" fmla="*/ 101755 h 452463"/>
                  <a:gd name="connsiteX24" fmla="*/ 89080 w 304264"/>
                  <a:gd name="connsiteY24" fmla="*/ 117024 h 452463"/>
                  <a:gd name="connsiteX25" fmla="*/ 119622 w 304264"/>
                  <a:gd name="connsiteY25" fmla="*/ 114480 h 452463"/>
                  <a:gd name="connsiteX26" fmla="*/ 162890 w 304264"/>
                  <a:gd name="connsiteY26" fmla="*/ 119570 h 452463"/>
                  <a:gd name="connsiteX27" fmla="*/ 173070 w 304264"/>
                  <a:gd name="connsiteY27" fmla="*/ 119570 h 452463"/>
                  <a:gd name="connsiteX28" fmla="*/ 229064 w 304264"/>
                  <a:gd name="connsiteY28" fmla="*/ 55941 h 452463"/>
                  <a:gd name="connsiteX29" fmla="*/ 267241 w 304264"/>
                  <a:gd name="connsiteY29" fmla="*/ 30491 h 452463"/>
                  <a:gd name="connsiteX0" fmla="*/ 304264 w 879492"/>
                  <a:gd name="connsiteY0" fmla="*/ 0 h 452463"/>
                  <a:gd name="connsiteX1" fmla="*/ 879488 w 879492"/>
                  <a:gd name="connsiteY1" fmla="*/ 156155 h 452463"/>
                  <a:gd name="connsiteX2" fmla="*/ 304264 w 879492"/>
                  <a:gd name="connsiteY2" fmla="*/ 361743 h 452463"/>
                  <a:gd name="connsiteX3" fmla="*/ 282512 w 879492"/>
                  <a:gd name="connsiteY3" fmla="*/ 368994 h 452463"/>
                  <a:gd name="connsiteX4" fmla="*/ 251970 w 879492"/>
                  <a:gd name="connsiteY4" fmla="*/ 356269 h 452463"/>
                  <a:gd name="connsiteX5" fmla="*/ 211248 w 879492"/>
                  <a:gd name="connsiteY5" fmla="*/ 384265 h 452463"/>
                  <a:gd name="connsiteX6" fmla="*/ 188341 w 879492"/>
                  <a:gd name="connsiteY6" fmla="*/ 409716 h 452463"/>
                  <a:gd name="connsiteX7" fmla="*/ 188341 w 879492"/>
                  <a:gd name="connsiteY7" fmla="*/ 440258 h 452463"/>
                  <a:gd name="connsiteX8" fmla="*/ 155254 w 879492"/>
                  <a:gd name="connsiteY8" fmla="*/ 447894 h 452463"/>
                  <a:gd name="connsiteX9" fmla="*/ 153104 w 879492"/>
                  <a:gd name="connsiteY9" fmla="*/ 452463 h 452463"/>
                  <a:gd name="connsiteX10" fmla="*/ 124713 w 879492"/>
                  <a:gd name="connsiteY10" fmla="*/ 424987 h 452463"/>
                  <a:gd name="connsiteX11" fmla="*/ 94171 w 879492"/>
                  <a:gd name="connsiteY11" fmla="*/ 435167 h 452463"/>
                  <a:gd name="connsiteX12" fmla="*/ 89080 w 879492"/>
                  <a:gd name="connsiteY12" fmla="*/ 424987 h 452463"/>
                  <a:gd name="connsiteX13" fmla="*/ 68719 w 879492"/>
                  <a:gd name="connsiteY13" fmla="*/ 422441 h 452463"/>
                  <a:gd name="connsiteX14" fmla="*/ 50903 w 879492"/>
                  <a:gd name="connsiteY14" fmla="*/ 409716 h 452463"/>
                  <a:gd name="connsiteX15" fmla="*/ 76355 w 879492"/>
                  <a:gd name="connsiteY15" fmla="*/ 386811 h 452463"/>
                  <a:gd name="connsiteX16" fmla="*/ 83990 w 879492"/>
                  <a:gd name="connsiteY16" fmla="*/ 302820 h 452463"/>
                  <a:gd name="connsiteX17" fmla="*/ 76355 w 879492"/>
                  <a:gd name="connsiteY17" fmla="*/ 287549 h 452463"/>
                  <a:gd name="connsiteX18" fmla="*/ 89080 w 879492"/>
                  <a:gd name="connsiteY18" fmla="*/ 259552 h 452463"/>
                  <a:gd name="connsiteX19" fmla="*/ 101806 w 879492"/>
                  <a:gd name="connsiteY19" fmla="*/ 185744 h 452463"/>
                  <a:gd name="connsiteX20" fmla="*/ 86535 w 879492"/>
                  <a:gd name="connsiteY20" fmla="*/ 167927 h 452463"/>
                  <a:gd name="connsiteX21" fmla="*/ 43268 w 879492"/>
                  <a:gd name="connsiteY21" fmla="*/ 124660 h 452463"/>
                  <a:gd name="connsiteX22" fmla="*/ 0 w 879492"/>
                  <a:gd name="connsiteY22" fmla="*/ 86482 h 452463"/>
                  <a:gd name="connsiteX23" fmla="*/ 33087 w 879492"/>
                  <a:gd name="connsiteY23" fmla="*/ 89028 h 452463"/>
                  <a:gd name="connsiteX24" fmla="*/ 55993 w 879492"/>
                  <a:gd name="connsiteY24" fmla="*/ 101755 h 452463"/>
                  <a:gd name="connsiteX25" fmla="*/ 89080 w 879492"/>
                  <a:gd name="connsiteY25" fmla="*/ 117024 h 452463"/>
                  <a:gd name="connsiteX26" fmla="*/ 119622 w 879492"/>
                  <a:gd name="connsiteY26" fmla="*/ 114480 h 452463"/>
                  <a:gd name="connsiteX27" fmla="*/ 162890 w 879492"/>
                  <a:gd name="connsiteY27" fmla="*/ 119570 h 452463"/>
                  <a:gd name="connsiteX28" fmla="*/ 173070 w 879492"/>
                  <a:gd name="connsiteY28" fmla="*/ 119570 h 452463"/>
                  <a:gd name="connsiteX29" fmla="*/ 229064 w 879492"/>
                  <a:gd name="connsiteY29" fmla="*/ 55941 h 452463"/>
                  <a:gd name="connsiteX30" fmla="*/ 267241 w 879492"/>
                  <a:gd name="connsiteY30" fmla="*/ 30491 h 452463"/>
                  <a:gd name="connsiteX31" fmla="*/ 304264 w 879492"/>
                  <a:gd name="connsiteY31" fmla="*/ 0 h 452463"/>
                  <a:gd name="connsiteX0" fmla="*/ 879488 w 970928"/>
                  <a:gd name="connsiteY0" fmla="*/ 156155 h 452463"/>
                  <a:gd name="connsiteX1" fmla="*/ 304264 w 970928"/>
                  <a:gd name="connsiteY1" fmla="*/ 361743 h 452463"/>
                  <a:gd name="connsiteX2" fmla="*/ 282512 w 970928"/>
                  <a:gd name="connsiteY2" fmla="*/ 368994 h 452463"/>
                  <a:gd name="connsiteX3" fmla="*/ 251970 w 970928"/>
                  <a:gd name="connsiteY3" fmla="*/ 356269 h 452463"/>
                  <a:gd name="connsiteX4" fmla="*/ 211248 w 970928"/>
                  <a:gd name="connsiteY4" fmla="*/ 384265 h 452463"/>
                  <a:gd name="connsiteX5" fmla="*/ 188341 w 970928"/>
                  <a:gd name="connsiteY5" fmla="*/ 409716 h 452463"/>
                  <a:gd name="connsiteX6" fmla="*/ 188341 w 970928"/>
                  <a:gd name="connsiteY6" fmla="*/ 440258 h 452463"/>
                  <a:gd name="connsiteX7" fmla="*/ 155254 w 970928"/>
                  <a:gd name="connsiteY7" fmla="*/ 447894 h 452463"/>
                  <a:gd name="connsiteX8" fmla="*/ 153104 w 970928"/>
                  <a:gd name="connsiteY8" fmla="*/ 452463 h 452463"/>
                  <a:gd name="connsiteX9" fmla="*/ 124713 w 970928"/>
                  <a:gd name="connsiteY9" fmla="*/ 424987 h 452463"/>
                  <a:gd name="connsiteX10" fmla="*/ 94171 w 970928"/>
                  <a:gd name="connsiteY10" fmla="*/ 435167 h 452463"/>
                  <a:gd name="connsiteX11" fmla="*/ 89080 w 970928"/>
                  <a:gd name="connsiteY11" fmla="*/ 424987 h 452463"/>
                  <a:gd name="connsiteX12" fmla="*/ 68719 w 970928"/>
                  <a:gd name="connsiteY12" fmla="*/ 422441 h 452463"/>
                  <a:gd name="connsiteX13" fmla="*/ 50903 w 970928"/>
                  <a:gd name="connsiteY13" fmla="*/ 409716 h 452463"/>
                  <a:gd name="connsiteX14" fmla="*/ 76355 w 970928"/>
                  <a:gd name="connsiteY14" fmla="*/ 386811 h 452463"/>
                  <a:gd name="connsiteX15" fmla="*/ 83990 w 970928"/>
                  <a:gd name="connsiteY15" fmla="*/ 302820 h 452463"/>
                  <a:gd name="connsiteX16" fmla="*/ 76355 w 970928"/>
                  <a:gd name="connsiteY16" fmla="*/ 287549 h 452463"/>
                  <a:gd name="connsiteX17" fmla="*/ 89080 w 970928"/>
                  <a:gd name="connsiteY17" fmla="*/ 259552 h 452463"/>
                  <a:gd name="connsiteX18" fmla="*/ 101806 w 970928"/>
                  <a:gd name="connsiteY18" fmla="*/ 185744 h 452463"/>
                  <a:gd name="connsiteX19" fmla="*/ 86535 w 970928"/>
                  <a:gd name="connsiteY19" fmla="*/ 167927 h 452463"/>
                  <a:gd name="connsiteX20" fmla="*/ 43268 w 970928"/>
                  <a:gd name="connsiteY20" fmla="*/ 124660 h 452463"/>
                  <a:gd name="connsiteX21" fmla="*/ 0 w 970928"/>
                  <a:gd name="connsiteY21" fmla="*/ 86482 h 452463"/>
                  <a:gd name="connsiteX22" fmla="*/ 33087 w 970928"/>
                  <a:gd name="connsiteY22" fmla="*/ 89028 h 452463"/>
                  <a:gd name="connsiteX23" fmla="*/ 55993 w 970928"/>
                  <a:gd name="connsiteY23" fmla="*/ 101755 h 452463"/>
                  <a:gd name="connsiteX24" fmla="*/ 89080 w 970928"/>
                  <a:gd name="connsiteY24" fmla="*/ 117024 h 452463"/>
                  <a:gd name="connsiteX25" fmla="*/ 119622 w 970928"/>
                  <a:gd name="connsiteY25" fmla="*/ 114480 h 452463"/>
                  <a:gd name="connsiteX26" fmla="*/ 162890 w 970928"/>
                  <a:gd name="connsiteY26" fmla="*/ 119570 h 452463"/>
                  <a:gd name="connsiteX27" fmla="*/ 173070 w 970928"/>
                  <a:gd name="connsiteY27" fmla="*/ 119570 h 452463"/>
                  <a:gd name="connsiteX28" fmla="*/ 229064 w 970928"/>
                  <a:gd name="connsiteY28" fmla="*/ 55941 h 452463"/>
                  <a:gd name="connsiteX29" fmla="*/ 267241 w 970928"/>
                  <a:gd name="connsiteY29" fmla="*/ 30491 h 452463"/>
                  <a:gd name="connsiteX30" fmla="*/ 304264 w 970928"/>
                  <a:gd name="connsiteY30" fmla="*/ 0 h 452463"/>
                  <a:gd name="connsiteX31" fmla="*/ 970928 w 970928"/>
                  <a:gd name="connsiteY31" fmla="*/ 247595 h 452463"/>
                  <a:gd name="connsiteX0" fmla="*/ 304264 w 970928"/>
                  <a:gd name="connsiteY0" fmla="*/ 361743 h 452463"/>
                  <a:gd name="connsiteX1" fmla="*/ 282512 w 970928"/>
                  <a:gd name="connsiteY1" fmla="*/ 368994 h 452463"/>
                  <a:gd name="connsiteX2" fmla="*/ 251970 w 970928"/>
                  <a:gd name="connsiteY2" fmla="*/ 356269 h 452463"/>
                  <a:gd name="connsiteX3" fmla="*/ 211248 w 970928"/>
                  <a:gd name="connsiteY3" fmla="*/ 384265 h 452463"/>
                  <a:gd name="connsiteX4" fmla="*/ 188341 w 970928"/>
                  <a:gd name="connsiteY4" fmla="*/ 409716 h 452463"/>
                  <a:gd name="connsiteX5" fmla="*/ 188341 w 970928"/>
                  <a:gd name="connsiteY5" fmla="*/ 440258 h 452463"/>
                  <a:gd name="connsiteX6" fmla="*/ 155254 w 970928"/>
                  <a:gd name="connsiteY6" fmla="*/ 447894 h 452463"/>
                  <a:gd name="connsiteX7" fmla="*/ 153104 w 970928"/>
                  <a:gd name="connsiteY7" fmla="*/ 452463 h 452463"/>
                  <a:gd name="connsiteX8" fmla="*/ 124713 w 970928"/>
                  <a:gd name="connsiteY8" fmla="*/ 424987 h 452463"/>
                  <a:gd name="connsiteX9" fmla="*/ 94171 w 970928"/>
                  <a:gd name="connsiteY9" fmla="*/ 435167 h 452463"/>
                  <a:gd name="connsiteX10" fmla="*/ 89080 w 970928"/>
                  <a:gd name="connsiteY10" fmla="*/ 424987 h 452463"/>
                  <a:gd name="connsiteX11" fmla="*/ 68719 w 970928"/>
                  <a:gd name="connsiteY11" fmla="*/ 422441 h 452463"/>
                  <a:gd name="connsiteX12" fmla="*/ 50903 w 970928"/>
                  <a:gd name="connsiteY12" fmla="*/ 409716 h 452463"/>
                  <a:gd name="connsiteX13" fmla="*/ 76355 w 970928"/>
                  <a:gd name="connsiteY13" fmla="*/ 386811 h 452463"/>
                  <a:gd name="connsiteX14" fmla="*/ 83990 w 970928"/>
                  <a:gd name="connsiteY14" fmla="*/ 302820 h 452463"/>
                  <a:gd name="connsiteX15" fmla="*/ 76355 w 970928"/>
                  <a:gd name="connsiteY15" fmla="*/ 287549 h 452463"/>
                  <a:gd name="connsiteX16" fmla="*/ 89080 w 970928"/>
                  <a:gd name="connsiteY16" fmla="*/ 259552 h 452463"/>
                  <a:gd name="connsiteX17" fmla="*/ 101806 w 970928"/>
                  <a:gd name="connsiteY17" fmla="*/ 185744 h 452463"/>
                  <a:gd name="connsiteX18" fmla="*/ 86535 w 970928"/>
                  <a:gd name="connsiteY18" fmla="*/ 167927 h 452463"/>
                  <a:gd name="connsiteX19" fmla="*/ 43268 w 970928"/>
                  <a:gd name="connsiteY19" fmla="*/ 124660 h 452463"/>
                  <a:gd name="connsiteX20" fmla="*/ 0 w 970928"/>
                  <a:gd name="connsiteY20" fmla="*/ 86482 h 452463"/>
                  <a:gd name="connsiteX21" fmla="*/ 33087 w 970928"/>
                  <a:gd name="connsiteY21" fmla="*/ 89028 h 452463"/>
                  <a:gd name="connsiteX22" fmla="*/ 55993 w 970928"/>
                  <a:gd name="connsiteY22" fmla="*/ 101755 h 452463"/>
                  <a:gd name="connsiteX23" fmla="*/ 89080 w 970928"/>
                  <a:gd name="connsiteY23" fmla="*/ 117024 h 452463"/>
                  <a:gd name="connsiteX24" fmla="*/ 119622 w 970928"/>
                  <a:gd name="connsiteY24" fmla="*/ 114480 h 452463"/>
                  <a:gd name="connsiteX25" fmla="*/ 162890 w 970928"/>
                  <a:gd name="connsiteY25" fmla="*/ 119570 h 452463"/>
                  <a:gd name="connsiteX26" fmla="*/ 173070 w 970928"/>
                  <a:gd name="connsiteY26" fmla="*/ 119570 h 452463"/>
                  <a:gd name="connsiteX27" fmla="*/ 229064 w 970928"/>
                  <a:gd name="connsiteY27" fmla="*/ 55941 h 452463"/>
                  <a:gd name="connsiteX28" fmla="*/ 267241 w 970928"/>
                  <a:gd name="connsiteY28" fmla="*/ 30491 h 452463"/>
                  <a:gd name="connsiteX29" fmla="*/ 304264 w 970928"/>
                  <a:gd name="connsiteY29" fmla="*/ 0 h 452463"/>
                  <a:gd name="connsiteX30" fmla="*/ 970928 w 970928"/>
                  <a:gd name="connsiteY30" fmla="*/ 247595 h 452463"/>
                  <a:gd name="connsiteX0" fmla="*/ 304264 w 304264"/>
                  <a:gd name="connsiteY0" fmla="*/ 361743 h 452463"/>
                  <a:gd name="connsiteX1" fmla="*/ 282512 w 304264"/>
                  <a:gd name="connsiteY1" fmla="*/ 368994 h 452463"/>
                  <a:gd name="connsiteX2" fmla="*/ 251970 w 304264"/>
                  <a:gd name="connsiteY2" fmla="*/ 356269 h 452463"/>
                  <a:gd name="connsiteX3" fmla="*/ 211248 w 304264"/>
                  <a:gd name="connsiteY3" fmla="*/ 384265 h 452463"/>
                  <a:gd name="connsiteX4" fmla="*/ 188341 w 304264"/>
                  <a:gd name="connsiteY4" fmla="*/ 409716 h 452463"/>
                  <a:gd name="connsiteX5" fmla="*/ 188341 w 304264"/>
                  <a:gd name="connsiteY5" fmla="*/ 440258 h 452463"/>
                  <a:gd name="connsiteX6" fmla="*/ 155254 w 304264"/>
                  <a:gd name="connsiteY6" fmla="*/ 447894 h 452463"/>
                  <a:gd name="connsiteX7" fmla="*/ 153104 w 304264"/>
                  <a:gd name="connsiteY7" fmla="*/ 452463 h 452463"/>
                  <a:gd name="connsiteX8" fmla="*/ 124713 w 304264"/>
                  <a:gd name="connsiteY8" fmla="*/ 424987 h 452463"/>
                  <a:gd name="connsiteX9" fmla="*/ 94171 w 304264"/>
                  <a:gd name="connsiteY9" fmla="*/ 435167 h 452463"/>
                  <a:gd name="connsiteX10" fmla="*/ 89080 w 304264"/>
                  <a:gd name="connsiteY10" fmla="*/ 424987 h 452463"/>
                  <a:gd name="connsiteX11" fmla="*/ 68719 w 304264"/>
                  <a:gd name="connsiteY11" fmla="*/ 422441 h 452463"/>
                  <a:gd name="connsiteX12" fmla="*/ 50903 w 304264"/>
                  <a:gd name="connsiteY12" fmla="*/ 409716 h 452463"/>
                  <a:gd name="connsiteX13" fmla="*/ 76355 w 304264"/>
                  <a:gd name="connsiteY13" fmla="*/ 386811 h 452463"/>
                  <a:gd name="connsiteX14" fmla="*/ 83990 w 304264"/>
                  <a:gd name="connsiteY14" fmla="*/ 302820 h 452463"/>
                  <a:gd name="connsiteX15" fmla="*/ 76355 w 304264"/>
                  <a:gd name="connsiteY15" fmla="*/ 287549 h 452463"/>
                  <a:gd name="connsiteX16" fmla="*/ 89080 w 304264"/>
                  <a:gd name="connsiteY16" fmla="*/ 259552 h 452463"/>
                  <a:gd name="connsiteX17" fmla="*/ 101806 w 304264"/>
                  <a:gd name="connsiteY17" fmla="*/ 185744 h 452463"/>
                  <a:gd name="connsiteX18" fmla="*/ 86535 w 304264"/>
                  <a:gd name="connsiteY18" fmla="*/ 167927 h 452463"/>
                  <a:gd name="connsiteX19" fmla="*/ 43268 w 304264"/>
                  <a:gd name="connsiteY19" fmla="*/ 124660 h 452463"/>
                  <a:gd name="connsiteX20" fmla="*/ 0 w 304264"/>
                  <a:gd name="connsiteY20" fmla="*/ 86482 h 452463"/>
                  <a:gd name="connsiteX21" fmla="*/ 33087 w 304264"/>
                  <a:gd name="connsiteY21" fmla="*/ 89028 h 452463"/>
                  <a:gd name="connsiteX22" fmla="*/ 55993 w 304264"/>
                  <a:gd name="connsiteY22" fmla="*/ 101755 h 452463"/>
                  <a:gd name="connsiteX23" fmla="*/ 89080 w 304264"/>
                  <a:gd name="connsiteY23" fmla="*/ 117024 h 452463"/>
                  <a:gd name="connsiteX24" fmla="*/ 119622 w 304264"/>
                  <a:gd name="connsiteY24" fmla="*/ 114480 h 452463"/>
                  <a:gd name="connsiteX25" fmla="*/ 162890 w 304264"/>
                  <a:gd name="connsiteY25" fmla="*/ 119570 h 452463"/>
                  <a:gd name="connsiteX26" fmla="*/ 173070 w 304264"/>
                  <a:gd name="connsiteY26" fmla="*/ 119570 h 452463"/>
                  <a:gd name="connsiteX27" fmla="*/ 229064 w 304264"/>
                  <a:gd name="connsiteY27" fmla="*/ 55941 h 452463"/>
                  <a:gd name="connsiteX28" fmla="*/ 267241 w 304264"/>
                  <a:gd name="connsiteY28" fmla="*/ 30491 h 452463"/>
                  <a:gd name="connsiteX29" fmla="*/ 304264 w 304264"/>
                  <a:gd name="connsiteY29" fmla="*/ 0 h 4524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304264" h="452463">
                    <a:moveTo>
                      <a:pt x="304264" y="361743"/>
                    </a:moveTo>
                    <a:lnTo>
                      <a:pt x="282512" y="368994"/>
                    </a:lnTo>
                    <a:lnTo>
                      <a:pt x="251970" y="356269"/>
                    </a:lnTo>
                    <a:lnTo>
                      <a:pt x="211248" y="384265"/>
                    </a:lnTo>
                    <a:lnTo>
                      <a:pt x="188341" y="409716"/>
                    </a:lnTo>
                    <a:lnTo>
                      <a:pt x="188341" y="440258"/>
                    </a:lnTo>
                    <a:lnTo>
                      <a:pt x="155254" y="447894"/>
                    </a:lnTo>
                    <a:lnTo>
                      <a:pt x="153104" y="452463"/>
                    </a:lnTo>
                    <a:lnTo>
                      <a:pt x="124713" y="424987"/>
                    </a:lnTo>
                    <a:lnTo>
                      <a:pt x="94171" y="435167"/>
                    </a:lnTo>
                    <a:lnTo>
                      <a:pt x="89080" y="424987"/>
                    </a:lnTo>
                    <a:lnTo>
                      <a:pt x="68719" y="422441"/>
                    </a:lnTo>
                    <a:lnTo>
                      <a:pt x="50903" y="409716"/>
                    </a:lnTo>
                    <a:lnTo>
                      <a:pt x="76355" y="386811"/>
                    </a:lnTo>
                    <a:lnTo>
                      <a:pt x="83990" y="302820"/>
                    </a:lnTo>
                    <a:lnTo>
                      <a:pt x="76355" y="287549"/>
                    </a:lnTo>
                    <a:lnTo>
                      <a:pt x="89080" y="259552"/>
                    </a:lnTo>
                    <a:lnTo>
                      <a:pt x="101806" y="185744"/>
                    </a:lnTo>
                    <a:lnTo>
                      <a:pt x="86535" y="167927"/>
                    </a:lnTo>
                    <a:lnTo>
                      <a:pt x="43268" y="124660"/>
                    </a:lnTo>
                    <a:lnTo>
                      <a:pt x="0" y="86482"/>
                    </a:lnTo>
                    <a:lnTo>
                      <a:pt x="33087" y="89028"/>
                    </a:lnTo>
                    <a:lnTo>
                      <a:pt x="55993" y="101755"/>
                    </a:lnTo>
                    <a:lnTo>
                      <a:pt x="89080" y="117024"/>
                    </a:lnTo>
                    <a:lnTo>
                      <a:pt x="119622" y="114480"/>
                    </a:lnTo>
                    <a:lnTo>
                      <a:pt x="162890" y="119570"/>
                    </a:lnTo>
                    <a:lnTo>
                      <a:pt x="173070" y="119570"/>
                    </a:lnTo>
                    <a:lnTo>
                      <a:pt x="229064" y="55941"/>
                    </a:lnTo>
                    <a:lnTo>
                      <a:pt x="267241" y="30491"/>
                    </a:lnTo>
                    <a:lnTo>
                      <a:pt x="304264" y="0"/>
                    </a:lnTo>
                  </a:path>
                </a:pathLst>
              </a:custGeom>
              <a:solidFill>
                <a:srgbClr val="99FF99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37" name="フリーフォーム: 図形 636">
                <a:extLst>
                  <a:ext uri="{FF2B5EF4-FFF2-40B4-BE49-F238E27FC236}">
                    <a16:creationId xmlns:a16="http://schemas.microsoft.com/office/drawing/2014/main" id="{2AA848EF-DC10-6C8E-503B-3C5C021477A2}"/>
                  </a:ext>
                </a:extLst>
              </p:cNvPr>
              <p:cNvSpPr/>
              <p:nvPr/>
            </p:nvSpPr>
            <p:spPr>
              <a:xfrm>
                <a:off x="1999331" y="5945094"/>
                <a:ext cx="1229306" cy="483976"/>
              </a:xfrm>
              <a:custGeom>
                <a:avLst/>
                <a:gdLst>
                  <a:gd name="connsiteX0" fmla="*/ 318144 w 1229306"/>
                  <a:gd name="connsiteY0" fmla="*/ 0 h 483976"/>
                  <a:gd name="connsiteX1" fmla="*/ 353776 w 1229306"/>
                  <a:gd name="connsiteY1" fmla="*/ 27998 h 483976"/>
                  <a:gd name="connsiteX2" fmla="*/ 389407 w 1229306"/>
                  <a:gd name="connsiteY2" fmla="*/ 91627 h 483976"/>
                  <a:gd name="connsiteX3" fmla="*/ 422494 w 1229306"/>
                  <a:gd name="connsiteY3" fmla="*/ 124712 h 483976"/>
                  <a:gd name="connsiteX4" fmla="*/ 455582 w 1229306"/>
                  <a:gd name="connsiteY4" fmla="*/ 216337 h 483976"/>
                  <a:gd name="connsiteX5" fmla="*/ 455582 w 1229306"/>
                  <a:gd name="connsiteY5" fmla="*/ 236698 h 483976"/>
                  <a:gd name="connsiteX6" fmla="*/ 498849 w 1229306"/>
                  <a:gd name="connsiteY6" fmla="*/ 287602 h 483976"/>
                  <a:gd name="connsiteX7" fmla="*/ 524301 w 1229306"/>
                  <a:gd name="connsiteY7" fmla="*/ 287602 h 483976"/>
                  <a:gd name="connsiteX8" fmla="*/ 537027 w 1229306"/>
                  <a:gd name="connsiteY8" fmla="*/ 297782 h 483976"/>
                  <a:gd name="connsiteX9" fmla="*/ 557388 w 1229306"/>
                  <a:gd name="connsiteY9" fmla="*/ 302874 h 483976"/>
                  <a:gd name="connsiteX10" fmla="*/ 664283 w 1229306"/>
                  <a:gd name="connsiteY10" fmla="*/ 269787 h 483976"/>
                  <a:gd name="connsiteX11" fmla="*/ 712641 w 1229306"/>
                  <a:gd name="connsiteY11" fmla="*/ 236698 h 483976"/>
                  <a:gd name="connsiteX12" fmla="*/ 738092 w 1229306"/>
                  <a:gd name="connsiteY12" fmla="*/ 234153 h 483976"/>
                  <a:gd name="connsiteX13" fmla="*/ 783906 w 1229306"/>
                  <a:gd name="connsiteY13" fmla="*/ 229064 h 483976"/>
                  <a:gd name="connsiteX14" fmla="*/ 906073 w 1229306"/>
                  <a:gd name="connsiteY14" fmla="*/ 216337 h 483976"/>
                  <a:gd name="connsiteX15" fmla="*/ 1002788 w 1229306"/>
                  <a:gd name="connsiteY15" fmla="*/ 244335 h 483976"/>
                  <a:gd name="connsiteX16" fmla="*/ 1046055 w 1229306"/>
                  <a:gd name="connsiteY16" fmla="*/ 203612 h 483976"/>
                  <a:gd name="connsiteX17" fmla="*/ 1076598 w 1229306"/>
                  <a:gd name="connsiteY17" fmla="*/ 165435 h 483976"/>
                  <a:gd name="connsiteX18" fmla="*/ 1124956 w 1229306"/>
                  <a:gd name="connsiteY18" fmla="*/ 145073 h 483976"/>
                  <a:gd name="connsiteX19" fmla="*/ 1127464 w 1229306"/>
                  <a:gd name="connsiteY19" fmla="*/ 144321 h 483976"/>
                  <a:gd name="connsiteX20" fmla="*/ 1142771 w 1229306"/>
                  <a:gd name="connsiteY20" fmla="*/ 155253 h 483976"/>
                  <a:gd name="connsiteX21" fmla="*/ 1163132 w 1229306"/>
                  <a:gd name="connsiteY21" fmla="*/ 157799 h 483976"/>
                  <a:gd name="connsiteX22" fmla="*/ 1168223 w 1229306"/>
                  <a:gd name="connsiteY22" fmla="*/ 167981 h 483976"/>
                  <a:gd name="connsiteX23" fmla="*/ 1198763 w 1229306"/>
                  <a:gd name="connsiteY23" fmla="*/ 157799 h 483976"/>
                  <a:gd name="connsiteX24" fmla="*/ 1227157 w 1229306"/>
                  <a:gd name="connsiteY24" fmla="*/ 185276 h 483976"/>
                  <a:gd name="connsiteX25" fmla="*/ 1208945 w 1229306"/>
                  <a:gd name="connsiteY25" fmla="*/ 223974 h 483976"/>
                  <a:gd name="connsiteX26" fmla="*/ 1219125 w 1229306"/>
                  <a:gd name="connsiteY26" fmla="*/ 259605 h 483976"/>
                  <a:gd name="connsiteX27" fmla="*/ 1229306 w 1229306"/>
                  <a:gd name="connsiteY27" fmla="*/ 285057 h 483976"/>
                  <a:gd name="connsiteX28" fmla="*/ 1219125 w 1229306"/>
                  <a:gd name="connsiteY28" fmla="*/ 318143 h 483976"/>
                  <a:gd name="connsiteX29" fmla="*/ 1229306 w 1229306"/>
                  <a:gd name="connsiteY29" fmla="*/ 335959 h 483976"/>
                  <a:gd name="connsiteX30" fmla="*/ 1203854 w 1229306"/>
                  <a:gd name="connsiteY30" fmla="*/ 356321 h 483976"/>
                  <a:gd name="connsiteX31" fmla="*/ 1196219 w 1229306"/>
                  <a:gd name="connsiteY31" fmla="*/ 374137 h 483976"/>
                  <a:gd name="connsiteX32" fmla="*/ 1196066 w 1229306"/>
                  <a:gd name="connsiteY32" fmla="*/ 375011 h 483976"/>
                  <a:gd name="connsiteX33" fmla="*/ 1193674 w 1229306"/>
                  <a:gd name="connsiteY33" fmla="*/ 371593 h 483976"/>
                  <a:gd name="connsiteX34" fmla="*/ 1163132 w 1229306"/>
                  <a:gd name="connsiteY34" fmla="*/ 384319 h 483976"/>
                  <a:gd name="connsiteX35" fmla="*/ 1127500 w 1229306"/>
                  <a:gd name="connsiteY35" fmla="*/ 376682 h 483976"/>
                  <a:gd name="connsiteX36" fmla="*/ 1096959 w 1229306"/>
                  <a:gd name="connsiteY36" fmla="*/ 394499 h 483976"/>
                  <a:gd name="connsiteX37" fmla="*/ 1051146 w 1229306"/>
                  <a:gd name="connsiteY37" fmla="*/ 374137 h 483976"/>
                  <a:gd name="connsiteX38" fmla="*/ 997698 w 1229306"/>
                  <a:gd name="connsiteY38" fmla="*/ 447947 h 483976"/>
                  <a:gd name="connsiteX39" fmla="*/ 918799 w 1229306"/>
                  <a:gd name="connsiteY39" fmla="*/ 442856 h 483976"/>
                  <a:gd name="connsiteX40" fmla="*/ 883166 w 1229306"/>
                  <a:gd name="connsiteY40" fmla="*/ 430130 h 483976"/>
                  <a:gd name="connsiteX41" fmla="*/ 867895 w 1229306"/>
                  <a:gd name="connsiteY41" fmla="*/ 447947 h 483976"/>
                  <a:gd name="connsiteX42" fmla="*/ 829717 w 1229306"/>
                  <a:gd name="connsiteY42" fmla="*/ 437766 h 483976"/>
                  <a:gd name="connsiteX43" fmla="*/ 788996 w 1229306"/>
                  <a:gd name="connsiteY43" fmla="*/ 468308 h 483976"/>
                  <a:gd name="connsiteX44" fmla="*/ 730457 w 1229306"/>
                  <a:gd name="connsiteY44" fmla="*/ 453036 h 483976"/>
                  <a:gd name="connsiteX45" fmla="*/ 709832 w 1229306"/>
                  <a:gd name="connsiteY45" fmla="*/ 483976 h 483976"/>
                  <a:gd name="connsiteX46" fmla="*/ 2848 w 1229306"/>
                  <a:gd name="connsiteY46" fmla="*/ 483976 h 483976"/>
                  <a:gd name="connsiteX47" fmla="*/ 0 w 1229306"/>
                  <a:gd name="connsiteY47" fmla="*/ 468308 h 483976"/>
                  <a:gd name="connsiteX48" fmla="*/ 17816 w 1229306"/>
                  <a:gd name="connsiteY48" fmla="*/ 422495 h 483976"/>
                  <a:gd name="connsiteX49" fmla="*/ 10181 w 1229306"/>
                  <a:gd name="connsiteY49" fmla="*/ 394499 h 483976"/>
                  <a:gd name="connsiteX50" fmla="*/ 30542 w 1229306"/>
                  <a:gd name="connsiteY50" fmla="*/ 335959 h 483976"/>
                  <a:gd name="connsiteX51" fmla="*/ 58539 w 1229306"/>
                  <a:gd name="connsiteY51" fmla="*/ 341050 h 483976"/>
                  <a:gd name="connsiteX52" fmla="*/ 78900 w 1229306"/>
                  <a:gd name="connsiteY52" fmla="*/ 333415 h 483976"/>
                  <a:gd name="connsiteX53" fmla="*/ 94170 w 1229306"/>
                  <a:gd name="connsiteY53" fmla="*/ 290148 h 483976"/>
                  <a:gd name="connsiteX54" fmla="*/ 104350 w 1229306"/>
                  <a:gd name="connsiteY54" fmla="*/ 195975 h 483976"/>
                  <a:gd name="connsiteX55" fmla="*/ 162889 w 1229306"/>
                  <a:gd name="connsiteY55" fmla="*/ 155253 h 483976"/>
                  <a:gd name="connsiteX56" fmla="*/ 183251 w 1229306"/>
                  <a:gd name="connsiteY56" fmla="*/ 127258 h 483976"/>
                  <a:gd name="connsiteX57" fmla="*/ 257060 w 1229306"/>
                  <a:gd name="connsiteY57" fmla="*/ 109443 h 483976"/>
                  <a:gd name="connsiteX58" fmla="*/ 272331 w 1229306"/>
                  <a:gd name="connsiteY58" fmla="*/ 109443 h 483976"/>
                  <a:gd name="connsiteX59" fmla="*/ 282512 w 1229306"/>
                  <a:gd name="connsiteY59" fmla="*/ 104351 h 483976"/>
                  <a:gd name="connsiteX60" fmla="*/ 290147 w 1229306"/>
                  <a:gd name="connsiteY60" fmla="*/ 55993 h 483976"/>
                  <a:gd name="connsiteX61" fmla="*/ 285057 w 1229306"/>
                  <a:gd name="connsiteY61" fmla="*/ 22906 h 483976"/>
                  <a:gd name="connsiteX0" fmla="*/ 318144 w 1229306"/>
                  <a:gd name="connsiteY0" fmla="*/ 0 h 608106"/>
                  <a:gd name="connsiteX1" fmla="*/ 353776 w 1229306"/>
                  <a:gd name="connsiteY1" fmla="*/ 27998 h 608106"/>
                  <a:gd name="connsiteX2" fmla="*/ 389407 w 1229306"/>
                  <a:gd name="connsiteY2" fmla="*/ 91627 h 608106"/>
                  <a:gd name="connsiteX3" fmla="*/ 422494 w 1229306"/>
                  <a:gd name="connsiteY3" fmla="*/ 124712 h 608106"/>
                  <a:gd name="connsiteX4" fmla="*/ 455582 w 1229306"/>
                  <a:gd name="connsiteY4" fmla="*/ 216337 h 608106"/>
                  <a:gd name="connsiteX5" fmla="*/ 455582 w 1229306"/>
                  <a:gd name="connsiteY5" fmla="*/ 236698 h 608106"/>
                  <a:gd name="connsiteX6" fmla="*/ 498849 w 1229306"/>
                  <a:gd name="connsiteY6" fmla="*/ 287602 h 608106"/>
                  <a:gd name="connsiteX7" fmla="*/ 524301 w 1229306"/>
                  <a:gd name="connsiteY7" fmla="*/ 287602 h 608106"/>
                  <a:gd name="connsiteX8" fmla="*/ 537027 w 1229306"/>
                  <a:gd name="connsiteY8" fmla="*/ 297782 h 608106"/>
                  <a:gd name="connsiteX9" fmla="*/ 557388 w 1229306"/>
                  <a:gd name="connsiteY9" fmla="*/ 302874 h 608106"/>
                  <a:gd name="connsiteX10" fmla="*/ 664283 w 1229306"/>
                  <a:gd name="connsiteY10" fmla="*/ 269787 h 608106"/>
                  <a:gd name="connsiteX11" fmla="*/ 712641 w 1229306"/>
                  <a:gd name="connsiteY11" fmla="*/ 236698 h 608106"/>
                  <a:gd name="connsiteX12" fmla="*/ 738092 w 1229306"/>
                  <a:gd name="connsiteY12" fmla="*/ 234153 h 608106"/>
                  <a:gd name="connsiteX13" fmla="*/ 783906 w 1229306"/>
                  <a:gd name="connsiteY13" fmla="*/ 229064 h 608106"/>
                  <a:gd name="connsiteX14" fmla="*/ 906073 w 1229306"/>
                  <a:gd name="connsiteY14" fmla="*/ 216337 h 608106"/>
                  <a:gd name="connsiteX15" fmla="*/ 1002788 w 1229306"/>
                  <a:gd name="connsiteY15" fmla="*/ 244335 h 608106"/>
                  <a:gd name="connsiteX16" fmla="*/ 1046055 w 1229306"/>
                  <a:gd name="connsiteY16" fmla="*/ 203612 h 608106"/>
                  <a:gd name="connsiteX17" fmla="*/ 1076598 w 1229306"/>
                  <a:gd name="connsiteY17" fmla="*/ 165435 h 608106"/>
                  <a:gd name="connsiteX18" fmla="*/ 1124956 w 1229306"/>
                  <a:gd name="connsiteY18" fmla="*/ 145073 h 608106"/>
                  <a:gd name="connsiteX19" fmla="*/ 1127464 w 1229306"/>
                  <a:gd name="connsiteY19" fmla="*/ 144321 h 608106"/>
                  <a:gd name="connsiteX20" fmla="*/ 1142771 w 1229306"/>
                  <a:gd name="connsiteY20" fmla="*/ 155253 h 608106"/>
                  <a:gd name="connsiteX21" fmla="*/ 1163132 w 1229306"/>
                  <a:gd name="connsiteY21" fmla="*/ 157799 h 608106"/>
                  <a:gd name="connsiteX22" fmla="*/ 1168223 w 1229306"/>
                  <a:gd name="connsiteY22" fmla="*/ 167981 h 608106"/>
                  <a:gd name="connsiteX23" fmla="*/ 1198763 w 1229306"/>
                  <a:gd name="connsiteY23" fmla="*/ 157799 h 608106"/>
                  <a:gd name="connsiteX24" fmla="*/ 1227157 w 1229306"/>
                  <a:gd name="connsiteY24" fmla="*/ 185276 h 608106"/>
                  <a:gd name="connsiteX25" fmla="*/ 1208945 w 1229306"/>
                  <a:gd name="connsiteY25" fmla="*/ 223974 h 608106"/>
                  <a:gd name="connsiteX26" fmla="*/ 1219125 w 1229306"/>
                  <a:gd name="connsiteY26" fmla="*/ 259605 h 608106"/>
                  <a:gd name="connsiteX27" fmla="*/ 1229306 w 1229306"/>
                  <a:gd name="connsiteY27" fmla="*/ 285057 h 608106"/>
                  <a:gd name="connsiteX28" fmla="*/ 1219125 w 1229306"/>
                  <a:gd name="connsiteY28" fmla="*/ 318143 h 608106"/>
                  <a:gd name="connsiteX29" fmla="*/ 1229306 w 1229306"/>
                  <a:gd name="connsiteY29" fmla="*/ 335959 h 608106"/>
                  <a:gd name="connsiteX30" fmla="*/ 1203854 w 1229306"/>
                  <a:gd name="connsiteY30" fmla="*/ 356321 h 608106"/>
                  <a:gd name="connsiteX31" fmla="*/ 1196219 w 1229306"/>
                  <a:gd name="connsiteY31" fmla="*/ 374137 h 608106"/>
                  <a:gd name="connsiteX32" fmla="*/ 1196066 w 1229306"/>
                  <a:gd name="connsiteY32" fmla="*/ 375011 h 608106"/>
                  <a:gd name="connsiteX33" fmla="*/ 1193674 w 1229306"/>
                  <a:gd name="connsiteY33" fmla="*/ 371593 h 608106"/>
                  <a:gd name="connsiteX34" fmla="*/ 1163132 w 1229306"/>
                  <a:gd name="connsiteY34" fmla="*/ 384319 h 608106"/>
                  <a:gd name="connsiteX35" fmla="*/ 1127500 w 1229306"/>
                  <a:gd name="connsiteY35" fmla="*/ 376682 h 608106"/>
                  <a:gd name="connsiteX36" fmla="*/ 1096959 w 1229306"/>
                  <a:gd name="connsiteY36" fmla="*/ 394499 h 608106"/>
                  <a:gd name="connsiteX37" fmla="*/ 1051146 w 1229306"/>
                  <a:gd name="connsiteY37" fmla="*/ 374137 h 608106"/>
                  <a:gd name="connsiteX38" fmla="*/ 997698 w 1229306"/>
                  <a:gd name="connsiteY38" fmla="*/ 447947 h 608106"/>
                  <a:gd name="connsiteX39" fmla="*/ 918799 w 1229306"/>
                  <a:gd name="connsiteY39" fmla="*/ 442856 h 608106"/>
                  <a:gd name="connsiteX40" fmla="*/ 883166 w 1229306"/>
                  <a:gd name="connsiteY40" fmla="*/ 430130 h 608106"/>
                  <a:gd name="connsiteX41" fmla="*/ 867895 w 1229306"/>
                  <a:gd name="connsiteY41" fmla="*/ 447947 h 608106"/>
                  <a:gd name="connsiteX42" fmla="*/ 829717 w 1229306"/>
                  <a:gd name="connsiteY42" fmla="*/ 437766 h 608106"/>
                  <a:gd name="connsiteX43" fmla="*/ 788996 w 1229306"/>
                  <a:gd name="connsiteY43" fmla="*/ 468308 h 608106"/>
                  <a:gd name="connsiteX44" fmla="*/ 730457 w 1229306"/>
                  <a:gd name="connsiteY44" fmla="*/ 453036 h 608106"/>
                  <a:gd name="connsiteX45" fmla="*/ 709832 w 1229306"/>
                  <a:gd name="connsiteY45" fmla="*/ 483976 h 608106"/>
                  <a:gd name="connsiteX46" fmla="*/ 348582 w 1229306"/>
                  <a:gd name="connsiteY46" fmla="*/ 608106 h 608106"/>
                  <a:gd name="connsiteX47" fmla="*/ 2848 w 1229306"/>
                  <a:gd name="connsiteY47" fmla="*/ 483976 h 608106"/>
                  <a:gd name="connsiteX48" fmla="*/ 0 w 1229306"/>
                  <a:gd name="connsiteY48" fmla="*/ 468308 h 608106"/>
                  <a:gd name="connsiteX49" fmla="*/ 17816 w 1229306"/>
                  <a:gd name="connsiteY49" fmla="*/ 422495 h 608106"/>
                  <a:gd name="connsiteX50" fmla="*/ 10181 w 1229306"/>
                  <a:gd name="connsiteY50" fmla="*/ 394499 h 608106"/>
                  <a:gd name="connsiteX51" fmla="*/ 30542 w 1229306"/>
                  <a:gd name="connsiteY51" fmla="*/ 335959 h 608106"/>
                  <a:gd name="connsiteX52" fmla="*/ 58539 w 1229306"/>
                  <a:gd name="connsiteY52" fmla="*/ 341050 h 608106"/>
                  <a:gd name="connsiteX53" fmla="*/ 78900 w 1229306"/>
                  <a:gd name="connsiteY53" fmla="*/ 333415 h 608106"/>
                  <a:gd name="connsiteX54" fmla="*/ 94170 w 1229306"/>
                  <a:gd name="connsiteY54" fmla="*/ 290148 h 608106"/>
                  <a:gd name="connsiteX55" fmla="*/ 104350 w 1229306"/>
                  <a:gd name="connsiteY55" fmla="*/ 195975 h 608106"/>
                  <a:gd name="connsiteX56" fmla="*/ 162889 w 1229306"/>
                  <a:gd name="connsiteY56" fmla="*/ 155253 h 608106"/>
                  <a:gd name="connsiteX57" fmla="*/ 183251 w 1229306"/>
                  <a:gd name="connsiteY57" fmla="*/ 127258 h 608106"/>
                  <a:gd name="connsiteX58" fmla="*/ 257060 w 1229306"/>
                  <a:gd name="connsiteY58" fmla="*/ 109443 h 608106"/>
                  <a:gd name="connsiteX59" fmla="*/ 272331 w 1229306"/>
                  <a:gd name="connsiteY59" fmla="*/ 109443 h 608106"/>
                  <a:gd name="connsiteX60" fmla="*/ 282512 w 1229306"/>
                  <a:gd name="connsiteY60" fmla="*/ 104351 h 608106"/>
                  <a:gd name="connsiteX61" fmla="*/ 290147 w 1229306"/>
                  <a:gd name="connsiteY61" fmla="*/ 55993 h 608106"/>
                  <a:gd name="connsiteX62" fmla="*/ 285057 w 1229306"/>
                  <a:gd name="connsiteY62" fmla="*/ 22906 h 608106"/>
                  <a:gd name="connsiteX63" fmla="*/ 318144 w 1229306"/>
                  <a:gd name="connsiteY63" fmla="*/ 0 h 608106"/>
                  <a:gd name="connsiteX0" fmla="*/ 348582 w 1229306"/>
                  <a:gd name="connsiteY0" fmla="*/ 608106 h 699546"/>
                  <a:gd name="connsiteX1" fmla="*/ 2848 w 1229306"/>
                  <a:gd name="connsiteY1" fmla="*/ 483976 h 699546"/>
                  <a:gd name="connsiteX2" fmla="*/ 0 w 1229306"/>
                  <a:gd name="connsiteY2" fmla="*/ 468308 h 699546"/>
                  <a:gd name="connsiteX3" fmla="*/ 17816 w 1229306"/>
                  <a:gd name="connsiteY3" fmla="*/ 422495 h 699546"/>
                  <a:gd name="connsiteX4" fmla="*/ 10181 w 1229306"/>
                  <a:gd name="connsiteY4" fmla="*/ 394499 h 699546"/>
                  <a:gd name="connsiteX5" fmla="*/ 30542 w 1229306"/>
                  <a:gd name="connsiteY5" fmla="*/ 335959 h 699546"/>
                  <a:gd name="connsiteX6" fmla="*/ 58539 w 1229306"/>
                  <a:gd name="connsiteY6" fmla="*/ 341050 h 699546"/>
                  <a:gd name="connsiteX7" fmla="*/ 78900 w 1229306"/>
                  <a:gd name="connsiteY7" fmla="*/ 333415 h 699546"/>
                  <a:gd name="connsiteX8" fmla="*/ 94170 w 1229306"/>
                  <a:gd name="connsiteY8" fmla="*/ 290148 h 699546"/>
                  <a:gd name="connsiteX9" fmla="*/ 104350 w 1229306"/>
                  <a:gd name="connsiteY9" fmla="*/ 195975 h 699546"/>
                  <a:gd name="connsiteX10" fmla="*/ 162889 w 1229306"/>
                  <a:gd name="connsiteY10" fmla="*/ 155253 h 699546"/>
                  <a:gd name="connsiteX11" fmla="*/ 183251 w 1229306"/>
                  <a:gd name="connsiteY11" fmla="*/ 127258 h 699546"/>
                  <a:gd name="connsiteX12" fmla="*/ 257060 w 1229306"/>
                  <a:gd name="connsiteY12" fmla="*/ 109443 h 699546"/>
                  <a:gd name="connsiteX13" fmla="*/ 272331 w 1229306"/>
                  <a:gd name="connsiteY13" fmla="*/ 109443 h 699546"/>
                  <a:gd name="connsiteX14" fmla="*/ 282512 w 1229306"/>
                  <a:gd name="connsiteY14" fmla="*/ 104351 h 699546"/>
                  <a:gd name="connsiteX15" fmla="*/ 290147 w 1229306"/>
                  <a:gd name="connsiteY15" fmla="*/ 55993 h 699546"/>
                  <a:gd name="connsiteX16" fmla="*/ 285057 w 1229306"/>
                  <a:gd name="connsiteY16" fmla="*/ 22906 h 699546"/>
                  <a:gd name="connsiteX17" fmla="*/ 318144 w 1229306"/>
                  <a:gd name="connsiteY17" fmla="*/ 0 h 699546"/>
                  <a:gd name="connsiteX18" fmla="*/ 353776 w 1229306"/>
                  <a:gd name="connsiteY18" fmla="*/ 27998 h 699546"/>
                  <a:gd name="connsiteX19" fmla="*/ 389407 w 1229306"/>
                  <a:gd name="connsiteY19" fmla="*/ 91627 h 699546"/>
                  <a:gd name="connsiteX20" fmla="*/ 422494 w 1229306"/>
                  <a:gd name="connsiteY20" fmla="*/ 124712 h 699546"/>
                  <a:gd name="connsiteX21" fmla="*/ 455582 w 1229306"/>
                  <a:gd name="connsiteY21" fmla="*/ 216337 h 699546"/>
                  <a:gd name="connsiteX22" fmla="*/ 455582 w 1229306"/>
                  <a:gd name="connsiteY22" fmla="*/ 236698 h 699546"/>
                  <a:gd name="connsiteX23" fmla="*/ 498849 w 1229306"/>
                  <a:gd name="connsiteY23" fmla="*/ 287602 h 699546"/>
                  <a:gd name="connsiteX24" fmla="*/ 524301 w 1229306"/>
                  <a:gd name="connsiteY24" fmla="*/ 287602 h 699546"/>
                  <a:gd name="connsiteX25" fmla="*/ 537027 w 1229306"/>
                  <a:gd name="connsiteY25" fmla="*/ 297782 h 699546"/>
                  <a:gd name="connsiteX26" fmla="*/ 557388 w 1229306"/>
                  <a:gd name="connsiteY26" fmla="*/ 302874 h 699546"/>
                  <a:gd name="connsiteX27" fmla="*/ 664283 w 1229306"/>
                  <a:gd name="connsiteY27" fmla="*/ 269787 h 699546"/>
                  <a:gd name="connsiteX28" fmla="*/ 712641 w 1229306"/>
                  <a:gd name="connsiteY28" fmla="*/ 236698 h 699546"/>
                  <a:gd name="connsiteX29" fmla="*/ 738092 w 1229306"/>
                  <a:gd name="connsiteY29" fmla="*/ 234153 h 699546"/>
                  <a:gd name="connsiteX30" fmla="*/ 783906 w 1229306"/>
                  <a:gd name="connsiteY30" fmla="*/ 229064 h 699546"/>
                  <a:gd name="connsiteX31" fmla="*/ 906073 w 1229306"/>
                  <a:gd name="connsiteY31" fmla="*/ 216337 h 699546"/>
                  <a:gd name="connsiteX32" fmla="*/ 1002788 w 1229306"/>
                  <a:gd name="connsiteY32" fmla="*/ 244335 h 699546"/>
                  <a:gd name="connsiteX33" fmla="*/ 1046055 w 1229306"/>
                  <a:gd name="connsiteY33" fmla="*/ 203612 h 699546"/>
                  <a:gd name="connsiteX34" fmla="*/ 1076598 w 1229306"/>
                  <a:gd name="connsiteY34" fmla="*/ 165435 h 699546"/>
                  <a:gd name="connsiteX35" fmla="*/ 1124956 w 1229306"/>
                  <a:gd name="connsiteY35" fmla="*/ 145073 h 699546"/>
                  <a:gd name="connsiteX36" fmla="*/ 1127464 w 1229306"/>
                  <a:gd name="connsiteY36" fmla="*/ 144321 h 699546"/>
                  <a:gd name="connsiteX37" fmla="*/ 1142771 w 1229306"/>
                  <a:gd name="connsiteY37" fmla="*/ 155253 h 699546"/>
                  <a:gd name="connsiteX38" fmla="*/ 1163132 w 1229306"/>
                  <a:gd name="connsiteY38" fmla="*/ 157799 h 699546"/>
                  <a:gd name="connsiteX39" fmla="*/ 1168223 w 1229306"/>
                  <a:gd name="connsiteY39" fmla="*/ 167981 h 699546"/>
                  <a:gd name="connsiteX40" fmla="*/ 1198763 w 1229306"/>
                  <a:gd name="connsiteY40" fmla="*/ 157799 h 699546"/>
                  <a:gd name="connsiteX41" fmla="*/ 1227157 w 1229306"/>
                  <a:gd name="connsiteY41" fmla="*/ 185276 h 699546"/>
                  <a:gd name="connsiteX42" fmla="*/ 1208945 w 1229306"/>
                  <a:gd name="connsiteY42" fmla="*/ 223974 h 699546"/>
                  <a:gd name="connsiteX43" fmla="*/ 1219125 w 1229306"/>
                  <a:gd name="connsiteY43" fmla="*/ 259605 h 699546"/>
                  <a:gd name="connsiteX44" fmla="*/ 1229306 w 1229306"/>
                  <a:gd name="connsiteY44" fmla="*/ 285057 h 699546"/>
                  <a:gd name="connsiteX45" fmla="*/ 1219125 w 1229306"/>
                  <a:gd name="connsiteY45" fmla="*/ 318143 h 699546"/>
                  <a:gd name="connsiteX46" fmla="*/ 1229306 w 1229306"/>
                  <a:gd name="connsiteY46" fmla="*/ 335959 h 699546"/>
                  <a:gd name="connsiteX47" fmla="*/ 1203854 w 1229306"/>
                  <a:gd name="connsiteY47" fmla="*/ 356321 h 699546"/>
                  <a:gd name="connsiteX48" fmla="*/ 1196219 w 1229306"/>
                  <a:gd name="connsiteY48" fmla="*/ 374137 h 699546"/>
                  <a:gd name="connsiteX49" fmla="*/ 1196066 w 1229306"/>
                  <a:gd name="connsiteY49" fmla="*/ 375011 h 699546"/>
                  <a:gd name="connsiteX50" fmla="*/ 1193674 w 1229306"/>
                  <a:gd name="connsiteY50" fmla="*/ 371593 h 699546"/>
                  <a:gd name="connsiteX51" fmla="*/ 1163132 w 1229306"/>
                  <a:gd name="connsiteY51" fmla="*/ 384319 h 699546"/>
                  <a:gd name="connsiteX52" fmla="*/ 1127500 w 1229306"/>
                  <a:gd name="connsiteY52" fmla="*/ 376682 h 699546"/>
                  <a:gd name="connsiteX53" fmla="*/ 1096959 w 1229306"/>
                  <a:gd name="connsiteY53" fmla="*/ 394499 h 699546"/>
                  <a:gd name="connsiteX54" fmla="*/ 1051146 w 1229306"/>
                  <a:gd name="connsiteY54" fmla="*/ 374137 h 699546"/>
                  <a:gd name="connsiteX55" fmla="*/ 997698 w 1229306"/>
                  <a:gd name="connsiteY55" fmla="*/ 447947 h 699546"/>
                  <a:gd name="connsiteX56" fmla="*/ 918799 w 1229306"/>
                  <a:gd name="connsiteY56" fmla="*/ 442856 h 699546"/>
                  <a:gd name="connsiteX57" fmla="*/ 883166 w 1229306"/>
                  <a:gd name="connsiteY57" fmla="*/ 430130 h 699546"/>
                  <a:gd name="connsiteX58" fmla="*/ 867895 w 1229306"/>
                  <a:gd name="connsiteY58" fmla="*/ 447947 h 699546"/>
                  <a:gd name="connsiteX59" fmla="*/ 829717 w 1229306"/>
                  <a:gd name="connsiteY59" fmla="*/ 437766 h 699546"/>
                  <a:gd name="connsiteX60" fmla="*/ 788996 w 1229306"/>
                  <a:gd name="connsiteY60" fmla="*/ 468308 h 699546"/>
                  <a:gd name="connsiteX61" fmla="*/ 730457 w 1229306"/>
                  <a:gd name="connsiteY61" fmla="*/ 453036 h 699546"/>
                  <a:gd name="connsiteX62" fmla="*/ 709832 w 1229306"/>
                  <a:gd name="connsiteY62" fmla="*/ 483976 h 699546"/>
                  <a:gd name="connsiteX63" fmla="*/ 440022 w 1229306"/>
                  <a:gd name="connsiteY63" fmla="*/ 699546 h 699546"/>
                  <a:gd name="connsiteX0" fmla="*/ 2848 w 1229306"/>
                  <a:gd name="connsiteY0" fmla="*/ 483976 h 699546"/>
                  <a:gd name="connsiteX1" fmla="*/ 0 w 1229306"/>
                  <a:gd name="connsiteY1" fmla="*/ 468308 h 699546"/>
                  <a:gd name="connsiteX2" fmla="*/ 17816 w 1229306"/>
                  <a:gd name="connsiteY2" fmla="*/ 422495 h 699546"/>
                  <a:gd name="connsiteX3" fmla="*/ 10181 w 1229306"/>
                  <a:gd name="connsiteY3" fmla="*/ 394499 h 699546"/>
                  <a:gd name="connsiteX4" fmla="*/ 30542 w 1229306"/>
                  <a:gd name="connsiteY4" fmla="*/ 335959 h 699546"/>
                  <a:gd name="connsiteX5" fmla="*/ 58539 w 1229306"/>
                  <a:gd name="connsiteY5" fmla="*/ 341050 h 699546"/>
                  <a:gd name="connsiteX6" fmla="*/ 78900 w 1229306"/>
                  <a:gd name="connsiteY6" fmla="*/ 333415 h 699546"/>
                  <a:gd name="connsiteX7" fmla="*/ 94170 w 1229306"/>
                  <a:gd name="connsiteY7" fmla="*/ 290148 h 699546"/>
                  <a:gd name="connsiteX8" fmla="*/ 104350 w 1229306"/>
                  <a:gd name="connsiteY8" fmla="*/ 195975 h 699546"/>
                  <a:gd name="connsiteX9" fmla="*/ 162889 w 1229306"/>
                  <a:gd name="connsiteY9" fmla="*/ 155253 h 699546"/>
                  <a:gd name="connsiteX10" fmla="*/ 183251 w 1229306"/>
                  <a:gd name="connsiteY10" fmla="*/ 127258 h 699546"/>
                  <a:gd name="connsiteX11" fmla="*/ 257060 w 1229306"/>
                  <a:gd name="connsiteY11" fmla="*/ 109443 h 699546"/>
                  <a:gd name="connsiteX12" fmla="*/ 272331 w 1229306"/>
                  <a:gd name="connsiteY12" fmla="*/ 109443 h 699546"/>
                  <a:gd name="connsiteX13" fmla="*/ 282512 w 1229306"/>
                  <a:gd name="connsiteY13" fmla="*/ 104351 h 699546"/>
                  <a:gd name="connsiteX14" fmla="*/ 290147 w 1229306"/>
                  <a:gd name="connsiteY14" fmla="*/ 55993 h 699546"/>
                  <a:gd name="connsiteX15" fmla="*/ 285057 w 1229306"/>
                  <a:gd name="connsiteY15" fmla="*/ 22906 h 699546"/>
                  <a:gd name="connsiteX16" fmla="*/ 318144 w 1229306"/>
                  <a:gd name="connsiteY16" fmla="*/ 0 h 699546"/>
                  <a:gd name="connsiteX17" fmla="*/ 353776 w 1229306"/>
                  <a:gd name="connsiteY17" fmla="*/ 27998 h 699546"/>
                  <a:gd name="connsiteX18" fmla="*/ 389407 w 1229306"/>
                  <a:gd name="connsiteY18" fmla="*/ 91627 h 699546"/>
                  <a:gd name="connsiteX19" fmla="*/ 422494 w 1229306"/>
                  <a:gd name="connsiteY19" fmla="*/ 124712 h 699546"/>
                  <a:gd name="connsiteX20" fmla="*/ 455582 w 1229306"/>
                  <a:gd name="connsiteY20" fmla="*/ 216337 h 699546"/>
                  <a:gd name="connsiteX21" fmla="*/ 455582 w 1229306"/>
                  <a:gd name="connsiteY21" fmla="*/ 236698 h 699546"/>
                  <a:gd name="connsiteX22" fmla="*/ 498849 w 1229306"/>
                  <a:gd name="connsiteY22" fmla="*/ 287602 h 699546"/>
                  <a:gd name="connsiteX23" fmla="*/ 524301 w 1229306"/>
                  <a:gd name="connsiteY23" fmla="*/ 287602 h 699546"/>
                  <a:gd name="connsiteX24" fmla="*/ 537027 w 1229306"/>
                  <a:gd name="connsiteY24" fmla="*/ 297782 h 699546"/>
                  <a:gd name="connsiteX25" fmla="*/ 557388 w 1229306"/>
                  <a:gd name="connsiteY25" fmla="*/ 302874 h 699546"/>
                  <a:gd name="connsiteX26" fmla="*/ 664283 w 1229306"/>
                  <a:gd name="connsiteY26" fmla="*/ 269787 h 699546"/>
                  <a:gd name="connsiteX27" fmla="*/ 712641 w 1229306"/>
                  <a:gd name="connsiteY27" fmla="*/ 236698 h 699546"/>
                  <a:gd name="connsiteX28" fmla="*/ 738092 w 1229306"/>
                  <a:gd name="connsiteY28" fmla="*/ 234153 h 699546"/>
                  <a:gd name="connsiteX29" fmla="*/ 783906 w 1229306"/>
                  <a:gd name="connsiteY29" fmla="*/ 229064 h 699546"/>
                  <a:gd name="connsiteX30" fmla="*/ 906073 w 1229306"/>
                  <a:gd name="connsiteY30" fmla="*/ 216337 h 699546"/>
                  <a:gd name="connsiteX31" fmla="*/ 1002788 w 1229306"/>
                  <a:gd name="connsiteY31" fmla="*/ 244335 h 699546"/>
                  <a:gd name="connsiteX32" fmla="*/ 1046055 w 1229306"/>
                  <a:gd name="connsiteY32" fmla="*/ 203612 h 699546"/>
                  <a:gd name="connsiteX33" fmla="*/ 1076598 w 1229306"/>
                  <a:gd name="connsiteY33" fmla="*/ 165435 h 699546"/>
                  <a:gd name="connsiteX34" fmla="*/ 1124956 w 1229306"/>
                  <a:gd name="connsiteY34" fmla="*/ 145073 h 699546"/>
                  <a:gd name="connsiteX35" fmla="*/ 1127464 w 1229306"/>
                  <a:gd name="connsiteY35" fmla="*/ 144321 h 699546"/>
                  <a:gd name="connsiteX36" fmla="*/ 1142771 w 1229306"/>
                  <a:gd name="connsiteY36" fmla="*/ 155253 h 699546"/>
                  <a:gd name="connsiteX37" fmla="*/ 1163132 w 1229306"/>
                  <a:gd name="connsiteY37" fmla="*/ 157799 h 699546"/>
                  <a:gd name="connsiteX38" fmla="*/ 1168223 w 1229306"/>
                  <a:gd name="connsiteY38" fmla="*/ 167981 h 699546"/>
                  <a:gd name="connsiteX39" fmla="*/ 1198763 w 1229306"/>
                  <a:gd name="connsiteY39" fmla="*/ 157799 h 699546"/>
                  <a:gd name="connsiteX40" fmla="*/ 1227157 w 1229306"/>
                  <a:gd name="connsiteY40" fmla="*/ 185276 h 699546"/>
                  <a:gd name="connsiteX41" fmla="*/ 1208945 w 1229306"/>
                  <a:gd name="connsiteY41" fmla="*/ 223974 h 699546"/>
                  <a:gd name="connsiteX42" fmla="*/ 1219125 w 1229306"/>
                  <a:gd name="connsiteY42" fmla="*/ 259605 h 699546"/>
                  <a:gd name="connsiteX43" fmla="*/ 1229306 w 1229306"/>
                  <a:gd name="connsiteY43" fmla="*/ 285057 h 699546"/>
                  <a:gd name="connsiteX44" fmla="*/ 1219125 w 1229306"/>
                  <a:gd name="connsiteY44" fmla="*/ 318143 h 699546"/>
                  <a:gd name="connsiteX45" fmla="*/ 1229306 w 1229306"/>
                  <a:gd name="connsiteY45" fmla="*/ 335959 h 699546"/>
                  <a:gd name="connsiteX46" fmla="*/ 1203854 w 1229306"/>
                  <a:gd name="connsiteY46" fmla="*/ 356321 h 699546"/>
                  <a:gd name="connsiteX47" fmla="*/ 1196219 w 1229306"/>
                  <a:gd name="connsiteY47" fmla="*/ 374137 h 699546"/>
                  <a:gd name="connsiteX48" fmla="*/ 1196066 w 1229306"/>
                  <a:gd name="connsiteY48" fmla="*/ 375011 h 699546"/>
                  <a:gd name="connsiteX49" fmla="*/ 1193674 w 1229306"/>
                  <a:gd name="connsiteY49" fmla="*/ 371593 h 699546"/>
                  <a:gd name="connsiteX50" fmla="*/ 1163132 w 1229306"/>
                  <a:gd name="connsiteY50" fmla="*/ 384319 h 699546"/>
                  <a:gd name="connsiteX51" fmla="*/ 1127500 w 1229306"/>
                  <a:gd name="connsiteY51" fmla="*/ 376682 h 699546"/>
                  <a:gd name="connsiteX52" fmla="*/ 1096959 w 1229306"/>
                  <a:gd name="connsiteY52" fmla="*/ 394499 h 699546"/>
                  <a:gd name="connsiteX53" fmla="*/ 1051146 w 1229306"/>
                  <a:gd name="connsiteY53" fmla="*/ 374137 h 699546"/>
                  <a:gd name="connsiteX54" fmla="*/ 997698 w 1229306"/>
                  <a:gd name="connsiteY54" fmla="*/ 447947 h 699546"/>
                  <a:gd name="connsiteX55" fmla="*/ 918799 w 1229306"/>
                  <a:gd name="connsiteY55" fmla="*/ 442856 h 699546"/>
                  <a:gd name="connsiteX56" fmla="*/ 883166 w 1229306"/>
                  <a:gd name="connsiteY56" fmla="*/ 430130 h 699546"/>
                  <a:gd name="connsiteX57" fmla="*/ 867895 w 1229306"/>
                  <a:gd name="connsiteY57" fmla="*/ 447947 h 699546"/>
                  <a:gd name="connsiteX58" fmla="*/ 829717 w 1229306"/>
                  <a:gd name="connsiteY58" fmla="*/ 437766 h 699546"/>
                  <a:gd name="connsiteX59" fmla="*/ 788996 w 1229306"/>
                  <a:gd name="connsiteY59" fmla="*/ 468308 h 699546"/>
                  <a:gd name="connsiteX60" fmla="*/ 730457 w 1229306"/>
                  <a:gd name="connsiteY60" fmla="*/ 453036 h 699546"/>
                  <a:gd name="connsiteX61" fmla="*/ 709832 w 1229306"/>
                  <a:gd name="connsiteY61" fmla="*/ 483976 h 699546"/>
                  <a:gd name="connsiteX62" fmla="*/ 440022 w 1229306"/>
                  <a:gd name="connsiteY62" fmla="*/ 699546 h 699546"/>
                  <a:gd name="connsiteX0" fmla="*/ 2848 w 1229306"/>
                  <a:gd name="connsiteY0" fmla="*/ 483976 h 483976"/>
                  <a:gd name="connsiteX1" fmla="*/ 0 w 1229306"/>
                  <a:gd name="connsiteY1" fmla="*/ 468308 h 483976"/>
                  <a:gd name="connsiteX2" fmla="*/ 17816 w 1229306"/>
                  <a:gd name="connsiteY2" fmla="*/ 422495 h 483976"/>
                  <a:gd name="connsiteX3" fmla="*/ 10181 w 1229306"/>
                  <a:gd name="connsiteY3" fmla="*/ 394499 h 483976"/>
                  <a:gd name="connsiteX4" fmla="*/ 30542 w 1229306"/>
                  <a:gd name="connsiteY4" fmla="*/ 335959 h 483976"/>
                  <a:gd name="connsiteX5" fmla="*/ 58539 w 1229306"/>
                  <a:gd name="connsiteY5" fmla="*/ 341050 h 483976"/>
                  <a:gd name="connsiteX6" fmla="*/ 78900 w 1229306"/>
                  <a:gd name="connsiteY6" fmla="*/ 333415 h 483976"/>
                  <a:gd name="connsiteX7" fmla="*/ 94170 w 1229306"/>
                  <a:gd name="connsiteY7" fmla="*/ 290148 h 483976"/>
                  <a:gd name="connsiteX8" fmla="*/ 104350 w 1229306"/>
                  <a:gd name="connsiteY8" fmla="*/ 195975 h 483976"/>
                  <a:gd name="connsiteX9" fmla="*/ 162889 w 1229306"/>
                  <a:gd name="connsiteY9" fmla="*/ 155253 h 483976"/>
                  <a:gd name="connsiteX10" fmla="*/ 183251 w 1229306"/>
                  <a:gd name="connsiteY10" fmla="*/ 127258 h 483976"/>
                  <a:gd name="connsiteX11" fmla="*/ 257060 w 1229306"/>
                  <a:gd name="connsiteY11" fmla="*/ 109443 h 483976"/>
                  <a:gd name="connsiteX12" fmla="*/ 272331 w 1229306"/>
                  <a:gd name="connsiteY12" fmla="*/ 109443 h 483976"/>
                  <a:gd name="connsiteX13" fmla="*/ 282512 w 1229306"/>
                  <a:gd name="connsiteY13" fmla="*/ 104351 h 483976"/>
                  <a:gd name="connsiteX14" fmla="*/ 290147 w 1229306"/>
                  <a:gd name="connsiteY14" fmla="*/ 55993 h 483976"/>
                  <a:gd name="connsiteX15" fmla="*/ 285057 w 1229306"/>
                  <a:gd name="connsiteY15" fmla="*/ 22906 h 483976"/>
                  <a:gd name="connsiteX16" fmla="*/ 318144 w 1229306"/>
                  <a:gd name="connsiteY16" fmla="*/ 0 h 483976"/>
                  <a:gd name="connsiteX17" fmla="*/ 353776 w 1229306"/>
                  <a:gd name="connsiteY17" fmla="*/ 27998 h 483976"/>
                  <a:gd name="connsiteX18" fmla="*/ 389407 w 1229306"/>
                  <a:gd name="connsiteY18" fmla="*/ 91627 h 483976"/>
                  <a:gd name="connsiteX19" fmla="*/ 422494 w 1229306"/>
                  <a:gd name="connsiteY19" fmla="*/ 124712 h 483976"/>
                  <a:gd name="connsiteX20" fmla="*/ 455582 w 1229306"/>
                  <a:gd name="connsiteY20" fmla="*/ 216337 h 483976"/>
                  <a:gd name="connsiteX21" fmla="*/ 455582 w 1229306"/>
                  <a:gd name="connsiteY21" fmla="*/ 236698 h 483976"/>
                  <a:gd name="connsiteX22" fmla="*/ 498849 w 1229306"/>
                  <a:gd name="connsiteY22" fmla="*/ 287602 h 483976"/>
                  <a:gd name="connsiteX23" fmla="*/ 524301 w 1229306"/>
                  <a:gd name="connsiteY23" fmla="*/ 287602 h 483976"/>
                  <a:gd name="connsiteX24" fmla="*/ 537027 w 1229306"/>
                  <a:gd name="connsiteY24" fmla="*/ 297782 h 483976"/>
                  <a:gd name="connsiteX25" fmla="*/ 557388 w 1229306"/>
                  <a:gd name="connsiteY25" fmla="*/ 302874 h 483976"/>
                  <a:gd name="connsiteX26" fmla="*/ 664283 w 1229306"/>
                  <a:gd name="connsiteY26" fmla="*/ 269787 h 483976"/>
                  <a:gd name="connsiteX27" fmla="*/ 712641 w 1229306"/>
                  <a:gd name="connsiteY27" fmla="*/ 236698 h 483976"/>
                  <a:gd name="connsiteX28" fmla="*/ 738092 w 1229306"/>
                  <a:gd name="connsiteY28" fmla="*/ 234153 h 483976"/>
                  <a:gd name="connsiteX29" fmla="*/ 783906 w 1229306"/>
                  <a:gd name="connsiteY29" fmla="*/ 229064 h 483976"/>
                  <a:gd name="connsiteX30" fmla="*/ 906073 w 1229306"/>
                  <a:gd name="connsiteY30" fmla="*/ 216337 h 483976"/>
                  <a:gd name="connsiteX31" fmla="*/ 1002788 w 1229306"/>
                  <a:gd name="connsiteY31" fmla="*/ 244335 h 483976"/>
                  <a:gd name="connsiteX32" fmla="*/ 1046055 w 1229306"/>
                  <a:gd name="connsiteY32" fmla="*/ 203612 h 483976"/>
                  <a:gd name="connsiteX33" fmla="*/ 1076598 w 1229306"/>
                  <a:gd name="connsiteY33" fmla="*/ 165435 h 483976"/>
                  <a:gd name="connsiteX34" fmla="*/ 1124956 w 1229306"/>
                  <a:gd name="connsiteY34" fmla="*/ 145073 h 483976"/>
                  <a:gd name="connsiteX35" fmla="*/ 1127464 w 1229306"/>
                  <a:gd name="connsiteY35" fmla="*/ 144321 h 483976"/>
                  <a:gd name="connsiteX36" fmla="*/ 1142771 w 1229306"/>
                  <a:gd name="connsiteY36" fmla="*/ 155253 h 483976"/>
                  <a:gd name="connsiteX37" fmla="*/ 1163132 w 1229306"/>
                  <a:gd name="connsiteY37" fmla="*/ 157799 h 483976"/>
                  <a:gd name="connsiteX38" fmla="*/ 1168223 w 1229306"/>
                  <a:gd name="connsiteY38" fmla="*/ 167981 h 483976"/>
                  <a:gd name="connsiteX39" fmla="*/ 1198763 w 1229306"/>
                  <a:gd name="connsiteY39" fmla="*/ 157799 h 483976"/>
                  <a:gd name="connsiteX40" fmla="*/ 1227157 w 1229306"/>
                  <a:gd name="connsiteY40" fmla="*/ 185276 h 483976"/>
                  <a:gd name="connsiteX41" fmla="*/ 1208945 w 1229306"/>
                  <a:gd name="connsiteY41" fmla="*/ 223974 h 483976"/>
                  <a:gd name="connsiteX42" fmla="*/ 1219125 w 1229306"/>
                  <a:gd name="connsiteY42" fmla="*/ 259605 h 483976"/>
                  <a:gd name="connsiteX43" fmla="*/ 1229306 w 1229306"/>
                  <a:gd name="connsiteY43" fmla="*/ 285057 h 483976"/>
                  <a:gd name="connsiteX44" fmla="*/ 1219125 w 1229306"/>
                  <a:gd name="connsiteY44" fmla="*/ 318143 h 483976"/>
                  <a:gd name="connsiteX45" fmla="*/ 1229306 w 1229306"/>
                  <a:gd name="connsiteY45" fmla="*/ 335959 h 483976"/>
                  <a:gd name="connsiteX46" fmla="*/ 1203854 w 1229306"/>
                  <a:gd name="connsiteY46" fmla="*/ 356321 h 483976"/>
                  <a:gd name="connsiteX47" fmla="*/ 1196219 w 1229306"/>
                  <a:gd name="connsiteY47" fmla="*/ 374137 h 483976"/>
                  <a:gd name="connsiteX48" fmla="*/ 1196066 w 1229306"/>
                  <a:gd name="connsiteY48" fmla="*/ 375011 h 483976"/>
                  <a:gd name="connsiteX49" fmla="*/ 1193674 w 1229306"/>
                  <a:gd name="connsiteY49" fmla="*/ 371593 h 483976"/>
                  <a:gd name="connsiteX50" fmla="*/ 1163132 w 1229306"/>
                  <a:gd name="connsiteY50" fmla="*/ 384319 h 483976"/>
                  <a:gd name="connsiteX51" fmla="*/ 1127500 w 1229306"/>
                  <a:gd name="connsiteY51" fmla="*/ 376682 h 483976"/>
                  <a:gd name="connsiteX52" fmla="*/ 1096959 w 1229306"/>
                  <a:gd name="connsiteY52" fmla="*/ 394499 h 483976"/>
                  <a:gd name="connsiteX53" fmla="*/ 1051146 w 1229306"/>
                  <a:gd name="connsiteY53" fmla="*/ 374137 h 483976"/>
                  <a:gd name="connsiteX54" fmla="*/ 997698 w 1229306"/>
                  <a:gd name="connsiteY54" fmla="*/ 447947 h 483976"/>
                  <a:gd name="connsiteX55" fmla="*/ 918799 w 1229306"/>
                  <a:gd name="connsiteY55" fmla="*/ 442856 h 483976"/>
                  <a:gd name="connsiteX56" fmla="*/ 883166 w 1229306"/>
                  <a:gd name="connsiteY56" fmla="*/ 430130 h 483976"/>
                  <a:gd name="connsiteX57" fmla="*/ 867895 w 1229306"/>
                  <a:gd name="connsiteY57" fmla="*/ 447947 h 483976"/>
                  <a:gd name="connsiteX58" fmla="*/ 829717 w 1229306"/>
                  <a:gd name="connsiteY58" fmla="*/ 437766 h 483976"/>
                  <a:gd name="connsiteX59" fmla="*/ 788996 w 1229306"/>
                  <a:gd name="connsiteY59" fmla="*/ 468308 h 483976"/>
                  <a:gd name="connsiteX60" fmla="*/ 730457 w 1229306"/>
                  <a:gd name="connsiteY60" fmla="*/ 453036 h 483976"/>
                  <a:gd name="connsiteX61" fmla="*/ 709832 w 1229306"/>
                  <a:gd name="connsiteY61" fmla="*/ 483976 h 483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</a:cxnLst>
                <a:rect l="l" t="t" r="r" b="b"/>
                <a:pathLst>
                  <a:path w="1229306" h="483976">
                    <a:moveTo>
                      <a:pt x="2848" y="483976"/>
                    </a:moveTo>
                    <a:lnTo>
                      <a:pt x="0" y="468308"/>
                    </a:lnTo>
                    <a:lnTo>
                      <a:pt x="17816" y="422495"/>
                    </a:lnTo>
                    <a:lnTo>
                      <a:pt x="10181" y="394499"/>
                    </a:lnTo>
                    <a:lnTo>
                      <a:pt x="30542" y="335959"/>
                    </a:lnTo>
                    <a:lnTo>
                      <a:pt x="58539" y="341050"/>
                    </a:lnTo>
                    <a:lnTo>
                      <a:pt x="78900" y="333415"/>
                    </a:lnTo>
                    <a:lnTo>
                      <a:pt x="94170" y="290148"/>
                    </a:lnTo>
                    <a:lnTo>
                      <a:pt x="104350" y="195975"/>
                    </a:lnTo>
                    <a:lnTo>
                      <a:pt x="162889" y="155253"/>
                    </a:lnTo>
                    <a:lnTo>
                      <a:pt x="183251" y="127258"/>
                    </a:lnTo>
                    <a:lnTo>
                      <a:pt x="257060" y="109443"/>
                    </a:lnTo>
                    <a:lnTo>
                      <a:pt x="272331" y="109443"/>
                    </a:lnTo>
                    <a:lnTo>
                      <a:pt x="282512" y="104351"/>
                    </a:lnTo>
                    <a:lnTo>
                      <a:pt x="290147" y="55993"/>
                    </a:lnTo>
                    <a:lnTo>
                      <a:pt x="285057" y="22906"/>
                    </a:lnTo>
                    <a:lnTo>
                      <a:pt x="318144" y="0"/>
                    </a:lnTo>
                    <a:lnTo>
                      <a:pt x="353776" y="27998"/>
                    </a:lnTo>
                    <a:lnTo>
                      <a:pt x="389407" y="91627"/>
                    </a:lnTo>
                    <a:lnTo>
                      <a:pt x="422494" y="124712"/>
                    </a:lnTo>
                    <a:lnTo>
                      <a:pt x="455582" y="216337"/>
                    </a:lnTo>
                    <a:lnTo>
                      <a:pt x="455582" y="236698"/>
                    </a:lnTo>
                    <a:lnTo>
                      <a:pt x="498849" y="287602"/>
                    </a:lnTo>
                    <a:lnTo>
                      <a:pt x="524301" y="287602"/>
                    </a:lnTo>
                    <a:lnTo>
                      <a:pt x="537027" y="297782"/>
                    </a:lnTo>
                    <a:lnTo>
                      <a:pt x="557388" y="302874"/>
                    </a:lnTo>
                    <a:lnTo>
                      <a:pt x="664283" y="269787"/>
                    </a:lnTo>
                    <a:lnTo>
                      <a:pt x="712641" y="236698"/>
                    </a:lnTo>
                    <a:lnTo>
                      <a:pt x="738092" y="234153"/>
                    </a:lnTo>
                    <a:lnTo>
                      <a:pt x="783906" y="229064"/>
                    </a:lnTo>
                    <a:lnTo>
                      <a:pt x="906073" y="216337"/>
                    </a:lnTo>
                    <a:lnTo>
                      <a:pt x="1002788" y="244335"/>
                    </a:lnTo>
                    <a:lnTo>
                      <a:pt x="1046055" y="203612"/>
                    </a:lnTo>
                    <a:lnTo>
                      <a:pt x="1076598" y="165435"/>
                    </a:lnTo>
                    <a:lnTo>
                      <a:pt x="1124956" y="145073"/>
                    </a:lnTo>
                    <a:lnTo>
                      <a:pt x="1127464" y="144321"/>
                    </a:lnTo>
                    <a:lnTo>
                      <a:pt x="1142771" y="155253"/>
                    </a:lnTo>
                    <a:lnTo>
                      <a:pt x="1163132" y="157799"/>
                    </a:lnTo>
                    <a:lnTo>
                      <a:pt x="1168223" y="167981"/>
                    </a:lnTo>
                    <a:lnTo>
                      <a:pt x="1198763" y="157799"/>
                    </a:lnTo>
                    <a:lnTo>
                      <a:pt x="1227157" y="185276"/>
                    </a:lnTo>
                    <a:lnTo>
                      <a:pt x="1208945" y="223974"/>
                    </a:lnTo>
                    <a:lnTo>
                      <a:pt x="1219125" y="259605"/>
                    </a:lnTo>
                    <a:lnTo>
                      <a:pt x="1229306" y="285057"/>
                    </a:lnTo>
                    <a:lnTo>
                      <a:pt x="1219125" y="318143"/>
                    </a:lnTo>
                    <a:lnTo>
                      <a:pt x="1229306" y="335959"/>
                    </a:lnTo>
                    <a:lnTo>
                      <a:pt x="1203854" y="356321"/>
                    </a:lnTo>
                    <a:lnTo>
                      <a:pt x="1196219" y="374137"/>
                    </a:lnTo>
                    <a:cubicBezTo>
                      <a:pt x="1196169" y="374429"/>
                      <a:pt x="1196117" y="374720"/>
                      <a:pt x="1196066" y="375011"/>
                    </a:cubicBezTo>
                    <a:lnTo>
                      <a:pt x="1193674" y="371593"/>
                    </a:lnTo>
                    <a:lnTo>
                      <a:pt x="1163132" y="384319"/>
                    </a:lnTo>
                    <a:lnTo>
                      <a:pt x="1127500" y="376682"/>
                    </a:lnTo>
                    <a:lnTo>
                      <a:pt x="1096959" y="394499"/>
                    </a:lnTo>
                    <a:lnTo>
                      <a:pt x="1051146" y="374137"/>
                    </a:lnTo>
                    <a:lnTo>
                      <a:pt x="997698" y="447947"/>
                    </a:lnTo>
                    <a:lnTo>
                      <a:pt x="918799" y="442856"/>
                    </a:lnTo>
                    <a:lnTo>
                      <a:pt x="883166" y="430130"/>
                    </a:lnTo>
                    <a:lnTo>
                      <a:pt x="867895" y="447947"/>
                    </a:lnTo>
                    <a:lnTo>
                      <a:pt x="829717" y="437766"/>
                    </a:lnTo>
                    <a:lnTo>
                      <a:pt x="788996" y="468308"/>
                    </a:lnTo>
                    <a:lnTo>
                      <a:pt x="730457" y="453036"/>
                    </a:lnTo>
                    <a:lnTo>
                      <a:pt x="709832" y="483976"/>
                    </a:lnTo>
                  </a:path>
                </a:pathLst>
              </a:custGeom>
              <a:solidFill>
                <a:srgbClr val="99FF99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38" name="フリーフォーム: 図形 637">
                <a:extLst>
                  <a:ext uri="{FF2B5EF4-FFF2-40B4-BE49-F238E27FC236}">
                    <a16:creationId xmlns:a16="http://schemas.microsoft.com/office/drawing/2014/main" id="{5406B4C0-5B59-5934-67D7-05B111388571}"/>
                  </a:ext>
                </a:extLst>
              </p:cNvPr>
              <p:cNvSpPr/>
              <p:nvPr/>
            </p:nvSpPr>
            <p:spPr>
              <a:xfrm>
                <a:off x="2539925" y="3834660"/>
                <a:ext cx="837726" cy="729947"/>
              </a:xfrm>
              <a:custGeom>
                <a:avLst/>
                <a:gdLst>
                  <a:gd name="connsiteX0" fmla="*/ 113005 w 837726"/>
                  <a:gd name="connsiteY0" fmla="*/ 0 h 729947"/>
                  <a:gd name="connsiteX1" fmla="*/ 158817 w 837726"/>
                  <a:gd name="connsiteY1" fmla="*/ 0 h 729947"/>
                  <a:gd name="connsiteX2" fmla="*/ 152709 w 837726"/>
                  <a:gd name="connsiteY2" fmla="*/ 64137 h 729947"/>
                  <a:gd name="connsiteX3" fmla="*/ 174088 w 837726"/>
                  <a:gd name="connsiteY3" fmla="*/ 85517 h 729947"/>
                  <a:gd name="connsiteX4" fmla="*/ 268768 w 837726"/>
                  <a:gd name="connsiteY4" fmla="*/ 134383 h 729947"/>
                  <a:gd name="connsiteX5" fmla="*/ 360393 w 837726"/>
                  <a:gd name="connsiteY5" fmla="*/ 137438 h 729947"/>
                  <a:gd name="connsiteX6" fmla="*/ 375664 w 837726"/>
                  <a:gd name="connsiteY6" fmla="*/ 88571 h 729947"/>
                  <a:gd name="connsiteX7" fmla="*/ 433693 w 837726"/>
                  <a:gd name="connsiteY7" fmla="*/ 58029 h 729947"/>
                  <a:gd name="connsiteX8" fmla="*/ 565023 w 837726"/>
                  <a:gd name="connsiteY8" fmla="*/ 21379 h 729947"/>
                  <a:gd name="connsiteX9" fmla="*/ 650540 w 837726"/>
                  <a:gd name="connsiteY9" fmla="*/ 67192 h 729947"/>
                  <a:gd name="connsiteX10" fmla="*/ 739111 w 837726"/>
                  <a:gd name="connsiteY10" fmla="*/ 73300 h 729947"/>
                  <a:gd name="connsiteX11" fmla="*/ 837726 w 837726"/>
                  <a:gd name="connsiteY11" fmla="*/ 73300 h 729947"/>
                  <a:gd name="connsiteX12" fmla="*/ 837726 w 837726"/>
                  <a:gd name="connsiteY12" fmla="*/ 425262 h 729947"/>
                  <a:gd name="connsiteX13" fmla="*/ 815466 w 837726"/>
                  <a:gd name="connsiteY13" fmla="*/ 378717 h 729947"/>
                  <a:gd name="connsiteX14" fmla="*/ 714678 w 837726"/>
                  <a:gd name="connsiteY14" fmla="*/ 339013 h 729947"/>
                  <a:gd name="connsiteX15" fmla="*/ 674974 w 837726"/>
                  <a:gd name="connsiteY15" fmla="*/ 342067 h 729947"/>
                  <a:gd name="connsiteX16" fmla="*/ 589457 w 837726"/>
                  <a:gd name="connsiteY16" fmla="*/ 314580 h 729947"/>
                  <a:gd name="connsiteX17" fmla="*/ 568077 w 837726"/>
                  <a:gd name="connsiteY17" fmla="*/ 317634 h 729947"/>
                  <a:gd name="connsiteX18" fmla="*/ 543644 w 837726"/>
                  <a:gd name="connsiteY18" fmla="*/ 366501 h 729947"/>
                  <a:gd name="connsiteX19" fmla="*/ 531427 w 837726"/>
                  <a:gd name="connsiteY19" fmla="*/ 424530 h 729947"/>
                  <a:gd name="connsiteX20" fmla="*/ 522265 w 837726"/>
                  <a:gd name="connsiteY20" fmla="*/ 458126 h 729947"/>
                  <a:gd name="connsiteX21" fmla="*/ 476452 w 837726"/>
                  <a:gd name="connsiteY21" fmla="*/ 467288 h 729947"/>
                  <a:gd name="connsiteX22" fmla="*/ 464235 w 837726"/>
                  <a:gd name="connsiteY22" fmla="*/ 491722 h 729947"/>
                  <a:gd name="connsiteX23" fmla="*/ 488669 w 837726"/>
                  <a:gd name="connsiteY23" fmla="*/ 540588 h 729947"/>
                  <a:gd name="connsiteX24" fmla="*/ 384827 w 837726"/>
                  <a:gd name="connsiteY24" fmla="*/ 568076 h 729947"/>
                  <a:gd name="connsiteX25" fmla="*/ 329851 w 837726"/>
                  <a:gd name="connsiteY25" fmla="*/ 549751 h 729947"/>
                  <a:gd name="connsiteX26" fmla="*/ 339014 w 837726"/>
                  <a:gd name="connsiteY26" fmla="*/ 644430 h 729947"/>
                  <a:gd name="connsiteX27" fmla="*/ 302364 w 837726"/>
                  <a:gd name="connsiteY27" fmla="*/ 671918 h 729947"/>
                  <a:gd name="connsiteX28" fmla="*/ 250443 w 837726"/>
                  <a:gd name="connsiteY28" fmla="*/ 668864 h 729947"/>
                  <a:gd name="connsiteX29" fmla="*/ 229063 w 837726"/>
                  <a:gd name="connsiteY29" fmla="*/ 684135 h 729947"/>
                  <a:gd name="connsiteX30" fmla="*/ 210738 w 837726"/>
                  <a:gd name="connsiteY30" fmla="*/ 671918 h 729947"/>
                  <a:gd name="connsiteX31" fmla="*/ 192413 w 837726"/>
                  <a:gd name="connsiteY31" fmla="*/ 678026 h 729947"/>
                  <a:gd name="connsiteX32" fmla="*/ 198522 w 837726"/>
                  <a:gd name="connsiteY32" fmla="*/ 711622 h 729947"/>
                  <a:gd name="connsiteX33" fmla="*/ 167980 w 837726"/>
                  <a:gd name="connsiteY33" fmla="*/ 729947 h 729947"/>
                  <a:gd name="connsiteX34" fmla="*/ 137438 w 837726"/>
                  <a:gd name="connsiteY34" fmla="*/ 714676 h 729947"/>
                  <a:gd name="connsiteX35" fmla="*/ 113005 w 837726"/>
                  <a:gd name="connsiteY35" fmla="*/ 723839 h 729947"/>
                  <a:gd name="connsiteX36" fmla="*/ 106896 w 837726"/>
                  <a:gd name="connsiteY36" fmla="*/ 714676 h 729947"/>
                  <a:gd name="connsiteX37" fmla="*/ 0 w 837726"/>
                  <a:gd name="connsiteY37" fmla="*/ 711622 h 729947"/>
                  <a:gd name="connsiteX38" fmla="*/ 21379 w 837726"/>
                  <a:gd name="connsiteY38" fmla="*/ 607780 h 729947"/>
                  <a:gd name="connsiteX39" fmla="*/ 70246 w 837726"/>
                  <a:gd name="connsiteY39" fmla="*/ 571130 h 729947"/>
                  <a:gd name="connsiteX40" fmla="*/ 54975 w 837726"/>
                  <a:gd name="connsiteY40" fmla="*/ 513101 h 729947"/>
                  <a:gd name="connsiteX41" fmla="*/ 33596 w 837726"/>
                  <a:gd name="connsiteY41" fmla="*/ 510047 h 729947"/>
                  <a:gd name="connsiteX42" fmla="*/ 48867 w 837726"/>
                  <a:gd name="connsiteY42" fmla="*/ 485613 h 729947"/>
                  <a:gd name="connsiteX43" fmla="*/ 119113 w 837726"/>
                  <a:gd name="connsiteY43" fmla="*/ 455072 h 729947"/>
                  <a:gd name="connsiteX44" fmla="*/ 210738 w 837726"/>
                  <a:gd name="connsiteY44" fmla="*/ 421476 h 729947"/>
                  <a:gd name="connsiteX45" fmla="*/ 210738 w 837726"/>
                  <a:gd name="connsiteY45" fmla="*/ 293200 h 729947"/>
                  <a:gd name="connsiteX46" fmla="*/ 235172 w 837726"/>
                  <a:gd name="connsiteY46" fmla="*/ 262659 h 729947"/>
                  <a:gd name="connsiteX47" fmla="*/ 229063 w 837726"/>
                  <a:gd name="connsiteY47" fmla="*/ 247388 h 729947"/>
                  <a:gd name="connsiteX48" fmla="*/ 235172 w 837726"/>
                  <a:gd name="connsiteY48" fmla="*/ 222954 h 729947"/>
                  <a:gd name="connsiteX49" fmla="*/ 207684 w 837726"/>
                  <a:gd name="connsiteY49" fmla="*/ 180196 h 729947"/>
                  <a:gd name="connsiteX50" fmla="*/ 122167 w 837726"/>
                  <a:gd name="connsiteY50" fmla="*/ 116058 h 729947"/>
                  <a:gd name="connsiteX51" fmla="*/ 79409 w 837726"/>
                  <a:gd name="connsiteY51" fmla="*/ 24433 h 729947"/>
                  <a:gd name="connsiteX0" fmla="*/ 113005 w 1151013"/>
                  <a:gd name="connsiteY0" fmla="*/ 0 h 729947"/>
                  <a:gd name="connsiteX1" fmla="*/ 158817 w 1151013"/>
                  <a:gd name="connsiteY1" fmla="*/ 0 h 729947"/>
                  <a:gd name="connsiteX2" fmla="*/ 152709 w 1151013"/>
                  <a:gd name="connsiteY2" fmla="*/ 64137 h 729947"/>
                  <a:gd name="connsiteX3" fmla="*/ 174088 w 1151013"/>
                  <a:gd name="connsiteY3" fmla="*/ 85517 h 729947"/>
                  <a:gd name="connsiteX4" fmla="*/ 268768 w 1151013"/>
                  <a:gd name="connsiteY4" fmla="*/ 134383 h 729947"/>
                  <a:gd name="connsiteX5" fmla="*/ 360393 w 1151013"/>
                  <a:gd name="connsiteY5" fmla="*/ 137438 h 729947"/>
                  <a:gd name="connsiteX6" fmla="*/ 375664 w 1151013"/>
                  <a:gd name="connsiteY6" fmla="*/ 88571 h 729947"/>
                  <a:gd name="connsiteX7" fmla="*/ 433693 w 1151013"/>
                  <a:gd name="connsiteY7" fmla="*/ 58029 h 729947"/>
                  <a:gd name="connsiteX8" fmla="*/ 565023 w 1151013"/>
                  <a:gd name="connsiteY8" fmla="*/ 21379 h 729947"/>
                  <a:gd name="connsiteX9" fmla="*/ 650540 w 1151013"/>
                  <a:gd name="connsiteY9" fmla="*/ 67192 h 729947"/>
                  <a:gd name="connsiteX10" fmla="*/ 739111 w 1151013"/>
                  <a:gd name="connsiteY10" fmla="*/ 73300 h 729947"/>
                  <a:gd name="connsiteX11" fmla="*/ 837726 w 1151013"/>
                  <a:gd name="connsiteY11" fmla="*/ 73300 h 729947"/>
                  <a:gd name="connsiteX12" fmla="*/ 1151013 w 1151013"/>
                  <a:gd name="connsiteY12" fmla="*/ 208703 h 729947"/>
                  <a:gd name="connsiteX13" fmla="*/ 837726 w 1151013"/>
                  <a:gd name="connsiteY13" fmla="*/ 425262 h 729947"/>
                  <a:gd name="connsiteX14" fmla="*/ 815466 w 1151013"/>
                  <a:gd name="connsiteY14" fmla="*/ 378717 h 729947"/>
                  <a:gd name="connsiteX15" fmla="*/ 714678 w 1151013"/>
                  <a:gd name="connsiteY15" fmla="*/ 339013 h 729947"/>
                  <a:gd name="connsiteX16" fmla="*/ 674974 w 1151013"/>
                  <a:gd name="connsiteY16" fmla="*/ 342067 h 729947"/>
                  <a:gd name="connsiteX17" fmla="*/ 589457 w 1151013"/>
                  <a:gd name="connsiteY17" fmla="*/ 314580 h 729947"/>
                  <a:gd name="connsiteX18" fmla="*/ 568077 w 1151013"/>
                  <a:gd name="connsiteY18" fmla="*/ 317634 h 729947"/>
                  <a:gd name="connsiteX19" fmla="*/ 543644 w 1151013"/>
                  <a:gd name="connsiteY19" fmla="*/ 366501 h 729947"/>
                  <a:gd name="connsiteX20" fmla="*/ 531427 w 1151013"/>
                  <a:gd name="connsiteY20" fmla="*/ 424530 h 729947"/>
                  <a:gd name="connsiteX21" fmla="*/ 522265 w 1151013"/>
                  <a:gd name="connsiteY21" fmla="*/ 458126 h 729947"/>
                  <a:gd name="connsiteX22" fmla="*/ 476452 w 1151013"/>
                  <a:gd name="connsiteY22" fmla="*/ 467288 h 729947"/>
                  <a:gd name="connsiteX23" fmla="*/ 464235 w 1151013"/>
                  <a:gd name="connsiteY23" fmla="*/ 491722 h 729947"/>
                  <a:gd name="connsiteX24" fmla="*/ 488669 w 1151013"/>
                  <a:gd name="connsiteY24" fmla="*/ 540588 h 729947"/>
                  <a:gd name="connsiteX25" fmla="*/ 384827 w 1151013"/>
                  <a:gd name="connsiteY25" fmla="*/ 568076 h 729947"/>
                  <a:gd name="connsiteX26" fmla="*/ 329851 w 1151013"/>
                  <a:gd name="connsiteY26" fmla="*/ 549751 h 729947"/>
                  <a:gd name="connsiteX27" fmla="*/ 339014 w 1151013"/>
                  <a:gd name="connsiteY27" fmla="*/ 644430 h 729947"/>
                  <a:gd name="connsiteX28" fmla="*/ 302364 w 1151013"/>
                  <a:gd name="connsiteY28" fmla="*/ 671918 h 729947"/>
                  <a:gd name="connsiteX29" fmla="*/ 250443 w 1151013"/>
                  <a:gd name="connsiteY29" fmla="*/ 668864 h 729947"/>
                  <a:gd name="connsiteX30" fmla="*/ 229063 w 1151013"/>
                  <a:gd name="connsiteY30" fmla="*/ 684135 h 729947"/>
                  <a:gd name="connsiteX31" fmla="*/ 210738 w 1151013"/>
                  <a:gd name="connsiteY31" fmla="*/ 671918 h 729947"/>
                  <a:gd name="connsiteX32" fmla="*/ 192413 w 1151013"/>
                  <a:gd name="connsiteY32" fmla="*/ 678026 h 729947"/>
                  <a:gd name="connsiteX33" fmla="*/ 198522 w 1151013"/>
                  <a:gd name="connsiteY33" fmla="*/ 711622 h 729947"/>
                  <a:gd name="connsiteX34" fmla="*/ 167980 w 1151013"/>
                  <a:gd name="connsiteY34" fmla="*/ 729947 h 729947"/>
                  <a:gd name="connsiteX35" fmla="*/ 137438 w 1151013"/>
                  <a:gd name="connsiteY35" fmla="*/ 714676 h 729947"/>
                  <a:gd name="connsiteX36" fmla="*/ 113005 w 1151013"/>
                  <a:gd name="connsiteY36" fmla="*/ 723839 h 729947"/>
                  <a:gd name="connsiteX37" fmla="*/ 106896 w 1151013"/>
                  <a:gd name="connsiteY37" fmla="*/ 714676 h 729947"/>
                  <a:gd name="connsiteX38" fmla="*/ 0 w 1151013"/>
                  <a:gd name="connsiteY38" fmla="*/ 711622 h 729947"/>
                  <a:gd name="connsiteX39" fmla="*/ 21379 w 1151013"/>
                  <a:gd name="connsiteY39" fmla="*/ 607780 h 729947"/>
                  <a:gd name="connsiteX40" fmla="*/ 70246 w 1151013"/>
                  <a:gd name="connsiteY40" fmla="*/ 571130 h 729947"/>
                  <a:gd name="connsiteX41" fmla="*/ 54975 w 1151013"/>
                  <a:gd name="connsiteY41" fmla="*/ 513101 h 729947"/>
                  <a:gd name="connsiteX42" fmla="*/ 33596 w 1151013"/>
                  <a:gd name="connsiteY42" fmla="*/ 510047 h 729947"/>
                  <a:gd name="connsiteX43" fmla="*/ 48867 w 1151013"/>
                  <a:gd name="connsiteY43" fmla="*/ 485613 h 729947"/>
                  <a:gd name="connsiteX44" fmla="*/ 119113 w 1151013"/>
                  <a:gd name="connsiteY44" fmla="*/ 455072 h 729947"/>
                  <a:gd name="connsiteX45" fmla="*/ 210738 w 1151013"/>
                  <a:gd name="connsiteY45" fmla="*/ 421476 h 729947"/>
                  <a:gd name="connsiteX46" fmla="*/ 210738 w 1151013"/>
                  <a:gd name="connsiteY46" fmla="*/ 293200 h 729947"/>
                  <a:gd name="connsiteX47" fmla="*/ 235172 w 1151013"/>
                  <a:gd name="connsiteY47" fmla="*/ 262659 h 729947"/>
                  <a:gd name="connsiteX48" fmla="*/ 229063 w 1151013"/>
                  <a:gd name="connsiteY48" fmla="*/ 247388 h 729947"/>
                  <a:gd name="connsiteX49" fmla="*/ 235172 w 1151013"/>
                  <a:gd name="connsiteY49" fmla="*/ 222954 h 729947"/>
                  <a:gd name="connsiteX50" fmla="*/ 207684 w 1151013"/>
                  <a:gd name="connsiteY50" fmla="*/ 180196 h 729947"/>
                  <a:gd name="connsiteX51" fmla="*/ 122167 w 1151013"/>
                  <a:gd name="connsiteY51" fmla="*/ 116058 h 729947"/>
                  <a:gd name="connsiteX52" fmla="*/ 79409 w 1151013"/>
                  <a:gd name="connsiteY52" fmla="*/ 24433 h 729947"/>
                  <a:gd name="connsiteX53" fmla="*/ 113005 w 1151013"/>
                  <a:gd name="connsiteY53" fmla="*/ 0 h 729947"/>
                  <a:gd name="connsiteX0" fmla="*/ 1151013 w 1242453"/>
                  <a:gd name="connsiteY0" fmla="*/ 208703 h 729947"/>
                  <a:gd name="connsiteX1" fmla="*/ 837726 w 1242453"/>
                  <a:gd name="connsiteY1" fmla="*/ 425262 h 729947"/>
                  <a:gd name="connsiteX2" fmla="*/ 815466 w 1242453"/>
                  <a:gd name="connsiteY2" fmla="*/ 378717 h 729947"/>
                  <a:gd name="connsiteX3" fmla="*/ 714678 w 1242453"/>
                  <a:gd name="connsiteY3" fmla="*/ 339013 h 729947"/>
                  <a:gd name="connsiteX4" fmla="*/ 674974 w 1242453"/>
                  <a:gd name="connsiteY4" fmla="*/ 342067 h 729947"/>
                  <a:gd name="connsiteX5" fmla="*/ 589457 w 1242453"/>
                  <a:gd name="connsiteY5" fmla="*/ 314580 h 729947"/>
                  <a:gd name="connsiteX6" fmla="*/ 568077 w 1242453"/>
                  <a:gd name="connsiteY6" fmla="*/ 317634 h 729947"/>
                  <a:gd name="connsiteX7" fmla="*/ 543644 w 1242453"/>
                  <a:gd name="connsiteY7" fmla="*/ 366501 h 729947"/>
                  <a:gd name="connsiteX8" fmla="*/ 531427 w 1242453"/>
                  <a:gd name="connsiteY8" fmla="*/ 424530 h 729947"/>
                  <a:gd name="connsiteX9" fmla="*/ 522265 w 1242453"/>
                  <a:gd name="connsiteY9" fmla="*/ 458126 h 729947"/>
                  <a:gd name="connsiteX10" fmla="*/ 476452 w 1242453"/>
                  <a:gd name="connsiteY10" fmla="*/ 467288 h 729947"/>
                  <a:gd name="connsiteX11" fmla="*/ 464235 w 1242453"/>
                  <a:gd name="connsiteY11" fmla="*/ 491722 h 729947"/>
                  <a:gd name="connsiteX12" fmla="*/ 488669 w 1242453"/>
                  <a:gd name="connsiteY12" fmla="*/ 540588 h 729947"/>
                  <a:gd name="connsiteX13" fmla="*/ 384827 w 1242453"/>
                  <a:gd name="connsiteY13" fmla="*/ 568076 h 729947"/>
                  <a:gd name="connsiteX14" fmla="*/ 329851 w 1242453"/>
                  <a:gd name="connsiteY14" fmla="*/ 549751 h 729947"/>
                  <a:gd name="connsiteX15" fmla="*/ 339014 w 1242453"/>
                  <a:gd name="connsiteY15" fmla="*/ 644430 h 729947"/>
                  <a:gd name="connsiteX16" fmla="*/ 302364 w 1242453"/>
                  <a:gd name="connsiteY16" fmla="*/ 671918 h 729947"/>
                  <a:gd name="connsiteX17" fmla="*/ 250443 w 1242453"/>
                  <a:gd name="connsiteY17" fmla="*/ 668864 h 729947"/>
                  <a:gd name="connsiteX18" fmla="*/ 229063 w 1242453"/>
                  <a:gd name="connsiteY18" fmla="*/ 684135 h 729947"/>
                  <a:gd name="connsiteX19" fmla="*/ 210738 w 1242453"/>
                  <a:gd name="connsiteY19" fmla="*/ 671918 h 729947"/>
                  <a:gd name="connsiteX20" fmla="*/ 192413 w 1242453"/>
                  <a:gd name="connsiteY20" fmla="*/ 678026 h 729947"/>
                  <a:gd name="connsiteX21" fmla="*/ 198522 w 1242453"/>
                  <a:gd name="connsiteY21" fmla="*/ 711622 h 729947"/>
                  <a:gd name="connsiteX22" fmla="*/ 167980 w 1242453"/>
                  <a:gd name="connsiteY22" fmla="*/ 729947 h 729947"/>
                  <a:gd name="connsiteX23" fmla="*/ 137438 w 1242453"/>
                  <a:gd name="connsiteY23" fmla="*/ 714676 h 729947"/>
                  <a:gd name="connsiteX24" fmla="*/ 113005 w 1242453"/>
                  <a:gd name="connsiteY24" fmla="*/ 723839 h 729947"/>
                  <a:gd name="connsiteX25" fmla="*/ 106896 w 1242453"/>
                  <a:gd name="connsiteY25" fmla="*/ 714676 h 729947"/>
                  <a:gd name="connsiteX26" fmla="*/ 0 w 1242453"/>
                  <a:gd name="connsiteY26" fmla="*/ 711622 h 729947"/>
                  <a:gd name="connsiteX27" fmla="*/ 21379 w 1242453"/>
                  <a:gd name="connsiteY27" fmla="*/ 607780 h 729947"/>
                  <a:gd name="connsiteX28" fmla="*/ 70246 w 1242453"/>
                  <a:gd name="connsiteY28" fmla="*/ 571130 h 729947"/>
                  <a:gd name="connsiteX29" fmla="*/ 54975 w 1242453"/>
                  <a:gd name="connsiteY29" fmla="*/ 513101 h 729947"/>
                  <a:gd name="connsiteX30" fmla="*/ 33596 w 1242453"/>
                  <a:gd name="connsiteY30" fmla="*/ 510047 h 729947"/>
                  <a:gd name="connsiteX31" fmla="*/ 48867 w 1242453"/>
                  <a:gd name="connsiteY31" fmla="*/ 485613 h 729947"/>
                  <a:gd name="connsiteX32" fmla="*/ 119113 w 1242453"/>
                  <a:gd name="connsiteY32" fmla="*/ 455072 h 729947"/>
                  <a:gd name="connsiteX33" fmla="*/ 210738 w 1242453"/>
                  <a:gd name="connsiteY33" fmla="*/ 421476 h 729947"/>
                  <a:gd name="connsiteX34" fmla="*/ 210738 w 1242453"/>
                  <a:gd name="connsiteY34" fmla="*/ 293200 h 729947"/>
                  <a:gd name="connsiteX35" fmla="*/ 235172 w 1242453"/>
                  <a:gd name="connsiteY35" fmla="*/ 262659 h 729947"/>
                  <a:gd name="connsiteX36" fmla="*/ 229063 w 1242453"/>
                  <a:gd name="connsiteY36" fmla="*/ 247388 h 729947"/>
                  <a:gd name="connsiteX37" fmla="*/ 235172 w 1242453"/>
                  <a:gd name="connsiteY37" fmla="*/ 222954 h 729947"/>
                  <a:gd name="connsiteX38" fmla="*/ 207684 w 1242453"/>
                  <a:gd name="connsiteY38" fmla="*/ 180196 h 729947"/>
                  <a:gd name="connsiteX39" fmla="*/ 122167 w 1242453"/>
                  <a:gd name="connsiteY39" fmla="*/ 116058 h 729947"/>
                  <a:gd name="connsiteX40" fmla="*/ 79409 w 1242453"/>
                  <a:gd name="connsiteY40" fmla="*/ 24433 h 729947"/>
                  <a:gd name="connsiteX41" fmla="*/ 113005 w 1242453"/>
                  <a:gd name="connsiteY41" fmla="*/ 0 h 729947"/>
                  <a:gd name="connsiteX42" fmla="*/ 158817 w 1242453"/>
                  <a:gd name="connsiteY42" fmla="*/ 0 h 729947"/>
                  <a:gd name="connsiteX43" fmla="*/ 152709 w 1242453"/>
                  <a:gd name="connsiteY43" fmla="*/ 64137 h 729947"/>
                  <a:gd name="connsiteX44" fmla="*/ 174088 w 1242453"/>
                  <a:gd name="connsiteY44" fmla="*/ 85517 h 729947"/>
                  <a:gd name="connsiteX45" fmla="*/ 268768 w 1242453"/>
                  <a:gd name="connsiteY45" fmla="*/ 134383 h 729947"/>
                  <a:gd name="connsiteX46" fmla="*/ 360393 w 1242453"/>
                  <a:gd name="connsiteY46" fmla="*/ 137438 h 729947"/>
                  <a:gd name="connsiteX47" fmla="*/ 375664 w 1242453"/>
                  <a:gd name="connsiteY47" fmla="*/ 88571 h 729947"/>
                  <a:gd name="connsiteX48" fmla="*/ 433693 w 1242453"/>
                  <a:gd name="connsiteY48" fmla="*/ 58029 h 729947"/>
                  <a:gd name="connsiteX49" fmla="*/ 565023 w 1242453"/>
                  <a:gd name="connsiteY49" fmla="*/ 21379 h 729947"/>
                  <a:gd name="connsiteX50" fmla="*/ 650540 w 1242453"/>
                  <a:gd name="connsiteY50" fmla="*/ 67192 h 729947"/>
                  <a:gd name="connsiteX51" fmla="*/ 739111 w 1242453"/>
                  <a:gd name="connsiteY51" fmla="*/ 73300 h 729947"/>
                  <a:gd name="connsiteX52" fmla="*/ 837726 w 1242453"/>
                  <a:gd name="connsiteY52" fmla="*/ 73300 h 729947"/>
                  <a:gd name="connsiteX53" fmla="*/ 1242453 w 1242453"/>
                  <a:gd name="connsiteY53" fmla="*/ 300143 h 729947"/>
                  <a:gd name="connsiteX0" fmla="*/ 837726 w 1242453"/>
                  <a:gd name="connsiteY0" fmla="*/ 425262 h 729947"/>
                  <a:gd name="connsiteX1" fmla="*/ 815466 w 1242453"/>
                  <a:gd name="connsiteY1" fmla="*/ 378717 h 729947"/>
                  <a:gd name="connsiteX2" fmla="*/ 714678 w 1242453"/>
                  <a:gd name="connsiteY2" fmla="*/ 339013 h 729947"/>
                  <a:gd name="connsiteX3" fmla="*/ 674974 w 1242453"/>
                  <a:gd name="connsiteY3" fmla="*/ 342067 h 729947"/>
                  <a:gd name="connsiteX4" fmla="*/ 589457 w 1242453"/>
                  <a:gd name="connsiteY4" fmla="*/ 314580 h 729947"/>
                  <a:gd name="connsiteX5" fmla="*/ 568077 w 1242453"/>
                  <a:gd name="connsiteY5" fmla="*/ 317634 h 729947"/>
                  <a:gd name="connsiteX6" fmla="*/ 543644 w 1242453"/>
                  <a:gd name="connsiteY6" fmla="*/ 366501 h 729947"/>
                  <a:gd name="connsiteX7" fmla="*/ 531427 w 1242453"/>
                  <a:gd name="connsiteY7" fmla="*/ 424530 h 729947"/>
                  <a:gd name="connsiteX8" fmla="*/ 522265 w 1242453"/>
                  <a:gd name="connsiteY8" fmla="*/ 458126 h 729947"/>
                  <a:gd name="connsiteX9" fmla="*/ 476452 w 1242453"/>
                  <a:gd name="connsiteY9" fmla="*/ 467288 h 729947"/>
                  <a:gd name="connsiteX10" fmla="*/ 464235 w 1242453"/>
                  <a:gd name="connsiteY10" fmla="*/ 491722 h 729947"/>
                  <a:gd name="connsiteX11" fmla="*/ 488669 w 1242453"/>
                  <a:gd name="connsiteY11" fmla="*/ 540588 h 729947"/>
                  <a:gd name="connsiteX12" fmla="*/ 384827 w 1242453"/>
                  <a:gd name="connsiteY12" fmla="*/ 568076 h 729947"/>
                  <a:gd name="connsiteX13" fmla="*/ 329851 w 1242453"/>
                  <a:gd name="connsiteY13" fmla="*/ 549751 h 729947"/>
                  <a:gd name="connsiteX14" fmla="*/ 339014 w 1242453"/>
                  <a:gd name="connsiteY14" fmla="*/ 644430 h 729947"/>
                  <a:gd name="connsiteX15" fmla="*/ 302364 w 1242453"/>
                  <a:gd name="connsiteY15" fmla="*/ 671918 h 729947"/>
                  <a:gd name="connsiteX16" fmla="*/ 250443 w 1242453"/>
                  <a:gd name="connsiteY16" fmla="*/ 668864 h 729947"/>
                  <a:gd name="connsiteX17" fmla="*/ 229063 w 1242453"/>
                  <a:gd name="connsiteY17" fmla="*/ 684135 h 729947"/>
                  <a:gd name="connsiteX18" fmla="*/ 210738 w 1242453"/>
                  <a:gd name="connsiteY18" fmla="*/ 671918 h 729947"/>
                  <a:gd name="connsiteX19" fmla="*/ 192413 w 1242453"/>
                  <a:gd name="connsiteY19" fmla="*/ 678026 h 729947"/>
                  <a:gd name="connsiteX20" fmla="*/ 198522 w 1242453"/>
                  <a:gd name="connsiteY20" fmla="*/ 711622 h 729947"/>
                  <a:gd name="connsiteX21" fmla="*/ 167980 w 1242453"/>
                  <a:gd name="connsiteY21" fmla="*/ 729947 h 729947"/>
                  <a:gd name="connsiteX22" fmla="*/ 137438 w 1242453"/>
                  <a:gd name="connsiteY22" fmla="*/ 714676 h 729947"/>
                  <a:gd name="connsiteX23" fmla="*/ 113005 w 1242453"/>
                  <a:gd name="connsiteY23" fmla="*/ 723839 h 729947"/>
                  <a:gd name="connsiteX24" fmla="*/ 106896 w 1242453"/>
                  <a:gd name="connsiteY24" fmla="*/ 714676 h 729947"/>
                  <a:gd name="connsiteX25" fmla="*/ 0 w 1242453"/>
                  <a:gd name="connsiteY25" fmla="*/ 711622 h 729947"/>
                  <a:gd name="connsiteX26" fmla="*/ 21379 w 1242453"/>
                  <a:gd name="connsiteY26" fmla="*/ 607780 h 729947"/>
                  <a:gd name="connsiteX27" fmla="*/ 70246 w 1242453"/>
                  <a:gd name="connsiteY27" fmla="*/ 571130 h 729947"/>
                  <a:gd name="connsiteX28" fmla="*/ 54975 w 1242453"/>
                  <a:gd name="connsiteY28" fmla="*/ 513101 h 729947"/>
                  <a:gd name="connsiteX29" fmla="*/ 33596 w 1242453"/>
                  <a:gd name="connsiteY29" fmla="*/ 510047 h 729947"/>
                  <a:gd name="connsiteX30" fmla="*/ 48867 w 1242453"/>
                  <a:gd name="connsiteY30" fmla="*/ 485613 h 729947"/>
                  <a:gd name="connsiteX31" fmla="*/ 119113 w 1242453"/>
                  <a:gd name="connsiteY31" fmla="*/ 455072 h 729947"/>
                  <a:gd name="connsiteX32" fmla="*/ 210738 w 1242453"/>
                  <a:gd name="connsiteY32" fmla="*/ 421476 h 729947"/>
                  <a:gd name="connsiteX33" fmla="*/ 210738 w 1242453"/>
                  <a:gd name="connsiteY33" fmla="*/ 293200 h 729947"/>
                  <a:gd name="connsiteX34" fmla="*/ 235172 w 1242453"/>
                  <a:gd name="connsiteY34" fmla="*/ 262659 h 729947"/>
                  <a:gd name="connsiteX35" fmla="*/ 229063 w 1242453"/>
                  <a:gd name="connsiteY35" fmla="*/ 247388 h 729947"/>
                  <a:gd name="connsiteX36" fmla="*/ 235172 w 1242453"/>
                  <a:gd name="connsiteY36" fmla="*/ 222954 h 729947"/>
                  <a:gd name="connsiteX37" fmla="*/ 207684 w 1242453"/>
                  <a:gd name="connsiteY37" fmla="*/ 180196 h 729947"/>
                  <a:gd name="connsiteX38" fmla="*/ 122167 w 1242453"/>
                  <a:gd name="connsiteY38" fmla="*/ 116058 h 729947"/>
                  <a:gd name="connsiteX39" fmla="*/ 79409 w 1242453"/>
                  <a:gd name="connsiteY39" fmla="*/ 24433 h 729947"/>
                  <a:gd name="connsiteX40" fmla="*/ 113005 w 1242453"/>
                  <a:gd name="connsiteY40" fmla="*/ 0 h 729947"/>
                  <a:gd name="connsiteX41" fmla="*/ 158817 w 1242453"/>
                  <a:gd name="connsiteY41" fmla="*/ 0 h 729947"/>
                  <a:gd name="connsiteX42" fmla="*/ 152709 w 1242453"/>
                  <a:gd name="connsiteY42" fmla="*/ 64137 h 729947"/>
                  <a:gd name="connsiteX43" fmla="*/ 174088 w 1242453"/>
                  <a:gd name="connsiteY43" fmla="*/ 85517 h 729947"/>
                  <a:gd name="connsiteX44" fmla="*/ 268768 w 1242453"/>
                  <a:gd name="connsiteY44" fmla="*/ 134383 h 729947"/>
                  <a:gd name="connsiteX45" fmla="*/ 360393 w 1242453"/>
                  <a:gd name="connsiteY45" fmla="*/ 137438 h 729947"/>
                  <a:gd name="connsiteX46" fmla="*/ 375664 w 1242453"/>
                  <a:gd name="connsiteY46" fmla="*/ 88571 h 729947"/>
                  <a:gd name="connsiteX47" fmla="*/ 433693 w 1242453"/>
                  <a:gd name="connsiteY47" fmla="*/ 58029 h 729947"/>
                  <a:gd name="connsiteX48" fmla="*/ 565023 w 1242453"/>
                  <a:gd name="connsiteY48" fmla="*/ 21379 h 729947"/>
                  <a:gd name="connsiteX49" fmla="*/ 650540 w 1242453"/>
                  <a:gd name="connsiteY49" fmla="*/ 67192 h 729947"/>
                  <a:gd name="connsiteX50" fmla="*/ 739111 w 1242453"/>
                  <a:gd name="connsiteY50" fmla="*/ 73300 h 729947"/>
                  <a:gd name="connsiteX51" fmla="*/ 837726 w 1242453"/>
                  <a:gd name="connsiteY51" fmla="*/ 73300 h 729947"/>
                  <a:gd name="connsiteX52" fmla="*/ 1242453 w 1242453"/>
                  <a:gd name="connsiteY52" fmla="*/ 300143 h 729947"/>
                  <a:gd name="connsiteX0" fmla="*/ 837726 w 837726"/>
                  <a:gd name="connsiteY0" fmla="*/ 425262 h 729947"/>
                  <a:gd name="connsiteX1" fmla="*/ 815466 w 837726"/>
                  <a:gd name="connsiteY1" fmla="*/ 378717 h 729947"/>
                  <a:gd name="connsiteX2" fmla="*/ 714678 w 837726"/>
                  <a:gd name="connsiteY2" fmla="*/ 339013 h 729947"/>
                  <a:gd name="connsiteX3" fmla="*/ 674974 w 837726"/>
                  <a:gd name="connsiteY3" fmla="*/ 342067 h 729947"/>
                  <a:gd name="connsiteX4" fmla="*/ 589457 w 837726"/>
                  <a:gd name="connsiteY4" fmla="*/ 314580 h 729947"/>
                  <a:gd name="connsiteX5" fmla="*/ 568077 w 837726"/>
                  <a:gd name="connsiteY5" fmla="*/ 317634 h 729947"/>
                  <a:gd name="connsiteX6" fmla="*/ 543644 w 837726"/>
                  <a:gd name="connsiteY6" fmla="*/ 366501 h 729947"/>
                  <a:gd name="connsiteX7" fmla="*/ 531427 w 837726"/>
                  <a:gd name="connsiteY7" fmla="*/ 424530 h 729947"/>
                  <a:gd name="connsiteX8" fmla="*/ 522265 w 837726"/>
                  <a:gd name="connsiteY8" fmla="*/ 458126 h 729947"/>
                  <a:gd name="connsiteX9" fmla="*/ 476452 w 837726"/>
                  <a:gd name="connsiteY9" fmla="*/ 467288 h 729947"/>
                  <a:gd name="connsiteX10" fmla="*/ 464235 w 837726"/>
                  <a:gd name="connsiteY10" fmla="*/ 491722 h 729947"/>
                  <a:gd name="connsiteX11" fmla="*/ 488669 w 837726"/>
                  <a:gd name="connsiteY11" fmla="*/ 540588 h 729947"/>
                  <a:gd name="connsiteX12" fmla="*/ 384827 w 837726"/>
                  <a:gd name="connsiteY12" fmla="*/ 568076 h 729947"/>
                  <a:gd name="connsiteX13" fmla="*/ 329851 w 837726"/>
                  <a:gd name="connsiteY13" fmla="*/ 549751 h 729947"/>
                  <a:gd name="connsiteX14" fmla="*/ 339014 w 837726"/>
                  <a:gd name="connsiteY14" fmla="*/ 644430 h 729947"/>
                  <a:gd name="connsiteX15" fmla="*/ 302364 w 837726"/>
                  <a:gd name="connsiteY15" fmla="*/ 671918 h 729947"/>
                  <a:gd name="connsiteX16" fmla="*/ 250443 w 837726"/>
                  <a:gd name="connsiteY16" fmla="*/ 668864 h 729947"/>
                  <a:gd name="connsiteX17" fmla="*/ 229063 w 837726"/>
                  <a:gd name="connsiteY17" fmla="*/ 684135 h 729947"/>
                  <a:gd name="connsiteX18" fmla="*/ 210738 w 837726"/>
                  <a:gd name="connsiteY18" fmla="*/ 671918 h 729947"/>
                  <a:gd name="connsiteX19" fmla="*/ 192413 w 837726"/>
                  <a:gd name="connsiteY19" fmla="*/ 678026 h 729947"/>
                  <a:gd name="connsiteX20" fmla="*/ 198522 w 837726"/>
                  <a:gd name="connsiteY20" fmla="*/ 711622 h 729947"/>
                  <a:gd name="connsiteX21" fmla="*/ 167980 w 837726"/>
                  <a:gd name="connsiteY21" fmla="*/ 729947 h 729947"/>
                  <a:gd name="connsiteX22" fmla="*/ 137438 w 837726"/>
                  <a:gd name="connsiteY22" fmla="*/ 714676 h 729947"/>
                  <a:gd name="connsiteX23" fmla="*/ 113005 w 837726"/>
                  <a:gd name="connsiteY23" fmla="*/ 723839 h 729947"/>
                  <a:gd name="connsiteX24" fmla="*/ 106896 w 837726"/>
                  <a:gd name="connsiteY24" fmla="*/ 714676 h 729947"/>
                  <a:gd name="connsiteX25" fmla="*/ 0 w 837726"/>
                  <a:gd name="connsiteY25" fmla="*/ 711622 h 729947"/>
                  <a:gd name="connsiteX26" fmla="*/ 21379 w 837726"/>
                  <a:gd name="connsiteY26" fmla="*/ 607780 h 729947"/>
                  <a:gd name="connsiteX27" fmla="*/ 70246 w 837726"/>
                  <a:gd name="connsiteY27" fmla="*/ 571130 h 729947"/>
                  <a:gd name="connsiteX28" fmla="*/ 54975 w 837726"/>
                  <a:gd name="connsiteY28" fmla="*/ 513101 h 729947"/>
                  <a:gd name="connsiteX29" fmla="*/ 33596 w 837726"/>
                  <a:gd name="connsiteY29" fmla="*/ 510047 h 729947"/>
                  <a:gd name="connsiteX30" fmla="*/ 48867 w 837726"/>
                  <a:gd name="connsiteY30" fmla="*/ 485613 h 729947"/>
                  <a:gd name="connsiteX31" fmla="*/ 119113 w 837726"/>
                  <a:gd name="connsiteY31" fmla="*/ 455072 h 729947"/>
                  <a:gd name="connsiteX32" fmla="*/ 210738 w 837726"/>
                  <a:gd name="connsiteY32" fmla="*/ 421476 h 729947"/>
                  <a:gd name="connsiteX33" fmla="*/ 210738 w 837726"/>
                  <a:gd name="connsiteY33" fmla="*/ 293200 h 729947"/>
                  <a:gd name="connsiteX34" fmla="*/ 235172 w 837726"/>
                  <a:gd name="connsiteY34" fmla="*/ 262659 h 729947"/>
                  <a:gd name="connsiteX35" fmla="*/ 229063 w 837726"/>
                  <a:gd name="connsiteY35" fmla="*/ 247388 h 729947"/>
                  <a:gd name="connsiteX36" fmla="*/ 235172 w 837726"/>
                  <a:gd name="connsiteY36" fmla="*/ 222954 h 729947"/>
                  <a:gd name="connsiteX37" fmla="*/ 207684 w 837726"/>
                  <a:gd name="connsiteY37" fmla="*/ 180196 h 729947"/>
                  <a:gd name="connsiteX38" fmla="*/ 122167 w 837726"/>
                  <a:gd name="connsiteY38" fmla="*/ 116058 h 729947"/>
                  <a:gd name="connsiteX39" fmla="*/ 79409 w 837726"/>
                  <a:gd name="connsiteY39" fmla="*/ 24433 h 729947"/>
                  <a:gd name="connsiteX40" fmla="*/ 113005 w 837726"/>
                  <a:gd name="connsiteY40" fmla="*/ 0 h 729947"/>
                  <a:gd name="connsiteX41" fmla="*/ 158817 w 837726"/>
                  <a:gd name="connsiteY41" fmla="*/ 0 h 729947"/>
                  <a:gd name="connsiteX42" fmla="*/ 152709 w 837726"/>
                  <a:gd name="connsiteY42" fmla="*/ 64137 h 729947"/>
                  <a:gd name="connsiteX43" fmla="*/ 174088 w 837726"/>
                  <a:gd name="connsiteY43" fmla="*/ 85517 h 729947"/>
                  <a:gd name="connsiteX44" fmla="*/ 268768 w 837726"/>
                  <a:gd name="connsiteY44" fmla="*/ 134383 h 729947"/>
                  <a:gd name="connsiteX45" fmla="*/ 360393 w 837726"/>
                  <a:gd name="connsiteY45" fmla="*/ 137438 h 729947"/>
                  <a:gd name="connsiteX46" fmla="*/ 375664 w 837726"/>
                  <a:gd name="connsiteY46" fmla="*/ 88571 h 729947"/>
                  <a:gd name="connsiteX47" fmla="*/ 433693 w 837726"/>
                  <a:gd name="connsiteY47" fmla="*/ 58029 h 729947"/>
                  <a:gd name="connsiteX48" fmla="*/ 565023 w 837726"/>
                  <a:gd name="connsiteY48" fmla="*/ 21379 h 729947"/>
                  <a:gd name="connsiteX49" fmla="*/ 650540 w 837726"/>
                  <a:gd name="connsiteY49" fmla="*/ 67192 h 729947"/>
                  <a:gd name="connsiteX50" fmla="*/ 739111 w 837726"/>
                  <a:gd name="connsiteY50" fmla="*/ 73300 h 729947"/>
                  <a:gd name="connsiteX51" fmla="*/ 837726 w 837726"/>
                  <a:gd name="connsiteY51" fmla="*/ 73300 h 72994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837726" h="729947">
                    <a:moveTo>
                      <a:pt x="837726" y="425262"/>
                    </a:moveTo>
                    <a:lnTo>
                      <a:pt x="815466" y="378717"/>
                    </a:lnTo>
                    <a:lnTo>
                      <a:pt x="714678" y="339013"/>
                    </a:lnTo>
                    <a:lnTo>
                      <a:pt x="674974" y="342067"/>
                    </a:lnTo>
                    <a:lnTo>
                      <a:pt x="589457" y="314580"/>
                    </a:lnTo>
                    <a:lnTo>
                      <a:pt x="568077" y="317634"/>
                    </a:lnTo>
                    <a:lnTo>
                      <a:pt x="543644" y="366501"/>
                    </a:lnTo>
                    <a:lnTo>
                      <a:pt x="531427" y="424530"/>
                    </a:lnTo>
                    <a:lnTo>
                      <a:pt x="522265" y="458126"/>
                    </a:lnTo>
                    <a:lnTo>
                      <a:pt x="476452" y="467288"/>
                    </a:lnTo>
                    <a:lnTo>
                      <a:pt x="464235" y="491722"/>
                    </a:lnTo>
                    <a:lnTo>
                      <a:pt x="488669" y="540588"/>
                    </a:lnTo>
                    <a:lnTo>
                      <a:pt x="384827" y="568076"/>
                    </a:lnTo>
                    <a:lnTo>
                      <a:pt x="329851" y="549751"/>
                    </a:lnTo>
                    <a:lnTo>
                      <a:pt x="339014" y="644430"/>
                    </a:lnTo>
                    <a:lnTo>
                      <a:pt x="302364" y="671918"/>
                    </a:lnTo>
                    <a:lnTo>
                      <a:pt x="250443" y="668864"/>
                    </a:lnTo>
                    <a:lnTo>
                      <a:pt x="229063" y="684135"/>
                    </a:lnTo>
                    <a:lnTo>
                      <a:pt x="210738" y="671918"/>
                    </a:lnTo>
                    <a:lnTo>
                      <a:pt x="192413" y="678026"/>
                    </a:lnTo>
                    <a:lnTo>
                      <a:pt x="198522" y="711622"/>
                    </a:lnTo>
                    <a:lnTo>
                      <a:pt x="167980" y="729947"/>
                    </a:lnTo>
                    <a:lnTo>
                      <a:pt x="137438" y="714676"/>
                    </a:lnTo>
                    <a:lnTo>
                      <a:pt x="113005" y="723839"/>
                    </a:lnTo>
                    <a:lnTo>
                      <a:pt x="106896" y="714676"/>
                    </a:lnTo>
                    <a:lnTo>
                      <a:pt x="0" y="711622"/>
                    </a:lnTo>
                    <a:lnTo>
                      <a:pt x="21379" y="607780"/>
                    </a:lnTo>
                    <a:lnTo>
                      <a:pt x="70246" y="571130"/>
                    </a:lnTo>
                    <a:lnTo>
                      <a:pt x="54975" y="513101"/>
                    </a:lnTo>
                    <a:lnTo>
                      <a:pt x="33596" y="510047"/>
                    </a:lnTo>
                    <a:lnTo>
                      <a:pt x="48867" y="485613"/>
                    </a:lnTo>
                    <a:lnTo>
                      <a:pt x="119113" y="455072"/>
                    </a:lnTo>
                    <a:lnTo>
                      <a:pt x="210738" y="421476"/>
                    </a:lnTo>
                    <a:lnTo>
                      <a:pt x="210738" y="293200"/>
                    </a:lnTo>
                    <a:lnTo>
                      <a:pt x="235172" y="262659"/>
                    </a:lnTo>
                    <a:lnTo>
                      <a:pt x="229063" y="247388"/>
                    </a:lnTo>
                    <a:lnTo>
                      <a:pt x="235172" y="222954"/>
                    </a:lnTo>
                    <a:lnTo>
                      <a:pt x="207684" y="180196"/>
                    </a:lnTo>
                    <a:lnTo>
                      <a:pt x="122167" y="116058"/>
                    </a:lnTo>
                    <a:lnTo>
                      <a:pt x="79409" y="24433"/>
                    </a:lnTo>
                    <a:lnTo>
                      <a:pt x="113005" y="0"/>
                    </a:lnTo>
                    <a:lnTo>
                      <a:pt x="158817" y="0"/>
                    </a:lnTo>
                    <a:lnTo>
                      <a:pt x="152709" y="64137"/>
                    </a:lnTo>
                    <a:lnTo>
                      <a:pt x="174088" y="85517"/>
                    </a:lnTo>
                    <a:lnTo>
                      <a:pt x="268768" y="134383"/>
                    </a:lnTo>
                    <a:lnTo>
                      <a:pt x="360393" y="137438"/>
                    </a:lnTo>
                    <a:lnTo>
                      <a:pt x="375664" y="88571"/>
                    </a:lnTo>
                    <a:lnTo>
                      <a:pt x="433693" y="58029"/>
                    </a:lnTo>
                    <a:lnTo>
                      <a:pt x="565023" y="21379"/>
                    </a:lnTo>
                    <a:lnTo>
                      <a:pt x="650540" y="67192"/>
                    </a:lnTo>
                    <a:lnTo>
                      <a:pt x="739111" y="73300"/>
                    </a:lnTo>
                    <a:lnTo>
                      <a:pt x="837726" y="73300"/>
                    </a:lnTo>
                  </a:path>
                </a:pathLst>
              </a:custGeom>
              <a:solidFill>
                <a:srgbClr val="00FF00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39" name="フリーフォーム: 図形 638">
                <a:extLst>
                  <a:ext uri="{FF2B5EF4-FFF2-40B4-BE49-F238E27FC236}">
                    <a16:creationId xmlns:a16="http://schemas.microsoft.com/office/drawing/2014/main" id="{96EF8E9B-0421-71EF-DA85-9A5EF76E2A29}"/>
                  </a:ext>
                </a:extLst>
              </p:cNvPr>
              <p:cNvSpPr/>
              <p:nvPr/>
            </p:nvSpPr>
            <p:spPr>
              <a:xfrm>
                <a:off x="670560" y="5138796"/>
                <a:ext cx="797348" cy="1264428"/>
              </a:xfrm>
              <a:custGeom>
                <a:avLst/>
                <a:gdLst>
                  <a:gd name="connsiteX0" fmla="*/ 91832 w 797348"/>
                  <a:gd name="connsiteY0" fmla="*/ 0 h 1264428"/>
                  <a:gd name="connsiteX1" fmla="*/ 113212 w 797348"/>
                  <a:gd name="connsiteY1" fmla="*/ 88571 h 1264428"/>
                  <a:gd name="connsiteX2" fmla="*/ 137645 w 797348"/>
                  <a:gd name="connsiteY2" fmla="*/ 103842 h 1264428"/>
                  <a:gd name="connsiteX3" fmla="*/ 146808 w 797348"/>
                  <a:gd name="connsiteY3" fmla="*/ 158817 h 1264428"/>
                  <a:gd name="connsiteX4" fmla="*/ 119320 w 797348"/>
                  <a:gd name="connsiteY4" fmla="*/ 171034 h 1264428"/>
                  <a:gd name="connsiteX5" fmla="*/ 122374 w 797348"/>
                  <a:gd name="connsiteY5" fmla="*/ 201576 h 1264428"/>
                  <a:gd name="connsiteX6" fmla="*/ 85724 w 797348"/>
                  <a:gd name="connsiteY6" fmla="*/ 247388 h 1264428"/>
                  <a:gd name="connsiteX7" fmla="*/ 97941 w 797348"/>
                  <a:gd name="connsiteY7" fmla="*/ 284038 h 1264428"/>
                  <a:gd name="connsiteX8" fmla="*/ 113212 w 797348"/>
                  <a:gd name="connsiteY8" fmla="*/ 345122 h 1264428"/>
                  <a:gd name="connsiteX9" fmla="*/ 137645 w 797348"/>
                  <a:gd name="connsiteY9" fmla="*/ 372609 h 1264428"/>
                  <a:gd name="connsiteX10" fmla="*/ 162079 w 797348"/>
                  <a:gd name="connsiteY10" fmla="*/ 372609 h 1264428"/>
                  <a:gd name="connsiteX11" fmla="*/ 174295 w 797348"/>
                  <a:gd name="connsiteY11" fmla="*/ 360393 h 1264428"/>
                  <a:gd name="connsiteX12" fmla="*/ 232325 w 797348"/>
                  <a:gd name="connsiteY12" fmla="*/ 360393 h 1264428"/>
                  <a:gd name="connsiteX13" fmla="*/ 232325 w 797348"/>
                  <a:gd name="connsiteY13" fmla="*/ 378718 h 1264428"/>
                  <a:gd name="connsiteX14" fmla="*/ 198729 w 797348"/>
                  <a:gd name="connsiteY14" fmla="*/ 448964 h 1264428"/>
                  <a:gd name="connsiteX15" fmla="*/ 195675 w 797348"/>
                  <a:gd name="connsiteY15" fmla="*/ 464235 h 1264428"/>
                  <a:gd name="connsiteX16" fmla="*/ 207891 w 797348"/>
                  <a:gd name="connsiteY16" fmla="*/ 485614 h 1264428"/>
                  <a:gd name="connsiteX17" fmla="*/ 214000 w 797348"/>
                  <a:gd name="connsiteY17" fmla="*/ 513101 h 1264428"/>
                  <a:gd name="connsiteX18" fmla="*/ 256758 w 797348"/>
                  <a:gd name="connsiteY18" fmla="*/ 552806 h 1264428"/>
                  <a:gd name="connsiteX19" fmla="*/ 345329 w 797348"/>
                  <a:gd name="connsiteY19" fmla="*/ 552806 h 1264428"/>
                  <a:gd name="connsiteX20" fmla="*/ 342275 w 797348"/>
                  <a:gd name="connsiteY20" fmla="*/ 522264 h 1264428"/>
                  <a:gd name="connsiteX21" fmla="*/ 385034 w 797348"/>
                  <a:gd name="connsiteY21" fmla="*/ 513101 h 1264428"/>
                  <a:gd name="connsiteX22" fmla="*/ 433901 w 797348"/>
                  <a:gd name="connsiteY22" fmla="*/ 540589 h 1264428"/>
                  <a:gd name="connsiteX23" fmla="*/ 476659 w 797348"/>
                  <a:gd name="connsiteY23" fmla="*/ 473397 h 1264428"/>
                  <a:gd name="connsiteX24" fmla="*/ 498038 w 797348"/>
                  <a:gd name="connsiteY24" fmla="*/ 458126 h 1264428"/>
                  <a:gd name="connsiteX25" fmla="*/ 507201 w 797348"/>
                  <a:gd name="connsiteY25" fmla="*/ 445910 h 1264428"/>
                  <a:gd name="connsiteX26" fmla="*/ 470551 w 797348"/>
                  <a:gd name="connsiteY26" fmla="*/ 397043 h 1264428"/>
                  <a:gd name="connsiteX27" fmla="*/ 482767 w 797348"/>
                  <a:gd name="connsiteY27" fmla="*/ 372609 h 1264428"/>
                  <a:gd name="connsiteX28" fmla="*/ 510255 w 797348"/>
                  <a:gd name="connsiteY28" fmla="*/ 339014 h 1264428"/>
                  <a:gd name="connsiteX29" fmla="*/ 522472 w 797348"/>
                  <a:gd name="connsiteY29" fmla="*/ 314580 h 1264428"/>
                  <a:gd name="connsiteX30" fmla="*/ 571339 w 797348"/>
                  <a:gd name="connsiteY30" fmla="*/ 314580 h 1264428"/>
                  <a:gd name="connsiteX31" fmla="*/ 574393 w 797348"/>
                  <a:gd name="connsiteY31" fmla="*/ 360393 h 1264428"/>
                  <a:gd name="connsiteX32" fmla="*/ 574393 w 797348"/>
                  <a:gd name="connsiteY32" fmla="*/ 403151 h 1264428"/>
                  <a:gd name="connsiteX33" fmla="*/ 574393 w 797348"/>
                  <a:gd name="connsiteY33" fmla="*/ 448964 h 1264428"/>
                  <a:gd name="connsiteX34" fmla="*/ 574393 w 797348"/>
                  <a:gd name="connsiteY34" fmla="*/ 473397 h 1264428"/>
                  <a:gd name="connsiteX35" fmla="*/ 607989 w 797348"/>
                  <a:gd name="connsiteY35" fmla="*/ 494776 h 1264428"/>
                  <a:gd name="connsiteX36" fmla="*/ 611043 w 797348"/>
                  <a:gd name="connsiteY36" fmla="*/ 516156 h 1264428"/>
                  <a:gd name="connsiteX37" fmla="*/ 641585 w 797348"/>
                  <a:gd name="connsiteY37" fmla="*/ 519210 h 1264428"/>
                  <a:gd name="connsiteX38" fmla="*/ 632422 w 797348"/>
                  <a:gd name="connsiteY38" fmla="*/ 543643 h 1264428"/>
                  <a:gd name="connsiteX39" fmla="*/ 653802 w 797348"/>
                  <a:gd name="connsiteY39" fmla="*/ 598618 h 1264428"/>
                  <a:gd name="connsiteX40" fmla="*/ 653802 w 797348"/>
                  <a:gd name="connsiteY40" fmla="*/ 623052 h 1264428"/>
                  <a:gd name="connsiteX41" fmla="*/ 662964 w 797348"/>
                  <a:gd name="connsiteY41" fmla="*/ 650539 h 1264428"/>
                  <a:gd name="connsiteX42" fmla="*/ 666018 w 797348"/>
                  <a:gd name="connsiteY42" fmla="*/ 662756 h 1264428"/>
                  <a:gd name="connsiteX43" fmla="*/ 690452 w 797348"/>
                  <a:gd name="connsiteY43" fmla="*/ 668864 h 1264428"/>
                  <a:gd name="connsiteX44" fmla="*/ 727102 w 797348"/>
                  <a:gd name="connsiteY44" fmla="*/ 668864 h 1264428"/>
                  <a:gd name="connsiteX45" fmla="*/ 727102 w 797348"/>
                  <a:gd name="connsiteY45" fmla="*/ 693298 h 1264428"/>
                  <a:gd name="connsiteX46" fmla="*/ 782077 w 797348"/>
                  <a:gd name="connsiteY46" fmla="*/ 699406 h 1264428"/>
                  <a:gd name="connsiteX47" fmla="*/ 769860 w 797348"/>
                  <a:gd name="connsiteY47" fmla="*/ 729948 h 1264428"/>
                  <a:gd name="connsiteX48" fmla="*/ 785131 w 797348"/>
                  <a:gd name="connsiteY48" fmla="*/ 757435 h 1264428"/>
                  <a:gd name="connsiteX49" fmla="*/ 797348 w 797348"/>
                  <a:gd name="connsiteY49" fmla="*/ 803248 h 1264428"/>
                  <a:gd name="connsiteX50" fmla="*/ 736264 w 797348"/>
                  <a:gd name="connsiteY50" fmla="*/ 827681 h 1264428"/>
                  <a:gd name="connsiteX51" fmla="*/ 748481 w 797348"/>
                  <a:gd name="connsiteY51" fmla="*/ 946794 h 1264428"/>
                  <a:gd name="connsiteX52" fmla="*/ 739319 w 797348"/>
                  <a:gd name="connsiteY52" fmla="*/ 1013986 h 1264428"/>
                  <a:gd name="connsiteX53" fmla="*/ 714885 w 797348"/>
                  <a:gd name="connsiteY53" fmla="*/ 1056744 h 1264428"/>
                  <a:gd name="connsiteX54" fmla="*/ 644639 w 797348"/>
                  <a:gd name="connsiteY54" fmla="*/ 1078124 h 1264428"/>
                  <a:gd name="connsiteX55" fmla="*/ 656856 w 797348"/>
                  <a:gd name="connsiteY55" fmla="*/ 1194182 h 1264428"/>
                  <a:gd name="connsiteX56" fmla="*/ 666018 w 797348"/>
                  <a:gd name="connsiteY56" fmla="*/ 1221670 h 1264428"/>
                  <a:gd name="connsiteX57" fmla="*/ 666018 w 797348"/>
                  <a:gd name="connsiteY57" fmla="*/ 1252211 h 1264428"/>
                  <a:gd name="connsiteX58" fmla="*/ 647693 w 797348"/>
                  <a:gd name="connsiteY58" fmla="*/ 1264428 h 1264428"/>
                  <a:gd name="connsiteX59" fmla="*/ 620206 w 797348"/>
                  <a:gd name="connsiteY59" fmla="*/ 1249157 h 1264428"/>
                  <a:gd name="connsiteX60" fmla="*/ 623260 w 797348"/>
                  <a:gd name="connsiteY60" fmla="*/ 1203345 h 1264428"/>
                  <a:gd name="connsiteX61" fmla="*/ 559122 w 797348"/>
                  <a:gd name="connsiteY61" fmla="*/ 1151424 h 1264428"/>
                  <a:gd name="connsiteX62" fmla="*/ 531634 w 797348"/>
                  <a:gd name="connsiteY62" fmla="*/ 1163640 h 1264428"/>
                  <a:gd name="connsiteX63" fmla="*/ 470551 w 797348"/>
                  <a:gd name="connsiteY63" fmla="*/ 1126990 h 1264428"/>
                  <a:gd name="connsiteX64" fmla="*/ 452226 w 797348"/>
                  <a:gd name="connsiteY64" fmla="*/ 1126990 h 1264428"/>
                  <a:gd name="connsiteX65" fmla="*/ 440009 w 797348"/>
                  <a:gd name="connsiteY65" fmla="*/ 1093394 h 1264428"/>
                  <a:gd name="connsiteX66" fmla="*/ 418630 w 797348"/>
                  <a:gd name="connsiteY66" fmla="*/ 1102557 h 1264428"/>
                  <a:gd name="connsiteX67" fmla="*/ 348384 w 797348"/>
                  <a:gd name="connsiteY67" fmla="*/ 1038419 h 1264428"/>
                  <a:gd name="connsiteX68" fmla="*/ 314788 w 797348"/>
                  <a:gd name="connsiteY68" fmla="*/ 1010932 h 1264428"/>
                  <a:gd name="connsiteX69" fmla="*/ 281307 w 797348"/>
                  <a:gd name="connsiteY69" fmla="*/ 993075 h 1264428"/>
                  <a:gd name="connsiteX70" fmla="*/ 255995 w 797348"/>
                  <a:gd name="connsiteY70" fmla="*/ 1022004 h 1264428"/>
                  <a:gd name="connsiteX71" fmla="*/ 221635 w 797348"/>
                  <a:gd name="connsiteY71" fmla="*/ 1014368 h 1264428"/>
                  <a:gd name="connsiteX72" fmla="*/ 255288 w 797348"/>
                  <a:gd name="connsiteY72" fmla="*/ 969010 h 1264428"/>
                  <a:gd name="connsiteX73" fmla="*/ 214000 w 797348"/>
                  <a:gd name="connsiteY73" fmla="*/ 916252 h 1264428"/>
                  <a:gd name="connsiteX74" fmla="*/ 198729 w 797348"/>
                  <a:gd name="connsiteY74" fmla="*/ 925415 h 1264428"/>
                  <a:gd name="connsiteX75" fmla="*/ 171241 w 797348"/>
                  <a:gd name="connsiteY75" fmla="*/ 913198 h 1264428"/>
                  <a:gd name="connsiteX76" fmla="*/ 125428 w 797348"/>
                  <a:gd name="connsiteY76" fmla="*/ 928469 h 1264428"/>
                  <a:gd name="connsiteX77" fmla="*/ 58236 w 797348"/>
                  <a:gd name="connsiteY77" fmla="*/ 952902 h 1264428"/>
                  <a:gd name="connsiteX78" fmla="*/ 18532 w 797348"/>
                  <a:gd name="connsiteY78" fmla="*/ 949848 h 1264428"/>
                  <a:gd name="connsiteX79" fmla="*/ 0 w 797348"/>
                  <a:gd name="connsiteY79" fmla="*/ 962450 h 1264428"/>
                  <a:gd name="connsiteX80" fmla="*/ 0 w 797348"/>
                  <a:gd name="connsiteY80" fmla="*/ 32302 h 1264428"/>
                  <a:gd name="connsiteX81" fmla="*/ 12424 w 797348"/>
                  <a:gd name="connsiteY81" fmla="*/ 18325 h 1264428"/>
                  <a:gd name="connsiteX82" fmla="*/ 36857 w 797348"/>
                  <a:gd name="connsiteY82" fmla="*/ 30542 h 1264428"/>
                  <a:gd name="connsiteX83" fmla="*/ 49074 w 797348"/>
                  <a:gd name="connsiteY83" fmla="*/ 45813 h 1264428"/>
                  <a:gd name="connsiteX84" fmla="*/ 70453 w 797348"/>
                  <a:gd name="connsiteY84" fmla="*/ 39705 h 1264428"/>
                  <a:gd name="connsiteX0" fmla="*/ 452829 w 1158345"/>
                  <a:gd name="connsiteY0" fmla="*/ 0 h 1264428"/>
                  <a:gd name="connsiteX1" fmla="*/ 474209 w 1158345"/>
                  <a:gd name="connsiteY1" fmla="*/ 88571 h 1264428"/>
                  <a:gd name="connsiteX2" fmla="*/ 498642 w 1158345"/>
                  <a:gd name="connsiteY2" fmla="*/ 103842 h 1264428"/>
                  <a:gd name="connsiteX3" fmla="*/ 507805 w 1158345"/>
                  <a:gd name="connsiteY3" fmla="*/ 158817 h 1264428"/>
                  <a:gd name="connsiteX4" fmla="*/ 480317 w 1158345"/>
                  <a:gd name="connsiteY4" fmla="*/ 171034 h 1264428"/>
                  <a:gd name="connsiteX5" fmla="*/ 483371 w 1158345"/>
                  <a:gd name="connsiteY5" fmla="*/ 201576 h 1264428"/>
                  <a:gd name="connsiteX6" fmla="*/ 446721 w 1158345"/>
                  <a:gd name="connsiteY6" fmla="*/ 247388 h 1264428"/>
                  <a:gd name="connsiteX7" fmla="*/ 458938 w 1158345"/>
                  <a:gd name="connsiteY7" fmla="*/ 284038 h 1264428"/>
                  <a:gd name="connsiteX8" fmla="*/ 474209 w 1158345"/>
                  <a:gd name="connsiteY8" fmla="*/ 345122 h 1264428"/>
                  <a:gd name="connsiteX9" fmla="*/ 498642 w 1158345"/>
                  <a:gd name="connsiteY9" fmla="*/ 372609 h 1264428"/>
                  <a:gd name="connsiteX10" fmla="*/ 523076 w 1158345"/>
                  <a:gd name="connsiteY10" fmla="*/ 372609 h 1264428"/>
                  <a:gd name="connsiteX11" fmla="*/ 535292 w 1158345"/>
                  <a:gd name="connsiteY11" fmla="*/ 360393 h 1264428"/>
                  <a:gd name="connsiteX12" fmla="*/ 593322 w 1158345"/>
                  <a:gd name="connsiteY12" fmla="*/ 360393 h 1264428"/>
                  <a:gd name="connsiteX13" fmla="*/ 593322 w 1158345"/>
                  <a:gd name="connsiteY13" fmla="*/ 378718 h 1264428"/>
                  <a:gd name="connsiteX14" fmla="*/ 559726 w 1158345"/>
                  <a:gd name="connsiteY14" fmla="*/ 448964 h 1264428"/>
                  <a:gd name="connsiteX15" fmla="*/ 556672 w 1158345"/>
                  <a:gd name="connsiteY15" fmla="*/ 464235 h 1264428"/>
                  <a:gd name="connsiteX16" fmla="*/ 568888 w 1158345"/>
                  <a:gd name="connsiteY16" fmla="*/ 485614 h 1264428"/>
                  <a:gd name="connsiteX17" fmla="*/ 574997 w 1158345"/>
                  <a:gd name="connsiteY17" fmla="*/ 513101 h 1264428"/>
                  <a:gd name="connsiteX18" fmla="*/ 617755 w 1158345"/>
                  <a:gd name="connsiteY18" fmla="*/ 552806 h 1264428"/>
                  <a:gd name="connsiteX19" fmla="*/ 706326 w 1158345"/>
                  <a:gd name="connsiteY19" fmla="*/ 552806 h 1264428"/>
                  <a:gd name="connsiteX20" fmla="*/ 703272 w 1158345"/>
                  <a:gd name="connsiteY20" fmla="*/ 522264 h 1264428"/>
                  <a:gd name="connsiteX21" fmla="*/ 746031 w 1158345"/>
                  <a:gd name="connsiteY21" fmla="*/ 513101 h 1264428"/>
                  <a:gd name="connsiteX22" fmla="*/ 794898 w 1158345"/>
                  <a:gd name="connsiteY22" fmla="*/ 540589 h 1264428"/>
                  <a:gd name="connsiteX23" fmla="*/ 837656 w 1158345"/>
                  <a:gd name="connsiteY23" fmla="*/ 473397 h 1264428"/>
                  <a:gd name="connsiteX24" fmla="*/ 859035 w 1158345"/>
                  <a:gd name="connsiteY24" fmla="*/ 458126 h 1264428"/>
                  <a:gd name="connsiteX25" fmla="*/ 868198 w 1158345"/>
                  <a:gd name="connsiteY25" fmla="*/ 445910 h 1264428"/>
                  <a:gd name="connsiteX26" fmla="*/ 831548 w 1158345"/>
                  <a:gd name="connsiteY26" fmla="*/ 397043 h 1264428"/>
                  <a:gd name="connsiteX27" fmla="*/ 843764 w 1158345"/>
                  <a:gd name="connsiteY27" fmla="*/ 372609 h 1264428"/>
                  <a:gd name="connsiteX28" fmla="*/ 871252 w 1158345"/>
                  <a:gd name="connsiteY28" fmla="*/ 339014 h 1264428"/>
                  <a:gd name="connsiteX29" fmla="*/ 883469 w 1158345"/>
                  <a:gd name="connsiteY29" fmla="*/ 314580 h 1264428"/>
                  <a:gd name="connsiteX30" fmla="*/ 932336 w 1158345"/>
                  <a:gd name="connsiteY30" fmla="*/ 314580 h 1264428"/>
                  <a:gd name="connsiteX31" fmla="*/ 935390 w 1158345"/>
                  <a:gd name="connsiteY31" fmla="*/ 360393 h 1264428"/>
                  <a:gd name="connsiteX32" fmla="*/ 935390 w 1158345"/>
                  <a:gd name="connsiteY32" fmla="*/ 403151 h 1264428"/>
                  <a:gd name="connsiteX33" fmla="*/ 935390 w 1158345"/>
                  <a:gd name="connsiteY33" fmla="*/ 448964 h 1264428"/>
                  <a:gd name="connsiteX34" fmla="*/ 935390 w 1158345"/>
                  <a:gd name="connsiteY34" fmla="*/ 473397 h 1264428"/>
                  <a:gd name="connsiteX35" fmla="*/ 968986 w 1158345"/>
                  <a:gd name="connsiteY35" fmla="*/ 494776 h 1264428"/>
                  <a:gd name="connsiteX36" fmla="*/ 972040 w 1158345"/>
                  <a:gd name="connsiteY36" fmla="*/ 516156 h 1264428"/>
                  <a:gd name="connsiteX37" fmla="*/ 1002582 w 1158345"/>
                  <a:gd name="connsiteY37" fmla="*/ 519210 h 1264428"/>
                  <a:gd name="connsiteX38" fmla="*/ 993419 w 1158345"/>
                  <a:gd name="connsiteY38" fmla="*/ 543643 h 1264428"/>
                  <a:gd name="connsiteX39" fmla="*/ 1014799 w 1158345"/>
                  <a:gd name="connsiteY39" fmla="*/ 598618 h 1264428"/>
                  <a:gd name="connsiteX40" fmla="*/ 1014799 w 1158345"/>
                  <a:gd name="connsiteY40" fmla="*/ 623052 h 1264428"/>
                  <a:gd name="connsiteX41" fmla="*/ 1023961 w 1158345"/>
                  <a:gd name="connsiteY41" fmla="*/ 650539 h 1264428"/>
                  <a:gd name="connsiteX42" fmla="*/ 1027015 w 1158345"/>
                  <a:gd name="connsiteY42" fmla="*/ 662756 h 1264428"/>
                  <a:gd name="connsiteX43" fmla="*/ 1051449 w 1158345"/>
                  <a:gd name="connsiteY43" fmla="*/ 668864 h 1264428"/>
                  <a:gd name="connsiteX44" fmla="*/ 1088099 w 1158345"/>
                  <a:gd name="connsiteY44" fmla="*/ 668864 h 1264428"/>
                  <a:gd name="connsiteX45" fmla="*/ 1088099 w 1158345"/>
                  <a:gd name="connsiteY45" fmla="*/ 693298 h 1264428"/>
                  <a:gd name="connsiteX46" fmla="*/ 1143074 w 1158345"/>
                  <a:gd name="connsiteY46" fmla="*/ 699406 h 1264428"/>
                  <a:gd name="connsiteX47" fmla="*/ 1130857 w 1158345"/>
                  <a:gd name="connsiteY47" fmla="*/ 729948 h 1264428"/>
                  <a:gd name="connsiteX48" fmla="*/ 1146128 w 1158345"/>
                  <a:gd name="connsiteY48" fmla="*/ 757435 h 1264428"/>
                  <a:gd name="connsiteX49" fmla="*/ 1158345 w 1158345"/>
                  <a:gd name="connsiteY49" fmla="*/ 803248 h 1264428"/>
                  <a:gd name="connsiteX50" fmla="*/ 1097261 w 1158345"/>
                  <a:gd name="connsiteY50" fmla="*/ 827681 h 1264428"/>
                  <a:gd name="connsiteX51" fmla="*/ 1109478 w 1158345"/>
                  <a:gd name="connsiteY51" fmla="*/ 946794 h 1264428"/>
                  <a:gd name="connsiteX52" fmla="*/ 1100316 w 1158345"/>
                  <a:gd name="connsiteY52" fmla="*/ 1013986 h 1264428"/>
                  <a:gd name="connsiteX53" fmla="*/ 1075882 w 1158345"/>
                  <a:gd name="connsiteY53" fmla="*/ 1056744 h 1264428"/>
                  <a:gd name="connsiteX54" fmla="*/ 1005636 w 1158345"/>
                  <a:gd name="connsiteY54" fmla="*/ 1078124 h 1264428"/>
                  <a:gd name="connsiteX55" fmla="*/ 1017853 w 1158345"/>
                  <a:gd name="connsiteY55" fmla="*/ 1194182 h 1264428"/>
                  <a:gd name="connsiteX56" fmla="*/ 1027015 w 1158345"/>
                  <a:gd name="connsiteY56" fmla="*/ 1221670 h 1264428"/>
                  <a:gd name="connsiteX57" fmla="*/ 1027015 w 1158345"/>
                  <a:gd name="connsiteY57" fmla="*/ 1252211 h 1264428"/>
                  <a:gd name="connsiteX58" fmla="*/ 1008690 w 1158345"/>
                  <a:gd name="connsiteY58" fmla="*/ 1264428 h 1264428"/>
                  <a:gd name="connsiteX59" fmla="*/ 981203 w 1158345"/>
                  <a:gd name="connsiteY59" fmla="*/ 1249157 h 1264428"/>
                  <a:gd name="connsiteX60" fmla="*/ 984257 w 1158345"/>
                  <a:gd name="connsiteY60" fmla="*/ 1203345 h 1264428"/>
                  <a:gd name="connsiteX61" fmla="*/ 920119 w 1158345"/>
                  <a:gd name="connsiteY61" fmla="*/ 1151424 h 1264428"/>
                  <a:gd name="connsiteX62" fmla="*/ 892631 w 1158345"/>
                  <a:gd name="connsiteY62" fmla="*/ 1163640 h 1264428"/>
                  <a:gd name="connsiteX63" fmla="*/ 831548 w 1158345"/>
                  <a:gd name="connsiteY63" fmla="*/ 1126990 h 1264428"/>
                  <a:gd name="connsiteX64" fmla="*/ 813223 w 1158345"/>
                  <a:gd name="connsiteY64" fmla="*/ 1126990 h 1264428"/>
                  <a:gd name="connsiteX65" fmla="*/ 801006 w 1158345"/>
                  <a:gd name="connsiteY65" fmla="*/ 1093394 h 1264428"/>
                  <a:gd name="connsiteX66" fmla="*/ 779627 w 1158345"/>
                  <a:gd name="connsiteY66" fmla="*/ 1102557 h 1264428"/>
                  <a:gd name="connsiteX67" fmla="*/ 709381 w 1158345"/>
                  <a:gd name="connsiteY67" fmla="*/ 1038419 h 1264428"/>
                  <a:gd name="connsiteX68" fmla="*/ 675785 w 1158345"/>
                  <a:gd name="connsiteY68" fmla="*/ 1010932 h 1264428"/>
                  <a:gd name="connsiteX69" fmla="*/ 642304 w 1158345"/>
                  <a:gd name="connsiteY69" fmla="*/ 993075 h 1264428"/>
                  <a:gd name="connsiteX70" fmla="*/ 616992 w 1158345"/>
                  <a:gd name="connsiteY70" fmla="*/ 1022004 h 1264428"/>
                  <a:gd name="connsiteX71" fmla="*/ 582632 w 1158345"/>
                  <a:gd name="connsiteY71" fmla="*/ 1014368 h 1264428"/>
                  <a:gd name="connsiteX72" fmla="*/ 616285 w 1158345"/>
                  <a:gd name="connsiteY72" fmla="*/ 969010 h 1264428"/>
                  <a:gd name="connsiteX73" fmla="*/ 574997 w 1158345"/>
                  <a:gd name="connsiteY73" fmla="*/ 916252 h 1264428"/>
                  <a:gd name="connsiteX74" fmla="*/ 559726 w 1158345"/>
                  <a:gd name="connsiteY74" fmla="*/ 925415 h 1264428"/>
                  <a:gd name="connsiteX75" fmla="*/ 532238 w 1158345"/>
                  <a:gd name="connsiteY75" fmla="*/ 913198 h 1264428"/>
                  <a:gd name="connsiteX76" fmla="*/ 486425 w 1158345"/>
                  <a:gd name="connsiteY76" fmla="*/ 928469 h 1264428"/>
                  <a:gd name="connsiteX77" fmla="*/ 419233 w 1158345"/>
                  <a:gd name="connsiteY77" fmla="*/ 952902 h 1264428"/>
                  <a:gd name="connsiteX78" fmla="*/ 379529 w 1158345"/>
                  <a:gd name="connsiteY78" fmla="*/ 949848 h 1264428"/>
                  <a:gd name="connsiteX79" fmla="*/ 360997 w 1158345"/>
                  <a:gd name="connsiteY79" fmla="*/ 962450 h 1264428"/>
                  <a:gd name="connsiteX80" fmla="*/ 0 w 1158345"/>
                  <a:gd name="connsiteY80" fmla="*/ 447617 h 1264428"/>
                  <a:gd name="connsiteX81" fmla="*/ 360997 w 1158345"/>
                  <a:gd name="connsiteY81" fmla="*/ 32302 h 1264428"/>
                  <a:gd name="connsiteX82" fmla="*/ 373421 w 1158345"/>
                  <a:gd name="connsiteY82" fmla="*/ 18325 h 1264428"/>
                  <a:gd name="connsiteX83" fmla="*/ 397854 w 1158345"/>
                  <a:gd name="connsiteY83" fmla="*/ 30542 h 1264428"/>
                  <a:gd name="connsiteX84" fmla="*/ 410071 w 1158345"/>
                  <a:gd name="connsiteY84" fmla="*/ 45813 h 1264428"/>
                  <a:gd name="connsiteX85" fmla="*/ 431450 w 1158345"/>
                  <a:gd name="connsiteY85" fmla="*/ 39705 h 1264428"/>
                  <a:gd name="connsiteX86" fmla="*/ 452829 w 1158345"/>
                  <a:gd name="connsiteY86" fmla="*/ 0 h 1264428"/>
                  <a:gd name="connsiteX0" fmla="*/ 0 w 1158345"/>
                  <a:gd name="connsiteY0" fmla="*/ 447617 h 1264428"/>
                  <a:gd name="connsiteX1" fmla="*/ 360997 w 1158345"/>
                  <a:gd name="connsiteY1" fmla="*/ 32302 h 1264428"/>
                  <a:gd name="connsiteX2" fmla="*/ 373421 w 1158345"/>
                  <a:gd name="connsiteY2" fmla="*/ 18325 h 1264428"/>
                  <a:gd name="connsiteX3" fmla="*/ 397854 w 1158345"/>
                  <a:gd name="connsiteY3" fmla="*/ 30542 h 1264428"/>
                  <a:gd name="connsiteX4" fmla="*/ 410071 w 1158345"/>
                  <a:gd name="connsiteY4" fmla="*/ 45813 h 1264428"/>
                  <a:gd name="connsiteX5" fmla="*/ 431450 w 1158345"/>
                  <a:gd name="connsiteY5" fmla="*/ 39705 h 1264428"/>
                  <a:gd name="connsiteX6" fmla="*/ 452829 w 1158345"/>
                  <a:gd name="connsiteY6" fmla="*/ 0 h 1264428"/>
                  <a:gd name="connsiteX7" fmla="*/ 474209 w 1158345"/>
                  <a:gd name="connsiteY7" fmla="*/ 88571 h 1264428"/>
                  <a:gd name="connsiteX8" fmla="*/ 498642 w 1158345"/>
                  <a:gd name="connsiteY8" fmla="*/ 103842 h 1264428"/>
                  <a:gd name="connsiteX9" fmla="*/ 507805 w 1158345"/>
                  <a:gd name="connsiteY9" fmla="*/ 158817 h 1264428"/>
                  <a:gd name="connsiteX10" fmla="*/ 480317 w 1158345"/>
                  <a:gd name="connsiteY10" fmla="*/ 171034 h 1264428"/>
                  <a:gd name="connsiteX11" fmla="*/ 483371 w 1158345"/>
                  <a:gd name="connsiteY11" fmla="*/ 201576 h 1264428"/>
                  <a:gd name="connsiteX12" fmla="*/ 446721 w 1158345"/>
                  <a:gd name="connsiteY12" fmla="*/ 247388 h 1264428"/>
                  <a:gd name="connsiteX13" fmla="*/ 458938 w 1158345"/>
                  <a:gd name="connsiteY13" fmla="*/ 284038 h 1264428"/>
                  <a:gd name="connsiteX14" fmla="*/ 474209 w 1158345"/>
                  <a:gd name="connsiteY14" fmla="*/ 345122 h 1264428"/>
                  <a:gd name="connsiteX15" fmla="*/ 498642 w 1158345"/>
                  <a:gd name="connsiteY15" fmla="*/ 372609 h 1264428"/>
                  <a:gd name="connsiteX16" fmla="*/ 523076 w 1158345"/>
                  <a:gd name="connsiteY16" fmla="*/ 372609 h 1264428"/>
                  <a:gd name="connsiteX17" fmla="*/ 535292 w 1158345"/>
                  <a:gd name="connsiteY17" fmla="*/ 360393 h 1264428"/>
                  <a:gd name="connsiteX18" fmla="*/ 593322 w 1158345"/>
                  <a:gd name="connsiteY18" fmla="*/ 360393 h 1264428"/>
                  <a:gd name="connsiteX19" fmla="*/ 593322 w 1158345"/>
                  <a:gd name="connsiteY19" fmla="*/ 378718 h 1264428"/>
                  <a:gd name="connsiteX20" fmla="*/ 559726 w 1158345"/>
                  <a:gd name="connsiteY20" fmla="*/ 448964 h 1264428"/>
                  <a:gd name="connsiteX21" fmla="*/ 556672 w 1158345"/>
                  <a:gd name="connsiteY21" fmla="*/ 464235 h 1264428"/>
                  <a:gd name="connsiteX22" fmla="*/ 568888 w 1158345"/>
                  <a:gd name="connsiteY22" fmla="*/ 485614 h 1264428"/>
                  <a:gd name="connsiteX23" fmla="*/ 574997 w 1158345"/>
                  <a:gd name="connsiteY23" fmla="*/ 513101 h 1264428"/>
                  <a:gd name="connsiteX24" fmla="*/ 617755 w 1158345"/>
                  <a:gd name="connsiteY24" fmla="*/ 552806 h 1264428"/>
                  <a:gd name="connsiteX25" fmla="*/ 706326 w 1158345"/>
                  <a:gd name="connsiteY25" fmla="*/ 552806 h 1264428"/>
                  <a:gd name="connsiteX26" fmla="*/ 703272 w 1158345"/>
                  <a:gd name="connsiteY26" fmla="*/ 522264 h 1264428"/>
                  <a:gd name="connsiteX27" fmla="*/ 746031 w 1158345"/>
                  <a:gd name="connsiteY27" fmla="*/ 513101 h 1264428"/>
                  <a:gd name="connsiteX28" fmla="*/ 794898 w 1158345"/>
                  <a:gd name="connsiteY28" fmla="*/ 540589 h 1264428"/>
                  <a:gd name="connsiteX29" fmla="*/ 837656 w 1158345"/>
                  <a:gd name="connsiteY29" fmla="*/ 473397 h 1264428"/>
                  <a:gd name="connsiteX30" fmla="*/ 859035 w 1158345"/>
                  <a:gd name="connsiteY30" fmla="*/ 458126 h 1264428"/>
                  <a:gd name="connsiteX31" fmla="*/ 868198 w 1158345"/>
                  <a:gd name="connsiteY31" fmla="*/ 445910 h 1264428"/>
                  <a:gd name="connsiteX32" fmla="*/ 831548 w 1158345"/>
                  <a:gd name="connsiteY32" fmla="*/ 397043 h 1264428"/>
                  <a:gd name="connsiteX33" fmla="*/ 843764 w 1158345"/>
                  <a:gd name="connsiteY33" fmla="*/ 372609 h 1264428"/>
                  <a:gd name="connsiteX34" fmla="*/ 871252 w 1158345"/>
                  <a:gd name="connsiteY34" fmla="*/ 339014 h 1264428"/>
                  <a:gd name="connsiteX35" fmla="*/ 883469 w 1158345"/>
                  <a:gd name="connsiteY35" fmla="*/ 314580 h 1264428"/>
                  <a:gd name="connsiteX36" fmla="*/ 932336 w 1158345"/>
                  <a:gd name="connsiteY36" fmla="*/ 314580 h 1264428"/>
                  <a:gd name="connsiteX37" fmla="*/ 935390 w 1158345"/>
                  <a:gd name="connsiteY37" fmla="*/ 360393 h 1264428"/>
                  <a:gd name="connsiteX38" fmla="*/ 935390 w 1158345"/>
                  <a:gd name="connsiteY38" fmla="*/ 403151 h 1264428"/>
                  <a:gd name="connsiteX39" fmla="*/ 935390 w 1158345"/>
                  <a:gd name="connsiteY39" fmla="*/ 448964 h 1264428"/>
                  <a:gd name="connsiteX40" fmla="*/ 935390 w 1158345"/>
                  <a:gd name="connsiteY40" fmla="*/ 473397 h 1264428"/>
                  <a:gd name="connsiteX41" fmla="*/ 968986 w 1158345"/>
                  <a:gd name="connsiteY41" fmla="*/ 494776 h 1264428"/>
                  <a:gd name="connsiteX42" fmla="*/ 972040 w 1158345"/>
                  <a:gd name="connsiteY42" fmla="*/ 516156 h 1264428"/>
                  <a:gd name="connsiteX43" fmla="*/ 1002582 w 1158345"/>
                  <a:gd name="connsiteY43" fmla="*/ 519210 h 1264428"/>
                  <a:gd name="connsiteX44" fmla="*/ 993419 w 1158345"/>
                  <a:gd name="connsiteY44" fmla="*/ 543643 h 1264428"/>
                  <a:gd name="connsiteX45" fmla="*/ 1014799 w 1158345"/>
                  <a:gd name="connsiteY45" fmla="*/ 598618 h 1264428"/>
                  <a:gd name="connsiteX46" fmla="*/ 1014799 w 1158345"/>
                  <a:gd name="connsiteY46" fmla="*/ 623052 h 1264428"/>
                  <a:gd name="connsiteX47" fmla="*/ 1023961 w 1158345"/>
                  <a:gd name="connsiteY47" fmla="*/ 650539 h 1264428"/>
                  <a:gd name="connsiteX48" fmla="*/ 1027015 w 1158345"/>
                  <a:gd name="connsiteY48" fmla="*/ 662756 h 1264428"/>
                  <a:gd name="connsiteX49" fmla="*/ 1051449 w 1158345"/>
                  <a:gd name="connsiteY49" fmla="*/ 668864 h 1264428"/>
                  <a:gd name="connsiteX50" fmla="*/ 1088099 w 1158345"/>
                  <a:gd name="connsiteY50" fmla="*/ 668864 h 1264428"/>
                  <a:gd name="connsiteX51" fmla="*/ 1088099 w 1158345"/>
                  <a:gd name="connsiteY51" fmla="*/ 693298 h 1264428"/>
                  <a:gd name="connsiteX52" fmla="*/ 1143074 w 1158345"/>
                  <a:gd name="connsiteY52" fmla="*/ 699406 h 1264428"/>
                  <a:gd name="connsiteX53" fmla="*/ 1130857 w 1158345"/>
                  <a:gd name="connsiteY53" fmla="*/ 729948 h 1264428"/>
                  <a:gd name="connsiteX54" fmla="*/ 1146128 w 1158345"/>
                  <a:gd name="connsiteY54" fmla="*/ 757435 h 1264428"/>
                  <a:gd name="connsiteX55" fmla="*/ 1158345 w 1158345"/>
                  <a:gd name="connsiteY55" fmla="*/ 803248 h 1264428"/>
                  <a:gd name="connsiteX56" fmla="*/ 1097261 w 1158345"/>
                  <a:gd name="connsiteY56" fmla="*/ 827681 h 1264428"/>
                  <a:gd name="connsiteX57" fmla="*/ 1109478 w 1158345"/>
                  <a:gd name="connsiteY57" fmla="*/ 946794 h 1264428"/>
                  <a:gd name="connsiteX58" fmla="*/ 1100316 w 1158345"/>
                  <a:gd name="connsiteY58" fmla="*/ 1013986 h 1264428"/>
                  <a:gd name="connsiteX59" fmla="*/ 1075882 w 1158345"/>
                  <a:gd name="connsiteY59" fmla="*/ 1056744 h 1264428"/>
                  <a:gd name="connsiteX60" fmla="*/ 1005636 w 1158345"/>
                  <a:gd name="connsiteY60" fmla="*/ 1078124 h 1264428"/>
                  <a:gd name="connsiteX61" fmla="*/ 1017853 w 1158345"/>
                  <a:gd name="connsiteY61" fmla="*/ 1194182 h 1264428"/>
                  <a:gd name="connsiteX62" fmla="*/ 1027015 w 1158345"/>
                  <a:gd name="connsiteY62" fmla="*/ 1221670 h 1264428"/>
                  <a:gd name="connsiteX63" fmla="*/ 1027015 w 1158345"/>
                  <a:gd name="connsiteY63" fmla="*/ 1252211 h 1264428"/>
                  <a:gd name="connsiteX64" fmla="*/ 1008690 w 1158345"/>
                  <a:gd name="connsiteY64" fmla="*/ 1264428 h 1264428"/>
                  <a:gd name="connsiteX65" fmla="*/ 981203 w 1158345"/>
                  <a:gd name="connsiteY65" fmla="*/ 1249157 h 1264428"/>
                  <a:gd name="connsiteX66" fmla="*/ 984257 w 1158345"/>
                  <a:gd name="connsiteY66" fmla="*/ 1203345 h 1264428"/>
                  <a:gd name="connsiteX67" fmla="*/ 920119 w 1158345"/>
                  <a:gd name="connsiteY67" fmla="*/ 1151424 h 1264428"/>
                  <a:gd name="connsiteX68" fmla="*/ 892631 w 1158345"/>
                  <a:gd name="connsiteY68" fmla="*/ 1163640 h 1264428"/>
                  <a:gd name="connsiteX69" fmla="*/ 831548 w 1158345"/>
                  <a:gd name="connsiteY69" fmla="*/ 1126990 h 1264428"/>
                  <a:gd name="connsiteX70" fmla="*/ 813223 w 1158345"/>
                  <a:gd name="connsiteY70" fmla="*/ 1126990 h 1264428"/>
                  <a:gd name="connsiteX71" fmla="*/ 801006 w 1158345"/>
                  <a:gd name="connsiteY71" fmla="*/ 1093394 h 1264428"/>
                  <a:gd name="connsiteX72" fmla="*/ 779627 w 1158345"/>
                  <a:gd name="connsiteY72" fmla="*/ 1102557 h 1264428"/>
                  <a:gd name="connsiteX73" fmla="*/ 709381 w 1158345"/>
                  <a:gd name="connsiteY73" fmla="*/ 1038419 h 1264428"/>
                  <a:gd name="connsiteX74" fmla="*/ 675785 w 1158345"/>
                  <a:gd name="connsiteY74" fmla="*/ 1010932 h 1264428"/>
                  <a:gd name="connsiteX75" fmla="*/ 642304 w 1158345"/>
                  <a:gd name="connsiteY75" fmla="*/ 993075 h 1264428"/>
                  <a:gd name="connsiteX76" fmla="*/ 616992 w 1158345"/>
                  <a:gd name="connsiteY76" fmla="*/ 1022004 h 1264428"/>
                  <a:gd name="connsiteX77" fmla="*/ 582632 w 1158345"/>
                  <a:gd name="connsiteY77" fmla="*/ 1014368 h 1264428"/>
                  <a:gd name="connsiteX78" fmla="*/ 616285 w 1158345"/>
                  <a:gd name="connsiteY78" fmla="*/ 969010 h 1264428"/>
                  <a:gd name="connsiteX79" fmla="*/ 574997 w 1158345"/>
                  <a:gd name="connsiteY79" fmla="*/ 916252 h 1264428"/>
                  <a:gd name="connsiteX80" fmla="*/ 559726 w 1158345"/>
                  <a:gd name="connsiteY80" fmla="*/ 925415 h 1264428"/>
                  <a:gd name="connsiteX81" fmla="*/ 532238 w 1158345"/>
                  <a:gd name="connsiteY81" fmla="*/ 913198 h 1264428"/>
                  <a:gd name="connsiteX82" fmla="*/ 486425 w 1158345"/>
                  <a:gd name="connsiteY82" fmla="*/ 928469 h 1264428"/>
                  <a:gd name="connsiteX83" fmla="*/ 419233 w 1158345"/>
                  <a:gd name="connsiteY83" fmla="*/ 952902 h 1264428"/>
                  <a:gd name="connsiteX84" fmla="*/ 379529 w 1158345"/>
                  <a:gd name="connsiteY84" fmla="*/ 949848 h 1264428"/>
                  <a:gd name="connsiteX85" fmla="*/ 360997 w 1158345"/>
                  <a:gd name="connsiteY85" fmla="*/ 962450 h 1264428"/>
                  <a:gd name="connsiteX86" fmla="*/ 91440 w 1158345"/>
                  <a:gd name="connsiteY86" fmla="*/ 539057 h 1264428"/>
                  <a:gd name="connsiteX0" fmla="*/ 284472 w 1081820"/>
                  <a:gd name="connsiteY0" fmla="*/ 32302 h 1264428"/>
                  <a:gd name="connsiteX1" fmla="*/ 296896 w 1081820"/>
                  <a:gd name="connsiteY1" fmla="*/ 18325 h 1264428"/>
                  <a:gd name="connsiteX2" fmla="*/ 321329 w 1081820"/>
                  <a:gd name="connsiteY2" fmla="*/ 30542 h 1264428"/>
                  <a:gd name="connsiteX3" fmla="*/ 333546 w 1081820"/>
                  <a:gd name="connsiteY3" fmla="*/ 45813 h 1264428"/>
                  <a:gd name="connsiteX4" fmla="*/ 354925 w 1081820"/>
                  <a:gd name="connsiteY4" fmla="*/ 39705 h 1264428"/>
                  <a:gd name="connsiteX5" fmla="*/ 376304 w 1081820"/>
                  <a:gd name="connsiteY5" fmla="*/ 0 h 1264428"/>
                  <a:gd name="connsiteX6" fmla="*/ 397684 w 1081820"/>
                  <a:gd name="connsiteY6" fmla="*/ 88571 h 1264428"/>
                  <a:gd name="connsiteX7" fmla="*/ 422117 w 1081820"/>
                  <a:gd name="connsiteY7" fmla="*/ 103842 h 1264428"/>
                  <a:gd name="connsiteX8" fmla="*/ 431280 w 1081820"/>
                  <a:gd name="connsiteY8" fmla="*/ 158817 h 1264428"/>
                  <a:gd name="connsiteX9" fmla="*/ 403792 w 1081820"/>
                  <a:gd name="connsiteY9" fmla="*/ 171034 h 1264428"/>
                  <a:gd name="connsiteX10" fmla="*/ 406846 w 1081820"/>
                  <a:gd name="connsiteY10" fmla="*/ 201576 h 1264428"/>
                  <a:gd name="connsiteX11" fmla="*/ 370196 w 1081820"/>
                  <a:gd name="connsiteY11" fmla="*/ 247388 h 1264428"/>
                  <a:gd name="connsiteX12" fmla="*/ 382413 w 1081820"/>
                  <a:gd name="connsiteY12" fmla="*/ 284038 h 1264428"/>
                  <a:gd name="connsiteX13" fmla="*/ 397684 w 1081820"/>
                  <a:gd name="connsiteY13" fmla="*/ 345122 h 1264428"/>
                  <a:gd name="connsiteX14" fmla="*/ 422117 w 1081820"/>
                  <a:gd name="connsiteY14" fmla="*/ 372609 h 1264428"/>
                  <a:gd name="connsiteX15" fmla="*/ 446551 w 1081820"/>
                  <a:gd name="connsiteY15" fmla="*/ 372609 h 1264428"/>
                  <a:gd name="connsiteX16" fmla="*/ 458767 w 1081820"/>
                  <a:gd name="connsiteY16" fmla="*/ 360393 h 1264428"/>
                  <a:gd name="connsiteX17" fmla="*/ 516797 w 1081820"/>
                  <a:gd name="connsiteY17" fmla="*/ 360393 h 1264428"/>
                  <a:gd name="connsiteX18" fmla="*/ 516797 w 1081820"/>
                  <a:gd name="connsiteY18" fmla="*/ 378718 h 1264428"/>
                  <a:gd name="connsiteX19" fmla="*/ 483201 w 1081820"/>
                  <a:gd name="connsiteY19" fmla="*/ 448964 h 1264428"/>
                  <a:gd name="connsiteX20" fmla="*/ 480147 w 1081820"/>
                  <a:gd name="connsiteY20" fmla="*/ 464235 h 1264428"/>
                  <a:gd name="connsiteX21" fmla="*/ 492363 w 1081820"/>
                  <a:gd name="connsiteY21" fmla="*/ 485614 h 1264428"/>
                  <a:gd name="connsiteX22" fmla="*/ 498472 w 1081820"/>
                  <a:gd name="connsiteY22" fmla="*/ 513101 h 1264428"/>
                  <a:gd name="connsiteX23" fmla="*/ 541230 w 1081820"/>
                  <a:gd name="connsiteY23" fmla="*/ 552806 h 1264428"/>
                  <a:gd name="connsiteX24" fmla="*/ 629801 w 1081820"/>
                  <a:gd name="connsiteY24" fmla="*/ 552806 h 1264428"/>
                  <a:gd name="connsiteX25" fmla="*/ 626747 w 1081820"/>
                  <a:gd name="connsiteY25" fmla="*/ 522264 h 1264428"/>
                  <a:gd name="connsiteX26" fmla="*/ 669506 w 1081820"/>
                  <a:gd name="connsiteY26" fmla="*/ 513101 h 1264428"/>
                  <a:gd name="connsiteX27" fmla="*/ 718373 w 1081820"/>
                  <a:gd name="connsiteY27" fmla="*/ 540589 h 1264428"/>
                  <a:gd name="connsiteX28" fmla="*/ 761131 w 1081820"/>
                  <a:gd name="connsiteY28" fmla="*/ 473397 h 1264428"/>
                  <a:gd name="connsiteX29" fmla="*/ 782510 w 1081820"/>
                  <a:gd name="connsiteY29" fmla="*/ 458126 h 1264428"/>
                  <a:gd name="connsiteX30" fmla="*/ 791673 w 1081820"/>
                  <a:gd name="connsiteY30" fmla="*/ 445910 h 1264428"/>
                  <a:gd name="connsiteX31" fmla="*/ 755023 w 1081820"/>
                  <a:gd name="connsiteY31" fmla="*/ 397043 h 1264428"/>
                  <a:gd name="connsiteX32" fmla="*/ 767239 w 1081820"/>
                  <a:gd name="connsiteY32" fmla="*/ 372609 h 1264428"/>
                  <a:gd name="connsiteX33" fmla="*/ 794727 w 1081820"/>
                  <a:gd name="connsiteY33" fmla="*/ 339014 h 1264428"/>
                  <a:gd name="connsiteX34" fmla="*/ 806944 w 1081820"/>
                  <a:gd name="connsiteY34" fmla="*/ 314580 h 1264428"/>
                  <a:gd name="connsiteX35" fmla="*/ 855811 w 1081820"/>
                  <a:gd name="connsiteY35" fmla="*/ 314580 h 1264428"/>
                  <a:gd name="connsiteX36" fmla="*/ 858865 w 1081820"/>
                  <a:gd name="connsiteY36" fmla="*/ 360393 h 1264428"/>
                  <a:gd name="connsiteX37" fmla="*/ 858865 w 1081820"/>
                  <a:gd name="connsiteY37" fmla="*/ 403151 h 1264428"/>
                  <a:gd name="connsiteX38" fmla="*/ 858865 w 1081820"/>
                  <a:gd name="connsiteY38" fmla="*/ 448964 h 1264428"/>
                  <a:gd name="connsiteX39" fmla="*/ 858865 w 1081820"/>
                  <a:gd name="connsiteY39" fmla="*/ 473397 h 1264428"/>
                  <a:gd name="connsiteX40" fmla="*/ 892461 w 1081820"/>
                  <a:gd name="connsiteY40" fmla="*/ 494776 h 1264428"/>
                  <a:gd name="connsiteX41" fmla="*/ 895515 w 1081820"/>
                  <a:gd name="connsiteY41" fmla="*/ 516156 h 1264428"/>
                  <a:gd name="connsiteX42" fmla="*/ 926057 w 1081820"/>
                  <a:gd name="connsiteY42" fmla="*/ 519210 h 1264428"/>
                  <a:gd name="connsiteX43" fmla="*/ 916894 w 1081820"/>
                  <a:gd name="connsiteY43" fmla="*/ 543643 h 1264428"/>
                  <a:gd name="connsiteX44" fmla="*/ 938274 w 1081820"/>
                  <a:gd name="connsiteY44" fmla="*/ 598618 h 1264428"/>
                  <a:gd name="connsiteX45" fmla="*/ 938274 w 1081820"/>
                  <a:gd name="connsiteY45" fmla="*/ 623052 h 1264428"/>
                  <a:gd name="connsiteX46" fmla="*/ 947436 w 1081820"/>
                  <a:gd name="connsiteY46" fmla="*/ 650539 h 1264428"/>
                  <a:gd name="connsiteX47" fmla="*/ 950490 w 1081820"/>
                  <a:gd name="connsiteY47" fmla="*/ 662756 h 1264428"/>
                  <a:gd name="connsiteX48" fmla="*/ 974924 w 1081820"/>
                  <a:gd name="connsiteY48" fmla="*/ 668864 h 1264428"/>
                  <a:gd name="connsiteX49" fmla="*/ 1011574 w 1081820"/>
                  <a:gd name="connsiteY49" fmla="*/ 668864 h 1264428"/>
                  <a:gd name="connsiteX50" fmla="*/ 1011574 w 1081820"/>
                  <a:gd name="connsiteY50" fmla="*/ 693298 h 1264428"/>
                  <a:gd name="connsiteX51" fmla="*/ 1066549 w 1081820"/>
                  <a:gd name="connsiteY51" fmla="*/ 699406 h 1264428"/>
                  <a:gd name="connsiteX52" fmla="*/ 1054332 w 1081820"/>
                  <a:gd name="connsiteY52" fmla="*/ 729948 h 1264428"/>
                  <a:gd name="connsiteX53" fmla="*/ 1069603 w 1081820"/>
                  <a:gd name="connsiteY53" fmla="*/ 757435 h 1264428"/>
                  <a:gd name="connsiteX54" fmla="*/ 1081820 w 1081820"/>
                  <a:gd name="connsiteY54" fmla="*/ 803248 h 1264428"/>
                  <a:gd name="connsiteX55" fmla="*/ 1020736 w 1081820"/>
                  <a:gd name="connsiteY55" fmla="*/ 827681 h 1264428"/>
                  <a:gd name="connsiteX56" fmla="*/ 1032953 w 1081820"/>
                  <a:gd name="connsiteY56" fmla="*/ 946794 h 1264428"/>
                  <a:gd name="connsiteX57" fmla="*/ 1023791 w 1081820"/>
                  <a:gd name="connsiteY57" fmla="*/ 1013986 h 1264428"/>
                  <a:gd name="connsiteX58" fmla="*/ 999357 w 1081820"/>
                  <a:gd name="connsiteY58" fmla="*/ 1056744 h 1264428"/>
                  <a:gd name="connsiteX59" fmla="*/ 929111 w 1081820"/>
                  <a:gd name="connsiteY59" fmla="*/ 1078124 h 1264428"/>
                  <a:gd name="connsiteX60" fmla="*/ 941328 w 1081820"/>
                  <a:gd name="connsiteY60" fmla="*/ 1194182 h 1264428"/>
                  <a:gd name="connsiteX61" fmla="*/ 950490 w 1081820"/>
                  <a:gd name="connsiteY61" fmla="*/ 1221670 h 1264428"/>
                  <a:gd name="connsiteX62" fmla="*/ 950490 w 1081820"/>
                  <a:gd name="connsiteY62" fmla="*/ 1252211 h 1264428"/>
                  <a:gd name="connsiteX63" fmla="*/ 932165 w 1081820"/>
                  <a:gd name="connsiteY63" fmla="*/ 1264428 h 1264428"/>
                  <a:gd name="connsiteX64" fmla="*/ 904678 w 1081820"/>
                  <a:gd name="connsiteY64" fmla="*/ 1249157 h 1264428"/>
                  <a:gd name="connsiteX65" fmla="*/ 907732 w 1081820"/>
                  <a:gd name="connsiteY65" fmla="*/ 1203345 h 1264428"/>
                  <a:gd name="connsiteX66" fmla="*/ 843594 w 1081820"/>
                  <a:gd name="connsiteY66" fmla="*/ 1151424 h 1264428"/>
                  <a:gd name="connsiteX67" fmla="*/ 816106 w 1081820"/>
                  <a:gd name="connsiteY67" fmla="*/ 1163640 h 1264428"/>
                  <a:gd name="connsiteX68" fmla="*/ 755023 w 1081820"/>
                  <a:gd name="connsiteY68" fmla="*/ 1126990 h 1264428"/>
                  <a:gd name="connsiteX69" fmla="*/ 736698 w 1081820"/>
                  <a:gd name="connsiteY69" fmla="*/ 1126990 h 1264428"/>
                  <a:gd name="connsiteX70" fmla="*/ 724481 w 1081820"/>
                  <a:gd name="connsiteY70" fmla="*/ 1093394 h 1264428"/>
                  <a:gd name="connsiteX71" fmla="*/ 703102 w 1081820"/>
                  <a:gd name="connsiteY71" fmla="*/ 1102557 h 1264428"/>
                  <a:gd name="connsiteX72" fmla="*/ 632856 w 1081820"/>
                  <a:gd name="connsiteY72" fmla="*/ 1038419 h 1264428"/>
                  <a:gd name="connsiteX73" fmla="*/ 599260 w 1081820"/>
                  <a:gd name="connsiteY73" fmla="*/ 1010932 h 1264428"/>
                  <a:gd name="connsiteX74" fmla="*/ 565779 w 1081820"/>
                  <a:gd name="connsiteY74" fmla="*/ 993075 h 1264428"/>
                  <a:gd name="connsiteX75" fmla="*/ 540467 w 1081820"/>
                  <a:gd name="connsiteY75" fmla="*/ 1022004 h 1264428"/>
                  <a:gd name="connsiteX76" fmla="*/ 506107 w 1081820"/>
                  <a:gd name="connsiteY76" fmla="*/ 1014368 h 1264428"/>
                  <a:gd name="connsiteX77" fmla="*/ 539760 w 1081820"/>
                  <a:gd name="connsiteY77" fmla="*/ 969010 h 1264428"/>
                  <a:gd name="connsiteX78" fmla="*/ 498472 w 1081820"/>
                  <a:gd name="connsiteY78" fmla="*/ 916252 h 1264428"/>
                  <a:gd name="connsiteX79" fmla="*/ 483201 w 1081820"/>
                  <a:gd name="connsiteY79" fmla="*/ 925415 h 1264428"/>
                  <a:gd name="connsiteX80" fmla="*/ 455713 w 1081820"/>
                  <a:gd name="connsiteY80" fmla="*/ 913198 h 1264428"/>
                  <a:gd name="connsiteX81" fmla="*/ 409900 w 1081820"/>
                  <a:gd name="connsiteY81" fmla="*/ 928469 h 1264428"/>
                  <a:gd name="connsiteX82" fmla="*/ 342708 w 1081820"/>
                  <a:gd name="connsiteY82" fmla="*/ 952902 h 1264428"/>
                  <a:gd name="connsiteX83" fmla="*/ 303004 w 1081820"/>
                  <a:gd name="connsiteY83" fmla="*/ 949848 h 1264428"/>
                  <a:gd name="connsiteX84" fmla="*/ 284472 w 1081820"/>
                  <a:gd name="connsiteY84" fmla="*/ 962450 h 1264428"/>
                  <a:gd name="connsiteX85" fmla="*/ 14915 w 1081820"/>
                  <a:gd name="connsiteY85" fmla="*/ 539057 h 1264428"/>
                  <a:gd name="connsiteX0" fmla="*/ 0 w 797348"/>
                  <a:gd name="connsiteY0" fmla="*/ 32302 h 1264428"/>
                  <a:gd name="connsiteX1" fmla="*/ 12424 w 797348"/>
                  <a:gd name="connsiteY1" fmla="*/ 18325 h 1264428"/>
                  <a:gd name="connsiteX2" fmla="*/ 36857 w 797348"/>
                  <a:gd name="connsiteY2" fmla="*/ 30542 h 1264428"/>
                  <a:gd name="connsiteX3" fmla="*/ 49074 w 797348"/>
                  <a:gd name="connsiteY3" fmla="*/ 45813 h 1264428"/>
                  <a:gd name="connsiteX4" fmla="*/ 70453 w 797348"/>
                  <a:gd name="connsiteY4" fmla="*/ 39705 h 1264428"/>
                  <a:gd name="connsiteX5" fmla="*/ 91832 w 797348"/>
                  <a:gd name="connsiteY5" fmla="*/ 0 h 1264428"/>
                  <a:gd name="connsiteX6" fmla="*/ 113212 w 797348"/>
                  <a:gd name="connsiteY6" fmla="*/ 88571 h 1264428"/>
                  <a:gd name="connsiteX7" fmla="*/ 137645 w 797348"/>
                  <a:gd name="connsiteY7" fmla="*/ 103842 h 1264428"/>
                  <a:gd name="connsiteX8" fmla="*/ 146808 w 797348"/>
                  <a:gd name="connsiteY8" fmla="*/ 158817 h 1264428"/>
                  <a:gd name="connsiteX9" fmla="*/ 119320 w 797348"/>
                  <a:gd name="connsiteY9" fmla="*/ 171034 h 1264428"/>
                  <a:gd name="connsiteX10" fmla="*/ 122374 w 797348"/>
                  <a:gd name="connsiteY10" fmla="*/ 201576 h 1264428"/>
                  <a:gd name="connsiteX11" fmla="*/ 85724 w 797348"/>
                  <a:gd name="connsiteY11" fmla="*/ 247388 h 1264428"/>
                  <a:gd name="connsiteX12" fmla="*/ 97941 w 797348"/>
                  <a:gd name="connsiteY12" fmla="*/ 284038 h 1264428"/>
                  <a:gd name="connsiteX13" fmla="*/ 113212 w 797348"/>
                  <a:gd name="connsiteY13" fmla="*/ 345122 h 1264428"/>
                  <a:gd name="connsiteX14" fmla="*/ 137645 w 797348"/>
                  <a:gd name="connsiteY14" fmla="*/ 372609 h 1264428"/>
                  <a:gd name="connsiteX15" fmla="*/ 162079 w 797348"/>
                  <a:gd name="connsiteY15" fmla="*/ 372609 h 1264428"/>
                  <a:gd name="connsiteX16" fmla="*/ 174295 w 797348"/>
                  <a:gd name="connsiteY16" fmla="*/ 360393 h 1264428"/>
                  <a:gd name="connsiteX17" fmla="*/ 232325 w 797348"/>
                  <a:gd name="connsiteY17" fmla="*/ 360393 h 1264428"/>
                  <a:gd name="connsiteX18" fmla="*/ 232325 w 797348"/>
                  <a:gd name="connsiteY18" fmla="*/ 378718 h 1264428"/>
                  <a:gd name="connsiteX19" fmla="*/ 198729 w 797348"/>
                  <a:gd name="connsiteY19" fmla="*/ 448964 h 1264428"/>
                  <a:gd name="connsiteX20" fmla="*/ 195675 w 797348"/>
                  <a:gd name="connsiteY20" fmla="*/ 464235 h 1264428"/>
                  <a:gd name="connsiteX21" fmla="*/ 207891 w 797348"/>
                  <a:gd name="connsiteY21" fmla="*/ 485614 h 1264428"/>
                  <a:gd name="connsiteX22" fmla="*/ 214000 w 797348"/>
                  <a:gd name="connsiteY22" fmla="*/ 513101 h 1264428"/>
                  <a:gd name="connsiteX23" fmla="*/ 256758 w 797348"/>
                  <a:gd name="connsiteY23" fmla="*/ 552806 h 1264428"/>
                  <a:gd name="connsiteX24" fmla="*/ 345329 w 797348"/>
                  <a:gd name="connsiteY24" fmla="*/ 552806 h 1264428"/>
                  <a:gd name="connsiteX25" fmla="*/ 342275 w 797348"/>
                  <a:gd name="connsiteY25" fmla="*/ 522264 h 1264428"/>
                  <a:gd name="connsiteX26" fmla="*/ 385034 w 797348"/>
                  <a:gd name="connsiteY26" fmla="*/ 513101 h 1264428"/>
                  <a:gd name="connsiteX27" fmla="*/ 433901 w 797348"/>
                  <a:gd name="connsiteY27" fmla="*/ 540589 h 1264428"/>
                  <a:gd name="connsiteX28" fmla="*/ 476659 w 797348"/>
                  <a:gd name="connsiteY28" fmla="*/ 473397 h 1264428"/>
                  <a:gd name="connsiteX29" fmla="*/ 498038 w 797348"/>
                  <a:gd name="connsiteY29" fmla="*/ 458126 h 1264428"/>
                  <a:gd name="connsiteX30" fmla="*/ 507201 w 797348"/>
                  <a:gd name="connsiteY30" fmla="*/ 445910 h 1264428"/>
                  <a:gd name="connsiteX31" fmla="*/ 470551 w 797348"/>
                  <a:gd name="connsiteY31" fmla="*/ 397043 h 1264428"/>
                  <a:gd name="connsiteX32" fmla="*/ 482767 w 797348"/>
                  <a:gd name="connsiteY32" fmla="*/ 372609 h 1264428"/>
                  <a:gd name="connsiteX33" fmla="*/ 510255 w 797348"/>
                  <a:gd name="connsiteY33" fmla="*/ 339014 h 1264428"/>
                  <a:gd name="connsiteX34" fmla="*/ 522472 w 797348"/>
                  <a:gd name="connsiteY34" fmla="*/ 314580 h 1264428"/>
                  <a:gd name="connsiteX35" fmla="*/ 571339 w 797348"/>
                  <a:gd name="connsiteY35" fmla="*/ 314580 h 1264428"/>
                  <a:gd name="connsiteX36" fmla="*/ 574393 w 797348"/>
                  <a:gd name="connsiteY36" fmla="*/ 360393 h 1264428"/>
                  <a:gd name="connsiteX37" fmla="*/ 574393 w 797348"/>
                  <a:gd name="connsiteY37" fmla="*/ 403151 h 1264428"/>
                  <a:gd name="connsiteX38" fmla="*/ 574393 w 797348"/>
                  <a:gd name="connsiteY38" fmla="*/ 448964 h 1264428"/>
                  <a:gd name="connsiteX39" fmla="*/ 574393 w 797348"/>
                  <a:gd name="connsiteY39" fmla="*/ 473397 h 1264428"/>
                  <a:gd name="connsiteX40" fmla="*/ 607989 w 797348"/>
                  <a:gd name="connsiteY40" fmla="*/ 494776 h 1264428"/>
                  <a:gd name="connsiteX41" fmla="*/ 611043 w 797348"/>
                  <a:gd name="connsiteY41" fmla="*/ 516156 h 1264428"/>
                  <a:gd name="connsiteX42" fmla="*/ 641585 w 797348"/>
                  <a:gd name="connsiteY42" fmla="*/ 519210 h 1264428"/>
                  <a:gd name="connsiteX43" fmla="*/ 632422 w 797348"/>
                  <a:gd name="connsiteY43" fmla="*/ 543643 h 1264428"/>
                  <a:gd name="connsiteX44" fmla="*/ 653802 w 797348"/>
                  <a:gd name="connsiteY44" fmla="*/ 598618 h 1264428"/>
                  <a:gd name="connsiteX45" fmla="*/ 653802 w 797348"/>
                  <a:gd name="connsiteY45" fmla="*/ 623052 h 1264428"/>
                  <a:gd name="connsiteX46" fmla="*/ 662964 w 797348"/>
                  <a:gd name="connsiteY46" fmla="*/ 650539 h 1264428"/>
                  <a:gd name="connsiteX47" fmla="*/ 666018 w 797348"/>
                  <a:gd name="connsiteY47" fmla="*/ 662756 h 1264428"/>
                  <a:gd name="connsiteX48" fmla="*/ 690452 w 797348"/>
                  <a:gd name="connsiteY48" fmla="*/ 668864 h 1264428"/>
                  <a:gd name="connsiteX49" fmla="*/ 727102 w 797348"/>
                  <a:gd name="connsiteY49" fmla="*/ 668864 h 1264428"/>
                  <a:gd name="connsiteX50" fmla="*/ 727102 w 797348"/>
                  <a:gd name="connsiteY50" fmla="*/ 693298 h 1264428"/>
                  <a:gd name="connsiteX51" fmla="*/ 782077 w 797348"/>
                  <a:gd name="connsiteY51" fmla="*/ 699406 h 1264428"/>
                  <a:gd name="connsiteX52" fmla="*/ 769860 w 797348"/>
                  <a:gd name="connsiteY52" fmla="*/ 729948 h 1264428"/>
                  <a:gd name="connsiteX53" fmla="*/ 785131 w 797348"/>
                  <a:gd name="connsiteY53" fmla="*/ 757435 h 1264428"/>
                  <a:gd name="connsiteX54" fmla="*/ 797348 w 797348"/>
                  <a:gd name="connsiteY54" fmla="*/ 803248 h 1264428"/>
                  <a:gd name="connsiteX55" fmla="*/ 736264 w 797348"/>
                  <a:gd name="connsiteY55" fmla="*/ 827681 h 1264428"/>
                  <a:gd name="connsiteX56" fmla="*/ 748481 w 797348"/>
                  <a:gd name="connsiteY56" fmla="*/ 946794 h 1264428"/>
                  <a:gd name="connsiteX57" fmla="*/ 739319 w 797348"/>
                  <a:gd name="connsiteY57" fmla="*/ 1013986 h 1264428"/>
                  <a:gd name="connsiteX58" fmla="*/ 714885 w 797348"/>
                  <a:gd name="connsiteY58" fmla="*/ 1056744 h 1264428"/>
                  <a:gd name="connsiteX59" fmla="*/ 644639 w 797348"/>
                  <a:gd name="connsiteY59" fmla="*/ 1078124 h 1264428"/>
                  <a:gd name="connsiteX60" fmla="*/ 656856 w 797348"/>
                  <a:gd name="connsiteY60" fmla="*/ 1194182 h 1264428"/>
                  <a:gd name="connsiteX61" fmla="*/ 666018 w 797348"/>
                  <a:gd name="connsiteY61" fmla="*/ 1221670 h 1264428"/>
                  <a:gd name="connsiteX62" fmla="*/ 666018 w 797348"/>
                  <a:gd name="connsiteY62" fmla="*/ 1252211 h 1264428"/>
                  <a:gd name="connsiteX63" fmla="*/ 647693 w 797348"/>
                  <a:gd name="connsiteY63" fmla="*/ 1264428 h 1264428"/>
                  <a:gd name="connsiteX64" fmla="*/ 620206 w 797348"/>
                  <a:gd name="connsiteY64" fmla="*/ 1249157 h 1264428"/>
                  <a:gd name="connsiteX65" fmla="*/ 623260 w 797348"/>
                  <a:gd name="connsiteY65" fmla="*/ 1203345 h 1264428"/>
                  <a:gd name="connsiteX66" fmla="*/ 559122 w 797348"/>
                  <a:gd name="connsiteY66" fmla="*/ 1151424 h 1264428"/>
                  <a:gd name="connsiteX67" fmla="*/ 531634 w 797348"/>
                  <a:gd name="connsiteY67" fmla="*/ 1163640 h 1264428"/>
                  <a:gd name="connsiteX68" fmla="*/ 470551 w 797348"/>
                  <a:gd name="connsiteY68" fmla="*/ 1126990 h 1264428"/>
                  <a:gd name="connsiteX69" fmla="*/ 452226 w 797348"/>
                  <a:gd name="connsiteY69" fmla="*/ 1126990 h 1264428"/>
                  <a:gd name="connsiteX70" fmla="*/ 440009 w 797348"/>
                  <a:gd name="connsiteY70" fmla="*/ 1093394 h 1264428"/>
                  <a:gd name="connsiteX71" fmla="*/ 418630 w 797348"/>
                  <a:gd name="connsiteY71" fmla="*/ 1102557 h 1264428"/>
                  <a:gd name="connsiteX72" fmla="*/ 348384 w 797348"/>
                  <a:gd name="connsiteY72" fmla="*/ 1038419 h 1264428"/>
                  <a:gd name="connsiteX73" fmla="*/ 314788 w 797348"/>
                  <a:gd name="connsiteY73" fmla="*/ 1010932 h 1264428"/>
                  <a:gd name="connsiteX74" fmla="*/ 281307 w 797348"/>
                  <a:gd name="connsiteY74" fmla="*/ 993075 h 1264428"/>
                  <a:gd name="connsiteX75" fmla="*/ 255995 w 797348"/>
                  <a:gd name="connsiteY75" fmla="*/ 1022004 h 1264428"/>
                  <a:gd name="connsiteX76" fmla="*/ 221635 w 797348"/>
                  <a:gd name="connsiteY76" fmla="*/ 1014368 h 1264428"/>
                  <a:gd name="connsiteX77" fmla="*/ 255288 w 797348"/>
                  <a:gd name="connsiteY77" fmla="*/ 969010 h 1264428"/>
                  <a:gd name="connsiteX78" fmla="*/ 214000 w 797348"/>
                  <a:gd name="connsiteY78" fmla="*/ 916252 h 1264428"/>
                  <a:gd name="connsiteX79" fmla="*/ 198729 w 797348"/>
                  <a:gd name="connsiteY79" fmla="*/ 925415 h 1264428"/>
                  <a:gd name="connsiteX80" fmla="*/ 171241 w 797348"/>
                  <a:gd name="connsiteY80" fmla="*/ 913198 h 1264428"/>
                  <a:gd name="connsiteX81" fmla="*/ 125428 w 797348"/>
                  <a:gd name="connsiteY81" fmla="*/ 928469 h 1264428"/>
                  <a:gd name="connsiteX82" fmla="*/ 58236 w 797348"/>
                  <a:gd name="connsiteY82" fmla="*/ 952902 h 1264428"/>
                  <a:gd name="connsiteX83" fmla="*/ 18532 w 797348"/>
                  <a:gd name="connsiteY83" fmla="*/ 949848 h 1264428"/>
                  <a:gd name="connsiteX84" fmla="*/ 0 w 797348"/>
                  <a:gd name="connsiteY84" fmla="*/ 962450 h 12644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</a:cxnLst>
                <a:rect l="l" t="t" r="r" b="b"/>
                <a:pathLst>
                  <a:path w="797348" h="1264428">
                    <a:moveTo>
                      <a:pt x="0" y="32302"/>
                    </a:moveTo>
                    <a:lnTo>
                      <a:pt x="12424" y="18325"/>
                    </a:lnTo>
                    <a:lnTo>
                      <a:pt x="36857" y="30542"/>
                    </a:lnTo>
                    <a:lnTo>
                      <a:pt x="49074" y="45813"/>
                    </a:lnTo>
                    <a:lnTo>
                      <a:pt x="70453" y="39705"/>
                    </a:lnTo>
                    <a:lnTo>
                      <a:pt x="91832" y="0"/>
                    </a:lnTo>
                    <a:lnTo>
                      <a:pt x="113212" y="88571"/>
                    </a:lnTo>
                    <a:lnTo>
                      <a:pt x="137645" y="103842"/>
                    </a:lnTo>
                    <a:lnTo>
                      <a:pt x="146808" y="158817"/>
                    </a:lnTo>
                    <a:lnTo>
                      <a:pt x="119320" y="171034"/>
                    </a:lnTo>
                    <a:lnTo>
                      <a:pt x="122374" y="201576"/>
                    </a:lnTo>
                    <a:lnTo>
                      <a:pt x="85724" y="247388"/>
                    </a:lnTo>
                    <a:lnTo>
                      <a:pt x="97941" y="284038"/>
                    </a:lnTo>
                    <a:lnTo>
                      <a:pt x="113212" y="345122"/>
                    </a:lnTo>
                    <a:lnTo>
                      <a:pt x="137645" y="372609"/>
                    </a:lnTo>
                    <a:lnTo>
                      <a:pt x="162079" y="372609"/>
                    </a:lnTo>
                    <a:lnTo>
                      <a:pt x="174295" y="360393"/>
                    </a:lnTo>
                    <a:lnTo>
                      <a:pt x="232325" y="360393"/>
                    </a:lnTo>
                    <a:lnTo>
                      <a:pt x="232325" y="378718"/>
                    </a:lnTo>
                    <a:lnTo>
                      <a:pt x="198729" y="448964"/>
                    </a:lnTo>
                    <a:lnTo>
                      <a:pt x="195675" y="464235"/>
                    </a:lnTo>
                    <a:lnTo>
                      <a:pt x="207891" y="485614"/>
                    </a:lnTo>
                    <a:lnTo>
                      <a:pt x="214000" y="513101"/>
                    </a:lnTo>
                    <a:lnTo>
                      <a:pt x="256758" y="552806"/>
                    </a:lnTo>
                    <a:lnTo>
                      <a:pt x="345329" y="552806"/>
                    </a:lnTo>
                    <a:lnTo>
                      <a:pt x="342275" y="522264"/>
                    </a:lnTo>
                    <a:lnTo>
                      <a:pt x="385034" y="513101"/>
                    </a:lnTo>
                    <a:lnTo>
                      <a:pt x="433901" y="540589"/>
                    </a:lnTo>
                    <a:lnTo>
                      <a:pt x="476659" y="473397"/>
                    </a:lnTo>
                    <a:lnTo>
                      <a:pt x="498038" y="458126"/>
                    </a:lnTo>
                    <a:lnTo>
                      <a:pt x="507201" y="445910"/>
                    </a:lnTo>
                    <a:lnTo>
                      <a:pt x="470551" y="397043"/>
                    </a:lnTo>
                    <a:lnTo>
                      <a:pt x="482767" y="372609"/>
                    </a:lnTo>
                    <a:lnTo>
                      <a:pt x="510255" y="339014"/>
                    </a:lnTo>
                    <a:lnTo>
                      <a:pt x="522472" y="314580"/>
                    </a:lnTo>
                    <a:lnTo>
                      <a:pt x="571339" y="314580"/>
                    </a:lnTo>
                    <a:lnTo>
                      <a:pt x="574393" y="360393"/>
                    </a:lnTo>
                    <a:lnTo>
                      <a:pt x="574393" y="403151"/>
                    </a:lnTo>
                    <a:lnTo>
                      <a:pt x="574393" y="448964"/>
                    </a:lnTo>
                    <a:lnTo>
                      <a:pt x="574393" y="473397"/>
                    </a:lnTo>
                    <a:lnTo>
                      <a:pt x="607989" y="494776"/>
                    </a:lnTo>
                    <a:lnTo>
                      <a:pt x="611043" y="516156"/>
                    </a:lnTo>
                    <a:lnTo>
                      <a:pt x="641585" y="519210"/>
                    </a:lnTo>
                    <a:lnTo>
                      <a:pt x="632422" y="543643"/>
                    </a:lnTo>
                    <a:lnTo>
                      <a:pt x="653802" y="598618"/>
                    </a:lnTo>
                    <a:lnTo>
                      <a:pt x="653802" y="623052"/>
                    </a:lnTo>
                    <a:lnTo>
                      <a:pt x="662964" y="650539"/>
                    </a:lnTo>
                    <a:lnTo>
                      <a:pt x="666018" y="662756"/>
                    </a:lnTo>
                    <a:lnTo>
                      <a:pt x="690452" y="668864"/>
                    </a:lnTo>
                    <a:lnTo>
                      <a:pt x="727102" y="668864"/>
                    </a:lnTo>
                    <a:lnTo>
                      <a:pt x="727102" y="693298"/>
                    </a:lnTo>
                    <a:lnTo>
                      <a:pt x="782077" y="699406"/>
                    </a:lnTo>
                    <a:lnTo>
                      <a:pt x="769860" y="729948"/>
                    </a:lnTo>
                    <a:lnTo>
                      <a:pt x="785131" y="757435"/>
                    </a:lnTo>
                    <a:lnTo>
                      <a:pt x="797348" y="803248"/>
                    </a:lnTo>
                    <a:lnTo>
                      <a:pt x="736264" y="827681"/>
                    </a:lnTo>
                    <a:lnTo>
                      <a:pt x="748481" y="946794"/>
                    </a:lnTo>
                    <a:lnTo>
                      <a:pt x="739319" y="1013986"/>
                    </a:lnTo>
                    <a:lnTo>
                      <a:pt x="714885" y="1056744"/>
                    </a:lnTo>
                    <a:lnTo>
                      <a:pt x="644639" y="1078124"/>
                    </a:lnTo>
                    <a:lnTo>
                      <a:pt x="656856" y="1194182"/>
                    </a:lnTo>
                    <a:lnTo>
                      <a:pt x="666018" y="1221670"/>
                    </a:lnTo>
                    <a:lnTo>
                      <a:pt x="666018" y="1252211"/>
                    </a:lnTo>
                    <a:lnTo>
                      <a:pt x="647693" y="1264428"/>
                    </a:lnTo>
                    <a:lnTo>
                      <a:pt x="620206" y="1249157"/>
                    </a:lnTo>
                    <a:lnTo>
                      <a:pt x="623260" y="1203345"/>
                    </a:lnTo>
                    <a:lnTo>
                      <a:pt x="559122" y="1151424"/>
                    </a:lnTo>
                    <a:lnTo>
                      <a:pt x="531634" y="1163640"/>
                    </a:lnTo>
                    <a:lnTo>
                      <a:pt x="470551" y="1126990"/>
                    </a:lnTo>
                    <a:lnTo>
                      <a:pt x="452226" y="1126990"/>
                    </a:lnTo>
                    <a:lnTo>
                      <a:pt x="440009" y="1093394"/>
                    </a:lnTo>
                    <a:lnTo>
                      <a:pt x="418630" y="1102557"/>
                    </a:lnTo>
                    <a:lnTo>
                      <a:pt x="348384" y="1038419"/>
                    </a:lnTo>
                    <a:lnTo>
                      <a:pt x="314788" y="1010932"/>
                    </a:lnTo>
                    <a:lnTo>
                      <a:pt x="281307" y="993075"/>
                    </a:lnTo>
                    <a:lnTo>
                      <a:pt x="255995" y="1022004"/>
                    </a:lnTo>
                    <a:lnTo>
                      <a:pt x="221635" y="1014368"/>
                    </a:lnTo>
                    <a:lnTo>
                      <a:pt x="255288" y="969010"/>
                    </a:lnTo>
                    <a:lnTo>
                      <a:pt x="214000" y="916252"/>
                    </a:lnTo>
                    <a:lnTo>
                      <a:pt x="198729" y="925415"/>
                    </a:lnTo>
                    <a:lnTo>
                      <a:pt x="171241" y="913198"/>
                    </a:lnTo>
                    <a:lnTo>
                      <a:pt x="125428" y="928469"/>
                    </a:lnTo>
                    <a:lnTo>
                      <a:pt x="58236" y="952902"/>
                    </a:lnTo>
                    <a:lnTo>
                      <a:pt x="18532" y="949848"/>
                    </a:lnTo>
                    <a:lnTo>
                      <a:pt x="0" y="962450"/>
                    </a:lnTo>
                  </a:path>
                </a:pathLst>
              </a:custGeom>
              <a:solidFill>
                <a:srgbClr val="00FF00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40" name="フリーフォーム: 図形 639">
                <a:extLst>
                  <a:ext uri="{FF2B5EF4-FFF2-40B4-BE49-F238E27FC236}">
                    <a16:creationId xmlns:a16="http://schemas.microsoft.com/office/drawing/2014/main" id="{71B9D1C9-CDD1-B694-1D51-E7766C59F07E}"/>
                  </a:ext>
                </a:extLst>
              </p:cNvPr>
              <p:cNvSpPr/>
              <p:nvPr/>
            </p:nvSpPr>
            <p:spPr>
              <a:xfrm>
                <a:off x="756284" y="3765178"/>
                <a:ext cx="2025682" cy="1926420"/>
              </a:xfrm>
              <a:custGeom>
                <a:avLst/>
                <a:gdLst>
                  <a:gd name="connsiteX0" fmla="*/ 4368164 w 5053964"/>
                  <a:gd name="connsiteY0" fmla="*/ 0 h 4806316"/>
                  <a:gd name="connsiteX1" fmla="*/ 4482464 w 5053964"/>
                  <a:gd name="connsiteY1" fmla="*/ 85724 h 4806316"/>
                  <a:gd name="connsiteX2" fmla="*/ 4806316 w 5053964"/>
                  <a:gd name="connsiteY2" fmla="*/ 47624 h 4806316"/>
                  <a:gd name="connsiteX3" fmla="*/ 5053964 w 5053964"/>
                  <a:gd name="connsiteY3" fmla="*/ 95252 h 4806316"/>
                  <a:gd name="connsiteX4" fmla="*/ 4872990 w 5053964"/>
                  <a:gd name="connsiteY4" fmla="*/ 161924 h 4806316"/>
                  <a:gd name="connsiteX5" fmla="*/ 4845108 w 5053964"/>
                  <a:gd name="connsiteY5" fmla="*/ 186092 h 4806316"/>
                  <a:gd name="connsiteX6" fmla="*/ 4846320 w 5053964"/>
                  <a:gd name="connsiteY6" fmla="*/ 173356 h 4806316"/>
                  <a:gd name="connsiteX7" fmla="*/ 4732020 w 5053964"/>
                  <a:gd name="connsiteY7" fmla="*/ 173356 h 4806316"/>
                  <a:gd name="connsiteX8" fmla="*/ 4648200 w 5053964"/>
                  <a:gd name="connsiteY8" fmla="*/ 234316 h 4806316"/>
                  <a:gd name="connsiteX9" fmla="*/ 4754880 w 5053964"/>
                  <a:gd name="connsiteY9" fmla="*/ 462916 h 4806316"/>
                  <a:gd name="connsiteX10" fmla="*/ 4968240 w 5053964"/>
                  <a:gd name="connsiteY10" fmla="*/ 622936 h 4806316"/>
                  <a:gd name="connsiteX11" fmla="*/ 5036820 w 5053964"/>
                  <a:gd name="connsiteY11" fmla="*/ 729616 h 4806316"/>
                  <a:gd name="connsiteX12" fmla="*/ 5021580 w 5053964"/>
                  <a:gd name="connsiteY12" fmla="*/ 790576 h 4806316"/>
                  <a:gd name="connsiteX13" fmla="*/ 5036820 w 5053964"/>
                  <a:gd name="connsiteY13" fmla="*/ 828676 h 4806316"/>
                  <a:gd name="connsiteX14" fmla="*/ 4975860 w 5053964"/>
                  <a:gd name="connsiteY14" fmla="*/ 904876 h 4806316"/>
                  <a:gd name="connsiteX15" fmla="*/ 4975860 w 5053964"/>
                  <a:gd name="connsiteY15" fmla="*/ 1224916 h 4806316"/>
                  <a:gd name="connsiteX16" fmla="*/ 4747260 w 5053964"/>
                  <a:gd name="connsiteY16" fmla="*/ 1308736 h 4806316"/>
                  <a:gd name="connsiteX17" fmla="*/ 4572000 w 5053964"/>
                  <a:gd name="connsiteY17" fmla="*/ 1384936 h 4806316"/>
                  <a:gd name="connsiteX18" fmla="*/ 4533900 w 5053964"/>
                  <a:gd name="connsiteY18" fmla="*/ 1445896 h 4806316"/>
                  <a:gd name="connsiteX19" fmla="*/ 4587240 w 5053964"/>
                  <a:gd name="connsiteY19" fmla="*/ 1453516 h 4806316"/>
                  <a:gd name="connsiteX20" fmla="*/ 4625340 w 5053964"/>
                  <a:gd name="connsiteY20" fmla="*/ 1598296 h 4806316"/>
                  <a:gd name="connsiteX21" fmla="*/ 4503420 w 5053964"/>
                  <a:gd name="connsiteY21" fmla="*/ 1689736 h 4806316"/>
                  <a:gd name="connsiteX22" fmla="*/ 4456930 w 5053964"/>
                  <a:gd name="connsiteY22" fmla="*/ 1915540 h 4806316"/>
                  <a:gd name="connsiteX23" fmla="*/ 4368164 w 5053964"/>
                  <a:gd name="connsiteY23" fmla="*/ 1885952 h 4806316"/>
                  <a:gd name="connsiteX24" fmla="*/ 4206240 w 5053964"/>
                  <a:gd name="connsiteY24" fmla="*/ 1981200 h 4806316"/>
                  <a:gd name="connsiteX25" fmla="*/ 4044316 w 5053964"/>
                  <a:gd name="connsiteY25" fmla="*/ 1866900 h 4806316"/>
                  <a:gd name="connsiteX26" fmla="*/ 3930016 w 5053964"/>
                  <a:gd name="connsiteY26" fmla="*/ 1933576 h 4806316"/>
                  <a:gd name="connsiteX27" fmla="*/ 3787140 w 5053964"/>
                  <a:gd name="connsiteY27" fmla="*/ 1914524 h 4806316"/>
                  <a:gd name="connsiteX28" fmla="*/ 3729990 w 5053964"/>
                  <a:gd name="connsiteY28" fmla="*/ 1838324 h 4806316"/>
                  <a:gd name="connsiteX29" fmla="*/ 3653790 w 5053964"/>
                  <a:gd name="connsiteY29" fmla="*/ 1866900 h 4806316"/>
                  <a:gd name="connsiteX30" fmla="*/ 3520440 w 5053964"/>
                  <a:gd name="connsiteY30" fmla="*/ 1981200 h 4806316"/>
                  <a:gd name="connsiteX31" fmla="*/ 3501390 w 5053964"/>
                  <a:gd name="connsiteY31" fmla="*/ 2076452 h 4806316"/>
                  <a:gd name="connsiteX32" fmla="*/ 3368040 w 5053964"/>
                  <a:gd name="connsiteY32" fmla="*/ 2247900 h 4806316"/>
                  <a:gd name="connsiteX33" fmla="*/ 3310890 w 5053964"/>
                  <a:gd name="connsiteY33" fmla="*/ 2343152 h 4806316"/>
                  <a:gd name="connsiteX34" fmla="*/ 3206116 w 5053964"/>
                  <a:gd name="connsiteY34" fmla="*/ 2409824 h 4806316"/>
                  <a:gd name="connsiteX35" fmla="*/ 3082290 w 5053964"/>
                  <a:gd name="connsiteY35" fmla="*/ 2409824 h 4806316"/>
                  <a:gd name="connsiteX36" fmla="*/ 2929890 w 5053964"/>
                  <a:gd name="connsiteY36" fmla="*/ 2619376 h 4806316"/>
                  <a:gd name="connsiteX37" fmla="*/ 3177540 w 5053964"/>
                  <a:gd name="connsiteY37" fmla="*/ 2705100 h 4806316"/>
                  <a:gd name="connsiteX38" fmla="*/ 3187064 w 5053964"/>
                  <a:gd name="connsiteY38" fmla="*/ 2809876 h 4806316"/>
                  <a:gd name="connsiteX39" fmla="*/ 3072764 w 5053964"/>
                  <a:gd name="connsiteY39" fmla="*/ 2809876 h 4806316"/>
                  <a:gd name="connsiteX40" fmla="*/ 3025140 w 5053964"/>
                  <a:gd name="connsiteY40" fmla="*/ 2886076 h 4806316"/>
                  <a:gd name="connsiteX41" fmla="*/ 2872740 w 5053964"/>
                  <a:gd name="connsiteY41" fmla="*/ 2838452 h 4806316"/>
                  <a:gd name="connsiteX42" fmla="*/ 2644140 w 5053964"/>
                  <a:gd name="connsiteY42" fmla="*/ 2981324 h 4806316"/>
                  <a:gd name="connsiteX43" fmla="*/ 2406016 w 5053964"/>
                  <a:gd name="connsiteY43" fmla="*/ 2971800 h 4806316"/>
                  <a:gd name="connsiteX44" fmla="*/ 2291716 w 5053964"/>
                  <a:gd name="connsiteY44" fmla="*/ 2924176 h 4806316"/>
                  <a:gd name="connsiteX45" fmla="*/ 2272664 w 5053964"/>
                  <a:gd name="connsiteY45" fmla="*/ 3000376 h 4806316"/>
                  <a:gd name="connsiteX46" fmla="*/ 2186940 w 5053964"/>
                  <a:gd name="connsiteY46" fmla="*/ 3076576 h 4806316"/>
                  <a:gd name="connsiteX47" fmla="*/ 2120264 w 5053964"/>
                  <a:gd name="connsiteY47" fmla="*/ 2981324 h 4806316"/>
                  <a:gd name="connsiteX48" fmla="*/ 1977390 w 5053964"/>
                  <a:gd name="connsiteY48" fmla="*/ 3019424 h 4806316"/>
                  <a:gd name="connsiteX49" fmla="*/ 1920240 w 5053964"/>
                  <a:gd name="connsiteY49" fmla="*/ 2990852 h 4806316"/>
                  <a:gd name="connsiteX50" fmla="*/ 1872616 w 5053964"/>
                  <a:gd name="connsiteY50" fmla="*/ 3076576 h 4806316"/>
                  <a:gd name="connsiteX51" fmla="*/ 1786890 w 5053964"/>
                  <a:gd name="connsiteY51" fmla="*/ 2952752 h 4806316"/>
                  <a:gd name="connsiteX52" fmla="*/ 1710690 w 5053964"/>
                  <a:gd name="connsiteY52" fmla="*/ 2952752 h 4806316"/>
                  <a:gd name="connsiteX53" fmla="*/ 1710690 w 5053964"/>
                  <a:gd name="connsiteY53" fmla="*/ 3067052 h 4806316"/>
                  <a:gd name="connsiteX54" fmla="*/ 1663064 w 5053964"/>
                  <a:gd name="connsiteY54" fmla="*/ 3171824 h 4806316"/>
                  <a:gd name="connsiteX55" fmla="*/ 1463040 w 5053964"/>
                  <a:gd name="connsiteY55" fmla="*/ 3276600 h 4806316"/>
                  <a:gd name="connsiteX56" fmla="*/ 1405890 w 5053964"/>
                  <a:gd name="connsiteY56" fmla="*/ 3352800 h 4806316"/>
                  <a:gd name="connsiteX57" fmla="*/ 1472564 w 5053964"/>
                  <a:gd name="connsiteY57" fmla="*/ 3390900 h 4806316"/>
                  <a:gd name="connsiteX58" fmla="*/ 1348740 w 5053964"/>
                  <a:gd name="connsiteY58" fmla="*/ 3648076 h 4806316"/>
                  <a:gd name="connsiteX59" fmla="*/ 1405890 w 5053964"/>
                  <a:gd name="connsiteY59" fmla="*/ 3724276 h 4806316"/>
                  <a:gd name="connsiteX60" fmla="*/ 1348740 w 5053964"/>
                  <a:gd name="connsiteY60" fmla="*/ 3867152 h 4806316"/>
                  <a:gd name="connsiteX61" fmla="*/ 1205864 w 5053964"/>
                  <a:gd name="connsiteY61" fmla="*/ 3990976 h 4806316"/>
                  <a:gd name="connsiteX62" fmla="*/ 1158240 w 5053964"/>
                  <a:gd name="connsiteY62" fmla="*/ 4000500 h 4806316"/>
                  <a:gd name="connsiteX63" fmla="*/ 1101090 w 5053964"/>
                  <a:gd name="connsiteY63" fmla="*/ 4086224 h 4806316"/>
                  <a:gd name="connsiteX64" fmla="*/ 1167764 w 5053964"/>
                  <a:gd name="connsiteY64" fmla="*/ 4114800 h 4806316"/>
                  <a:gd name="connsiteX65" fmla="*/ 1197658 w 5053964"/>
                  <a:gd name="connsiteY65" fmla="*/ 4211956 h 4806316"/>
                  <a:gd name="connsiteX66" fmla="*/ 1089660 w 5053964"/>
                  <a:gd name="connsiteY66" fmla="*/ 4211956 h 4806316"/>
                  <a:gd name="connsiteX67" fmla="*/ 1059180 w 5053964"/>
                  <a:gd name="connsiteY67" fmla="*/ 4272916 h 4806316"/>
                  <a:gd name="connsiteX68" fmla="*/ 990600 w 5053964"/>
                  <a:gd name="connsiteY68" fmla="*/ 4356736 h 4806316"/>
                  <a:gd name="connsiteX69" fmla="*/ 960120 w 5053964"/>
                  <a:gd name="connsiteY69" fmla="*/ 4417696 h 4806316"/>
                  <a:gd name="connsiteX70" fmla="*/ 1051560 w 5053964"/>
                  <a:gd name="connsiteY70" fmla="*/ 4539616 h 4806316"/>
                  <a:gd name="connsiteX71" fmla="*/ 1028700 w 5053964"/>
                  <a:gd name="connsiteY71" fmla="*/ 4570096 h 4806316"/>
                  <a:gd name="connsiteX72" fmla="*/ 975360 w 5053964"/>
                  <a:gd name="connsiteY72" fmla="*/ 4608196 h 4806316"/>
                  <a:gd name="connsiteX73" fmla="*/ 868680 w 5053964"/>
                  <a:gd name="connsiteY73" fmla="*/ 4775836 h 4806316"/>
                  <a:gd name="connsiteX74" fmla="*/ 746760 w 5053964"/>
                  <a:gd name="connsiteY74" fmla="*/ 4707256 h 4806316"/>
                  <a:gd name="connsiteX75" fmla="*/ 640080 w 5053964"/>
                  <a:gd name="connsiteY75" fmla="*/ 4730116 h 4806316"/>
                  <a:gd name="connsiteX76" fmla="*/ 647700 w 5053964"/>
                  <a:gd name="connsiteY76" fmla="*/ 4806316 h 4806316"/>
                  <a:gd name="connsiteX77" fmla="*/ 426720 w 5053964"/>
                  <a:gd name="connsiteY77" fmla="*/ 4806316 h 4806316"/>
                  <a:gd name="connsiteX78" fmla="*/ 320040 w 5053964"/>
                  <a:gd name="connsiteY78" fmla="*/ 4707256 h 4806316"/>
                  <a:gd name="connsiteX79" fmla="*/ 304800 w 5053964"/>
                  <a:gd name="connsiteY79" fmla="*/ 4638676 h 4806316"/>
                  <a:gd name="connsiteX80" fmla="*/ 274320 w 5053964"/>
                  <a:gd name="connsiteY80" fmla="*/ 4585336 h 4806316"/>
                  <a:gd name="connsiteX81" fmla="*/ 281940 w 5053964"/>
                  <a:gd name="connsiteY81" fmla="*/ 4547236 h 4806316"/>
                  <a:gd name="connsiteX82" fmla="*/ 365760 w 5053964"/>
                  <a:gd name="connsiteY82" fmla="*/ 4371976 h 4806316"/>
                  <a:gd name="connsiteX83" fmla="*/ 365760 w 5053964"/>
                  <a:gd name="connsiteY83" fmla="*/ 4326256 h 4806316"/>
                  <a:gd name="connsiteX84" fmla="*/ 220980 w 5053964"/>
                  <a:gd name="connsiteY84" fmla="*/ 4326256 h 4806316"/>
                  <a:gd name="connsiteX85" fmla="*/ 190500 w 5053964"/>
                  <a:gd name="connsiteY85" fmla="*/ 4356736 h 4806316"/>
                  <a:gd name="connsiteX86" fmla="*/ 129540 w 5053964"/>
                  <a:gd name="connsiteY86" fmla="*/ 4356736 h 4806316"/>
                  <a:gd name="connsiteX87" fmla="*/ 68580 w 5053964"/>
                  <a:gd name="connsiteY87" fmla="*/ 4288156 h 4806316"/>
                  <a:gd name="connsiteX88" fmla="*/ 30480 w 5053964"/>
                  <a:gd name="connsiteY88" fmla="*/ 4135756 h 4806316"/>
                  <a:gd name="connsiteX89" fmla="*/ 0 w 5053964"/>
                  <a:gd name="connsiteY89" fmla="*/ 4044316 h 4806316"/>
                  <a:gd name="connsiteX90" fmla="*/ 91440 w 5053964"/>
                  <a:gd name="connsiteY90" fmla="*/ 3930016 h 4806316"/>
                  <a:gd name="connsiteX91" fmla="*/ 83820 w 5053964"/>
                  <a:gd name="connsiteY91" fmla="*/ 3853816 h 4806316"/>
                  <a:gd name="connsiteX92" fmla="*/ 152400 w 5053964"/>
                  <a:gd name="connsiteY92" fmla="*/ 3823336 h 4806316"/>
                  <a:gd name="connsiteX93" fmla="*/ 129540 w 5053964"/>
                  <a:gd name="connsiteY93" fmla="*/ 3686176 h 4806316"/>
                  <a:gd name="connsiteX94" fmla="*/ 68580 w 5053964"/>
                  <a:gd name="connsiteY94" fmla="*/ 3648076 h 4806316"/>
                  <a:gd name="connsiteX95" fmla="*/ 15474 w 5053964"/>
                  <a:gd name="connsiteY95" fmla="*/ 3428062 h 4806316"/>
                  <a:gd name="connsiteX96" fmla="*/ 24764 w 5053964"/>
                  <a:gd name="connsiteY96" fmla="*/ 3390900 h 4806316"/>
                  <a:gd name="connsiteX97" fmla="*/ 272416 w 5053964"/>
                  <a:gd name="connsiteY97" fmla="*/ 3448052 h 4806316"/>
                  <a:gd name="connsiteX98" fmla="*/ 453390 w 5053964"/>
                  <a:gd name="connsiteY98" fmla="*/ 3352800 h 4806316"/>
                  <a:gd name="connsiteX99" fmla="*/ 586740 w 5053964"/>
                  <a:gd name="connsiteY99" fmla="*/ 3267076 h 4806316"/>
                  <a:gd name="connsiteX100" fmla="*/ 624840 w 5053964"/>
                  <a:gd name="connsiteY100" fmla="*/ 3152776 h 4806316"/>
                  <a:gd name="connsiteX101" fmla="*/ 701040 w 5053964"/>
                  <a:gd name="connsiteY101" fmla="*/ 3143252 h 4806316"/>
                  <a:gd name="connsiteX102" fmla="*/ 777240 w 5053964"/>
                  <a:gd name="connsiteY102" fmla="*/ 3019424 h 4806316"/>
                  <a:gd name="connsiteX103" fmla="*/ 843916 w 5053964"/>
                  <a:gd name="connsiteY103" fmla="*/ 2952752 h 4806316"/>
                  <a:gd name="connsiteX104" fmla="*/ 958216 w 5053964"/>
                  <a:gd name="connsiteY104" fmla="*/ 2867024 h 4806316"/>
                  <a:gd name="connsiteX105" fmla="*/ 996316 w 5053964"/>
                  <a:gd name="connsiteY105" fmla="*/ 2771776 h 4806316"/>
                  <a:gd name="connsiteX106" fmla="*/ 1062990 w 5053964"/>
                  <a:gd name="connsiteY106" fmla="*/ 2733676 h 4806316"/>
                  <a:gd name="connsiteX107" fmla="*/ 1167764 w 5053964"/>
                  <a:gd name="connsiteY107" fmla="*/ 2619376 h 4806316"/>
                  <a:gd name="connsiteX108" fmla="*/ 1263016 w 5053964"/>
                  <a:gd name="connsiteY108" fmla="*/ 2533652 h 4806316"/>
                  <a:gd name="connsiteX109" fmla="*/ 1434464 w 5053964"/>
                  <a:gd name="connsiteY109" fmla="*/ 2352676 h 4806316"/>
                  <a:gd name="connsiteX110" fmla="*/ 1758316 w 5053964"/>
                  <a:gd name="connsiteY110" fmla="*/ 2076452 h 4806316"/>
                  <a:gd name="connsiteX111" fmla="*/ 1948816 w 5053964"/>
                  <a:gd name="connsiteY111" fmla="*/ 2047876 h 4806316"/>
                  <a:gd name="connsiteX112" fmla="*/ 2025016 w 5053964"/>
                  <a:gd name="connsiteY112" fmla="*/ 1885952 h 4806316"/>
                  <a:gd name="connsiteX113" fmla="*/ 2196464 w 5053964"/>
                  <a:gd name="connsiteY113" fmla="*/ 1685924 h 4806316"/>
                  <a:gd name="connsiteX114" fmla="*/ 2244090 w 5053964"/>
                  <a:gd name="connsiteY114" fmla="*/ 1552576 h 4806316"/>
                  <a:gd name="connsiteX115" fmla="*/ 2491740 w 5053964"/>
                  <a:gd name="connsiteY115" fmla="*/ 1362076 h 4806316"/>
                  <a:gd name="connsiteX116" fmla="*/ 2787016 w 5053964"/>
                  <a:gd name="connsiteY116" fmla="*/ 1209676 h 4806316"/>
                  <a:gd name="connsiteX117" fmla="*/ 2948940 w 5053964"/>
                  <a:gd name="connsiteY117" fmla="*/ 1152524 h 4806316"/>
                  <a:gd name="connsiteX118" fmla="*/ 3025140 w 5053964"/>
                  <a:gd name="connsiteY118" fmla="*/ 1009652 h 4806316"/>
                  <a:gd name="connsiteX119" fmla="*/ 3053716 w 5053964"/>
                  <a:gd name="connsiteY119" fmla="*/ 771524 h 4806316"/>
                  <a:gd name="connsiteX120" fmla="*/ 2910840 w 5053964"/>
                  <a:gd name="connsiteY120" fmla="*/ 619124 h 4806316"/>
                  <a:gd name="connsiteX121" fmla="*/ 3063240 w 5053964"/>
                  <a:gd name="connsiteY121" fmla="*/ 561976 h 4806316"/>
                  <a:gd name="connsiteX122" fmla="*/ 3206116 w 5053964"/>
                  <a:gd name="connsiteY122" fmla="*/ 590552 h 4806316"/>
                  <a:gd name="connsiteX123" fmla="*/ 3310890 w 5053964"/>
                  <a:gd name="connsiteY123" fmla="*/ 561976 h 4806316"/>
                  <a:gd name="connsiteX124" fmla="*/ 3244216 w 5053964"/>
                  <a:gd name="connsiteY124" fmla="*/ 457200 h 4806316"/>
                  <a:gd name="connsiteX125" fmla="*/ 3387090 w 5053964"/>
                  <a:gd name="connsiteY125" fmla="*/ 438152 h 4806316"/>
                  <a:gd name="connsiteX126" fmla="*/ 3491864 w 5053964"/>
                  <a:gd name="connsiteY126" fmla="*/ 323852 h 4806316"/>
                  <a:gd name="connsiteX127" fmla="*/ 3977640 w 5053964"/>
                  <a:gd name="connsiteY127" fmla="*/ 314324 h 4806316"/>
                  <a:gd name="connsiteX128" fmla="*/ 3949064 w 5053964"/>
                  <a:gd name="connsiteY128" fmla="*/ 200024 h 4806316"/>
                  <a:gd name="connsiteX129" fmla="*/ 4120516 w 5053964"/>
                  <a:gd name="connsiteY129" fmla="*/ 190500 h 4806316"/>
                  <a:gd name="connsiteX130" fmla="*/ 4177664 w 5053964"/>
                  <a:gd name="connsiteY130" fmla="*/ 161924 h 4806316"/>
                  <a:gd name="connsiteX131" fmla="*/ 4244340 w 5053964"/>
                  <a:gd name="connsiteY131" fmla="*/ 47624 h 48063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</a:cxnLst>
                <a:rect l="l" t="t" r="r" b="b"/>
                <a:pathLst>
                  <a:path w="5053964" h="4806316">
                    <a:moveTo>
                      <a:pt x="4368164" y="0"/>
                    </a:moveTo>
                    <a:lnTo>
                      <a:pt x="4482464" y="85724"/>
                    </a:lnTo>
                    <a:lnTo>
                      <a:pt x="4806316" y="47624"/>
                    </a:lnTo>
                    <a:lnTo>
                      <a:pt x="5053964" y="95252"/>
                    </a:lnTo>
                    <a:lnTo>
                      <a:pt x="4872990" y="161924"/>
                    </a:lnTo>
                    <a:lnTo>
                      <a:pt x="4845108" y="186092"/>
                    </a:lnTo>
                    <a:lnTo>
                      <a:pt x="4846320" y="173356"/>
                    </a:lnTo>
                    <a:lnTo>
                      <a:pt x="4732020" y="173356"/>
                    </a:lnTo>
                    <a:lnTo>
                      <a:pt x="4648200" y="234316"/>
                    </a:lnTo>
                    <a:lnTo>
                      <a:pt x="4754880" y="462916"/>
                    </a:lnTo>
                    <a:lnTo>
                      <a:pt x="4968240" y="622936"/>
                    </a:lnTo>
                    <a:lnTo>
                      <a:pt x="5036820" y="729616"/>
                    </a:lnTo>
                    <a:lnTo>
                      <a:pt x="5021580" y="790576"/>
                    </a:lnTo>
                    <a:lnTo>
                      <a:pt x="5036820" y="828676"/>
                    </a:lnTo>
                    <a:lnTo>
                      <a:pt x="4975860" y="904876"/>
                    </a:lnTo>
                    <a:lnTo>
                      <a:pt x="4975860" y="1224916"/>
                    </a:lnTo>
                    <a:lnTo>
                      <a:pt x="4747260" y="1308736"/>
                    </a:lnTo>
                    <a:lnTo>
                      <a:pt x="4572000" y="1384936"/>
                    </a:lnTo>
                    <a:lnTo>
                      <a:pt x="4533900" y="1445896"/>
                    </a:lnTo>
                    <a:lnTo>
                      <a:pt x="4587240" y="1453516"/>
                    </a:lnTo>
                    <a:lnTo>
                      <a:pt x="4625340" y="1598296"/>
                    </a:lnTo>
                    <a:lnTo>
                      <a:pt x="4503420" y="1689736"/>
                    </a:lnTo>
                    <a:lnTo>
                      <a:pt x="4456930" y="1915540"/>
                    </a:lnTo>
                    <a:lnTo>
                      <a:pt x="4368164" y="1885952"/>
                    </a:lnTo>
                    <a:lnTo>
                      <a:pt x="4206240" y="1981200"/>
                    </a:lnTo>
                    <a:lnTo>
                      <a:pt x="4044316" y="1866900"/>
                    </a:lnTo>
                    <a:lnTo>
                      <a:pt x="3930016" y="1933576"/>
                    </a:lnTo>
                    <a:lnTo>
                      <a:pt x="3787140" y="1914524"/>
                    </a:lnTo>
                    <a:lnTo>
                      <a:pt x="3729990" y="1838324"/>
                    </a:lnTo>
                    <a:lnTo>
                      <a:pt x="3653790" y="1866900"/>
                    </a:lnTo>
                    <a:lnTo>
                      <a:pt x="3520440" y="1981200"/>
                    </a:lnTo>
                    <a:lnTo>
                      <a:pt x="3501390" y="2076452"/>
                    </a:lnTo>
                    <a:lnTo>
                      <a:pt x="3368040" y="2247900"/>
                    </a:lnTo>
                    <a:lnTo>
                      <a:pt x="3310890" y="2343152"/>
                    </a:lnTo>
                    <a:lnTo>
                      <a:pt x="3206116" y="2409824"/>
                    </a:lnTo>
                    <a:lnTo>
                      <a:pt x="3082290" y="2409824"/>
                    </a:lnTo>
                    <a:lnTo>
                      <a:pt x="2929890" y="2619376"/>
                    </a:lnTo>
                    <a:lnTo>
                      <a:pt x="3177540" y="2705100"/>
                    </a:lnTo>
                    <a:lnTo>
                      <a:pt x="3187064" y="2809876"/>
                    </a:lnTo>
                    <a:lnTo>
                      <a:pt x="3072764" y="2809876"/>
                    </a:lnTo>
                    <a:lnTo>
                      <a:pt x="3025140" y="2886076"/>
                    </a:lnTo>
                    <a:lnTo>
                      <a:pt x="2872740" y="2838452"/>
                    </a:lnTo>
                    <a:lnTo>
                      <a:pt x="2644140" y="2981324"/>
                    </a:lnTo>
                    <a:lnTo>
                      <a:pt x="2406016" y="2971800"/>
                    </a:lnTo>
                    <a:lnTo>
                      <a:pt x="2291716" y="2924176"/>
                    </a:lnTo>
                    <a:lnTo>
                      <a:pt x="2272664" y="3000376"/>
                    </a:lnTo>
                    <a:lnTo>
                      <a:pt x="2186940" y="3076576"/>
                    </a:lnTo>
                    <a:lnTo>
                      <a:pt x="2120264" y="2981324"/>
                    </a:lnTo>
                    <a:lnTo>
                      <a:pt x="1977390" y="3019424"/>
                    </a:lnTo>
                    <a:lnTo>
                      <a:pt x="1920240" y="2990852"/>
                    </a:lnTo>
                    <a:lnTo>
                      <a:pt x="1872616" y="3076576"/>
                    </a:lnTo>
                    <a:lnTo>
                      <a:pt x="1786890" y="2952752"/>
                    </a:lnTo>
                    <a:lnTo>
                      <a:pt x="1710690" y="2952752"/>
                    </a:lnTo>
                    <a:lnTo>
                      <a:pt x="1710690" y="3067052"/>
                    </a:lnTo>
                    <a:lnTo>
                      <a:pt x="1663064" y="3171824"/>
                    </a:lnTo>
                    <a:lnTo>
                      <a:pt x="1463040" y="3276600"/>
                    </a:lnTo>
                    <a:lnTo>
                      <a:pt x="1405890" y="3352800"/>
                    </a:lnTo>
                    <a:lnTo>
                      <a:pt x="1472564" y="3390900"/>
                    </a:lnTo>
                    <a:lnTo>
                      <a:pt x="1348740" y="3648076"/>
                    </a:lnTo>
                    <a:lnTo>
                      <a:pt x="1405890" y="3724276"/>
                    </a:lnTo>
                    <a:lnTo>
                      <a:pt x="1348740" y="3867152"/>
                    </a:lnTo>
                    <a:lnTo>
                      <a:pt x="1205864" y="3990976"/>
                    </a:lnTo>
                    <a:lnTo>
                      <a:pt x="1158240" y="4000500"/>
                    </a:lnTo>
                    <a:lnTo>
                      <a:pt x="1101090" y="4086224"/>
                    </a:lnTo>
                    <a:lnTo>
                      <a:pt x="1167764" y="4114800"/>
                    </a:lnTo>
                    <a:lnTo>
                      <a:pt x="1197658" y="4211956"/>
                    </a:lnTo>
                    <a:lnTo>
                      <a:pt x="1089660" y="4211956"/>
                    </a:lnTo>
                    <a:lnTo>
                      <a:pt x="1059180" y="4272916"/>
                    </a:lnTo>
                    <a:lnTo>
                      <a:pt x="990600" y="4356736"/>
                    </a:lnTo>
                    <a:lnTo>
                      <a:pt x="960120" y="4417696"/>
                    </a:lnTo>
                    <a:lnTo>
                      <a:pt x="1051560" y="4539616"/>
                    </a:lnTo>
                    <a:lnTo>
                      <a:pt x="1028700" y="4570096"/>
                    </a:lnTo>
                    <a:lnTo>
                      <a:pt x="975360" y="4608196"/>
                    </a:lnTo>
                    <a:lnTo>
                      <a:pt x="868680" y="4775836"/>
                    </a:lnTo>
                    <a:lnTo>
                      <a:pt x="746760" y="4707256"/>
                    </a:lnTo>
                    <a:lnTo>
                      <a:pt x="640080" y="4730116"/>
                    </a:lnTo>
                    <a:lnTo>
                      <a:pt x="647700" y="4806316"/>
                    </a:lnTo>
                    <a:lnTo>
                      <a:pt x="426720" y="4806316"/>
                    </a:lnTo>
                    <a:lnTo>
                      <a:pt x="320040" y="4707256"/>
                    </a:lnTo>
                    <a:lnTo>
                      <a:pt x="304800" y="4638676"/>
                    </a:lnTo>
                    <a:lnTo>
                      <a:pt x="274320" y="4585336"/>
                    </a:lnTo>
                    <a:lnTo>
                      <a:pt x="281940" y="4547236"/>
                    </a:lnTo>
                    <a:lnTo>
                      <a:pt x="365760" y="4371976"/>
                    </a:lnTo>
                    <a:lnTo>
                      <a:pt x="365760" y="4326256"/>
                    </a:lnTo>
                    <a:lnTo>
                      <a:pt x="220980" y="4326256"/>
                    </a:lnTo>
                    <a:lnTo>
                      <a:pt x="190500" y="4356736"/>
                    </a:lnTo>
                    <a:lnTo>
                      <a:pt x="129540" y="4356736"/>
                    </a:lnTo>
                    <a:lnTo>
                      <a:pt x="68580" y="4288156"/>
                    </a:lnTo>
                    <a:lnTo>
                      <a:pt x="30480" y="4135756"/>
                    </a:lnTo>
                    <a:lnTo>
                      <a:pt x="0" y="4044316"/>
                    </a:lnTo>
                    <a:lnTo>
                      <a:pt x="91440" y="3930016"/>
                    </a:lnTo>
                    <a:lnTo>
                      <a:pt x="83820" y="3853816"/>
                    </a:lnTo>
                    <a:lnTo>
                      <a:pt x="152400" y="3823336"/>
                    </a:lnTo>
                    <a:lnTo>
                      <a:pt x="129540" y="3686176"/>
                    </a:lnTo>
                    <a:lnTo>
                      <a:pt x="68580" y="3648076"/>
                    </a:lnTo>
                    <a:lnTo>
                      <a:pt x="15474" y="3428062"/>
                    </a:lnTo>
                    <a:lnTo>
                      <a:pt x="24764" y="3390900"/>
                    </a:lnTo>
                    <a:lnTo>
                      <a:pt x="272416" y="3448052"/>
                    </a:lnTo>
                    <a:lnTo>
                      <a:pt x="453390" y="3352800"/>
                    </a:lnTo>
                    <a:lnTo>
                      <a:pt x="586740" y="3267076"/>
                    </a:lnTo>
                    <a:lnTo>
                      <a:pt x="624840" y="3152776"/>
                    </a:lnTo>
                    <a:lnTo>
                      <a:pt x="701040" y="3143252"/>
                    </a:lnTo>
                    <a:lnTo>
                      <a:pt x="777240" y="3019424"/>
                    </a:lnTo>
                    <a:lnTo>
                      <a:pt x="843916" y="2952752"/>
                    </a:lnTo>
                    <a:lnTo>
                      <a:pt x="958216" y="2867024"/>
                    </a:lnTo>
                    <a:lnTo>
                      <a:pt x="996316" y="2771776"/>
                    </a:lnTo>
                    <a:lnTo>
                      <a:pt x="1062990" y="2733676"/>
                    </a:lnTo>
                    <a:lnTo>
                      <a:pt x="1167764" y="2619376"/>
                    </a:lnTo>
                    <a:lnTo>
                      <a:pt x="1263016" y="2533652"/>
                    </a:lnTo>
                    <a:lnTo>
                      <a:pt x="1434464" y="2352676"/>
                    </a:lnTo>
                    <a:lnTo>
                      <a:pt x="1758316" y="2076452"/>
                    </a:lnTo>
                    <a:lnTo>
                      <a:pt x="1948816" y="2047876"/>
                    </a:lnTo>
                    <a:lnTo>
                      <a:pt x="2025016" y="1885952"/>
                    </a:lnTo>
                    <a:lnTo>
                      <a:pt x="2196464" y="1685924"/>
                    </a:lnTo>
                    <a:lnTo>
                      <a:pt x="2244090" y="1552576"/>
                    </a:lnTo>
                    <a:lnTo>
                      <a:pt x="2491740" y="1362076"/>
                    </a:lnTo>
                    <a:lnTo>
                      <a:pt x="2787016" y="1209676"/>
                    </a:lnTo>
                    <a:lnTo>
                      <a:pt x="2948940" y="1152524"/>
                    </a:lnTo>
                    <a:lnTo>
                      <a:pt x="3025140" y="1009652"/>
                    </a:lnTo>
                    <a:lnTo>
                      <a:pt x="3053716" y="771524"/>
                    </a:lnTo>
                    <a:lnTo>
                      <a:pt x="2910840" y="619124"/>
                    </a:lnTo>
                    <a:lnTo>
                      <a:pt x="3063240" y="561976"/>
                    </a:lnTo>
                    <a:lnTo>
                      <a:pt x="3206116" y="590552"/>
                    </a:lnTo>
                    <a:lnTo>
                      <a:pt x="3310890" y="561976"/>
                    </a:lnTo>
                    <a:lnTo>
                      <a:pt x="3244216" y="457200"/>
                    </a:lnTo>
                    <a:lnTo>
                      <a:pt x="3387090" y="438152"/>
                    </a:lnTo>
                    <a:lnTo>
                      <a:pt x="3491864" y="323852"/>
                    </a:lnTo>
                    <a:lnTo>
                      <a:pt x="3977640" y="314324"/>
                    </a:lnTo>
                    <a:lnTo>
                      <a:pt x="3949064" y="200024"/>
                    </a:lnTo>
                    <a:lnTo>
                      <a:pt x="4120516" y="190500"/>
                    </a:lnTo>
                    <a:lnTo>
                      <a:pt x="4177664" y="161924"/>
                    </a:lnTo>
                    <a:lnTo>
                      <a:pt x="4244340" y="47624"/>
                    </a:lnTo>
                    <a:close/>
                  </a:path>
                </a:pathLst>
              </a:custGeom>
              <a:solidFill>
                <a:srgbClr val="FFC000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41" name="フリーフォーム: 図形 640">
                <a:extLst>
                  <a:ext uri="{FF2B5EF4-FFF2-40B4-BE49-F238E27FC236}">
                    <a16:creationId xmlns:a16="http://schemas.microsoft.com/office/drawing/2014/main" id="{74F0B339-1C45-6864-B17A-85961ED594F8}"/>
                  </a:ext>
                </a:extLst>
              </p:cNvPr>
              <p:cNvSpPr/>
              <p:nvPr/>
            </p:nvSpPr>
            <p:spPr>
              <a:xfrm>
                <a:off x="2712223" y="4149245"/>
                <a:ext cx="665428" cy="1345363"/>
              </a:xfrm>
              <a:custGeom>
                <a:avLst/>
                <a:gdLst>
                  <a:gd name="connsiteX0" fmla="*/ 417158 w 665428"/>
                  <a:gd name="connsiteY0" fmla="*/ 0 h 1345363"/>
                  <a:gd name="connsiteX1" fmla="*/ 502675 w 665428"/>
                  <a:gd name="connsiteY1" fmla="*/ 27488 h 1345363"/>
                  <a:gd name="connsiteX2" fmla="*/ 542379 w 665428"/>
                  <a:gd name="connsiteY2" fmla="*/ 24433 h 1345363"/>
                  <a:gd name="connsiteX3" fmla="*/ 643167 w 665428"/>
                  <a:gd name="connsiteY3" fmla="*/ 64138 h 1345363"/>
                  <a:gd name="connsiteX4" fmla="*/ 665428 w 665428"/>
                  <a:gd name="connsiteY4" fmla="*/ 110684 h 1345363"/>
                  <a:gd name="connsiteX5" fmla="*/ 665428 w 665428"/>
                  <a:gd name="connsiteY5" fmla="*/ 1345363 h 1345363"/>
                  <a:gd name="connsiteX6" fmla="*/ 633495 w 665428"/>
                  <a:gd name="connsiteY6" fmla="*/ 1345363 h 1345363"/>
                  <a:gd name="connsiteX7" fmla="*/ 610589 w 665428"/>
                  <a:gd name="connsiteY7" fmla="*/ 1312276 h 1345363"/>
                  <a:gd name="connsiteX8" fmla="*/ 595318 w 665428"/>
                  <a:gd name="connsiteY8" fmla="*/ 1276644 h 1345363"/>
                  <a:gd name="connsiteX9" fmla="*/ 580047 w 665428"/>
                  <a:gd name="connsiteY9" fmla="*/ 1271554 h 1345363"/>
                  <a:gd name="connsiteX10" fmla="*/ 562231 w 665428"/>
                  <a:gd name="connsiteY10" fmla="*/ 1263919 h 1345363"/>
                  <a:gd name="connsiteX11" fmla="*/ 529144 w 665428"/>
                  <a:gd name="connsiteY11" fmla="*/ 1241012 h 1345363"/>
                  <a:gd name="connsiteX12" fmla="*/ 511328 w 665428"/>
                  <a:gd name="connsiteY12" fmla="*/ 1248648 h 1345363"/>
                  <a:gd name="connsiteX13" fmla="*/ 498603 w 665428"/>
                  <a:gd name="connsiteY13" fmla="*/ 1269009 h 1345363"/>
                  <a:gd name="connsiteX14" fmla="*/ 470606 w 665428"/>
                  <a:gd name="connsiteY14" fmla="*/ 1248648 h 1345363"/>
                  <a:gd name="connsiteX15" fmla="*/ 419703 w 665428"/>
                  <a:gd name="connsiteY15" fmla="*/ 1256283 h 1345363"/>
                  <a:gd name="connsiteX16" fmla="*/ 409522 w 665428"/>
                  <a:gd name="connsiteY16" fmla="*/ 1274099 h 1345363"/>
                  <a:gd name="connsiteX17" fmla="*/ 396797 w 665428"/>
                  <a:gd name="connsiteY17" fmla="*/ 1299551 h 1345363"/>
                  <a:gd name="connsiteX18" fmla="*/ 343348 w 665428"/>
                  <a:gd name="connsiteY18" fmla="*/ 1302096 h 1345363"/>
                  <a:gd name="connsiteX19" fmla="*/ 305171 w 665428"/>
                  <a:gd name="connsiteY19" fmla="*/ 1304641 h 1345363"/>
                  <a:gd name="connsiteX20" fmla="*/ 297536 w 665428"/>
                  <a:gd name="connsiteY20" fmla="*/ 1325002 h 1345363"/>
                  <a:gd name="connsiteX21" fmla="*/ 259358 w 665428"/>
                  <a:gd name="connsiteY21" fmla="*/ 1340273 h 1345363"/>
                  <a:gd name="connsiteX22" fmla="*/ 231362 w 665428"/>
                  <a:gd name="connsiteY22" fmla="*/ 1325002 h 1345363"/>
                  <a:gd name="connsiteX23" fmla="*/ 208455 w 665428"/>
                  <a:gd name="connsiteY23" fmla="*/ 1289370 h 1345363"/>
                  <a:gd name="connsiteX24" fmla="*/ 228817 w 665428"/>
                  <a:gd name="connsiteY24" fmla="*/ 1251193 h 1345363"/>
                  <a:gd name="connsiteX25" fmla="*/ 218636 w 665428"/>
                  <a:gd name="connsiteY25" fmla="*/ 1179929 h 1345363"/>
                  <a:gd name="connsiteX26" fmla="*/ 185549 w 665428"/>
                  <a:gd name="connsiteY26" fmla="*/ 1131571 h 1345363"/>
                  <a:gd name="connsiteX27" fmla="*/ 165188 w 665428"/>
                  <a:gd name="connsiteY27" fmla="*/ 1121391 h 1345363"/>
                  <a:gd name="connsiteX28" fmla="*/ 144827 w 665428"/>
                  <a:gd name="connsiteY28" fmla="*/ 1078123 h 1345363"/>
                  <a:gd name="connsiteX29" fmla="*/ 160098 w 665428"/>
                  <a:gd name="connsiteY29" fmla="*/ 1001769 h 1345363"/>
                  <a:gd name="connsiteX30" fmla="*/ 142282 w 665428"/>
                  <a:gd name="connsiteY30" fmla="*/ 996678 h 1345363"/>
                  <a:gd name="connsiteX31" fmla="*/ 104104 w 665428"/>
                  <a:gd name="connsiteY31" fmla="*/ 925414 h 1345363"/>
                  <a:gd name="connsiteX32" fmla="*/ 132101 w 665428"/>
                  <a:gd name="connsiteY32" fmla="*/ 787977 h 1345363"/>
                  <a:gd name="connsiteX33" fmla="*/ 71017 w 665428"/>
                  <a:gd name="connsiteY33" fmla="*/ 759980 h 1345363"/>
                  <a:gd name="connsiteX34" fmla="*/ 27750 w 665428"/>
                  <a:gd name="connsiteY34" fmla="*/ 675990 h 1345363"/>
                  <a:gd name="connsiteX35" fmla="*/ 48111 w 665428"/>
                  <a:gd name="connsiteY35" fmla="*/ 612362 h 1345363"/>
                  <a:gd name="connsiteX36" fmla="*/ 32840 w 665428"/>
                  <a:gd name="connsiteY36" fmla="*/ 571639 h 1345363"/>
                  <a:gd name="connsiteX37" fmla="*/ 68472 w 665428"/>
                  <a:gd name="connsiteY37" fmla="*/ 520737 h 1345363"/>
                  <a:gd name="connsiteX38" fmla="*/ 60837 w 665428"/>
                  <a:gd name="connsiteY38" fmla="*/ 497830 h 1345363"/>
                  <a:gd name="connsiteX39" fmla="*/ 37930 w 665428"/>
                  <a:gd name="connsiteY39" fmla="*/ 477469 h 1345363"/>
                  <a:gd name="connsiteX40" fmla="*/ 4844 w 665428"/>
                  <a:gd name="connsiteY40" fmla="*/ 441837 h 1345363"/>
                  <a:gd name="connsiteX41" fmla="*/ 0 w 665428"/>
                  <a:gd name="connsiteY41" fmla="*/ 412776 h 1345363"/>
                  <a:gd name="connsiteX42" fmla="*/ 26223 w 665428"/>
                  <a:gd name="connsiteY42" fmla="*/ 397043 h 1345363"/>
                  <a:gd name="connsiteX43" fmla="*/ 20114 w 665428"/>
                  <a:gd name="connsiteY43" fmla="*/ 363447 h 1345363"/>
                  <a:gd name="connsiteX44" fmla="*/ 38439 w 665428"/>
                  <a:gd name="connsiteY44" fmla="*/ 357338 h 1345363"/>
                  <a:gd name="connsiteX45" fmla="*/ 56765 w 665428"/>
                  <a:gd name="connsiteY45" fmla="*/ 369555 h 1345363"/>
                  <a:gd name="connsiteX46" fmla="*/ 78144 w 665428"/>
                  <a:gd name="connsiteY46" fmla="*/ 354284 h 1345363"/>
                  <a:gd name="connsiteX47" fmla="*/ 130065 w 665428"/>
                  <a:gd name="connsiteY47" fmla="*/ 357338 h 1345363"/>
                  <a:gd name="connsiteX48" fmla="*/ 166715 w 665428"/>
                  <a:gd name="connsiteY48" fmla="*/ 329851 h 1345363"/>
                  <a:gd name="connsiteX49" fmla="*/ 157552 w 665428"/>
                  <a:gd name="connsiteY49" fmla="*/ 235171 h 1345363"/>
                  <a:gd name="connsiteX50" fmla="*/ 212528 w 665428"/>
                  <a:gd name="connsiteY50" fmla="*/ 253496 h 1345363"/>
                  <a:gd name="connsiteX51" fmla="*/ 316370 w 665428"/>
                  <a:gd name="connsiteY51" fmla="*/ 226009 h 1345363"/>
                  <a:gd name="connsiteX52" fmla="*/ 291936 w 665428"/>
                  <a:gd name="connsiteY52" fmla="*/ 177142 h 1345363"/>
                  <a:gd name="connsiteX53" fmla="*/ 304153 w 665428"/>
                  <a:gd name="connsiteY53" fmla="*/ 152709 h 1345363"/>
                  <a:gd name="connsiteX54" fmla="*/ 349966 w 665428"/>
                  <a:gd name="connsiteY54" fmla="*/ 143546 h 1345363"/>
                  <a:gd name="connsiteX55" fmla="*/ 359128 w 665428"/>
                  <a:gd name="connsiteY55" fmla="*/ 109950 h 1345363"/>
                  <a:gd name="connsiteX56" fmla="*/ 371345 w 665428"/>
                  <a:gd name="connsiteY56" fmla="*/ 51921 h 1345363"/>
                  <a:gd name="connsiteX57" fmla="*/ 395778 w 665428"/>
                  <a:gd name="connsiteY57" fmla="*/ 3054 h 1345363"/>
                  <a:gd name="connsiteX0" fmla="*/ 417158 w 1131115"/>
                  <a:gd name="connsiteY0" fmla="*/ 0 h 1345363"/>
                  <a:gd name="connsiteX1" fmla="*/ 502675 w 1131115"/>
                  <a:gd name="connsiteY1" fmla="*/ 27488 h 1345363"/>
                  <a:gd name="connsiteX2" fmla="*/ 542379 w 1131115"/>
                  <a:gd name="connsiteY2" fmla="*/ 24433 h 1345363"/>
                  <a:gd name="connsiteX3" fmla="*/ 643167 w 1131115"/>
                  <a:gd name="connsiteY3" fmla="*/ 64138 h 1345363"/>
                  <a:gd name="connsiteX4" fmla="*/ 665428 w 1131115"/>
                  <a:gd name="connsiteY4" fmla="*/ 110684 h 1345363"/>
                  <a:gd name="connsiteX5" fmla="*/ 1131115 w 1131115"/>
                  <a:gd name="connsiteY5" fmla="*/ 508480 h 1345363"/>
                  <a:gd name="connsiteX6" fmla="*/ 665428 w 1131115"/>
                  <a:gd name="connsiteY6" fmla="*/ 1345363 h 1345363"/>
                  <a:gd name="connsiteX7" fmla="*/ 633495 w 1131115"/>
                  <a:gd name="connsiteY7" fmla="*/ 1345363 h 1345363"/>
                  <a:gd name="connsiteX8" fmla="*/ 610589 w 1131115"/>
                  <a:gd name="connsiteY8" fmla="*/ 1312276 h 1345363"/>
                  <a:gd name="connsiteX9" fmla="*/ 595318 w 1131115"/>
                  <a:gd name="connsiteY9" fmla="*/ 1276644 h 1345363"/>
                  <a:gd name="connsiteX10" fmla="*/ 580047 w 1131115"/>
                  <a:gd name="connsiteY10" fmla="*/ 1271554 h 1345363"/>
                  <a:gd name="connsiteX11" fmla="*/ 562231 w 1131115"/>
                  <a:gd name="connsiteY11" fmla="*/ 1263919 h 1345363"/>
                  <a:gd name="connsiteX12" fmla="*/ 529144 w 1131115"/>
                  <a:gd name="connsiteY12" fmla="*/ 1241012 h 1345363"/>
                  <a:gd name="connsiteX13" fmla="*/ 511328 w 1131115"/>
                  <a:gd name="connsiteY13" fmla="*/ 1248648 h 1345363"/>
                  <a:gd name="connsiteX14" fmla="*/ 498603 w 1131115"/>
                  <a:gd name="connsiteY14" fmla="*/ 1269009 h 1345363"/>
                  <a:gd name="connsiteX15" fmla="*/ 470606 w 1131115"/>
                  <a:gd name="connsiteY15" fmla="*/ 1248648 h 1345363"/>
                  <a:gd name="connsiteX16" fmla="*/ 419703 w 1131115"/>
                  <a:gd name="connsiteY16" fmla="*/ 1256283 h 1345363"/>
                  <a:gd name="connsiteX17" fmla="*/ 409522 w 1131115"/>
                  <a:gd name="connsiteY17" fmla="*/ 1274099 h 1345363"/>
                  <a:gd name="connsiteX18" fmla="*/ 396797 w 1131115"/>
                  <a:gd name="connsiteY18" fmla="*/ 1299551 h 1345363"/>
                  <a:gd name="connsiteX19" fmla="*/ 343348 w 1131115"/>
                  <a:gd name="connsiteY19" fmla="*/ 1302096 h 1345363"/>
                  <a:gd name="connsiteX20" fmla="*/ 305171 w 1131115"/>
                  <a:gd name="connsiteY20" fmla="*/ 1304641 h 1345363"/>
                  <a:gd name="connsiteX21" fmla="*/ 297536 w 1131115"/>
                  <a:gd name="connsiteY21" fmla="*/ 1325002 h 1345363"/>
                  <a:gd name="connsiteX22" fmla="*/ 259358 w 1131115"/>
                  <a:gd name="connsiteY22" fmla="*/ 1340273 h 1345363"/>
                  <a:gd name="connsiteX23" fmla="*/ 231362 w 1131115"/>
                  <a:gd name="connsiteY23" fmla="*/ 1325002 h 1345363"/>
                  <a:gd name="connsiteX24" fmla="*/ 208455 w 1131115"/>
                  <a:gd name="connsiteY24" fmla="*/ 1289370 h 1345363"/>
                  <a:gd name="connsiteX25" fmla="*/ 228817 w 1131115"/>
                  <a:gd name="connsiteY25" fmla="*/ 1251193 h 1345363"/>
                  <a:gd name="connsiteX26" fmla="*/ 218636 w 1131115"/>
                  <a:gd name="connsiteY26" fmla="*/ 1179929 h 1345363"/>
                  <a:gd name="connsiteX27" fmla="*/ 185549 w 1131115"/>
                  <a:gd name="connsiteY27" fmla="*/ 1131571 h 1345363"/>
                  <a:gd name="connsiteX28" fmla="*/ 165188 w 1131115"/>
                  <a:gd name="connsiteY28" fmla="*/ 1121391 h 1345363"/>
                  <a:gd name="connsiteX29" fmla="*/ 144827 w 1131115"/>
                  <a:gd name="connsiteY29" fmla="*/ 1078123 h 1345363"/>
                  <a:gd name="connsiteX30" fmla="*/ 160098 w 1131115"/>
                  <a:gd name="connsiteY30" fmla="*/ 1001769 h 1345363"/>
                  <a:gd name="connsiteX31" fmla="*/ 142282 w 1131115"/>
                  <a:gd name="connsiteY31" fmla="*/ 996678 h 1345363"/>
                  <a:gd name="connsiteX32" fmla="*/ 104104 w 1131115"/>
                  <a:gd name="connsiteY32" fmla="*/ 925414 h 1345363"/>
                  <a:gd name="connsiteX33" fmla="*/ 132101 w 1131115"/>
                  <a:gd name="connsiteY33" fmla="*/ 787977 h 1345363"/>
                  <a:gd name="connsiteX34" fmla="*/ 71017 w 1131115"/>
                  <a:gd name="connsiteY34" fmla="*/ 759980 h 1345363"/>
                  <a:gd name="connsiteX35" fmla="*/ 27750 w 1131115"/>
                  <a:gd name="connsiteY35" fmla="*/ 675990 h 1345363"/>
                  <a:gd name="connsiteX36" fmla="*/ 48111 w 1131115"/>
                  <a:gd name="connsiteY36" fmla="*/ 612362 h 1345363"/>
                  <a:gd name="connsiteX37" fmla="*/ 32840 w 1131115"/>
                  <a:gd name="connsiteY37" fmla="*/ 571639 h 1345363"/>
                  <a:gd name="connsiteX38" fmla="*/ 68472 w 1131115"/>
                  <a:gd name="connsiteY38" fmla="*/ 520737 h 1345363"/>
                  <a:gd name="connsiteX39" fmla="*/ 60837 w 1131115"/>
                  <a:gd name="connsiteY39" fmla="*/ 497830 h 1345363"/>
                  <a:gd name="connsiteX40" fmla="*/ 37930 w 1131115"/>
                  <a:gd name="connsiteY40" fmla="*/ 477469 h 1345363"/>
                  <a:gd name="connsiteX41" fmla="*/ 4844 w 1131115"/>
                  <a:gd name="connsiteY41" fmla="*/ 441837 h 1345363"/>
                  <a:gd name="connsiteX42" fmla="*/ 0 w 1131115"/>
                  <a:gd name="connsiteY42" fmla="*/ 412776 h 1345363"/>
                  <a:gd name="connsiteX43" fmla="*/ 26223 w 1131115"/>
                  <a:gd name="connsiteY43" fmla="*/ 397043 h 1345363"/>
                  <a:gd name="connsiteX44" fmla="*/ 20114 w 1131115"/>
                  <a:gd name="connsiteY44" fmla="*/ 363447 h 1345363"/>
                  <a:gd name="connsiteX45" fmla="*/ 38439 w 1131115"/>
                  <a:gd name="connsiteY45" fmla="*/ 357338 h 1345363"/>
                  <a:gd name="connsiteX46" fmla="*/ 56765 w 1131115"/>
                  <a:gd name="connsiteY46" fmla="*/ 369555 h 1345363"/>
                  <a:gd name="connsiteX47" fmla="*/ 78144 w 1131115"/>
                  <a:gd name="connsiteY47" fmla="*/ 354284 h 1345363"/>
                  <a:gd name="connsiteX48" fmla="*/ 130065 w 1131115"/>
                  <a:gd name="connsiteY48" fmla="*/ 357338 h 1345363"/>
                  <a:gd name="connsiteX49" fmla="*/ 166715 w 1131115"/>
                  <a:gd name="connsiteY49" fmla="*/ 329851 h 1345363"/>
                  <a:gd name="connsiteX50" fmla="*/ 157552 w 1131115"/>
                  <a:gd name="connsiteY50" fmla="*/ 235171 h 1345363"/>
                  <a:gd name="connsiteX51" fmla="*/ 212528 w 1131115"/>
                  <a:gd name="connsiteY51" fmla="*/ 253496 h 1345363"/>
                  <a:gd name="connsiteX52" fmla="*/ 316370 w 1131115"/>
                  <a:gd name="connsiteY52" fmla="*/ 226009 h 1345363"/>
                  <a:gd name="connsiteX53" fmla="*/ 291936 w 1131115"/>
                  <a:gd name="connsiteY53" fmla="*/ 177142 h 1345363"/>
                  <a:gd name="connsiteX54" fmla="*/ 304153 w 1131115"/>
                  <a:gd name="connsiteY54" fmla="*/ 152709 h 1345363"/>
                  <a:gd name="connsiteX55" fmla="*/ 349966 w 1131115"/>
                  <a:gd name="connsiteY55" fmla="*/ 143546 h 1345363"/>
                  <a:gd name="connsiteX56" fmla="*/ 359128 w 1131115"/>
                  <a:gd name="connsiteY56" fmla="*/ 109950 h 1345363"/>
                  <a:gd name="connsiteX57" fmla="*/ 371345 w 1131115"/>
                  <a:gd name="connsiteY57" fmla="*/ 51921 h 1345363"/>
                  <a:gd name="connsiteX58" fmla="*/ 395778 w 1131115"/>
                  <a:gd name="connsiteY58" fmla="*/ 3054 h 1345363"/>
                  <a:gd name="connsiteX59" fmla="*/ 417158 w 1131115"/>
                  <a:gd name="connsiteY59" fmla="*/ 0 h 1345363"/>
                  <a:gd name="connsiteX0" fmla="*/ 1131115 w 1222555"/>
                  <a:gd name="connsiteY0" fmla="*/ 508480 h 1345363"/>
                  <a:gd name="connsiteX1" fmla="*/ 665428 w 1222555"/>
                  <a:gd name="connsiteY1" fmla="*/ 1345363 h 1345363"/>
                  <a:gd name="connsiteX2" fmla="*/ 633495 w 1222555"/>
                  <a:gd name="connsiteY2" fmla="*/ 1345363 h 1345363"/>
                  <a:gd name="connsiteX3" fmla="*/ 610589 w 1222555"/>
                  <a:gd name="connsiteY3" fmla="*/ 1312276 h 1345363"/>
                  <a:gd name="connsiteX4" fmla="*/ 595318 w 1222555"/>
                  <a:gd name="connsiteY4" fmla="*/ 1276644 h 1345363"/>
                  <a:gd name="connsiteX5" fmla="*/ 580047 w 1222555"/>
                  <a:gd name="connsiteY5" fmla="*/ 1271554 h 1345363"/>
                  <a:gd name="connsiteX6" fmla="*/ 562231 w 1222555"/>
                  <a:gd name="connsiteY6" fmla="*/ 1263919 h 1345363"/>
                  <a:gd name="connsiteX7" fmla="*/ 529144 w 1222555"/>
                  <a:gd name="connsiteY7" fmla="*/ 1241012 h 1345363"/>
                  <a:gd name="connsiteX8" fmla="*/ 511328 w 1222555"/>
                  <a:gd name="connsiteY8" fmla="*/ 1248648 h 1345363"/>
                  <a:gd name="connsiteX9" fmla="*/ 498603 w 1222555"/>
                  <a:gd name="connsiteY9" fmla="*/ 1269009 h 1345363"/>
                  <a:gd name="connsiteX10" fmla="*/ 470606 w 1222555"/>
                  <a:gd name="connsiteY10" fmla="*/ 1248648 h 1345363"/>
                  <a:gd name="connsiteX11" fmla="*/ 419703 w 1222555"/>
                  <a:gd name="connsiteY11" fmla="*/ 1256283 h 1345363"/>
                  <a:gd name="connsiteX12" fmla="*/ 409522 w 1222555"/>
                  <a:gd name="connsiteY12" fmla="*/ 1274099 h 1345363"/>
                  <a:gd name="connsiteX13" fmla="*/ 396797 w 1222555"/>
                  <a:gd name="connsiteY13" fmla="*/ 1299551 h 1345363"/>
                  <a:gd name="connsiteX14" fmla="*/ 343348 w 1222555"/>
                  <a:gd name="connsiteY14" fmla="*/ 1302096 h 1345363"/>
                  <a:gd name="connsiteX15" fmla="*/ 305171 w 1222555"/>
                  <a:gd name="connsiteY15" fmla="*/ 1304641 h 1345363"/>
                  <a:gd name="connsiteX16" fmla="*/ 297536 w 1222555"/>
                  <a:gd name="connsiteY16" fmla="*/ 1325002 h 1345363"/>
                  <a:gd name="connsiteX17" fmla="*/ 259358 w 1222555"/>
                  <a:gd name="connsiteY17" fmla="*/ 1340273 h 1345363"/>
                  <a:gd name="connsiteX18" fmla="*/ 231362 w 1222555"/>
                  <a:gd name="connsiteY18" fmla="*/ 1325002 h 1345363"/>
                  <a:gd name="connsiteX19" fmla="*/ 208455 w 1222555"/>
                  <a:gd name="connsiteY19" fmla="*/ 1289370 h 1345363"/>
                  <a:gd name="connsiteX20" fmla="*/ 228817 w 1222555"/>
                  <a:gd name="connsiteY20" fmla="*/ 1251193 h 1345363"/>
                  <a:gd name="connsiteX21" fmla="*/ 218636 w 1222555"/>
                  <a:gd name="connsiteY21" fmla="*/ 1179929 h 1345363"/>
                  <a:gd name="connsiteX22" fmla="*/ 185549 w 1222555"/>
                  <a:gd name="connsiteY22" fmla="*/ 1131571 h 1345363"/>
                  <a:gd name="connsiteX23" fmla="*/ 165188 w 1222555"/>
                  <a:gd name="connsiteY23" fmla="*/ 1121391 h 1345363"/>
                  <a:gd name="connsiteX24" fmla="*/ 144827 w 1222555"/>
                  <a:gd name="connsiteY24" fmla="*/ 1078123 h 1345363"/>
                  <a:gd name="connsiteX25" fmla="*/ 160098 w 1222555"/>
                  <a:gd name="connsiteY25" fmla="*/ 1001769 h 1345363"/>
                  <a:gd name="connsiteX26" fmla="*/ 142282 w 1222555"/>
                  <a:gd name="connsiteY26" fmla="*/ 996678 h 1345363"/>
                  <a:gd name="connsiteX27" fmla="*/ 104104 w 1222555"/>
                  <a:gd name="connsiteY27" fmla="*/ 925414 h 1345363"/>
                  <a:gd name="connsiteX28" fmla="*/ 132101 w 1222555"/>
                  <a:gd name="connsiteY28" fmla="*/ 787977 h 1345363"/>
                  <a:gd name="connsiteX29" fmla="*/ 71017 w 1222555"/>
                  <a:gd name="connsiteY29" fmla="*/ 759980 h 1345363"/>
                  <a:gd name="connsiteX30" fmla="*/ 27750 w 1222555"/>
                  <a:gd name="connsiteY30" fmla="*/ 675990 h 1345363"/>
                  <a:gd name="connsiteX31" fmla="*/ 48111 w 1222555"/>
                  <a:gd name="connsiteY31" fmla="*/ 612362 h 1345363"/>
                  <a:gd name="connsiteX32" fmla="*/ 32840 w 1222555"/>
                  <a:gd name="connsiteY32" fmla="*/ 571639 h 1345363"/>
                  <a:gd name="connsiteX33" fmla="*/ 68472 w 1222555"/>
                  <a:gd name="connsiteY33" fmla="*/ 520737 h 1345363"/>
                  <a:gd name="connsiteX34" fmla="*/ 60837 w 1222555"/>
                  <a:gd name="connsiteY34" fmla="*/ 497830 h 1345363"/>
                  <a:gd name="connsiteX35" fmla="*/ 37930 w 1222555"/>
                  <a:gd name="connsiteY35" fmla="*/ 477469 h 1345363"/>
                  <a:gd name="connsiteX36" fmla="*/ 4844 w 1222555"/>
                  <a:gd name="connsiteY36" fmla="*/ 441837 h 1345363"/>
                  <a:gd name="connsiteX37" fmla="*/ 0 w 1222555"/>
                  <a:gd name="connsiteY37" fmla="*/ 412776 h 1345363"/>
                  <a:gd name="connsiteX38" fmla="*/ 26223 w 1222555"/>
                  <a:gd name="connsiteY38" fmla="*/ 397043 h 1345363"/>
                  <a:gd name="connsiteX39" fmla="*/ 20114 w 1222555"/>
                  <a:gd name="connsiteY39" fmla="*/ 363447 h 1345363"/>
                  <a:gd name="connsiteX40" fmla="*/ 38439 w 1222555"/>
                  <a:gd name="connsiteY40" fmla="*/ 357338 h 1345363"/>
                  <a:gd name="connsiteX41" fmla="*/ 56765 w 1222555"/>
                  <a:gd name="connsiteY41" fmla="*/ 369555 h 1345363"/>
                  <a:gd name="connsiteX42" fmla="*/ 78144 w 1222555"/>
                  <a:gd name="connsiteY42" fmla="*/ 354284 h 1345363"/>
                  <a:gd name="connsiteX43" fmla="*/ 130065 w 1222555"/>
                  <a:gd name="connsiteY43" fmla="*/ 357338 h 1345363"/>
                  <a:gd name="connsiteX44" fmla="*/ 166715 w 1222555"/>
                  <a:gd name="connsiteY44" fmla="*/ 329851 h 1345363"/>
                  <a:gd name="connsiteX45" fmla="*/ 157552 w 1222555"/>
                  <a:gd name="connsiteY45" fmla="*/ 235171 h 1345363"/>
                  <a:gd name="connsiteX46" fmla="*/ 212528 w 1222555"/>
                  <a:gd name="connsiteY46" fmla="*/ 253496 h 1345363"/>
                  <a:gd name="connsiteX47" fmla="*/ 316370 w 1222555"/>
                  <a:gd name="connsiteY47" fmla="*/ 226009 h 1345363"/>
                  <a:gd name="connsiteX48" fmla="*/ 291936 w 1222555"/>
                  <a:gd name="connsiteY48" fmla="*/ 177142 h 1345363"/>
                  <a:gd name="connsiteX49" fmla="*/ 304153 w 1222555"/>
                  <a:gd name="connsiteY49" fmla="*/ 152709 h 1345363"/>
                  <a:gd name="connsiteX50" fmla="*/ 349966 w 1222555"/>
                  <a:gd name="connsiteY50" fmla="*/ 143546 h 1345363"/>
                  <a:gd name="connsiteX51" fmla="*/ 359128 w 1222555"/>
                  <a:gd name="connsiteY51" fmla="*/ 109950 h 1345363"/>
                  <a:gd name="connsiteX52" fmla="*/ 371345 w 1222555"/>
                  <a:gd name="connsiteY52" fmla="*/ 51921 h 1345363"/>
                  <a:gd name="connsiteX53" fmla="*/ 395778 w 1222555"/>
                  <a:gd name="connsiteY53" fmla="*/ 3054 h 1345363"/>
                  <a:gd name="connsiteX54" fmla="*/ 417158 w 1222555"/>
                  <a:gd name="connsiteY54" fmla="*/ 0 h 1345363"/>
                  <a:gd name="connsiteX55" fmla="*/ 502675 w 1222555"/>
                  <a:gd name="connsiteY55" fmla="*/ 27488 h 1345363"/>
                  <a:gd name="connsiteX56" fmla="*/ 542379 w 1222555"/>
                  <a:gd name="connsiteY56" fmla="*/ 24433 h 1345363"/>
                  <a:gd name="connsiteX57" fmla="*/ 643167 w 1222555"/>
                  <a:gd name="connsiteY57" fmla="*/ 64138 h 1345363"/>
                  <a:gd name="connsiteX58" fmla="*/ 665428 w 1222555"/>
                  <a:gd name="connsiteY58" fmla="*/ 110684 h 1345363"/>
                  <a:gd name="connsiteX59" fmla="*/ 1222555 w 1222555"/>
                  <a:gd name="connsiteY59" fmla="*/ 599920 h 1345363"/>
                  <a:gd name="connsiteX0" fmla="*/ 665428 w 1222555"/>
                  <a:gd name="connsiteY0" fmla="*/ 1345363 h 1345363"/>
                  <a:gd name="connsiteX1" fmla="*/ 633495 w 1222555"/>
                  <a:gd name="connsiteY1" fmla="*/ 1345363 h 1345363"/>
                  <a:gd name="connsiteX2" fmla="*/ 610589 w 1222555"/>
                  <a:gd name="connsiteY2" fmla="*/ 1312276 h 1345363"/>
                  <a:gd name="connsiteX3" fmla="*/ 595318 w 1222555"/>
                  <a:gd name="connsiteY3" fmla="*/ 1276644 h 1345363"/>
                  <a:gd name="connsiteX4" fmla="*/ 580047 w 1222555"/>
                  <a:gd name="connsiteY4" fmla="*/ 1271554 h 1345363"/>
                  <a:gd name="connsiteX5" fmla="*/ 562231 w 1222555"/>
                  <a:gd name="connsiteY5" fmla="*/ 1263919 h 1345363"/>
                  <a:gd name="connsiteX6" fmla="*/ 529144 w 1222555"/>
                  <a:gd name="connsiteY6" fmla="*/ 1241012 h 1345363"/>
                  <a:gd name="connsiteX7" fmla="*/ 511328 w 1222555"/>
                  <a:gd name="connsiteY7" fmla="*/ 1248648 h 1345363"/>
                  <a:gd name="connsiteX8" fmla="*/ 498603 w 1222555"/>
                  <a:gd name="connsiteY8" fmla="*/ 1269009 h 1345363"/>
                  <a:gd name="connsiteX9" fmla="*/ 470606 w 1222555"/>
                  <a:gd name="connsiteY9" fmla="*/ 1248648 h 1345363"/>
                  <a:gd name="connsiteX10" fmla="*/ 419703 w 1222555"/>
                  <a:gd name="connsiteY10" fmla="*/ 1256283 h 1345363"/>
                  <a:gd name="connsiteX11" fmla="*/ 409522 w 1222555"/>
                  <a:gd name="connsiteY11" fmla="*/ 1274099 h 1345363"/>
                  <a:gd name="connsiteX12" fmla="*/ 396797 w 1222555"/>
                  <a:gd name="connsiteY12" fmla="*/ 1299551 h 1345363"/>
                  <a:gd name="connsiteX13" fmla="*/ 343348 w 1222555"/>
                  <a:gd name="connsiteY13" fmla="*/ 1302096 h 1345363"/>
                  <a:gd name="connsiteX14" fmla="*/ 305171 w 1222555"/>
                  <a:gd name="connsiteY14" fmla="*/ 1304641 h 1345363"/>
                  <a:gd name="connsiteX15" fmla="*/ 297536 w 1222555"/>
                  <a:gd name="connsiteY15" fmla="*/ 1325002 h 1345363"/>
                  <a:gd name="connsiteX16" fmla="*/ 259358 w 1222555"/>
                  <a:gd name="connsiteY16" fmla="*/ 1340273 h 1345363"/>
                  <a:gd name="connsiteX17" fmla="*/ 231362 w 1222555"/>
                  <a:gd name="connsiteY17" fmla="*/ 1325002 h 1345363"/>
                  <a:gd name="connsiteX18" fmla="*/ 208455 w 1222555"/>
                  <a:gd name="connsiteY18" fmla="*/ 1289370 h 1345363"/>
                  <a:gd name="connsiteX19" fmla="*/ 228817 w 1222555"/>
                  <a:gd name="connsiteY19" fmla="*/ 1251193 h 1345363"/>
                  <a:gd name="connsiteX20" fmla="*/ 218636 w 1222555"/>
                  <a:gd name="connsiteY20" fmla="*/ 1179929 h 1345363"/>
                  <a:gd name="connsiteX21" fmla="*/ 185549 w 1222555"/>
                  <a:gd name="connsiteY21" fmla="*/ 1131571 h 1345363"/>
                  <a:gd name="connsiteX22" fmla="*/ 165188 w 1222555"/>
                  <a:gd name="connsiteY22" fmla="*/ 1121391 h 1345363"/>
                  <a:gd name="connsiteX23" fmla="*/ 144827 w 1222555"/>
                  <a:gd name="connsiteY23" fmla="*/ 1078123 h 1345363"/>
                  <a:gd name="connsiteX24" fmla="*/ 160098 w 1222555"/>
                  <a:gd name="connsiteY24" fmla="*/ 1001769 h 1345363"/>
                  <a:gd name="connsiteX25" fmla="*/ 142282 w 1222555"/>
                  <a:gd name="connsiteY25" fmla="*/ 996678 h 1345363"/>
                  <a:gd name="connsiteX26" fmla="*/ 104104 w 1222555"/>
                  <a:gd name="connsiteY26" fmla="*/ 925414 h 1345363"/>
                  <a:gd name="connsiteX27" fmla="*/ 132101 w 1222555"/>
                  <a:gd name="connsiteY27" fmla="*/ 787977 h 1345363"/>
                  <a:gd name="connsiteX28" fmla="*/ 71017 w 1222555"/>
                  <a:gd name="connsiteY28" fmla="*/ 759980 h 1345363"/>
                  <a:gd name="connsiteX29" fmla="*/ 27750 w 1222555"/>
                  <a:gd name="connsiteY29" fmla="*/ 675990 h 1345363"/>
                  <a:gd name="connsiteX30" fmla="*/ 48111 w 1222555"/>
                  <a:gd name="connsiteY30" fmla="*/ 612362 h 1345363"/>
                  <a:gd name="connsiteX31" fmla="*/ 32840 w 1222555"/>
                  <a:gd name="connsiteY31" fmla="*/ 571639 h 1345363"/>
                  <a:gd name="connsiteX32" fmla="*/ 68472 w 1222555"/>
                  <a:gd name="connsiteY32" fmla="*/ 520737 h 1345363"/>
                  <a:gd name="connsiteX33" fmla="*/ 60837 w 1222555"/>
                  <a:gd name="connsiteY33" fmla="*/ 497830 h 1345363"/>
                  <a:gd name="connsiteX34" fmla="*/ 37930 w 1222555"/>
                  <a:gd name="connsiteY34" fmla="*/ 477469 h 1345363"/>
                  <a:gd name="connsiteX35" fmla="*/ 4844 w 1222555"/>
                  <a:gd name="connsiteY35" fmla="*/ 441837 h 1345363"/>
                  <a:gd name="connsiteX36" fmla="*/ 0 w 1222555"/>
                  <a:gd name="connsiteY36" fmla="*/ 412776 h 1345363"/>
                  <a:gd name="connsiteX37" fmla="*/ 26223 w 1222555"/>
                  <a:gd name="connsiteY37" fmla="*/ 397043 h 1345363"/>
                  <a:gd name="connsiteX38" fmla="*/ 20114 w 1222555"/>
                  <a:gd name="connsiteY38" fmla="*/ 363447 h 1345363"/>
                  <a:gd name="connsiteX39" fmla="*/ 38439 w 1222555"/>
                  <a:gd name="connsiteY39" fmla="*/ 357338 h 1345363"/>
                  <a:gd name="connsiteX40" fmla="*/ 56765 w 1222555"/>
                  <a:gd name="connsiteY40" fmla="*/ 369555 h 1345363"/>
                  <a:gd name="connsiteX41" fmla="*/ 78144 w 1222555"/>
                  <a:gd name="connsiteY41" fmla="*/ 354284 h 1345363"/>
                  <a:gd name="connsiteX42" fmla="*/ 130065 w 1222555"/>
                  <a:gd name="connsiteY42" fmla="*/ 357338 h 1345363"/>
                  <a:gd name="connsiteX43" fmla="*/ 166715 w 1222555"/>
                  <a:gd name="connsiteY43" fmla="*/ 329851 h 1345363"/>
                  <a:gd name="connsiteX44" fmla="*/ 157552 w 1222555"/>
                  <a:gd name="connsiteY44" fmla="*/ 235171 h 1345363"/>
                  <a:gd name="connsiteX45" fmla="*/ 212528 w 1222555"/>
                  <a:gd name="connsiteY45" fmla="*/ 253496 h 1345363"/>
                  <a:gd name="connsiteX46" fmla="*/ 316370 w 1222555"/>
                  <a:gd name="connsiteY46" fmla="*/ 226009 h 1345363"/>
                  <a:gd name="connsiteX47" fmla="*/ 291936 w 1222555"/>
                  <a:gd name="connsiteY47" fmla="*/ 177142 h 1345363"/>
                  <a:gd name="connsiteX48" fmla="*/ 304153 w 1222555"/>
                  <a:gd name="connsiteY48" fmla="*/ 152709 h 1345363"/>
                  <a:gd name="connsiteX49" fmla="*/ 349966 w 1222555"/>
                  <a:gd name="connsiteY49" fmla="*/ 143546 h 1345363"/>
                  <a:gd name="connsiteX50" fmla="*/ 359128 w 1222555"/>
                  <a:gd name="connsiteY50" fmla="*/ 109950 h 1345363"/>
                  <a:gd name="connsiteX51" fmla="*/ 371345 w 1222555"/>
                  <a:gd name="connsiteY51" fmla="*/ 51921 h 1345363"/>
                  <a:gd name="connsiteX52" fmla="*/ 395778 w 1222555"/>
                  <a:gd name="connsiteY52" fmla="*/ 3054 h 1345363"/>
                  <a:gd name="connsiteX53" fmla="*/ 417158 w 1222555"/>
                  <a:gd name="connsiteY53" fmla="*/ 0 h 1345363"/>
                  <a:gd name="connsiteX54" fmla="*/ 502675 w 1222555"/>
                  <a:gd name="connsiteY54" fmla="*/ 27488 h 1345363"/>
                  <a:gd name="connsiteX55" fmla="*/ 542379 w 1222555"/>
                  <a:gd name="connsiteY55" fmla="*/ 24433 h 1345363"/>
                  <a:gd name="connsiteX56" fmla="*/ 643167 w 1222555"/>
                  <a:gd name="connsiteY56" fmla="*/ 64138 h 1345363"/>
                  <a:gd name="connsiteX57" fmla="*/ 665428 w 1222555"/>
                  <a:gd name="connsiteY57" fmla="*/ 110684 h 1345363"/>
                  <a:gd name="connsiteX58" fmla="*/ 1222555 w 1222555"/>
                  <a:gd name="connsiteY58" fmla="*/ 599920 h 1345363"/>
                  <a:gd name="connsiteX0" fmla="*/ 665428 w 665428"/>
                  <a:gd name="connsiteY0" fmla="*/ 1345363 h 1345363"/>
                  <a:gd name="connsiteX1" fmla="*/ 633495 w 665428"/>
                  <a:gd name="connsiteY1" fmla="*/ 1345363 h 1345363"/>
                  <a:gd name="connsiteX2" fmla="*/ 610589 w 665428"/>
                  <a:gd name="connsiteY2" fmla="*/ 1312276 h 1345363"/>
                  <a:gd name="connsiteX3" fmla="*/ 595318 w 665428"/>
                  <a:gd name="connsiteY3" fmla="*/ 1276644 h 1345363"/>
                  <a:gd name="connsiteX4" fmla="*/ 580047 w 665428"/>
                  <a:gd name="connsiteY4" fmla="*/ 1271554 h 1345363"/>
                  <a:gd name="connsiteX5" fmla="*/ 562231 w 665428"/>
                  <a:gd name="connsiteY5" fmla="*/ 1263919 h 1345363"/>
                  <a:gd name="connsiteX6" fmla="*/ 529144 w 665428"/>
                  <a:gd name="connsiteY6" fmla="*/ 1241012 h 1345363"/>
                  <a:gd name="connsiteX7" fmla="*/ 511328 w 665428"/>
                  <a:gd name="connsiteY7" fmla="*/ 1248648 h 1345363"/>
                  <a:gd name="connsiteX8" fmla="*/ 498603 w 665428"/>
                  <a:gd name="connsiteY8" fmla="*/ 1269009 h 1345363"/>
                  <a:gd name="connsiteX9" fmla="*/ 470606 w 665428"/>
                  <a:gd name="connsiteY9" fmla="*/ 1248648 h 1345363"/>
                  <a:gd name="connsiteX10" fmla="*/ 419703 w 665428"/>
                  <a:gd name="connsiteY10" fmla="*/ 1256283 h 1345363"/>
                  <a:gd name="connsiteX11" fmla="*/ 409522 w 665428"/>
                  <a:gd name="connsiteY11" fmla="*/ 1274099 h 1345363"/>
                  <a:gd name="connsiteX12" fmla="*/ 396797 w 665428"/>
                  <a:gd name="connsiteY12" fmla="*/ 1299551 h 1345363"/>
                  <a:gd name="connsiteX13" fmla="*/ 343348 w 665428"/>
                  <a:gd name="connsiteY13" fmla="*/ 1302096 h 1345363"/>
                  <a:gd name="connsiteX14" fmla="*/ 305171 w 665428"/>
                  <a:gd name="connsiteY14" fmla="*/ 1304641 h 1345363"/>
                  <a:gd name="connsiteX15" fmla="*/ 297536 w 665428"/>
                  <a:gd name="connsiteY15" fmla="*/ 1325002 h 1345363"/>
                  <a:gd name="connsiteX16" fmla="*/ 259358 w 665428"/>
                  <a:gd name="connsiteY16" fmla="*/ 1340273 h 1345363"/>
                  <a:gd name="connsiteX17" fmla="*/ 231362 w 665428"/>
                  <a:gd name="connsiteY17" fmla="*/ 1325002 h 1345363"/>
                  <a:gd name="connsiteX18" fmla="*/ 208455 w 665428"/>
                  <a:gd name="connsiteY18" fmla="*/ 1289370 h 1345363"/>
                  <a:gd name="connsiteX19" fmla="*/ 228817 w 665428"/>
                  <a:gd name="connsiteY19" fmla="*/ 1251193 h 1345363"/>
                  <a:gd name="connsiteX20" fmla="*/ 218636 w 665428"/>
                  <a:gd name="connsiteY20" fmla="*/ 1179929 h 1345363"/>
                  <a:gd name="connsiteX21" fmla="*/ 185549 w 665428"/>
                  <a:gd name="connsiteY21" fmla="*/ 1131571 h 1345363"/>
                  <a:gd name="connsiteX22" fmla="*/ 165188 w 665428"/>
                  <a:gd name="connsiteY22" fmla="*/ 1121391 h 1345363"/>
                  <a:gd name="connsiteX23" fmla="*/ 144827 w 665428"/>
                  <a:gd name="connsiteY23" fmla="*/ 1078123 h 1345363"/>
                  <a:gd name="connsiteX24" fmla="*/ 160098 w 665428"/>
                  <a:gd name="connsiteY24" fmla="*/ 1001769 h 1345363"/>
                  <a:gd name="connsiteX25" fmla="*/ 142282 w 665428"/>
                  <a:gd name="connsiteY25" fmla="*/ 996678 h 1345363"/>
                  <a:gd name="connsiteX26" fmla="*/ 104104 w 665428"/>
                  <a:gd name="connsiteY26" fmla="*/ 925414 h 1345363"/>
                  <a:gd name="connsiteX27" fmla="*/ 132101 w 665428"/>
                  <a:gd name="connsiteY27" fmla="*/ 787977 h 1345363"/>
                  <a:gd name="connsiteX28" fmla="*/ 71017 w 665428"/>
                  <a:gd name="connsiteY28" fmla="*/ 759980 h 1345363"/>
                  <a:gd name="connsiteX29" fmla="*/ 27750 w 665428"/>
                  <a:gd name="connsiteY29" fmla="*/ 675990 h 1345363"/>
                  <a:gd name="connsiteX30" fmla="*/ 48111 w 665428"/>
                  <a:gd name="connsiteY30" fmla="*/ 612362 h 1345363"/>
                  <a:gd name="connsiteX31" fmla="*/ 32840 w 665428"/>
                  <a:gd name="connsiteY31" fmla="*/ 571639 h 1345363"/>
                  <a:gd name="connsiteX32" fmla="*/ 68472 w 665428"/>
                  <a:gd name="connsiteY32" fmla="*/ 520737 h 1345363"/>
                  <a:gd name="connsiteX33" fmla="*/ 60837 w 665428"/>
                  <a:gd name="connsiteY33" fmla="*/ 497830 h 1345363"/>
                  <a:gd name="connsiteX34" fmla="*/ 37930 w 665428"/>
                  <a:gd name="connsiteY34" fmla="*/ 477469 h 1345363"/>
                  <a:gd name="connsiteX35" fmla="*/ 4844 w 665428"/>
                  <a:gd name="connsiteY35" fmla="*/ 441837 h 1345363"/>
                  <a:gd name="connsiteX36" fmla="*/ 0 w 665428"/>
                  <a:gd name="connsiteY36" fmla="*/ 412776 h 1345363"/>
                  <a:gd name="connsiteX37" fmla="*/ 26223 w 665428"/>
                  <a:gd name="connsiteY37" fmla="*/ 397043 h 1345363"/>
                  <a:gd name="connsiteX38" fmla="*/ 20114 w 665428"/>
                  <a:gd name="connsiteY38" fmla="*/ 363447 h 1345363"/>
                  <a:gd name="connsiteX39" fmla="*/ 38439 w 665428"/>
                  <a:gd name="connsiteY39" fmla="*/ 357338 h 1345363"/>
                  <a:gd name="connsiteX40" fmla="*/ 56765 w 665428"/>
                  <a:gd name="connsiteY40" fmla="*/ 369555 h 1345363"/>
                  <a:gd name="connsiteX41" fmla="*/ 78144 w 665428"/>
                  <a:gd name="connsiteY41" fmla="*/ 354284 h 1345363"/>
                  <a:gd name="connsiteX42" fmla="*/ 130065 w 665428"/>
                  <a:gd name="connsiteY42" fmla="*/ 357338 h 1345363"/>
                  <a:gd name="connsiteX43" fmla="*/ 166715 w 665428"/>
                  <a:gd name="connsiteY43" fmla="*/ 329851 h 1345363"/>
                  <a:gd name="connsiteX44" fmla="*/ 157552 w 665428"/>
                  <a:gd name="connsiteY44" fmla="*/ 235171 h 1345363"/>
                  <a:gd name="connsiteX45" fmla="*/ 212528 w 665428"/>
                  <a:gd name="connsiteY45" fmla="*/ 253496 h 1345363"/>
                  <a:gd name="connsiteX46" fmla="*/ 316370 w 665428"/>
                  <a:gd name="connsiteY46" fmla="*/ 226009 h 1345363"/>
                  <a:gd name="connsiteX47" fmla="*/ 291936 w 665428"/>
                  <a:gd name="connsiteY47" fmla="*/ 177142 h 1345363"/>
                  <a:gd name="connsiteX48" fmla="*/ 304153 w 665428"/>
                  <a:gd name="connsiteY48" fmla="*/ 152709 h 1345363"/>
                  <a:gd name="connsiteX49" fmla="*/ 349966 w 665428"/>
                  <a:gd name="connsiteY49" fmla="*/ 143546 h 1345363"/>
                  <a:gd name="connsiteX50" fmla="*/ 359128 w 665428"/>
                  <a:gd name="connsiteY50" fmla="*/ 109950 h 1345363"/>
                  <a:gd name="connsiteX51" fmla="*/ 371345 w 665428"/>
                  <a:gd name="connsiteY51" fmla="*/ 51921 h 1345363"/>
                  <a:gd name="connsiteX52" fmla="*/ 395778 w 665428"/>
                  <a:gd name="connsiteY52" fmla="*/ 3054 h 1345363"/>
                  <a:gd name="connsiteX53" fmla="*/ 417158 w 665428"/>
                  <a:gd name="connsiteY53" fmla="*/ 0 h 1345363"/>
                  <a:gd name="connsiteX54" fmla="*/ 502675 w 665428"/>
                  <a:gd name="connsiteY54" fmla="*/ 27488 h 1345363"/>
                  <a:gd name="connsiteX55" fmla="*/ 542379 w 665428"/>
                  <a:gd name="connsiteY55" fmla="*/ 24433 h 1345363"/>
                  <a:gd name="connsiteX56" fmla="*/ 643167 w 665428"/>
                  <a:gd name="connsiteY56" fmla="*/ 64138 h 1345363"/>
                  <a:gd name="connsiteX57" fmla="*/ 665428 w 665428"/>
                  <a:gd name="connsiteY57" fmla="*/ 110684 h 13453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</a:cxnLst>
                <a:rect l="l" t="t" r="r" b="b"/>
                <a:pathLst>
                  <a:path w="665428" h="1345363">
                    <a:moveTo>
                      <a:pt x="665428" y="1345363"/>
                    </a:moveTo>
                    <a:lnTo>
                      <a:pt x="633495" y="1345363"/>
                    </a:lnTo>
                    <a:lnTo>
                      <a:pt x="610589" y="1312276"/>
                    </a:lnTo>
                    <a:lnTo>
                      <a:pt x="595318" y="1276644"/>
                    </a:lnTo>
                    <a:lnTo>
                      <a:pt x="580047" y="1271554"/>
                    </a:lnTo>
                    <a:lnTo>
                      <a:pt x="562231" y="1263919"/>
                    </a:lnTo>
                    <a:lnTo>
                      <a:pt x="529144" y="1241012"/>
                    </a:lnTo>
                    <a:lnTo>
                      <a:pt x="511328" y="1248648"/>
                    </a:lnTo>
                    <a:lnTo>
                      <a:pt x="498603" y="1269009"/>
                    </a:lnTo>
                    <a:lnTo>
                      <a:pt x="470606" y="1248648"/>
                    </a:lnTo>
                    <a:lnTo>
                      <a:pt x="419703" y="1256283"/>
                    </a:lnTo>
                    <a:lnTo>
                      <a:pt x="409522" y="1274099"/>
                    </a:lnTo>
                    <a:lnTo>
                      <a:pt x="396797" y="1299551"/>
                    </a:lnTo>
                    <a:lnTo>
                      <a:pt x="343348" y="1302096"/>
                    </a:lnTo>
                    <a:lnTo>
                      <a:pt x="305171" y="1304641"/>
                    </a:lnTo>
                    <a:lnTo>
                      <a:pt x="297536" y="1325002"/>
                    </a:lnTo>
                    <a:lnTo>
                      <a:pt x="259358" y="1340273"/>
                    </a:lnTo>
                    <a:lnTo>
                      <a:pt x="231362" y="1325002"/>
                    </a:lnTo>
                    <a:lnTo>
                      <a:pt x="208455" y="1289370"/>
                    </a:lnTo>
                    <a:lnTo>
                      <a:pt x="228817" y="1251193"/>
                    </a:lnTo>
                    <a:lnTo>
                      <a:pt x="218636" y="1179929"/>
                    </a:lnTo>
                    <a:lnTo>
                      <a:pt x="185549" y="1131571"/>
                    </a:lnTo>
                    <a:lnTo>
                      <a:pt x="165188" y="1121391"/>
                    </a:lnTo>
                    <a:lnTo>
                      <a:pt x="144827" y="1078123"/>
                    </a:lnTo>
                    <a:lnTo>
                      <a:pt x="160098" y="1001769"/>
                    </a:lnTo>
                    <a:lnTo>
                      <a:pt x="142282" y="996678"/>
                    </a:lnTo>
                    <a:lnTo>
                      <a:pt x="104104" y="925414"/>
                    </a:lnTo>
                    <a:lnTo>
                      <a:pt x="132101" y="787977"/>
                    </a:lnTo>
                    <a:lnTo>
                      <a:pt x="71017" y="759980"/>
                    </a:lnTo>
                    <a:lnTo>
                      <a:pt x="27750" y="675990"/>
                    </a:lnTo>
                    <a:lnTo>
                      <a:pt x="48111" y="612362"/>
                    </a:lnTo>
                    <a:lnTo>
                      <a:pt x="32840" y="571639"/>
                    </a:lnTo>
                    <a:lnTo>
                      <a:pt x="68472" y="520737"/>
                    </a:lnTo>
                    <a:lnTo>
                      <a:pt x="60837" y="497830"/>
                    </a:lnTo>
                    <a:lnTo>
                      <a:pt x="37930" y="477469"/>
                    </a:lnTo>
                    <a:lnTo>
                      <a:pt x="4844" y="441837"/>
                    </a:lnTo>
                    <a:lnTo>
                      <a:pt x="0" y="412776"/>
                    </a:lnTo>
                    <a:lnTo>
                      <a:pt x="26223" y="397043"/>
                    </a:lnTo>
                    <a:lnTo>
                      <a:pt x="20114" y="363447"/>
                    </a:lnTo>
                    <a:lnTo>
                      <a:pt x="38439" y="357338"/>
                    </a:lnTo>
                    <a:lnTo>
                      <a:pt x="56765" y="369555"/>
                    </a:lnTo>
                    <a:lnTo>
                      <a:pt x="78144" y="354284"/>
                    </a:lnTo>
                    <a:lnTo>
                      <a:pt x="130065" y="357338"/>
                    </a:lnTo>
                    <a:lnTo>
                      <a:pt x="166715" y="329851"/>
                    </a:lnTo>
                    <a:lnTo>
                      <a:pt x="157552" y="235171"/>
                    </a:lnTo>
                    <a:lnTo>
                      <a:pt x="212528" y="253496"/>
                    </a:lnTo>
                    <a:lnTo>
                      <a:pt x="316370" y="226009"/>
                    </a:lnTo>
                    <a:lnTo>
                      <a:pt x="291936" y="177142"/>
                    </a:lnTo>
                    <a:lnTo>
                      <a:pt x="304153" y="152709"/>
                    </a:lnTo>
                    <a:lnTo>
                      <a:pt x="349966" y="143546"/>
                    </a:lnTo>
                    <a:lnTo>
                      <a:pt x="359128" y="109950"/>
                    </a:lnTo>
                    <a:lnTo>
                      <a:pt x="371345" y="51921"/>
                    </a:lnTo>
                    <a:lnTo>
                      <a:pt x="395778" y="3054"/>
                    </a:lnTo>
                    <a:lnTo>
                      <a:pt x="417158" y="0"/>
                    </a:lnTo>
                    <a:lnTo>
                      <a:pt x="502675" y="27488"/>
                    </a:lnTo>
                    <a:lnTo>
                      <a:pt x="542379" y="24433"/>
                    </a:lnTo>
                    <a:lnTo>
                      <a:pt x="643167" y="64138"/>
                    </a:lnTo>
                    <a:lnTo>
                      <a:pt x="665428" y="110684"/>
                    </a:lnTo>
                  </a:path>
                </a:pathLst>
              </a:custGeom>
              <a:solidFill>
                <a:srgbClr val="99FF99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42" name="フリーフォーム: 図形 641">
                <a:extLst>
                  <a:ext uri="{FF2B5EF4-FFF2-40B4-BE49-F238E27FC236}">
                    <a16:creationId xmlns:a16="http://schemas.microsoft.com/office/drawing/2014/main" id="{6B81017D-B4E8-7358-756D-FFB95BBD62CB}"/>
                  </a:ext>
                </a:extLst>
              </p:cNvPr>
              <p:cNvSpPr/>
              <p:nvPr/>
            </p:nvSpPr>
            <p:spPr>
              <a:xfrm>
                <a:off x="1197615" y="4502000"/>
                <a:ext cx="1750587" cy="1354528"/>
              </a:xfrm>
              <a:custGeom>
                <a:avLst/>
                <a:gdLst>
                  <a:gd name="connsiteX0" fmla="*/ 2628900 w 4367616"/>
                  <a:gd name="connsiteY0" fmla="*/ 0 h 3379472"/>
                  <a:gd name="connsiteX1" fmla="*/ 2686050 w 4367616"/>
                  <a:gd name="connsiteY1" fmla="*/ 76200 h 3379472"/>
                  <a:gd name="connsiteX2" fmla="*/ 2828926 w 4367616"/>
                  <a:gd name="connsiteY2" fmla="*/ 95252 h 3379472"/>
                  <a:gd name="connsiteX3" fmla="*/ 2943226 w 4367616"/>
                  <a:gd name="connsiteY3" fmla="*/ 28576 h 3379472"/>
                  <a:gd name="connsiteX4" fmla="*/ 3105150 w 4367616"/>
                  <a:gd name="connsiteY4" fmla="*/ 142876 h 3379472"/>
                  <a:gd name="connsiteX5" fmla="*/ 3267074 w 4367616"/>
                  <a:gd name="connsiteY5" fmla="*/ 47628 h 3379472"/>
                  <a:gd name="connsiteX6" fmla="*/ 3355840 w 4367616"/>
                  <a:gd name="connsiteY6" fmla="*/ 77216 h 3379472"/>
                  <a:gd name="connsiteX7" fmla="*/ 3348990 w 4367616"/>
                  <a:gd name="connsiteY7" fmla="*/ 110492 h 3379472"/>
                  <a:gd name="connsiteX8" fmla="*/ 3615690 w 4367616"/>
                  <a:gd name="connsiteY8" fmla="*/ 118112 h 3379472"/>
                  <a:gd name="connsiteX9" fmla="*/ 3630930 w 4367616"/>
                  <a:gd name="connsiteY9" fmla="*/ 140972 h 3379472"/>
                  <a:gd name="connsiteX10" fmla="*/ 3691890 w 4367616"/>
                  <a:gd name="connsiteY10" fmla="*/ 118112 h 3379472"/>
                  <a:gd name="connsiteX11" fmla="*/ 3768090 w 4367616"/>
                  <a:gd name="connsiteY11" fmla="*/ 156212 h 3379472"/>
                  <a:gd name="connsiteX12" fmla="*/ 3778866 w 4367616"/>
                  <a:gd name="connsiteY12" fmla="*/ 149746 h 3379472"/>
                  <a:gd name="connsiteX13" fmla="*/ 3790950 w 4367616"/>
                  <a:gd name="connsiteY13" fmla="*/ 222252 h 3379472"/>
                  <a:gd name="connsiteX14" fmla="*/ 3873500 w 4367616"/>
                  <a:gd name="connsiteY14" fmla="*/ 311152 h 3379472"/>
                  <a:gd name="connsiteX15" fmla="*/ 3930650 w 4367616"/>
                  <a:gd name="connsiteY15" fmla="*/ 361952 h 3379472"/>
                  <a:gd name="connsiteX16" fmla="*/ 3949700 w 4367616"/>
                  <a:gd name="connsiteY16" fmla="*/ 419102 h 3379472"/>
                  <a:gd name="connsiteX17" fmla="*/ 3860800 w 4367616"/>
                  <a:gd name="connsiteY17" fmla="*/ 546102 h 3379472"/>
                  <a:gd name="connsiteX18" fmla="*/ 3898900 w 4367616"/>
                  <a:gd name="connsiteY18" fmla="*/ 647702 h 3379472"/>
                  <a:gd name="connsiteX19" fmla="*/ 3848100 w 4367616"/>
                  <a:gd name="connsiteY19" fmla="*/ 806452 h 3379472"/>
                  <a:gd name="connsiteX20" fmla="*/ 3956050 w 4367616"/>
                  <a:gd name="connsiteY20" fmla="*/ 1016002 h 3379472"/>
                  <a:gd name="connsiteX21" fmla="*/ 4108450 w 4367616"/>
                  <a:gd name="connsiteY21" fmla="*/ 1085852 h 3379472"/>
                  <a:gd name="connsiteX22" fmla="*/ 4038600 w 4367616"/>
                  <a:gd name="connsiteY22" fmla="*/ 1428752 h 3379472"/>
                  <a:gd name="connsiteX23" fmla="*/ 4133850 w 4367616"/>
                  <a:gd name="connsiteY23" fmla="*/ 1606552 h 3379472"/>
                  <a:gd name="connsiteX24" fmla="*/ 4178300 w 4367616"/>
                  <a:gd name="connsiteY24" fmla="*/ 1619252 h 3379472"/>
                  <a:gd name="connsiteX25" fmla="*/ 4140200 w 4367616"/>
                  <a:gd name="connsiteY25" fmla="*/ 1809752 h 3379472"/>
                  <a:gd name="connsiteX26" fmla="*/ 4191000 w 4367616"/>
                  <a:gd name="connsiteY26" fmla="*/ 1917702 h 3379472"/>
                  <a:gd name="connsiteX27" fmla="*/ 4241800 w 4367616"/>
                  <a:gd name="connsiteY27" fmla="*/ 1943102 h 3379472"/>
                  <a:gd name="connsiteX28" fmla="*/ 4324350 w 4367616"/>
                  <a:gd name="connsiteY28" fmla="*/ 2063752 h 3379472"/>
                  <a:gd name="connsiteX29" fmla="*/ 4349750 w 4367616"/>
                  <a:gd name="connsiteY29" fmla="*/ 2241552 h 3379472"/>
                  <a:gd name="connsiteX30" fmla="*/ 4298950 w 4367616"/>
                  <a:gd name="connsiteY30" fmla="*/ 2336802 h 3379472"/>
                  <a:gd name="connsiteX31" fmla="*/ 4356100 w 4367616"/>
                  <a:gd name="connsiteY31" fmla="*/ 2425702 h 3379472"/>
                  <a:gd name="connsiteX32" fmla="*/ 4367616 w 4367616"/>
                  <a:gd name="connsiteY32" fmla="*/ 2431984 h 3379472"/>
                  <a:gd name="connsiteX33" fmla="*/ 4316730 w 4367616"/>
                  <a:gd name="connsiteY33" fmla="*/ 2472692 h 3379472"/>
                  <a:gd name="connsiteX34" fmla="*/ 4187190 w 4367616"/>
                  <a:gd name="connsiteY34" fmla="*/ 2518412 h 3379472"/>
                  <a:gd name="connsiteX35" fmla="*/ 4126230 w 4367616"/>
                  <a:gd name="connsiteY35" fmla="*/ 2586992 h 3379472"/>
                  <a:gd name="connsiteX36" fmla="*/ 4110990 w 4367616"/>
                  <a:gd name="connsiteY36" fmla="*/ 2731772 h 3379472"/>
                  <a:gd name="connsiteX37" fmla="*/ 4057650 w 4367616"/>
                  <a:gd name="connsiteY37" fmla="*/ 2739392 h 3379472"/>
                  <a:gd name="connsiteX38" fmla="*/ 3935730 w 4367616"/>
                  <a:gd name="connsiteY38" fmla="*/ 2693672 h 3379472"/>
                  <a:gd name="connsiteX39" fmla="*/ 3768090 w 4367616"/>
                  <a:gd name="connsiteY39" fmla="*/ 2640332 h 3379472"/>
                  <a:gd name="connsiteX40" fmla="*/ 3798570 w 4367616"/>
                  <a:gd name="connsiteY40" fmla="*/ 2556512 h 3379472"/>
                  <a:gd name="connsiteX41" fmla="*/ 3722370 w 4367616"/>
                  <a:gd name="connsiteY41" fmla="*/ 2487932 h 3379472"/>
                  <a:gd name="connsiteX42" fmla="*/ 3653790 w 4367616"/>
                  <a:gd name="connsiteY42" fmla="*/ 2571752 h 3379472"/>
                  <a:gd name="connsiteX43" fmla="*/ 3341370 w 4367616"/>
                  <a:gd name="connsiteY43" fmla="*/ 2663192 h 3379472"/>
                  <a:gd name="connsiteX44" fmla="*/ 3227070 w 4367616"/>
                  <a:gd name="connsiteY44" fmla="*/ 2663192 h 3379472"/>
                  <a:gd name="connsiteX45" fmla="*/ 3173730 w 4367616"/>
                  <a:gd name="connsiteY45" fmla="*/ 2815592 h 3379472"/>
                  <a:gd name="connsiteX46" fmla="*/ 3105150 w 4367616"/>
                  <a:gd name="connsiteY46" fmla="*/ 2876552 h 3379472"/>
                  <a:gd name="connsiteX47" fmla="*/ 2792730 w 4367616"/>
                  <a:gd name="connsiteY47" fmla="*/ 2823212 h 3379472"/>
                  <a:gd name="connsiteX48" fmla="*/ 2739390 w 4367616"/>
                  <a:gd name="connsiteY48" fmla="*/ 2876552 h 3379472"/>
                  <a:gd name="connsiteX49" fmla="*/ 2625090 w 4367616"/>
                  <a:gd name="connsiteY49" fmla="*/ 2884172 h 3379472"/>
                  <a:gd name="connsiteX50" fmla="*/ 2487930 w 4367616"/>
                  <a:gd name="connsiteY50" fmla="*/ 3028952 h 3379472"/>
                  <a:gd name="connsiteX51" fmla="*/ 2426970 w 4367616"/>
                  <a:gd name="connsiteY51" fmla="*/ 2960372 h 3379472"/>
                  <a:gd name="connsiteX52" fmla="*/ 2350770 w 4367616"/>
                  <a:gd name="connsiteY52" fmla="*/ 2960372 h 3379472"/>
                  <a:gd name="connsiteX53" fmla="*/ 2335530 w 4367616"/>
                  <a:gd name="connsiteY53" fmla="*/ 3059432 h 3379472"/>
                  <a:gd name="connsiteX54" fmla="*/ 2221230 w 4367616"/>
                  <a:gd name="connsiteY54" fmla="*/ 3219452 h 3379472"/>
                  <a:gd name="connsiteX55" fmla="*/ 2007870 w 4367616"/>
                  <a:gd name="connsiteY55" fmla="*/ 3219452 h 3379472"/>
                  <a:gd name="connsiteX56" fmla="*/ 1847850 w 4367616"/>
                  <a:gd name="connsiteY56" fmla="*/ 3348992 h 3379472"/>
                  <a:gd name="connsiteX57" fmla="*/ 1764030 w 4367616"/>
                  <a:gd name="connsiteY57" fmla="*/ 3303272 h 3379472"/>
                  <a:gd name="connsiteX58" fmla="*/ 1741170 w 4367616"/>
                  <a:gd name="connsiteY58" fmla="*/ 3295652 h 3379472"/>
                  <a:gd name="connsiteX59" fmla="*/ 1642110 w 4367616"/>
                  <a:gd name="connsiteY59" fmla="*/ 3379472 h 3379472"/>
                  <a:gd name="connsiteX60" fmla="*/ 1558290 w 4367616"/>
                  <a:gd name="connsiteY60" fmla="*/ 3326132 h 3379472"/>
                  <a:gd name="connsiteX61" fmla="*/ 1611630 w 4367616"/>
                  <a:gd name="connsiteY61" fmla="*/ 3257552 h 3379472"/>
                  <a:gd name="connsiteX62" fmla="*/ 1497330 w 4367616"/>
                  <a:gd name="connsiteY62" fmla="*/ 3196592 h 3379472"/>
                  <a:gd name="connsiteX63" fmla="*/ 1421130 w 4367616"/>
                  <a:gd name="connsiteY63" fmla="*/ 3013712 h 3379472"/>
                  <a:gd name="connsiteX64" fmla="*/ 1413510 w 4367616"/>
                  <a:gd name="connsiteY64" fmla="*/ 2907032 h 3379472"/>
                  <a:gd name="connsiteX65" fmla="*/ 1436370 w 4367616"/>
                  <a:gd name="connsiteY65" fmla="*/ 2823212 h 3379472"/>
                  <a:gd name="connsiteX66" fmla="*/ 1367790 w 4367616"/>
                  <a:gd name="connsiteY66" fmla="*/ 2807972 h 3379472"/>
                  <a:gd name="connsiteX67" fmla="*/ 1268730 w 4367616"/>
                  <a:gd name="connsiteY67" fmla="*/ 2846072 h 3379472"/>
                  <a:gd name="connsiteX68" fmla="*/ 1131570 w 4367616"/>
                  <a:gd name="connsiteY68" fmla="*/ 2777492 h 3379472"/>
                  <a:gd name="connsiteX69" fmla="*/ 1032510 w 4367616"/>
                  <a:gd name="connsiteY69" fmla="*/ 2792732 h 3379472"/>
                  <a:gd name="connsiteX70" fmla="*/ 902970 w 4367616"/>
                  <a:gd name="connsiteY70" fmla="*/ 2807972 h 3379472"/>
                  <a:gd name="connsiteX71" fmla="*/ 864870 w 4367616"/>
                  <a:gd name="connsiteY71" fmla="*/ 2922272 h 3379472"/>
                  <a:gd name="connsiteX72" fmla="*/ 742950 w 4367616"/>
                  <a:gd name="connsiteY72" fmla="*/ 3036572 h 3379472"/>
                  <a:gd name="connsiteX73" fmla="*/ 613410 w 4367616"/>
                  <a:gd name="connsiteY73" fmla="*/ 3143252 h 3379472"/>
                  <a:gd name="connsiteX74" fmla="*/ 575310 w 4367616"/>
                  <a:gd name="connsiteY74" fmla="*/ 3219452 h 3379472"/>
                  <a:gd name="connsiteX75" fmla="*/ 628650 w 4367616"/>
                  <a:gd name="connsiteY75" fmla="*/ 3326132 h 3379472"/>
                  <a:gd name="connsiteX76" fmla="*/ 615398 w 4367616"/>
                  <a:gd name="connsiteY76" fmla="*/ 3331432 h 3379472"/>
                  <a:gd name="connsiteX77" fmla="*/ 499110 w 4367616"/>
                  <a:gd name="connsiteY77" fmla="*/ 3318512 h 3379472"/>
                  <a:gd name="connsiteX78" fmla="*/ 499110 w 4367616"/>
                  <a:gd name="connsiteY78" fmla="*/ 3257552 h 3379472"/>
                  <a:gd name="connsiteX79" fmla="*/ 407670 w 4367616"/>
                  <a:gd name="connsiteY79" fmla="*/ 3257552 h 3379472"/>
                  <a:gd name="connsiteX80" fmla="*/ 346710 w 4367616"/>
                  <a:gd name="connsiteY80" fmla="*/ 3242312 h 3379472"/>
                  <a:gd name="connsiteX81" fmla="*/ 339090 w 4367616"/>
                  <a:gd name="connsiteY81" fmla="*/ 3211832 h 3379472"/>
                  <a:gd name="connsiteX82" fmla="*/ 316230 w 4367616"/>
                  <a:gd name="connsiteY82" fmla="*/ 3143252 h 3379472"/>
                  <a:gd name="connsiteX83" fmla="*/ 316230 w 4367616"/>
                  <a:gd name="connsiteY83" fmla="*/ 3082292 h 3379472"/>
                  <a:gd name="connsiteX84" fmla="*/ 262890 w 4367616"/>
                  <a:gd name="connsiteY84" fmla="*/ 2945132 h 3379472"/>
                  <a:gd name="connsiteX85" fmla="*/ 285750 w 4367616"/>
                  <a:gd name="connsiteY85" fmla="*/ 2884172 h 3379472"/>
                  <a:gd name="connsiteX86" fmla="*/ 209550 w 4367616"/>
                  <a:gd name="connsiteY86" fmla="*/ 2876552 h 3379472"/>
                  <a:gd name="connsiteX87" fmla="*/ 201930 w 4367616"/>
                  <a:gd name="connsiteY87" fmla="*/ 2823212 h 3379472"/>
                  <a:gd name="connsiteX88" fmla="*/ 118110 w 4367616"/>
                  <a:gd name="connsiteY88" fmla="*/ 2769872 h 3379472"/>
                  <a:gd name="connsiteX89" fmla="*/ 118110 w 4367616"/>
                  <a:gd name="connsiteY89" fmla="*/ 2708912 h 3379472"/>
                  <a:gd name="connsiteX90" fmla="*/ 118110 w 4367616"/>
                  <a:gd name="connsiteY90" fmla="*/ 2594612 h 3379472"/>
                  <a:gd name="connsiteX91" fmla="*/ 118110 w 4367616"/>
                  <a:gd name="connsiteY91" fmla="*/ 2487932 h 3379472"/>
                  <a:gd name="connsiteX92" fmla="*/ 110490 w 4367616"/>
                  <a:gd name="connsiteY92" fmla="*/ 2373632 h 3379472"/>
                  <a:gd name="connsiteX93" fmla="*/ 96568 w 4367616"/>
                  <a:gd name="connsiteY93" fmla="*/ 2373632 h 3379472"/>
                  <a:gd name="connsiteX94" fmla="*/ 66674 w 4367616"/>
                  <a:gd name="connsiteY94" fmla="*/ 2276476 h 3379472"/>
                  <a:gd name="connsiteX95" fmla="*/ 0 w 4367616"/>
                  <a:gd name="connsiteY95" fmla="*/ 2247900 h 3379472"/>
                  <a:gd name="connsiteX96" fmla="*/ 57150 w 4367616"/>
                  <a:gd name="connsiteY96" fmla="*/ 2162176 h 3379472"/>
                  <a:gd name="connsiteX97" fmla="*/ 104774 w 4367616"/>
                  <a:gd name="connsiteY97" fmla="*/ 2152652 h 3379472"/>
                  <a:gd name="connsiteX98" fmla="*/ 247650 w 4367616"/>
                  <a:gd name="connsiteY98" fmla="*/ 2028828 h 3379472"/>
                  <a:gd name="connsiteX99" fmla="*/ 304800 w 4367616"/>
                  <a:gd name="connsiteY99" fmla="*/ 1885952 h 3379472"/>
                  <a:gd name="connsiteX100" fmla="*/ 247650 w 4367616"/>
                  <a:gd name="connsiteY100" fmla="*/ 1809752 h 3379472"/>
                  <a:gd name="connsiteX101" fmla="*/ 371474 w 4367616"/>
                  <a:gd name="connsiteY101" fmla="*/ 1552576 h 3379472"/>
                  <a:gd name="connsiteX102" fmla="*/ 304800 w 4367616"/>
                  <a:gd name="connsiteY102" fmla="*/ 1514476 h 3379472"/>
                  <a:gd name="connsiteX103" fmla="*/ 361950 w 4367616"/>
                  <a:gd name="connsiteY103" fmla="*/ 1438276 h 3379472"/>
                  <a:gd name="connsiteX104" fmla="*/ 561974 w 4367616"/>
                  <a:gd name="connsiteY104" fmla="*/ 1333500 h 3379472"/>
                  <a:gd name="connsiteX105" fmla="*/ 609600 w 4367616"/>
                  <a:gd name="connsiteY105" fmla="*/ 1228728 h 3379472"/>
                  <a:gd name="connsiteX106" fmla="*/ 609600 w 4367616"/>
                  <a:gd name="connsiteY106" fmla="*/ 1114428 h 3379472"/>
                  <a:gd name="connsiteX107" fmla="*/ 685800 w 4367616"/>
                  <a:gd name="connsiteY107" fmla="*/ 1114428 h 3379472"/>
                  <a:gd name="connsiteX108" fmla="*/ 771526 w 4367616"/>
                  <a:gd name="connsiteY108" fmla="*/ 1238252 h 3379472"/>
                  <a:gd name="connsiteX109" fmla="*/ 819150 w 4367616"/>
                  <a:gd name="connsiteY109" fmla="*/ 1152528 h 3379472"/>
                  <a:gd name="connsiteX110" fmla="*/ 876300 w 4367616"/>
                  <a:gd name="connsiteY110" fmla="*/ 1181100 h 3379472"/>
                  <a:gd name="connsiteX111" fmla="*/ 1019174 w 4367616"/>
                  <a:gd name="connsiteY111" fmla="*/ 1143000 h 3379472"/>
                  <a:gd name="connsiteX112" fmla="*/ 1085850 w 4367616"/>
                  <a:gd name="connsiteY112" fmla="*/ 1238252 h 3379472"/>
                  <a:gd name="connsiteX113" fmla="*/ 1171574 w 4367616"/>
                  <a:gd name="connsiteY113" fmla="*/ 1162052 h 3379472"/>
                  <a:gd name="connsiteX114" fmla="*/ 1190626 w 4367616"/>
                  <a:gd name="connsiteY114" fmla="*/ 1085852 h 3379472"/>
                  <a:gd name="connsiteX115" fmla="*/ 1304926 w 4367616"/>
                  <a:gd name="connsiteY115" fmla="*/ 1133476 h 3379472"/>
                  <a:gd name="connsiteX116" fmla="*/ 1543050 w 4367616"/>
                  <a:gd name="connsiteY116" fmla="*/ 1143000 h 3379472"/>
                  <a:gd name="connsiteX117" fmla="*/ 1771650 w 4367616"/>
                  <a:gd name="connsiteY117" fmla="*/ 1000128 h 3379472"/>
                  <a:gd name="connsiteX118" fmla="*/ 1924050 w 4367616"/>
                  <a:gd name="connsiteY118" fmla="*/ 1047752 h 3379472"/>
                  <a:gd name="connsiteX119" fmla="*/ 1971674 w 4367616"/>
                  <a:gd name="connsiteY119" fmla="*/ 971552 h 3379472"/>
                  <a:gd name="connsiteX120" fmla="*/ 2085974 w 4367616"/>
                  <a:gd name="connsiteY120" fmla="*/ 971552 h 3379472"/>
                  <a:gd name="connsiteX121" fmla="*/ 2076450 w 4367616"/>
                  <a:gd name="connsiteY121" fmla="*/ 866776 h 3379472"/>
                  <a:gd name="connsiteX122" fmla="*/ 1828800 w 4367616"/>
                  <a:gd name="connsiteY122" fmla="*/ 781052 h 3379472"/>
                  <a:gd name="connsiteX123" fmla="*/ 1981200 w 4367616"/>
                  <a:gd name="connsiteY123" fmla="*/ 571500 h 3379472"/>
                  <a:gd name="connsiteX124" fmla="*/ 2105026 w 4367616"/>
                  <a:gd name="connsiteY124" fmla="*/ 571500 h 3379472"/>
                  <a:gd name="connsiteX125" fmla="*/ 2209800 w 4367616"/>
                  <a:gd name="connsiteY125" fmla="*/ 504828 h 3379472"/>
                  <a:gd name="connsiteX126" fmla="*/ 2266950 w 4367616"/>
                  <a:gd name="connsiteY126" fmla="*/ 409576 h 3379472"/>
                  <a:gd name="connsiteX127" fmla="*/ 2400300 w 4367616"/>
                  <a:gd name="connsiteY127" fmla="*/ 238128 h 3379472"/>
                  <a:gd name="connsiteX128" fmla="*/ 2419350 w 4367616"/>
                  <a:gd name="connsiteY128" fmla="*/ 142876 h 3379472"/>
                  <a:gd name="connsiteX129" fmla="*/ 2552700 w 4367616"/>
                  <a:gd name="connsiteY129" fmla="*/ 28576 h 3379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4367616" h="3379472">
                    <a:moveTo>
                      <a:pt x="2628900" y="0"/>
                    </a:moveTo>
                    <a:lnTo>
                      <a:pt x="2686050" y="76200"/>
                    </a:lnTo>
                    <a:lnTo>
                      <a:pt x="2828926" y="95252"/>
                    </a:lnTo>
                    <a:lnTo>
                      <a:pt x="2943226" y="28576"/>
                    </a:lnTo>
                    <a:lnTo>
                      <a:pt x="3105150" y="142876"/>
                    </a:lnTo>
                    <a:lnTo>
                      <a:pt x="3267074" y="47628"/>
                    </a:lnTo>
                    <a:lnTo>
                      <a:pt x="3355840" y="77216"/>
                    </a:lnTo>
                    <a:lnTo>
                      <a:pt x="3348990" y="110492"/>
                    </a:lnTo>
                    <a:lnTo>
                      <a:pt x="3615690" y="118112"/>
                    </a:lnTo>
                    <a:lnTo>
                      <a:pt x="3630930" y="140972"/>
                    </a:lnTo>
                    <a:lnTo>
                      <a:pt x="3691890" y="118112"/>
                    </a:lnTo>
                    <a:lnTo>
                      <a:pt x="3768090" y="156212"/>
                    </a:lnTo>
                    <a:lnTo>
                      <a:pt x="3778866" y="149746"/>
                    </a:lnTo>
                    <a:lnTo>
                      <a:pt x="3790950" y="222252"/>
                    </a:lnTo>
                    <a:lnTo>
                      <a:pt x="3873500" y="311152"/>
                    </a:lnTo>
                    <a:lnTo>
                      <a:pt x="3930650" y="361952"/>
                    </a:lnTo>
                    <a:lnTo>
                      <a:pt x="3949700" y="419102"/>
                    </a:lnTo>
                    <a:lnTo>
                      <a:pt x="3860800" y="546102"/>
                    </a:lnTo>
                    <a:lnTo>
                      <a:pt x="3898900" y="647702"/>
                    </a:lnTo>
                    <a:lnTo>
                      <a:pt x="3848100" y="806452"/>
                    </a:lnTo>
                    <a:lnTo>
                      <a:pt x="3956050" y="1016002"/>
                    </a:lnTo>
                    <a:lnTo>
                      <a:pt x="4108450" y="1085852"/>
                    </a:lnTo>
                    <a:lnTo>
                      <a:pt x="4038600" y="1428752"/>
                    </a:lnTo>
                    <a:lnTo>
                      <a:pt x="4133850" y="1606552"/>
                    </a:lnTo>
                    <a:lnTo>
                      <a:pt x="4178300" y="1619252"/>
                    </a:lnTo>
                    <a:lnTo>
                      <a:pt x="4140200" y="1809752"/>
                    </a:lnTo>
                    <a:lnTo>
                      <a:pt x="4191000" y="1917702"/>
                    </a:lnTo>
                    <a:lnTo>
                      <a:pt x="4241800" y="1943102"/>
                    </a:lnTo>
                    <a:lnTo>
                      <a:pt x="4324350" y="2063752"/>
                    </a:lnTo>
                    <a:lnTo>
                      <a:pt x="4349750" y="2241552"/>
                    </a:lnTo>
                    <a:lnTo>
                      <a:pt x="4298950" y="2336802"/>
                    </a:lnTo>
                    <a:lnTo>
                      <a:pt x="4356100" y="2425702"/>
                    </a:lnTo>
                    <a:lnTo>
                      <a:pt x="4367616" y="2431984"/>
                    </a:lnTo>
                    <a:lnTo>
                      <a:pt x="4316730" y="2472692"/>
                    </a:lnTo>
                    <a:lnTo>
                      <a:pt x="4187190" y="2518412"/>
                    </a:lnTo>
                    <a:lnTo>
                      <a:pt x="4126230" y="2586992"/>
                    </a:lnTo>
                    <a:lnTo>
                      <a:pt x="4110990" y="2731772"/>
                    </a:lnTo>
                    <a:lnTo>
                      <a:pt x="4057650" y="2739392"/>
                    </a:lnTo>
                    <a:lnTo>
                      <a:pt x="3935730" y="2693672"/>
                    </a:lnTo>
                    <a:lnTo>
                      <a:pt x="3768090" y="2640332"/>
                    </a:lnTo>
                    <a:lnTo>
                      <a:pt x="3798570" y="2556512"/>
                    </a:lnTo>
                    <a:lnTo>
                      <a:pt x="3722370" y="2487932"/>
                    </a:lnTo>
                    <a:lnTo>
                      <a:pt x="3653790" y="2571752"/>
                    </a:lnTo>
                    <a:lnTo>
                      <a:pt x="3341370" y="2663192"/>
                    </a:lnTo>
                    <a:lnTo>
                      <a:pt x="3227070" y="2663192"/>
                    </a:lnTo>
                    <a:lnTo>
                      <a:pt x="3173730" y="2815592"/>
                    </a:lnTo>
                    <a:lnTo>
                      <a:pt x="3105150" y="2876552"/>
                    </a:lnTo>
                    <a:lnTo>
                      <a:pt x="2792730" y="2823212"/>
                    </a:lnTo>
                    <a:lnTo>
                      <a:pt x="2739390" y="2876552"/>
                    </a:lnTo>
                    <a:lnTo>
                      <a:pt x="2625090" y="2884172"/>
                    </a:lnTo>
                    <a:lnTo>
                      <a:pt x="2487930" y="3028952"/>
                    </a:lnTo>
                    <a:lnTo>
                      <a:pt x="2426970" y="2960372"/>
                    </a:lnTo>
                    <a:lnTo>
                      <a:pt x="2350770" y="2960372"/>
                    </a:lnTo>
                    <a:lnTo>
                      <a:pt x="2335530" y="3059432"/>
                    </a:lnTo>
                    <a:lnTo>
                      <a:pt x="2221230" y="3219452"/>
                    </a:lnTo>
                    <a:lnTo>
                      <a:pt x="2007870" y="3219452"/>
                    </a:lnTo>
                    <a:lnTo>
                      <a:pt x="1847850" y="3348992"/>
                    </a:lnTo>
                    <a:cubicBezTo>
                      <a:pt x="1769472" y="3301964"/>
                      <a:pt x="1801270" y="3303272"/>
                      <a:pt x="1764030" y="3303272"/>
                    </a:cubicBezTo>
                    <a:lnTo>
                      <a:pt x="1741170" y="3295652"/>
                    </a:lnTo>
                    <a:lnTo>
                      <a:pt x="1642110" y="3379472"/>
                    </a:lnTo>
                    <a:lnTo>
                      <a:pt x="1558290" y="3326132"/>
                    </a:lnTo>
                    <a:lnTo>
                      <a:pt x="1611630" y="3257552"/>
                    </a:lnTo>
                    <a:lnTo>
                      <a:pt x="1497330" y="3196592"/>
                    </a:lnTo>
                    <a:lnTo>
                      <a:pt x="1421130" y="3013712"/>
                    </a:lnTo>
                    <a:lnTo>
                      <a:pt x="1413510" y="2907032"/>
                    </a:lnTo>
                    <a:lnTo>
                      <a:pt x="1436370" y="2823212"/>
                    </a:lnTo>
                    <a:lnTo>
                      <a:pt x="1367790" y="2807972"/>
                    </a:lnTo>
                    <a:lnTo>
                      <a:pt x="1268730" y="2846072"/>
                    </a:lnTo>
                    <a:lnTo>
                      <a:pt x="1131570" y="2777492"/>
                    </a:lnTo>
                    <a:lnTo>
                      <a:pt x="1032510" y="2792732"/>
                    </a:lnTo>
                    <a:lnTo>
                      <a:pt x="902970" y="2807972"/>
                    </a:lnTo>
                    <a:lnTo>
                      <a:pt x="864870" y="2922272"/>
                    </a:lnTo>
                    <a:lnTo>
                      <a:pt x="742950" y="3036572"/>
                    </a:lnTo>
                    <a:lnTo>
                      <a:pt x="613410" y="3143252"/>
                    </a:lnTo>
                    <a:lnTo>
                      <a:pt x="575310" y="3219452"/>
                    </a:lnTo>
                    <a:lnTo>
                      <a:pt x="628650" y="3326132"/>
                    </a:lnTo>
                    <a:lnTo>
                      <a:pt x="615398" y="3331432"/>
                    </a:lnTo>
                    <a:lnTo>
                      <a:pt x="499110" y="3318512"/>
                    </a:lnTo>
                    <a:lnTo>
                      <a:pt x="499110" y="3257552"/>
                    </a:lnTo>
                    <a:lnTo>
                      <a:pt x="407670" y="3257552"/>
                    </a:lnTo>
                    <a:lnTo>
                      <a:pt x="346710" y="3242312"/>
                    </a:lnTo>
                    <a:lnTo>
                      <a:pt x="339090" y="3211832"/>
                    </a:lnTo>
                    <a:lnTo>
                      <a:pt x="316230" y="3143252"/>
                    </a:lnTo>
                    <a:lnTo>
                      <a:pt x="316230" y="3082292"/>
                    </a:lnTo>
                    <a:lnTo>
                      <a:pt x="262890" y="2945132"/>
                    </a:lnTo>
                    <a:lnTo>
                      <a:pt x="285750" y="2884172"/>
                    </a:lnTo>
                    <a:lnTo>
                      <a:pt x="209550" y="2876552"/>
                    </a:lnTo>
                    <a:lnTo>
                      <a:pt x="201930" y="2823212"/>
                    </a:lnTo>
                    <a:lnTo>
                      <a:pt x="118110" y="2769872"/>
                    </a:lnTo>
                    <a:lnTo>
                      <a:pt x="118110" y="2708912"/>
                    </a:lnTo>
                    <a:lnTo>
                      <a:pt x="118110" y="2594612"/>
                    </a:lnTo>
                    <a:lnTo>
                      <a:pt x="118110" y="2487932"/>
                    </a:lnTo>
                    <a:lnTo>
                      <a:pt x="110490" y="2373632"/>
                    </a:lnTo>
                    <a:lnTo>
                      <a:pt x="96568" y="2373632"/>
                    </a:lnTo>
                    <a:lnTo>
                      <a:pt x="66674" y="2276476"/>
                    </a:lnTo>
                    <a:lnTo>
                      <a:pt x="0" y="2247900"/>
                    </a:lnTo>
                    <a:lnTo>
                      <a:pt x="57150" y="2162176"/>
                    </a:lnTo>
                    <a:lnTo>
                      <a:pt x="104774" y="2152652"/>
                    </a:lnTo>
                    <a:lnTo>
                      <a:pt x="247650" y="2028828"/>
                    </a:lnTo>
                    <a:lnTo>
                      <a:pt x="304800" y="1885952"/>
                    </a:lnTo>
                    <a:lnTo>
                      <a:pt x="247650" y="1809752"/>
                    </a:lnTo>
                    <a:lnTo>
                      <a:pt x="371474" y="1552576"/>
                    </a:lnTo>
                    <a:lnTo>
                      <a:pt x="304800" y="1514476"/>
                    </a:lnTo>
                    <a:lnTo>
                      <a:pt x="361950" y="1438276"/>
                    </a:lnTo>
                    <a:lnTo>
                      <a:pt x="561974" y="1333500"/>
                    </a:lnTo>
                    <a:lnTo>
                      <a:pt x="609600" y="1228728"/>
                    </a:lnTo>
                    <a:lnTo>
                      <a:pt x="609600" y="1114428"/>
                    </a:lnTo>
                    <a:lnTo>
                      <a:pt x="685800" y="1114428"/>
                    </a:lnTo>
                    <a:lnTo>
                      <a:pt x="771526" y="1238252"/>
                    </a:lnTo>
                    <a:lnTo>
                      <a:pt x="819150" y="1152528"/>
                    </a:lnTo>
                    <a:lnTo>
                      <a:pt x="876300" y="1181100"/>
                    </a:lnTo>
                    <a:lnTo>
                      <a:pt x="1019174" y="1143000"/>
                    </a:lnTo>
                    <a:lnTo>
                      <a:pt x="1085850" y="1238252"/>
                    </a:lnTo>
                    <a:lnTo>
                      <a:pt x="1171574" y="1162052"/>
                    </a:lnTo>
                    <a:lnTo>
                      <a:pt x="1190626" y="1085852"/>
                    </a:lnTo>
                    <a:lnTo>
                      <a:pt x="1304926" y="1133476"/>
                    </a:lnTo>
                    <a:lnTo>
                      <a:pt x="1543050" y="1143000"/>
                    </a:lnTo>
                    <a:lnTo>
                      <a:pt x="1771650" y="1000128"/>
                    </a:lnTo>
                    <a:lnTo>
                      <a:pt x="1924050" y="1047752"/>
                    </a:lnTo>
                    <a:lnTo>
                      <a:pt x="1971674" y="971552"/>
                    </a:lnTo>
                    <a:lnTo>
                      <a:pt x="2085974" y="971552"/>
                    </a:lnTo>
                    <a:lnTo>
                      <a:pt x="2076450" y="866776"/>
                    </a:lnTo>
                    <a:lnTo>
                      <a:pt x="1828800" y="781052"/>
                    </a:lnTo>
                    <a:lnTo>
                      <a:pt x="1981200" y="571500"/>
                    </a:lnTo>
                    <a:lnTo>
                      <a:pt x="2105026" y="571500"/>
                    </a:lnTo>
                    <a:lnTo>
                      <a:pt x="2209800" y="504828"/>
                    </a:lnTo>
                    <a:lnTo>
                      <a:pt x="2266950" y="409576"/>
                    </a:lnTo>
                    <a:lnTo>
                      <a:pt x="2400300" y="238128"/>
                    </a:lnTo>
                    <a:lnTo>
                      <a:pt x="2419350" y="142876"/>
                    </a:lnTo>
                    <a:lnTo>
                      <a:pt x="2552700" y="28576"/>
                    </a:lnTo>
                    <a:close/>
                  </a:path>
                </a:pathLst>
              </a:custGeom>
              <a:solidFill>
                <a:srgbClr val="00FF00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43" name="フリーフォーム: 図形 642">
                <a:extLst>
                  <a:ext uri="{FF2B5EF4-FFF2-40B4-BE49-F238E27FC236}">
                    <a16:creationId xmlns:a16="http://schemas.microsoft.com/office/drawing/2014/main" id="{30AEF714-35FF-A808-433B-CEFDE6C6F44B}"/>
                  </a:ext>
                </a:extLst>
              </p:cNvPr>
              <p:cNvSpPr/>
              <p:nvPr/>
            </p:nvSpPr>
            <p:spPr>
              <a:xfrm>
                <a:off x="2709171" y="6316691"/>
                <a:ext cx="668481" cy="112379"/>
              </a:xfrm>
              <a:custGeom>
                <a:avLst/>
                <a:gdLst>
                  <a:gd name="connsiteX0" fmla="*/ 483840 w 668481"/>
                  <a:gd name="connsiteY0" fmla="*/ 0 h 112379"/>
                  <a:gd name="connsiteX1" fmla="*/ 501656 w 668481"/>
                  <a:gd name="connsiteY1" fmla="*/ 25452 h 112379"/>
                  <a:gd name="connsiteX2" fmla="*/ 522018 w 668481"/>
                  <a:gd name="connsiteY2" fmla="*/ 48358 h 112379"/>
                  <a:gd name="connsiteX3" fmla="*/ 562738 w 668481"/>
                  <a:gd name="connsiteY3" fmla="*/ 53449 h 112379"/>
                  <a:gd name="connsiteX4" fmla="*/ 608552 w 668481"/>
                  <a:gd name="connsiteY4" fmla="*/ 68719 h 112379"/>
                  <a:gd name="connsiteX5" fmla="*/ 641639 w 668481"/>
                  <a:gd name="connsiteY5" fmla="*/ 68719 h 112379"/>
                  <a:gd name="connsiteX6" fmla="*/ 664545 w 668481"/>
                  <a:gd name="connsiteY6" fmla="*/ 71265 h 112379"/>
                  <a:gd name="connsiteX7" fmla="*/ 668481 w 668481"/>
                  <a:gd name="connsiteY7" fmla="*/ 70609 h 112379"/>
                  <a:gd name="connsiteX8" fmla="*/ 668481 w 668481"/>
                  <a:gd name="connsiteY8" fmla="*/ 112379 h 112379"/>
                  <a:gd name="connsiteX9" fmla="*/ 0 w 668481"/>
                  <a:gd name="connsiteY9" fmla="*/ 112379 h 112379"/>
                  <a:gd name="connsiteX10" fmla="*/ 20622 w 668481"/>
                  <a:gd name="connsiteY10" fmla="*/ 81445 h 112379"/>
                  <a:gd name="connsiteX11" fmla="*/ 79162 w 668481"/>
                  <a:gd name="connsiteY11" fmla="*/ 96716 h 112379"/>
                  <a:gd name="connsiteX12" fmla="*/ 119884 w 668481"/>
                  <a:gd name="connsiteY12" fmla="*/ 66175 h 112379"/>
                  <a:gd name="connsiteX13" fmla="*/ 158060 w 668481"/>
                  <a:gd name="connsiteY13" fmla="*/ 76354 h 112379"/>
                  <a:gd name="connsiteX14" fmla="*/ 173332 w 668481"/>
                  <a:gd name="connsiteY14" fmla="*/ 58539 h 112379"/>
                  <a:gd name="connsiteX15" fmla="*/ 208964 w 668481"/>
                  <a:gd name="connsiteY15" fmla="*/ 71265 h 112379"/>
                  <a:gd name="connsiteX16" fmla="*/ 287863 w 668481"/>
                  <a:gd name="connsiteY16" fmla="*/ 76354 h 112379"/>
                  <a:gd name="connsiteX17" fmla="*/ 341311 w 668481"/>
                  <a:gd name="connsiteY17" fmla="*/ 2545 h 112379"/>
                  <a:gd name="connsiteX18" fmla="*/ 387124 w 668481"/>
                  <a:gd name="connsiteY18" fmla="*/ 22906 h 112379"/>
                  <a:gd name="connsiteX19" fmla="*/ 417665 w 668481"/>
                  <a:gd name="connsiteY19" fmla="*/ 5091 h 112379"/>
                  <a:gd name="connsiteX20" fmla="*/ 453299 w 668481"/>
                  <a:gd name="connsiteY20" fmla="*/ 12726 h 112379"/>
                  <a:gd name="connsiteX0" fmla="*/ 668481 w 759921"/>
                  <a:gd name="connsiteY0" fmla="*/ 112379 h 203819"/>
                  <a:gd name="connsiteX1" fmla="*/ 0 w 759921"/>
                  <a:gd name="connsiteY1" fmla="*/ 112379 h 203819"/>
                  <a:gd name="connsiteX2" fmla="*/ 20622 w 759921"/>
                  <a:gd name="connsiteY2" fmla="*/ 81445 h 203819"/>
                  <a:gd name="connsiteX3" fmla="*/ 79162 w 759921"/>
                  <a:gd name="connsiteY3" fmla="*/ 96716 h 203819"/>
                  <a:gd name="connsiteX4" fmla="*/ 119884 w 759921"/>
                  <a:gd name="connsiteY4" fmla="*/ 66175 h 203819"/>
                  <a:gd name="connsiteX5" fmla="*/ 158060 w 759921"/>
                  <a:gd name="connsiteY5" fmla="*/ 76354 h 203819"/>
                  <a:gd name="connsiteX6" fmla="*/ 173332 w 759921"/>
                  <a:gd name="connsiteY6" fmla="*/ 58539 h 203819"/>
                  <a:gd name="connsiteX7" fmla="*/ 208964 w 759921"/>
                  <a:gd name="connsiteY7" fmla="*/ 71265 h 203819"/>
                  <a:gd name="connsiteX8" fmla="*/ 287863 w 759921"/>
                  <a:gd name="connsiteY8" fmla="*/ 76354 h 203819"/>
                  <a:gd name="connsiteX9" fmla="*/ 341311 w 759921"/>
                  <a:gd name="connsiteY9" fmla="*/ 2545 h 203819"/>
                  <a:gd name="connsiteX10" fmla="*/ 387124 w 759921"/>
                  <a:gd name="connsiteY10" fmla="*/ 22906 h 203819"/>
                  <a:gd name="connsiteX11" fmla="*/ 417665 w 759921"/>
                  <a:gd name="connsiteY11" fmla="*/ 5091 h 203819"/>
                  <a:gd name="connsiteX12" fmla="*/ 453299 w 759921"/>
                  <a:gd name="connsiteY12" fmla="*/ 12726 h 203819"/>
                  <a:gd name="connsiteX13" fmla="*/ 483840 w 759921"/>
                  <a:gd name="connsiteY13" fmla="*/ 0 h 203819"/>
                  <a:gd name="connsiteX14" fmla="*/ 501656 w 759921"/>
                  <a:gd name="connsiteY14" fmla="*/ 25452 h 203819"/>
                  <a:gd name="connsiteX15" fmla="*/ 522018 w 759921"/>
                  <a:gd name="connsiteY15" fmla="*/ 48358 h 203819"/>
                  <a:gd name="connsiteX16" fmla="*/ 562738 w 759921"/>
                  <a:gd name="connsiteY16" fmla="*/ 53449 h 203819"/>
                  <a:gd name="connsiteX17" fmla="*/ 608552 w 759921"/>
                  <a:gd name="connsiteY17" fmla="*/ 68719 h 203819"/>
                  <a:gd name="connsiteX18" fmla="*/ 641639 w 759921"/>
                  <a:gd name="connsiteY18" fmla="*/ 68719 h 203819"/>
                  <a:gd name="connsiteX19" fmla="*/ 664545 w 759921"/>
                  <a:gd name="connsiteY19" fmla="*/ 71265 h 203819"/>
                  <a:gd name="connsiteX20" fmla="*/ 668481 w 759921"/>
                  <a:gd name="connsiteY20" fmla="*/ 70609 h 203819"/>
                  <a:gd name="connsiteX21" fmla="*/ 759921 w 759921"/>
                  <a:gd name="connsiteY21" fmla="*/ 203819 h 203819"/>
                  <a:gd name="connsiteX0" fmla="*/ 0 w 759921"/>
                  <a:gd name="connsiteY0" fmla="*/ 112379 h 203819"/>
                  <a:gd name="connsiteX1" fmla="*/ 20622 w 759921"/>
                  <a:gd name="connsiteY1" fmla="*/ 81445 h 203819"/>
                  <a:gd name="connsiteX2" fmla="*/ 79162 w 759921"/>
                  <a:gd name="connsiteY2" fmla="*/ 96716 h 203819"/>
                  <a:gd name="connsiteX3" fmla="*/ 119884 w 759921"/>
                  <a:gd name="connsiteY3" fmla="*/ 66175 h 203819"/>
                  <a:gd name="connsiteX4" fmla="*/ 158060 w 759921"/>
                  <a:gd name="connsiteY4" fmla="*/ 76354 h 203819"/>
                  <a:gd name="connsiteX5" fmla="*/ 173332 w 759921"/>
                  <a:gd name="connsiteY5" fmla="*/ 58539 h 203819"/>
                  <a:gd name="connsiteX6" fmla="*/ 208964 w 759921"/>
                  <a:gd name="connsiteY6" fmla="*/ 71265 h 203819"/>
                  <a:gd name="connsiteX7" fmla="*/ 287863 w 759921"/>
                  <a:gd name="connsiteY7" fmla="*/ 76354 h 203819"/>
                  <a:gd name="connsiteX8" fmla="*/ 341311 w 759921"/>
                  <a:gd name="connsiteY8" fmla="*/ 2545 h 203819"/>
                  <a:gd name="connsiteX9" fmla="*/ 387124 w 759921"/>
                  <a:gd name="connsiteY9" fmla="*/ 22906 h 203819"/>
                  <a:gd name="connsiteX10" fmla="*/ 417665 w 759921"/>
                  <a:gd name="connsiteY10" fmla="*/ 5091 h 203819"/>
                  <a:gd name="connsiteX11" fmla="*/ 453299 w 759921"/>
                  <a:gd name="connsiteY11" fmla="*/ 12726 h 203819"/>
                  <a:gd name="connsiteX12" fmla="*/ 483840 w 759921"/>
                  <a:gd name="connsiteY12" fmla="*/ 0 h 203819"/>
                  <a:gd name="connsiteX13" fmla="*/ 501656 w 759921"/>
                  <a:gd name="connsiteY13" fmla="*/ 25452 h 203819"/>
                  <a:gd name="connsiteX14" fmla="*/ 522018 w 759921"/>
                  <a:gd name="connsiteY14" fmla="*/ 48358 h 203819"/>
                  <a:gd name="connsiteX15" fmla="*/ 562738 w 759921"/>
                  <a:gd name="connsiteY15" fmla="*/ 53449 h 203819"/>
                  <a:gd name="connsiteX16" fmla="*/ 608552 w 759921"/>
                  <a:gd name="connsiteY16" fmla="*/ 68719 h 203819"/>
                  <a:gd name="connsiteX17" fmla="*/ 641639 w 759921"/>
                  <a:gd name="connsiteY17" fmla="*/ 68719 h 203819"/>
                  <a:gd name="connsiteX18" fmla="*/ 664545 w 759921"/>
                  <a:gd name="connsiteY18" fmla="*/ 71265 h 203819"/>
                  <a:gd name="connsiteX19" fmla="*/ 668481 w 759921"/>
                  <a:gd name="connsiteY19" fmla="*/ 70609 h 203819"/>
                  <a:gd name="connsiteX20" fmla="*/ 759921 w 759921"/>
                  <a:gd name="connsiteY20" fmla="*/ 203819 h 203819"/>
                  <a:gd name="connsiteX0" fmla="*/ 0 w 668481"/>
                  <a:gd name="connsiteY0" fmla="*/ 112379 h 112379"/>
                  <a:gd name="connsiteX1" fmla="*/ 20622 w 668481"/>
                  <a:gd name="connsiteY1" fmla="*/ 81445 h 112379"/>
                  <a:gd name="connsiteX2" fmla="*/ 79162 w 668481"/>
                  <a:gd name="connsiteY2" fmla="*/ 96716 h 112379"/>
                  <a:gd name="connsiteX3" fmla="*/ 119884 w 668481"/>
                  <a:gd name="connsiteY3" fmla="*/ 66175 h 112379"/>
                  <a:gd name="connsiteX4" fmla="*/ 158060 w 668481"/>
                  <a:gd name="connsiteY4" fmla="*/ 76354 h 112379"/>
                  <a:gd name="connsiteX5" fmla="*/ 173332 w 668481"/>
                  <a:gd name="connsiteY5" fmla="*/ 58539 h 112379"/>
                  <a:gd name="connsiteX6" fmla="*/ 208964 w 668481"/>
                  <a:gd name="connsiteY6" fmla="*/ 71265 h 112379"/>
                  <a:gd name="connsiteX7" fmla="*/ 287863 w 668481"/>
                  <a:gd name="connsiteY7" fmla="*/ 76354 h 112379"/>
                  <a:gd name="connsiteX8" fmla="*/ 341311 w 668481"/>
                  <a:gd name="connsiteY8" fmla="*/ 2545 h 112379"/>
                  <a:gd name="connsiteX9" fmla="*/ 387124 w 668481"/>
                  <a:gd name="connsiteY9" fmla="*/ 22906 h 112379"/>
                  <a:gd name="connsiteX10" fmla="*/ 417665 w 668481"/>
                  <a:gd name="connsiteY10" fmla="*/ 5091 h 112379"/>
                  <a:gd name="connsiteX11" fmla="*/ 453299 w 668481"/>
                  <a:gd name="connsiteY11" fmla="*/ 12726 h 112379"/>
                  <a:gd name="connsiteX12" fmla="*/ 483840 w 668481"/>
                  <a:gd name="connsiteY12" fmla="*/ 0 h 112379"/>
                  <a:gd name="connsiteX13" fmla="*/ 501656 w 668481"/>
                  <a:gd name="connsiteY13" fmla="*/ 25452 h 112379"/>
                  <a:gd name="connsiteX14" fmla="*/ 522018 w 668481"/>
                  <a:gd name="connsiteY14" fmla="*/ 48358 h 112379"/>
                  <a:gd name="connsiteX15" fmla="*/ 562738 w 668481"/>
                  <a:gd name="connsiteY15" fmla="*/ 53449 h 112379"/>
                  <a:gd name="connsiteX16" fmla="*/ 608552 w 668481"/>
                  <a:gd name="connsiteY16" fmla="*/ 68719 h 112379"/>
                  <a:gd name="connsiteX17" fmla="*/ 641639 w 668481"/>
                  <a:gd name="connsiteY17" fmla="*/ 68719 h 112379"/>
                  <a:gd name="connsiteX18" fmla="*/ 664545 w 668481"/>
                  <a:gd name="connsiteY18" fmla="*/ 71265 h 112379"/>
                  <a:gd name="connsiteX19" fmla="*/ 668481 w 668481"/>
                  <a:gd name="connsiteY19" fmla="*/ 70609 h 112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668481" h="112379">
                    <a:moveTo>
                      <a:pt x="0" y="112379"/>
                    </a:moveTo>
                    <a:lnTo>
                      <a:pt x="20622" y="81445"/>
                    </a:lnTo>
                    <a:lnTo>
                      <a:pt x="79162" y="96716"/>
                    </a:lnTo>
                    <a:lnTo>
                      <a:pt x="119884" y="66175"/>
                    </a:lnTo>
                    <a:lnTo>
                      <a:pt x="158060" y="76354"/>
                    </a:lnTo>
                    <a:lnTo>
                      <a:pt x="173332" y="58539"/>
                    </a:lnTo>
                    <a:lnTo>
                      <a:pt x="208964" y="71265"/>
                    </a:lnTo>
                    <a:lnTo>
                      <a:pt x="287863" y="76354"/>
                    </a:lnTo>
                    <a:lnTo>
                      <a:pt x="341311" y="2545"/>
                    </a:lnTo>
                    <a:lnTo>
                      <a:pt x="387124" y="22906"/>
                    </a:lnTo>
                    <a:lnTo>
                      <a:pt x="417665" y="5091"/>
                    </a:lnTo>
                    <a:lnTo>
                      <a:pt x="453299" y="12726"/>
                    </a:lnTo>
                    <a:lnTo>
                      <a:pt x="483840" y="0"/>
                    </a:lnTo>
                    <a:lnTo>
                      <a:pt x="501656" y="25452"/>
                    </a:lnTo>
                    <a:lnTo>
                      <a:pt x="522018" y="48358"/>
                    </a:lnTo>
                    <a:lnTo>
                      <a:pt x="562738" y="53449"/>
                    </a:lnTo>
                    <a:lnTo>
                      <a:pt x="608552" y="68719"/>
                    </a:lnTo>
                    <a:lnTo>
                      <a:pt x="641639" y="68719"/>
                    </a:lnTo>
                    <a:lnTo>
                      <a:pt x="664545" y="71265"/>
                    </a:lnTo>
                    <a:lnTo>
                      <a:pt x="668481" y="70609"/>
                    </a:lnTo>
                  </a:path>
                </a:pathLst>
              </a:custGeom>
              <a:solidFill>
                <a:srgbClr val="99FF99"/>
              </a:solidFill>
              <a:ln w="12700">
                <a:solidFill>
                  <a:schemeClr val="bg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644" name="グループ化 643">
              <a:extLst>
                <a:ext uri="{FF2B5EF4-FFF2-40B4-BE49-F238E27FC236}">
                  <a16:creationId xmlns:a16="http://schemas.microsoft.com/office/drawing/2014/main" id="{C6DE0810-234A-8BFD-45C6-D532706AC6DE}"/>
                </a:ext>
              </a:extLst>
            </p:cNvPr>
            <p:cNvGrpSpPr/>
            <p:nvPr/>
          </p:nvGrpSpPr>
          <p:grpSpPr>
            <a:xfrm>
              <a:off x="3822000" y="3980650"/>
              <a:ext cx="2303782" cy="1985656"/>
              <a:chOff x="1369788" y="1578771"/>
              <a:chExt cx="1329121" cy="1145585"/>
            </a:xfrm>
          </p:grpSpPr>
          <p:sp>
            <p:nvSpPr>
              <p:cNvPr id="645" name="正方形/長方形 644">
                <a:extLst>
                  <a:ext uri="{FF2B5EF4-FFF2-40B4-BE49-F238E27FC236}">
                    <a16:creationId xmlns:a16="http://schemas.microsoft.com/office/drawing/2014/main" id="{35252548-060E-92E5-ABF3-9EC84A81649B}"/>
                  </a:ext>
                </a:extLst>
              </p:cNvPr>
              <p:cNvSpPr/>
              <p:nvPr/>
            </p:nvSpPr>
            <p:spPr>
              <a:xfrm rot="19238411">
                <a:off x="2513945" y="1578771"/>
                <a:ext cx="184964" cy="106539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2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鳥取</a:t>
                </a:r>
              </a:p>
            </p:txBody>
          </p:sp>
          <p:sp>
            <p:nvSpPr>
              <p:cNvPr id="646" name="正方形/長方形 645">
                <a:extLst>
                  <a:ext uri="{FF2B5EF4-FFF2-40B4-BE49-F238E27FC236}">
                    <a16:creationId xmlns:a16="http://schemas.microsoft.com/office/drawing/2014/main" id="{D267EBC8-E59C-9101-A80B-58172265B6F7}"/>
                  </a:ext>
                </a:extLst>
              </p:cNvPr>
              <p:cNvSpPr/>
              <p:nvPr/>
            </p:nvSpPr>
            <p:spPr>
              <a:xfrm rot="20707676">
                <a:off x="1369788" y="2617817"/>
                <a:ext cx="184964" cy="106539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2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山口</a:t>
                </a:r>
              </a:p>
            </p:txBody>
          </p:sp>
          <p:sp>
            <p:nvSpPr>
              <p:cNvPr id="647" name="正方形/長方形 646">
                <a:extLst>
                  <a:ext uri="{FF2B5EF4-FFF2-40B4-BE49-F238E27FC236}">
                    <a16:creationId xmlns:a16="http://schemas.microsoft.com/office/drawing/2014/main" id="{7852CF0A-3AF3-191F-2019-A020BA554C4A}"/>
                  </a:ext>
                </a:extLst>
              </p:cNvPr>
              <p:cNvSpPr/>
              <p:nvPr/>
            </p:nvSpPr>
            <p:spPr>
              <a:xfrm rot="19268282">
                <a:off x="1755702" y="1861546"/>
                <a:ext cx="303342" cy="177566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2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島根</a:t>
                </a:r>
              </a:p>
            </p:txBody>
          </p:sp>
          <p:sp>
            <p:nvSpPr>
              <p:cNvPr id="648" name="正方形/長方形 647">
                <a:extLst>
                  <a:ext uri="{FF2B5EF4-FFF2-40B4-BE49-F238E27FC236}">
                    <a16:creationId xmlns:a16="http://schemas.microsoft.com/office/drawing/2014/main" id="{D3FA6EC8-789E-646F-F70F-71AAA5B9E434}"/>
                  </a:ext>
                </a:extLst>
              </p:cNvPr>
              <p:cNvSpPr/>
              <p:nvPr/>
            </p:nvSpPr>
            <p:spPr>
              <a:xfrm>
                <a:off x="1989886" y="2215990"/>
                <a:ext cx="184964" cy="106539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2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広島</a:t>
                </a:r>
              </a:p>
            </p:txBody>
          </p:sp>
        </p:grpSp>
      </p:grpSp>
      <p:grpSp>
        <p:nvGrpSpPr>
          <p:cNvPr id="668" name="グループ化 667">
            <a:extLst>
              <a:ext uri="{FF2B5EF4-FFF2-40B4-BE49-F238E27FC236}">
                <a16:creationId xmlns:a16="http://schemas.microsoft.com/office/drawing/2014/main" id="{DCFF9363-1002-03EA-FB5C-5BC78E57AF9E}"/>
              </a:ext>
            </a:extLst>
          </p:cNvPr>
          <p:cNvGrpSpPr/>
          <p:nvPr/>
        </p:nvGrpSpPr>
        <p:grpSpPr>
          <a:xfrm>
            <a:off x="6563360" y="3765178"/>
            <a:ext cx="2707092" cy="2663892"/>
            <a:chOff x="6563360" y="3765178"/>
            <a:chExt cx="2707092" cy="2663892"/>
          </a:xfrm>
        </p:grpSpPr>
        <p:grpSp>
          <p:nvGrpSpPr>
            <p:cNvPr id="649" name="グループ化 648">
              <a:extLst>
                <a:ext uri="{FF2B5EF4-FFF2-40B4-BE49-F238E27FC236}">
                  <a16:creationId xmlns:a16="http://schemas.microsoft.com/office/drawing/2014/main" id="{4E41792C-A1BE-6908-E52E-5BCA3371740D}"/>
                </a:ext>
              </a:extLst>
            </p:cNvPr>
            <p:cNvGrpSpPr/>
            <p:nvPr/>
          </p:nvGrpSpPr>
          <p:grpSpPr>
            <a:xfrm>
              <a:off x="6563360" y="3765178"/>
              <a:ext cx="2707092" cy="2663892"/>
              <a:chOff x="670560" y="3765178"/>
              <a:chExt cx="2707092" cy="2663892"/>
            </a:xfrm>
          </p:grpSpPr>
          <p:sp>
            <p:nvSpPr>
              <p:cNvPr id="650" name="フリーフォーム: 図形 649">
                <a:extLst>
                  <a:ext uri="{FF2B5EF4-FFF2-40B4-BE49-F238E27FC236}">
                    <a16:creationId xmlns:a16="http://schemas.microsoft.com/office/drawing/2014/main" id="{B03A0F34-970E-6B93-EA9E-28F91B9FA829}"/>
                  </a:ext>
                </a:extLst>
              </p:cNvPr>
              <p:cNvSpPr/>
              <p:nvPr/>
            </p:nvSpPr>
            <p:spPr>
              <a:xfrm>
                <a:off x="2709171" y="6316691"/>
                <a:ext cx="668481" cy="112379"/>
              </a:xfrm>
              <a:custGeom>
                <a:avLst/>
                <a:gdLst>
                  <a:gd name="connsiteX0" fmla="*/ 483840 w 668481"/>
                  <a:gd name="connsiteY0" fmla="*/ 0 h 112379"/>
                  <a:gd name="connsiteX1" fmla="*/ 501656 w 668481"/>
                  <a:gd name="connsiteY1" fmla="*/ 25452 h 112379"/>
                  <a:gd name="connsiteX2" fmla="*/ 522018 w 668481"/>
                  <a:gd name="connsiteY2" fmla="*/ 48358 h 112379"/>
                  <a:gd name="connsiteX3" fmla="*/ 562738 w 668481"/>
                  <a:gd name="connsiteY3" fmla="*/ 53449 h 112379"/>
                  <a:gd name="connsiteX4" fmla="*/ 608552 w 668481"/>
                  <a:gd name="connsiteY4" fmla="*/ 68719 h 112379"/>
                  <a:gd name="connsiteX5" fmla="*/ 641639 w 668481"/>
                  <a:gd name="connsiteY5" fmla="*/ 68719 h 112379"/>
                  <a:gd name="connsiteX6" fmla="*/ 664545 w 668481"/>
                  <a:gd name="connsiteY6" fmla="*/ 71265 h 112379"/>
                  <a:gd name="connsiteX7" fmla="*/ 668481 w 668481"/>
                  <a:gd name="connsiteY7" fmla="*/ 70609 h 112379"/>
                  <a:gd name="connsiteX8" fmla="*/ 668481 w 668481"/>
                  <a:gd name="connsiteY8" fmla="*/ 112379 h 112379"/>
                  <a:gd name="connsiteX9" fmla="*/ 0 w 668481"/>
                  <a:gd name="connsiteY9" fmla="*/ 112379 h 112379"/>
                  <a:gd name="connsiteX10" fmla="*/ 20622 w 668481"/>
                  <a:gd name="connsiteY10" fmla="*/ 81445 h 112379"/>
                  <a:gd name="connsiteX11" fmla="*/ 79162 w 668481"/>
                  <a:gd name="connsiteY11" fmla="*/ 96716 h 112379"/>
                  <a:gd name="connsiteX12" fmla="*/ 119884 w 668481"/>
                  <a:gd name="connsiteY12" fmla="*/ 66175 h 112379"/>
                  <a:gd name="connsiteX13" fmla="*/ 158060 w 668481"/>
                  <a:gd name="connsiteY13" fmla="*/ 76354 h 112379"/>
                  <a:gd name="connsiteX14" fmla="*/ 173332 w 668481"/>
                  <a:gd name="connsiteY14" fmla="*/ 58539 h 112379"/>
                  <a:gd name="connsiteX15" fmla="*/ 208964 w 668481"/>
                  <a:gd name="connsiteY15" fmla="*/ 71265 h 112379"/>
                  <a:gd name="connsiteX16" fmla="*/ 287863 w 668481"/>
                  <a:gd name="connsiteY16" fmla="*/ 76354 h 112379"/>
                  <a:gd name="connsiteX17" fmla="*/ 341311 w 668481"/>
                  <a:gd name="connsiteY17" fmla="*/ 2545 h 112379"/>
                  <a:gd name="connsiteX18" fmla="*/ 387124 w 668481"/>
                  <a:gd name="connsiteY18" fmla="*/ 22906 h 112379"/>
                  <a:gd name="connsiteX19" fmla="*/ 417665 w 668481"/>
                  <a:gd name="connsiteY19" fmla="*/ 5091 h 112379"/>
                  <a:gd name="connsiteX20" fmla="*/ 453299 w 668481"/>
                  <a:gd name="connsiteY20" fmla="*/ 12726 h 112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668481" h="112379">
                    <a:moveTo>
                      <a:pt x="483840" y="0"/>
                    </a:moveTo>
                    <a:lnTo>
                      <a:pt x="501656" y="25452"/>
                    </a:lnTo>
                    <a:lnTo>
                      <a:pt x="522018" y="48358"/>
                    </a:lnTo>
                    <a:lnTo>
                      <a:pt x="562738" y="53449"/>
                    </a:lnTo>
                    <a:lnTo>
                      <a:pt x="608552" y="68719"/>
                    </a:lnTo>
                    <a:lnTo>
                      <a:pt x="641639" y="68719"/>
                    </a:lnTo>
                    <a:lnTo>
                      <a:pt x="664545" y="71265"/>
                    </a:lnTo>
                    <a:lnTo>
                      <a:pt x="668481" y="70609"/>
                    </a:lnTo>
                    <a:lnTo>
                      <a:pt x="668481" y="112379"/>
                    </a:lnTo>
                    <a:lnTo>
                      <a:pt x="0" y="112379"/>
                    </a:lnTo>
                    <a:lnTo>
                      <a:pt x="20622" y="81445"/>
                    </a:lnTo>
                    <a:lnTo>
                      <a:pt x="79162" y="96716"/>
                    </a:lnTo>
                    <a:lnTo>
                      <a:pt x="119884" y="66175"/>
                    </a:lnTo>
                    <a:lnTo>
                      <a:pt x="158060" y="76354"/>
                    </a:lnTo>
                    <a:lnTo>
                      <a:pt x="173332" y="58539"/>
                    </a:lnTo>
                    <a:lnTo>
                      <a:pt x="208964" y="71265"/>
                    </a:lnTo>
                    <a:lnTo>
                      <a:pt x="287863" y="76354"/>
                    </a:lnTo>
                    <a:lnTo>
                      <a:pt x="341311" y="2545"/>
                    </a:lnTo>
                    <a:lnTo>
                      <a:pt x="387124" y="22906"/>
                    </a:lnTo>
                    <a:lnTo>
                      <a:pt x="417665" y="5091"/>
                    </a:lnTo>
                    <a:lnTo>
                      <a:pt x="453299" y="12726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>
                <a:noFill/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51" name="フリーフォーム: 図形 650">
                <a:extLst>
                  <a:ext uri="{FF2B5EF4-FFF2-40B4-BE49-F238E27FC236}">
                    <a16:creationId xmlns:a16="http://schemas.microsoft.com/office/drawing/2014/main" id="{25D05A04-1144-CAF5-65C5-F8C05AA724F1}"/>
                  </a:ext>
                </a:extLst>
              </p:cNvPr>
              <p:cNvSpPr/>
              <p:nvPr/>
            </p:nvSpPr>
            <p:spPr>
              <a:xfrm>
                <a:off x="3195401" y="6034178"/>
                <a:ext cx="182251" cy="353774"/>
              </a:xfrm>
              <a:custGeom>
                <a:avLst/>
                <a:gdLst>
                  <a:gd name="connsiteX0" fmla="*/ 129957 w 182251"/>
                  <a:gd name="connsiteY0" fmla="*/ 0 h 353774"/>
                  <a:gd name="connsiteX1" fmla="*/ 160498 w 182251"/>
                  <a:gd name="connsiteY1" fmla="*/ 12724 h 353774"/>
                  <a:gd name="connsiteX2" fmla="*/ 182251 w 182251"/>
                  <a:gd name="connsiteY2" fmla="*/ 5472 h 353774"/>
                  <a:gd name="connsiteX3" fmla="*/ 182251 w 182251"/>
                  <a:gd name="connsiteY3" fmla="*/ 353118 h 353774"/>
                  <a:gd name="connsiteX4" fmla="*/ 178315 w 182251"/>
                  <a:gd name="connsiteY4" fmla="*/ 353774 h 353774"/>
                  <a:gd name="connsiteX5" fmla="*/ 155407 w 182251"/>
                  <a:gd name="connsiteY5" fmla="*/ 351228 h 353774"/>
                  <a:gd name="connsiteX6" fmla="*/ 122320 w 182251"/>
                  <a:gd name="connsiteY6" fmla="*/ 351228 h 353774"/>
                  <a:gd name="connsiteX7" fmla="*/ 76509 w 182251"/>
                  <a:gd name="connsiteY7" fmla="*/ 335959 h 353774"/>
                  <a:gd name="connsiteX8" fmla="*/ 35786 w 182251"/>
                  <a:gd name="connsiteY8" fmla="*/ 330867 h 353774"/>
                  <a:gd name="connsiteX9" fmla="*/ 15425 w 182251"/>
                  <a:gd name="connsiteY9" fmla="*/ 307961 h 353774"/>
                  <a:gd name="connsiteX10" fmla="*/ 0 w 182251"/>
                  <a:gd name="connsiteY10" fmla="*/ 285929 h 353774"/>
                  <a:gd name="connsiteX11" fmla="*/ 153 w 182251"/>
                  <a:gd name="connsiteY11" fmla="*/ 285055 h 353774"/>
                  <a:gd name="connsiteX12" fmla="*/ 7790 w 182251"/>
                  <a:gd name="connsiteY12" fmla="*/ 267238 h 353774"/>
                  <a:gd name="connsiteX13" fmla="*/ 33240 w 182251"/>
                  <a:gd name="connsiteY13" fmla="*/ 246877 h 353774"/>
                  <a:gd name="connsiteX14" fmla="*/ 23060 w 182251"/>
                  <a:gd name="connsiteY14" fmla="*/ 229061 h 353774"/>
                  <a:gd name="connsiteX15" fmla="*/ 33240 w 182251"/>
                  <a:gd name="connsiteY15" fmla="*/ 195975 h 353774"/>
                  <a:gd name="connsiteX16" fmla="*/ 23060 w 182251"/>
                  <a:gd name="connsiteY16" fmla="*/ 170523 h 353774"/>
                  <a:gd name="connsiteX17" fmla="*/ 12879 w 182251"/>
                  <a:gd name="connsiteY17" fmla="*/ 134891 h 353774"/>
                  <a:gd name="connsiteX18" fmla="*/ 33240 w 182251"/>
                  <a:gd name="connsiteY18" fmla="*/ 91624 h 353774"/>
                  <a:gd name="connsiteX19" fmla="*/ 66327 w 182251"/>
                  <a:gd name="connsiteY19" fmla="*/ 83987 h 353774"/>
                  <a:gd name="connsiteX20" fmla="*/ 66327 w 182251"/>
                  <a:gd name="connsiteY20" fmla="*/ 53447 h 353774"/>
                  <a:gd name="connsiteX21" fmla="*/ 89235 w 182251"/>
                  <a:gd name="connsiteY21" fmla="*/ 27995 h 353774"/>
                  <a:gd name="connsiteX0" fmla="*/ 129957 w 833674"/>
                  <a:gd name="connsiteY0" fmla="*/ 0 h 353774"/>
                  <a:gd name="connsiteX1" fmla="*/ 160498 w 833674"/>
                  <a:gd name="connsiteY1" fmla="*/ 12724 h 353774"/>
                  <a:gd name="connsiteX2" fmla="*/ 182251 w 833674"/>
                  <a:gd name="connsiteY2" fmla="*/ 5472 h 353774"/>
                  <a:gd name="connsiteX3" fmla="*/ 833674 w 833674"/>
                  <a:gd name="connsiteY3" fmla="*/ 123735 h 353774"/>
                  <a:gd name="connsiteX4" fmla="*/ 182251 w 833674"/>
                  <a:gd name="connsiteY4" fmla="*/ 353118 h 353774"/>
                  <a:gd name="connsiteX5" fmla="*/ 178315 w 833674"/>
                  <a:gd name="connsiteY5" fmla="*/ 353774 h 353774"/>
                  <a:gd name="connsiteX6" fmla="*/ 155407 w 833674"/>
                  <a:gd name="connsiteY6" fmla="*/ 351228 h 353774"/>
                  <a:gd name="connsiteX7" fmla="*/ 122320 w 833674"/>
                  <a:gd name="connsiteY7" fmla="*/ 351228 h 353774"/>
                  <a:gd name="connsiteX8" fmla="*/ 76509 w 833674"/>
                  <a:gd name="connsiteY8" fmla="*/ 335959 h 353774"/>
                  <a:gd name="connsiteX9" fmla="*/ 35786 w 833674"/>
                  <a:gd name="connsiteY9" fmla="*/ 330867 h 353774"/>
                  <a:gd name="connsiteX10" fmla="*/ 15425 w 833674"/>
                  <a:gd name="connsiteY10" fmla="*/ 307961 h 353774"/>
                  <a:gd name="connsiteX11" fmla="*/ 0 w 833674"/>
                  <a:gd name="connsiteY11" fmla="*/ 285929 h 353774"/>
                  <a:gd name="connsiteX12" fmla="*/ 153 w 833674"/>
                  <a:gd name="connsiteY12" fmla="*/ 285055 h 353774"/>
                  <a:gd name="connsiteX13" fmla="*/ 7790 w 833674"/>
                  <a:gd name="connsiteY13" fmla="*/ 267238 h 353774"/>
                  <a:gd name="connsiteX14" fmla="*/ 33240 w 833674"/>
                  <a:gd name="connsiteY14" fmla="*/ 246877 h 353774"/>
                  <a:gd name="connsiteX15" fmla="*/ 23060 w 833674"/>
                  <a:gd name="connsiteY15" fmla="*/ 229061 h 353774"/>
                  <a:gd name="connsiteX16" fmla="*/ 33240 w 833674"/>
                  <a:gd name="connsiteY16" fmla="*/ 195975 h 353774"/>
                  <a:gd name="connsiteX17" fmla="*/ 23060 w 833674"/>
                  <a:gd name="connsiteY17" fmla="*/ 170523 h 353774"/>
                  <a:gd name="connsiteX18" fmla="*/ 12879 w 833674"/>
                  <a:gd name="connsiteY18" fmla="*/ 134891 h 353774"/>
                  <a:gd name="connsiteX19" fmla="*/ 33240 w 833674"/>
                  <a:gd name="connsiteY19" fmla="*/ 91624 h 353774"/>
                  <a:gd name="connsiteX20" fmla="*/ 66327 w 833674"/>
                  <a:gd name="connsiteY20" fmla="*/ 83987 h 353774"/>
                  <a:gd name="connsiteX21" fmla="*/ 66327 w 833674"/>
                  <a:gd name="connsiteY21" fmla="*/ 53447 h 353774"/>
                  <a:gd name="connsiteX22" fmla="*/ 89235 w 833674"/>
                  <a:gd name="connsiteY22" fmla="*/ 27995 h 353774"/>
                  <a:gd name="connsiteX23" fmla="*/ 129957 w 833674"/>
                  <a:gd name="connsiteY23" fmla="*/ 0 h 353774"/>
                  <a:gd name="connsiteX0" fmla="*/ 833674 w 925114"/>
                  <a:gd name="connsiteY0" fmla="*/ 123735 h 353774"/>
                  <a:gd name="connsiteX1" fmla="*/ 182251 w 925114"/>
                  <a:gd name="connsiteY1" fmla="*/ 353118 h 353774"/>
                  <a:gd name="connsiteX2" fmla="*/ 178315 w 925114"/>
                  <a:gd name="connsiteY2" fmla="*/ 353774 h 353774"/>
                  <a:gd name="connsiteX3" fmla="*/ 155407 w 925114"/>
                  <a:gd name="connsiteY3" fmla="*/ 351228 h 353774"/>
                  <a:gd name="connsiteX4" fmla="*/ 122320 w 925114"/>
                  <a:gd name="connsiteY4" fmla="*/ 351228 h 353774"/>
                  <a:gd name="connsiteX5" fmla="*/ 76509 w 925114"/>
                  <a:gd name="connsiteY5" fmla="*/ 335959 h 353774"/>
                  <a:gd name="connsiteX6" fmla="*/ 35786 w 925114"/>
                  <a:gd name="connsiteY6" fmla="*/ 330867 h 353774"/>
                  <a:gd name="connsiteX7" fmla="*/ 15425 w 925114"/>
                  <a:gd name="connsiteY7" fmla="*/ 307961 h 353774"/>
                  <a:gd name="connsiteX8" fmla="*/ 0 w 925114"/>
                  <a:gd name="connsiteY8" fmla="*/ 285929 h 353774"/>
                  <a:gd name="connsiteX9" fmla="*/ 153 w 925114"/>
                  <a:gd name="connsiteY9" fmla="*/ 285055 h 353774"/>
                  <a:gd name="connsiteX10" fmla="*/ 7790 w 925114"/>
                  <a:gd name="connsiteY10" fmla="*/ 267238 h 353774"/>
                  <a:gd name="connsiteX11" fmla="*/ 33240 w 925114"/>
                  <a:gd name="connsiteY11" fmla="*/ 246877 h 353774"/>
                  <a:gd name="connsiteX12" fmla="*/ 23060 w 925114"/>
                  <a:gd name="connsiteY12" fmla="*/ 229061 h 353774"/>
                  <a:gd name="connsiteX13" fmla="*/ 33240 w 925114"/>
                  <a:gd name="connsiteY13" fmla="*/ 195975 h 353774"/>
                  <a:gd name="connsiteX14" fmla="*/ 23060 w 925114"/>
                  <a:gd name="connsiteY14" fmla="*/ 170523 h 353774"/>
                  <a:gd name="connsiteX15" fmla="*/ 12879 w 925114"/>
                  <a:gd name="connsiteY15" fmla="*/ 134891 h 353774"/>
                  <a:gd name="connsiteX16" fmla="*/ 33240 w 925114"/>
                  <a:gd name="connsiteY16" fmla="*/ 91624 h 353774"/>
                  <a:gd name="connsiteX17" fmla="*/ 66327 w 925114"/>
                  <a:gd name="connsiteY17" fmla="*/ 83987 h 353774"/>
                  <a:gd name="connsiteX18" fmla="*/ 66327 w 925114"/>
                  <a:gd name="connsiteY18" fmla="*/ 53447 h 353774"/>
                  <a:gd name="connsiteX19" fmla="*/ 89235 w 925114"/>
                  <a:gd name="connsiteY19" fmla="*/ 27995 h 353774"/>
                  <a:gd name="connsiteX20" fmla="*/ 129957 w 925114"/>
                  <a:gd name="connsiteY20" fmla="*/ 0 h 353774"/>
                  <a:gd name="connsiteX21" fmla="*/ 160498 w 925114"/>
                  <a:gd name="connsiteY21" fmla="*/ 12724 h 353774"/>
                  <a:gd name="connsiteX22" fmla="*/ 182251 w 925114"/>
                  <a:gd name="connsiteY22" fmla="*/ 5472 h 353774"/>
                  <a:gd name="connsiteX23" fmla="*/ 925114 w 925114"/>
                  <a:gd name="connsiteY23" fmla="*/ 215175 h 353774"/>
                  <a:gd name="connsiteX0" fmla="*/ 182251 w 925114"/>
                  <a:gd name="connsiteY0" fmla="*/ 353118 h 353774"/>
                  <a:gd name="connsiteX1" fmla="*/ 178315 w 925114"/>
                  <a:gd name="connsiteY1" fmla="*/ 353774 h 353774"/>
                  <a:gd name="connsiteX2" fmla="*/ 155407 w 925114"/>
                  <a:gd name="connsiteY2" fmla="*/ 351228 h 353774"/>
                  <a:gd name="connsiteX3" fmla="*/ 122320 w 925114"/>
                  <a:gd name="connsiteY3" fmla="*/ 351228 h 353774"/>
                  <a:gd name="connsiteX4" fmla="*/ 76509 w 925114"/>
                  <a:gd name="connsiteY4" fmla="*/ 335959 h 353774"/>
                  <a:gd name="connsiteX5" fmla="*/ 35786 w 925114"/>
                  <a:gd name="connsiteY5" fmla="*/ 330867 h 353774"/>
                  <a:gd name="connsiteX6" fmla="*/ 15425 w 925114"/>
                  <a:gd name="connsiteY6" fmla="*/ 307961 h 353774"/>
                  <a:gd name="connsiteX7" fmla="*/ 0 w 925114"/>
                  <a:gd name="connsiteY7" fmla="*/ 285929 h 353774"/>
                  <a:gd name="connsiteX8" fmla="*/ 153 w 925114"/>
                  <a:gd name="connsiteY8" fmla="*/ 285055 h 353774"/>
                  <a:gd name="connsiteX9" fmla="*/ 7790 w 925114"/>
                  <a:gd name="connsiteY9" fmla="*/ 267238 h 353774"/>
                  <a:gd name="connsiteX10" fmla="*/ 33240 w 925114"/>
                  <a:gd name="connsiteY10" fmla="*/ 246877 h 353774"/>
                  <a:gd name="connsiteX11" fmla="*/ 23060 w 925114"/>
                  <a:gd name="connsiteY11" fmla="*/ 229061 h 353774"/>
                  <a:gd name="connsiteX12" fmla="*/ 33240 w 925114"/>
                  <a:gd name="connsiteY12" fmla="*/ 195975 h 353774"/>
                  <a:gd name="connsiteX13" fmla="*/ 23060 w 925114"/>
                  <a:gd name="connsiteY13" fmla="*/ 170523 h 353774"/>
                  <a:gd name="connsiteX14" fmla="*/ 12879 w 925114"/>
                  <a:gd name="connsiteY14" fmla="*/ 134891 h 353774"/>
                  <a:gd name="connsiteX15" fmla="*/ 33240 w 925114"/>
                  <a:gd name="connsiteY15" fmla="*/ 91624 h 353774"/>
                  <a:gd name="connsiteX16" fmla="*/ 66327 w 925114"/>
                  <a:gd name="connsiteY16" fmla="*/ 83987 h 353774"/>
                  <a:gd name="connsiteX17" fmla="*/ 66327 w 925114"/>
                  <a:gd name="connsiteY17" fmla="*/ 53447 h 353774"/>
                  <a:gd name="connsiteX18" fmla="*/ 89235 w 925114"/>
                  <a:gd name="connsiteY18" fmla="*/ 27995 h 353774"/>
                  <a:gd name="connsiteX19" fmla="*/ 129957 w 925114"/>
                  <a:gd name="connsiteY19" fmla="*/ 0 h 353774"/>
                  <a:gd name="connsiteX20" fmla="*/ 160498 w 925114"/>
                  <a:gd name="connsiteY20" fmla="*/ 12724 h 353774"/>
                  <a:gd name="connsiteX21" fmla="*/ 182251 w 925114"/>
                  <a:gd name="connsiteY21" fmla="*/ 5472 h 353774"/>
                  <a:gd name="connsiteX22" fmla="*/ 925114 w 925114"/>
                  <a:gd name="connsiteY22" fmla="*/ 215175 h 353774"/>
                  <a:gd name="connsiteX0" fmla="*/ 182251 w 182251"/>
                  <a:gd name="connsiteY0" fmla="*/ 353118 h 353774"/>
                  <a:gd name="connsiteX1" fmla="*/ 178315 w 182251"/>
                  <a:gd name="connsiteY1" fmla="*/ 353774 h 353774"/>
                  <a:gd name="connsiteX2" fmla="*/ 155407 w 182251"/>
                  <a:gd name="connsiteY2" fmla="*/ 351228 h 353774"/>
                  <a:gd name="connsiteX3" fmla="*/ 122320 w 182251"/>
                  <a:gd name="connsiteY3" fmla="*/ 351228 h 353774"/>
                  <a:gd name="connsiteX4" fmla="*/ 76509 w 182251"/>
                  <a:gd name="connsiteY4" fmla="*/ 335959 h 353774"/>
                  <a:gd name="connsiteX5" fmla="*/ 35786 w 182251"/>
                  <a:gd name="connsiteY5" fmla="*/ 330867 h 353774"/>
                  <a:gd name="connsiteX6" fmla="*/ 15425 w 182251"/>
                  <a:gd name="connsiteY6" fmla="*/ 307961 h 353774"/>
                  <a:gd name="connsiteX7" fmla="*/ 0 w 182251"/>
                  <a:gd name="connsiteY7" fmla="*/ 285929 h 353774"/>
                  <a:gd name="connsiteX8" fmla="*/ 153 w 182251"/>
                  <a:gd name="connsiteY8" fmla="*/ 285055 h 353774"/>
                  <a:gd name="connsiteX9" fmla="*/ 7790 w 182251"/>
                  <a:gd name="connsiteY9" fmla="*/ 267238 h 353774"/>
                  <a:gd name="connsiteX10" fmla="*/ 33240 w 182251"/>
                  <a:gd name="connsiteY10" fmla="*/ 246877 h 353774"/>
                  <a:gd name="connsiteX11" fmla="*/ 23060 w 182251"/>
                  <a:gd name="connsiteY11" fmla="*/ 229061 h 353774"/>
                  <a:gd name="connsiteX12" fmla="*/ 33240 w 182251"/>
                  <a:gd name="connsiteY12" fmla="*/ 195975 h 353774"/>
                  <a:gd name="connsiteX13" fmla="*/ 23060 w 182251"/>
                  <a:gd name="connsiteY13" fmla="*/ 170523 h 353774"/>
                  <a:gd name="connsiteX14" fmla="*/ 12879 w 182251"/>
                  <a:gd name="connsiteY14" fmla="*/ 134891 h 353774"/>
                  <a:gd name="connsiteX15" fmla="*/ 33240 w 182251"/>
                  <a:gd name="connsiteY15" fmla="*/ 91624 h 353774"/>
                  <a:gd name="connsiteX16" fmla="*/ 66327 w 182251"/>
                  <a:gd name="connsiteY16" fmla="*/ 83987 h 353774"/>
                  <a:gd name="connsiteX17" fmla="*/ 66327 w 182251"/>
                  <a:gd name="connsiteY17" fmla="*/ 53447 h 353774"/>
                  <a:gd name="connsiteX18" fmla="*/ 89235 w 182251"/>
                  <a:gd name="connsiteY18" fmla="*/ 27995 h 353774"/>
                  <a:gd name="connsiteX19" fmla="*/ 129957 w 182251"/>
                  <a:gd name="connsiteY19" fmla="*/ 0 h 353774"/>
                  <a:gd name="connsiteX20" fmla="*/ 160498 w 182251"/>
                  <a:gd name="connsiteY20" fmla="*/ 12724 h 353774"/>
                  <a:gd name="connsiteX21" fmla="*/ 182251 w 182251"/>
                  <a:gd name="connsiteY21" fmla="*/ 5472 h 3537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82251" h="353774">
                    <a:moveTo>
                      <a:pt x="182251" y="353118"/>
                    </a:moveTo>
                    <a:lnTo>
                      <a:pt x="178315" y="353774"/>
                    </a:lnTo>
                    <a:lnTo>
                      <a:pt x="155407" y="351228"/>
                    </a:lnTo>
                    <a:lnTo>
                      <a:pt x="122320" y="351228"/>
                    </a:lnTo>
                    <a:lnTo>
                      <a:pt x="76509" y="335959"/>
                    </a:lnTo>
                    <a:lnTo>
                      <a:pt x="35786" y="330867"/>
                    </a:lnTo>
                    <a:lnTo>
                      <a:pt x="15425" y="307961"/>
                    </a:lnTo>
                    <a:lnTo>
                      <a:pt x="0" y="285929"/>
                    </a:lnTo>
                    <a:cubicBezTo>
                      <a:pt x="50" y="285638"/>
                      <a:pt x="102" y="285346"/>
                      <a:pt x="153" y="285055"/>
                    </a:cubicBezTo>
                    <a:lnTo>
                      <a:pt x="7790" y="267238"/>
                    </a:lnTo>
                    <a:lnTo>
                      <a:pt x="33240" y="246877"/>
                    </a:lnTo>
                    <a:lnTo>
                      <a:pt x="23060" y="229061"/>
                    </a:lnTo>
                    <a:lnTo>
                      <a:pt x="33240" y="195975"/>
                    </a:lnTo>
                    <a:lnTo>
                      <a:pt x="23060" y="170523"/>
                    </a:lnTo>
                    <a:lnTo>
                      <a:pt x="12879" y="134891"/>
                    </a:lnTo>
                    <a:lnTo>
                      <a:pt x="33240" y="91624"/>
                    </a:lnTo>
                    <a:lnTo>
                      <a:pt x="66327" y="83987"/>
                    </a:lnTo>
                    <a:lnTo>
                      <a:pt x="66327" y="53447"/>
                    </a:lnTo>
                    <a:lnTo>
                      <a:pt x="89235" y="27995"/>
                    </a:lnTo>
                    <a:lnTo>
                      <a:pt x="129957" y="0"/>
                    </a:lnTo>
                    <a:lnTo>
                      <a:pt x="160498" y="12724"/>
                    </a:lnTo>
                    <a:lnTo>
                      <a:pt x="182251" y="5472"/>
                    </a:lnTo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52" name="フリーフォーム: 図形 651">
                <a:extLst>
                  <a:ext uri="{FF2B5EF4-FFF2-40B4-BE49-F238E27FC236}">
                    <a16:creationId xmlns:a16="http://schemas.microsoft.com/office/drawing/2014/main" id="{D04C5187-618F-3011-74EE-E879C4829EF2}"/>
                  </a:ext>
                </a:extLst>
              </p:cNvPr>
              <p:cNvSpPr/>
              <p:nvPr/>
            </p:nvSpPr>
            <p:spPr>
              <a:xfrm>
                <a:off x="3073387" y="5677908"/>
                <a:ext cx="304264" cy="452463"/>
              </a:xfrm>
              <a:custGeom>
                <a:avLst/>
                <a:gdLst>
                  <a:gd name="connsiteX0" fmla="*/ 304264 w 304264"/>
                  <a:gd name="connsiteY0" fmla="*/ 0 h 452463"/>
                  <a:gd name="connsiteX1" fmla="*/ 304264 w 304264"/>
                  <a:gd name="connsiteY1" fmla="*/ 361743 h 452463"/>
                  <a:gd name="connsiteX2" fmla="*/ 282512 w 304264"/>
                  <a:gd name="connsiteY2" fmla="*/ 368994 h 452463"/>
                  <a:gd name="connsiteX3" fmla="*/ 251970 w 304264"/>
                  <a:gd name="connsiteY3" fmla="*/ 356269 h 452463"/>
                  <a:gd name="connsiteX4" fmla="*/ 211248 w 304264"/>
                  <a:gd name="connsiteY4" fmla="*/ 384265 h 452463"/>
                  <a:gd name="connsiteX5" fmla="*/ 188341 w 304264"/>
                  <a:gd name="connsiteY5" fmla="*/ 409716 h 452463"/>
                  <a:gd name="connsiteX6" fmla="*/ 188341 w 304264"/>
                  <a:gd name="connsiteY6" fmla="*/ 440258 h 452463"/>
                  <a:gd name="connsiteX7" fmla="*/ 155254 w 304264"/>
                  <a:gd name="connsiteY7" fmla="*/ 447894 h 452463"/>
                  <a:gd name="connsiteX8" fmla="*/ 153104 w 304264"/>
                  <a:gd name="connsiteY8" fmla="*/ 452463 h 452463"/>
                  <a:gd name="connsiteX9" fmla="*/ 124713 w 304264"/>
                  <a:gd name="connsiteY9" fmla="*/ 424987 h 452463"/>
                  <a:gd name="connsiteX10" fmla="*/ 94171 w 304264"/>
                  <a:gd name="connsiteY10" fmla="*/ 435167 h 452463"/>
                  <a:gd name="connsiteX11" fmla="*/ 89080 w 304264"/>
                  <a:gd name="connsiteY11" fmla="*/ 424987 h 452463"/>
                  <a:gd name="connsiteX12" fmla="*/ 68719 w 304264"/>
                  <a:gd name="connsiteY12" fmla="*/ 422441 h 452463"/>
                  <a:gd name="connsiteX13" fmla="*/ 50903 w 304264"/>
                  <a:gd name="connsiteY13" fmla="*/ 409716 h 452463"/>
                  <a:gd name="connsiteX14" fmla="*/ 76355 w 304264"/>
                  <a:gd name="connsiteY14" fmla="*/ 386811 h 452463"/>
                  <a:gd name="connsiteX15" fmla="*/ 83990 w 304264"/>
                  <a:gd name="connsiteY15" fmla="*/ 302820 h 452463"/>
                  <a:gd name="connsiteX16" fmla="*/ 76355 w 304264"/>
                  <a:gd name="connsiteY16" fmla="*/ 287549 h 452463"/>
                  <a:gd name="connsiteX17" fmla="*/ 89080 w 304264"/>
                  <a:gd name="connsiteY17" fmla="*/ 259552 h 452463"/>
                  <a:gd name="connsiteX18" fmla="*/ 101806 w 304264"/>
                  <a:gd name="connsiteY18" fmla="*/ 185744 h 452463"/>
                  <a:gd name="connsiteX19" fmla="*/ 86535 w 304264"/>
                  <a:gd name="connsiteY19" fmla="*/ 167927 h 452463"/>
                  <a:gd name="connsiteX20" fmla="*/ 43268 w 304264"/>
                  <a:gd name="connsiteY20" fmla="*/ 124660 h 452463"/>
                  <a:gd name="connsiteX21" fmla="*/ 0 w 304264"/>
                  <a:gd name="connsiteY21" fmla="*/ 86482 h 452463"/>
                  <a:gd name="connsiteX22" fmla="*/ 33087 w 304264"/>
                  <a:gd name="connsiteY22" fmla="*/ 89028 h 452463"/>
                  <a:gd name="connsiteX23" fmla="*/ 55993 w 304264"/>
                  <a:gd name="connsiteY23" fmla="*/ 101755 h 452463"/>
                  <a:gd name="connsiteX24" fmla="*/ 89080 w 304264"/>
                  <a:gd name="connsiteY24" fmla="*/ 117024 h 452463"/>
                  <a:gd name="connsiteX25" fmla="*/ 119622 w 304264"/>
                  <a:gd name="connsiteY25" fmla="*/ 114480 h 452463"/>
                  <a:gd name="connsiteX26" fmla="*/ 162890 w 304264"/>
                  <a:gd name="connsiteY26" fmla="*/ 119570 h 452463"/>
                  <a:gd name="connsiteX27" fmla="*/ 173070 w 304264"/>
                  <a:gd name="connsiteY27" fmla="*/ 119570 h 452463"/>
                  <a:gd name="connsiteX28" fmla="*/ 229064 w 304264"/>
                  <a:gd name="connsiteY28" fmla="*/ 55941 h 452463"/>
                  <a:gd name="connsiteX29" fmla="*/ 267241 w 304264"/>
                  <a:gd name="connsiteY29" fmla="*/ 30491 h 452463"/>
                  <a:gd name="connsiteX0" fmla="*/ 304264 w 879492"/>
                  <a:gd name="connsiteY0" fmla="*/ 0 h 452463"/>
                  <a:gd name="connsiteX1" fmla="*/ 879488 w 879492"/>
                  <a:gd name="connsiteY1" fmla="*/ 156155 h 452463"/>
                  <a:gd name="connsiteX2" fmla="*/ 304264 w 879492"/>
                  <a:gd name="connsiteY2" fmla="*/ 361743 h 452463"/>
                  <a:gd name="connsiteX3" fmla="*/ 282512 w 879492"/>
                  <a:gd name="connsiteY3" fmla="*/ 368994 h 452463"/>
                  <a:gd name="connsiteX4" fmla="*/ 251970 w 879492"/>
                  <a:gd name="connsiteY4" fmla="*/ 356269 h 452463"/>
                  <a:gd name="connsiteX5" fmla="*/ 211248 w 879492"/>
                  <a:gd name="connsiteY5" fmla="*/ 384265 h 452463"/>
                  <a:gd name="connsiteX6" fmla="*/ 188341 w 879492"/>
                  <a:gd name="connsiteY6" fmla="*/ 409716 h 452463"/>
                  <a:gd name="connsiteX7" fmla="*/ 188341 w 879492"/>
                  <a:gd name="connsiteY7" fmla="*/ 440258 h 452463"/>
                  <a:gd name="connsiteX8" fmla="*/ 155254 w 879492"/>
                  <a:gd name="connsiteY8" fmla="*/ 447894 h 452463"/>
                  <a:gd name="connsiteX9" fmla="*/ 153104 w 879492"/>
                  <a:gd name="connsiteY9" fmla="*/ 452463 h 452463"/>
                  <a:gd name="connsiteX10" fmla="*/ 124713 w 879492"/>
                  <a:gd name="connsiteY10" fmla="*/ 424987 h 452463"/>
                  <a:gd name="connsiteX11" fmla="*/ 94171 w 879492"/>
                  <a:gd name="connsiteY11" fmla="*/ 435167 h 452463"/>
                  <a:gd name="connsiteX12" fmla="*/ 89080 w 879492"/>
                  <a:gd name="connsiteY12" fmla="*/ 424987 h 452463"/>
                  <a:gd name="connsiteX13" fmla="*/ 68719 w 879492"/>
                  <a:gd name="connsiteY13" fmla="*/ 422441 h 452463"/>
                  <a:gd name="connsiteX14" fmla="*/ 50903 w 879492"/>
                  <a:gd name="connsiteY14" fmla="*/ 409716 h 452463"/>
                  <a:gd name="connsiteX15" fmla="*/ 76355 w 879492"/>
                  <a:gd name="connsiteY15" fmla="*/ 386811 h 452463"/>
                  <a:gd name="connsiteX16" fmla="*/ 83990 w 879492"/>
                  <a:gd name="connsiteY16" fmla="*/ 302820 h 452463"/>
                  <a:gd name="connsiteX17" fmla="*/ 76355 w 879492"/>
                  <a:gd name="connsiteY17" fmla="*/ 287549 h 452463"/>
                  <a:gd name="connsiteX18" fmla="*/ 89080 w 879492"/>
                  <a:gd name="connsiteY18" fmla="*/ 259552 h 452463"/>
                  <a:gd name="connsiteX19" fmla="*/ 101806 w 879492"/>
                  <a:gd name="connsiteY19" fmla="*/ 185744 h 452463"/>
                  <a:gd name="connsiteX20" fmla="*/ 86535 w 879492"/>
                  <a:gd name="connsiteY20" fmla="*/ 167927 h 452463"/>
                  <a:gd name="connsiteX21" fmla="*/ 43268 w 879492"/>
                  <a:gd name="connsiteY21" fmla="*/ 124660 h 452463"/>
                  <a:gd name="connsiteX22" fmla="*/ 0 w 879492"/>
                  <a:gd name="connsiteY22" fmla="*/ 86482 h 452463"/>
                  <a:gd name="connsiteX23" fmla="*/ 33087 w 879492"/>
                  <a:gd name="connsiteY23" fmla="*/ 89028 h 452463"/>
                  <a:gd name="connsiteX24" fmla="*/ 55993 w 879492"/>
                  <a:gd name="connsiteY24" fmla="*/ 101755 h 452463"/>
                  <a:gd name="connsiteX25" fmla="*/ 89080 w 879492"/>
                  <a:gd name="connsiteY25" fmla="*/ 117024 h 452463"/>
                  <a:gd name="connsiteX26" fmla="*/ 119622 w 879492"/>
                  <a:gd name="connsiteY26" fmla="*/ 114480 h 452463"/>
                  <a:gd name="connsiteX27" fmla="*/ 162890 w 879492"/>
                  <a:gd name="connsiteY27" fmla="*/ 119570 h 452463"/>
                  <a:gd name="connsiteX28" fmla="*/ 173070 w 879492"/>
                  <a:gd name="connsiteY28" fmla="*/ 119570 h 452463"/>
                  <a:gd name="connsiteX29" fmla="*/ 229064 w 879492"/>
                  <a:gd name="connsiteY29" fmla="*/ 55941 h 452463"/>
                  <a:gd name="connsiteX30" fmla="*/ 267241 w 879492"/>
                  <a:gd name="connsiteY30" fmla="*/ 30491 h 452463"/>
                  <a:gd name="connsiteX31" fmla="*/ 304264 w 879492"/>
                  <a:gd name="connsiteY31" fmla="*/ 0 h 452463"/>
                  <a:gd name="connsiteX0" fmla="*/ 879488 w 970928"/>
                  <a:gd name="connsiteY0" fmla="*/ 156155 h 452463"/>
                  <a:gd name="connsiteX1" fmla="*/ 304264 w 970928"/>
                  <a:gd name="connsiteY1" fmla="*/ 361743 h 452463"/>
                  <a:gd name="connsiteX2" fmla="*/ 282512 w 970928"/>
                  <a:gd name="connsiteY2" fmla="*/ 368994 h 452463"/>
                  <a:gd name="connsiteX3" fmla="*/ 251970 w 970928"/>
                  <a:gd name="connsiteY3" fmla="*/ 356269 h 452463"/>
                  <a:gd name="connsiteX4" fmla="*/ 211248 w 970928"/>
                  <a:gd name="connsiteY4" fmla="*/ 384265 h 452463"/>
                  <a:gd name="connsiteX5" fmla="*/ 188341 w 970928"/>
                  <a:gd name="connsiteY5" fmla="*/ 409716 h 452463"/>
                  <a:gd name="connsiteX6" fmla="*/ 188341 w 970928"/>
                  <a:gd name="connsiteY6" fmla="*/ 440258 h 452463"/>
                  <a:gd name="connsiteX7" fmla="*/ 155254 w 970928"/>
                  <a:gd name="connsiteY7" fmla="*/ 447894 h 452463"/>
                  <a:gd name="connsiteX8" fmla="*/ 153104 w 970928"/>
                  <a:gd name="connsiteY8" fmla="*/ 452463 h 452463"/>
                  <a:gd name="connsiteX9" fmla="*/ 124713 w 970928"/>
                  <a:gd name="connsiteY9" fmla="*/ 424987 h 452463"/>
                  <a:gd name="connsiteX10" fmla="*/ 94171 w 970928"/>
                  <a:gd name="connsiteY10" fmla="*/ 435167 h 452463"/>
                  <a:gd name="connsiteX11" fmla="*/ 89080 w 970928"/>
                  <a:gd name="connsiteY11" fmla="*/ 424987 h 452463"/>
                  <a:gd name="connsiteX12" fmla="*/ 68719 w 970928"/>
                  <a:gd name="connsiteY12" fmla="*/ 422441 h 452463"/>
                  <a:gd name="connsiteX13" fmla="*/ 50903 w 970928"/>
                  <a:gd name="connsiteY13" fmla="*/ 409716 h 452463"/>
                  <a:gd name="connsiteX14" fmla="*/ 76355 w 970928"/>
                  <a:gd name="connsiteY14" fmla="*/ 386811 h 452463"/>
                  <a:gd name="connsiteX15" fmla="*/ 83990 w 970928"/>
                  <a:gd name="connsiteY15" fmla="*/ 302820 h 452463"/>
                  <a:gd name="connsiteX16" fmla="*/ 76355 w 970928"/>
                  <a:gd name="connsiteY16" fmla="*/ 287549 h 452463"/>
                  <a:gd name="connsiteX17" fmla="*/ 89080 w 970928"/>
                  <a:gd name="connsiteY17" fmla="*/ 259552 h 452463"/>
                  <a:gd name="connsiteX18" fmla="*/ 101806 w 970928"/>
                  <a:gd name="connsiteY18" fmla="*/ 185744 h 452463"/>
                  <a:gd name="connsiteX19" fmla="*/ 86535 w 970928"/>
                  <a:gd name="connsiteY19" fmla="*/ 167927 h 452463"/>
                  <a:gd name="connsiteX20" fmla="*/ 43268 w 970928"/>
                  <a:gd name="connsiteY20" fmla="*/ 124660 h 452463"/>
                  <a:gd name="connsiteX21" fmla="*/ 0 w 970928"/>
                  <a:gd name="connsiteY21" fmla="*/ 86482 h 452463"/>
                  <a:gd name="connsiteX22" fmla="*/ 33087 w 970928"/>
                  <a:gd name="connsiteY22" fmla="*/ 89028 h 452463"/>
                  <a:gd name="connsiteX23" fmla="*/ 55993 w 970928"/>
                  <a:gd name="connsiteY23" fmla="*/ 101755 h 452463"/>
                  <a:gd name="connsiteX24" fmla="*/ 89080 w 970928"/>
                  <a:gd name="connsiteY24" fmla="*/ 117024 h 452463"/>
                  <a:gd name="connsiteX25" fmla="*/ 119622 w 970928"/>
                  <a:gd name="connsiteY25" fmla="*/ 114480 h 452463"/>
                  <a:gd name="connsiteX26" fmla="*/ 162890 w 970928"/>
                  <a:gd name="connsiteY26" fmla="*/ 119570 h 452463"/>
                  <a:gd name="connsiteX27" fmla="*/ 173070 w 970928"/>
                  <a:gd name="connsiteY27" fmla="*/ 119570 h 452463"/>
                  <a:gd name="connsiteX28" fmla="*/ 229064 w 970928"/>
                  <a:gd name="connsiteY28" fmla="*/ 55941 h 452463"/>
                  <a:gd name="connsiteX29" fmla="*/ 267241 w 970928"/>
                  <a:gd name="connsiteY29" fmla="*/ 30491 h 452463"/>
                  <a:gd name="connsiteX30" fmla="*/ 304264 w 970928"/>
                  <a:gd name="connsiteY30" fmla="*/ 0 h 452463"/>
                  <a:gd name="connsiteX31" fmla="*/ 970928 w 970928"/>
                  <a:gd name="connsiteY31" fmla="*/ 247595 h 452463"/>
                  <a:gd name="connsiteX0" fmla="*/ 304264 w 970928"/>
                  <a:gd name="connsiteY0" fmla="*/ 361743 h 452463"/>
                  <a:gd name="connsiteX1" fmla="*/ 282512 w 970928"/>
                  <a:gd name="connsiteY1" fmla="*/ 368994 h 452463"/>
                  <a:gd name="connsiteX2" fmla="*/ 251970 w 970928"/>
                  <a:gd name="connsiteY2" fmla="*/ 356269 h 452463"/>
                  <a:gd name="connsiteX3" fmla="*/ 211248 w 970928"/>
                  <a:gd name="connsiteY3" fmla="*/ 384265 h 452463"/>
                  <a:gd name="connsiteX4" fmla="*/ 188341 w 970928"/>
                  <a:gd name="connsiteY4" fmla="*/ 409716 h 452463"/>
                  <a:gd name="connsiteX5" fmla="*/ 188341 w 970928"/>
                  <a:gd name="connsiteY5" fmla="*/ 440258 h 452463"/>
                  <a:gd name="connsiteX6" fmla="*/ 155254 w 970928"/>
                  <a:gd name="connsiteY6" fmla="*/ 447894 h 452463"/>
                  <a:gd name="connsiteX7" fmla="*/ 153104 w 970928"/>
                  <a:gd name="connsiteY7" fmla="*/ 452463 h 452463"/>
                  <a:gd name="connsiteX8" fmla="*/ 124713 w 970928"/>
                  <a:gd name="connsiteY8" fmla="*/ 424987 h 452463"/>
                  <a:gd name="connsiteX9" fmla="*/ 94171 w 970928"/>
                  <a:gd name="connsiteY9" fmla="*/ 435167 h 452463"/>
                  <a:gd name="connsiteX10" fmla="*/ 89080 w 970928"/>
                  <a:gd name="connsiteY10" fmla="*/ 424987 h 452463"/>
                  <a:gd name="connsiteX11" fmla="*/ 68719 w 970928"/>
                  <a:gd name="connsiteY11" fmla="*/ 422441 h 452463"/>
                  <a:gd name="connsiteX12" fmla="*/ 50903 w 970928"/>
                  <a:gd name="connsiteY12" fmla="*/ 409716 h 452463"/>
                  <a:gd name="connsiteX13" fmla="*/ 76355 w 970928"/>
                  <a:gd name="connsiteY13" fmla="*/ 386811 h 452463"/>
                  <a:gd name="connsiteX14" fmla="*/ 83990 w 970928"/>
                  <a:gd name="connsiteY14" fmla="*/ 302820 h 452463"/>
                  <a:gd name="connsiteX15" fmla="*/ 76355 w 970928"/>
                  <a:gd name="connsiteY15" fmla="*/ 287549 h 452463"/>
                  <a:gd name="connsiteX16" fmla="*/ 89080 w 970928"/>
                  <a:gd name="connsiteY16" fmla="*/ 259552 h 452463"/>
                  <a:gd name="connsiteX17" fmla="*/ 101806 w 970928"/>
                  <a:gd name="connsiteY17" fmla="*/ 185744 h 452463"/>
                  <a:gd name="connsiteX18" fmla="*/ 86535 w 970928"/>
                  <a:gd name="connsiteY18" fmla="*/ 167927 h 452463"/>
                  <a:gd name="connsiteX19" fmla="*/ 43268 w 970928"/>
                  <a:gd name="connsiteY19" fmla="*/ 124660 h 452463"/>
                  <a:gd name="connsiteX20" fmla="*/ 0 w 970928"/>
                  <a:gd name="connsiteY20" fmla="*/ 86482 h 452463"/>
                  <a:gd name="connsiteX21" fmla="*/ 33087 w 970928"/>
                  <a:gd name="connsiteY21" fmla="*/ 89028 h 452463"/>
                  <a:gd name="connsiteX22" fmla="*/ 55993 w 970928"/>
                  <a:gd name="connsiteY22" fmla="*/ 101755 h 452463"/>
                  <a:gd name="connsiteX23" fmla="*/ 89080 w 970928"/>
                  <a:gd name="connsiteY23" fmla="*/ 117024 h 452463"/>
                  <a:gd name="connsiteX24" fmla="*/ 119622 w 970928"/>
                  <a:gd name="connsiteY24" fmla="*/ 114480 h 452463"/>
                  <a:gd name="connsiteX25" fmla="*/ 162890 w 970928"/>
                  <a:gd name="connsiteY25" fmla="*/ 119570 h 452463"/>
                  <a:gd name="connsiteX26" fmla="*/ 173070 w 970928"/>
                  <a:gd name="connsiteY26" fmla="*/ 119570 h 452463"/>
                  <a:gd name="connsiteX27" fmla="*/ 229064 w 970928"/>
                  <a:gd name="connsiteY27" fmla="*/ 55941 h 452463"/>
                  <a:gd name="connsiteX28" fmla="*/ 267241 w 970928"/>
                  <a:gd name="connsiteY28" fmla="*/ 30491 h 452463"/>
                  <a:gd name="connsiteX29" fmla="*/ 304264 w 970928"/>
                  <a:gd name="connsiteY29" fmla="*/ 0 h 452463"/>
                  <a:gd name="connsiteX30" fmla="*/ 970928 w 970928"/>
                  <a:gd name="connsiteY30" fmla="*/ 247595 h 452463"/>
                  <a:gd name="connsiteX0" fmla="*/ 304264 w 304264"/>
                  <a:gd name="connsiteY0" fmla="*/ 361743 h 452463"/>
                  <a:gd name="connsiteX1" fmla="*/ 282512 w 304264"/>
                  <a:gd name="connsiteY1" fmla="*/ 368994 h 452463"/>
                  <a:gd name="connsiteX2" fmla="*/ 251970 w 304264"/>
                  <a:gd name="connsiteY2" fmla="*/ 356269 h 452463"/>
                  <a:gd name="connsiteX3" fmla="*/ 211248 w 304264"/>
                  <a:gd name="connsiteY3" fmla="*/ 384265 h 452463"/>
                  <a:gd name="connsiteX4" fmla="*/ 188341 w 304264"/>
                  <a:gd name="connsiteY4" fmla="*/ 409716 h 452463"/>
                  <a:gd name="connsiteX5" fmla="*/ 188341 w 304264"/>
                  <a:gd name="connsiteY5" fmla="*/ 440258 h 452463"/>
                  <a:gd name="connsiteX6" fmla="*/ 155254 w 304264"/>
                  <a:gd name="connsiteY6" fmla="*/ 447894 h 452463"/>
                  <a:gd name="connsiteX7" fmla="*/ 153104 w 304264"/>
                  <a:gd name="connsiteY7" fmla="*/ 452463 h 452463"/>
                  <a:gd name="connsiteX8" fmla="*/ 124713 w 304264"/>
                  <a:gd name="connsiteY8" fmla="*/ 424987 h 452463"/>
                  <a:gd name="connsiteX9" fmla="*/ 94171 w 304264"/>
                  <a:gd name="connsiteY9" fmla="*/ 435167 h 452463"/>
                  <a:gd name="connsiteX10" fmla="*/ 89080 w 304264"/>
                  <a:gd name="connsiteY10" fmla="*/ 424987 h 452463"/>
                  <a:gd name="connsiteX11" fmla="*/ 68719 w 304264"/>
                  <a:gd name="connsiteY11" fmla="*/ 422441 h 452463"/>
                  <a:gd name="connsiteX12" fmla="*/ 50903 w 304264"/>
                  <a:gd name="connsiteY12" fmla="*/ 409716 h 452463"/>
                  <a:gd name="connsiteX13" fmla="*/ 76355 w 304264"/>
                  <a:gd name="connsiteY13" fmla="*/ 386811 h 452463"/>
                  <a:gd name="connsiteX14" fmla="*/ 83990 w 304264"/>
                  <a:gd name="connsiteY14" fmla="*/ 302820 h 452463"/>
                  <a:gd name="connsiteX15" fmla="*/ 76355 w 304264"/>
                  <a:gd name="connsiteY15" fmla="*/ 287549 h 452463"/>
                  <a:gd name="connsiteX16" fmla="*/ 89080 w 304264"/>
                  <a:gd name="connsiteY16" fmla="*/ 259552 h 452463"/>
                  <a:gd name="connsiteX17" fmla="*/ 101806 w 304264"/>
                  <a:gd name="connsiteY17" fmla="*/ 185744 h 452463"/>
                  <a:gd name="connsiteX18" fmla="*/ 86535 w 304264"/>
                  <a:gd name="connsiteY18" fmla="*/ 167927 h 452463"/>
                  <a:gd name="connsiteX19" fmla="*/ 43268 w 304264"/>
                  <a:gd name="connsiteY19" fmla="*/ 124660 h 452463"/>
                  <a:gd name="connsiteX20" fmla="*/ 0 w 304264"/>
                  <a:gd name="connsiteY20" fmla="*/ 86482 h 452463"/>
                  <a:gd name="connsiteX21" fmla="*/ 33087 w 304264"/>
                  <a:gd name="connsiteY21" fmla="*/ 89028 h 452463"/>
                  <a:gd name="connsiteX22" fmla="*/ 55993 w 304264"/>
                  <a:gd name="connsiteY22" fmla="*/ 101755 h 452463"/>
                  <a:gd name="connsiteX23" fmla="*/ 89080 w 304264"/>
                  <a:gd name="connsiteY23" fmla="*/ 117024 h 452463"/>
                  <a:gd name="connsiteX24" fmla="*/ 119622 w 304264"/>
                  <a:gd name="connsiteY24" fmla="*/ 114480 h 452463"/>
                  <a:gd name="connsiteX25" fmla="*/ 162890 w 304264"/>
                  <a:gd name="connsiteY25" fmla="*/ 119570 h 452463"/>
                  <a:gd name="connsiteX26" fmla="*/ 173070 w 304264"/>
                  <a:gd name="connsiteY26" fmla="*/ 119570 h 452463"/>
                  <a:gd name="connsiteX27" fmla="*/ 229064 w 304264"/>
                  <a:gd name="connsiteY27" fmla="*/ 55941 h 452463"/>
                  <a:gd name="connsiteX28" fmla="*/ 267241 w 304264"/>
                  <a:gd name="connsiteY28" fmla="*/ 30491 h 452463"/>
                  <a:gd name="connsiteX29" fmla="*/ 304264 w 304264"/>
                  <a:gd name="connsiteY29" fmla="*/ 0 h 4524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304264" h="452463">
                    <a:moveTo>
                      <a:pt x="304264" y="361743"/>
                    </a:moveTo>
                    <a:lnTo>
                      <a:pt x="282512" y="368994"/>
                    </a:lnTo>
                    <a:lnTo>
                      <a:pt x="251970" y="356269"/>
                    </a:lnTo>
                    <a:lnTo>
                      <a:pt x="211248" y="384265"/>
                    </a:lnTo>
                    <a:lnTo>
                      <a:pt x="188341" y="409716"/>
                    </a:lnTo>
                    <a:lnTo>
                      <a:pt x="188341" y="440258"/>
                    </a:lnTo>
                    <a:lnTo>
                      <a:pt x="155254" y="447894"/>
                    </a:lnTo>
                    <a:lnTo>
                      <a:pt x="153104" y="452463"/>
                    </a:lnTo>
                    <a:lnTo>
                      <a:pt x="124713" y="424987"/>
                    </a:lnTo>
                    <a:lnTo>
                      <a:pt x="94171" y="435167"/>
                    </a:lnTo>
                    <a:lnTo>
                      <a:pt x="89080" y="424987"/>
                    </a:lnTo>
                    <a:lnTo>
                      <a:pt x="68719" y="422441"/>
                    </a:lnTo>
                    <a:lnTo>
                      <a:pt x="50903" y="409716"/>
                    </a:lnTo>
                    <a:lnTo>
                      <a:pt x="76355" y="386811"/>
                    </a:lnTo>
                    <a:lnTo>
                      <a:pt x="83990" y="302820"/>
                    </a:lnTo>
                    <a:lnTo>
                      <a:pt x="76355" y="287549"/>
                    </a:lnTo>
                    <a:lnTo>
                      <a:pt x="89080" y="259552"/>
                    </a:lnTo>
                    <a:lnTo>
                      <a:pt x="101806" y="185744"/>
                    </a:lnTo>
                    <a:lnTo>
                      <a:pt x="86535" y="167927"/>
                    </a:lnTo>
                    <a:lnTo>
                      <a:pt x="43268" y="124660"/>
                    </a:lnTo>
                    <a:lnTo>
                      <a:pt x="0" y="86482"/>
                    </a:lnTo>
                    <a:lnTo>
                      <a:pt x="33087" y="89028"/>
                    </a:lnTo>
                    <a:lnTo>
                      <a:pt x="55993" y="101755"/>
                    </a:lnTo>
                    <a:lnTo>
                      <a:pt x="89080" y="117024"/>
                    </a:lnTo>
                    <a:lnTo>
                      <a:pt x="119622" y="114480"/>
                    </a:lnTo>
                    <a:lnTo>
                      <a:pt x="162890" y="119570"/>
                    </a:lnTo>
                    <a:lnTo>
                      <a:pt x="173070" y="119570"/>
                    </a:lnTo>
                    <a:lnTo>
                      <a:pt x="229064" y="55941"/>
                    </a:lnTo>
                    <a:lnTo>
                      <a:pt x="267241" y="30491"/>
                    </a:lnTo>
                    <a:lnTo>
                      <a:pt x="304264" y="0"/>
                    </a:lnTo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53" name="フリーフォーム: 図形 652">
                <a:extLst>
                  <a:ext uri="{FF2B5EF4-FFF2-40B4-BE49-F238E27FC236}">
                    <a16:creationId xmlns:a16="http://schemas.microsoft.com/office/drawing/2014/main" id="{A3F7A534-F7EA-71CF-198B-0671A09FB61B}"/>
                  </a:ext>
                </a:extLst>
              </p:cNvPr>
              <p:cNvSpPr/>
              <p:nvPr/>
            </p:nvSpPr>
            <p:spPr>
              <a:xfrm>
                <a:off x="1999331" y="5945094"/>
                <a:ext cx="1229306" cy="483976"/>
              </a:xfrm>
              <a:custGeom>
                <a:avLst/>
                <a:gdLst>
                  <a:gd name="connsiteX0" fmla="*/ 318144 w 1229306"/>
                  <a:gd name="connsiteY0" fmla="*/ 0 h 483976"/>
                  <a:gd name="connsiteX1" fmla="*/ 353776 w 1229306"/>
                  <a:gd name="connsiteY1" fmla="*/ 27998 h 483976"/>
                  <a:gd name="connsiteX2" fmla="*/ 389407 w 1229306"/>
                  <a:gd name="connsiteY2" fmla="*/ 91627 h 483976"/>
                  <a:gd name="connsiteX3" fmla="*/ 422494 w 1229306"/>
                  <a:gd name="connsiteY3" fmla="*/ 124712 h 483976"/>
                  <a:gd name="connsiteX4" fmla="*/ 455582 w 1229306"/>
                  <a:gd name="connsiteY4" fmla="*/ 216337 h 483976"/>
                  <a:gd name="connsiteX5" fmla="*/ 455582 w 1229306"/>
                  <a:gd name="connsiteY5" fmla="*/ 236698 h 483976"/>
                  <a:gd name="connsiteX6" fmla="*/ 498849 w 1229306"/>
                  <a:gd name="connsiteY6" fmla="*/ 287602 h 483976"/>
                  <a:gd name="connsiteX7" fmla="*/ 524301 w 1229306"/>
                  <a:gd name="connsiteY7" fmla="*/ 287602 h 483976"/>
                  <a:gd name="connsiteX8" fmla="*/ 537027 w 1229306"/>
                  <a:gd name="connsiteY8" fmla="*/ 297782 h 483976"/>
                  <a:gd name="connsiteX9" fmla="*/ 557388 w 1229306"/>
                  <a:gd name="connsiteY9" fmla="*/ 302874 h 483976"/>
                  <a:gd name="connsiteX10" fmla="*/ 664283 w 1229306"/>
                  <a:gd name="connsiteY10" fmla="*/ 269787 h 483976"/>
                  <a:gd name="connsiteX11" fmla="*/ 712641 w 1229306"/>
                  <a:gd name="connsiteY11" fmla="*/ 236698 h 483976"/>
                  <a:gd name="connsiteX12" fmla="*/ 738092 w 1229306"/>
                  <a:gd name="connsiteY12" fmla="*/ 234153 h 483976"/>
                  <a:gd name="connsiteX13" fmla="*/ 783906 w 1229306"/>
                  <a:gd name="connsiteY13" fmla="*/ 229064 h 483976"/>
                  <a:gd name="connsiteX14" fmla="*/ 906073 w 1229306"/>
                  <a:gd name="connsiteY14" fmla="*/ 216337 h 483976"/>
                  <a:gd name="connsiteX15" fmla="*/ 1002788 w 1229306"/>
                  <a:gd name="connsiteY15" fmla="*/ 244335 h 483976"/>
                  <a:gd name="connsiteX16" fmla="*/ 1046055 w 1229306"/>
                  <a:gd name="connsiteY16" fmla="*/ 203612 h 483976"/>
                  <a:gd name="connsiteX17" fmla="*/ 1076598 w 1229306"/>
                  <a:gd name="connsiteY17" fmla="*/ 165435 h 483976"/>
                  <a:gd name="connsiteX18" fmla="*/ 1124956 w 1229306"/>
                  <a:gd name="connsiteY18" fmla="*/ 145073 h 483976"/>
                  <a:gd name="connsiteX19" fmla="*/ 1127464 w 1229306"/>
                  <a:gd name="connsiteY19" fmla="*/ 144321 h 483976"/>
                  <a:gd name="connsiteX20" fmla="*/ 1142771 w 1229306"/>
                  <a:gd name="connsiteY20" fmla="*/ 155253 h 483976"/>
                  <a:gd name="connsiteX21" fmla="*/ 1163132 w 1229306"/>
                  <a:gd name="connsiteY21" fmla="*/ 157799 h 483976"/>
                  <a:gd name="connsiteX22" fmla="*/ 1168223 w 1229306"/>
                  <a:gd name="connsiteY22" fmla="*/ 167981 h 483976"/>
                  <a:gd name="connsiteX23" fmla="*/ 1198763 w 1229306"/>
                  <a:gd name="connsiteY23" fmla="*/ 157799 h 483976"/>
                  <a:gd name="connsiteX24" fmla="*/ 1227157 w 1229306"/>
                  <a:gd name="connsiteY24" fmla="*/ 185276 h 483976"/>
                  <a:gd name="connsiteX25" fmla="*/ 1208945 w 1229306"/>
                  <a:gd name="connsiteY25" fmla="*/ 223974 h 483976"/>
                  <a:gd name="connsiteX26" fmla="*/ 1219125 w 1229306"/>
                  <a:gd name="connsiteY26" fmla="*/ 259605 h 483976"/>
                  <a:gd name="connsiteX27" fmla="*/ 1229306 w 1229306"/>
                  <a:gd name="connsiteY27" fmla="*/ 285057 h 483976"/>
                  <a:gd name="connsiteX28" fmla="*/ 1219125 w 1229306"/>
                  <a:gd name="connsiteY28" fmla="*/ 318143 h 483976"/>
                  <a:gd name="connsiteX29" fmla="*/ 1229306 w 1229306"/>
                  <a:gd name="connsiteY29" fmla="*/ 335959 h 483976"/>
                  <a:gd name="connsiteX30" fmla="*/ 1203854 w 1229306"/>
                  <a:gd name="connsiteY30" fmla="*/ 356321 h 483976"/>
                  <a:gd name="connsiteX31" fmla="*/ 1196219 w 1229306"/>
                  <a:gd name="connsiteY31" fmla="*/ 374137 h 483976"/>
                  <a:gd name="connsiteX32" fmla="*/ 1196066 w 1229306"/>
                  <a:gd name="connsiteY32" fmla="*/ 375011 h 483976"/>
                  <a:gd name="connsiteX33" fmla="*/ 1193674 w 1229306"/>
                  <a:gd name="connsiteY33" fmla="*/ 371593 h 483976"/>
                  <a:gd name="connsiteX34" fmla="*/ 1163132 w 1229306"/>
                  <a:gd name="connsiteY34" fmla="*/ 384319 h 483976"/>
                  <a:gd name="connsiteX35" fmla="*/ 1127500 w 1229306"/>
                  <a:gd name="connsiteY35" fmla="*/ 376682 h 483976"/>
                  <a:gd name="connsiteX36" fmla="*/ 1096959 w 1229306"/>
                  <a:gd name="connsiteY36" fmla="*/ 394499 h 483976"/>
                  <a:gd name="connsiteX37" fmla="*/ 1051146 w 1229306"/>
                  <a:gd name="connsiteY37" fmla="*/ 374137 h 483976"/>
                  <a:gd name="connsiteX38" fmla="*/ 997698 w 1229306"/>
                  <a:gd name="connsiteY38" fmla="*/ 447947 h 483976"/>
                  <a:gd name="connsiteX39" fmla="*/ 918799 w 1229306"/>
                  <a:gd name="connsiteY39" fmla="*/ 442856 h 483976"/>
                  <a:gd name="connsiteX40" fmla="*/ 883166 w 1229306"/>
                  <a:gd name="connsiteY40" fmla="*/ 430130 h 483976"/>
                  <a:gd name="connsiteX41" fmla="*/ 867895 w 1229306"/>
                  <a:gd name="connsiteY41" fmla="*/ 447947 h 483976"/>
                  <a:gd name="connsiteX42" fmla="*/ 829717 w 1229306"/>
                  <a:gd name="connsiteY42" fmla="*/ 437766 h 483976"/>
                  <a:gd name="connsiteX43" fmla="*/ 788996 w 1229306"/>
                  <a:gd name="connsiteY43" fmla="*/ 468308 h 483976"/>
                  <a:gd name="connsiteX44" fmla="*/ 730457 w 1229306"/>
                  <a:gd name="connsiteY44" fmla="*/ 453036 h 483976"/>
                  <a:gd name="connsiteX45" fmla="*/ 709832 w 1229306"/>
                  <a:gd name="connsiteY45" fmla="*/ 483976 h 483976"/>
                  <a:gd name="connsiteX46" fmla="*/ 2848 w 1229306"/>
                  <a:gd name="connsiteY46" fmla="*/ 483976 h 483976"/>
                  <a:gd name="connsiteX47" fmla="*/ 0 w 1229306"/>
                  <a:gd name="connsiteY47" fmla="*/ 468308 h 483976"/>
                  <a:gd name="connsiteX48" fmla="*/ 17816 w 1229306"/>
                  <a:gd name="connsiteY48" fmla="*/ 422495 h 483976"/>
                  <a:gd name="connsiteX49" fmla="*/ 10181 w 1229306"/>
                  <a:gd name="connsiteY49" fmla="*/ 394499 h 483976"/>
                  <a:gd name="connsiteX50" fmla="*/ 30542 w 1229306"/>
                  <a:gd name="connsiteY50" fmla="*/ 335959 h 483976"/>
                  <a:gd name="connsiteX51" fmla="*/ 58539 w 1229306"/>
                  <a:gd name="connsiteY51" fmla="*/ 341050 h 483976"/>
                  <a:gd name="connsiteX52" fmla="*/ 78900 w 1229306"/>
                  <a:gd name="connsiteY52" fmla="*/ 333415 h 483976"/>
                  <a:gd name="connsiteX53" fmla="*/ 94170 w 1229306"/>
                  <a:gd name="connsiteY53" fmla="*/ 290148 h 483976"/>
                  <a:gd name="connsiteX54" fmla="*/ 104350 w 1229306"/>
                  <a:gd name="connsiteY54" fmla="*/ 195975 h 483976"/>
                  <a:gd name="connsiteX55" fmla="*/ 162889 w 1229306"/>
                  <a:gd name="connsiteY55" fmla="*/ 155253 h 483976"/>
                  <a:gd name="connsiteX56" fmla="*/ 183251 w 1229306"/>
                  <a:gd name="connsiteY56" fmla="*/ 127258 h 483976"/>
                  <a:gd name="connsiteX57" fmla="*/ 257060 w 1229306"/>
                  <a:gd name="connsiteY57" fmla="*/ 109443 h 483976"/>
                  <a:gd name="connsiteX58" fmla="*/ 272331 w 1229306"/>
                  <a:gd name="connsiteY58" fmla="*/ 109443 h 483976"/>
                  <a:gd name="connsiteX59" fmla="*/ 282512 w 1229306"/>
                  <a:gd name="connsiteY59" fmla="*/ 104351 h 483976"/>
                  <a:gd name="connsiteX60" fmla="*/ 290147 w 1229306"/>
                  <a:gd name="connsiteY60" fmla="*/ 55993 h 483976"/>
                  <a:gd name="connsiteX61" fmla="*/ 285057 w 1229306"/>
                  <a:gd name="connsiteY61" fmla="*/ 22906 h 483976"/>
                  <a:gd name="connsiteX0" fmla="*/ 318144 w 1229306"/>
                  <a:gd name="connsiteY0" fmla="*/ 0 h 608106"/>
                  <a:gd name="connsiteX1" fmla="*/ 353776 w 1229306"/>
                  <a:gd name="connsiteY1" fmla="*/ 27998 h 608106"/>
                  <a:gd name="connsiteX2" fmla="*/ 389407 w 1229306"/>
                  <a:gd name="connsiteY2" fmla="*/ 91627 h 608106"/>
                  <a:gd name="connsiteX3" fmla="*/ 422494 w 1229306"/>
                  <a:gd name="connsiteY3" fmla="*/ 124712 h 608106"/>
                  <a:gd name="connsiteX4" fmla="*/ 455582 w 1229306"/>
                  <a:gd name="connsiteY4" fmla="*/ 216337 h 608106"/>
                  <a:gd name="connsiteX5" fmla="*/ 455582 w 1229306"/>
                  <a:gd name="connsiteY5" fmla="*/ 236698 h 608106"/>
                  <a:gd name="connsiteX6" fmla="*/ 498849 w 1229306"/>
                  <a:gd name="connsiteY6" fmla="*/ 287602 h 608106"/>
                  <a:gd name="connsiteX7" fmla="*/ 524301 w 1229306"/>
                  <a:gd name="connsiteY7" fmla="*/ 287602 h 608106"/>
                  <a:gd name="connsiteX8" fmla="*/ 537027 w 1229306"/>
                  <a:gd name="connsiteY8" fmla="*/ 297782 h 608106"/>
                  <a:gd name="connsiteX9" fmla="*/ 557388 w 1229306"/>
                  <a:gd name="connsiteY9" fmla="*/ 302874 h 608106"/>
                  <a:gd name="connsiteX10" fmla="*/ 664283 w 1229306"/>
                  <a:gd name="connsiteY10" fmla="*/ 269787 h 608106"/>
                  <a:gd name="connsiteX11" fmla="*/ 712641 w 1229306"/>
                  <a:gd name="connsiteY11" fmla="*/ 236698 h 608106"/>
                  <a:gd name="connsiteX12" fmla="*/ 738092 w 1229306"/>
                  <a:gd name="connsiteY12" fmla="*/ 234153 h 608106"/>
                  <a:gd name="connsiteX13" fmla="*/ 783906 w 1229306"/>
                  <a:gd name="connsiteY13" fmla="*/ 229064 h 608106"/>
                  <a:gd name="connsiteX14" fmla="*/ 906073 w 1229306"/>
                  <a:gd name="connsiteY14" fmla="*/ 216337 h 608106"/>
                  <a:gd name="connsiteX15" fmla="*/ 1002788 w 1229306"/>
                  <a:gd name="connsiteY15" fmla="*/ 244335 h 608106"/>
                  <a:gd name="connsiteX16" fmla="*/ 1046055 w 1229306"/>
                  <a:gd name="connsiteY16" fmla="*/ 203612 h 608106"/>
                  <a:gd name="connsiteX17" fmla="*/ 1076598 w 1229306"/>
                  <a:gd name="connsiteY17" fmla="*/ 165435 h 608106"/>
                  <a:gd name="connsiteX18" fmla="*/ 1124956 w 1229306"/>
                  <a:gd name="connsiteY18" fmla="*/ 145073 h 608106"/>
                  <a:gd name="connsiteX19" fmla="*/ 1127464 w 1229306"/>
                  <a:gd name="connsiteY19" fmla="*/ 144321 h 608106"/>
                  <a:gd name="connsiteX20" fmla="*/ 1142771 w 1229306"/>
                  <a:gd name="connsiteY20" fmla="*/ 155253 h 608106"/>
                  <a:gd name="connsiteX21" fmla="*/ 1163132 w 1229306"/>
                  <a:gd name="connsiteY21" fmla="*/ 157799 h 608106"/>
                  <a:gd name="connsiteX22" fmla="*/ 1168223 w 1229306"/>
                  <a:gd name="connsiteY22" fmla="*/ 167981 h 608106"/>
                  <a:gd name="connsiteX23" fmla="*/ 1198763 w 1229306"/>
                  <a:gd name="connsiteY23" fmla="*/ 157799 h 608106"/>
                  <a:gd name="connsiteX24" fmla="*/ 1227157 w 1229306"/>
                  <a:gd name="connsiteY24" fmla="*/ 185276 h 608106"/>
                  <a:gd name="connsiteX25" fmla="*/ 1208945 w 1229306"/>
                  <a:gd name="connsiteY25" fmla="*/ 223974 h 608106"/>
                  <a:gd name="connsiteX26" fmla="*/ 1219125 w 1229306"/>
                  <a:gd name="connsiteY26" fmla="*/ 259605 h 608106"/>
                  <a:gd name="connsiteX27" fmla="*/ 1229306 w 1229306"/>
                  <a:gd name="connsiteY27" fmla="*/ 285057 h 608106"/>
                  <a:gd name="connsiteX28" fmla="*/ 1219125 w 1229306"/>
                  <a:gd name="connsiteY28" fmla="*/ 318143 h 608106"/>
                  <a:gd name="connsiteX29" fmla="*/ 1229306 w 1229306"/>
                  <a:gd name="connsiteY29" fmla="*/ 335959 h 608106"/>
                  <a:gd name="connsiteX30" fmla="*/ 1203854 w 1229306"/>
                  <a:gd name="connsiteY30" fmla="*/ 356321 h 608106"/>
                  <a:gd name="connsiteX31" fmla="*/ 1196219 w 1229306"/>
                  <a:gd name="connsiteY31" fmla="*/ 374137 h 608106"/>
                  <a:gd name="connsiteX32" fmla="*/ 1196066 w 1229306"/>
                  <a:gd name="connsiteY32" fmla="*/ 375011 h 608106"/>
                  <a:gd name="connsiteX33" fmla="*/ 1193674 w 1229306"/>
                  <a:gd name="connsiteY33" fmla="*/ 371593 h 608106"/>
                  <a:gd name="connsiteX34" fmla="*/ 1163132 w 1229306"/>
                  <a:gd name="connsiteY34" fmla="*/ 384319 h 608106"/>
                  <a:gd name="connsiteX35" fmla="*/ 1127500 w 1229306"/>
                  <a:gd name="connsiteY35" fmla="*/ 376682 h 608106"/>
                  <a:gd name="connsiteX36" fmla="*/ 1096959 w 1229306"/>
                  <a:gd name="connsiteY36" fmla="*/ 394499 h 608106"/>
                  <a:gd name="connsiteX37" fmla="*/ 1051146 w 1229306"/>
                  <a:gd name="connsiteY37" fmla="*/ 374137 h 608106"/>
                  <a:gd name="connsiteX38" fmla="*/ 997698 w 1229306"/>
                  <a:gd name="connsiteY38" fmla="*/ 447947 h 608106"/>
                  <a:gd name="connsiteX39" fmla="*/ 918799 w 1229306"/>
                  <a:gd name="connsiteY39" fmla="*/ 442856 h 608106"/>
                  <a:gd name="connsiteX40" fmla="*/ 883166 w 1229306"/>
                  <a:gd name="connsiteY40" fmla="*/ 430130 h 608106"/>
                  <a:gd name="connsiteX41" fmla="*/ 867895 w 1229306"/>
                  <a:gd name="connsiteY41" fmla="*/ 447947 h 608106"/>
                  <a:gd name="connsiteX42" fmla="*/ 829717 w 1229306"/>
                  <a:gd name="connsiteY42" fmla="*/ 437766 h 608106"/>
                  <a:gd name="connsiteX43" fmla="*/ 788996 w 1229306"/>
                  <a:gd name="connsiteY43" fmla="*/ 468308 h 608106"/>
                  <a:gd name="connsiteX44" fmla="*/ 730457 w 1229306"/>
                  <a:gd name="connsiteY44" fmla="*/ 453036 h 608106"/>
                  <a:gd name="connsiteX45" fmla="*/ 709832 w 1229306"/>
                  <a:gd name="connsiteY45" fmla="*/ 483976 h 608106"/>
                  <a:gd name="connsiteX46" fmla="*/ 348582 w 1229306"/>
                  <a:gd name="connsiteY46" fmla="*/ 608106 h 608106"/>
                  <a:gd name="connsiteX47" fmla="*/ 2848 w 1229306"/>
                  <a:gd name="connsiteY47" fmla="*/ 483976 h 608106"/>
                  <a:gd name="connsiteX48" fmla="*/ 0 w 1229306"/>
                  <a:gd name="connsiteY48" fmla="*/ 468308 h 608106"/>
                  <a:gd name="connsiteX49" fmla="*/ 17816 w 1229306"/>
                  <a:gd name="connsiteY49" fmla="*/ 422495 h 608106"/>
                  <a:gd name="connsiteX50" fmla="*/ 10181 w 1229306"/>
                  <a:gd name="connsiteY50" fmla="*/ 394499 h 608106"/>
                  <a:gd name="connsiteX51" fmla="*/ 30542 w 1229306"/>
                  <a:gd name="connsiteY51" fmla="*/ 335959 h 608106"/>
                  <a:gd name="connsiteX52" fmla="*/ 58539 w 1229306"/>
                  <a:gd name="connsiteY52" fmla="*/ 341050 h 608106"/>
                  <a:gd name="connsiteX53" fmla="*/ 78900 w 1229306"/>
                  <a:gd name="connsiteY53" fmla="*/ 333415 h 608106"/>
                  <a:gd name="connsiteX54" fmla="*/ 94170 w 1229306"/>
                  <a:gd name="connsiteY54" fmla="*/ 290148 h 608106"/>
                  <a:gd name="connsiteX55" fmla="*/ 104350 w 1229306"/>
                  <a:gd name="connsiteY55" fmla="*/ 195975 h 608106"/>
                  <a:gd name="connsiteX56" fmla="*/ 162889 w 1229306"/>
                  <a:gd name="connsiteY56" fmla="*/ 155253 h 608106"/>
                  <a:gd name="connsiteX57" fmla="*/ 183251 w 1229306"/>
                  <a:gd name="connsiteY57" fmla="*/ 127258 h 608106"/>
                  <a:gd name="connsiteX58" fmla="*/ 257060 w 1229306"/>
                  <a:gd name="connsiteY58" fmla="*/ 109443 h 608106"/>
                  <a:gd name="connsiteX59" fmla="*/ 272331 w 1229306"/>
                  <a:gd name="connsiteY59" fmla="*/ 109443 h 608106"/>
                  <a:gd name="connsiteX60" fmla="*/ 282512 w 1229306"/>
                  <a:gd name="connsiteY60" fmla="*/ 104351 h 608106"/>
                  <a:gd name="connsiteX61" fmla="*/ 290147 w 1229306"/>
                  <a:gd name="connsiteY61" fmla="*/ 55993 h 608106"/>
                  <a:gd name="connsiteX62" fmla="*/ 285057 w 1229306"/>
                  <a:gd name="connsiteY62" fmla="*/ 22906 h 608106"/>
                  <a:gd name="connsiteX63" fmla="*/ 318144 w 1229306"/>
                  <a:gd name="connsiteY63" fmla="*/ 0 h 608106"/>
                  <a:gd name="connsiteX0" fmla="*/ 348582 w 1229306"/>
                  <a:gd name="connsiteY0" fmla="*/ 608106 h 699546"/>
                  <a:gd name="connsiteX1" fmla="*/ 2848 w 1229306"/>
                  <a:gd name="connsiteY1" fmla="*/ 483976 h 699546"/>
                  <a:gd name="connsiteX2" fmla="*/ 0 w 1229306"/>
                  <a:gd name="connsiteY2" fmla="*/ 468308 h 699546"/>
                  <a:gd name="connsiteX3" fmla="*/ 17816 w 1229306"/>
                  <a:gd name="connsiteY3" fmla="*/ 422495 h 699546"/>
                  <a:gd name="connsiteX4" fmla="*/ 10181 w 1229306"/>
                  <a:gd name="connsiteY4" fmla="*/ 394499 h 699546"/>
                  <a:gd name="connsiteX5" fmla="*/ 30542 w 1229306"/>
                  <a:gd name="connsiteY5" fmla="*/ 335959 h 699546"/>
                  <a:gd name="connsiteX6" fmla="*/ 58539 w 1229306"/>
                  <a:gd name="connsiteY6" fmla="*/ 341050 h 699546"/>
                  <a:gd name="connsiteX7" fmla="*/ 78900 w 1229306"/>
                  <a:gd name="connsiteY7" fmla="*/ 333415 h 699546"/>
                  <a:gd name="connsiteX8" fmla="*/ 94170 w 1229306"/>
                  <a:gd name="connsiteY8" fmla="*/ 290148 h 699546"/>
                  <a:gd name="connsiteX9" fmla="*/ 104350 w 1229306"/>
                  <a:gd name="connsiteY9" fmla="*/ 195975 h 699546"/>
                  <a:gd name="connsiteX10" fmla="*/ 162889 w 1229306"/>
                  <a:gd name="connsiteY10" fmla="*/ 155253 h 699546"/>
                  <a:gd name="connsiteX11" fmla="*/ 183251 w 1229306"/>
                  <a:gd name="connsiteY11" fmla="*/ 127258 h 699546"/>
                  <a:gd name="connsiteX12" fmla="*/ 257060 w 1229306"/>
                  <a:gd name="connsiteY12" fmla="*/ 109443 h 699546"/>
                  <a:gd name="connsiteX13" fmla="*/ 272331 w 1229306"/>
                  <a:gd name="connsiteY13" fmla="*/ 109443 h 699546"/>
                  <a:gd name="connsiteX14" fmla="*/ 282512 w 1229306"/>
                  <a:gd name="connsiteY14" fmla="*/ 104351 h 699546"/>
                  <a:gd name="connsiteX15" fmla="*/ 290147 w 1229306"/>
                  <a:gd name="connsiteY15" fmla="*/ 55993 h 699546"/>
                  <a:gd name="connsiteX16" fmla="*/ 285057 w 1229306"/>
                  <a:gd name="connsiteY16" fmla="*/ 22906 h 699546"/>
                  <a:gd name="connsiteX17" fmla="*/ 318144 w 1229306"/>
                  <a:gd name="connsiteY17" fmla="*/ 0 h 699546"/>
                  <a:gd name="connsiteX18" fmla="*/ 353776 w 1229306"/>
                  <a:gd name="connsiteY18" fmla="*/ 27998 h 699546"/>
                  <a:gd name="connsiteX19" fmla="*/ 389407 w 1229306"/>
                  <a:gd name="connsiteY19" fmla="*/ 91627 h 699546"/>
                  <a:gd name="connsiteX20" fmla="*/ 422494 w 1229306"/>
                  <a:gd name="connsiteY20" fmla="*/ 124712 h 699546"/>
                  <a:gd name="connsiteX21" fmla="*/ 455582 w 1229306"/>
                  <a:gd name="connsiteY21" fmla="*/ 216337 h 699546"/>
                  <a:gd name="connsiteX22" fmla="*/ 455582 w 1229306"/>
                  <a:gd name="connsiteY22" fmla="*/ 236698 h 699546"/>
                  <a:gd name="connsiteX23" fmla="*/ 498849 w 1229306"/>
                  <a:gd name="connsiteY23" fmla="*/ 287602 h 699546"/>
                  <a:gd name="connsiteX24" fmla="*/ 524301 w 1229306"/>
                  <a:gd name="connsiteY24" fmla="*/ 287602 h 699546"/>
                  <a:gd name="connsiteX25" fmla="*/ 537027 w 1229306"/>
                  <a:gd name="connsiteY25" fmla="*/ 297782 h 699546"/>
                  <a:gd name="connsiteX26" fmla="*/ 557388 w 1229306"/>
                  <a:gd name="connsiteY26" fmla="*/ 302874 h 699546"/>
                  <a:gd name="connsiteX27" fmla="*/ 664283 w 1229306"/>
                  <a:gd name="connsiteY27" fmla="*/ 269787 h 699546"/>
                  <a:gd name="connsiteX28" fmla="*/ 712641 w 1229306"/>
                  <a:gd name="connsiteY28" fmla="*/ 236698 h 699546"/>
                  <a:gd name="connsiteX29" fmla="*/ 738092 w 1229306"/>
                  <a:gd name="connsiteY29" fmla="*/ 234153 h 699546"/>
                  <a:gd name="connsiteX30" fmla="*/ 783906 w 1229306"/>
                  <a:gd name="connsiteY30" fmla="*/ 229064 h 699546"/>
                  <a:gd name="connsiteX31" fmla="*/ 906073 w 1229306"/>
                  <a:gd name="connsiteY31" fmla="*/ 216337 h 699546"/>
                  <a:gd name="connsiteX32" fmla="*/ 1002788 w 1229306"/>
                  <a:gd name="connsiteY32" fmla="*/ 244335 h 699546"/>
                  <a:gd name="connsiteX33" fmla="*/ 1046055 w 1229306"/>
                  <a:gd name="connsiteY33" fmla="*/ 203612 h 699546"/>
                  <a:gd name="connsiteX34" fmla="*/ 1076598 w 1229306"/>
                  <a:gd name="connsiteY34" fmla="*/ 165435 h 699546"/>
                  <a:gd name="connsiteX35" fmla="*/ 1124956 w 1229306"/>
                  <a:gd name="connsiteY35" fmla="*/ 145073 h 699546"/>
                  <a:gd name="connsiteX36" fmla="*/ 1127464 w 1229306"/>
                  <a:gd name="connsiteY36" fmla="*/ 144321 h 699546"/>
                  <a:gd name="connsiteX37" fmla="*/ 1142771 w 1229306"/>
                  <a:gd name="connsiteY37" fmla="*/ 155253 h 699546"/>
                  <a:gd name="connsiteX38" fmla="*/ 1163132 w 1229306"/>
                  <a:gd name="connsiteY38" fmla="*/ 157799 h 699546"/>
                  <a:gd name="connsiteX39" fmla="*/ 1168223 w 1229306"/>
                  <a:gd name="connsiteY39" fmla="*/ 167981 h 699546"/>
                  <a:gd name="connsiteX40" fmla="*/ 1198763 w 1229306"/>
                  <a:gd name="connsiteY40" fmla="*/ 157799 h 699546"/>
                  <a:gd name="connsiteX41" fmla="*/ 1227157 w 1229306"/>
                  <a:gd name="connsiteY41" fmla="*/ 185276 h 699546"/>
                  <a:gd name="connsiteX42" fmla="*/ 1208945 w 1229306"/>
                  <a:gd name="connsiteY42" fmla="*/ 223974 h 699546"/>
                  <a:gd name="connsiteX43" fmla="*/ 1219125 w 1229306"/>
                  <a:gd name="connsiteY43" fmla="*/ 259605 h 699546"/>
                  <a:gd name="connsiteX44" fmla="*/ 1229306 w 1229306"/>
                  <a:gd name="connsiteY44" fmla="*/ 285057 h 699546"/>
                  <a:gd name="connsiteX45" fmla="*/ 1219125 w 1229306"/>
                  <a:gd name="connsiteY45" fmla="*/ 318143 h 699546"/>
                  <a:gd name="connsiteX46" fmla="*/ 1229306 w 1229306"/>
                  <a:gd name="connsiteY46" fmla="*/ 335959 h 699546"/>
                  <a:gd name="connsiteX47" fmla="*/ 1203854 w 1229306"/>
                  <a:gd name="connsiteY47" fmla="*/ 356321 h 699546"/>
                  <a:gd name="connsiteX48" fmla="*/ 1196219 w 1229306"/>
                  <a:gd name="connsiteY48" fmla="*/ 374137 h 699546"/>
                  <a:gd name="connsiteX49" fmla="*/ 1196066 w 1229306"/>
                  <a:gd name="connsiteY49" fmla="*/ 375011 h 699546"/>
                  <a:gd name="connsiteX50" fmla="*/ 1193674 w 1229306"/>
                  <a:gd name="connsiteY50" fmla="*/ 371593 h 699546"/>
                  <a:gd name="connsiteX51" fmla="*/ 1163132 w 1229306"/>
                  <a:gd name="connsiteY51" fmla="*/ 384319 h 699546"/>
                  <a:gd name="connsiteX52" fmla="*/ 1127500 w 1229306"/>
                  <a:gd name="connsiteY52" fmla="*/ 376682 h 699546"/>
                  <a:gd name="connsiteX53" fmla="*/ 1096959 w 1229306"/>
                  <a:gd name="connsiteY53" fmla="*/ 394499 h 699546"/>
                  <a:gd name="connsiteX54" fmla="*/ 1051146 w 1229306"/>
                  <a:gd name="connsiteY54" fmla="*/ 374137 h 699546"/>
                  <a:gd name="connsiteX55" fmla="*/ 997698 w 1229306"/>
                  <a:gd name="connsiteY55" fmla="*/ 447947 h 699546"/>
                  <a:gd name="connsiteX56" fmla="*/ 918799 w 1229306"/>
                  <a:gd name="connsiteY56" fmla="*/ 442856 h 699546"/>
                  <a:gd name="connsiteX57" fmla="*/ 883166 w 1229306"/>
                  <a:gd name="connsiteY57" fmla="*/ 430130 h 699546"/>
                  <a:gd name="connsiteX58" fmla="*/ 867895 w 1229306"/>
                  <a:gd name="connsiteY58" fmla="*/ 447947 h 699546"/>
                  <a:gd name="connsiteX59" fmla="*/ 829717 w 1229306"/>
                  <a:gd name="connsiteY59" fmla="*/ 437766 h 699546"/>
                  <a:gd name="connsiteX60" fmla="*/ 788996 w 1229306"/>
                  <a:gd name="connsiteY60" fmla="*/ 468308 h 699546"/>
                  <a:gd name="connsiteX61" fmla="*/ 730457 w 1229306"/>
                  <a:gd name="connsiteY61" fmla="*/ 453036 h 699546"/>
                  <a:gd name="connsiteX62" fmla="*/ 709832 w 1229306"/>
                  <a:gd name="connsiteY62" fmla="*/ 483976 h 699546"/>
                  <a:gd name="connsiteX63" fmla="*/ 440022 w 1229306"/>
                  <a:gd name="connsiteY63" fmla="*/ 699546 h 699546"/>
                  <a:gd name="connsiteX0" fmla="*/ 2848 w 1229306"/>
                  <a:gd name="connsiteY0" fmla="*/ 483976 h 699546"/>
                  <a:gd name="connsiteX1" fmla="*/ 0 w 1229306"/>
                  <a:gd name="connsiteY1" fmla="*/ 468308 h 699546"/>
                  <a:gd name="connsiteX2" fmla="*/ 17816 w 1229306"/>
                  <a:gd name="connsiteY2" fmla="*/ 422495 h 699546"/>
                  <a:gd name="connsiteX3" fmla="*/ 10181 w 1229306"/>
                  <a:gd name="connsiteY3" fmla="*/ 394499 h 699546"/>
                  <a:gd name="connsiteX4" fmla="*/ 30542 w 1229306"/>
                  <a:gd name="connsiteY4" fmla="*/ 335959 h 699546"/>
                  <a:gd name="connsiteX5" fmla="*/ 58539 w 1229306"/>
                  <a:gd name="connsiteY5" fmla="*/ 341050 h 699546"/>
                  <a:gd name="connsiteX6" fmla="*/ 78900 w 1229306"/>
                  <a:gd name="connsiteY6" fmla="*/ 333415 h 699546"/>
                  <a:gd name="connsiteX7" fmla="*/ 94170 w 1229306"/>
                  <a:gd name="connsiteY7" fmla="*/ 290148 h 699546"/>
                  <a:gd name="connsiteX8" fmla="*/ 104350 w 1229306"/>
                  <a:gd name="connsiteY8" fmla="*/ 195975 h 699546"/>
                  <a:gd name="connsiteX9" fmla="*/ 162889 w 1229306"/>
                  <a:gd name="connsiteY9" fmla="*/ 155253 h 699546"/>
                  <a:gd name="connsiteX10" fmla="*/ 183251 w 1229306"/>
                  <a:gd name="connsiteY10" fmla="*/ 127258 h 699546"/>
                  <a:gd name="connsiteX11" fmla="*/ 257060 w 1229306"/>
                  <a:gd name="connsiteY11" fmla="*/ 109443 h 699546"/>
                  <a:gd name="connsiteX12" fmla="*/ 272331 w 1229306"/>
                  <a:gd name="connsiteY12" fmla="*/ 109443 h 699546"/>
                  <a:gd name="connsiteX13" fmla="*/ 282512 w 1229306"/>
                  <a:gd name="connsiteY13" fmla="*/ 104351 h 699546"/>
                  <a:gd name="connsiteX14" fmla="*/ 290147 w 1229306"/>
                  <a:gd name="connsiteY14" fmla="*/ 55993 h 699546"/>
                  <a:gd name="connsiteX15" fmla="*/ 285057 w 1229306"/>
                  <a:gd name="connsiteY15" fmla="*/ 22906 h 699546"/>
                  <a:gd name="connsiteX16" fmla="*/ 318144 w 1229306"/>
                  <a:gd name="connsiteY16" fmla="*/ 0 h 699546"/>
                  <a:gd name="connsiteX17" fmla="*/ 353776 w 1229306"/>
                  <a:gd name="connsiteY17" fmla="*/ 27998 h 699546"/>
                  <a:gd name="connsiteX18" fmla="*/ 389407 w 1229306"/>
                  <a:gd name="connsiteY18" fmla="*/ 91627 h 699546"/>
                  <a:gd name="connsiteX19" fmla="*/ 422494 w 1229306"/>
                  <a:gd name="connsiteY19" fmla="*/ 124712 h 699546"/>
                  <a:gd name="connsiteX20" fmla="*/ 455582 w 1229306"/>
                  <a:gd name="connsiteY20" fmla="*/ 216337 h 699546"/>
                  <a:gd name="connsiteX21" fmla="*/ 455582 w 1229306"/>
                  <a:gd name="connsiteY21" fmla="*/ 236698 h 699546"/>
                  <a:gd name="connsiteX22" fmla="*/ 498849 w 1229306"/>
                  <a:gd name="connsiteY22" fmla="*/ 287602 h 699546"/>
                  <a:gd name="connsiteX23" fmla="*/ 524301 w 1229306"/>
                  <a:gd name="connsiteY23" fmla="*/ 287602 h 699546"/>
                  <a:gd name="connsiteX24" fmla="*/ 537027 w 1229306"/>
                  <a:gd name="connsiteY24" fmla="*/ 297782 h 699546"/>
                  <a:gd name="connsiteX25" fmla="*/ 557388 w 1229306"/>
                  <a:gd name="connsiteY25" fmla="*/ 302874 h 699546"/>
                  <a:gd name="connsiteX26" fmla="*/ 664283 w 1229306"/>
                  <a:gd name="connsiteY26" fmla="*/ 269787 h 699546"/>
                  <a:gd name="connsiteX27" fmla="*/ 712641 w 1229306"/>
                  <a:gd name="connsiteY27" fmla="*/ 236698 h 699546"/>
                  <a:gd name="connsiteX28" fmla="*/ 738092 w 1229306"/>
                  <a:gd name="connsiteY28" fmla="*/ 234153 h 699546"/>
                  <a:gd name="connsiteX29" fmla="*/ 783906 w 1229306"/>
                  <a:gd name="connsiteY29" fmla="*/ 229064 h 699546"/>
                  <a:gd name="connsiteX30" fmla="*/ 906073 w 1229306"/>
                  <a:gd name="connsiteY30" fmla="*/ 216337 h 699546"/>
                  <a:gd name="connsiteX31" fmla="*/ 1002788 w 1229306"/>
                  <a:gd name="connsiteY31" fmla="*/ 244335 h 699546"/>
                  <a:gd name="connsiteX32" fmla="*/ 1046055 w 1229306"/>
                  <a:gd name="connsiteY32" fmla="*/ 203612 h 699546"/>
                  <a:gd name="connsiteX33" fmla="*/ 1076598 w 1229306"/>
                  <a:gd name="connsiteY33" fmla="*/ 165435 h 699546"/>
                  <a:gd name="connsiteX34" fmla="*/ 1124956 w 1229306"/>
                  <a:gd name="connsiteY34" fmla="*/ 145073 h 699546"/>
                  <a:gd name="connsiteX35" fmla="*/ 1127464 w 1229306"/>
                  <a:gd name="connsiteY35" fmla="*/ 144321 h 699546"/>
                  <a:gd name="connsiteX36" fmla="*/ 1142771 w 1229306"/>
                  <a:gd name="connsiteY36" fmla="*/ 155253 h 699546"/>
                  <a:gd name="connsiteX37" fmla="*/ 1163132 w 1229306"/>
                  <a:gd name="connsiteY37" fmla="*/ 157799 h 699546"/>
                  <a:gd name="connsiteX38" fmla="*/ 1168223 w 1229306"/>
                  <a:gd name="connsiteY38" fmla="*/ 167981 h 699546"/>
                  <a:gd name="connsiteX39" fmla="*/ 1198763 w 1229306"/>
                  <a:gd name="connsiteY39" fmla="*/ 157799 h 699546"/>
                  <a:gd name="connsiteX40" fmla="*/ 1227157 w 1229306"/>
                  <a:gd name="connsiteY40" fmla="*/ 185276 h 699546"/>
                  <a:gd name="connsiteX41" fmla="*/ 1208945 w 1229306"/>
                  <a:gd name="connsiteY41" fmla="*/ 223974 h 699546"/>
                  <a:gd name="connsiteX42" fmla="*/ 1219125 w 1229306"/>
                  <a:gd name="connsiteY42" fmla="*/ 259605 h 699546"/>
                  <a:gd name="connsiteX43" fmla="*/ 1229306 w 1229306"/>
                  <a:gd name="connsiteY43" fmla="*/ 285057 h 699546"/>
                  <a:gd name="connsiteX44" fmla="*/ 1219125 w 1229306"/>
                  <a:gd name="connsiteY44" fmla="*/ 318143 h 699546"/>
                  <a:gd name="connsiteX45" fmla="*/ 1229306 w 1229306"/>
                  <a:gd name="connsiteY45" fmla="*/ 335959 h 699546"/>
                  <a:gd name="connsiteX46" fmla="*/ 1203854 w 1229306"/>
                  <a:gd name="connsiteY46" fmla="*/ 356321 h 699546"/>
                  <a:gd name="connsiteX47" fmla="*/ 1196219 w 1229306"/>
                  <a:gd name="connsiteY47" fmla="*/ 374137 h 699546"/>
                  <a:gd name="connsiteX48" fmla="*/ 1196066 w 1229306"/>
                  <a:gd name="connsiteY48" fmla="*/ 375011 h 699546"/>
                  <a:gd name="connsiteX49" fmla="*/ 1193674 w 1229306"/>
                  <a:gd name="connsiteY49" fmla="*/ 371593 h 699546"/>
                  <a:gd name="connsiteX50" fmla="*/ 1163132 w 1229306"/>
                  <a:gd name="connsiteY50" fmla="*/ 384319 h 699546"/>
                  <a:gd name="connsiteX51" fmla="*/ 1127500 w 1229306"/>
                  <a:gd name="connsiteY51" fmla="*/ 376682 h 699546"/>
                  <a:gd name="connsiteX52" fmla="*/ 1096959 w 1229306"/>
                  <a:gd name="connsiteY52" fmla="*/ 394499 h 699546"/>
                  <a:gd name="connsiteX53" fmla="*/ 1051146 w 1229306"/>
                  <a:gd name="connsiteY53" fmla="*/ 374137 h 699546"/>
                  <a:gd name="connsiteX54" fmla="*/ 997698 w 1229306"/>
                  <a:gd name="connsiteY54" fmla="*/ 447947 h 699546"/>
                  <a:gd name="connsiteX55" fmla="*/ 918799 w 1229306"/>
                  <a:gd name="connsiteY55" fmla="*/ 442856 h 699546"/>
                  <a:gd name="connsiteX56" fmla="*/ 883166 w 1229306"/>
                  <a:gd name="connsiteY56" fmla="*/ 430130 h 699546"/>
                  <a:gd name="connsiteX57" fmla="*/ 867895 w 1229306"/>
                  <a:gd name="connsiteY57" fmla="*/ 447947 h 699546"/>
                  <a:gd name="connsiteX58" fmla="*/ 829717 w 1229306"/>
                  <a:gd name="connsiteY58" fmla="*/ 437766 h 699546"/>
                  <a:gd name="connsiteX59" fmla="*/ 788996 w 1229306"/>
                  <a:gd name="connsiteY59" fmla="*/ 468308 h 699546"/>
                  <a:gd name="connsiteX60" fmla="*/ 730457 w 1229306"/>
                  <a:gd name="connsiteY60" fmla="*/ 453036 h 699546"/>
                  <a:gd name="connsiteX61" fmla="*/ 709832 w 1229306"/>
                  <a:gd name="connsiteY61" fmla="*/ 483976 h 699546"/>
                  <a:gd name="connsiteX62" fmla="*/ 440022 w 1229306"/>
                  <a:gd name="connsiteY62" fmla="*/ 699546 h 699546"/>
                  <a:gd name="connsiteX0" fmla="*/ 2848 w 1229306"/>
                  <a:gd name="connsiteY0" fmla="*/ 483976 h 483976"/>
                  <a:gd name="connsiteX1" fmla="*/ 0 w 1229306"/>
                  <a:gd name="connsiteY1" fmla="*/ 468308 h 483976"/>
                  <a:gd name="connsiteX2" fmla="*/ 17816 w 1229306"/>
                  <a:gd name="connsiteY2" fmla="*/ 422495 h 483976"/>
                  <a:gd name="connsiteX3" fmla="*/ 10181 w 1229306"/>
                  <a:gd name="connsiteY3" fmla="*/ 394499 h 483976"/>
                  <a:gd name="connsiteX4" fmla="*/ 30542 w 1229306"/>
                  <a:gd name="connsiteY4" fmla="*/ 335959 h 483976"/>
                  <a:gd name="connsiteX5" fmla="*/ 58539 w 1229306"/>
                  <a:gd name="connsiteY5" fmla="*/ 341050 h 483976"/>
                  <a:gd name="connsiteX6" fmla="*/ 78900 w 1229306"/>
                  <a:gd name="connsiteY6" fmla="*/ 333415 h 483976"/>
                  <a:gd name="connsiteX7" fmla="*/ 94170 w 1229306"/>
                  <a:gd name="connsiteY7" fmla="*/ 290148 h 483976"/>
                  <a:gd name="connsiteX8" fmla="*/ 104350 w 1229306"/>
                  <a:gd name="connsiteY8" fmla="*/ 195975 h 483976"/>
                  <a:gd name="connsiteX9" fmla="*/ 162889 w 1229306"/>
                  <a:gd name="connsiteY9" fmla="*/ 155253 h 483976"/>
                  <a:gd name="connsiteX10" fmla="*/ 183251 w 1229306"/>
                  <a:gd name="connsiteY10" fmla="*/ 127258 h 483976"/>
                  <a:gd name="connsiteX11" fmla="*/ 257060 w 1229306"/>
                  <a:gd name="connsiteY11" fmla="*/ 109443 h 483976"/>
                  <a:gd name="connsiteX12" fmla="*/ 272331 w 1229306"/>
                  <a:gd name="connsiteY12" fmla="*/ 109443 h 483976"/>
                  <a:gd name="connsiteX13" fmla="*/ 282512 w 1229306"/>
                  <a:gd name="connsiteY13" fmla="*/ 104351 h 483976"/>
                  <a:gd name="connsiteX14" fmla="*/ 290147 w 1229306"/>
                  <a:gd name="connsiteY14" fmla="*/ 55993 h 483976"/>
                  <a:gd name="connsiteX15" fmla="*/ 285057 w 1229306"/>
                  <a:gd name="connsiteY15" fmla="*/ 22906 h 483976"/>
                  <a:gd name="connsiteX16" fmla="*/ 318144 w 1229306"/>
                  <a:gd name="connsiteY16" fmla="*/ 0 h 483976"/>
                  <a:gd name="connsiteX17" fmla="*/ 353776 w 1229306"/>
                  <a:gd name="connsiteY17" fmla="*/ 27998 h 483976"/>
                  <a:gd name="connsiteX18" fmla="*/ 389407 w 1229306"/>
                  <a:gd name="connsiteY18" fmla="*/ 91627 h 483976"/>
                  <a:gd name="connsiteX19" fmla="*/ 422494 w 1229306"/>
                  <a:gd name="connsiteY19" fmla="*/ 124712 h 483976"/>
                  <a:gd name="connsiteX20" fmla="*/ 455582 w 1229306"/>
                  <a:gd name="connsiteY20" fmla="*/ 216337 h 483976"/>
                  <a:gd name="connsiteX21" fmla="*/ 455582 w 1229306"/>
                  <a:gd name="connsiteY21" fmla="*/ 236698 h 483976"/>
                  <a:gd name="connsiteX22" fmla="*/ 498849 w 1229306"/>
                  <a:gd name="connsiteY22" fmla="*/ 287602 h 483976"/>
                  <a:gd name="connsiteX23" fmla="*/ 524301 w 1229306"/>
                  <a:gd name="connsiteY23" fmla="*/ 287602 h 483976"/>
                  <a:gd name="connsiteX24" fmla="*/ 537027 w 1229306"/>
                  <a:gd name="connsiteY24" fmla="*/ 297782 h 483976"/>
                  <a:gd name="connsiteX25" fmla="*/ 557388 w 1229306"/>
                  <a:gd name="connsiteY25" fmla="*/ 302874 h 483976"/>
                  <a:gd name="connsiteX26" fmla="*/ 664283 w 1229306"/>
                  <a:gd name="connsiteY26" fmla="*/ 269787 h 483976"/>
                  <a:gd name="connsiteX27" fmla="*/ 712641 w 1229306"/>
                  <a:gd name="connsiteY27" fmla="*/ 236698 h 483976"/>
                  <a:gd name="connsiteX28" fmla="*/ 738092 w 1229306"/>
                  <a:gd name="connsiteY28" fmla="*/ 234153 h 483976"/>
                  <a:gd name="connsiteX29" fmla="*/ 783906 w 1229306"/>
                  <a:gd name="connsiteY29" fmla="*/ 229064 h 483976"/>
                  <a:gd name="connsiteX30" fmla="*/ 906073 w 1229306"/>
                  <a:gd name="connsiteY30" fmla="*/ 216337 h 483976"/>
                  <a:gd name="connsiteX31" fmla="*/ 1002788 w 1229306"/>
                  <a:gd name="connsiteY31" fmla="*/ 244335 h 483976"/>
                  <a:gd name="connsiteX32" fmla="*/ 1046055 w 1229306"/>
                  <a:gd name="connsiteY32" fmla="*/ 203612 h 483976"/>
                  <a:gd name="connsiteX33" fmla="*/ 1076598 w 1229306"/>
                  <a:gd name="connsiteY33" fmla="*/ 165435 h 483976"/>
                  <a:gd name="connsiteX34" fmla="*/ 1124956 w 1229306"/>
                  <a:gd name="connsiteY34" fmla="*/ 145073 h 483976"/>
                  <a:gd name="connsiteX35" fmla="*/ 1127464 w 1229306"/>
                  <a:gd name="connsiteY35" fmla="*/ 144321 h 483976"/>
                  <a:gd name="connsiteX36" fmla="*/ 1142771 w 1229306"/>
                  <a:gd name="connsiteY36" fmla="*/ 155253 h 483976"/>
                  <a:gd name="connsiteX37" fmla="*/ 1163132 w 1229306"/>
                  <a:gd name="connsiteY37" fmla="*/ 157799 h 483976"/>
                  <a:gd name="connsiteX38" fmla="*/ 1168223 w 1229306"/>
                  <a:gd name="connsiteY38" fmla="*/ 167981 h 483976"/>
                  <a:gd name="connsiteX39" fmla="*/ 1198763 w 1229306"/>
                  <a:gd name="connsiteY39" fmla="*/ 157799 h 483976"/>
                  <a:gd name="connsiteX40" fmla="*/ 1227157 w 1229306"/>
                  <a:gd name="connsiteY40" fmla="*/ 185276 h 483976"/>
                  <a:gd name="connsiteX41" fmla="*/ 1208945 w 1229306"/>
                  <a:gd name="connsiteY41" fmla="*/ 223974 h 483976"/>
                  <a:gd name="connsiteX42" fmla="*/ 1219125 w 1229306"/>
                  <a:gd name="connsiteY42" fmla="*/ 259605 h 483976"/>
                  <a:gd name="connsiteX43" fmla="*/ 1229306 w 1229306"/>
                  <a:gd name="connsiteY43" fmla="*/ 285057 h 483976"/>
                  <a:gd name="connsiteX44" fmla="*/ 1219125 w 1229306"/>
                  <a:gd name="connsiteY44" fmla="*/ 318143 h 483976"/>
                  <a:gd name="connsiteX45" fmla="*/ 1229306 w 1229306"/>
                  <a:gd name="connsiteY45" fmla="*/ 335959 h 483976"/>
                  <a:gd name="connsiteX46" fmla="*/ 1203854 w 1229306"/>
                  <a:gd name="connsiteY46" fmla="*/ 356321 h 483976"/>
                  <a:gd name="connsiteX47" fmla="*/ 1196219 w 1229306"/>
                  <a:gd name="connsiteY47" fmla="*/ 374137 h 483976"/>
                  <a:gd name="connsiteX48" fmla="*/ 1196066 w 1229306"/>
                  <a:gd name="connsiteY48" fmla="*/ 375011 h 483976"/>
                  <a:gd name="connsiteX49" fmla="*/ 1193674 w 1229306"/>
                  <a:gd name="connsiteY49" fmla="*/ 371593 h 483976"/>
                  <a:gd name="connsiteX50" fmla="*/ 1163132 w 1229306"/>
                  <a:gd name="connsiteY50" fmla="*/ 384319 h 483976"/>
                  <a:gd name="connsiteX51" fmla="*/ 1127500 w 1229306"/>
                  <a:gd name="connsiteY51" fmla="*/ 376682 h 483976"/>
                  <a:gd name="connsiteX52" fmla="*/ 1096959 w 1229306"/>
                  <a:gd name="connsiteY52" fmla="*/ 394499 h 483976"/>
                  <a:gd name="connsiteX53" fmla="*/ 1051146 w 1229306"/>
                  <a:gd name="connsiteY53" fmla="*/ 374137 h 483976"/>
                  <a:gd name="connsiteX54" fmla="*/ 997698 w 1229306"/>
                  <a:gd name="connsiteY54" fmla="*/ 447947 h 483976"/>
                  <a:gd name="connsiteX55" fmla="*/ 918799 w 1229306"/>
                  <a:gd name="connsiteY55" fmla="*/ 442856 h 483976"/>
                  <a:gd name="connsiteX56" fmla="*/ 883166 w 1229306"/>
                  <a:gd name="connsiteY56" fmla="*/ 430130 h 483976"/>
                  <a:gd name="connsiteX57" fmla="*/ 867895 w 1229306"/>
                  <a:gd name="connsiteY57" fmla="*/ 447947 h 483976"/>
                  <a:gd name="connsiteX58" fmla="*/ 829717 w 1229306"/>
                  <a:gd name="connsiteY58" fmla="*/ 437766 h 483976"/>
                  <a:gd name="connsiteX59" fmla="*/ 788996 w 1229306"/>
                  <a:gd name="connsiteY59" fmla="*/ 468308 h 483976"/>
                  <a:gd name="connsiteX60" fmla="*/ 730457 w 1229306"/>
                  <a:gd name="connsiteY60" fmla="*/ 453036 h 483976"/>
                  <a:gd name="connsiteX61" fmla="*/ 709832 w 1229306"/>
                  <a:gd name="connsiteY61" fmla="*/ 483976 h 483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</a:cxnLst>
                <a:rect l="l" t="t" r="r" b="b"/>
                <a:pathLst>
                  <a:path w="1229306" h="483976">
                    <a:moveTo>
                      <a:pt x="2848" y="483976"/>
                    </a:moveTo>
                    <a:lnTo>
                      <a:pt x="0" y="468308"/>
                    </a:lnTo>
                    <a:lnTo>
                      <a:pt x="17816" y="422495"/>
                    </a:lnTo>
                    <a:lnTo>
                      <a:pt x="10181" y="394499"/>
                    </a:lnTo>
                    <a:lnTo>
                      <a:pt x="30542" y="335959"/>
                    </a:lnTo>
                    <a:lnTo>
                      <a:pt x="58539" y="341050"/>
                    </a:lnTo>
                    <a:lnTo>
                      <a:pt x="78900" y="333415"/>
                    </a:lnTo>
                    <a:lnTo>
                      <a:pt x="94170" y="290148"/>
                    </a:lnTo>
                    <a:lnTo>
                      <a:pt x="104350" y="195975"/>
                    </a:lnTo>
                    <a:lnTo>
                      <a:pt x="162889" y="155253"/>
                    </a:lnTo>
                    <a:lnTo>
                      <a:pt x="183251" y="127258"/>
                    </a:lnTo>
                    <a:lnTo>
                      <a:pt x="257060" y="109443"/>
                    </a:lnTo>
                    <a:lnTo>
                      <a:pt x="272331" y="109443"/>
                    </a:lnTo>
                    <a:lnTo>
                      <a:pt x="282512" y="104351"/>
                    </a:lnTo>
                    <a:lnTo>
                      <a:pt x="290147" y="55993"/>
                    </a:lnTo>
                    <a:lnTo>
                      <a:pt x="285057" y="22906"/>
                    </a:lnTo>
                    <a:lnTo>
                      <a:pt x="318144" y="0"/>
                    </a:lnTo>
                    <a:lnTo>
                      <a:pt x="353776" y="27998"/>
                    </a:lnTo>
                    <a:lnTo>
                      <a:pt x="389407" y="91627"/>
                    </a:lnTo>
                    <a:lnTo>
                      <a:pt x="422494" y="124712"/>
                    </a:lnTo>
                    <a:lnTo>
                      <a:pt x="455582" y="216337"/>
                    </a:lnTo>
                    <a:lnTo>
                      <a:pt x="455582" y="236698"/>
                    </a:lnTo>
                    <a:lnTo>
                      <a:pt x="498849" y="287602"/>
                    </a:lnTo>
                    <a:lnTo>
                      <a:pt x="524301" y="287602"/>
                    </a:lnTo>
                    <a:lnTo>
                      <a:pt x="537027" y="297782"/>
                    </a:lnTo>
                    <a:lnTo>
                      <a:pt x="557388" y="302874"/>
                    </a:lnTo>
                    <a:lnTo>
                      <a:pt x="664283" y="269787"/>
                    </a:lnTo>
                    <a:lnTo>
                      <a:pt x="712641" y="236698"/>
                    </a:lnTo>
                    <a:lnTo>
                      <a:pt x="738092" y="234153"/>
                    </a:lnTo>
                    <a:lnTo>
                      <a:pt x="783906" y="229064"/>
                    </a:lnTo>
                    <a:lnTo>
                      <a:pt x="906073" y="216337"/>
                    </a:lnTo>
                    <a:lnTo>
                      <a:pt x="1002788" y="244335"/>
                    </a:lnTo>
                    <a:lnTo>
                      <a:pt x="1046055" y="203612"/>
                    </a:lnTo>
                    <a:lnTo>
                      <a:pt x="1076598" y="165435"/>
                    </a:lnTo>
                    <a:lnTo>
                      <a:pt x="1124956" y="145073"/>
                    </a:lnTo>
                    <a:lnTo>
                      <a:pt x="1127464" y="144321"/>
                    </a:lnTo>
                    <a:lnTo>
                      <a:pt x="1142771" y="155253"/>
                    </a:lnTo>
                    <a:lnTo>
                      <a:pt x="1163132" y="157799"/>
                    </a:lnTo>
                    <a:lnTo>
                      <a:pt x="1168223" y="167981"/>
                    </a:lnTo>
                    <a:lnTo>
                      <a:pt x="1198763" y="157799"/>
                    </a:lnTo>
                    <a:lnTo>
                      <a:pt x="1227157" y="185276"/>
                    </a:lnTo>
                    <a:lnTo>
                      <a:pt x="1208945" y="223974"/>
                    </a:lnTo>
                    <a:lnTo>
                      <a:pt x="1219125" y="259605"/>
                    </a:lnTo>
                    <a:lnTo>
                      <a:pt x="1229306" y="285057"/>
                    </a:lnTo>
                    <a:lnTo>
                      <a:pt x="1219125" y="318143"/>
                    </a:lnTo>
                    <a:lnTo>
                      <a:pt x="1229306" y="335959"/>
                    </a:lnTo>
                    <a:lnTo>
                      <a:pt x="1203854" y="356321"/>
                    </a:lnTo>
                    <a:lnTo>
                      <a:pt x="1196219" y="374137"/>
                    </a:lnTo>
                    <a:cubicBezTo>
                      <a:pt x="1196169" y="374429"/>
                      <a:pt x="1196117" y="374720"/>
                      <a:pt x="1196066" y="375011"/>
                    </a:cubicBezTo>
                    <a:lnTo>
                      <a:pt x="1193674" y="371593"/>
                    </a:lnTo>
                    <a:lnTo>
                      <a:pt x="1163132" y="384319"/>
                    </a:lnTo>
                    <a:lnTo>
                      <a:pt x="1127500" y="376682"/>
                    </a:lnTo>
                    <a:lnTo>
                      <a:pt x="1096959" y="394499"/>
                    </a:lnTo>
                    <a:lnTo>
                      <a:pt x="1051146" y="374137"/>
                    </a:lnTo>
                    <a:lnTo>
                      <a:pt x="997698" y="447947"/>
                    </a:lnTo>
                    <a:lnTo>
                      <a:pt x="918799" y="442856"/>
                    </a:lnTo>
                    <a:lnTo>
                      <a:pt x="883166" y="430130"/>
                    </a:lnTo>
                    <a:lnTo>
                      <a:pt x="867895" y="447947"/>
                    </a:lnTo>
                    <a:lnTo>
                      <a:pt x="829717" y="437766"/>
                    </a:lnTo>
                    <a:lnTo>
                      <a:pt x="788996" y="468308"/>
                    </a:lnTo>
                    <a:lnTo>
                      <a:pt x="730457" y="453036"/>
                    </a:lnTo>
                    <a:lnTo>
                      <a:pt x="709832" y="483976"/>
                    </a:lnTo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54" name="フリーフォーム: 図形 653">
                <a:extLst>
                  <a:ext uri="{FF2B5EF4-FFF2-40B4-BE49-F238E27FC236}">
                    <a16:creationId xmlns:a16="http://schemas.microsoft.com/office/drawing/2014/main" id="{1DEB250F-12A6-6FEC-D1FA-4E3820208376}"/>
                  </a:ext>
                </a:extLst>
              </p:cNvPr>
              <p:cNvSpPr/>
              <p:nvPr/>
            </p:nvSpPr>
            <p:spPr>
              <a:xfrm>
                <a:off x="2539925" y="3834660"/>
                <a:ext cx="837726" cy="729947"/>
              </a:xfrm>
              <a:custGeom>
                <a:avLst/>
                <a:gdLst>
                  <a:gd name="connsiteX0" fmla="*/ 113005 w 837726"/>
                  <a:gd name="connsiteY0" fmla="*/ 0 h 729947"/>
                  <a:gd name="connsiteX1" fmla="*/ 158817 w 837726"/>
                  <a:gd name="connsiteY1" fmla="*/ 0 h 729947"/>
                  <a:gd name="connsiteX2" fmla="*/ 152709 w 837726"/>
                  <a:gd name="connsiteY2" fmla="*/ 64137 h 729947"/>
                  <a:gd name="connsiteX3" fmla="*/ 174088 w 837726"/>
                  <a:gd name="connsiteY3" fmla="*/ 85517 h 729947"/>
                  <a:gd name="connsiteX4" fmla="*/ 268768 w 837726"/>
                  <a:gd name="connsiteY4" fmla="*/ 134383 h 729947"/>
                  <a:gd name="connsiteX5" fmla="*/ 360393 w 837726"/>
                  <a:gd name="connsiteY5" fmla="*/ 137438 h 729947"/>
                  <a:gd name="connsiteX6" fmla="*/ 375664 w 837726"/>
                  <a:gd name="connsiteY6" fmla="*/ 88571 h 729947"/>
                  <a:gd name="connsiteX7" fmla="*/ 433693 w 837726"/>
                  <a:gd name="connsiteY7" fmla="*/ 58029 h 729947"/>
                  <a:gd name="connsiteX8" fmla="*/ 565023 w 837726"/>
                  <a:gd name="connsiteY8" fmla="*/ 21379 h 729947"/>
                  <a:gd name="connsiteX9" fmla="*/ 650540 w 837726"/>
                  <a:gd name="connsiteY9" fmla="*/ 67192 h 729947"/>
                  <a:gd name="connsiteX10" fmla="*/ 739111 w 837726"/>
                  <a:gd name="connsiteY10" fmla="*/ 73300 h 729947"/>
                  <a:gd name="connsiteX11" fmla="*/ 837726 w 837726"/>
                  <a:gd name="connsiteY11" fmla="*/ 73300 h 729947"/>
                  <a:gd name="connsiteX12" fmla="*/ 837726 w 837726"/>
                  <a:gd name="connsiteY12" fmla="*/ 425262 h 729947"/>
                  <a:gd name="connsiteX13" fmla="*/ 815466 w 837726"/>
                  <a:gd name="connsiteY13" fmla="*/ 378717 h 729947"/>
                  <a:gd name="connsiteX14" fmla="*/ 714678 w 837726"/>
                  <a:gd name="connsiteY14" fmla="*/ 339013 h 729947"/>
                  <a:gd name="connsiteX15" fmla="*/ 674974 w 837726"/>
                  <a:gd name="connsiteY15" fmla="*/ 342067 h 729947"/>
                  <a:gd name="connsiteX16" fmla="*/ 589457 w 837726"/>
                  <a:gd name="connsiteY16" fmla="*/ 314580 h 729947"/>
                  <a:gd name="connsiteX17" fmla="*/ 568077 w 837726"/>
                  <a:gd name="connsiteY17" fmla="*/ 317634 h 729947"/>
                  <a:gd name="connsiteX18" fmla="*/ 543644 w 837726"/>
                  <a:gd name="connsiteY18" fmla="*/ 366501 h 729947"/>
                  <a:gd name="connsiteX19" fmla="*/ 531427 w 837726"/>
                  <a:gd name="connsiteY19" fmla="*/ 424530 h 729947"/>
                  <a:gd name="connsiteX20" fmla="*/ 522265 w 837726"/>
                  <a:gd name="connsiteY20" fmla="*/ 458126 h 729947"/>
                  <a:gd name="connsiteX21" fmla="*/ 476452 w 837726"/>
                  <a:gd name="connsiteY21" fmla="*/ 467288 h 729947"/>
                  <a:gd name="connsiteX22" fmla="*/ 464235 w 837726"/>
                  <a:gd name="connsiteY22" fmla="*/ 491722 h 729947"/>
                  <a:gd name="connsiteX23" fmla="*/ 488669 w 837726"/>
                  <a:gd name="connsiteY23" fmla="*/ 540588 h 729947"/>
                  <a:gd name="connsiteX24" fmla="*/ 384827 w 837726"/>
                  <a:gd name="connsiteY24" fmla="*/ 568076 h 729947"/>
                  <a:gd name="connsiteX25" fmla="*/ 329851 w 837726"/>
                  <a:gd name="connsiteY25" fmla="*/ 549751 h 729947"/>
                  <a:gd name="connsiteX26" fmla="*/ 339014 w 837726"/>
                  <a:gd name="connsiteY26" fmla="*/ 644430 h 729947"/>
                  <a:gd name="connsiteX27" fmla="*/ 302364 w 837726"/>
                  <a:gd name="connsiteY27" fmla="*/ 671918 h 729947"/>
                  <a:gd name="connsiteX28" fmla="*/ 250443 w 837726"/>
                  <a:gd name="connsiteY28" fmla="*/ 668864 h 729947"/>
                  <a:gd name="connsiteX29" fmla="*/ 229063 w 837726"/>
                  <a:gd name="connsiteY29" fmla="*/ 684135 h 729947"/>
                  <a:gd name="connsiteX30" fmla="*/ 210738 w 837726"/>
                  <a:gd name="connsiteY30" fmla="*/ 671918 h 729947"/>
                  <a:gd name="connsiteX31" fmla="*/ 192413 w 837726"/>
                  <a:gd name="connsiteY31" fmla="*/ 678026 h 729947"/>
                  <a:gd name="connsiteX32" fmla="*/ 198522 w 837726"/>
                  <a:gd name="connsiteY32" fmla="*/ 711622 h 729947"/>
                  <a:gd name="connsiteX33" fmla="*/ 167980 w 837726"/>
                  <a:gd name="connsiteY33" fmla="*/ 729947 h 729947"/>
                  <a:gd name="connsiteX34" fmla="*/ 137438 w 837726"/>
                  <a:gd name="connsiteY34" fmla="*/ 714676 h 729947"/>
                  <a:gd name="connsiteX35" fmla="*/ 113005 w 837726"/>
                  <a:gd name="connsiteY35" fmla="*/ 723839 h 729947"/>
                  <a:gd name="connsiteX36" fmla="*/ 106896 w 837726"/>
                  <a:gd name="connsiteY36" fmla="*/ 714676 h 729947"/>
                  <a:gd name="connsiteX37" fmla="*/ 0 w 837726"/>
                  <a:gd name="connsiteY37" fmla="*/ 711622 h 729947"/>
                  <a:gd name="connsiteX38" fmla="*/ 21379 w 837726"/>
                  <a:gd name="connsiteY38" fmla="*/ 607780 h 729947"/>
                  <a:gd name="connsiteX39" fmla="*/ 70246 w 837726"/>
                  <a:gd name="connsiteY39" fmla="*/ 571130 h 729947"/>
                  <a:gd name="connsiteX40" fmla="*/ 54975 w 837726"/>
                  <a:gd name="connsiteY40" fmla="*/ 513101 h 729947"/>
                  <a:gd name="connsiteX41" fmla="*/ 33596 w 837726"/>
                  <a:gd name="connsiteY41" fmla="*/ 510047 h 729947"/>
                  <a:gd name="connsiteX42" fmla="*/ 48867 w 837726"/>
                  <a:gd name="connsiteY42" fmla="*/ 485613 h 729947"/>
                  <a:gd name="connsiteX43" fmla="*/ 119113 w 837726"/>
                  <a:gd name="connsiteY43" fmla="*/ 455072 h 729947"/>
                  <a:gd name="connsiteX44" fmla="*/ 210738 w 837726"/>
                  <a:gd name="connsiteY44" fmla="*/ 421476 h 729947"/>
                  <a:gd name="connsiteX45" fmla="*/ 210738 w 837726"/>
                  <a:gd name="connsiteY45" fmla="*/ 293200 h 729947"/>
                  <a:gd name="connsiteX46" fmla="*/ 235172 w 837726"/>
                  <a:gd name="connsiteY46" fmla="*/ 262659 h 729947"/>
                  <a:gd name="connsiteX47" fmla="*/ 229063 w 837726"/>
                  <a:gd name="connsiteY47" fmla="*/ 247388 h 729947"/>
                  <a:gd name="connsiteX48" fmla="*/ 235172 w 837726"/>
                  <a:gd name="connsiteY48" fmla="*/ 222954 h 729947"/>
                  <a:gd name="connsiteX49" fmla="*/ 207684 w 837726"/>
                  <a:gd name="connsiteY49" fmla="*/ 180196 h 729947"/>
                  <a:gd name="connsiteX50" fmla="*/ 122167 w 837726"/>
                  <a:gd name="connsiteY50" fmla="*/ 116058 h 729947"/>
                  <a:gd name="connsiteX51" fmla="*/ 79409 w 837726"/>
                  <a:gd name="connsiteY51" fmla="*/ 24433 h 729947"/>
                  <a:gd name="connsiteX0" fmla="*/ 113005 w 1151013"/>
                  <a:gd name="connsiteY0" fmla="*/ 0 h 729947"/>
                  <a:gd name="connsiteX1" fmla="*/ 158817 w 1151013"/>
                  <a:gd name="connsiteY1" fmla="*/ 0 h 729947"/>
                  <a:gd name="connsiteX2" fmla="*/ 152709 w 1151013"/>
                  <a:gd name="connsiteY2" fmla="*/ 64137 h 729947"/>
                  <a:gd name="connsiteX3" fmla="*/ 174088 w 1151013"/>
                  <a:gd name="connsiteY3" fmla="*/ 85517 h 729947"/>
                  <a:gd name="connsiteX4" fmla="*/ 268768 w 1151013"/>
                  <a:gd name="connsiteY4" fmla="*/ 134383 h 729947"/>
                  <a:gd name="connsiteX5" fmla="*/ 360393 w 1151013"/>
                  <a:gd name="connsiteY5" fmla="*/ 137438 h 729947"/>
                  <a:gd name="connsiteX6" fmla="*/ 375664 w 1151013"/>
                  <a:gd name="connsiteY6" fmla="*/ 88571 h 729947"/>
                  <a:gd name="connsiteX7" fmla="*/ 433693 w 1151013"/>
                  <a:gd name="connsiteY7" fmla="*/ 58029 h 729947"/>
                  <a:gd name="connsiteX8" fmla="*/ 565023 w 1151013"/>
                  <a:gd name="connsiteY8" fmla="*/ 21379 h 729947"/>
                  <a:gd name="connsiteX9" fmla="*/ 650540 w 1151013"/>
                  <a:gd name="connsiteY9" fmla="*/ 67192 h 729947"/>
                  <a:gd name="connsiteX10" fmla="*/ 739111 w 1151013"/>
                  <a:gd name="connsiteY10" fmla="*/ 73300 h 729947"/>
                  <a:gd name="connsiteX11" fmla="*/ 837726 w 1151013"/>
                  <a:gd name="connsiteY11" fmla="*/ 73300 h 729947"/>
                  <a:gd name="connsiteX12" fmla="*/ 1151013 w 1151013"/>
                  <a:gd name="connsiteY12" fmla="*/ 208703 h 729947"/>
                  <a:gd name="connsiteX13" fmla="*/ 837726 w 1151013"/>
                  <a:gd name="connsiteY13" fmla="*/ 425262 h 729947"/>
                  <a:gd name="connsiteX14" fmla="*/ 815466 w 1151013"/>
                  <a:gd name="connsiteY14" fmla="*/ 378717 h 729947"/>
                  <a:gd name="connsiteX15" fmla="*/ 714678 w 1151013"/>
                  <a:gd name="connsiteY15" fmla="*/ 339013 h 729947"/>
                  <a:gd name="connsiteX16" fmla="*/ 674974 w 1151013"/>
                  <a:gd name="connsiteY16" fmla="*/ 342067 h 729947"/>
                  <a:gd name="connsiteX17" fmla="*/ 589457 w 1151013"/>
                  <a:gd name="connsiteY17" fmla="*/ 314580 h 729947"/>
                  <a:gd name="connsiteX18" fmla="*/ 568077 w 1151013"/>
                  <a:gd name="connsiteY18" fmla="*/ 317634 h 729947"/>
                  <a:gd name="connsiteX19" fmla="*/ 543644 w 1151013"/>
                  <a:gd name="connsiteY19" fmla="*/ 366501 h 729947"/>
                  <a:gd name="connsiteX20" fmla="*/ 531427 w 1151013"/>
                  <a:gd name="connsiteY20" fmla="*/ 424530 h 729947"/>
                  <a:gd name="connsiteX21" fmla="*/ 522265 w 1151013"/>
                  <a:gd name="connsiteY21" fmla="*/ 458126 h 729947"/>
                  <a:gd name="connsiteX22" fmla="*/ 476452 w 1151013"/>
                  <a:gd name="connsiteY22" fmla="*/ 467288 h 729947"/>
                  <a:gd name="connsiteX23" fmla="*/ 464235 w 1151013"/>
                  <a:gd name="connsiteY23" fmla="*/ 491722 h 729947"/>
                  <a:gd name="connsiteX24" fmla="*/ 488669 w 1151013"/>
                  <a:gd name="connsiteY24" fmla="*/ 540588 h 729947"/>
                  <a:gd name="connsiteX25" fmla="*/ 384827 w 1151013"/>
                  <a:gd name="connsiteY25" fmla="*/ 568076 h 729947"/>
                  <a:gd name="connsiteX26" fmla="*/ 329851 w 1151013"/>
                  <a:gd name="connsiteY26" fmla="*/ 549751 h 729947"/>
                  <a:gd name="connsiteX27" fmla="*/ 339014 w 1151013"/>
                  <a:gd name="connsiteY27" fmla="*/ 644430 h 729947"/>
                  <a:gd name="connsiteX28" fmla="*/ 302364 w 1151013"/>
                  <a:gd name="connsiteY28" fmla="*/ 671918 h 729947"/>
                  <a:gd name="connsiteX29" fmla="*/ 250443 w 1151013"/>
                  <a:gd name="connsiteY29" fmla="*/ 668864 h 729947"/>
                  <a:gd name="connsiteX30" fmla="*/ 229063 w 1151013"/>
                  <a:gd name="connsiteY30" fmla="*/ 684135 h 729947"/>
                  <a:gd name="connsiteX31" fmla="*/ 210738 w 1151013"/>
                  <a:gd name="connsiteY31" fmla="*/ 671918 h 729947"/>
                  <a:gd name="connsiteX32" fmla="*/ 192413 w 1151013"/>
                  <a:gd name="connsiteY32" fmla="*/ 678026 h 729947"/>
                  <a:gd name="connsiteX33" fmla="*/ 198522 w 1151013"/>
                  <a:gd name="connsiteY33" fmla="*/ 711622 h 729947"/>
                  <a:gd name="connsiteX34" fmla="*/ 167980 w 1151013"/>
                  <a:gd name="connsiteY34" fmla="*/ 729947 h 729947"/>
                  <a:gd name="connsiteX35" fmla="*/ 137438 w 1151013"/>
                  <a:gd name="connsiteY35" fmla="*/ 714676 h 729947"/>
                  <a:gd name="connsiteX36" fmla="*/ 113005 w 1151013"/>
                  <a:gd name="connsiteY36" fmla="*/ 723839 h 729947"/>
                  <a:gd name="connsiteX37" fmla="*/ 106896 w 1151013"/>
                  <a:gd name="connsiteY37" fmla="*/ 714676 h 729947"/>
                  <a:gd name="connsiteX38" fmla="*/ 0 w 1151013"/>
                  <a:gd name="connsiteY38" fmla="*/ 711622 h 729947"/>
                  <a:gd name="connsiteX39" fmla="*/ 21379 w 1151013"/>
                  <a:gd name="connsiteY39" fmla="*/ 607780 h 729947"/>
                  <a:gd name="connsiteX40" fmla="*/ 70246 w 1151013"/>
                  <a:gd name="connsiteY40" fmla="*/ 571130 h 729947"/>
                  <a:gd name="connsiteX41" fmla="*/ 54975 w 1151013"/>
                  <a:gd name="connsiteY41" fmla="*/ 513101 h 729947"/>
                  <a:gd name="connsiteX42" fmla="*/ 33596 w 1151013"/>
                  <a:gd name="connsiteY42" fmla="*/ 510047 h 729947"/>
                  <a:gd name="connsiteX43" fmla="*/ 48867 w 1151013"/>
                  <a:gd name="connsiteY43" fmla="*/ 485613 h 729947"/>
                  <a:gd name="connsiteX44" fmla="*/ 119113 w 1151013"/>
                  <a:gd name="connsiteY44" fmla="*/ 455072 h 729947"/>
                  <a:gd name="connsiteX45" fmla="*/ 210738 w 1151013"/>
                  <a:gd name="connsiteY45" fmla="*/ 421476 h 729947"/>
                  <a:gd name="connsiteX46" fmla="*/ 210738 w 1151013"/>
                  <a:gd name="connsiteY46" fmla="*/ 293200 h 729947"/>
                  <a:gd name="connsiteX47" fmla="*/ 235172 w 1151013"/>
                  <a:gd name="connsiteY47" fmla="*/ 262659 h 729947"/>
                  <a:gd name="connsiteX48" fmla="*/ 229063 w 1151013"/>
                  <a:gd name="connsiteY48" fmla="*/ 247388 h 729947"/>
                  <a:gd name="connsiteX49" fmla="*/ 235172 w 1151013"/>
                  <a:gd name="connsiteY49" fmla="*/ 222954 h 729947"/>
                  <a:gd name="connsiteX50" fmla="*/ 207684 w 1151013"/>
                  <a:gd name="connsiteY50" fmla="*/ 180196 h 729947"/>
                  <a:gd name="connsiteX51" fmla="*/ 122167 w 1151013"/>
                  <a:gd name="connsiteY51" fmla="*/ 116058 h 729947"/>
                  <a:gd name="connsiteX52" fmla="*/ 79409 w 1151013"/>
                  <a:gd name="connsiteY52" fmla="*/ 24433 h 729947"/>
                  <a:gd name="connsiteX53" fmla="*/ 113005 w 1151013"/>
                  <a:gd name="connsiteY53" fmla="*/ 0 h 729947"/>
                  <a:gd name="connsiteX0" fmla="*/ 1151013 w 1242453"/>
                  <a:gd name="connsiteY0" fmla="*/ 208703 h 729947"/>
                  <a:gd name="connsiteX1" fmla="*/ 837726 w 1242453"/>
                  <a:gd name="connsiteY1" fmla="*/ 425262 h 729947"/>
                  <a:gd name="connsiteX2" fmla="*/ 815466 w 1242453"/>
                  <a:gd name="connsiteY2" fmla="*/ 378717 h 729947"/>
                  <a:gd name="connsiteX3" fmla="*/ 714678 w 1242453"/>
                  <a:gd name="connsiteY3" fmla="*/ 339013 h 729947"/>
                  <a:gd name="connsiteX4" fmla="*/ 674974 w 1242453"/>
                  <a:gd name="connsiteY4" fmla="*/ 342067 h 729947"/>
                  <a:gd name="connsiteX5" fmla="*/ 589457 w 1242453"/>
                  <a:gd name="connsiteY5" fmla="*/ 314580 h 729947"/>
                  <a:gd name="connsiteX6" fmla="*/ 568077 w 1242453"/>
                  <a:gd name="connsiteY6" fmla="*/ 317634 h 729947"/>
                  <a:gd name="connsiteX7" fmla="*/ 543644 w 1242453"/>
                  <a:gd name="connsiteY7" fmla="*/ 366501 h 729947"/>
                  <a:gd name="connsiteX8" fmla="*/ 531427 w 1242453"/>
                  <a:gd name="connsiteY8" fmla="*/ 424530 h 729947"/>
                  <a:gd name="connsiteX9" fmla="*/ 522265 w 1242453"/>
                  <a:gd name="connsiteY9" fmla="*/ 458126 h 729947"/>
                  <a:gd name="connsiteX10" fmla="*/ 476452 w 1242453"/>
                  <a:gd name="connsiteY10" fmla="*/ 467288 h 729947"/>
                  <a:gd name="connsiteX11" fmla="*/ 464235 w 1242453"/>
                  <a:gd name="connsiteY11" fmla="*/ 491722 h 729947"/>
                  <a:gd name="connsiteX12" fmla="*/ 488669 w 1242453"/>
                  <a:gd name="connsiteY12" fmla="*/ 540588 h 729947"/>
                  <a:gd name="connsiteX13" fmla="*/ 384827 w 1242453"/>
                  <a:gd name="connsiteY13" fmla="*/ 568076 h 729947"/>
                  <a:gd name="connsiteX14" fmla="*/ 329851 w 1242453"/>
                  <a:gd name="connsiteY14" fmla="*/ 549751 h 729947"/>
                  <a:gd name="connsiteX15" fmla="*/ 339014 w 1242453"/>
                  <a:gd name="connsiteY15" fmla="*/ 644430 h 729947"/>
                  <a:gd name="connsiteX16" fmla="*/ 302364 w 1242453"/>
                  <a:gd name="connsiteY16" fmla="*/ 671918 h 729947"/>
                  <a:gd name="connsiteX17" fmla="*/ 250443 w 1242453"/>
                  <a:gd name="connsiteY17" fmla="*/ 668864 h 729947"/>
                  <a:gd name="connsiteX18" fmla="*/ 229063 w 1242453"/>
                  <a:gd name="connsiteY18" fmla="*/ 684135 h 729947"/>
                  <a:gd name="connsiteX19" fmla="*/ 210738 w 1242453"/>
                  <a:gd name="connsiteY19" fmla="*/ 671918 h 729947"/>
                  <a:gd name="connsiteX20" fmla="*/ 192413 w 1242453"/>
                  <a:gd name="connsiteY20" fmla="*/ 678026 h 729947"/>
                  <a:gd name="connsiteX21" fmla="*/ 198522 w 1242453"/>
                  <a:gd name="connsiteY21" fmla="*/ 711622 h 729947"/>
                  <a:gd name="connsiteX22" fmla="*/ 167980 w 1242453"/>
                  <a:gd name="connsiteY22" fmla="*/ 729947 h 729947"/>
                  <a:gd name="connsiteX23" fmla="*/ 137438 w 1242453"/>
                  <a:gd name="connsiteY23" fmla="*/ 714676 h 729947"/>
                  <a:gd name="connsiteX24" fmla="*/ 113005 w 1242453"/>
                  <a:gd name="connsiteY24" fmla="*/ 723839 h 729947"/>
                  <a:gd name="connsiteX25" fmla="*/ 106896 w 1242453"/>
                  <a:gd name="connsiteY25" fmla="*/ 714676 h 729947"/>
                  <a:gd name="connsiteX26" fmla="*/ 0 w 1242453"/>
                  <a:gd name="connsiteY26" fmla="*/ 711622 h 729947"/>
                  <a:gd name="connsiteX27" fmla="*/ 21379 w 1242453"/>
                  <a:gd name="connsiteY27" fmla="*/ 607780 h 729947"/>
                  <a:gd name="connsiteX28" fmla="*/ 70246 w 1242453"/>
                  <a:gd name="connsiteY28" fmla="*/ 571130 h 729947"/>
                  <a:gd name="connsiteX29" fmla="*/ 54975 w 1242453"/>
                  <a:gd name="connsiteY29" fmla="*/ 513101 h 729947"/>
                  <a:gd name="connsiteX30" fmla="*/ 33596 w 1242453"/>
                  <a:gd name="connsiteY30" fmla="*/ 510047 h 729947"/>
                  <a:gd name="connsiteX31" fmla="*/ 48867 w 1242453"/>
                  <a:gd name="connsiteY31" fmla="*/ 485613 h 729947"/>
                  <a:gd name="connsiteX32" fmla="*/ 119113 w 1242453"/>
                  <a:gd name="connsiteY32" fmla="*/ 455072 h 729947"/>
                  <a:gd name="connsiteX33" fmla="*/ 210738 w 1242453"/>
                  <a:gd name="connsiteY33" fmla="*/ 421476 h 729947"/>
                  <a:gd name="connsiteX34" fmla="*/ 210738 w 1242453"/>
                  <a:gd name="connsiteY34" fmla="*/ 293200 h 729947"/>
                  <a:gd name="connsiteX35" fmla="*/ 235172 w 1242453"/>
                  <a:gd name="connsiteY35" fmla="*/ 262659 h 729947"/>
                  <a:gd name="connsiteX36" fmla="*/ 229063 w 1242453"/>
                  <a:gd name="connsiteY36" fmla="*/ 247388 h 729947"/>
                  <a:gd name="connsiteX37" fmla="*/ 235172 w 1242453"/>
                  <a:gd name="connsiteY37" fmla="*/ 222954 h 729947"/>
                  <a:gd name="connsiteX38" fmla="*/ 207684 w 1242453"/>
                  <a:gd name="connsiteY38" fmla="*/ 180196 h 729947"/>
                  <a:gd name="connsiteX39" fmla="*/ 122167 w 1242453"/>
                  <a:gd name="connsiteY39" fmla="*/ 116058 h 729947"/>
                  <a:gd name="connsiteX40" fmla="*/ 79409 w 1242453"/>
                  <a:gd name="connsiteY40" fmla="*/ 24433 h 729947"/>
                  <a:gd name="connsiteX41" fmla="*/ 113005 w 1242453"/>
                  <a:gd name="connsiteY41" fmla="*/ 0 h 729947"/>
                  <a:gd name="connsiteX42" fmla="*/ 158817 w 1242453"/>
                  <a:gd name="connsiteY42" fmla="*/ 0 h 729947"/>
                  <a:gd name="connsiteX43" fmla="*/ 152709 w 1242453"/>
                  <a:gd name="connsiteY43" fmla="*/ 64137 h 729947"/>
                  <a:gd name="connsiteX44" fmla="*/ 174088 w 1242453"/>
                  <a:gd name="connsiteY44" fmla="*/ 85517 h 729947"/>
                  <a:gd name="connsiteX45" fmla="*/ 268768 w 1242453"/>
                  <a:gd name="connsiteY45" fmla="*/ 134383 h 729947"/>
                  <a:gd name="connsiteX46" fmla="*/ 360393 w 1242453"/>
                  <a:gd name="connsiteY46" fmla="*/ 137438 h 729947"/>
                  <a:gd name="connsiteX47" fmla="*/ 375664 w 1242453"/>
                  <a:gd name="connsiteY47" fmla="*/ 88571 h 729947"/>
                  <a:gd name="connsiteX48" fmla="*/ 433693 w 1242453"/>
                  <a:gd name="connsiteY48" fmla="*/ 58029 h 729947"/>
                  <a:gd name="connsiteX49" fmla="*/ 565023 w 1242453"/>
                  <a:gd name="connsiteY49" fmla="*/ 21379 h 729947"/>
                  <a:gd name="connsiteX50" fmla="*/ 650540 w 1242453"/>
                  <a:gd name="connsiteY50" fmla="*/ 67192 h 729947"/>
                  <a:gd name="connsiteX51" fmla="*/ 739111 w 1242453"/>
                  <a:gd name="connsiteY51" fmla="*/ 73300 h 729947"/>
                  <a:gd name="connsiteX52" fmla="*/ 837726 w 1242453"/>
                  <a:gd name="connsiteY52" fmla="*/ 73300 h 729947"/>
                  <a:gd name="connsiteX53" fmla="*/ 1242453 w 1242453"/>
                  <a:gd name="connsiteY53" fmla="*/ 300143 h 729947"/>
                  <a:gd name="connsiteX0" fmla="*/ 837726 w 1242453"/>
                  <a:gd name="connsiteY0" fmla="*/ 425262 h 729947"/>
                  <a:gd name="connsiteX1" fmla="*/ 815466 w 1242453"/>
                  <a:gd name="connsiteY1" fmla="*/ 378717 h 729947"/>
                  <a:gd name="connsiteX2" fmla="*/ 714678 w 1242453"/>
                  <a:gd name="connsiteY2" fmla="*/ 339013 h 729947"/>
                  <a:gd name="connsiteX3" fmla="*/ 674974 w 1242453"/>
                  <a:gd name="connsiteY3" fmla="*/ 342067 h 729947"/>
                  <a:gd name="connsiteX4" fmla="*/ 589457 w 1242453"/>
                  <a:gd name="connsiteY4" fmla="*/ 314580 h 729947"/>
                  <a:gd name="connsiteX5" fmla="*/ 568077 w 1242453"/>
                  <a:gd name="connsiteY5" fmla="*/ 317634 h 729947"/>
                  <a:gd name="connsiteX6" fmla="*/ 543644 w 1242453"/>
                  <a:gd name="connsiteY6" fmla="*/ 366501 h 729947"/>
                  <a:gd name="connsiteX7" fmla="*/ 531427 w 1242453"/>
                  <a:gd name="connsiteY7" fmla="*/ 424530 h 729947"/>
                  <a:gd name="connsiteX8" fmla="*/ 522265 w 1242453"/>
                  <a:gd name="connsiteY8" fmla="*/ 458126 h 729947"/>
                  <a:gd name="connsiteX9" fmla="*/ 476452 w 1242453"/>
                  <a:gd name="connsiteY9" fmla="*/ 467288 h 729947"/>
                  <a:gd name="connsiteX10" fmla="*/ 464235 w 1242453"/>
                  <a:gd name="connsiteY10" fmla="*/ 491722 h 729947"/>
                  <a:gd name="connsiteX11" fmla="*/ 488669 w 1242453"/>
                  <a:gd name="connsiteY11" fmla="*/ 540588 h 729947"/>
                  <a:gd name="connsiteX12" fmla="*/ 384827 w 1242453"/>
                  <a:gd name="connsiteY12" fmla="*/ 568076 h 729947"/>
                  <a:gd name="connsiteX13" fmla="*/ 329851 w 1242453"/>
                  <a:gd name="connsiteY13" fmla="*/ 549751 h 729947"/>
                  <a:gd name="connsiteX14" fmla="*/ 339014 w 1242453"/>
                  <a:gd name="connsiteY14" fmla="*/ 644430 h 729947"/>
                  <a:gd name="connsiteX15" fmla="*/ 302364 w 1242453"/>
                  <a:gd name="connsiteY15" fmla="*/ 671918 h 729947"/>
                  <a:gd name="connsiteX16" fmla="*/ 250443 w 1242453"/>
                  <a:gd name="connsiteY16" fmla="*/ 668864 h 729947"/>
                  <a:gd name="connsiteX17" fmla="*/ 229063 w 1242453"/>
                  <a:gd name="connsiteY17" fmla="*/ 684135 h 729947"/>
                  <a:gd name="connsiteX18" fmla="*/ 210738 w 1242453"/>
                  <a:gd name="connsiteY18" fmla="*/ 671918 h 729947"/>
                  <a:gd name="connsiteX19" fmla="*/ 192413 w 1242453"/>
                  <a:gd name="connsiteY19" fmla="*/ 678026 h 729947"/>
                  <a:gd name="connsiteX20" fmla="*/ 198522 w 1242453"/>
                  <a:gd name="connsiteY20" fmla="*/ 711622 h 729947"/>
                  <a:gd name="connsiteX21" fmla="*/ 167980 w 1242453"/>
                  <a:gd name="connsiteY21" fmla="*/ 729947 h 729947"/>
                  <a:gd name="connsiteX22" fmla="*/ 137438 w 1242453"/>
                  <a:gd name="connsiteY22" fmla="*/ 714676 h 729947"/>
                  <a:gd name="connsiteX23" fmla="*/ 113005 w 1242453"/>
                  <a:gd name="connsiteY23" fmla="*/ 723839 h 729947"/>
                  <a:gd name="connsiteX24" fmla="*/ 106896 w 1242453"/>
                  <a:gd name="connsiteY24" fmla="*/ 714676 h 729947"/>
                  <a:gd name="connsiteX25" fmla="*/ 0 w 1242453"/>
                  <a:gd name="connsiteY25" fmla="*/ 711622 h 729947"/>
                  <a:gd name="connsiteX26" fmla="*/ 21379 w 1242453"/>
                  <a:gd name="connsiteY26" fmla="*/ 607780 h 729947"/>
                  <a:gd name="connsiteX27" fmla="*/ 70246 w 1242453"/>
                  <a:gd name="connsiteY27" fmla="*/ 571130 h 729947"/>
                  <a:gd name="connsiteX28" fmla="*/ 54975 w 1242453"/>
                  <a:gd name="connsiteY28" fmla="*/ 513101 h 729947"/>
                  <a:gd name="connsiteX29" fmla="*/ 33596 w 1242453"/>
                  <a:gd name="connsiteY29" fmla="*/ 510047 h 729947"/>
                  <a:gd name="connsiteX30" fmla="*/ 48867 w 1242453"/>
                  <a:gd name="connsiteY30" fmla="*/ 485613 h 729947"/>
                  <a:gd name="connsiteX31" fmla="*/ 119113 w 1242453"/>
                  <a:gd name="connsiteY31" fmla="*/ 455072 h 729947"/>
                  <a:gd name="connsiteX32" fmla="*/ 210738 w 1242453"/>
                  <a:gd name="connsiteY32" fmla="*/ 421476 h 729947"/>
                  <a:gd name="connsiteX33" fmla="*/ 210738 w 1242453"/>
                  <a:gd name="connsiteY33" fmla="*/ 293200 h 729947"/>
                  <a:gd name="connsiteX34" fmla="*/ 235172 w 1242453"/>
                  <a:gd name="connsiteY34" fmla="*/ 262659 h 729947"/>
                  <a:gd name="connsiteX35" fmla="*/ 229063 w 1242453"/>
                  <a:gd name="connsiteY35" fmla="*/ 247388 h 729947"/>
                  <a:gd name="connsiteX36" fmla="*/ 235172 w 1242453"/>
                  <a:gd name="connsiteY36" fmla="*/ 222954 h 729947"/>
                  <a:gd name="connsiteX37" fmla="*/ 207684 w 1242453"/>
                  <a:gd name="connsiteY37" fmla="*/ 180196 h 729947"/>
                  <a:gd name="connsiteX38" fmla="*/ 122167 w 1242453"/>
                  <a:gd name="connsiteY38" fmla="*/ 116058 h 729947"/>
                  <a:gd name="connsiteX39" fmla="*/ 79409 w 1242453"/>
                  <a:gd name="connsiteY39" fmla="*/ 24433 h 729947"/>
                  <a:gd name="connsiteX40" fmla="*/ 113005 w 1242453"/>
                  <a:gd name="connsiteY40" fmla="*/ 0 h 729947"/>
                  <a:gd name="connsiteX41" fmla="*/ 158817 w 1242453"/>
                  <a:gd name="connsiteY41" fmla="*/ 0 h 729947"/>
                  <a:gd name="connsiteX42" fmla="*/ 152709 w 1242453"/>
                  <a:gd name="connsiteY42" fmla="*/ 64137 h 729947"/>
                  <a:gd name="connsiteX43" fmla="*/ 174088 w 1242453"/>
                  <a:gd name="connsiteY43" fmla="*/ 85517 h 729947"/>
                  <a:gd name="connsiteX44" fmla="*/ 268768 w 1242453"/>
                  <a:gd name="connsiteY44" fmla="*/ 134383 h 729947"/>
                  <a:gd name="connsiteX45" fmla="*/ 360393 w 1242453"/>
                  <a:gd name="connsiteY45" fmla="*/ 137438 h 729947"/>
                  <a:gd name="connsiteX46" fmla="*/ 375664 w 1242453"/>
                  <a:gd name="connsiteY46" fmla="*/ 88571 h 729947"/>
                  <a:gd name="connsiteX47" fmla="*/ 433693 w 1242453"/>
                  <a:gd name="connsiteY47" fmla="*/ 58029 h 729947"/>
                  <a:gd name="connsiteX48" fmla="*/ 565023 w 1242453"/>
                  <a:gd name="connsiteY48" fmla="*/ 21379 h 729947"/>
                  <a:gd name="connsiteX49" fmla="*/ 650540 w 1242453"/>
                  <a:gd name="connsiteY49" fmla="*/ 67192 h 729947"/>
                  <a:gd name="connsiteX50" fmla="*/ 739111 w 1242453"/>
                  <a:gd name="connsiteY50" fmla="*/ 73300 h 729947"/>
                  <a:gd name="connsiteX51" fmla="*/ 837726 w 1242453"/>
                  <a:gd name="connsiteY51" fmla="*/ 73300 h 729947"/>
                  <a:gd name="connsiteX52" fmla="*/ 1242453 w 1242453"/>
                  <a:gd name="connsiteY52" fmla="*/ 300143 h 729947"/>
                  <a:gd name="connsiteX0" fmla="*/ 837726 w 837726"/>
                  <a:gd name="connsiteY0" fmla="*/ 425262 h 729947"/>
                  <a:gd name="connsiteX1" fmla="*/ 815466 w 837726"/>
                  <a:gd name="connsiteY1" fmla="*/ 378717 h 729947"/>
                  <a:gd name="connsiteX2" fmla="*/ 714678 w 837726"/>
                  <a:gd name="connsiteY2" fmla="*/ 339013 h 729947"/>
                  <a:gd name="connsiteX3" fmla="*/ 674974 w 837726"/>
                  <a:gd name="connsiteY3" fmla="*/ 342067 h 729947"/>
                  <a:gd name="connsiteX4" fmla="*/ 589457 w 837726"/>
                  <a:gd name="connsiteY4" fmla="*/ 314580 h 729947"/>
                  <a:gd name="connsiteX5" fmla="*/ 568077 w 837726"/>
                  <a:gd name="connsiteY5" fmla="*/ 317634 h 729947"/>
                  <a:gd name="connsiteX6" fmla="*/ 543644 w 837726"/>
                  <a:gd name="connsiteY6" fmla="*/ 366501 h 729947"/>
                  <a:gd name="connsiteX7" fmla="*/ 531427 w 837726"/>
                  <a:gd name="connsiteY7" fmla="*/ 424530 h 729947"/>
                  <a:gd name="connsiteX8" fmla="*/ 522265 w 837726"/>
                  <a:gd name="connsiteY8" fmla="*/ 458126 h 729947"/>
                  <a:gd name="connsiteX9" fmla="*/ 476452 w 837726"/>
                  <a:gd name="connsiteY9" fmla="*/ 467288 h 729947"/>
                  <a:gd name="connsiteX10" fmla="*/ 464235 w 837726"/>
                  <a:gd name="connsiteY10" fmla="*/ 491722 h 729947"/>
                  <a:gd name="connsiteX11" fmla="*/ 488669 w 837726"/>
                  <a:gd name="connsiteY11" fmla="*/ 540588 h 729947"/>
                  <a:gd name="connsiteX12" fmla="*/ 384827 w 837726"/>
                  <a:gd name="connsiteY12" fmla="*/ 568076 h 729947"/>
                  <a:gd name="connsiteX13" fmla="*/ 329851 w 837726"/>
                  <a:gd name="connsiteY13" fmla="*/ 549751 h 729947"/>
                  <a:gd name="connsiteX14" fmla="*/ 339014 w 837726"/>
                  <a:gd name="connsiteY14" fmla="*/ 644430 h 729947"/>
                  <a:gd name="connsiteX15" fmla="*/ 302364 w 837726"/>
                  <a:gd name="connsiteY15" fmla="*/ 671918 h 729947"/>
                  <a:gd name="connsiteX16" fmla="*/ 250443 w 837726"/>
                  <a:gd name="connsiteY16" fmla="*/ 668864 h 729947"/>
                  <a:gd name="connsiteX17" fmla="*/ 229063 w 837726"/>
                  <a:gd name="connsiteY17" fmla="*/ 684135 h 729947"/>
                  <a:gd name="connsiteX18" fmla="*/ 210738 w 837726"/>
                  <a:gd name="connsiteY18" fmla="*/ 671918 h 729947"/>
                  <a:gd name="connsiteX19" fmla="*/ 192413 w 837726"/>
                  <a:gd name="connsiteY19" fmla="*/ 678026 h 729947"/>
                  <a:gd name="connsiteX20" fmla="*/ 198522 w 837726"/>
                  <a:gd name="connsiteY20" fmla="*/ 711622 h 729947"/>
                  <a:gd name="connsiteX21" fmla="*/ 167980 w 837726"/>
                  <a:gd name="connsiteY21" fmla="*/ 729947 h 729947"/>
                  <a:gd name="connsiteX22" fmla="*/ 137438 w 837726"/>
                  <a:gd name="connsiteY22" fmla="*/ 714676 h 729947"/>
                  <a:gd name="connsiteX23" fmla="*/ 113005 w 837726"/>
                  <a:gd name="connsiteY23" fmla="*/ 723839 h 729947"/>
                  <a:gd name="connsiteX24" fmla="*/ 106896 w 837726"/>
                  <a:gd name="connsiteY24" fmla="*/ 714676 h 729947"/>
                  <a:gd name="connsiteX25" fmla="*/ 0 w 837726"/>
                  <a:gd name="connsiteY25" fmla="*/ 711622 h 729947"/>
                  <a:gd name="connsiteX26" fmla="*/ 21379 w 837726"/>
                  <a:gd name="connsiteY26" fmla="*/ 607780 h 729947"/>
                  <a:gd name="connsiteX27" fmla="*/ 70246 w 837726"/>
                  <a:gd name="connsiteY27" fmla="*/ 571130 h 729947"/>
                  <a:gd name="connsiteX28" fmla="*/ 54975 w 837726"/>
                  <a:gd name="connsiteY28" fmla="*/ 513101 h 729947"/>
                  <a:gd name="connsiteX29" fmla="*/ 33596 w 837726"/>
                  <a:gd name="connsiteY29" fmla="*/ 510047 h 729947"/>
                  <a:gd name="connsiteX30" fmla="*/ 48867 w 837726"/>
                  <a:gd name="connsiteY30" fmla="*/ 485613 h 729947"/>
                  <a:gd name="connsiteX31" fmla="*/ 119113 w 837726"/>
                  <a:gd name="connsiteY31" fmla="*/ 455072 h 729947"/>
                  <a:gd name="connsiteX32" fmla="*/ 210738 w 837726"/>
                  <a:gd name="connsiteY32" fmla="*/ 421476 h 729947"/>
                  <a:gd name="connsiteX33" fmla="*/ 210738 w 837726"/>
                  <a:gd name="connsiteY33" fmla="*/ 293200 h 729947"/>
                  <a:gd name="connsiteX34" fmla="*/ 235172 w 837726"/>
                  <a:gd name="connsiteY34" fmla="*/ 262659 h 729947"/>
                  <a:gd name="connsiteX35" fmla="*/ 229063 w 837726"/>
                  <a:gd name="connsiteY35" fmla="*/ 247388 h 729947"/>
                  <a:gd name="connsiteX36" fmla="*/ 235172 w 837726"/>
                  <a:gd name="connsiteY36" fmla="*/ 222954 h 729947"/>
                  <a:gd name="connsiteX37" fmla="*/ 207684 w 837726"/>
                  <a:gd name="connsiteY37" fmla="*/ 180196 h 729947"/>
                  <a:gd name="connsiteX38" fmla="*/ 122167 w 837726"/>
                  <a:gd name="connsiteY38" fmla="*/ 116058 h 729947"/>
                  <a:gd name="connsiteX39" fmla="*/ 79409 w 837726"/>
                  <a:gd name="connsiteY39" fmla="*/ 24433 h 729947"/>
                  <a:gd name="connsiteX40" fmla="*/ 113005 w 837726"/>
                  <a:gd name="connsiteY40" fmla="*/ 0 h 729947"/>
                  <a:gd name="connsiteX41" fmla="*/ 158817 w 837726"/>
                  <a:gd name="connsiteY41" fmla="*/ 0 h 729947"/>
                  <a:gd name="connsiteX42" fmla="*/ 152709 w 837726"/>
                  <a:gd name="connsiteY42" fmla="*/ 64137 h 729947"/>
                  <a:gd name="connsiteX43" fmla="*/ 174088 w 837726"/>
                  <a:gd name="connsiteY43" fmla="*/ 85517 h 729947"/>
                  <a:gd name="connsiteX44" fmla="*/ 268768 w 837726"/>
                  <a:gd name="connsiteY44" fmla="*/ 134383 h 729947"/>
                  <a:gd name="connsiteX45" fmla="*/ 360393 w 837726"/>
                  <a:gd name="connsiteY45" fmla="*/ 137438 h 729947"/>
                  <a:gd name="connsiteX46" fmla="*/ 375664 w 837726"/>
                  <a:gd name="connsiteY46" fmla="*/ 88571 h 729947"/>
                  <a:gd name="connsiteX47" fmla="*/ 433693 w 837726"/>
                  <a:gd name="connsiteY47" fmla="*/ 58029 h 729947"/>
                  <a:gd name="connsiteX48" fmla="*/ 565023 w 837726"/>
                  <a:gd name="connsiteY48" fmla="*/ 21379 h 729947"/>
                  <a:gd name="connsiteX49" fmla="*/ 650540 w 837726"/>
                  <a:gd name="connsiteY49" fmla="*/ 67192 h 729947"/>
                  <a:gd name="connsiteX50" fmla="*/ 739111 w 837726"/>
                  <a:gd name="connsiteY50" fmla="*/ 73300 h 729947"/>
                  <a:gd name="connsiteX51" fmla="*/ 837726 w 837726"/>
                  <a:gd name="connsiteY51" fmla="*/ 73300 h 72994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837726" h="729947">
                    <a:moveTo>
                      <a:pt x="837726" y="425262"/>
                    </a:moveTo>
                    <a:lnTo>
                      <a:pt x="815466" y="378717"/>
                    </a:lnTo>
                    <a:lnTo>
                      <a:pt x="714678" y="339013"/>
                    </a:lnTo>
                    <a:lnTo>
                      <a:pt x="674974" y="342067"/>
                    </a:lnTo>
                    <a:lnTo>
                      <a:pt x="589457" y="314580"/>
                    </a:lnTo>
                    <a:lnTo>
                      <a:pt x="568077" y="317634"/>
                    </a:lnTo>
                    <a:lnTo>
                      <a:pt x="543644" y="366501"/>
                    </a:lnTo>
                    <a:lnTo>
                      <a:pt x="531427" y="424530"/>
                    </a:lnTo>
                    <a:lnTo>
                      <a:pt x="522265" y="458126"/>
                    </a:lnTo>
                    <a:lnTo>
                      <a:pt x="476452" y="467288"/>
                    </a:lnTo>
                    <a:lnTo>
                      <a:pt x="464235" y="491722"/>
                    </a:lnTo>
                    <a:lnTo>
                      <a:pt x="488669" y="540588"/>
                    </a:lnTo>
                    <a:lnTo>
                      <a:pt x="384827" y="568076"/>
                    </a:lnTo>
                    <a:lnTo>
                      <a:pt x="329851" y="549751"/>
                    </a:lnTo>
                    <a:lnTo>
                      <a:pt x="339014" y="644430"/>
                    </a:lnTo>
                    <a:lnTo>
                      <a:pt x="302364" y="671918"/>
                    </a:lnTo>
                    <a:lnTo>
                      <a:pt x="250443" y="668864"/>
                    </a:lnTo>
                    <a:lnTo>
                      <a:pt x="229063" y="684135"/>
                    </a:lnTo>
                    <a:lnTo>
                      <a:pt x="210738" y="671918"/>
                    </a:lnTo>
                    <a:lnTo>
                      <a:pt x="192413" y="678026"/>
                    </a:lnTo>
                    <a:lnTo>
                      <a:pt x="198522" y="711622"/>
                    </a:lnTo>
                    <a:lnTo>
                      <a:pt x="167980" y="729947"/>
                    </a:lnTo>
                    <a:lnTo>
                      <a:pt x="137438" y="714676"/>
                    </a:lnTo>
                    <a:lnTo>
                      <a:pt x="113005" y="723839"/>
                    </a:lnTo>
                    <a:lnTo>
                      <a:pt x="106896" y="714676"/>
                    </a:lnTo>
                    <a:lnTo>
                      <a:pt x="0" y="711622"/>
                    </a:lnTo>
                    <a:lnTo>
                      <a:pt x="21379" y="607780"/>
                    </a:lnTo>
                    <a:lnTo>
                      <a:pt x="70246" y="571130"/>
                    </a:lnTo>
                    <a:lnTo>
                      <a:pt x="54975" y="513101"/>
                    </a:lnTo>
                    <a:lnTo>
                      <a:pt x="33596" y="510047"/>
                    </a:lnTo>
                    <a:lnTo>
                      <a:pt x="48867" y="485613"/>
                    </a:lnTo>
                    <a:lnTo>
                      <a:pt x="119113" y="455072"/>
                    </a:lnTo>
                    <a:lnTo>
                      <a:pt x="210738" y="421476"/>
                    </a:lnTo>
                    <a:lnTo>
                      <a:pt x="210738" y="293200"/>
                    </a:lnTo>
                    <a:lnTo>
                      <a:pt x="235172" y="262659"/>
                    </a:lnTo>
                    <a:lnTo>
                      <a:pt x="229063" y="247388"/>
                    </a:lnTo>
                    <a:lnTo>
                      <a:pt x="235172" y="222954"/>
                    </a:lnTo>
                    <a:lnTo>
                      <a:pt x="207684" y="180196"/>
                    </a:lnTo>
                    <a:lnTo>
                      <a:pt x="122167" y="116058"/>
                    </a:lnTo>
                    <a:lnTo>
                      <a:pt x="79409" y="24433"/>
                    </a:lnTo>
                    <a:lnTo>
                      <a:pt x="113005" y="0"/>
                    </a:lnTo>
                    <a:lnTo>
                      <a:pt x="158817" y="0"/>
                    </a:lnTo>
                    <a:lnTo>
                      <a:pt x="152709" y="64137"/>
                    </a:lnTo>
                    <a:lnTo>
                      <a:pt x="174088" y="85517"/>
                    </a:lnTo>
                    <a:lnTo>
                      <a:pt x="268768" y="134383"/>
                    </a:lnTo>
                    <a:lnTo>
                      <a:pt x="360393" y="137438"/>
                    </a:lnTo>
                    <a:lnTo>
                      <a:pt x="375664" y="88571"/>
                    </a:lnTo>
                    <a:lnTo>
                      <a:pt x="433693" y="58029"/>
                    </a:lnTo>
                    <a:lnTo>
                      <a:pt x="565023" y="21379"/>
                    </a:lnTo>
                    <a:lnTo>
                      <a:pt x="650540" y="67192"/>
                    </a:lnTo>
                    <a:lnTo>
                      <a:pt x="739111" y="73300"/>
                    </a:lnTo>
                    <a:lnTo>
                      <a:pt x="837726" y="73300"/>
                    </a:lnTo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55" name="フリーフォーム: 図形 654">
                <a:extLst>
                  <a:ext uri="{FF2B5EF4-FFF2-40B4-BE49-F238E27FC236}">
                    <a16:creationId xmlns:a16="http://schemas.microsoft.com/office/drawing/2014/main" id="{FFBAFE96-A916-65B8-A529-C0D24FD09218}"/>
                  </a:ext>
                </a:extLst>
              </p:cNvPr>
              <p:cNvSpPr/>
              <p:nvPr/>
            </p:nvSpPr>
            <p:spPr>
              <a:xfrm>
                <a:off x="670560" y="5138796"/>
                <a:ext cx="797348" cy="1264428"/>
              </a:xfrm>
              <a:custGeom>
                <a:avLst/>
                <a:gdLst>
                  <a:gd name="connsiteX0" fmla="*/ 91832 w 797348"/>
                  <a:gd name="connsiteY0" fmla="*/ 0 h 1264428"/>
                  <a:gd name="connsiteX1" fmla="*/ 113212 w 797348"/>
                  <a:gd name="connsiteY1" fmla="*/ 88571 h 1264428"/>
                  <a:gd name="connsiteX2" fmla="*/ 137645 w 797348"/>
                  <a:gd name="connsiteY2" fmla="*/ 103842 h 1264428"/>
                  <a:gd name="connsiteX3" fmla="*/ 146808 w 797348"/>
                  <a:gd name="connsiteY3" fmla="*/ 158817 h 1264428"/>
                  <a:gd name="connsiteX4" fmla="*/ 119320 w 797348"/>
                  <a:gd name="connsiteY4" fmla="*/ 171034 h 1264428"/>
                  <a:gd name="connsiteX5" fmla="*/ 122374 w 797348"/>
                  <a:gd name="connsiteY5" fmla="*/ 201576 h 1264428"/>
                  <a:gd name="connsiteX6" fmla="*/ 85724 w 797348"/>
                  <a:gd name="connsiteY6" fmla="*/ 247388 h 1264428"/>
                  <a:gd name="connsiteX7" fmla="*/ 97941 w 797348"/>
                  <a:gd name="connsiteY7" fmla="*/ 284038 h 1264428"/>
                  <a:gd name="connsiteX8" fmla="*/ 113212 w 797348"/>
                  <a:gd name="connsiteY8" fmla="*/ 345122 h 1264428"/>
                  <a:gd name="connsiteX9" fmla="*/ 137645 w 797348"/>
                  <a:gd name="connsiteY9" fmla="*/ 372609 h 1264428"/>
                  <a:gd name="connsiteX10" fmla="*/ 162079 w 797348"/>
                  <a:gd name="connsiteY10" fmla="*/ 372609 h 1264428"/>
                  <a:gd name="connsiteX11" fmla="*/ 174295 w 797348"/>
                  <a:gd name="connsiteY11" fmla="*/ 360393 h 1264428"/>
                  <a:gd name="connsiteX12" fmla="*/ 232325 w 797348"/>
                  <a:gd name="connsiteY12" fmla="*/ 360393 h 1264428"/>
                  <a:gd name="connsiteX13" fmla="*/ 232325 w 797348"/>
                  <a:gd name="connsiteY13" fmla="*/ 378718 h 1264428"/>
                  <a:gd name="connsiteX14" fmla="*/ 198729 w 797348"/>
                  <a:gd name="connsiteY14" fmla="*/ 448964 h 1264428"/>
                  <a:gd name="connsiteX15" fmla="*/ 195675 w 797348"/>
                  <a:gd name="connsiteY15" fmla="*/ 464235 h 1264428"/>
                  <a:gd name="connsiteX16" fmla="*/ 207891 w 797348"/>
                  <a:gd name="connsiteY16" fmla="*/ 485614 h 1264428"/>
                  <a:gd name="connsiteX17" fmla="*/ 214000 w 797348"/>
                  <a:gd name="connsiteY17" fmla="*/ 513101 h 1264428"/>
                  <a:gd name="connsiteX18" fmla="*/ 256758 w 797348"/>
                  <a:gd name="connsiteY18" fmla="*/ 552806 h 1264428"/>
                  <a:gd name="connsiteX19" fmla="*/ 345329 w 797348"/>
                  <a:gd name="connsiteY19" fmla="*/ 552806 h 1264428"/>
                  <a:gd name="connsiteX20" fmla="*/ 342275 w 797348"/>
                  <a:gd name="connsiteY20" fmla="*/ 522264 h 1264428"/>
                  <a:gd name="connsiteX21" fmla="*/ 385034 w 797348"/>
                  <a:gd name="connsiteY21" fmla="*/ 513101 h 1264428"/>
                  <a:gd name="connsiteX22" fmla="*/ 433901 w 797348"/>
                  <a:gd name="connsiteY22" fmla="*/ 540589 h 1264428"/>
                  <a:gd name="connsiteX23" fmla="*/ 476659 w 797348"/>
                  <a:gd name="connsiteY23" fmla="*/ 473397 h 1264428"/>
                  <a:gd name="connsiteX24" fmla="*/ 498038 w 797348"/>
                  <a:gd name="connsiteY24" fmla="*/ 458126 h 1264428"/>
                  <a:gd name="connsiteX25" fmla="*/ 507201 w 797348"/>
                  <a:gd name="connsiteY25" fmla="*/ 445910 h 1264428"/>
                  <a:gd name="connsiteX26" fmla="*/ 470551 w 797348"/>
                  <a:gd name="connsiteY26" fmla="*/ 397043 h 1264428"/>
                  <a:gd name="connsiteX27" fmla="*/ 482767 w 797348"/>
                  <a:gd name="connsiteY27" fmla="*/ 372609 h 1264428"/>
                  <a:gd name="connsiteX28" fmla="*/ 510255 w 797348"/>
                  <a:gd name="connsiteY28" fmla="*/ 339014 h 1264428"/>
                  <a:gd name="connsiteX29" fmla="*/ 522472 w 797348"/>
                  <a:gd name="connsiteY29" fmla="*/ 314580 h 1264428"/>
                  <a:gd name="connsiteX30" fmla="*/ 571339 w 797348"/>
                  <a:gd name="connsiteY30" fmla="*/ 314580 h 1264428"/>
                  <a:gd name="connsiteX31" fmla="*/ 574393 w 797348"/>
                  <a:gd name="connsiteY31" fmla="*/ 360393 h 1264428"/>
                  <a:gd name="connsiteX32" fmla="*/ 574393 w 797348"/>
                  <a:gd name="connsiteY32" fmla="*/ 403151 h 1264428"/>
                  <a:gd name="connsiteX33" fmla="*/ 574393 w 797348"/>
                  <a:gd name="connsiteY33" fmla="*/ 448964 h 1264428"/>
                  <a:gd name="connsiteX34" fmla="*/ 574393 w 797348"/>
                  <a:gd name="connsiteY34" fmla="*/ 473397 h 1264428"/>
                  <a:gd name="connsiteX35" fmla="*/ 607989 w 797348"/>
                  <a:gd name="connsiteY35" fmla="*/ 494776 h 1264428"/>
                  <a:gd name="connsiteX36" fmla="*/ 611043 w 797348"/>
                  <a:gd name="connsiteY36" fmla="*/ 516156 h 1264428"/>
                  <a:gd name="connsiteX37" fmla="*/ 641585 w 797348"/>
                  <a:gd name="connsiteY37" fmla="*/ 519210 h 1264428"/>
                  <a:gd name="connsiteX38" fmla="*/ 632422 w 797348"/>
                  <a:gd name="connsiteY38" fmla="*/ 543643 h 1264428"/>
                  <a:gd name="connsiteX39" fmla="*/ 653802 w 797348"/>
                  <a:gd name="connsiteY39" fmla="*/ 598618 h 1264428"/>
                  <a:gd name="connsiteX40" fmla="*/ 653802 w 797348"/>
                  <a:gd name="connsiteY40" fmla="*/ 623052 h 1264428"/>
                  <a:gd name="connsiteX41" fmla="*/ 662964 w 797348"/>
                  <a:gd name="connsiteY41" fmla="*/ 650539 h 1264428"/>
                  <a:gd name="connsiteX42" fmla="*/ 666018 w 797348"/>
                  <a:gd name="connsiteY42" fmla="*/ 662756 h 1264428"/>
                  <a:gd name="connsiteX43" fmla="*/ 690452 w 797348"/>
                  <a:gd name="connsiteY43" fmla="*/ 668864 h 1264428"/>
                  <a:gd name="connsiteX44" fmla="*/ 727102 w 797348"/>
                  <a:gd name="connsiteY44" fmla="*/ 668864 h 1264428"/>
                  <a:gd name="connsiteX45" fmla="*/ 727102 w 797348"/>
                  <a:gd name="connsiteY45" fmla="*/ 693298 h 1264428"/>
                  <a:gd name="connsiteX46" fmla="*/ 782077 w 797348"/>
                  <a:gd name="connsiteY46" fmla="*/ 699406 h 1264428"/>
                  <a:gd name="connsiteX47" fmla="*/ 769860 w 797348"/>
                  <a:gd name="connsiteY47" fmla="*/ 729948 h 1264428"/>
                  <a:gd name="connsiteX48" fmla="*/ 785131 w 797348"/>
                  <a:gd name="connsiteY48" fmla="*/ 757435 h 1264428"/>
                  <a:gd name="connsiteX49" fmla="*/ 797348 w 797348"/>
                  <a:gd name="connsiteY49" fmla="*/ 803248 h 1264428"/>
                  <a:gd name="connsiteX50" fmla="*/ 736264 w 797348"/>
                  <a:gd name="connsiteY50" fmla="*/ 827681 h 1264428"/>
                  <a:gd name="connsiteX51" fmla="*/ 748481 w 797348"/>
                  <a:gd name="connsiteY51" fmla="*/ 946794 h 1264428"/>
                  <a:gd name="connsiteX52" fmla="*/ 739319 w 797348"/>
                  <a:gd name="connsiteY52" fmla="*/ 1013986 h 1264428"/>
                  <a:gd name="connsiteX53" fmla="*/ 714885 w 797348"/>
                  <a:gd name="connsiteY53" fmla="*/ 1056744 h 1264428"/>
                  <a:gd name="connsiteX54" fmla="*/ 644639 w 797348"/>
                  <a:gd name="connsiteY54" fmla="*/ 1078124 h 1264428"/>
                  <a:gd name="connsiteX55" fmla="*/ 656856 w 797348"/>
                  <a:gd name="connsiteY55" fmla="*/ 1194182 h 1264428"/>
                  <a:gd name="connsiteX56" fmla="*/ 666018 w 797348"/>
                  <a:gd name="connsiteY56" fmla="*/ 1221670 h 1264428"/>
                  <a:gd name="connsiteX57" fmla="*/ 666018 w 797348"/>
                  <a:gd name="connsiteY57" fmla="*/ 1252211 h 1264428"/>
                  <a:gd name="connsiteX58" fmla="*/ 647693 w 797348"/>
                  <a:gd name="connsiteY58" fmla="*/ 1264428 h 1264428"/>
                  <a:gd name="connsiteX59" fmla="*/ 620206 w 797348"/>
                  <a:gd name="connsiteY59" fmla="*/ 1249157 h 1264428"/>
                  <a:gd name="connsiteX60" fmla="*/ 623260 w 797348"/>
                  <a:gd name="connsiteY60" fmla="*/ 1203345 h 1264428"/>
                  <a:gd name="connsiteX61" fmla="*/ 559122 w 797348"/>
                  <a:gd name="connsiteY61" fmla="*/ 1151424 h 1264428"/>
                  <a:gd name="connsiteX62" fmla="*/ 531634 w 797348"/>
                  <a:gd name="connsiteY62" fmla="*/ 1163640 h 1264428"/>
                  <a:gd name="connsiteX63" fmla="*/ 470551 w 797348"/>
                  <a:gd name="connsiteY63" fmla="*/ 1126990 h 1264428"/>
                  <a:gd name="connsiteX64" fmla="*/ 452226 w 797348"/>
                  <a:gd name="connsiteY64" fmla="*/ 1126990 h 1264428"/>
                  <a:gd name="connsiteX65" fmla="*/ 440009 w 797348"/>
                  <a:gd name="connsiteY65" fmla="*/ 1093394 h 1264428"/>
                  <a:gd name="connsiteX66" fmla="*/ 418630 w 797348"/>
                  <a:gd name="connsiteY66" fmla="*/ 1102557 h 1264428"/>
                  <a:gd name="connsiteX67" fmla="*/ 348384 w 797348"/>
                  <a:gd name="connsiteY67" fmla="*/ 1038419 h 1264428"/>
                  <a:gd name="connsiteX68" fmla="*/ 314788 w 797348"/>
                  <a:gd name="connsiteY68" fmla="*/ 1010932 h 1264428"/>
                  <a:gd name="connsiteX69" fmla="*/ 281307 w 797348"/>
                  <a:gd name="connsiteY69" fmla="*/ 993075 h 1264428"/>
                  <a:gd name="connsiteX70" fmla="*/ 255995 w 797348"/>
                  <a:gd name="connsiteY70" fmla="*/ 1022004 h 1264428"/>
                  <a:gd name="connsiteX71" fmla="*/ 221635 w 797348"/>
                  <a:gd name="connsiteY71" fmla="*/ 1014368 h 1264428"/>
                  <a:gd name="connsiteX72" fmla="*/ 255288 w 797348"/>
                  <a:gd name="connsiteY72" fmla="*/ 969010 h 1264428"/>
                  <a:gd name="connsiteX73" fmla="*/ 214000 w 797348"/>
                  <a:gd name="connsiteY73" fmla="*/ 916252 h 1264428"/>
                  <a:gd name="connsiteX74" fmla="*/ 198729 w 797348"/>
                  <a:gd name="connsiteY74" fmla="*/ 925415 h 1264428"/>
                  <a:gd name="connsiteX75" fmla="*/ 171241 w 797348"/>
                  <a:gd name="connsiteY75" fmla="*/ 913198 h 1264428"/>
                  <a:gd name="connsiteX76" fmla="*/ 125428 w 797348"/>
                  <a:gd name="connsiteY76" fmla="*/ 928469 h 1264428"/>
                  <a:gd name="connsiteX77" fmla="*/ 58236 w 797348"/>
                  <a:gd name="connsiteY77" fmla="*/ 952902 h 1264428"/>
                  <a:gd name="connsiteX78" fmla="*/ 18532 w 797348"/>
                  <a:gd name="connsiteY78" fmla="*/ 949848 h 1264428"/>
                  <a:gd name="connsiteX79" fmla="*/ 0 w 797348"/>
                  <a:gd name="connsiteY79" fmla="*/ 962450 h 1264428"/>
                  <a:gd name="connsiteX80" fmla="*/ 0 w 797348"/>
                  <a:gd name="connsiteY80" fmla="*/ 32302 h 1264428"/>
                  <a:gd name="connsiteX81" fmla="*/ 12424 w 797348"/>
                  <a:gd name="connsiteY81" fmla="*/ 18325 h 1264428"/>
                  <a:gd name="connsiteX82" fmla="*/ 36857 w 797348"/>
                  <a:gd name="connsiteY82" fmla="*/ 30542 h 1264428"/>
                  <a:gd name="connsiteX83" fmla="*/ 49074 w 797348"/>
                  <a:gd name="connsiteY83" fmla="*/ 45813 h 1264428"/>
                  <a:gd name="connsiteX84" fmla="*/ 70453 w 797348"/>
                  <a:gd name="connsiteY84" fmla="*/ 39705 h 1264428"/>
                  <a:gd name="connsiteX0" fmla="*/ 452829 w 1158345"/>
                  <a:gd name="connsiteY0" fmla="*/ 0 h 1264428"/>
                  <a:gd name="connsiteX1" fmla="*/ 474209 w 1158345"/>
                  <a:gd name="connsiteY1" fmla="*/ 88571 h 1264428"/>
                  <a:gd name="connsiteX2" fmla="*/ 498642 w 1158345"/>
                  <a:gd name="connsiteY2" fmla="*/ 103842 h 1264428"/>
                  <a:gd name="connsiteX3" fmla="*/ 507805 w 1158345"/>
                  <a:gd name="connsiteY3" fmla="*/ 158817 h 1264428"/>
                  <a:gd name="connsiteX4" fmla="*/ 480317 w 1158345"/>
                  <a:gd name="connsiteY4" fmla="*/ 171034 h 1264428"/>
                  <a:gd name="connsiteX5" fmla="*/ 483371 w 1158345"/>
                  <a:gd name="connsiteY5" fmla="*/ 201576 h 1264428"/>
                  <a:gd name="connsiteX6" fmla="*/ 446721 w 1158345"/>
                  <a:gd name="connsiteY6" fmla="*/ 247388 h 1264428"/>
                  <a:gd name="connsiteX7" fmla="*/ 458938 w 1158345"/>
                  <a:gd name="connsiteY7" fmla="*/ 284038 h 1264428"/>
                  <a:gd name="connsiteX8" fmla="*/ 474209 w 1158345"/>
                  <a:gd name="connsiteY8" fmla="*/ 345122 h 1264428"/>
                  <a:gd name="connsiteX9" fmla="*/ 498642 w 1158345"/>
                  <a:gd name="connsiteY9" fmla="*/ 372609 h 1264428"/>
                  <a:gd name="connsiteX10" fmla="*/ 523076 w 1158345"/>
                  <a:gd name="connsiteY10" fmla="*/ 372609 h 1264428"/>
                  <a:gd name="connsiteX11" fmla="*/ 535292 w 1158345"/>
                  <a:gd name="connsiteY11" fmla="*/ 360393 h 1264428"/>
                  <a:gd name="connsiteX12" fmla="*/ 593322 w 1158345"/>
                  <a:gd name="connsiteY12" fmla="*/ 360393 h 1264428"/>
                  <a:gd name="connsiteX13" fmla="*/ 593322 w 1158345"/>
                  <a:gd name="connsiteY13" fmla="*/ 378718 h 1264428"/>
                  <a:gd name="connsiteX14" fmla="*/ 559726 w 1158345"/>
                  <a:gd name="connsiteY14" fmla="*/ 448964 h 1264428"/>
                  <a:gd name="connsiteX15" fmla="*/ 556672 w 1158345"/>
                  <a:gd name="connsiteY15" fmla="*/ 464235 h 1264428"/>
                  <a:gd name="connsiteX16" fmla="*/ 568888 w 1158345"/>
                  <a:gd name="connsiteY16" fmla="*/ 485614 h 1264428"/>
                  <a:gd name="connsiteX17" fmla="*/ 574997 w 1158345"/>
                  <a:gd name="connsiteY17" fmla="*/ 513101 h 1264428"/>
                  <a:gd name="connsiteX18" fmla="*/ 617755 w 1158345"/>
                  <a:gd name="connsiteY18" fmla="*/ 552806 h 1264428"/>
                  <a:gd name="connsiteX19" fmla="*/ 706326 w 1158345"/>
                  <a:gd name="connsiteY19" fmla="*/ 552806 h 1264428"/>
                  <a:gd name="connsiteX20" fmla="*/ 703272 w 1158345"/>
                  <a:gd name="connsiteY20" fmla="*/ 522264 h 1264428"/>
                  <a:gd name="connsiteX21" fmla="*/ 746031 w 1158345"/>
                  <a:gd name="connsiteY21" fmla="*/ 513101 h 1264428"/>
                  <a:gd name="connsiteX22" fmla="*/ 794898 w 1158345"/>
                  <a:gd name="connsiteY22" fmla="*/ 540589 h 1264428"/>
                  <a:gd name="connsiteX23" fmla="*/ 837656 w 1158345"/>
                  <a:gd name="connsiteY23" fmla="*/ 473397 h 1264428"/>
                  <a:gd name="connsiteX24" fmla="*/ 859035 w 1158345"/>
                  <a:gd name="connsiteY24" fmla="*/ 458126 h 1264428"/>
                  <a:gd name="connsiteX25" fmla="*/ 868198 w 1158345"/>
                  <a:gd name="connsiteY25" fmla="*/ 445910 h 1264428"/>
                  <a:gd name="connsiteX26" fmla="*/ 831548 w 1158345"/>
                  <a:gd name="connsiteY26" fmla="*/ 397043 h 1264428"/>
                  <a:gd name="connsiteX27" fmla="*/ 843764 w 1158345"/>
                  <a:gd name="connsiteY27" fmla="*/ 372609 h 1264428"/>
                  <a:gd name="connsiteX28" fmla="*/ 871252 w 1158345"/>
                  <a:gd name="connsiteY28" fmla="*/ 339014 h 1264428"/>
                  <a:gd name="connsiteX29" fmla="*/ 883469 w 1158345"/>
                  <a:gd name="connsiteY29" fmla="*/ 314580 h 1264428"/>
                  <a:gd name="connsiteX30" fmla="*/ 932336 w 1158345"/>
                  <a:gd name="connsiteY30" fmla="*/ 314580 h 1264428"/>
                  <a:gd name="connsiteX31" fmla="*/ 935390 w 1158345"/>
                  <a:gd name="connsiteY31" fmla="*/ 360393 h 1264428"/>
                  <a:gd name="connsiteX32" fmla="*/ 935390 w 1158345"/>
                  <a:gd name="connsiteY32" fmla="*/ 403151 h 1264428"/>
                  <a:gd name="connsiteX33" fmla="*/ 935390 w 1158345"/>
                  <a:gd name="connsiteY33" fmla="*/ 448964 h 1264428"/>
                  <a:gd name="connsiteX34" fmla="*/ 935390 w 1158345"/>
                  <a:gd name="connsiteY34" fmla="*/ 473397 h 1264428"/>
                  <a:gd name="connsiteX35" fmla="*/ 968986 w 1158345"/>
                  <a:gd name="connsiteY35" fmla="*/ 494776 h 1264428"/>
                  <a:gd name="connsiteX36" fmla="*/ 972040 w 1158345"/>
                  <a:gd name="connsiteY36" fmla="*/ 516156 h 1264428"/>
                  <a:gd name="connsiteX37" fmla="*/ 1002582 w 1158345"/>
                  <a:gd name="connsiteY37" fmla="*/ 519210 h 1264428"/>
                  <a:gd name="connsiteX38" fmla="*/ 993419 w 1158345"/>
                  <a:gd name="connsiteY38" fmla="*/ 543643 h 1264428"/>
                  <a:gd name="connsiteX39" fmla="*/ 1014799 w 1158345"/>
                  <a:gd name="connsiteY39" fmla="*/ 598618 h 1264428"/>
                  <a:gd name="connsiteX40" fmla="*/ 1014799 w 1158345"/>
                  <a:gd name="connsiteY40" fmla="*/ 623052 h 1264428"/>
                  <a:gd name="connsiteX41" fmla="*/ 1023961 w 1158345"/>
                  <a:gd name="connsiteY41" fmla="*/ 650539 h 1264428"/>
                  <a:gd name="connsiteX42" fmla="*/ 1027015 w 1158345"/>
                  <a:gd name="connsiteY42" fmla="*/ 662756 h 1264428"/>
                  <a:gd name="connsiteX43" fmla="*/ 1051449 w 1158345"/>
                  <a:gd name="connsiteY43" fmla="*/ 668864 h 1264428"/>
                  <a:gd name="connsiteX44" fmla="*/ 1088099 w 1158345"/>
                  <a:gd name="connsiteY44" fmla="*/ 668864 h 1264428"/>
                  <a:gd name="connsiteX45" fmla="*/ 1088099 w 1158345"/>
                  <a:gd name="connsiteY45" fmla="*/ 693298 h 1264428"/>
                  <a:gd name="connsiteX46" fmla="*/ 1143074 w 1158345"/>
                  <a:gd name="connsiteY46" fmla="*/ 699406 h 1264428"/>
                  <a:gd name="connsiteX47" fmla="*/ 1130857 w 1158345"/>
                  <a:gd name="connsiteY47" fmla="*/ 729948 h 1264428"/>
                  <a:gd name="connsiteX48" fmla="*/ 1146128 w 1158345"/>
                  <a:gd name="connsiteY48" fmla="*/ 757435 h 1264428"/>
                  <a:gd name="connsiteX49" fmla="*/ 1158345 w 1158345"/>
                  <a:gd name="connsiteY49" fmla="*/ 803248 h 1264428"/>
                  <a:gd name="connsiteX50" fmla="*/ 1097261 w 1158345"/>
                  <a:gd name="connsiteY50" fmla="*/ 827681 h 1264428"/>
                  <a:gd name="connsiteX51" fmla="*/ 1109478 w 1158345"/>
                  <a:gd name="connsiteY51" fmla="*/ 946794 h 1264428"/>
                  <a:gd name="connsiteX52" fmla="*/ 1100316 w 1158345"/>
                  <a:gd name="connsiteY52" fmla="*/ 1013986 h 1264428"/>
                  <a:gd name="connsiteX53" fmla="*/ 1075882 w 1158345"/>
                  <a:gd name="connsiteY53" fmla="*/ 1056744 h 1264428"/>
                  <a:gd name="connsiteX54" fmla="*/ 1005636 w 1158345"/>
                  <a:gd name="connsiteY54" fmla="*/ 1078124 h 1264428"/>
                  <a:gd name="connsiteX55" fmla="*/ 1017853 w 1158345"/>
                  <a:gd name="connsiteY55" fmla="*/ 1194182 h 1264428"/>
                  <a:gd name="connsiteX56" fmla="*/ 1027015 w 1158345"/>
                  <a:gd name="connsiteY56" fmla="*/ 1221670 h 1264428"/>
                  <a:gd name="connsiteX57" fmla="*/ 1027015 w 1158345"/>
                  <a:gd name="connsiteY57" fmla="*/ 1252211 h 1264428"/>
                  <a:gd name="connsiteX58" fmla="*/ 1008690 w 1158345"/>
                  <a:gd name="connsiteY58" fmla="*/ 1264428 h 1264428"/>
                  <a:gd name="connsiteX59" fmla="*/ 981203 w 1158345"/>
                  <a:gd name="connsiteY59" fmla="*/ 1249157 h 1264428"/>
                  <a:gd name="connsiteX60" fmla="*/ 984257 w 1158345"/>
                  <a:gd name="connsiteY60" fmla="*/ 1203345 h 1264428"/>
                  <a:gd name="connsiteX61" fmla="*/ 920119 w 1158345"/>
                  <a:gd name="connsiteY61" fmla="*/ 1151424 h 1264428"/>
                  <a:gd name="connsiteX62" fmla="*/ 892631 w 1158345"/>
                  <a:gd name="connsiteY62" fmla="*/ 1163640 h 1264428"/>
                  <a:gd name="connsiteX63" fmla="*/ 831548 w 1158345"/>
                  <a:gd name="connsiteY63" fmla="*/ 1126990 h 1264428"/>
                  <a:gd name="connsiteX64" fmla="*/ 813223 w 1158345"/>
                  <a:gd name="connsiteY64" fmla="*/ 1126990 h 1264428"/>
                  <a:gd name="connsiteX65" fmla="*/ 801006 w 1158345"/>
                  <a:gd name="connsiteY65" fmla="*/ 1093394 h 1264428"/>
                  <a:gd name="connsiteX66" fmla="*/ 779627 w 1158345"/>
                  <a:gd name="connsiteY66" fmla="*/ 1102557 h 1264428"/>
                  <a:gd name="connsiteX67" fmla="*/ 709381 w 1158345"/>
                  <a:gd name="connsiteY67" fmla="*/ 1038419 h 1264428"/>
                  <a:gd name="connsiteX68" fmla="*/ 675785 w 1158345"/>
                  <a:gd name="connsiteY68" fmla="*/ 1010932 h 1264428"/>
                  <a:gd name="connsiteX69" fmla="*/ 642304 w 1158345"/>
                  <a:gd name="connsiteY69" fmla="*/ 993075 h 1264428"/>
                  <a:gd name="connsiteX70" fmla="*/ 616992 w 1158345"/>
                  <a:gd name="connsiteY70" fmla="*/ 1022004 h 1264428"/>
                  <a:gd name="connsiteX71" fmla="*/ 582632 w 1158345"/>
                  <a:gd name="connsiteY71" fmla="*/ 1014368 h 1264428"/>
                  <a:gd name="connsiteX72" fmla="*/ 616285 w 1158345"/>
                  <a:gd name="connsiteY72" fmla="*/ 969010 h 1264428"/>
                  <a:gd name="connsiteX73" fmla="*/ 574997 w 1158345"/>
                  <a:gd name="connsiteY73" fmla="*/ 916252 h 1264428"/>
                  <a:gd name="connsiteX74" fmla="*/ 559726 w 1158345"/>
                  <a:gd name="connsiteY74" fmla="*/ 925415 h 1264428"/>
                  <a:gd name="connsiteX75" fmla="*/ 532238 w 1158345"/>
                  <a:gd name="connsiteY75" fmla="*/ 913198 h 1264428"/>
                  <a:gd name="connsiteX76" fmla="*/ 486425 w 1158345"/>
                  <a:gd name="connsiteY76" fmla="*/ 928469 h 1264428"/>
                  <a:gd name="connsiteX77" fmla="*/ 419233 w 1158345"/>
                  <a:gd name="connsiteY77" fmla="*/ 952902 h 1264428"/>
                  <a:gd name="connsiteX78" fmla="*/ 379529 w 1158345"/>
                  <a:gd name="connsiteY78" fmla="*/ 949848 h 1264428"/>
                  <a:gd name="connsiteX79" fmla="*/ 360997 w 1158345"/>
                  <a:gd name="connsiteY79" fmla="*/ 962450 h 1264428"/>
                  <a:gd name="connsiteX80" fmla="*/ 0 w 1158345"/>
                  <a:gd name="connsiteY80" fmla="*/ 447617 h 1264428"/>
                  <a:gd name="connsiteX81" fmla="*/ 360997 w 1158345"/>
                  <a:gd name="connsiteY81" fmla="*/ 32302 h 1264428"/>
                  <a:gd name="connsiteX82" fmla="*/ 373421 w 1158345"/>
                  <a:gd name="connsiteY82" fmla="*/ 18325 h 1264428"/>
                  <a:gd name="connsiteX83" fmla="*/ 397854 w 1158345"/>
                  <a:gd name="connsiteY83" fmla="*/ 30542 h 1264428"/>
                  <a:gd name="connsiteX84" fmla="*/ 410071 w 1158345"/>
                  <a:gd name="connsiteY84" fmla="*/ 45813 h 1264428"/>
                  <a:gd name="connsiteX85" fmla="*/ 431450 w 1158345"/>
                  <a:gd name="connsiteY85" fmla="*/ 39705 h 1264428"/>
                  <a:gd name="connsiteX86" fmla="*/ 452829 w 1158345"/>
                  <a:gd name="connsiteY86" fmla="*/ 0 h 1264428"/>
                  <a:gd name="connsiteX0" fmla="*/ 0 w 1158345"/>
                  <a:gd name="connsiteY0" fmla="*/ 447617 h 1264428"/>
                  <a:gd name="connsiteX1" fmla="*/ 360997 w 1158345"/>
                  <a:gd name="connsiteY1" fmla="*/ 32302 h 1264428"/>
                  <a:gd name="connsiteX2" fmla="*/ 373421 w 1158345"/>
                  <a:gd name="connsiteY2" fmla="*/ 18325 h 1264428"/>
                  <a:gd name="connsiteX3" fmla="*/ 397854 w 1158345"/>
                  <a:gd name="connsiteY3" fmla="*/ 30542 h 1264428"/>
                  <a:gd name="connsiteX4" fmla="*/ 410071 w 1158345"/>
                  <a:gd name="connsiteY4" fmla="*/ 45813 h 1264428"/>
                  <a:gd name="connsiteX5" fmla="*/ 431450 w 1158345"/>
                  <a:gd name="connsiteY5" fmla="*/ 39705 h 1264428"/>
                  <a:gd name="connsiteX6" fmla="*/ 452829 w 1158345"/>
                  <a:gd name="connsiteY6" fmla="*/ 0 h 1264428"/>
                  <a:gd name="connsiteX7" fmla="*/ 474209 w 1158345"/>
                  <a:gd name="connsiteY7" fmla="*/ 88571 h 1264428"/>
                  <a:gd name="connsiteX8" fmla="*/ 498642 w 1158345"/>
                  <a:gd name="connsiteY8" fmla="*/ 103842 h 1264428"/>
                  <a:gd name="connsiteX9" fmla="*/ 507805 w 1158345"/>
                  <a:gd name="connsiteY9" fmla="*/ 158817 h 1264428"/>
                  <a:gd name="connsiteX10" fmla="*/ 480317 w 1158345"/>
                  <a:gd name="connsiteY10" fmla="*/ 171034 h 1264428"/>
                  <a:gd name="connsiteX11" fmla="*/ 483371 w 1158345"/>
                  <a:gd name="connsiteY11" fmla="*/ 201576 h 1264428"/>
                  <a:gd name="connsiteX12" fmla="*/ 446721 w 1158345"/>
                  <a:gd name="connsiteY12" fmla="*/ 247388 h 1264428"/>
                  <a:gd name="connsiteX13" fmla="*/ 458938 w 1158345"/>
                  <a:gd name="connsiteY13" fmla="*/ 284038 h 1264428"/>
                  <a:gd name="connsiteX14" fmla="*/ 474209 w 1158345"/>
                  <a:gd name="connsiteY14" fmla="*/ 345122 h 1264428"/>
                  <a:gd name="connsiteX15" fmla="*/ 498642 w 1158345"/>
                  <a:gd name="connsiteY15" fmla="*/ 372609 h 1264428"/>
                  <a:gd name="connsiteX16" fmla="*/ 523076 w 1158345"/>
                  <a:gd name="connsiteY16" fmla="*/ 372609 h 1264428"/>
                  <a:gd name="connsiteX17" fmla="*/ 535292 w 1158345"/>
                  <a:gd name="connsiteY17" fmla="*/ 360393 h 1264428"/>
                  <a:gd name="connsiteX18" fmla="*/ 593322 w 1158345"/>
                  <a:gd name="connsiteY18" fmla="*/ 360393 h 1264428"/>
                  <a:gd name="connsiteX19" fmla="*/ 593322 w 1158345"/>
                  <a:gd name="connsiteY19" fmla="*/ 378718 h 1264428"/>
                  <a:gd name="connsiteX20" fmla="*/ 559726 w 1158345"/>
                  <a:gd name="connsiteY20" fmla="*/ 448964 h 1264428"/>
                  <a:gd name="connsiteX21" fmla="*/ 556672 w 1158345"/>
                  <a:gd name="connsiteY21" fmla="*/ 464235 h 1264428"/>
                  <a:gd name="connsiteX22" fmla="*/ 568888 w 1158345"/>
                  <a:gd name="connsiteY22" fmla="*/ 485614 h 1264428"/>
                  <a:gd name="connsiteX23" fmla="*/ 574997 w 1158345"/>
                  <a:gd name="connsiteY23" fmla="*/ 513101 h 1264428"/>
                  <a:gd name="connsiteX24" fmla="*/ 617755 w 1158345"/>
                  <a:gd name="connsiteY24" fmla="*/ 552806 h 1264428"/>
                  <a:gd name="connsiteX25" fmla="*/ 706326 w 1158345"/>
                  <a:gd name="connsiteY25" fmla="*/ 552806 h 1264428"/>
                  <a:gd name="connsiteX26" fmla="*/ 703272 w 1158345"/>
                  <a:gd name="connsiteY26" fmla="*/ 522264 h 1264428"/>
                  <a:gd name="connsiteX27" fmla="*/ 746031 w 1158345"/>
                  <a:gd name="connsiteY27" fmla="*/ 513101 h 1264428"/>
                  <a:gd name="connsiteX28" fmla="*/ 794898 w 1158345"/>
                  <a:gd name="connsiteY28" fmla="*/ 540589 h 1264428"/>
                  <a:gd name="connsiteX29" fmla="*/ 837656 w 1158345"/>
                  <a:gd name="connsiteY29" fmla="*/ 473397 h 1264428"/>
                  <a:gd name="connsiteX30" fmla="*/ 859035 w 1158345"/>
                  <a:gd name="connsiteY30" fmla="*/ 458126 h 1264428"/>
                  <a:gd name="connsiteX31" fmla="*/ 868198 w 1158345"/>
                  <a:gd name="connsiteY31" fmla="*/ 445910 h 1264428"/>
                  <a:gd name="connsiteX32" fmla="*/ 831548 w 1158345"/>
                  <a:gd name="connsiteY32" fmla="*/ 397043 h 1264428"/>
                  <a:gd name="connsiteX33" fmla="*/ 843764 w 1158345"/>
                  <a:gd name="connsiteY33" fmla="*/ 372609 h 1264428"/>
                  <a:gd name="connsiteX34" fmla="*/ 871252 w 1158345"/>
                  <a:gd name="connsiteY34" fmla="*/ 339014 h 1264428"/>
                  <a:gd name="connsiteX35" fmla="*/ 883469 w 1158345"/>
                  <a:gd name="connsiteY35" fmla="*/ 314580 h 1264428"/>
                  <a:gd name="connsiteX36" fmla="*/ 932336 w 1158345"/>
                  <a:gd name="connsiteY36" fmla="*/ 314580 h 1264428"/>
                  <a:gd name="connsiteX37" fmla="*/ 935390 w 1158345"/>
                  <a:gd name="connsiteY37" fmla="*/ 360393 h 1264428"/>
                  <a:gd name="connsiteX38" fmla="*/ 935390 w 1158345"/>
                  <a:gd name="connsiteY38" fmla="*/ 403151 h 1264428"/>
                  <a:gd name="connsiteX39" fmla="*/ 935390 w 1158345"/>
                  <a:gd name="connsiteY39" fmla="*/ 448964 h 1264428"/>
                  <a:gd name="connsiteX40" fmla="*/ 935390 w 1158345"/>
                  <a:gd name="connsiteY40" fmla="*/ 473397 h 1264428"/>
                  <a:gd name="connsiteX41" fmla="*/ 968986 w 1158345"/>
                  <a:gd name="connsiteY41" fmla="*/ 494776 h 1264428"/>
                  <a:gd name="connsiteX42" fmla="*/ 972040 w 1158345"/>
                  <a:gd name="connsiteY42" fmla="*/ 516156 h 1264428"/>
                  <a:gd name="connsiteX43" fmla="*/ 1002582 w 1158345"/>
                  <a:gd name="connsiteY43" fmla="*/ 519210 h 1264428"/>
                  <a:gd name="connsiteX44" fmla="*/ 993419 w 1158345"/>
                  <a:gd name="connsiteY44" fmla="*/ 543643 h 1264428"/>
                  <a:gd name="connsiteX45" fmla="*/ 1014799 w 1158345"/>
                  <a:gd name="connsiteY45" fmla="*/ 598618 h 1264428"/>
                  <a:gd name="connsiteX46" fmla="*/ 1014799 w 1158345"/>
                  <a:gd name="connsiteY46" fmla="*/ 623052 h 1264428"/>
                  <a:gd name="connsiteX47" fmla="*/ 1023961 w 1158345"/>
                  <a:gd name="connsiteY47" fmla="*/ 650539 h 1264428"/>
                  <a:gd name="connsiteX48" fmla="*/ 1027015 w 1158345"/>
                  <a:gd name="connsiteY48" fmla="*/ 662756 h 1264428"/>
                  <a:gd name="connsiteX49" fmla="*/ 1051449 w 1158345"/>
                  <a:gd name="connsiteY49" fmla="*/ 668864 h 1264428"/>
                  <a:gd name="connsiteX50" fmla="*/ 1088099 w 1158345"/>
                  <a:gd name="connsiteY50" fmla="*/ 668864 h 1264428"/>
                  <a:gd name="connsiteX51" fmla="*/ 1088099 w 1158345"/>
                  <a:gd name="connsiteY51" fmla="*/ 693298 h 1264428"/>
                  <a:gd name="connsiteX52" fmla="*/ 1143074 w 1158345"/>
                  <a:gd name="connsiteY52" fmla="*/ 699406 h 1264428"/>
                  <a:gd name="connsiteX53" fmla="*/ 1130857 w 1158345"/>
                  <a:gd name="connsiteY53" fmla="*/ 729948 h 1264428"/>
                  <a:gd name="connsiteX54" fmla="*/ 1146128 w 1158345"/>
                  <a:gd name="connsiteY54" fmla="*/ 757435 h 1264428"/>
                  <a:gd name="connsiteX55" fmla="*/ 1158345 w 1158345"/>
                  <a:gd name="connsiteY55" fmla="*/ 803248 h 1264428"/>
                  <a:gd name="connsiteX56" fmla="*/ 1097261 w 1158345"/>
                  <a:gd name="connsiteY56" fmla="*/ 827681 h 1264428"/>
                  <a:gd name="connsiteX57" fmla="*/ 1109478 w 1158345"/>
                  <a:gd name="connsiteY57" fmla="*/ 946794 h 1264428"/>
                  <a:gd name="connsiteX58" fmla="*/ 1100316 w 1158345"/>
                  <a:gd name="connsiteY58" fmla="*/ 1013986 h 1264428"/>
                  <a:gd name="connsiteX59" fmla="*/ 1075882 w 1158345"/>
                  <a:gd name="connsiteY59" fmla="*/ 1056744 h 1264428"/>
                  <a:gd name="connsiteX60" fmla="*/ 1005636 w 1158345"/>
                  <a:gd name="connsiteY60" fmla="*/ 1078124 h 1264428"/>
                  <a:gd name="connsiteX61" fmla="*/ 1017853 w 1158345"/>
                  <a:gd name="connsiteY61" fmla="*/ 1194182 h 1264428"/>
                  <a:gd name="connsiteX62" fmla="*/ 1027015 w 1158345"/>
                  <a:gd name="connsiteY62" fmla="*/ 1221670 h 1264428"/>
                  <a:gd name="connsiteX63" fmla="*/ 1027015 w 1158345"/>
                  <a:gd name="connsiteY63" fmla="*/ 1252211 h 1264428"/>
                  <a:gd name="connsiteX64" fmla="*/ 1008690 w 1158345"/>
                  <a:gd name="connsiteY64" fmla="*/ 1264428 h 1264428"/>
                  <a:gd name="connsiteX65" fmla="*/ 981203 w 1158345"/>
                  <a:gd name="connsiteY65" fmla="*/ 1249157 h 1264428"/>
                  <a:gd name="connsiteX66" fmla="*/ 984257 w 1158345"/>
                  <a:gd name="connsiteY66" fmla="*/ 1203345 h 1264428"/>
                  <a:gd name="connsiteX67" fmla="*/ 920119 w 1158345"/>
                  <a:gd name="connsiteY67" fmla="*/ 1151424 h 1264428"/>
                  <a:gd name="connsiteX68" fmla="*/ 892631 w 1158345"/>
                  <a:gd name="connsiteY68" fmla="*/ 1163640 h 1264428"/>
                  <a:gd name="connsiteX69" fmla="*/ 831548 w 1158345"/>
                  <a:gd name="connsiteY69" fmla="*/ 1126990 h 1264428"/>
                  <a:gd name="connsiteX70" fmla="*/ 813223 w 1158345"/>
                  <a:gd name="connsiteY70" fmla="*/ 1126990 h 1264428"/>
                  <a:gd name="connsiteX71" fmla="*/ 801006 w 1158345"/>
                  <a:gd name="connsiteY71" fmla="*/ 1093394 h 1264428"/>
                  <a:gd name="connsiteX72" fmla="*/ 779627 w 1158345"/>
                  <a:gd name="connsiteY72" fmla="*/ 1102557 h 1264428"/>
                  <a:gd name="connsiteX73" fmla="*/ 709381 w 1158345"/>
                  <a:gd name="connsiteY73" fmla="*/ 1038419 h 1264428"/>
                  <a:gd name="connsiteX74" fmla="*/ 675785 w 1158345"/>
                  <a:gd name="connsiteY74" fmla="*/ 1010932 h 1264428"/>
                  <a:gd name="connsiteX75" fmla="*/ 642304 w 1158345"/>
                  <a:gd name="connsiteY75" fmla="*/ 993075 h 1264428"/>
                  <a:gd name="connsiteX76" fmla="*/ 616992 w 1158345"/>
                  <a:gd name="connsiteY76" fmla="*/ 1022004 h 1264428"/>
                  <a:gd name="connsiteX77" fmla="*/ 582632 w 1158345"/>
                  <a:gd name="connsiteY77" fmla="*/ 1014368 h 1264428"/>
                  <a:gd name="connsiteX78" fmla="*/ 616285 w 1158345"/>
                  <a:gd name="connsiteY78" fmla="*/ 969010 h 1264428"/>
                  <a:gd name="connsiteX79" fmla="*/ 574997 w 1158345"/>
                  <a:gd name="connsiteY79" fmla="*/ 916252 h 1264428"/>
                  <a:gd name="connsiteX80" fmla="*/ 559726 w 1158345"/>
                  <a:gd name="connsiteY80" fmla="*/ 925415 h 1264428"/>
                  <a:gd name="connsiteX81" fmla="*/ 532238 w 1158345"/>
                  <a:gd name="connsiteY81" fmla="*/ 913198 h 1264428"/>
                  <a:gd name="connsiteX82" fmla="*/ 486425 w 1158345"/>
                  <a:gd name="connsiteY82" fmla="*/ 928469 h 1264428"/>
                  <a:gd name="connsiteX83" fmla="*/ 419233 w 1158345"/>
                  <a:gd name="connsiteY83" fmla="*/ 952902 h 1264428"/>
                  <a:gd name="connsiteX84" fmla="*/ 379529 w 1158345"/>
                  <a:gd name="connsiteY84" fmla="*/ 949848 h 1264428"/>
                  <a:gd name="connsiteX85" fmla="*/ 360997 w 1158345"/>
                  <a:gd name="connsiteY85" fmla="*/ 962450 h 1264428"/>
                  <a:gd name="connsiteX86" fmla="*/ 91440 w 1158345"/>
                  <a:gd name="connsiteY86" fmla="*/ 539057 h 1264428"/>
                  <a:gd name="connsiteX0" fmla="*/ 284472 w 1081820"/>
                  <a:gd name="connsiteY0" fmla="*/ 32302 h 1264428"/>
                  <a:gd name="connsiteX1" fmla="*/ 296896 w 1081820"/>
                  <a:gd name="connsiteY1" fmla="*/ 18325 h 1264428"/>
                  <a:gd name="connsiteX2" fmla="*/ 321329 w 1081820"/>
                  <a:gd name="connsiteY2" fmla="*/ 30542 h 1264428"/>
                  <a:gd name="connsiteX3" fmla="*/ 333546 w 1081820"/>
                  <a:gd name="connsiteY3" fmla="*/ 45813 h 1264428"/>
                  <a:gd name="connsiteX4" fmla="*/ 354925 w 1081820"/>
                  <a:gd name="connsiteY4" fmla="*/ 39705 h 1264428"/>
                  <a:gd name="connsiteX5" fmla="*/ 376304 w 1081820"/>
                  <a:gd name="connsiteY5" fmla="*/ 0 h 1264428"/>
                  <a:gd name="connsiteX6" fmla="*/ 397684 w 1081820"/>
                  <a:gd name="connsiteY6" fmla="*/ 88571 h 1264428"/>
                  <a:gd name="connsiteX7" fmla="*/ 422117 w 1081820"/>
                  <a:gd name="connsiteY7" fmla="*/ 103842 h 1264428"/>
                  <a:gd name="connsiteX8" fmla="*/ 431280 w 1081820"/>
                  <a:gd name="connsiteY8" fmla="*/ 158817 h 1264428"/>
                  <a:gd name="connsiteX9" fmla="*/ 403792 w 1081820"/>
                  <a:gd name="connsiteY9" fmla="*/ 171034 h 1264428"/>
                  <a:gd name="connsiteX10" fmla="*/ 406846 w 1081820"/>
                  <a:gd name="connsiteY10" fmla="*/ 201576 h 1264428"/>
                  <a:gd name="connsiteX11" fmla="*/ 370196 w 1081820"/>
                  <a:gd name="connsiteY11" fmla="*/ 247388 h 1264428"/>
                  <a:gd name="connsiteX12" fmla="*/ 382413 w 1081820"/>
                  <a:gd name="connsiteY12" fmla="*/ 284038 h 1264428"/>
                  <a:gd name="connsiteX13" fmla="*/ 397684 w 1081820"/>
                  <a:gd name="connsiteY13" fmla="*/ 345122 h 1264428"/>
                  <a:gd name="connsiteX14" fmla="*/ 422117 w 1081820"/>
                  <a:gd name="connsiteY14" fmla="*/ 372609 h 1264428"/>
                  <a:gd name="connsiteX15" fmla="*/ 446551 w 1081820"/>
                  <a:gd name="connsiteY15" fmla="*/ 372609 h 1264428"/>
                  <a:gd name="connsiteX16" fmla="*/ 458767 w 1081820"/>
                  <a:gd name="connsiteY16" fmla="*/ 360393 h 1264428"/>
                  <a:gd name="connsiteX17" fmla="*/ 516797 w 1081820"/>
                  <a:gd name="connsiteY17" fmla="*/ 360393 h 1264428"/>
                  <a:gd name="connsiteX18" fmla="*/ 516797 w 1081820"/>
                  <a:gd name="connsiteY18" fmla="*/ 378718 h 1264428"/>
                  <a:gd name="connsiteX19" fmla="*/ 483201 w 1081820"/>
                  <a:gd name="connsiteY19" fmla="*/ 448964 h 1264428"/>
                  <a:gd name="connsiteX20" fmla="*/ 480147 w 1081820"/>
                  <a:gd name="connsiteY20" fmla="*/ 464235 h 1264428"/>
                  <a:gd name="connsiteX21" fmla="*/ 492363 w 1081820"/>
                  <a:gd name="connsiteY21" fmla="*/ 485614 h 1264428"/>
                  <a:gd name="connsiteX22" fmla="*/ 498472 w 1081820"/>
                  <a:gd name="connsiteY22" fmla="*/ 513101 h 1264428"/>
                  <a:gd name="connsiteX23" fmla="*/ 541230 w 1081820"/>
                  <a:gd name="connsiteY23" fmla="*/ 552806 h 1264428"/>
                  <a:gd name="connsiteX24" fmla="*/ 629801 w 1081820"/>
                  <a:gd name="connsiteY24" fmla="*/ 552806 h 1264428"/>
                  <a:gd name="connsiteX25" fmla="*/ 626747 w 1081820"/>
                  <a:gd name="connsiteY25" fmla="*/ 522264 h 1264428"/>
                  <a:gd name="connsiteX26" fmla="*/ 669506 w 1081820"/>
                  <a:gd name="connsiteY26" fmla="*/ 513101 h 1264428"/>
                  <a:gd name="connsiteX27" fmla="*/ 718373 w 1081820"/>
                  <a:gd name="connsiteY27" fmla="*/ 540589 h 1264428"/>
                  <a:gd name="connsiteX28" fmla="*/ 761131 w 1081820"/>
                  <a:gd name="connsiteY28" fmla="*/ 473397 h 1264428"/>
                  <a:gd name="connsiteX29" fmla="*/ 782510 w 1081820"/>
                  <a:gd name="connsiteY29" fmla="*/ 458126 h 1264428"/>
                  <a:gd name="connsiteX30" fmla="*/ 791673 w 1081820"/>
                  <a:gd name="connsiteY30" fmla="*/ 445910 h 1264428"/>
                  <a:gd name="connsiteX31" fmla="*/ 755023 w 1081820"/>
                  <a:gd name="connsiteY31" fmla="*/ 397043 h 1264428"/>
                  <a:gd name="connsiteX32" fmla="*/ 767239 w 1081820"/>
                  <a:gd name="connsiteY32" fmla="*/ 372609 h 1264428"/>
                  <a:gd name="connsiteX33" fmla="*/ 794727 w 1081820"/>
                  <a:gd name="connsiteY33" fmla="*/ 339014 h 1264428"/>
                  <a:gd name="connsiteX34" fmla="*/ 806944 w 1081820"/>
                  <a:gd name="connsiteY34" fmla="*/ 314580 h 1264428"/>
                  <a:gd name="connsiteX35" fmla="*/ 855811 w 1081820"/>
                  <a:gd name="connsiteY35" fmla="*/ 314580 h 1264428"/>
                  <a:gd name="connsiteX36" fmla="*/ 858865 w 1081820"/>
                  <a:gd name="connsiteY36" fmla="*/ 360393 h 1264428"/>
                  <a:gd name="connsiteX37" fmla="*/ 858865 w 1081820"/>
                  <a:gd name="connsiteY37" fmla="*/ 403151 h 1264428"/>
                  <a:gd name="connsiteX38" fmla="*/ 858865 w 1081820"/>
                  <a:gd name="connsiteY38" fmla="*/ 448964 h 1264428"/>
                  <a:gd name="connsiteX39" fmla="*/ 858865 w 1081820"/>
                  <a:gd name="connsiteY39" fmla="*/ 473397 h 1264428"/>
                  <a:gd name="connsiteX40" fmla="*/ 892461 w 1081820"/>
                  <a:gd name="connsiteY40" fmla="*/ 494776 h 1264428"/>
                  <a:gd name="connsiteX41" fmla="*/ 895515 w 1081820"/>
                  <a:gd name="connsiteY41" fmla="*/ 516156 h 1264428"/>
                  <a:gd name="connsiteX42" fmla="*/ 926057 w 1081820"/>
                  <a:gd name="connsiteY42" fmla="*/ 519210 h 1264428"/>
                  <a:gd name="connsiteX43" fmla="*/ 916894 w 1081820"/>
                  <a:gd name="connsiteY43" fmla="*/ 543643 h 1264428"/>
                  <a:gd name="connsiteX44" fmla="*/ 938274 w 1081820"/>
                  <a:gd name="connsiteY44" fmla="*/ 598618 h 1264428"/>
                  <a:gd name="connsiteX45" fmla="*/ 938274 w 1081820"/>
                  <a:gd name="connsiteY45" fmla="*/ 623052 h 1264428"/>
                  <a:gd name="connsiteX46" fmla="*/ 947436 w 1081820"/>
                  <a:gd name="connsiteY46" fmla="*/ 650539 h 1264428"/>
                  <a:gd name="connsiteX47" fmla="*/ 950490 w 1081820"/>
                  <a:gd name="connsiteY47" fmla="*/ 662756 h 1264428"/>
                  <a:gd name="connsiteX48" fmla="*/ 974924 w 1081820"/>
                  <a:gd name="connsiteY48" fmla="*/ 668864 h 1264428"/>
                  <a:gd name="connsiteX49" fmla="*/ 1011574 w 1081820"/>
                  <a:gd name="connsiteY49" fmla="*/ 668864 h 1264428"/>
                  <a:gd name="connsiteX50" fmla="*/ 1011574 w 1081820"/>
                  <a:gd name="connsiteY50" fmla="*/ 693298 h 1264428"/>
                  <a:gd name="connsiteX51" fmla="*/ 1066549 w 1081820"/>
                  <a:gd name="connsiteY51" fmla="*/ 699406 h 1264428"/>
                  <a:gd name="connsiteX52" fmla="*/ 1054332 w 1081820"/>
                  <a:gd name="connsiteY52" fmla="*/ 729948 h 1264428"/>
                  <a:gd name="connsiteX53" fmla="*/ 1069603 w 1081820"/>
                  <a:gd name="connsiteY53" fmla="*/ 757435 h 1264428"/>
                  <a:gd name="connsiteX54" fmla="*/ 1081820 w 1081820"/>
                  <a:gd name="connsiteY54" fmla="*/ 803248 h 1264428"/>
                  <a:gd name="connsiteX55" fmla="*/ 1020736 w 1081820"/>
                  <a:gd name="connsiteY55" fmla="*/ 827681 h 1264428"/>
                  <a:gd name="connsiteX56" fmla="*/ 1032953 w 1081820"/>
                  <a:gd name="connsiteY56" fmla="*/ 946794 h 1264428"/>
                  <a:gd name="connsiteX57" fmla="*/ 1023791 w 1081820"/>
                  <a:gd name="connsiteY57" fmla="*/ 1013986 h 1264428"/>
                  <a:gd name="connsiteX58" fmla="*/ 999357 w 1081820"/>
                  <a:gd name="connsiteY58" fmla="*/ 1056744 h 1264428"/>
                  <a:gd name="connsiteX59" fmla="*/ 929111 w 1081820"/>
                  <a:gd name="connsiteY59" fmla="*/ 1078124 h 1264428"/>
                  <a:gd name="connsiteX60" fmla="*/ 941328 w 1081820"/>
                  <a:gd name="connsiteY60" fmla="*/ 1194182 h 1264428"/>
                  <a:gd name="connsiteX61" fmla="*/ 950490 w 1081820"/>
                  <a:gd name="connsiteY61" fmla="*/ 1221670 h 1264428"/>
                  <a:gd name="connsiteX62" fmla="*/ 950490 w 1081820"/>
                  <a:gd name="connsiteY62" fmla="*/ 1252211 h 1264428"/>
                  <a:gd name="connsiteX63" fmla="*/ 932165 w 1081820"/>
                  <a:gd name="connsiteY63" fmla="*/ 1264428 h 1264428"/>
                  <a:gd name="connsiteX64" fmla="*/ 904678 w 1081820"/>
                  <a:gd name="connsiteY64" fmla="*/ 1249157 h 1264428"/>
                  <a:gd name="connsiteX65" fmla="*/ 907732 w 1081820"/>
                  <a:gd name="connsiteY65" fmla="*/ 1203345 h 1264428"/>
                  <a:gd name="connsiteX66" fmla="*/ 843594 w 1081820"/>
                  <a:gd name="connsiteY66" fmla="*/ 1151424 h 1264428"/>
                  <a:gd name="connsiteX67" fmla="*/ 816106 w 1081820"/>
                  <a:gd name="connsiteY67" fmla="*/ 1163640 h 1264428"/>
                  <a:gd name="connsiteX68" fmla="*/ 755023 w 1081820"/>
                  <a:gd name="connsiteY68" fmla="*/ 1126990 h 1264428"/>
                  <a:gd name="connsiteX69" fmla="*/ 736698 w 1081820"/>
                  <a:gd name="connsiteY69" fmla="*/ 1126990 h 1264428"/>
                  <a:gd name="connsiteX70" fmla="*/ 724481 w 1081820"/>
                  <a:gd name="connsiteY70" fmla="*/ 1093394 h 1264428"/>
                  <a:gd name="connsiteX71" fmla="*/ 703102 w 1081820"/>
                  <a:gd name="connsiteY71" fmla="*/ 1102557 h 1264428"/>
                  <a:gd name="connsiteX72" fmla="*/ 632856 w 1081820"/>
                  <a:gd name="connsiteY72" fmla="*/ 1038419 h 1264428"/>
                  <a:gd name="connsiteX73" fmla="*/ 599260 w 1081820"/>
                  <a:gd name="connsiteY73" fmla="*/ 1010932 h 1264428"/>
                  <a:gd name="connsiteX74" fmla="*/ 565779 w 1081820"/>
                  <a:gd name="connsiteY74" fmla="*/ 993075 h 1264428"/>
                  <a:gd name="connsiteX75" fmla="*/ 540467 w 1081820"/>
                  <a:gd name="connsiteY75" fmla="*/ 1022004 h 1264428"/>
                  <a:gd name="connsiteX76" fmla="*/ 506107 w 1081820"/>
                  <a:gd name="connsiteY76" fmla="*/ 1014368 h 1264428"/>
                  <a:gd name="connsiteX77" fmla="*/ 539760 w 1081820"/>
                  <a:gd name="connsiteY77" fmla="*/ 969010 h 1264428"/>
                  <a:gd name="connsiteX78" fmla="*/ 498472 w 1081820"/>
                  <a:gd name="connsiteY78" fmla="*/ 916252 h 1264428"/>
                  <a:gd name="connsiteX79" fmla="*/ 483201 w 1081820"/>
                  <a:gd name="connsiteY79" fmla="*/ 925415 h 1264428"/>
                  <a:gd name="connsiteX80" fmla="*/ 455713 w 1081820"/>
                  <a:gd name="connsiteY80" fmla="*/ 913198 h 1264428"/>
                  <a:gd name="connsiteX81" fmla="*/ 409900 w 1081820"/>
                  <a:gd name="connsiteY81" fmla="*/ 928469 h 1264428"/>
                  <a:gd name="connsiteX82" fmla="*/ 342708 w 1081820"/>
                  <a:gd name="connsiteY82" fmla="*/ 952902 h 1264428"/>
                  <a:gd name="connsiteX83" fmla="*/ 303004 w 1081820"/>
                  <a:gd name="connsiteY83" fmla="*/ 949848 h 1264428"/>
                  <a:gd name="connsiteX84" fmla="*/ 284472 w 1081820"/>
                  <a:gd name="connsiteY84" fmla="*/ 962450 h 1264428"/>
                  <a:gd name="connsiteX85" fmla="*/ 14915 w 1081820"/>
                  <a:gd name="connsiteY85" fmla="*/ 539057 h 1264428"/>
                  <a:gd name="connsiteX0" fmla="*/ 0 w 797348"/>
                  <a:gd name="connsiteY0" fmla="*/ 32302 h 1264428"/>
                  <a:gd name="connsiteX1" fmla="*/ 12424 w 797348"/>
                  <a:gd name="connsiteY1" fmla="*/ 18325 h 1264428"/>
                  <a:gd name="connsiteX2" fmla="*/ 36857 w 797348"/>
                  <a:gd name="connsiteY2" fmla="*/ 30542 h 1264428"/>
                  <a:gd name="connsiteX3" fmla="*/ 49074 w 797348"/>
                  <a:gd name="connsiteY3" fmla="*/ 45813 h 1264428"/>
                  <a:gd name="connsiteX4" fmla="*/ 70453 w 797348"/>
                  <a:gd name="connsiteY4" fmla="*/ 39705 h 1264428"/>
                  <a:gd name="connsiteX5" fmla="*/ 91832 w 797348"/>
                  <a:gd name="connsiteY5" fmla="*/ 0 h 1264428"/>
                  <a:gd name="connsiteX6" fmla="*/ 113212 w 797348"/>
                  <a:gd name="connsiteY6" fmla="*/ 88571 h 1264428"/>
                  <a:gd name="connsiteX7" fmla="*/ 137645 w 797348"/>
                  <a:gd name="connsiteY7" fmla="*/ 103842 h 1264428"/>
                  <a:gd name="connsiteX8" fmla="*/ 146808 w 797348"/>
                  <a:gd name="connsiteY8" fmla="*/ 158817 h 1264428"/>
                  <a:gd name="connsiteX9" fmla="*/ 119320 w 797348"/>
                  <a:gd name="connsiteY9" fmla="*/ 171034 h 1264428"/>
                  <a:gd name="connsiteX10" fmla="*/ 122374 w 797348"/>
                  <a:gd name="connsiteY10" fmla="*/ 201576 h 1264428"/>
                  <a:gd name="connsiteX11" fmla="*/ 85724 w 797348"/>
                  <a:gd name="connsiteY11" fmla="*/ 247388 h 1264428"/>
                  <a:gd name="connsiteX12" fmla="*/ 97941 w 797348"/>
                  <a:gd name="connsiteY12" fmla="*/ 284038 h 1264428"/>
                  <a:gd name="connsiteX13" fmla="*/ 113212 w 797348"/>
                  <a:gd name="connsiteY13" fmla="*/ 345122 h 1264428"/>
                  <a:gd name="connsiteX14" fmla="*/ 137645 w 797348"/>
                  <a:gd name="connsiteY14" fmla="*/ 372609 h 1264428"/>
                  <a:gd name="connsiteX15" fmla="*/ 162079 w 797348"/>
                  <a:gd name="connsiteY15" fmla="*/ 372609 h 1264428"/>
                  <a:gd name="connsiteX16" fmla="*/ 174295 w 797348"/>
                  <a:gd name="connsiteY16" fmla="*/ 360393 h 1264428"/>
                  <a:gd name="connsiteX17" fmla="*/ 232325 w 797348"/>
                  <a:gd name="connsiteY17" fmla="*/ 360393 h 1264428"/>
                  <a:gd name="connsiteX18" fmla="*/ 232325 w 797348"/>
                  <a:gd name="connsiteY18" fmla="*/ 378718 h 1264428"/>
                  <a:gd name="connsiteX19" fmla="*/ 198729 w 797348"/>
                  <a:gd name="connsiteY19" fmla="*/ 448964 h 1264428"/>
                  <a:gd name="connsiteX20" fmla="*/ 195675 w 797348"/>
                  <a:gd name="connsiteY20" fmla="*/ 464235 h 1264428"/>
                  <a:gd name="connsiteX21" fmla="*/ 207891 w 797348"/>
                  <a:gd name="connsiteY21" fmla="*/ 485614 h 1264428"/>
                  <a:gd name="connsiteX22" fmla="*/ 214000 w 797348"/>
                  <a:gd name="connsiteY22" fmla="*/ 513101 h 1264428"/>
                  <a:gd name="connsiteX23" fmla="*/ 256758 w 797348"/>
                  <a:gd name="connsiteY23" fmla="*/ 552806 h 1264428"/>
                  <a:gd name="connsiteX24" fmla="*/ 345329 w 797348"/>
                  <a:gd name="connsiteY24" fmla="*/ 552806 h 1264428"/>
                  <a:gd name="connsiteX25" fmla="*/ 342275 w 797348"/>
                  <a:gd name="connsiteY25" fmla="*/ 522264 h 1264428"/>
                  <a:gd name="connsiteX26" fmla="*/ 385034 w 797348"/>
                  <a:gd name="connsiteY26" fmla="*/ 513101 h 1264428"/>
                  <a:gd name="connsiteX27" fmla="*/ 433901 w 797348"/>
                  <a:gd name="connsiteY27" fmla="*/ 540589 h 1264428"/>
                  <a:gd name="connsiteX28" fmla="*/ 476659 w 797348"/>
                  <a:gd name="connsiteY28" fmla="*/ 473397 h 1264428"/>
                  <a:gd name="connsiteX29" fmla="*/ 498038 w 797348"/>
                  <a:gd name="connsiteY29" fmla="*/ 458126 h 1264428"/>
                  <a:gd name="connsiteX30" fmla="*/ 507201 w 797348"/>
                  <a:gd name="connsiteY30" fmla="*/ 445910 h 1264428"/>
                  <a:gd name="connsiteX31" fmla="*/ 470551 w 797348"/>
                  <a:gd name="connsiteY31" fmla="*/ 397043 h 1264428"/>
                  <a:gd name="connsiteX32" fmla="*/ 482767 w 797348"/>
                  <a:gd name="connsiteY32" fmla="*/ 372609 h 1264428"/>
                  <a:gd name="connsiteX33" fmla="*/ 510255 w 797348"/>
                  <a:gd name="connsiteY33" fmla="*/ 339014 h 1264428"/>
                  <a:gd name="connsiteX34" fmla="*/ 522472 w 797348"/>
                  <a:gd name="connsiteY34" fmla="*/ 314580 h 1264428"/>
                  <a:gd name="connsiteX35" fmla="*/ 571339 w 797348"/>
                  <a:gd name="connsiteY35" fmla="*/ 314580 h 1264428"/>
                  <a:gd name="connsiteX36" fmla="*/ 574393 w 797348"/>
                  <a:gd name="connsiteY36" fmla="*/ 360393 h 1264428"/>
                  <a:gd name="connsiteX37" fmla="*/ 574393 w 797348"/>
                  <a:gd name="connsiteY37" fmla="*/ 403151 h 1264428"/>
                  <a:gd name="connsiteX38" fmla="*/ 574393 w 797348"/>
                  <a:gd name="connsiteY38" fmla="*/ 448964 h 1264428"/>
                  <a:gd name="connsiteX39" fmla="*/ 574393 w 797348"/>
                  <a:gd name="connsiteY39" fmla="*/ 473397 h 1264428"/>
                  <a:gd name="connsiteX40" fmla="*/ 607989 w 797348"/>
                  <a:gd name="connsiteY40" fmla="*/ 494776 h 1264428"/>
                  <a:gd name="connsiteX41" fmla="*/ 611043 w 797348"/>
                  <a:gd name="connsiteY41" fmla="*/ 516156 h 1264428"/>
                  <a:gd name="connsiteX42" fmla="*/ 641585 w 797348"/>
                  <a:gd name="connsiteY42" fmla="*/ 519210 h 1264428"/>
                  <a:gd name="connsiteX43" fmla="*/ 632422 w 797348"/>
                  <a:gd name="connsiteY43" fmla="*/ 543643 h 1264428"/>
                  <a:gd name="connsiteX44" fmla="*/ 653802 w 797348"/>
                  <a:gd name="connsiteY44" fmla="*/ 598618 h 1264428"/>
                  <a:gd name="connsiteX45" fmla="*/ 653802 w 797348"/>
                  <a:gd name="connsiteY45" fmla="*/ 623052 h 1264428"/>
                  <a:gd name="connsiteX46" fmla="*/ 662964 w 797348"/>
                  <a:gd name="connsiteY46" fmla="*/ 650539 h 1264428"/>
                  <a:gd name="connsiteX47" fmla="*/ 666018 w 797348"/>
                  <a:gd name="connsiteY47" fmla="*/ 662756 h 1264428"/>
                  <a:gd name="connsiteX48" fmla="*/ 690452 w 797348"/>
                  <a:gd name="connsiteY48" fmla="*/ 668864 h 1264428"/>
                  <a:gd name="connsiteX49" fmla="*/ 727102 w 797348"/>
                  <a:gd name="connsiteY49" fmla="*/ 668864 h 1264428"/>
                  <a:gd name="connsiteX50" fmla="*/ 727102 w 797348"/>
                  <a:gd name="connsiteY50" fmla="*/ 693298 h 1264428"/>
                  <a:gd name="connsiteX51" fmla="*/ 782077 w 797348"/>
                  <a:gd name="connsiteY51" fmla="*/ 699406 h 1264428"/>
                  <a:gd name="connsiteX52" fmla="*/ 769860 w 797348"/>
                  <a:gd name="connsiteY52" fmla="*/ 729948 h 1264428"/>
                  <a:gd name="connsiteX53" fmla="*/ 785131 w 797348"/>
                  <a:gd name="connsiteY53" fmla="*/ 757435 h 1264428"/>
                  <a:gd name="connsiteX54" fmla="*/ 797348 w 797348"/>
                  <a:gd name="connsiteY54" fmla="*/ 803248 h 1264428"/>
                  <a:gd name="connsiteX55" fmla="*/ 736264 w 797348"/>
                  <a:gd name="connsiteY55" fmla="*/ 827681 h 1264428"/>
                  <a:gd name="connsiteX56" fmla="*/ 748481 w 797348"/>
                  <a:gd name="connsiteY56" fmla="*/ 946794 h 1264428"/>
                  <a:gd name="connsiteX57" fmla="*/ 739319 w 797348"/>
                  <a:gd name="connsiteY57" fmla="*/ 1013986 h 1264428"/>
                  <a:gd name="connsiteX58" fmla="*/ 714885 w 797348"/>
                  <a:gd name="connsiteY58" fmla="*/ 1056744 h 1264428"/>
                  <a:gd name="connsiteX59" fmla="*/ 644639 w 797348"/>
                  <a:gd name="connsiteY59" fmla="*/ 1078124 h 1264428"/>
                  <a:gd name="connsiteX60" fmla="*/ 656856 w 797348"/>
                  <a:gd name="connsiteY60" fmla="*/ 1194182 h 1264428"/>
                  <a:gd name="connsiteX61" fmla="*/ 666018 w 797348"/>
                  <a:gd name="connsiteY61" fmla="*/ 1221670 h 1264428"/>
                  <a:gd name="connsiteX62" fmla="*/ 666018 w 797348"/>
                  <a:gd name="connsiteY62" fmla="*/ 1252211 h 1264428"/>
                  <a:gd name="connsiteX63" fmla="*/ 647693 w 797348"/>
                  <a:gd name="connsiteY63" fmla="*/ 1264428 h 1264428"/>
                  <a:gd name="connsiteX64" fmla="*/ 620206 w 797348"/>
                  <a:gd name="connsiteY64" fmla="*/ 1249157 h 1264428"/>
                  <a:gd name="connsiteX65" fmla="*/ 623260 w 797348"/>
                  <a:gd name="connsiteY65" fmla="*/ 1203345 h 1264428"/>
                  <a:gd name="connsiteX66" fmla="*/ 559122 w 797348"/>
                  <a:gd name="connsiteY66" fmla="*/ 1151424 h 1264428"/>
                  <a:gd name="connsiteX67" fmla="*/ 531634 w 797348"/>
                  <a:gd name="connsiteY67" fmla="*/ 1163640 h 1264428"/>
                  <a:gd name="connsiteX68" fmla="*/ 470551 w 797348"/>
                  <a:gd name="connsiteY68" fmla="*/ 1126990 h 1264428"/>
                  <a:gd name="connsiteX69" fmla="*/ 452226 w 797348"/>
                  <a:gd name="connsiteY69" fmla="*/ 1126990 h 1264428"/>
                  <a:gd name="connsiteX70" fmla="*/ 440009 w 797348"/>
                  <a:gd name="connsiteY70" fmla="*/ 1093394 h 1264428"/>
                  <a:gd name="connsiteX71" fmla="*/ 418630 w 797348"/>
                  <a:gd name="connsiteY71" fmla="*/ 1102557 h 1264428"/>
                  <a:gd name="connsiteX72" fmla="*/ 348384 w 797348"/>
                  <a:gd name="connsiteY72" fmla="*/ 1038419 h 1264428"/>
                  <a:gd name="connsiteX73" fmla="*/ 314788 w 797348"/>
                  <a:gd name="connsiteY73" fmla="*/ 1010932 h 1264428"/>
                  <a:gd name="connsiteX74" fmla="*/ 281307 w 797348"/>
                  <a:gd name="connsiteY74" fmla="*/ 993075 h 1264428"/>
                  <a:gd name="connsiteX75" fmla="*/ 255995 w 797348"/>
                  <a:gd name="connsiteY75" fmla="*/ 1022004 h 1264428"/>
                  <a:gd name="connsiteX76" fmla="*/ 221635 w 797348"/>
                  <a:gd name="connsiteY76" fmla="*/ 1014368 h 1264428"/>
                  <a:gd name="connsiteX77" fmla="*/ 255288 w 797348"/>
                  <a:gd name="connsiteY77" fmla="*/ 969010 h 1264428"/>
                  <a:gd name="connsiteX78" fmla="*/ 214000 w 797348"/>
                  <a:gd name="connsiteY78" fmla="*/ 916252 h 1264428"/>
                  <a:gd name="connsiteX79" fmla="*/ 198729 w 797348"/>
                  <a:gd name="connsiteY79" fmla="*/ 925415 h 1264428"/>
                  <a:gd name="connsiteX80" fmla="*/ 171241 w 797348"/>
                  <a:gd name="connsiteY80" fmla="*/ 913198 h 1264428"/>
                  <a:gd name="connsiteX81" fmla="*/ 125428 w 797348"/>
                  <a:gd name="connsiteY81" fmla="*/ 928469 h 1264428"/>
                  <a:gd name="connsiteX82" fmla="*/ 58236 w 797348"/>
                  <a:gd name="connsiteY82" fmla="*/ 952902 h 1264428"/>
                  <a:gd name="connsiteX83" fmla="*/ 18532 w 797348"/>
                  <a:gd name="connsiteY83" fmla="*/ 949848 h 1264428"/>
                  <a:gd name="connsiteX84" fmla="*/ 0 w 797348"/>
                  <a:gd name="connsiteY84" fmla="*/ 962450 h 12644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</a:cxnLst>
                <a:rect l="l" t="t" r="r" b="b"/>
                <a:pathLst>
                  <a:path w="797348" h="1264428">
                    <a:moveTo>
                      <a:pt x="0" y="32302"/>
                    </a:moveTo>
                    <a:lnTo>
                      <a:pt x="12424" y="18325"/>
                    </a:lnTo>
                    <a:lnTo>
                      <a:pt x="36857" y="30542"/>
                    </a:lnTo>
                    <a:lnTo>
                      <a:pt x="49074" y="45813"/>
                    </a:lnTo>
                    <a:lnTo>
                      <a:pt x="70453" y="39705"/>
                    </a:lnTo>
                    <a:lnTo>
                      <a:pt x="91832" y="0"/>
                    </a:lnTo>
                    <a:lnTo>
                      <a:pt x="113212" y="88571"/>
                    </a:lnTo>
                    <a:lnTo>
                      <a:pt x="137645" y="103842"/>
                    </a:lnTo>
                    <a:lnTo>
                      <a:pt x="146808" y="158817"/>
                    </a:lnTo>
                    <a:lnTo>
                      <a:pt x="119320" y="171034"/>
                    </a:lnTo>
                    <a:lnTo>
                      <a:pt x="122374" y="201576"/>
                    </a:lnTo>
                    <a:lnTo>
                      <a:pt x="85724" y="247388"/>
                    </a:lnTo>
                    <a:lnTo>
                      <a:pt x="97941" y="284038"/>
                    </a:lnTo>
                    <a:lnTo>
                      <a:pt x="113212" y="345122"/>
                    </a:lnTo>
                    <a:lnTo>
                      <a:pt x="137645" y="372609"/>
                    </a:lnTo>
                    <a:lnTo>
                      <a:pt x="162079" y="372609"/>
                    </a:lnTo>
                    <a:lnTo>
                      <a:pt x="174295" y="360393"/>
                    </a:lnTo>
                    <a:lnTo>
                      <a:pt x="232325" y="360393"/>
                    </a:lnTo>
                    <a:lnTo>
                      <a:pt x="232325" y="378718"/>
                    </a:lnTo>
                    <a:lnTo>
                      <a:pt x="198729" y="448964"/>
                    </a:lnTo>
                    <a:lnTo>
                      <a:pt x="195675" y="464235"/>
                    </a:lnTo>
                    <a:lnTo>
                      <a:pt x="207891" y="485614"/>
                    </a:lnTo>
                    <a:lnTo>
                      <a:pt x="214000" y="513101"/>
                    </a:lnTo>
                    <a:lnTo>
                      <a:pt x="256758" y="552806"/>
                    </a:lnTo>
                    <a:lnTo>
                      <a:pt x="345329" y="552806"/>
                    </a:lnTo>
                    <a:lnTo>
                      <a:pt x="342275" y="522264"/>
                    </a:lnTo>
                    <a:lnTo>
                      <a:pt x="385034" y="513101"/>
                    </a:lnTo>
                    <a:lnTo>
                      <a:pt x="433901" y="540589"/>
                    </a:lnTo>
                    <a:lnTo>
                      <a:pt x="476659" y="473397"/>
                    </a:lnTo>
                    <a:lnTo>
                      <a:pt x="498038" y="458126"/>
                    </a:lnTo>
                    <a:lnTo>
                      <a:pt x="507201" y="445910"/>
                    </a:lnTo>
                    <a:lnTo>
                      <a:pt x="470551" y="397043"/>
                    </a:lnTo>
                    <a:lnTo>
                      <a:pt x="482767" y="372609"/>
                    </a:lnTo>
                    <a:lnTo>
                      <a:pt x="510255" y="339014"/>
                    </a:lnTo>
                    <a:lnTo>
                      <a:pt x="522472" y="314580"/>
                    </a:lnTo>
                    <a:lnTo>
                      <a:pt x="571339" y="314580"/>
                    </a:lnTo>
                    <a:lnTo>
                      <a:pt x="574393" y="360393"/>
                    </a:lnTo>
                    <a:lnTo>
                      <a:pt x="574393" y="403151"/>
                    </a:lnTo>
                    <a:lnTo>
                      <a:pt x="574393" y="448964"/>
                    </a:lnTo>
                    <a:lnTo>
                      <a:pt x="574393" y="473397"/>
                    </a:lnTo>
                    <a:lnTo>
                      <a:pt x="607989" y="494776"/>
                    </a:lnTo>
                    <a:lnTo>
                      <a:pt x="611043" y="516156"/>
                    </a:lnTo>
                    <a:lnTo>
                      <a:pt x="641585" y="519210"/>
                    </a:lnTo>
                    <a:lnTo>
                      <a:pt x="632422" y="543643"/>
                    </a:lnTo>
                    <a:lnTo>
                      <a:pt x="653802" y="598618"/>
                    </a:lnTo>
                    <a:lnTo>
                      <a:pt x="653802" y="623052"/>
                    </a:lnTo>
                    <a:lnTo>
                      <a:pt x="662964" y="650539"/>
                    </a:lnTo>
                    <a:lnTo>
                      <a:pt x="666018" y="662756"/>
                    </a:lnTo>
                    <a:lnTo>
                      <a:pt x="690452" y="668864"/>
                    </a:lnTo>
                    <a:lnTo>
                      <a:pt x="727102" y="668864"/>
                    </a:lnTo>
                    <a:lnTo>
                      <a:pt x="727102" y="693298"/>
                    </a:lnTo>
                    <a:lnTo>
                      <a:pt x="782077" y="699406"/>
                    </a:lnTo>
                    <a:lnTo>
                      <a:pt x="769860" y="729948"/>
                    </a:lnTo>
                    <a:lnTo>
                      <a:pt x="785131" y="757435"/>
                    </a:lnTo>
                    <a:lnTo>
                      <a:pt x="797348" y="803248"/>
                    </a:lnTo>
                    <a:lnTo>
                      <a:pt x="736264" y="827681"/>
                    </a:lnTo>
                    <a:lnTo>
                      <a:pt x="748481" y="946794"/>
                    </a:lnTo>
                    <a:lnTo>
                      <a:pt x="739319" y="1013986"/>
                    </a:lnTo>
                    <a:lnTo>
                      <a:pt x="714885" y="1056744"/>
                    </a:lnTo>
                    <a:lnTo>
                      <a:pt x="644639" y="1078124"/>
                    </a:lnTo>
                    <a:lnTo>
                      <a:pt x="656856" y="1194182"/>
                    </a:lnTo>
                    <a:lnTo>
                      <a:pt x="666018" y="1221670"/>
                    </a:lnTo>
                    <a:lnTo>
                      <a:pt x="666018" y="1252211"/>
                    </a:lnTo>
                    <a:lnTo>
                      <a:pt x="647693" y="1264428"/>
                    </a:lnTo>
                    <a:lnTo>
                      <a:pt x="620206" y="1249157"/>
                    </a:lnTo>
                    <a:lnTo>
                      <a:pt x="623260" y="1203345"/>
                    </a:lnTo>
                    <a:lnTo>
                      <a:pt x="559122" y="1151424"/>
                    </a:lnTo>
                    <a:lnTo>
                      <a:pt x="531634" y="1163640"/>
                    </a:lnTo>
                    <a:lnTo>
                      <a:pt x="470551" y="1126990"/>
                    </a:lnTo>
                    <a:lnTo>
                      <a:pt x="452226" y="1126990"/>
                    </a:lnTo>
                    <a:lnTo>
                      <a:pt x="440009" y="1093394"/>
                    </a:lnTo>
                    <a:lnTo>
                      <a:pt x="418630" y="1102557"/>
                    </a:lnTo>
                    <a:lnTo>
                      <a:pt x="348384" y="1038419"/>
                    </a:lnTo>
                    <a:lnTo>
                      <a:pt x="314788" y="1010932"/>
                    </a:lnTo>
                    <a:lnTo>
                      <a:pt x="281307" y="993075"/>
                    </a:lnTo>
                    <a:lnTo>
                      <a:pt x="255995" y="1022004"/>
                    </a:lnTo>
                    <a:lnTo>
                      <a:pt x="221635" y="1014368"/>
                    </a:lnTo>
                    <a:lnTo>
                      <a:pt x="255288" y="969010"/>
                    </a:lnTo>
                    <a:lnTo>
                      <a:pt x="214000" y="916252"/>
                    </a:lnTo>
                    <a:lnTo>
                      <a:pt x="198729" y="925415"/>
                    </a:lnTo>
                    <a:lnTo>
                      <a:pt x="171241" y="913198"/>
                    </a:lnTo>
                    <a:lnTo>
                      <a:pt x="125428" y="928469"/>
                    </a:lnTo>
                    <a:lnTo>
                      <a:pt x="58236" y="952902"/>
                    </a:lnTo>
                    <a:lnTo>
                      <a:pt x="18532" y="949848"/>
                    </a:lnTo>
                    <a:lnTo>
                      <a:pt x="0" y="962450"/>
                    </a:lnTo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56" name="フリーフォーム: 図形 655">
                <a:extLst>
                  <a:ext uri="{FF2B5EF4-FFF2-40B4-BE49-F238E27FC236}">
                    <a16:creationId xmlns:a16="http://schemas.microsoft.com/office/drawing/2014/main" id="{D97777A7-3143-C4B9-335B-FCF36F025F18}"/>
                  </a:ext>
                </a:extLst>
              </p:cNvPr>
              <p:cNvSpPr/>
              <p:nvPr/>
            </p:nvSpPr>
            <p:spPr>
              <a:xfrm>
                <a:off x="756284" y="3765178"/>
                <a:ext cx="2025682" cy="1926420"/>
              </a:xfrm>
              <a:custGeom>
                <a:avLst/>
                <a:gdLst>
                  <a:gd name="connsiteX0" fmla="*/ 4368164 w 5053964"/>
                  <a:gd name="connsiteY0" fmla="*/ 0 h 4806316"/>
                  <a:gd name="connsiteX1" fmla="*/ 4482464 w 5053964"/>
                  <a:gd name="connsiteY1" fmla="*/ 85724 h 4806316"/>
                  <a:gd name="connsiteX2" fmla="*/ 4806316 w 5053964"/>
                  <a:gd name="connsiteY2" fmla="*/ 47624 h 4806316"/>
                  <a:gd name="connsiteX3" fmla="*/ 5053964 w 5053964"/>
                  <a:gd name="connsiteY3" fmla="*/ 95252 h 4806316"/>
                  <a:gd name="connsiteX4" fmla="*/ 4872990 w 5053964"/>
                  <a:gd name="connsiteY4" fmla="*/ 161924 h 4806316"/>
                  <a:gd name="connsiteX5" fmla="*/ 4845108 w 5053964"/>
                  <a:gd name="connsiteY5" fmla="*/ 186092 h 4806316"/>
                  <a:gd name="connsiteX6" fmla="*/ 4846320 w 5053964"/>
                  <a:gd name="connsiteY6" fmla="*/ 173356 h 4806316"/>
                  <a:gd name="connsiteX7" fmla="*/ 4732020 w 5053964"/>
                  <a:gd name="connsiteY7" fmla="*/ 173356 h 4806316"/>
                  <a:gd name="connsiteX8" fmla="*/ 4648200 w 5053964"/>
                  <a:gd name="connsiteY8" fmla="*/ 234316 h 4806316"/>
                  <a:gd name="connsiteX9" fmla="*/ 4754880 w 5053964"/>
                  <a:gd name="connsiteY9" fmla="*/ 462916 h 4806316"/>
                  <a:gd name="connsiteX10" fmla="*/ 4968240 w 5053964"/>
                  <a:gd name="connsiteY10" fmla="*/ 622936 h 4806316"/>
                  <a:gd name="connsiteX11" fmla="*/ 5036820 w 5053964"/>
                  <a:gd name="connsiteY11" fmla="*/ 729616 h 4806316"/>
                  <a:gd name="connsiteX12" fmla="*/ 5021580 w 5053964"/>
                  <a:gd name="connsiteY12" fmla="*/ 790576 h 4806316"/>
                  <a:gd name="connsiteX13" fmla="*/ 5036820 w 5053964"/>
                  <a:gd name="connsiteY13" fmla="*/ 828676 h 4806316"/>
                  <a:gd name="connsiteX14" fmla="*/ 4975860 w 5053964"/>
                  <a:gd name="connsiteY14" fmla="*/ 904876 h 4806316"/>
                  <a:gd name="connsiteX15" fmla="*/ 4975860 w 5053964"/>
                  <a:gd name="connsiteY15" fmla="*/ 1224916 h 4806316"/>
                  <a:gd name="connsiteX16" fmla="*/ 4747260 w 5053964"/>
                  <a:gd name="connsiteY16" fmla="*/ 1308736 h 4806316"/>
                  <a:gd name="connsiteX17" fmla="*/ 4572000 w 5053964"/>
                  <a:gd name="connsiteY17" fmla="*/ 1384936 h 4806316"/>
                  <a:gd name="connsiteX18" fmla="*/ 4533900 w 5053964"/>
                  <a:gd name="connsiteY18" fmla="*/ 1445896 h 4806316"/>
                  <a:gd name="connsiteX19" fmla="*/ 4587240 w 5053964"/>
                  <a:gd name="connsiteY19" fmla="*/ 1453516 h 4806316"/>
                  <a:gd name="connsiteX20" fmla="*/ 4625340 w 5053964"/>
                  <a:gd name="connsiteY20" fmla="*/ 1598296 h 4806316"/>
                  <a:gd name="connsiteX21" fmla="*/ 4503420 w 5053964"/>
                  <a:gd name="connsiteY21" fmla="*/ 1689736 h 4806316"/>
                  <a:gd name="connsiteX22" fmla="*/ 4456930 w 5053964"/>
                  <a:gd name="connsiteY22" fmla="*/ 1915540 h 4806316"/>
                  <a:gd name="connsiteX23" fmla="*/ 4368164 w 5053964"/>
                  <a:gd name="connsiteY23" fmla="*/ 1885952 h 4806316"/>
                  <a:gd name="connsiteX24" fmla="*/ 4206240 w 5053964"/>
                  <a:gd name="connsiteY24" fmla="*/ 1981200 h 4806316"/>
                  <a:gd name="connsiteX25" fmla="*/ 4044316 w 5053964"/>
                  <a:gd name="connsiteY25" fmla="*/ 1866900 h 4806316"/>
                  <a:gd name="connsiteX26" fmla="*/ 3930016 w 5053964"/>
                  <a:gd name="connsiteY26" fmla="*/ 1933576 h 4806316"/>
                  <a:gd name="connsiteX27" fmla="*/ 3787140 w 5053964"/>
                  <a:gd name="connsiteY27" fmla="*/ 1914524 h 4806316"/>
                  <a:gd name="connsiteX28" fmla="*/ 3729990 w 5053964"/>
                  <a:gd name="connsiteY28" fmla="*/ 1838324 h 4806316"/>
                  <a:gd name="connsiteX29" fmla="*/ 3653790 w 5053964"/>
                  <a:gd name="connsiteY29" fmla="*/ 1866900 h 4806316"/>
                  <a:gd name="connsiteX30" fmla="*/ 3520440 w 5053964"/>
                  <a:gd name="connsiteY30" fmla="*/ 1981200 h 4806316"/>
                  <a:gd name="connsiteX31" fmla="*/ 3501390 w 5053964"/>
                  <a:gd name="connsiteY31" fmla="*/ 2076452 h 4806316"/>
                  <a:gd name="connsiteX32" fmla="*/ 3368040 w 5053964"/>
                  <a:gd name="connsiteY32" fmla="*/ 2247900 h 4806316"/>
                  <a:gd name="connsiteX33" fmla="*/ 3310890 w 5053964"/>
                  <a:gd name="connsiteY33" fmla="*/ 2343152 h 4806316"/>
                  <a:gd name="connsiteX34" fmla="*/ 3206116 w 5053964"/>
                  <a:gd name="connsiteY34" fmla="*/ 2409824 h 4806316"/>
                  <a:gd name="connsiteX35" fmla="*/ 3082290 w 5053964"/>
                  <a:gd name="connsiteY35" fmla="*/ 2409824 h 4806316"/>
                  <a:gd name="connsiteX36" fmla="*/ 2929890 w 5053964"/>
                  <a:gd name="connsiteY36" fmla="*/ 2619376 h 4806316"/>
                  <a:gd name="connsiteX37" fmla="*/ 3177540 w 5053964"/>
                  <a:gd name="connsiteY37" fmla="*/ 2705100 h 4806316"/>
                  <a:gd name="connsiteX38" fmla="*/ 3187064 w 5053964"/>
                  <a:gd name="connsiteY38" fmla="*/ 2809876 h 4806316"/>
                  <a:gd name="connsiteX39" fmla="*/ 3072764 w 5053964"/>
                  <a:gd name="connsiteY39" fmla="*/ 2809876 h 4806316"/>
                  <a:gd name="connsiteX40" fmla="*/ 3025140 w 5053964"/>
                  <a:gd name="connsiteY40" fmla="*/ 2886076 h 4806316"/>
                  <a:gd name="connsiteX41" fmla="*/ 2872740 w 5053964"/>
                  <a:gd name="connsiteY41" fmla="*/ 2838452 h 4806316"/>
                  <a:gd name="connsiteX42" fmla="*/ 2644140 w 5053964"/>
                  <a:gd name="connsiteY42" fmla="*/ 2981324 h 4806316"/>
                  <a:gd name="connsiteX43" fmla="*/ 2406016 w 5053964"/>
                  <a:gd name="connsiteY43" fmla="*/ 2971800 h 4806316"/>
                  <a:gd name="connsiteX44" fmla="*/ 2291716 w 5053964"/>
                  <a:gd name="connsiteY44" fmla="*/ 2924176 h 4806316"/>
                  <a:gd name="connsiteX45" fmla="*/ 2272664 w 5053964"/>
                  <a:gd name="connsiteY45" fmla="*/ 3000376 h 4806316"/>
                  <a:gd name="connsiteX46" fmla="*/ 2186940 w 5053964"/>
                  <a:gd name="connsiteY46" fmla="*/ 3076576 h 4806316"/>
                  <a:gd name="connsiteX47" fmla="*/ 2120264 w 5053964"/>
                  <a:gd name="connsiteY47" fmla="*/ 2981324 h 4806316"/>
                  <a:gd name="connsiteX48" fmla="*/ 1977390 w 5053964"/>
                  <a:gd name="connsiteY48" fmla="*/ 3019424 h 4806316"/>
                  <a:gd name="connsiteX49" fmla="*/ 1920240 w 5053964"/>
                  <a:gd name="connsiteY49" fmla="*/ 2990852 h 4806316"/>
                  <a:gd name="connsiteX50" fmla="*/ 1872616 w 5053964"/>
                  <a:gd name="connsiteY50" fmla="*/ 3076576 h 4806316"/>
                  <a:gd name="connsiteX51" fmla="*/ 1786890 w 5053964"/>
                  <a:gd name="connsiteY51" fmla="*/ 2952752 h 4806316"/>
                  <a:gd name="connsiteX52" fmla="*/ 1710690 w 5053964"/>
                  <a:gd name="connsiteY52" fmla="*/ 2952752 h 4806316"/>
                  <a:gd name="connsiteX53" fmla="*/ 1710690 w 5053964"/>
                  <a:gd name="connsiteY53" fmla="*/ 3067052 h 4806316"/>
                  <a:gd name="connsiteX54" fmla="*/ 1663064 w 5053964"/>
                  <a:gd name="connsiteY54" fmla="*/ 3171824 h 4806316"/>
                  <a:gd name="connsiteX55" fmla="*/ 1463040 w 5053964"/>
                  <a:gd name="connsiteY55" fmla="*/ 3276600 h 4806316"/>
                  <a:gd name="connsiteX56" fmla="*/ 1405890 w 5053964"/>
                  <a:gd name="connsiteY56" fmla="*/ 3352800 h 4806316"/>
                  <a:gd name="connsiteX57" fmla="*/ 1472564 w 5053964"/>
                  <a:gd name="connsiteY57" fmla="*/ 3390900 h 4806316"/>
                  <a:gd name="connsiteX58" fmla="*/ 1348740 w 5053964"/>
                  <a:gd name="connsiteY58" fmla="*/ 3648076 h 4806316"/>
                  <a:gd name="connsiteX59" fmla="*/ 1405890 w 5053964"/>
                  <a:gd name="connsiteY59" fmla="*/ 3724276 h 4806316"/>
                  <a:gd name="connsiteX60" fmla="*/ 1348740 w 5053964"/>
                  <a:gd name="connsiteY60" fmla="*/ 3867152 h 4806316"/>
                  <a:gd name="connsiteX61" fmla="*/ 1205864 w 5053964"/>
                  <a:gd name="connsiteY61" fmla="*/ 3990976 h 4806316"/>
                  <a:gd name="connsiteX62" fmla="*/ 1158240 w 5053964"/>
                  <a:gd name="connsiteY62" fmla="*/ 4000500 h 4806316"/>
                  <a:gd name="connsiteX63" fmla="*/ 1101090 w 5053964"/>
                  <a:gd name="connsiteY63" fmla="*/ 4086224 h 4806316"/>
                  <a:gd name="connsiteX64" fmla="*/ 1167764 w 5053964"/>
                  <a:gd name="connsiteY64" fmla="*/ 4114800 h 4806316"/>
                  <a:gd name="connsiteX65" fmla="*/ 1197658 w 5053964"/>
                  <a:gd name="connsiteY65" fmla="*/ 4211956 h 4806316"/>
                  <a:gd name="connsiteX66" fmla="*/ 1089660 w 5053964"/>
                  <a:gd name="connsiteY66" fmla="*/ 4211956 h 4806316"/>
                  <a:gd name="connsiteX67" fmla="*/ 1059180 w 5053964"/>
                  <a:gd name="connsiteY67" fmla="*/ 4272916 h 4806316"/>
                  <a:gd name="connsiteX68" fmla="*/ 990600 w 5053964"/>
                  <a:gd name="connsiteY68" fmla="*/ 4356736 h 4806316"/>
                  <a:gd name="connsiteX69" fmla="*/ 960120 w 5053964"/>
                  <a:gd name="connsiteY69" fmla="*/ 4417696 h 4806316"/>
                  <a:gd name="connsiteX70" fmla="*/ 1051560 w 5053964"/>
                  <a:gd name="connsiteY70" fmla="*/ 4539616 h 4806316"/>
                  <a:gd name="connsiteX71" fmla="*/ 1028700 w 5053964"/>
                  <a:gd name="connsiteY71" fmla="*/ 4570096 h 4806316"/>
                  <a:gd name="connsiteX72" fmla="*/ 975360 w 5053964"/>
                  <a:gd name="connsiteY72" fmla="*/ 4608196 h 4806316"/>
                  <a:gd name="connsiteX73" fmla="*/ 868680 w 5053964"/>
                  <a:gd name="connsiteY73" fmla="*/ 4775836 h 4806316"/>
                  <a:gd name="connsiteX74" fmla="*/ 746760 w 5053964"/>
                  <a:gd name="connsiteY74" fmla="*/ 4707256 h 4806316"/>
                  <a:gd name="connsiteX75" fmla="*/ 640080 w 5053964"/>
                  <a:gd name="connsiteY75" fmla="*/ 4730116 h 4806316"/>
                  <a:gd name="connsiteX76" fmla="*/ 647700 w 5053964"/>
                  <a:gd name="connsiteY76" fmla="*/ 4806316 h 4806316"/>
                  <a:gd name="connsiteX77" fmla="*/ 426720 w 5053964"/>
                  <a:gd name="connsiteY77" fmla="*/ 4806316 h 4806316"/>
                  <a:gd name="connsiteX78" fmla="*/ 320040 w 5053964"/>
                  <a:gd name="connsiteY78" fmla="*/ 4707256 h 4806316"/>
                  <a:gd name="connsiteX79" fmla="*/ 304800 w 5053964"/>
                  <a:gd name="connsiteY79" fmla="*/ 4638676 h 4806316"/>
                  <a:gd name="connsiteX80" fmla="*/ 274320 w 5053964"/>
                  <a:gd name="connsiteY80" fmla="*/ 4585336 h 4806316"/>
                  <a:gd name="connsiteX81" fmla="*/ 281940 w 5053964"/>
                  <a:gd name="connsiteY81" fmla="*/ 4547236 h 4806316"/>
                  <a:gd name="connsiteX82" fmla="*/ 365760 w 5053964"/>
                  <a:gd name="connsiteY82" fmla="*/ 4371976 h 4806316"/>
                  <a:gd name="connsiteX83" fmla="*/ 365760 w 5053964"/>
                  <a:gd name="connsiteY83" fmla="*/ 4326256 h 4806316"/>
                  <a:gd name="connsiteX84" fmla="*/ 220980 w 5053964"/>
                  <a:gd name="connsiteY84" fmla="*/ 4326256 h 4806316"/>
                  <a:gd name="connsiteX85" fmla="*/ 190500 w 5053964"/>
                  <a:gd name="connsiteY85" fmla="*/ 4356736 h 4806316"/>
                  <a:gd name="connsiteX86" fmla="*/ 129540 w 5053964"/>
                  <a:gd name="connsiteY86" fmla="*/ 4356736 h 4806316"/>
                  <a:gd name="connsiteX87" fmla="*/ 68580 w 5053964"/>
                  <a:gd name="connsiteY87" fmla="*/ 4288156 h 4806316"/>
                  <a:gd name="connsiteX88" fmla="*/ 30480 w 5053964"/>
                  <a:gd name="connsiteY88" fmla="*/ 4135756 h 4806316"/>
                  <a:gd name="connsiteX89" fmla="*/ 0 w 5053964"/>
                  <a:gd name="connsiteY89" fmla="*/ 4044316 h 4806316"/>
                  <a:gd name="connsiteX90" fmla="*/ 91440 w 5053964"/>
                  <a:gd name="connsiteY90" fmla="*/ 3930016 h 4806316"/>
                  <a:gd name="connsiteX91" fmla="*/ 83820 w 5053964"/>
                  <a:gd name="connsiteY91" fmla="*/ 3853816 h 4806316"/>
                  <a:gd name="connsiteX92" fmla="*/ 152400 w 5053964"/>
                  <a:gd name="connsiteY92" fmla="*/ 3823336 h 4806316"/>
                  <a:gd name="connsiteX93" fmla="*/ 129540 w 5053964"/>
                  <a:gd name="connsiteY93" fmla="*/ 3686176 h 4806316"/>
                  <a:gd name="connsiteX94" fmla="*/ 68580 w 5053964"/>
                  <a:gd name="connsiteY94" fmla="*/ 3648076 h 4806316"/>
                  <a:gd name="connsiteX95" fmla="*/ 15474 w 5053964"/>
                  <a:gd name="connsiteY95" fmla="*/ 3428062 h 4806316"/>
                  <a:gd name="connsiteX96" fmla="*/ 24764 w 5053964"/>
                  <a:gd name="connsiteY96" fmla="*/ 3390900 h 4806316"/>
                  <a:gd name="connsiteX97" fmla="*/ 272416 w 5053964"/>
                  <a:gd name="connsiteY97" fmla="*/ 3448052 h 4806316"/>
                  <a:gd name="connsiteX98" fmla="*/ 453390 w 5053964"/>
                  <a:gd name="connsiteY98" fmla="*/ 3352800 h 4806316"/>
                  <a:gd name="connsiteX99" fmla="*/ 586740 w 5053964"/>
                  <a:gd name="connsiteY99" fmla="*/ 3267076 h 4806316"/>
                  <a:gd name="connsiteX100" fmla="*/ 624840 w 5053964"/>
                  <a:gd name="connsiteY100" fmla="*/ 3152776 h 4806316"/>
                  <a:gd name="connsiteX101" fmla="*/ 701040 w 5053964"/>
                  <a:gd name="connsiteY101" fmla="*/ 3143252 h 4806316"/>
                  <a:gd name="connsiteX102" fmla="*/ 777240 w 5053964"/>
                  <a:gd name="connsiteY102" fmla="*/ 3019424 h 4806316"/>
                  <a:gd name="connsiteX103" fmla="*/ 843916 w 5053964"/>
                  <a:gd name="connsiteY103" fmla="*/ 2952752 h 4806316"/>
                  <a:gd name="connsiteX104" fmla="*/ 958216 w 5053964"/>
                  <a:gd name="connsiteY104" fmla="*/ 2867024 h 4806316"/>
                  <a:gd name="connsiteX105" fmla="*/ 996316 w 5053964"/>
                  <a:gd name="connsiteY105" fmla="*/ 2771776 h 4806316"/>
                  <a:gd name="connsiteX106" fmla="*/ 1062990 w 5053964"/>
                  <a:gd name="connsiteY106" fmla="*/ 2733676 h 4806316"/>
                  <a:gd name="connsiteX107" fmla="*/ 1167764 w 5053964"/>
                  <a:gd name="connsiteY107" fmla="*/ 2619376 h 4806316"/>
                  <a:gd name="connsiteX108" fmla="*/ 1263016 w 5053964"/>
                  <a:gd name="connsiteY108" fmla="*/ 2533652 h 4806316"/>
                  <a:gd name="connsiteX109" fmla="*/ 1434464 w 5053964"/>
                  <a:gd name="connsiteY109" fmla="*/ 2352676 h 4806316"/>
                  <a:gd name="connsiteX110" fmla="*/ 1758316 w 5053964"/>
                  <a:gd name="connsiteY110" fmla="*/ 2076452 h 4806316"/>
                  <a:gd name="connsiteX111" fmla="*/ 1948816 w 5053964"/>
                  <a:gd name="connsiteY111" fmla="*/ 2047876 h 4806316"/>
                  <a:gd name="connsiteX112" fmla="*/ 2025016 w 5053964"/>
                  <a:gd name="connsiteY112" fmla="*/ 1885952 h 4806316"/>
                  <a:gd name="connsiteX113" fmla="*/ 2196464 w 5053964"/>
                  <a:gd name="connsiteY113" fmla="*/ 1685924 h 4806316"/>
                  <a:gd name="connsiteX114" fmla="*/ 2244090 w 5053964"/>
                  <a:gd name="connsiteY114" fmla="*/ 1552576 h 4806316"/>
                  <a:gd name="connsiteX115" fmla="*/ 2491740 w 5053964"/>
                  <a:gd name="connsiteY115" fmla="*/ 1362076 h 4806316"/>
                  <a:gd name="connsiteX116" fmla="*/ 2787016 w 5053964"/>
                  <a:gd name="connsiteY116" fmla="*/ 1209676 h 4806316"/>
                  <a:gd name="connsiteX117" fmla="*/ 2948940 w 5053964"/>
                  <a:gd name="connsiteY117" fmla="*/ 1152524 h 4806316"/>
                  <a:gd name="connsiteX118" fmla="*/ 3025140 w 5053964"/>
                  <a:gd name="connsiteY118" fmla="*/ 1009652 h 4806316"/>
                  <a:gd name="connsiteX119" fmla="*/ 3053716 w 5053964"/>
                  <a:gd name="connsiteY119" fmla="*/ 771524 h 4806316"/>
                  <a:gd name="connsiteX120" fmla="*/ 2910840 w 5053964"/>
                  <a:gd name="connsiteY120" fmla="*/ 619124 h 4806316"/>
                  <a:gd name="connsiteX121" fmla="*/ 3063240 w 5053964"/>
                  <a:gd name="connsiteY121" fmla="*/ 561976 h 4806316"/>
                  <a:gd name="connsiteX122" fmla="*/ 3206116 w 5053964"/>
                  <a:gd name="connsiteY122" fmla="*/ 590552 h 4806316"/>
                  <a:gd name="connsiteX123" fmla="*/ 3310890 w 5053964"/>
                  <a:gd name="connsiteY123" fmla="*/ 561976 h 4806316"/>
                  <a:gd name="connsiteX124" fmla="*/ 3244216 w 5053964"/>
                  <a:gd name="connsiteY124" fmla="*/ 457200 h 4806316"/>
                  <a:gd name="connsiteX125" fmla="*/ 3387090 w 5053964"/>
                  <a:gd name="connsiteY125" fmla="*/ 438152 h 4806316"/>
                  <a:gd name="connsiteX126" fmla="*/ 3491864 w 5053964"/>
                  <a:gd name="connsiteY126" fmla="*/ 323852 h 4806316"/>
                  <a:gd name="connsiteX127" fmla="*/ 3977640 w 5053964"/>
                  <a:gd name="connsiteY127" fmla="*/ 314324 h 4806316"/>
                  <a:gd name="connsiteX128" fmla="*/ 3949064 w 5053964"/>
                  <a:gd name="connsiteY128" fmla="*/ 200024 h 4806316"/>
                  <a:gd name="connsiteX129" fmla="*/ 4120516 w 5053964"/>
                  <a:gd name="connsiteY129" fmla="*/ 190500 h 4806316"/>
                  <a:gd name="connsiteX130" fmla="*/ 4177664 w 5053964"/>
                  <a:gd name="connsiteY130" fmla="*/ 161924 h 4806316"/>
                  <a:gd name="connsiteX131" fmla="*/ 4244340 w 5053964"/>
                  <a:gd name="connsiteY131" fmla="*/ 47624 h 48063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</a:cxnLst>
                <a:rect l="l" t="t" r="r" b="b"/>
                <a:pathLst>
                  <a:path w="5053964" h="4806316">
                    <a:moveTo>
                      <a:pt x="4368164" y="0"/>
                    </a:moveTo>
                    <a:lnTo>
                      <a:pt x="4482464" y="85724"/>
                    </a:lnTo>
                    <a:lnTo>
                      <a:pt x="4806316" y="47624"/>
                    </a:lnTo>
                    <a:lnTo>
                      <a:pt x="5053964" y="95252"/>
                    </a:lnTo>
                    <a:lnTo>
                      <a:pt x="4872990" y="161924"/>
                    </a:lnTo>
                    <a:lnTo>
                      <a:pt x="4845108" y="186092"/>
                    </a:lnTo>
                    <a:lnTo>
                      <a:pt x="4846320" y="173356"/>
                    </a:lnTo>
                    <a:lnTo>
                      <a:pt x="4732020" y="173356"/>
                    </a:lnTo>
                    <a:lnTo>
                      <a:pt x="4648200" y="234316"/>
                    </a:lnTo>
                    <a:lnTo>
                      <a:pt x="4754880" y="462916"/>
                    </a:lnTo>
                    <a:lnTo>
                      <a:pt x="4968240" y="622936"/>
                    </a:lnTo>
                    <a:lnTo>
                      <a:pt x="5036820" y="729616"/>
                    </a:lnTo>
                    <a:lnTo>
                      <a:pt x="5021580" y="790576"/>
                    </a:lnTo>
                    <a:lnTo>
                      <a:pt x="5036820" y="828676"/>
                    </a:lnTo>
                    <a:lnTo>
                      <a:pt x="4975860" y="904876"/>
                    </a:lnTo>
                    <a:lnTo>
                      <a:pt x="4975860" y="1224916"/>
                    </a:lnTo>
                    <a:lnTo>
                      <a:pt x="4747260" y="1308736"/>
                    </a:lnTo>
                    <a:lnTo>
                      <a:pt x="4572000" y="1384936"/>
                    </a:lnTo>
                    <a:lnTo>
                      <a:pt x="4533900" y="1445896"/>
                    </a:lnTo>
                    <a:lnTo>
                      <a:pt x="4587240" y="1453516"/>
                    </a:lnTo>
                    <a:lnTo>
                      <a:pt x="4625340" y="1598296"/>
                    </a:lnTo>
                    <a:lnTo>
                      <a:pt x="4503420" y="1689736"/>
                    </a:lnTo>
                    <a:lnTo>
                      <a:pt x="4456930" y="1915540"/>
                    </a:lnTo>
                    <a:lnTo>
                      <a:pt x="4368164" y="1885952"/>
                    </a:lnTo>
                    <a:lnTo>
                      <a:pt x="4206240" y="1981200"/>
                    </a:lnTo>
                    <a:lnTo>
                      <a:pt x="4044316" y="1866900"/>
                    </a:lnTo>
                    <a:lnTo>
                      <a:pt x="3930016" y="1933576"/>
                    </a:lnTo>
                    <a:lnTo>
                      <a:pt x="3787140" y="1914524"/>
                    </a:lnTo>
                    <a:lnTo>
                      <a:pt x="3729990" y="1838324"/>
                    </a:lnTo>
                    <a:lnTo>
                      <a:pt x="3653790" y="1866900"/>
                    </a:lnTo>
                    <a:lnTo>
                      <a:pt x="3520440" y="1981200"/>
                    </a:lnTo>
                    <a:lnTo>
                      <a:pt x="3501390" y="2076452"/>
                    </a:lnTo>
                    <a:lnTo>
                      <a:pt x="3368040" y="2247900"/>
                    </a:lnTo>
                    <a:lnTo>
                      <a:pt x="3310890" y="2343152"/>
                    </a:lnTo>
                    <a:lnTo>
                      <a:pt x="3206116" y="2409824"/>
                    </a:lnTo>
                    <a:lnTo>
                      <a:pt x="3082290" y="2409824"/>
                    </a:lnTo>
                    <a:lnTo>
                      <a:pt x="2929890" y="2619376"/>
                    </a:lnTo>
                    <a:lnTo>
                      <a:pt x="3177540" y="2705100"/>
                    </a:lnTo>
                    <a:lnTo>
                      <a:pt x="3187064" y="2809876"/>
                    </a:lnTo>
                    <a:lnTo>
                      <a:pt x="3072764" y="2809876"/>
                    </a:lnTo>
                    <a:lnTo>
                      <a:pt x="3025140" y="2886076"/>
                    </a:lnTo>
                    <a:lnTo>
                      <a:pt x="2872740" y="2838452"/>
                    </a:lnTo>
                    <a:lnTo>
                      <a:pt x="2644140" y="2981324"/>
                    </a:lnTo>
                    <a:lnTo>
                      <a:pt x="2406016" y="2971800"/>
                    </a:lnTo>
                    <a:lnTo>
                      <a:pt x="2291716" y="2924176"/>
                    </a:lnTo>
                    <a:lnTo>
                      <a:pt x="2272664" y="3000376"/>
                    </a:lnTo>
                    <a:lnTo>
                      <a:pt x="2186940" y="3076576"/>
                    </a:lnTo>
                    <a:lnTo>
                      <a:pt x="2120264" y="2981324"/>
                    </a:lnTo>
                    <a:lnTo>
                      <a:pt x="1977390" y="3019424"/>
                    </a:lnTo>
                    <a:lnTo>
                      <a:pt x="1920240" y="2990852"/>
                    </a:lnTo>
                    <a:lnTo>
                      <a:pt x="1872616" y="3076576"/>
                    </a:lnTo>
                    <a:lnTo>
                      <a:pt x="1786890" y="2952752"/>
                    </a:lnTo>
                    <a:lnTo>
                      <a:pt x="1710690" y="2952752"/>
                    </a:lnTo>
                    <a:lnTo>
                      <a:pt x="1710690" y="3067052"/>
                    </a:lnTo>
                    <a:lnTo>
                      <a:pt x="1663064" y="3171824"/>
                    </a:lnTo>
                    <a:lnTo>
                      <a:pt x="1463040" y="3276600"/>
                    </a:lnTo>
                    <a:lnTo>
                      <a:pt x="1405890" y="3352800"/>
                    </a:lnTo>
                    <a:lnTo>
                      <a:pt x="1472564" y="3390900"/>
                    </a:lnTo>
                    <a:lnTo>
                      <a:pt x="1348740" y="3648076"/>
                    </a:lnTo>
                    <a:lnTo>
                      <a:pt x="1405890" y="3724276"/>
                    </a:lnTo>
                    <a:lnTo>
                      <a:pt x="1348740" y="3867152"/>
                    </a:lnTo>
                    <a:lnTo>
                      <a:pt x="1205864" y="3990976"/>
                    </a:lnTo>
                    <a:lnTo>
                      <a:pt x="1158240" y="4000500"/>
                    </a:lnTo>
                    <a:lnTo>
                      <a:pt x="1101090" y="4086224"/>
                    </a:lnTo>
                    <a:lnTo>
                      <a:pt x="1167764" y="4114800"/>
                    </a:lnTo>
                    <a:lnTo>
                      <a:pt x="1197658" y="4211956"/>
                    </a:lnTo>
                    <a:lnTo>
                      <a:pt x="1089660" y="4211956"/>
                    </a:lnTo>
                    <a:lnTo>
                      <a:pt x="1059180" y="4272916"/>
                    </a:lnTo>
                    <a:lnTo>
                      <a:pt x="990600" y="4356736"/>
                    </a:lnTo>
                    <a:lnTo>
                      <a:pt x="960120" y="4417696"/>
                    </a:lnTo>
                    <a:lnTo>
                      <a:pt x="1051560" y="4539616"/>
                    </a:lnTo>
                    <a:lnTo>
                      <a:pt x="1028700" y="4570096"/>
                    </a:lnTo>
                    <a:lnTo>
                      <a:pt x="975360" y="4608196"/>
                    </a:lnTo>
                    <a:lnTo>
                      <a:pt x="868680" y="4775836"/>
                    </a:lnTo>
                    <a:lnTo>
                      <a:pt x="746760" y="4707256"/>
                    </a:lnTo>
                    <a:lnTo>
                      <a:pt x="640080" y="4730116"/>
                    </a:lnTo>
                    <a:lnTo>
                      <a:pt x="647700" y="4806316"/>
                    </a:lnTo>
                    <a:lnTo>
                      <a:pt x="426720" y="4806316"/>
                    </a:lnTo>
                    <a:lnTo>
                      <a:pt x="320040" y="4707256"/>
                    </a:lnTo>
                    <a:lnTo>
                      <a:pt x="304800" y="4638676"/>
                    </a:lnTo>
                    <a:lnTo>
                      <a:pt x="274320" y="4585336"/>
                    </a:lnTo>
                    <a:lnTo>
                      <a:pt x="281940" y="4547236"/>
                    </a:lnTo>
                    <a:lnTo>
                      <a:pt x="365760" y="4371976"/>
                    </a:lnTo>
                    <a:lnTo>
                      <a:pt x="365760" y="4326256"/>
                    </a:lnTo>
                    <a:lnTo>
                      <a:pt x="220980" y="4326256"/>
                    </a:lnTo>
                    <a:lnTo>
                      <a:pt x="190500" y="4356736"/>
                    </a:lnTo>
                    <a:lnTo>
                      <a:pt x="129540" y="4356736"/>
                    </a:lnTo>
                    <a:lnTo>
                      <a:pt x="68580" y="4288156"/>
                    </a:lnTo>
                    <a:lnTo>
                      <a:pt x="30480" y="4135756"/>
                    </a:lnTo>
                    <a:lnTo>
                      <a:pt x="0" y="4044316"/>
                    </a:lnTo>
                    <a:lnTo>
                      <a:pt x="91440" y="3930016"/>
                    </a:lnTo>
                    <a:lnTo>
                      <a:pt x="83820" y="3853816"/>
                    </a:lnTo>
                    <a:lnTo>
                      <a:pt x="152400" y="3823336"/>
                    </a:lnTo>
                    <a:lnTo>
                      <a:pt x="129540" y="3686176"/>
                    </a:lnTo>
                    <a:lnTo>
                      <a:pt x="68580" y="3648076"/>
                    </a:lnTo>
                    <a:lnTo>
                      <a:pt x="15474" y="3428062"/>
                    </a:lnTo>
                    <a:lnTo>
                      <a:pt x="24764" y="3390900"/>
                    </a:lnTo>
                    <a:lnTo>
                      <a:pt x="272416" y="3448052"/>
                    </a:lnTo>
                    <a:lnTo>
                      <a:pt x="453390" y="3352800"/>
                    </a:lnTo>
                    <a:lnTo>
                      <a:pt x="586740" y="3267076"/>
                    </a:lnTo>
                    <a:lnTo>
                      <a:pt x="624840" y="3152776"/>
                    </a:lnTo>
                    <a:lnTo>
                      <a:pt x="701040" y="3143252"/>
                    </a:lnTo>
                    <a:lnTo>
                      <a:pt x="777240" y="3019424"/>
                    </a:lnTo>
                    <a:lnTo>
                      <a:pt x="843916" y="2952752"/>
                    </a:lnTo>
                    <a:lnTo>
                      <a:pt x="958216" y="2867024"/>
                    </a:lnTo>
                    <a:lnTo>
                      <a:pt x="996316" y="2771776"/>
                    </a:lnTo>
                    <a:lnTo>
                      <a:pt x="1062990" y="2733676"/>
                    </a:lnTo>
                    <a:lnTo>
                      <a:pt x="1167764" y="2619376"/>
                    </a:lnTo>
                    <a:lnTo>
                      <a:pt x="1263016" y="2533652"/>
                    </a:lnTo>
                    <a:lnTo>
                      <a:pt x="1434464" y="2352676"/>
                    </a:lnTo>
                    <a:lnTo>
                      <a:pt x="1758316" y="2076452"/>
                    </a:lnTo>
                    <a:lnTo>
                      <a:pt x="1948816" y="2047876"/>
                    </a:lnTo>
                    <a:lnTo>
                      <a:pt x="2025016" y="1885952"/>
                    </a:lnTo>
                    <a:lnTo>
                      <a:pt x="2196464" y="1685924"/>
                    </a:lnTo>
                    <a:lnTo>
                      <a:pt x="2244090" y="1552576"/>
                    </a:lnTo>
                    <a:lnTo>
                      <a:pt x="2491740" y="1362076"/>
                    </a:lnTo>
                    <a:lnTo>
                      <a:pt x="2787016" y="1209676"/>
                    </a:lnTo>
                    <a:lnTo>
                      <a:pt x="2948940" y="1152524"/>
                    </a:lnTo>
                    <a:lnTo>
                      <a:pt x="3025140" y="1009652"/>
                    </a:lnTo>
                    <a:lnTo>
                      <a:pt x="3053716" y="771524"/>
                    </a:lnTo>
                    <a:lnTo>
                      <a:pt x="2910840" y="619124"/>
                    </a:lnTo>
                    <a:lnTo>
                      <a:pt x="3063240" y="561976"/>
                    </a:lnTo>
                    <a:lnTo>
                      <a:pt x="3206116" y="590552"/>
                    </a:lnTo>
                    <a:lnTo>
                      <a:pt x="3310890" y="561976"/>
                    </a:lnTo>
                    <a:lnTo>
                      <a:pt x="3244216" y="457200"/>
                    </a:lnTo>
                    <a:lnTo>
                      <a:pt x="3387090" y="438152"/>
                    </a:lnTo>
                    <a:lnTo>
                      <a:pt x="3491864" y="323852"/>
                    </a:lnTo>
                    <a:lnTo>
                      <a:pt x="3977640" y="314324"/>
                    </a:lnTo>
                    <a:lnTo>
                      <a:pt x="3949064" y="200024"/>
                    </a:lnTo>
                    <a:lnTo>
                      <a:pt x="4120516" y="190500"/>
                    </a:lnTo>
                    <a:lnTo>
                      <a:pt x="4177664" y="161924"/>
                    </a:lnTo>
                    <a:lnTo>
                      <a:pt x="4244340" y="47624"/>
                    </a:ln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57" name="フリーフォーム: 図形 656">
                <a:extLst>
                  <a:ext uri="{FF2B5EF4-FFF2-40B4-BE49-F238E27FC236}">
                    <a16:creationId xmlns:a16="http://schemas.microsoft.com/office/drawing/2014/main" id="{7B653B27-4EED-AEF5-C9F1-58C4B7F663C2}"/>
                  </a:ext>
                </a:extLst>
              </p:cNvPr>
              <p:cNvSpPr/>
              <p:nvPr/>
            </p:nvSpPr>
            <p:spPr>
              <a:xfrm>
                <a:off x="2712223" y="4149245"/>
                <a:ext cx="665428" cy="1345363"/>
              </a:xfrm>
              <a:custGeom>
                <a:avLst/>
                <a:gdLst>
                  <a:gd name="connsiteX0" fmla="*/ 417158 w 665428"/>
                  <a:gd name="connsiteY0" fmla="*/ 0 h 1345363"/>
                  <a:gd name="connsiteX1" fmla="*/ 502675 w 665428"/>
                  <a:gd name="connsiteY1" fmla="*/ 27488 h 1345363"/>
                  <a:gd name="connsiteX2" fmla="*/ 542379 w 665428"/>
                  <a:gd name="connsiteY2" fmla="*/ 24433 h 1345363"/>
                  <a:gd name="connsiteX3" fmla="*/ 643167 w 665428"/>
                  <a:gd name="connsiteY3" fmla="*/ 64138 h 1345363"/>
                  <a:gd name="connsiteX4" fmla="*/ 665428 w 665428"/>
                  <a:gd name="connsiteY4" fmla="*/ 110684 h 1345363"/>
                  <a:gd name="connsiteX5" fmla="*/ 665428 w 665428"/>
                  <a:gd name="connsiteY5" fmla="*/ 1345363 h 1345363"/>
                  <a:gd name="connsiteX6" fmla="*/ 633495 w 665428"/>
                  <a:gd name="connsiteY6" fmla="*/ 1345363 h 1345363"/>
                  <a:gd name="connsiteX7" fmla="*/ 610589 w 665428"/>
                  <a:gd name="connsiteY7" fmla="*/ 1312276 h 1345363"/>
                  <a:gd name="connsiteX8" fmla="*/ 595318 w 665428"/>
                  <a:gd name="connsiteY8" fmla="*/ 1276644 h 1345363"/>
                  <a:gd name="connsiteX9" fmla="*/ 580047 w 665428"/>
                  <a:gd name="connsiteY9" fmla="*/ 1271554 h 1345363"/>
                  <a:gd name="connsiteX10" fmla="*/ 562231 w 665428"/>
                  <a:gd name="connsiteY10" fmla="*/ 1263919 h 1345363"/>
                  <a:gd name="connsiteX11" fmla="*/ 529144 w 665428"/>
                  <a:gd name="connsiteY11" fmla="*/ 1241012 h 1345363"/>
                  <a:gd name="connsiteX12" fmla="*/ 511328 w 665428"/>
                  <a:gd name="connsiteY12" fmla="*/ 1248648 h 1345363"/>
                  <a:gd name="connsiteX13" fmla="*/ 498603 w 665428"/>
                  <a:gd name="connsiteY13" fmla="*/ 1269009 h 1345363"/>
                  <a:gd name="connsiteX14" fmla="*/ 470606 w 665428"/>
                  <a:gd name="connsiteY14" fmla="*/ 1248648 h 1345363"/>
                  <a:gd name="connsiteX15" fmla="*/ 419703 w 665428"/>
                  <a:gd name="connsiteY15" fmla="*/ 1256283 h 1345363"/>
                  <a:gd name="connsiteX16" fmla="*/ 409522 w 665428"/>
                  <a:gd name="connsiteY16" fmla="*/ 1274099 h 1345363"/>
                  <a:gd name="connsiteX17" fmla="*/ 396797 w 665428"/>
                  <a:gd name="connsiteY17" fmla="*/ 1299551 h 1345363"/>
                  <a:gd name="connsiteX18" fmla="*/ 343348 w 665428"/>
                  <a:gd name="connsiteY18" fmla="*/ 1302096 h 1345363"/>
                  <a:gd name="connsiteX19" fmla="*/ 305171 w 665428"/>
                  <a:gd name="connsiteY19" fmla="*/ 1304641 h 1345363"/>
                  <a:gd name="connsiteX20" fmla="*/ 297536 w 665428"/>
                  <a:gd name="connsiteY20" fmla="*/ 1325002 h 1345363"/>
                  <a:gd name="connsiteX21" fmla="*/ 259358 w 665428"/>
                  <a:gd name="connsiteY21" fmla="*/ 1340273 h 1345363"/>
                  <a:gd name="connsiteX22" fmla="*/ 231362 w 665428"/>
                  <a:gd name="connsiteY22" fmla="*/ 1325002 h 1345363"/>
                  <a:gd name="connsiteX23" fmla="*/ 208455 w 665428"/>
                  <a:gd name="connsiteY23" fmla="*/ 1289370 h 1345363"/>
                  <a:gd name="connsiteX24" fmla="*/ 228817 w 665428"/>
                  <a:gd name="connsiteY24" fmla="*/ 1251193 h 1345363"/>
                  <a:gd name="connsiteX25" fmla="*/ 218636 w 665428"/>
                  <a:gd name="connsiteY25" fmla="*/ 1179929 h 1345363"/>
                  <a:gd name="connsiteX26" fmla="*/ 185549 w 665428"/>
                  <a:gd name="connsiteY26" fmla="*/ 1131571 h 1345363"/>
                  <a:gd name="connsiteX27" fmla="*/ 165188 w 665428"/>
                  <a:gd name="connsiteY27" fmla="*/ 1121391 h 1345363"/>
                  <a:gd name="connsiteX28" fmla="*/ 144827 w 665428"/>
                  <a:gd name="connsiteY28" fmla="*/ 1078123 h 1345363"/>
                  <a:gd name="connsiteX29" fmla="*/ 160098 w 665428"/>
                  <a:gd name="connsiteY29" fmla="*/ 1001769 h 1345363"/>
                  <a:gd name="connsiteX30" fmla="*/ 142282 w 665428"/>
                  <a:gd name="connsiteY30" fmla="*/ 996678 h 1345363"/>
                  <a:gd name="connsiteX31" fmla="*/ 104104 w 665428"/>
                  <a:gd name="connsiteY31" fmla="*/ 925414 h 1345363"/>
                  <a:gd name="connsiteX32" fmla="*/ 132101 w 665428"/>
                  <a:gd name="connsiteY32" fmla="*/ 787977 h 1345363"/>
                  <a:gd name="connsiteX33" fmla="*/ 71017 w 665428"/>
                  <a:gd name="connsiteY33" fmla="*/ 759980 h 1345363"/>
                  <a:gd name="connsiteX34" fmla="*/ 27750 w 665428"/>
                  <a:gd name="connsiteY34" fmla="*/ 675990 h 1345363"/>
                  <a:gd name="connsiteX35" fmla="*/ 48111 w 665428"/>
                  <a:gd name="connsiteY35" fmla="*/ 612362 h 1345363"/>
                  <a:gd name="connsiteX36" fmla="*/ 32840 w 665428"/>
                  <a:gd name="connsiteY36" fmla="*/ 571639 h 1345363"/>
                  <a:gd name="connsiteX37" fmla="*/ 68472 w 665428"/>
                  <a:gd name="connsiteY37" fmla="*/ 520737 h 1345363"/>
                  <a:gd name="connsiteX38" fmla="*/ 60837 w 665428"/>
                  <a:gd name="connsiteY38" fmla="*/ 497830 h 1345363"/>
                  <a:gd name="connsiteX39" fmla="*/ 37930 w 665428"/>
                  <a:gd name="connsiteY39" fmla="*/ 477469 h 1345363"/>
                  <a:gd name="connsiteX40" fmla="*/ 4844 w 665428"/>
                  <a:gd name="connsiteY40" fmla="*/ 441837 h 1345363"/>
                  <a:gd name="connsiteX41" fmla="*/ 0 w 665428"/>
                  <a:gd name="connsiteY41" fmla="*/ 412776 h 1345363"/>
                  <a:gd name="connsiteX42" fmla="*/ 26223 w 665428"/>
                  <a:gd name="connsiteY42" fmla="*/ 397043 h 1345363"/>
                  <a:gd name="connsiteX43" fmla="*/ 20114 w 665428"/>
                  <a:gd name="connsiteY43" fmla="*/ 363447 h 1345363"/>
                  <a:gd name="connsiteX44" fmla="*/ 38439 w 665428"/>
                  <a:gd name="connsiteY44" fmla="*/ 357338 h 1345363"/>
                  <a:gd name="connsiteX45" fmla="*/ 56765 w 665428"/>
                  <a:gd name="connsiteY45" fmla="*/ 369555 h 1345363"/>
                  <a:gd name="connsiteX46" fmla="*/ 78144 w 665428"/>
                  <a:gd name="connsiteY46" fmla="*/ 354284 h 1345363"/>
                  <a:gd name="connsiteX47" fmla="*/ 130065 w 665428"/>
                  <a:gd name="connsiteY47" fmla="*/ 357338 h 1345363"/>
                  <a:gd name="connsiteX48" fmla="*/ 166715 w 665428"/>
                  <a:gd name="connsiteY48" fmla="*/ 329851 h 1345363"/>
                  <a:gd name="connsiteX49" fmla="*/ 157552 w 665428"/>
                  <a:gd name="connsiteY49" fmla="*/ 235171 h 1345363"/>
                  <a:gd name="connsiteX50" fmla="*/ 212528 w 665428"/>
                  <a:gd name="connsiteY50" fmla="*/ 253496 h 1345363"/>
                  <a:gd name="connsiteX51" fmla="*/ 316370 w 665428"/>
                  <a:gd name="connsiteY51" fmla="*/ 226009 h 1345363"/>
                  <a:gd name="connsiteX52" fmla="*/ 291936 w 665428"/>
                  <a:gd name="connsiteY52" fmla="*/ 177142 h 1345363"/>
                  <a:gd name="connsiteX53" fmla="*/ 304153 w 665428"/>
                  <a:gd name="connsiteY53" fmla="*/ 152709 h 1345363"/>
                  <a:gd name="connsiteX54" fmla="*/ 349966 w 665428"/>
                  <a:gd name="connsiteY54" fmla="*/ 143546 h 1345363"/>
                  <a:gd name="connsiteX55" fmla="*/ 359128 w 665428"/>
                  <a:gd name="connsiteY55" fmla="*/ 109950 h 1345363"/>
                  <a:gd name="connsiteX56" fmla="*/ 371345 w 665428"/>
                  <a:gd name="connsiteY56" fmla="*/ 51921 h 1345363"/>
                  <a:gd name="connsiteX57" fmla="*/ 395778 w 665428"/>
                  <a:gd name="connsiteY57" fmla="*/ 3054 h 1345363"/>
                  <a:gd name="connsiteX0" fmla="*/ 417158 w 1131115"/>
                  <a:gd name="connsiteY0" fmla="*/ 0 h 1345363"/>
                  <a:gd name="connsiteX1" fmla="*/ 502675 w 1131115"/>
                  <a:gd name="connsiteY1" fmla="*/ 27488 h 1345363"/>
                  <a:gd name="connsiteX2" fmla="*/ 542379 w 1131115"/>
                  <a:gd name="connsiteY2" fmla="*/ 24433 h 1345363"/>
                  <a:gd name="connsiteX3" fmla="*/ 643167 w 1131115"/>
                  <a:gd name="connsiteY3" fmla="*/ 64138 h 1345363"/>
                  <a:gd name="connsiteX4" fmla="*/ 665428 w 1131115"/>
                  <a:gd name="connsiteY4" fmla="*/ 110684 h 1345363"/>
                  <a:gd name="connsiteX5" fmla="*/ 1131115 w 1131115"/>
                  <a:gd name="connsiteY5" fmla="*/ 508480 h 1345363"/>
                  <a:gd name="connsiteX6" fmla="*/ 665428 w 1131115"/>
                  <a:gd name="connsiteY6" fmla="*/ 1345363 h 1345363"/>
                  <a:gd name="connsiteX7" fmla="*/ 633495 w 1131115"/>
                  <a:gd name="connsiteY7" fmla="*/ 1345363 h 1345363"/>
                  <a:gd name="connsiteX8" fmla="*/ 610589 w 1131115"/>
                  <a:gd name="connsiteY8" fmla="*/ 1312276 h 1345363"/>
                  <a:gd name="connsiteX9" fmla="*/ 595318 w 1131115"/>
                  <a:gd name="connsiteY9" fmla="*/ 1276644 h 1345363"/>
                  <a:gd name="connsiteX10" fmla="*/ 580047 w 1131115"/>
                  <a:gd name="connsiteY10" fmla="*/ 1271554 h 1345363"/>
                  <a:gd name="connsiteX11" fmla="*/ 562231 w 1131115"/>
                  <a:gd name="connsiteY11" fmla="*/ 1263919 h 1345363"/>
                  <a:gd name="connsiteX12" fmla="*/ 529144 w 1131115"/>
                  <a:gd name="connsiteY12" fmla="*/ 1241012 h 1345363"/>
                  <a:gd name="connsiteX13" fmla="*/ 511328 w 1131115"/>
                  <a:gd name="connsiteY13" fmla="*/ 1248648 h 1345363"/>
                  <a:gd name="connsiteX14" fmla="*/ 498603 w 1131115"/>
                  <a:gd name="connsiteY14" fmla="*/ 1269009 h 1345363"/>
                  <a:gd name="connsiteX15" fmla="*/ 470606 w 1131115"/>
                  <a:gd name="connsiteY15" fmla="*/ 1248648 h 1345363"/>
                  <a:gd name="connsiteX16" fmla="*/ 419703 w 1131115"/>
                  <a:gd name="connsiteY16" fmla="*/ 1256283 h 1345363"/>
                  <a:gd name="connsiteX17" fmla="*/ 409522 w 1131115"/>
                  <a:gd name="connsiteY17" fmla="*/ 1274099 h 1345363"/>
                  <a:gd name="connsiteX18" fmla="*/ 396797 w 1131115"/>
                  <a:gd name="connsiteY18" fmla="*/ 1299551 h 1345363"/>
                  <a:gd name="connsiteX19" fmla="*/ 343348 w 1131115"/>
                  <a:gd name="connsiteY19" fmla="*/ 1302096 h 1345363"/>
                  <a:gd name="connsiteX20" fmla="*/ 305171 w 1131115"/>
                  <a:gd name="connsiteY20" fmla="*/ 1304641 h 1345363"/>
                  <a:gd name="connsiteX21" fmla="*/ 297536 w 1131115"/>
                  <a:gd name="connsiteY21" fmla="*/ 1325002 h 1345363"/>
                  <a:gd name="connsiteX22" fmla="*/ 259358 w 1131115"/>
                  <a:gd name="connsiteY22" fmla="*/ 1340273 h 1345363"/>
                  <a:gd name="connsiteX23" fmla="*/ 231362 w 1131115"/>
                  <a:gd name="connsiteY23" fmla="*/ 1325002 h 1345363"/>
                  <a:gd name="connsiteX24" fmla="*/ 208455 w 1131115"/>
                  <a:gd name="connsiteY24" fmla="*/ 1289370 h 1345363"/>
                  <a:gd name="connsiteX25" fmla="*/ 228817 w 1131115"/>
                  <a:gd name="connsiteY25" fmla="*/ 1251193 h 1345363"/>
                  <a:gd name="connsiteX26" fmla="*/ 218636 w 1131115"/>
                  <a:gd name="connsiteY26" fmla="*/ 1179929 h 1345363"/>
                  <a:gd name="connsiteX27" fmla="*/ 185549 w 1131115"/>
                  <a:gd name="connsiteY27" fmla="*/ 1131571 h 1345363"/>
                  <a:gd name="connsiteX28" fmla="*/ 165188 w 1131115"/>
                  <a:gd name="connsiteY28" fmla="*/ 1121391 h 1345363"/>
                  <a:gd name="connsiteX29" fmla="*/ 144827 w 1131115"/>
                  <a:gd name="connsiteY29" fmla="*/ 1078123 h 1345363"/>
                  <a:gd name="connsiteX30" fmla="*/ 160098 w 1131115"/>
                  <a:gd name="connsiteY30" fmla="*/ 1001769 h 1345363"/>
                  <a:gd name="connsiteX31" fmla="*/ 142282 w 1131115"/>
                  <a:gd name="connsiteY31" fmla="*/ 996678 h 1345363"/>
                  <a:gd name="connsiteX32" fmla="*/ 104104 w 1131115"/>
                  <a:gd name="connsiteY32" fmla="*/ 925414 h 1345363"/>
                  <a:gd name="connsiteX33" fmla="*/ 132101 w 1131115"/>
                  <a:gd name="connsiteY33" fmla="*/ 787977 h 1345363"/>
                  <a:gd name="connsiteX34" fmla="*/ 71017 w 1131115"/>
                  <a:gd name="connsiteY34" fmla="*/ 759980 h 1345363"/>
                  <a:gd name="connsiteX35" fmla="*/ 27750 w 1131115"/>
                  <a:gd name="connsiteY35" fmla="*/ 675990 h 1345363"/>
                  <a:gd name="connsiteX36" fmla="*/ 48111 w 1131115"/>
                  <a:gd name="connsiteY36" fmla="*/ 612362 h 1345363"/>
                  <a:gd name="connsiteX37" fmla="*/ 32840 w 1131115"/>
                  <a:gd name="connsiteY37" fmla="*/ 571639 h 1345363"/>
                  <a:gd name="connsiteX38" fmla="*/ 68472 w 1131115"/>
                  <a:gd name="connsiteY38" fmla="*/ 520737 h 1345363"/>
                  <a:gd name="connsiteX39" fmla="*/ 60837 w 1131115"/>
                  <a:gd name="connsiteY39" fmla="*/ 497830 h 1345363"/>
                  <a:gd name="connsiteX40" fmla="*/ 37930 w 1131115"/>
                  <a:gd name="connsiteY40" fmla="*/ 477469 h 1345363"/>
                  <a:gd name="connsiteX41" fmla="*/ 4844 w 1131115"/>
                  <a:gd name="connsiteY41" fmla="*/ 441837 h 1345363"/>
                  <a:gd name="connsiteX42" fmla="*/ 0 w 1131115"/>
                  <a:gd name="connsiteY42" fmla="*/ 412776 h 1345363"/>
                  <a:gd name="connsiteX43" fmla="*/ 26223 w 1131115"/>
                  <a:gd name="connsiteY43" fmla="*/ 397043 h 1345363"/>
                  <a:gd name="connsiteX44" fmla="*/ 20114 w 1131115"/>
                  <a:gd name="connsiteY44" fmla="*/ 363447 h 1345363"/>
                  <a:gd name="connsiteX45" fmla="*/ 38439 w 1131115"/>
                  <a:gd name="connsiteY45" fmla="*/ 357338 h 1345363"/>
                  <a:gd name="connsiteX46" fmla="*/ 56765 w 1131115"/>
                  <a:gd name="connsiteY46" fmla="*/ 369555 h 1345363"/>
                  <a:gd name="connsiteX47" fmla="*/ 78144 w 1131115"/>
                  <a:gd name="connsiteY47" fmla="*/ 354284 h 1345363"/>
                  <a:gd name="connsiteX48" fmla="*/ 130065 w 1131115"/>
                  <a:gd name="connsiteY48" fmla="*/ 357338 h 1345363"/>
                  <a:gd name="connsiteX49" fmla="*/ 166715 w 1131115"/>
                  <a:gd name="connsiteY49" fmla="*/ 329851 h 1345363"/>
                  <a:gd name="connsiteX50" fmla="*/ 157552 w 1131115"/>
                  <a:gd name="connsiteY50" fmla="*/ 235171 h 1345363"/>
                  <a:gd name="connsiteX51" fmla="*/ 212528 w 1131115"/>
                  <a:gd name="connsiteY51" fmla="*/ 253496 h 1345363"/>
                  <a:gd name="connsiteX52" fmla="*/ 316370 w 1131115"/>
                  <a:gd name="connsiteY52" fmla="*/ 226009 h 1345363"/>
                  <a:gd name="connsiteX53" fmla="*/ 291936 w 1131115"/>
                  <a:gd name="connsiteY53" fmla="*/ 177142 h 1345363"/>
                  <a:gd name="connsiteX54" fmla="*/ 304153 w 1131115"/>
                  <a:gd name="connsiteY54" fmla="*/ 152709 h 1345363"/>
                  <a:gd name="connsiteX55" fmla="*/ 349966 w 1131115"/>
                  <a:gd name="connsiteY55" fmla="*/ 143546 h 1345363"/>
                  <a:gd name="connsiteX56" fmla="*/ 359128 w 1131115"/>
                  <a:gd name="connsiteY56" fmla="*/ 109950 h 1345363"/>
                  <a:gd name="connsiteX57" fmla="*/ 371345 w 1131115"/>
                  <a:gd name="connsiteY57" fmla="*/ 51921 h 1345363"/>
                  <a:gd name="connsiteX58" fmla="*/ 395778 w 1131115"/>
                  <a:gd name="connsiteY58" fmla="*/ 3054 h 1345363"/>
                  <a:gd name="connsiteX59" fmla="*/ 417158 w 1131115"/>
                  <a:gd name="connsiteY59" fmla="*/ 0 h 1345363"/>
                  <a:gd name="connsiteX0" fmla="*/ 1131115 w 1222555"/>
                  <a:gd name="connsiteY0" fmla="*/ 508480 h 1345363"/>
                  <a:gd name="connsiteX1" fmla="*/ 665428 w 1222555"/>
                  <a:gd name="connsiteY1" fmla="*/ 1345363 h 1345363"/>
                  <a:gd name="connsiteX2" fmla="*/ 633495 w 1222555"/>
                  <a:gd name="connsiteY2" fmla="*/ 1345363 h 1345363"/>
                  <a:gd name="connsiteX3" fmla="*/ 610589 w 1222555"/>
                  <a:gd name="connsiteY3" fmla="*/ 1312276 h 1345363"/>
                  <a:gd name="connsiteX4" fmla="*/ 595318 w 1222555"/>
                  <a:gd name="connsiteY4" fmla="*/ 1276644 h 1345363"/>
                  <a:gd name="connsiteX5" fmla="*/ 580047 w 1222555"/>
                  <a:gd name="connsiteY5" fmla="*/ 1271554 h 1345363"/>
                  <a:gd name="connsiteX6" fmla="*/ 562231 w 1222555"/>
                  <a:gd name="connsiteY6" fmla="*/ 1263919 h 1345363"/>
                  <a:gd name="connsiteX7" fmla="*/ 529144 w 1222555"/>
                  <a:gd name="connsiteY7" fmla="*/ 1241012 h 1345363"/>
                  <a:gd name="connsiteX8" fmla="*/ 511328 w 1222555"/>
                  <a:gd name="connsiteY8" fmla="*/ 1248648 h 1345363"/>
                  <a:gd name="connsiteX9" fmla="*/ 498603 w 1222555"/>
                  <a:gd name="connsiteY9" fmla="*/ 1269009 h 1345363"/>
                  <a:gd name="connsiteX10" fmla="*/ 470606 w 1222555"/>
                  <a:gd name="connsiteY10" fmla="*/ 1248648 h 1345363"/>
                  <a:gd name="connsiteX11" fmla="*/ 419703 w 1222555"/>
                  <a:gd name="connsiteY11" fmla="*/ 1256283 h 1345363"/>
                  <a:gd name="connsiteX12" fmla="*/ 409522 w 1222555"/>
                  <a:gd name="connsiteY12" fmla="*/ 1274099 h 1345363"/>
                  <a:gd name="connsiteX13" fmla="*/ 396797 w 1222555"/>
                  <a:gd name="connsiteY13" fmla="*/ 1299551 h 1345363"/>
                  <a:gd name="connsiteX14" fmla="*/ 343348 w 1222555"/>
                  <a:gd name="connsiteY14" fmla="*/ 1302096 h 1345363"/>
                  <a:gd name="connsiteX15" fmla="*/ 305171 w 1222555"/>
                  <a:gd name="connsiteY15" fmla="*/ 1304641 h 1345363"/>
                  <a:gd name="connsiteX16" fmla="*/ 297536 w 1222555"/>
                  <a:gd name="connsiteY16" fmla="*/ 1325002 h 1345363"/>
                  <a:gd name="connsiteX17" fmla="*/ 259358 w 1222555"/>
                  <a:gd name="connsiteY17" fmla="*/ 1340273 h 1345363"/>
                  <a:gd name="connsiteX18" fmla="*/ 231362 w 1222555"/>
                  <a:gd name="connsiteY18" fmla="*/ 1325002 h 1345363"/>
                  <a:gd name="connsiteX19" fmla="*/ 208455 w 1222555"/>
                  <a:gd name="connsiteY19" fmla="*/ 1289370 h 1345363"/>
                  <a:gd name="connsiteX20" fmla="*/ 228817 w 1222555"/>
                  <a:gd name="connsiteY20" fmla="*/ 1251193 h 1345363"/>
                  <a:gd name="connsiteX21" fmla="*/ 218636 w 1222555"/>
                  <a:gd name="connsiteY21" fmla="*/ 1179929 h 1345363"/>
                  <a:gd name="connsiteX22" fmla="*/ 185549 w 1222555"/>
                  <a:gd name="connsiteY22" fmla="*/ 1131571 h 1345363"/>
                  <a:gd name="connsiteX23" fmla="*/ 165188 w 1222555"/>
                  <a:gd name="connsiteY23" fmla="*/ 1121391 h 1345363"/>
                  <a:gd name="connsiteX24" fmla="*/ 144827 w 1222555"/>
                  <a:gd name="connsiteY24" fmla="*/ 1078123 h 1345363"/>
                  <a:gd name="connsiteX25" fmla="*/ 160098 w 1222555"/>
                  <a:gd name="connsiteY25" fmla="*/ 1001769 h 1345363"/>
                  <a:gd name="connsiteX26" fmla="*/ 142282 w 1222555"/>
                  <a:gd name="connsiteY26" fmla="*/ 996678 h 1345363"/>
                  <a:gd name="connsiteX27" fmla="*/ 104104 w 1222555"/>
                  <a:gd name="connsiteY27" fmla="*/ 925414 h 1345363"/>
                  <a:gd name="connsiteX28" fmla="*/ 132101 w 1222555"/>
                  <a:gd name="connsiteY28" fmla="*/ 787977 h 1345363"/>
                  <a:gd name="connsiteX29" fmla="*/ 71017 w 1222555"/>
                  <a:gd name="connsiteY29" fmla="*/ 759980 h 1345363"/>
                  <a:gd name="connsiteX30" fmla="*/ 27750 w 1222555"/>
                  <a:gd name="connsiteY30" fmla="*/ 675990 h 1345363"/>
                  <a:gd name="connsiteX31" fmla="*/ 48111 w 1222555"/>
                  <a:gd name="connsiteY31" fmla="*/ 612362 h 1345363"/>
                  <a:gd name="connsiteX32" fmla="*/ 32840 w 1222555"/>
                  <a:gd name="connsiteY32" fmla="*/ 571639 h 1345363"/>
                  <a:gd name="connsiteX33" fmla="*/ 68472 w 1222555"/>
                  <a:gd name="connsiteY33" fmla="*/ 520737 h 1345363"/>
                  <a:gd name="connsiteX34" fmla="*/ 60837 w 1222555"/>
                  <a:gd name="connsiteY34" fmla="*/ 497830 h 1345363"/>
                  <a:gd name="connsiteX35" fmla="*/ 37930 w 1222555"/>
                  <a:gd name="connsiteY35" fmla="*/ 477469 h 1345363"/>
                  <a:gd name="connsiteX36" fmla="*/ 4844 w 1222555"/>
                  <a:gd name="connsiteY36" fmla="*/ 441837 h 1345363"/>
                  <a:gd name="connsiteX37" fmla="*/ 0 w 1222555"/>
                  <a:gd name="connsiteY37" fmla="*/ 412776 h 1345363"/>
                  <a:gd name="connsiteX38" fmla="*/ 26223 w 1222555"/>
                  <a:gd name="connsiteY38" fmla="*/ 397043 h 1345363"/>
                  <a:gd name="connsiteX39" fmla="*/ 20114 w 1222555"/>
                  <a:gd name="connsiteY39" fmla="*/ 363447 h 1345363"/>
                  <a:gd name="connsiteX40" fmla="*/ 38439 w 1222555"/>
                  <a:gd name="connsiteY40" fmla="*/ 357338 h 1345363"/>
                  <a:gd name="connsiteX41" fmla="*/ 56765 w 1222555"/>
                  <a:gd name="connsiteY41" fmla="*/ 369555 h 1345363"/>
                  <a:gd name="connsiteX42" fmla="*/ 78144 w 1222555"/>
                  <a:gd name="connsiteY42" fmla="*/ 354284 h 1345363"/>
                  <a:gd name="connsiteX43" fmla="*/ 130065 w 1222555"/>
                  <a:gd name="connsiteY43" fmla="*/ 357338 h 1345363"/>
                  <a:gd name="connsiteX44" fmla="*/ 166715 w 1222555"/>
                  <a:gd name="connsiteY44" fmla="*/ 329851 h 1345363"/>
                  <a:gd name="connsiteX45" fmla="*/ 157552 w 1222555"/>
                  <a:gd name="connsiteY45" fmla="*/ 235171 h 1345363"/>
                  <a:gd name="connsiteX46" fmla="*/ 212528 w 1222555"/>
                  <a:gd name="connsiteY46" fmla="*/ 253496 h 1345363"/>
                  <a:gd name="connsiteX47" fmla="*/ 316370 w 1222555"/>
                  <a:gd name="connsiteY47" fmla="*/ 226009 h 1345363"/>
                  <a:gd name="connsiteX48" fmla="*/ 291936 w 1222555"/>
                  <a:gd name="connsiteY48" fmla="*/ 177142 h 1345363"/>
                  <a:gd name="connsiteX49" fmla="*/ 304153 w 1222555"/>
                  <a:gd name="connsiteY49" fmla="*/ 152709 h 1345363"/>
                  <a:gd name="connsiteX50" fmla="*/ 349966 w 1222555"/>
                  <a:gd name="connsiteY50" fmla="*/ 143546 h 1345363"/>
                  <a:gd name="connsiteX51" fmla="*/ 359128 w 1222555"/>
                  <a:gd name="connsiteY51" fmla="*/ 109950 h 1345363"/>
                  <a:gd name="connsiteX52" fmla="*/ 371345 w 1222555"/>
                  <a:gd name="connsiteY52" fmla="*/ 51921 h 1345363"/>
                  <a:gd name="connsiteX53" fmla="*/ 395778 w 1222555"/>
                  <a:gd name="connsiteY53" fmla="*/ 3054 h 1345363"/>
                  <a:gd name="connsiteX54" fmla="*/ 417158 w 1222555"/>
                  <a:gd name="connsiteY54" fmla="*/ 0 h 1345363"/>
                  <a:gd name="connsiteX55" fmla="*/ 502675 w 1222555"/>
                  <a:gd name="connsiteY55" fmla="*/ 27488 h 1345363"/>
                  <a:gd name="connsiteX56" fmla="*/ 542379 w 1222555"/>
                  <a:gd name="connsiteY56" fmla="*/ 24433 h 1345363"/>
                  <a:gd name="connsiteX57" fmla="*/ 643167 w 1222555"/>
                  <a:gd name="connsiteY57" fmla="*/ 64138 h 1345363"/>
                  <a:gd name="connsiteX58" fmla="*/ 665428 w 1222555"/>
                  <a:gd name="connsiteY58" fmla="*/ 110684 h 1345363"/>
                  <a:gd name="connsiteX59" fmla="*/ 1222555 w 1222555"/>
                  <a:gd name="connsiteY59" fmla="*/ 599920 h 1345363"/>
                  <a:gd name="connsiteX0" fmla="*/ 665428 w 1222555"/>
                  <a:gd name="connsiteY0" fmla="*/ 1345363 h 1345363"/>
                  <a:gd name="connsiteX1" fmla="*/ 633495 w 1222555"/>
                  <a:gd name="connsiteY1" fmla="*/ 1345363 h 1345363"/>
                  <a:gd name="connsiteX2" fmla="*/ 610589 w 1222555"/>
                  <a:gd name="connsiteY2" fmla="*/ 1312276 h 1345363"/>
                  <a:gd name="connsiteX3" fmla="*/ 595318 w 1222555"/>
                  <a:gd name="connsiteY3" fmla="*/ 1276644 h 1345363"/>
                  <a:gd name="connsiteX4" fmla="*/ 580047 w 1222555"/>
                  <a:gd name="connsiteY4" fmla="*/ 1271554 h 1345363"/>
                  <a:gd name="connsiteX5" fmla="*/ 562231 w 1222555"/>
                  <a:gd name="connsiteY5" fmla="*/ 1263919 h 1345363"/>
                  <a:gd name="connsiteX6" fmla="*/ 529144 w 1222555"/>
                  <a:gd name="connsiteY6" fmla="*/ 1241012 h 1345363"/>
                  <a:gd name="connsiteX7" fmla="*/ 511328 w 1222555"/>
                  <a:gd name="connsiteY7" fmla="*/ 1248648 h 1345363"/>
                  <a:gd name="connsiteX8" fmla="*/ 498603 w 1222555"/>
                  <a:gd name="connsiteY8" fmla="*/ 1269009 h 1345363"/>
                  <a:gd name="connsiteX9" fmla="*/ 470606 w 1222555"/>
                  <a:gd name="connsiteY9" fmla="*/ 1248648 h 1345363"/>
                  <a:gd name="connsiteX10" fmla="*/ 419703 w 1222555"/>
                  <a:gd name="connsiteY10" fmla="*/ 1256283 h 1345363"/>
                  <a:gd name="connsiteX11" fmla="*/ 409522 w 1222555"/>
                  <a:gd name="connsiteY11" fmla="*/ 1274099 h 1345363"/>
                  <a:gd name="connsiteX12" fmla="*/ 396797 w 1222555"/>
                  <a:gd name="connsiteY12" fmla="*/ 1299551 h 1345363"/>
                  <a:gd name="connsiteX13" fmla="*/ 343348 w 1222555"/>
                  <a:gd name="connsiteY13" fmla="*/ 1302096 h 1345363"/>
                  <a:gd name="connsiteX14" fmla="*/ 305171 w 1222555"/>
                  <a:gd name="connsiteY14" fmla="*/ 1304641 h 1345363"/>
                  <a:gd name="connsiteX15" fmla="*/ 297536 w 1222555"/>
                  <a:gd name="connsiteY15" fmla="*/ 1325002 h 1345363"/>
                  <a:gd name="connsiteX16" fmla="*/ 259358 w 1222555"/>
                  <a:gd name="connsiteY16" fmla="*/ 1340273 h 1345363"/>
                  <a:gd name="connsiteX17" fmla="*/ 231362 w 1222555"/>
                  <a:gd name="connsiteY17" fmla="*/ 1325002 h 1345363"/>
                  <a:gd name="connsiteX18" fmla="*/ 208455 w 1222555"/>
                  <a:gd name="connsiteY18" fmla="*/ 1289370 h 1345363"/>
                  <a:gd name="connsiteX19" fmla="*/ 228817 w 1222555"/>
                  <a:gd name="connsiteY19" fmla="*/ 1251193 h 1345363"/>
                  <a:gd name="connsiteX20" fmla="*/ 218636 w 1222555"/>
                  <a:gd name="connsiteY20" fmla="*/ 1179929 h 1345363"/>
                  <a:gd name="connsiteX21" fmla="*/ 185549 w 1222555"/>
                  <a:gd name="connsiteY21" fmla="*/ 1131571 h 1345363"/>
                  <a:gd name="connsiteX22" fmla="*/ 165188 w 1222555"/>
                  <a:gd name="connsiteY22" fmla="*/ 1121391 h 1345363"/>
                  <a:gd name="connsiteX23" fmla="*/ 144827 w 1222555"/>
                  <a:gd name="connsiteY23" fmla="*/ 1078123 h 1345363"/>
                  <a:gd name="connsiteX24" fmla="*/ 160098 w 1222555"/>
                  <a:gd name="connsiteY24" fmla="*/ 1001769 h 1345363"/>
                  <a:gd name="connsiteX25" fmla="*/ 142282 w 1222555"/>
                  <a:gd name="connsiteY25" fmla="*/ 996678 h 1345363"/>
                  <a:gd name="connsiteX26" fmla="*/ 104104 w 1222555"/>
                  <a:gd name="connsiteY26" fmla="*/ 925414 h 1345363"/>
                  <a:gd name="connsiteX27" fmla="*/ 132101 w 1222555"/>
                  <a:gd name="connsiteY27" fmla="*/ 787977 h 1345363"/>
                  <a:gd name="connsiteX28" fmla="*/ 71017 w 1222555"/>
                  <a:gd name="connsiteY28" fmla="*/ 759980 h 1345363"/>
                  <a:gd name="connsiteX29" fmla="*/ 27750 w 1222555"/>
                  <a:gd name="connsiteY29" fmla="*/ 675990 h 1345363"/>
                  <a:gd name="connsiteX30" fmla="*/ 48111 w 1222555"/>
                  <a:gd name="connsiteY30" fmla="*/ 612362 h 1345363"/>
                  <a:gd name="connsiteX31" fmla="*/ 32840 w 1222555"/>
                  <a:gd name="connsiteY31" fmla="*/ 571639 h 1345363"/>
                  <a:gd name="connsiteX32" fmla="*/ 68472 w 1222555"/>
                  <a:gd name="connsiteY32" fmla="*/ 520737 h 1345363"/>
                  <a:gd name="connsiteX33" fmla="*/ 60837 w 1222555"/>
                  <a:gd name="connsiteY33" fmla="*/ 497830 h 1345363"/>
                  <a:gd name="connsiteX34" fmla="*/ 37930 w 1222555"/>
                  <a:gd name="connsiteY34" fmla="*/ 477469 h 1345363"/>
                  <a:gd name="connsiteX35" fmla="*/ 4844 w 1222555"/>
                  <a:gd name="connsiteY35" fmla="*/ 441837 h 1345363"/>
                  <a:gd name="connsiteX36" fmla="*/ 0 w 1222555"/>
                  <a:gd name="connsiteY36" fmla="*/ 412776 h 1345363"/>
                  <a:gd name="connsiteX37" fmla="*/ 26223 w 1222555"/>
                  <a:gd name="connsiteY37" fmla="*/ 397043 h 1345363"/>
                  <a:gd name="connsiteX38" fmla="*/ 20114 w 1222555"/>
                  <a:gd name="connsiteY38" fmla="*/ 363447 h 1345363"/>
                  <a:gd name="connsiteX39" fmla="*/ 38439 w 1222555"/>
                  <a:gd name="connsiteY39" fmla="*/ 357338 h 1345363"/>
                  <a:gd name="connsiteX40" fmla="*/ 56765 w 1222555"/>
                  <a:gd name="connsiteY40" fmla="*/ 369555 h 1345363"/>
                  <a:gd name="connsiteX41" fmla="*/ 78144 w 1222555"/>
                  <a:gd name="connsiteY41" fmla="*/ 354284 h 1345363"/>
                  <a:gd name="connsiteX42" fmla="*/ 130065 w 1222555"/>
                  <a:gd name="connsiteY42" fmla="*/ 357338 h 1345363"/>
                  <a:gd name="connsiteX43" fmla="*/ 166715 w 1222555"/>
                  <a:gd name="connsiteY43" fmla="*/ 329851 h 1345363"/>
                  <a:gd name="connsiteX44" fmla="*/ 157552 w 1222555"/>
                  <a:gd name="connsiteY44" fmla="*/ 235171 h 1345363"/>
                  <a:gd name="connsiteX45" fmla="*/ 212528 w 1222555"/>
                  <a:gd name="connsiteY45" fmla="*/ 253496 h 1345363"/>
                  <a:gd name="connsiteX46" fmla="*/ 316370 w 1222555"/>
                  <a:gd name="connsiteY46" fmla="*/ 226009 h 1345363"/>
                  <a:gd name="connsiteX47" fmla="*/ 291936 w 1222555"/>
                  <a:gd name="connsiteY47" fmla="*/ 177142 h 1345363"/>
                  <a:gd name="connsiteX48" fmla="*/ 304153 w 1222555"/>
                  <a:gd name="connsiteY48" fmla="*/ 152709 h 1345363"/>
                  <a:gd name="connsiteX49" fmla="*/ 349966 w 1222555"/>
                  <a:gd name="connsiteY49" fmla="*/ 143546 h 1345363"/>
                  <a:gd name="connsiteX50" fmla="*/ 359128 w 1222555"/>
                  <a:gd name="connsiteY50" fmla="*/ 109950 h 1345363"/>
                  <a:gd name="connsiteX51" fmla="*/ 371345 w 1222555"/>
                  <a:gd name="connsiteY51" fmla="*/ 51921 h 1345363"/>
                  <a:gd name="connsiteX52" fmla="*/ 395778 w 1222555"/>
                  <a:gd name="connsiteY52" fmla="*/ 3054 h 1345363"/>
                  <a:gd name="connsiteX53" fmla="*/ 417158 w 1222555"/>
                  <a:gd name="connsiteY53" fmla="*/ 0 h 1345363"/>
                  <a:gd name="connsiteX54" fmla="*/ 502675 w 1222555"/>
                  <a:gd name="connsiteY54" fmla="*/ 27488 h 1345363"/>
                  <a:gd name="connsiteX55" fmla="*/ 542379 w 1222555"/>
                  <a:gd name="connsiteY55" fmla="*/ 24433 h 1345363"/>
                  <a:gd name="connsiteX56" fmla="*/ 643167 w 1222555"/>
                  <a:gd name="connsiteY56" fmla="*/ 64138 h 1345363"/>
                  <a:gd name="connsiteX57" fmla="*/ 665428 w 1222555"/>
                  <a:gd name="connsiteY57" fmla="*/ 110684 h 1345363"/>
                  <a:gd name="connsiteX58" fmla="*/ 1222555 w 1222555"/>
                  <a:gd name="connsiteY58" fmla="*/ 599920 h 1345363"/>
                  <a:gd name="connsiteX0" fmla="*/ 665428 w 665428"/>
                  <a:gd name="connsiteY0" fmla="*/ 1345363 h 1345363"/>
                  <a:gd name="connsiteX1" fmla="*/ 633495 w 665428"/>
                  <a:gd name="connsiteY1" fmla="*/ 1345363 h 1345363"/>
                  <a:gd name="connsiteX2" fmla="*/ 610589 w 665428"/>
                  <a:gd name="connsiteY2" fmla="*/ 1312276 h 1345363"/>
                  <a:gd name="connsiteX3" fmla="*/ 595318 w 665428"/>
                  <a:gd name="connsiteY3" fmla="*/ 1276644 h 1345363"/>
                  <a:gd name="connsiteX4" fmla="*/ 580047 w 665428"/>
                  <a:gd name="connsiteY4" fmla="*/ 1271554 h 1345363"/>
                  <a:gd name="connsiteX5" fmla="*/ 562231 w 665428"/>
                  <a:gd name="connsiteY5" fmla="*/ 1263919 h 1345363"/>
                  <a:gd name="connsiteX6" fmla="*/ 529144 w 665428"/>
                  <a:gd name="connsiteY6" fmla="*/ 1241012 h 1345363"/>
                  <a:gd name="connsiteX7" fmla="*/ 511328 w 665428"/>
                  <a:gd name="connsiteY7" fmla="*/ 1248648 h 1345363"/>
                  <a:gd name="connsiteX8" fmla="*/ 498603 w 665428"/>
                  <a:gd name="connsiteY8" fmla="*/ 1269009 h 1345363"/>
                  <a:gd name="connsiteX9" fmla="*/ 470606 w 665428"/>
                  <a:gd name="connsiteY9" fmla="*/ 1248648 h 1345363"/>
                  <a:gd name="connsiteX10" fmla="*/ 419703 w 665428"/>
                  <a:gd name="connsiteY10" fmla="*/ 1256283 h 1345363"/>
                  <a:gd name="connsiteX11" fmla="*/ 409522 w 665428"/>
                  <a:gd name="connsiteY11" fmla="*/ 1274099 h 1345363"/>
                  <a:gd name="connsiteX12" fmla="*/ 396797 w 665428"/>
                  <a:gd name="connsiteY12" fmla="*/ 1299551 h 1345363"/>
                  <a:gd name="connsiteX13" fmla="*/ 343348 w 665428"/>
                  <a:gd name="connsiteY13" fmla="*/ 1302096 h 1345363"/>
                  <a:gd name="connsiteX14" fmla="*/ 305171 w 665428"/>
                  <a:gd name="connsiteY14" fmla="*/ 1304641 h 1345363"/>
                  <a:gd name="connsiteX15" fmla="*/ 297536 w 665428"/>
                  <a:gd name="connsiteY15" fmla="*/ 1325002 h 1345363"/>
                  <a:gd name="connsiteX16" fmla="*/ 259358 w 665428"/>
                  <a:gd name="connsiteY16" fmla="*/ 1340273 h 1345363"/>
                  <a:gd name="connsiteX17" fmla="*/ 231362 w 665428"/>
                  <a:gd name="connsiteY17" fmla="*/ 1325002 h 1345363"/>
                  <a:gd name="connsiteX18" fmla="*/ 208455 w 665428"/>
                  <a:gd name="connsiteY18" fmla="*/ 1289370 h 1345363"/>
                  <a:gd name="connsiteX19" fmla="*/ 228817 w 665428"/>
                  <a:gd name="connsiteY19" fmla="*/ 1251193 h 1345363"/>
                  <a:gd name="connsiteX20" fmla="*/ 218636 w 665428"/>
                  <a:gd name="connsiteY20" fmla="*/ 1179929 h 1345363"/>
                  <a:gd name="connsiteX21" fmla="*/ 185549 w 665428"/>
                  <a:gd name="connsiteY21" fmla="*/ 1131571 h 1345363"/>
                  <a:gd name="connsiteX22" fmla="*/ 165188 w 665428"/>
                  <a:gd name="connsiteY22" fmla="*/ 1121391 h 1345363"/>
                  <a:gd name="connsiteX23" fmla="*/ 144827 w 665428"/>
                  <a:gd name="connsiteY23" fmla="*/ 1078123 h 1345363"/>
                  <a:gd name="connsiteX24" fmla="*/ 160098 w 665428"/>
                  <a:gd name="connsiteY24" fmla="*/ 1001769 h 1345363"/>
                  <a:gd name="connsiteX25" fmla="*/ 142282 w 665428"/>
                  <a:gd name="connsiteY25" fmla="*/ 996678 h 1345363"/>
                  <a:gd name="connsiteX26" fmla="*/ 104104 w 665428"/>
                  <a:gd name="connsiteY26" fmla="*/ 925414 h 1345363"/>
                  <a:gd name="connsiteX27" fmla="*/ 132101 w 665428"/>
                  <a:gd name="connsiteY27" fmla="*/ 787977 h 1345363"/>
                  <a:gd name="connsiteX28" fmla="*/ 71017 w 665428"/>
                  <a:gd name="connsiteY28" fmla="*/ 759980 h 1345363"/>
                  <a:gd name="connsiteX29" fmla="*/ 27750 w 665428"/>
                  <a:gd name="connsiteY29" fmla="*/ 675990 h 1345363"/>
                  <a:gd name="connsiteX30" fmla="*/ 48111 w 665428"/>
                  <a:gd name="connsiteY30" fmla="*/ 612362 h 1345363"/>
                  <a:gd name="connsiteX31" fmla="*/ 32840 w 665428"/>
                  <a:gd name="connsiteY31" fmla="*/ 571639 h 1345363"/>
                  <a:gd name="connsiteX32" fmla="*/ 68472 w 665428"/>
                  <a:gd name="connsiteY32" fmla="*/ 520737 h 1345363"/>
                  <a:gd name="connsiteX33" fmla="*/ 60837 w 665428"/>
                  <a:gd name="connsiteY33" fmla="*/ 497830 h 1345363"/>
                  <a:gd name="connsiteX34" fmla="*/ 37930 w 665428"/>
                  <a:gd name="connsiteY34" fmla="*/ 477469 h 1345363"/>
                  <a:gd name="connsiteX35" fmla="*/ 4844 w 665428"/>
                  <a:gd name="connsiteY35" fmla="*/ 441837 h 1345363"/>
                  <a:gd name="connsiteX36" fmla="*/ 0 w 665428"/>
                  <a:gd name="connsiteY36" fmla="*/ 412776 h 1345363"/>
                  <a:gd name="connsiteX37" fmla="*/ 26223 w 665428"/>
                  <a:gd name="connsiteY37" fmla="*/ 397043 h 1345363"/>
                  <a:gd name="connsiteX38" fmla="*/ 20114 w 665428"/>
                  <a:gd name="connsiteY38" fmla="*/ 363447 h 1345363"/>
                  <a:gd name="connsiteX39" fmla="*/ 38439 w 665428"/>
                  <a:gd name="connsiteY39" fmla="*/ 357338 h 1345363"/>
                  <a:gd name="connsiteX40" fmla="*/ 56765 w 665428"/>
                  <a:gd name="connsiteY40" fmla="*/ 369555 h 1345363"/>
                  <a:gd name="connsiteX41" fmla="*/ 78144 w 665428"/>
                  <a:gd name="connsiteY41" fmla="*/ 354284 h 1345363"/>
                  <a:gd name="connsiteX42" fmla="*/ 130065 w 665428"/>
                  <a:gd name="connsiteY42" fmla="*/ 357338 h 1345363"/>
                  <a:gd name="connsiteX43" fmla="*/ 166715 w 665428"/>
                  <a:gd name="connsiteY43" fmla="*/ 329851 h 1345363"/>
                  <a:gd name="connsiteX44" fmla="*/ 157552 w 665428"/>
                  <a:gd name="connsiteY44" fmla="*/ 235171 h 1345363"/>
                  <a:gd name="connsiteX45" fmla="*/ 212528 w 665428"/>
                  <a:gd name="connsiteY45" fmla="*/ 253496 h 1345363"/>
                  <a:gd name="connsiteX46" fmla="*/ 316370 w 665428"/>
                  <a:gd name="connsiteY46" fmla="*/ 226009 h 1345363"/>
                  <a:gd name="connsiteX47" fmla="*/ 291936 w 665428"/>
                  <a:gd name="connsiteY47" fmla="*/ 177142 h 1345363"/>
                  <a:gd name="connsiteX48" fmla="*/ 304153 w 665428"/>
                  <a:gd name="connsiteY48" fmla="*/ 152709 h 1345363"/>
                  <a:gd name="connsiteX49" fmla="*/ 349966 w 665428"/>
                  <a:gd name="connsiteY49" fmla="*/ 143546 h 1345363"/>
                  <a:gd name="connsiteX50" fmla="*/ 359128 w 665428"/>
                  <a:gd name="connsiteY50" fmla="*/ 109950 h 1345363"/>
                  <a:gd name="connsiteX51" fmla="*/ 371345 w 665428"/>
                  <a:gd name="connsiteY51" fmla="*/ 51921 h 1345363"/>
                  <a:gd name="connsiteX52" fmla="*/ 395778 w 665428"/>
                  <a:gd name="connsiteY52" fmla="*/ 3054 h 1345363"/>
                  <a:gd name="connsiteX53" fmla="*/ 417158 w 665428"/>
                  <a:gd name="connsiteY53" fmla="*/ 0 h 1345363"/>
                  <a:gd name="connsiteX54" fmla="*/ 502675 w 665428"/>
                  <a:gd name="connsiteY54" fmla="*/ 27488 h 1345363"/>
                  <a:gd name="connsiteX55" fmla="*/ 542379 w 665428"/>
                  <a:gd name="connsiteY55" fmla="*/ 24433 h 1345363"/>
                  <a:gd name="connsiteX56" fmla="*/ 643167 w 665428"/>
                  <a:gd name="connsiteY56" fmla="*/ 64138 h 1345363"/>
                  <a:gd name="connsiteX57" fmla="*/ 665428 w 665428"/>
                  <a:gd name="connsiteY57" fmla="*/ 110684 h 13453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</a:cxnLst>
                <a:rect l="l" t="t" r="r" b="b"/>
                <a:pathLst>
                  <a:path w="665428" h="1345363">
                    <a:moveTo>
                      <a:pt x="665428" y="1345363"/>
                    </a:moveTo>
                    <a:lnTo>
                      <a:pt x="633495" y="1345363"/>
                    </a:lnTo>
                    <a:lnTo>
                      <a:pt x="610589" y="1312276"/>
                    </a:lnTo>
                    <a:lnTo>
                      <a:pt x="595318" y="1276644"/>
                    </a:lnTo>
                    <a:lnTo>
                      <a:pt x="580047" y="1271554"/>
                    </a:lnTo>
                    <a:lnTo>
                      <a:pt x="562231" y="1263919"/>
                    </a:lnTo>
                    <a:lnTo>
                      <a:pt x="529144" y="1241012"/>
                    </a:lnTo>
                    <a:lnTo>
                      <a:pt x="511328" y="1248648"/>
                    </a:lnTo>
                    <a:lnTo>
                      <a:pt x="498603" y="1269009"/>
                    </a:lnTo>
                    <a:lnTo>
                      <a:pt x="470606" y="1248648"/>
                    </a:lnTo>
                    <a:lnTo>
                      <a:pt x="419703" y="1256283"/>
                    </a:lnTo>
                    <a:lnTo>
                      <a:pt x="409522" y="1274099"/>
                    </a:lnTo>
                    <a:lnTo>
                      <a:pt x="396797" y="1299551"/>
                    </a:lnTo>
                    <a:lnTo>
                      <a:pt x="343348" y="1302096"/>
                    </a:lnTo>
                    <a:lnTo>
                      <a:pt x="305171" y="1304641"/>
                    </a:lnTo>
                    <a:lnTo>
                      <a:pt x="297536" y="1325002"/>
                    </a:lnTo>
                    <a:lnTo>
                      <a:pt x="259358" y="1340273"/>
                    </a:lnTo>
                    <a:lnTo>
                      <a:pt x="231362" y="1325002"/>
                    </a:lnTo>
                    <a:lnTo>
                      <a:pt x="208455" y="1289370"/>
                    </a:lnTo>
                    <a:lnTo>
                      <a:pt x="228817" y="1251193"/>
                    </a:lnTo>
                    <a:lnTo>
                      <a:pt x="218636" y="1179929"/>
                    </a:lnTo>
                    <a:lnTo>
                      <a:pt x="185549" y="1131571"/>
                    </a:lnTo>
                    <a:lnTo>
                      <a:pt x="165188" y="1121391"/>
                    </a:lnTo>
                    <a:lnTo>
                      <a:pt x="144827" y="1078123"/>
                    </a:lnTo>
                    <a:lnTo>
                      <a:pt x="160098" y="1001769"/>
                    </a:lnTo>
                    <a:lnTo>
                      <a:pt x="142282" y="996678"/>
                    </a:lnTo>
                    <a:lnTo>
                      <a:pt x="104104" y="925414"/>
                    </a:lnTo>
                    <a:lnTo>
                      <a:pt x="132101" y="787977"/>
                    </a:lnTo>
                    <a:lnTo>
                      <a:pt x="71017" y="759980"/>
                    </a:lnTo>
                    <a:lnTo>
                      <a:pt x="27750" y="675990"/>
                    </a:lnTo>
                    <a:lnTo>
                      <a:pt x="48111" y="612362"/>
                    </a:lnTo>
                    <a:lnTo>
                      <a:pt x="32840" y="571639"/>
                    </a:lnTo>
                    <a:lnTo>
                      <a:pt x="68472" y="520737"/>
                    </a:lnTo>
                    <a:lnTo>
                      <a:pt x="60837" y="497830"/>
                    </a:lnTo>
                    <a:lnTo>
                      <a:pt x="37930" y="477469"/>
                    </a:lnTo>
                    <a:lnTo>
                      <a:pt x="4844" y="441837"/>
                    </a:lnTo>
                    <a:lnTo>
                      <a:pt x="0" y="412776"/>
                    </a:lnTo>
                    <a:lnTo>
                      <a:pt x="26223" y="397043"/>
                    </a:lnTo>
                    <a:lnTo>
                      <a:pt x="20114" y="363447"/>
                    </a:lnTo>
                    <a:lnTo>
                      <a:pt x="38439" y="357338"/>
                    </a:lnTo>
                    <a:lnTo>
                      <a:pt x="56765" y="369555"/>
                    </a:lnTo>
                    <a:lnTo>
                      <a:pt x="78144" y="354284"/>
                    </a:lnTo>
                    <a:lnTo>
                      <a:pt x="130065" y="357338"/>
                    </a:lnTo>
                    <a:lnTo>
                      <a:pt x="166715" y="329851"/>
                    </a:lnTo>
                    <a:lnTo>
                      <a:pt x="157552" y="235171"/>
                    </a:lnTo>
                    <a:lnTo>
                      <a:pt x="212528" y="253496"/>
                    </a:lnTo>
                    <a:lnTo>
                      <a:pt x="316370" y="226009"/>
                    </a:lnTo>
                    <a:lnTo>
                      <a:pt x="291936" y="177142"/>
                    </a:lnTo>
                    <a:lnTo>
                      <a:pt x="304153" y="152709"/>
                    </a:lnTo>
                    <a:lnTo>
                      <a:pt x="349966" y="143546"/>
                    </a:lnTo>
                    <a:lnTo>
                      <a:pt x="359128" y="109950"/>
                    </a:lnTo>
                    <a:lnTo>
                      <a:pt x="371345" y="51921"/>
                    </a:lnTo>
                    <a:lnTo>
                      <a:pt x="395778" y="3054"/>
                    </a:lnTo>
                    <a:lnTo>
                      <a:pt x="417158" y="0"/>
                    </a:lnTo>
                    <a:lnTo>
                      <a:pt x="502675" y="27488"/>
                    </a:lnTo>
                    <a:lnTo>
                      <a:pt x="542379" y="24433"/>
                    </a:lnTo>
                    <a:lnTo>
                      <a:pt x="643167" y="64138"/>
                    </a:lnTo>
                    <a:lnTo>
                      <a:pt x="665428" y="110684"/>
                    </a:lnTo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58" name="フリーフォーム: 図形 657">
                <a:extLst>
                  <a:ext uri="{FF2B5EF4-FFF2-40B4-BE49-F238E27FC236}">
                    <a16:creationId xmlns:a16="http://schemas.microsoft.com/office/drawing/2014/main" id="{485724F7-EBEC-3D5B-B19C-516824347559}"/>
                  </a:ext>
                </a:extLst>
              </p:cNvPr>
              <p:cNvSpPr/>
              <p:nvPr/>
            </p:nvSpPr>
            <p:spPr>
              <a:xfrm>
                <a:off x="1197615" y="4502000"/>
                <a:ext cx="1750587" cy="1354528"/>
              </a:xfrm>
              <a:custGeom>
                <a:avLst/>
                <a:gdLst>
                  <a:gd name="connsiteX0" fmla="*/ 2628900 w 4367616"/>
                  <a:gd name="connsiteY0" fmla="*/ 0 h 3379472"/>
                  <a:gd name="connsiteX1" fmla="*/ 2686050 w 4367616"/>
                  <a:gd name="connsiteY1" fmla="*/ 76200 h 3379472"/>
                  <a:gd name="connsiteX2" fmla="*/ 2828926 w 4367616"/>
                  <a:gd name="connsiteY2" fmla="*/ 95252 h 3379472"/>
                  <a:gd name="connsiteX3" fmla="*/ 2943226 w 4367616"/>
                  <a:gd name="connsiteY3" fmla="*/ 28576 h 3379472"/>
                  <a:gd name="connsiteX4" fmla="*/ 3105150 w 4367616"/>
                  <a:gd name="connsiteY4" fmla="*/ 142876 h 3379472"/>
                  <a:gd name="connsiteX5" fmla="*/ 3267074 w 4367616"/>
                  <a:gd name="connsiteY5" fmla="*/ 47628 h 3379472"/>
                  <a:gd name="connsiteX6" fmla="*/ 3355840 w 4367616"/>
                  <a:gd name="connsiteY6" fmla="*/ 77216 h 3379472"/>
                  <a:gd name="connsiteX7" fmla="*/ 3348990 w 4367616"/>
                  <a:gd name="connsiteY7" fmla="*/ 110492 h 3379472"/>
                  <a:gd name="connsiteX8" fmla="*/ 3615690 w 4367616"/>
                  <a:gd name="connsiteY8" fmla="*/ 118112 h 3379472"/>
                  <a:gd name="connsiteX9" fmla="*/ 3630930 w 4367616"/>
                  <a:gd name="connsiteY9" fmla="*/ 140972 h 3379472"/>
                  <a:gd name="connsiteX10" fmla="*/ 3691890 w 4367616"/>
                  <a:gd name="connsiteY10" fmla="*/ 118112 h 3379472"/>
                  <a:gd name="connsiteX11" fmla="*/ 3768090 w 4367616"/>
                  <a:gd name="connsiteY11" fmla="*/ 156212 h 3379472"/>
                  <a:gd name="connsiteX12" fmla="*/ 3778866 w 4367616"/>
                  <a:gd name="connsiteY12" fmla="*/ 149746 h 3379472"/>
                  <a:gd name="connsiteX13" fmla="*/ 3790950 w 4367616"/>
                  <a:gd name="connsiteY13" fmla="*/ 222252 h 3379472"/>
                  <a:gd name="connsiteX14" fmla="*/ 3873500 w 4367616"/>
                  <a:gd name="connsiteY14" fmla="*/ 311152 h 3379472"/>
                  <a:gd name="connsiteX15" fmla="*/ 3930650 w 4367616"/>
                  <a:gd name="connsiteY15" fmla="*/ 361952 h 3379472"/>
                  <a:gd name="connsiteX16" fmla="*/ 3949700 w 4367616"/>
                  <a:gd name="connsiteY16" fmla="*/ 419102 h 3379472"/>
                  <a:gd name="connsiteX17" fmla="*/ 3860800 w 4367616"/>
                  <a:gd name="connsiteY17" fmla="*/ 546102 h 3379472"/>
                  <a:gd name="connsiteX18" fmla="*/ 3898900 w 4367616"/>
                  <a:gd name="connsiteY18" fmla="*/ 647702 h 3379472"/>
                  <a:gd name="connsiteX19" fmla="*/ 3848100 w 4367616"/>
                  <a:gd name="connsiteY19" fmla="*/ 806452 h 3379472"/>
                  <a:gd name="connsiteX20" fmla="*/ 3956050 w 4367616"/>
                  <a:gd name="connsiteY20" fmla="*/ 1016002 h 3379472"/>
                  <a:gd name="connsiteX21" fmla="*/ 4108450 w 4367616"/>
                  <a:gd name="connsiteY21" fmla="*/ 1085852 h 3379472"/>
                  <a:gd name="connsiteX22" fmla="*/ 4038600 w 4367616"/>
                  <a:gd name="connsiteY22" fmla="*/ 1428752 h 3379472"/>
                  <a:gd name="connsiteX23" fmla="*/ 4133850 w 4367616"/>
                  <a:gd name="connsiteY23" fmla="*/ 1606552 h 3379472"/>
                  <a:gd name="connsiteX24" fmla="*/ 4178300 w 4367616"/>
                  <a:gd name="connsiteY24" fmla="*/ 1619252 h 3379472"/>
                  <a:gd name="connsiteX25" fmla="*/ 4140200 w 4367616"/>
                  <a:gd name="connsiteY25" fmla="*/ 1809752 h 3379472"/>
                  <a:gd name="connsiteX26" fmla="*/ 4191000 w 4367616"/>
                  <a:gd name="connsiteY26" fmla="*/ 1917702 h 3379472"/>
                  <a:gd name="connsiteX27" fmla="*/ 4241800 w 4367616"/>
                  <a:gd name="connsiteY27" fmla="*/ 1943102 h 3379472"/>
                  <a:gd name="connsiteX28" fmla="*/ 4324350 w 4367616"/>
                  <a:gd name="connsiteY28" fmla="*/ 2063752 h 3379472"/>
                  <a:gd name="connsiteX29" fmla="*/ 4349750 w 4367616"/>
                  <a:gd name="connsiteY29" fmla="*/ 2241552 h 3379472"/>
                  <a:gd name="connsiteX30" fmla="*/ 4298950 w 4367616"/>
                  <a:gd name="connsiteY30" fmla="*/ 2336802 h 3379472"/>
                  <a:gd name="connsiteX31" fmla="*/ 4356100 w 4367616"/>
                  <a:gd name="connsiteY31" fmla="*/ 2425702 h 3379472"/>
                  <a:gd name="connsiteX32" fmla="*/ 4367616 w 4367616"/>
                  <a:gd name="connsiteY32" fmla="*/ 2431984 h 3379472"/>
                  <a:gd name="connsiteX33" fmla="*/ 4316730 w 4367616"/>
                  <a:gd name="connsiteY33" fmla="*/ 2472692 h 3379472"/>
                  <a:gd name="connsiteX34" fmla="*/ 4187190 w 4367616"/>
                  <a:gd name="connsiteY34" fmla="*/ 2518412 h 3379472"/>
                  <a:gd name="connsiteX35" fmla="*/ 4126230 w 4367616"/>
                  <a:gd name="connsiteY35" fmla="*/ 2586992 h 3379472"/>
                  <a:gd name="connsiteX36" fmla="*/ 4110990 w 4367616"/>
                  <a:gd name="connsiteY36" fmla="*/ 2731772 h 3379472"/>
                  <a:gd name="connsiteX37" fmla="*/ 4057650 w 4367616"/>
                  <a:gd name="connsiteY37" fmla="*/ 2739392 h 3379472"/>
                  <a:gd name="connsiteX38" fmla="*/ 3935730 w 4367616"/>
                  <a:gd name="connsiteY38" fmla="*/ 2693672 h 3379472"/>
                  <a:gd name="connsiteX39" fmla="*/ 3768090 w 4367616"/>
                  <a:gd name="connsiteY39" fmla="*/ 2640332 h 3379472"/>
                  <a:gd name="connsiteX40" fmla="*/ 3798570 w 4367616"/>
                  <a:gd name="connsiteY40" fmla="*/ 2556512 h 3379472"/>
                  <a:gd name="connsiteX41" fmla="*/ 3722370 w 4367616"/>
                  <a:gd name="connsiteY41" fmla="*/ 2487932 h 3379472"/>
                  <a:gd name="connsiteX42" fmla="*/ 3653790 w 4367616"/>
                  <a:gd name="connsiteY42" fmla="*/ 2571752 h 3379472"/>
                  <a:gd name="connsiteX43" fmla="*/ 3341370 w 4367616"/>
                  <a:gd name="connsiteY43" fmla="*/ 2663192 h 3379472"/>
                  <a:gd name="connsiteX44" fmla="*/ 3227070 w 4367616"/>
                  <a:gd name="connsiteY44" fmla="*/ 2663192 h 3379472"/>
                  <a:gd name="connsiteX45" fmla="*/ 3173730 w 4367616"/>
                  <a:gd name="connsiteY45" fmla="*/ 2815592 h 3379472"/>
                  <a:gd name="connsiteX46" fmla="*/ 3105150 w 4367616"/>
                  <a:gd name="connsiteY46" fmla="*/ 2876552 h 3379472"/>
                  <a:gd name="connsiteX47" fmla="*/ 2792730 w 4367616"/>
                  <a:gd name="connsiteY47" fmla="*/ 2823212 h 3379472"/>
                  <a:gd name="connsiteX48" fmla="*/ 2739390 w 4367616"/>
                  <a:gd name="connsiteY48" fmla="*/ 2876552 h 3379472"/>
                  <a:gd name="connsiteX49" fmla="*/ 2625090 w 4367616"/>
                  <a:gd name="connsiteY49" fmla="*/ 2884172 h 3379472"/>
                  <a:gd name="connsiteX50" fmla="*/ 2487930 w 4367616"/>
                  <a:gd name="connsiteY50" fmla="*/ 3028952 h 3379472"/>
                  <a:gd name="connsiteX51" fmla="*/ 2426970 w 4367616"/>
                  <a:gd name="connsiteY51" fmla="*/ 2960372 h 3379472"/>
                  <a:gd name="connsiteX52" fmla="*/ 2350770 w 4367616"/>
                  <a:gd name="connsiteY52" fmla="*/ 2960372 h 3379472"/>
                  <a:gd name="connsiteX53" fmla="*/ 2335530 w 4367616"/>
                  <a:gd name="connsiteY53" fmla="*/ 3059432 h 3379472"/>
                  <a:gd name="connsiteX54" fmla="*/ 2221230 w 4367616"/>
                  <a:gd name="connsiteY54" fmla="*/ 3219452 h 3379472"/>
                  <a:gd name="connsiteX55" fmla="*/ 2007870 w 4367616"/>
                  <a:gd name="connsiteY55" fmla="*/ 3219452 h 3379472"/>
                  <a:gd name="connsiteX56" fmla="*/ 1847850 w 4367616"/>
                  <a:gd name="connsiteY56" fmla="*/ 3348992 h 3379472"/>
                  <a:gd name="connsiteX57" fmla="*/ 1764030 w 4367616"/>
                  <a:gd name="connsiteY57" fmla="*/ 3303272 h 3379472"/>
                  <a:gd name="connsiteX58" fmla="*/ 1741170 w 4367616"/>
                  <a:gd name="connsiteY58" fmla="*/ 3295652 h 3379472"/>
                  <a:gd name="connsiteX59" fmla="*/ 1642110 w 4367616"/>
                  <a:gd name="connsiteY59" fmla="*/ 3379472 h 3379472"/>
                  <a:gd name="connsiteX60" fmla="*/ 1558290 w 4367616"/>
                  <a:gd name="connsiteY60" fmla="*/ 3326132 h 3379472"/>
                  <a:gd name="connsiteX61" fmla="*/ 1611630 w 4367616"/>
                  <a:gd name="connsiteY61" fmla="*/ 3257552 h 3379472"/>
                  <a:gd name="connsiteX62" fmla="*/ 1497330 w 4367616"/>
                  <a:gd name="connsiteY62" fmla="*/ 3196592 h 3379472"/>
                  <a:gd name="connsiteX63" fmla="*/ 1421130 w 4367616"/>
                  <a:gd name="connsiteY63" fmla="*/ 3013712 h 3379472"/>
                  <a:gd name="connsiteX64" fmla="*/ 1413510 w 4367616"/>
                  <a:gd name="connsiteY64" fmla="*/ 2907032 h 3379472"/>
                  <a:gd name="connsiteX65" fmla="*/ 1436370 w 4367616"/>
                  <a:gd name="connsiteY65" fmla="*/ 2823212 h 3379472"/>
                  <a:gd name="connsiteX66" fmla="*/ 1367790 w 4367616"/>
                  <a:gd name="connsiteY66" fmla="*/ 2807972 h 3379472"/>
                  <a:gd name="connsiteX67" fmla="*/ 1268730 w 4367616"/>
                  <a:gd name="connsiteY67" fmla="*/ 2846072 h 3379472"/>
                  <a:gd name="connsiteX68" fmla="*/ 1131570 w 4367616"/>
                  <a:gd name="connsiteY68" fmla="*/ 2777492 h 3379472"/>
                  <a:gd name="connsiteX69" fmla="*/ 1032510 w 4367616"/>
                  <a:gd name="connsiteY69" fmla="*/ 2792732 h 3379472"/>
                  <a:gd name="connsiteX70" fmla="*/ 902970 w 4367616"/>
                  <a:gd name="connsiteY70" fmla="*/ 2807972 h 3379472"/>
                  <a:gd name="connsiteX71" fmla="*/ 864870 w 4367616"/>
                  <a:gd name="connsiteY71" fmla="*/ 2922272 h 3379472"/>
                  <a:gd name="connsiteX72" fmla="*/ 742950 w 4367616"/>
                  <a:gd name="connsiteY72" fmla="*/ 3036572 h 3379472"/>
                  <a:gd name="connsiteX73" fmla="*/ 613410 w 4367616"/>
                  <a:gd name="connsiteY73" fmla="*/ 3143252 h 3379472"/>
                  <a:gd name="connsiteX74" fmla="*/ 575310 w 4367616"/>
                  <a:gd name="connsiteY74" fmla="*/ 3219452 h 3379472"/>
                  <a:gd name="connsiteX75" fmla="*/ 628650 w 4367616"/>
                  <a:gd name="connsiteY75" fmla="*/ 3326132 h 3379472"/>
                  <a:gd name="connsiteX76" fmla="*/ 615398 w 4367616"/>
                  <a:gd name="connsiteY76" fmla="*/ 3331432 h 3379472"/>
                  <a:gd name="connsiteX77" fmla="*/ 499110 w 4367616"/>
                  <a:gd name="connsiteY77" fmla="*/ 3318512 h 3379472"/>
                  <a:gd name="connsiteX78" fmla="*/ 499110 w 4367616"/>
                  <a:gd name="connsiteY78" fmla="*/ 3257552 h 3379472"/>
                  <a:gd name="connsiteX79" fmla="*/ 407670 w 4367616"/>
                  <a:gd name="connsiteY79" fmla="*/ 3257552 h 3379472"/>
                  <a:gd name="connsiteX80" fmla="*/ 346710 w 4367616"/>
                  <a:gd name="connsiteY80" fmla="*/ 3242312 h 3379472"/>
                  <a:gd name="connsiteX81" fmla="*/ 339090 w 4367616"/>
                  <a:gd name="connsiteY81" fmla="*/ 3211832 h 3379472"/>
                  <a:gd name="connsiteX82" fmla="*/ 316230 w 4367616"/>
                  <a:gd name="connsiteY82" fmla="*/ 3143252 h 3379472"/>
                  <a:gd name="connsiteX83" fmla="*/ 316230 w 4367616"/>
                  <a:gd name="connsiteY83" fmla="*/ 3082292 h 3379472"/>
                  <a:gd name="connsiteX84" fmla="*/ 262890 w 4367616"/>
                  <a:gd name="connsiteY84" fmla="*/ 2945132 h 3379472"/>
                  <a:gd name="connsiteX85" fmla="*/ 285750 w 4367616"/>
                  <a:gd name="connsiteY85" fmla="*/ 2884172 h 3379472"/>
                  <a:gd name="connsiteX86" fmla="*/ 209550 w 4367616"/>
                  <a:gd name="connsiteY86" fmla="*/ 2876552 h 3379472"/>
                  <a:gd name="connsiteX87" fmla="*/ 201930 w 4367616"/>
                  <a:gd name="connsiteY87" fmla="*/ 2823212 h 3379472"/>
                  <a:gd name="connsiteX88" fmla="*/ 118110 w 4367616"/>
                  <a:gd name="connsiteY88" fmla="*/ 2769872 h 3379472"/>
                  <a:gd name="connsiteX89" fmla="*/ 118110 w 4367616"/>
                  <a:gd name="connsiteY89" fmla="*/ 2708912 h 3379472"/>
                  <a:gd name="connsiteX90" fmla="*/ 118110 w 4367616"/>
                  <a:gd name="connsiteY90" fmla="*/ 2594612 h 3379472"/>
                  <a:gd name="connsiteX91" fmla="*/ 118110 w 4367616"/>
                  <a:gd name="connsiteY91" fmla="*/ 2487932 h 3379472"/>
                  <a:gd name="connsiteX92" fmla="*/ 110490 w 4367616"/>
                  <a:gd name="connsiteY92" fmla="*/ 2373632 h 3379472"/>
                  <a:gd name="connsiteX93" fmla="*/ 96568 w 4367616"/>
                  <a:gd name="connsiteY93" fmla="*/ 2373632 h 3379472"/>
                  <a:gd name="connsiteX94" fmla="*/ 66674 w 4367616"/>
                  <a:gd name="connsiteY94" fmla="*/ 2276476 h 3379472"/>
                  <a:gd name="connsiteX95" fmla="*/ 0 w 4367616"/>
                  <a:gd name="connsiteY95" fmla="*/ 2247900 h 3379472"/>
                  <a:gd name="connsiteX96" fmla="*/ 57150 w 4367616"/>
                  <a:gd name="connsiteY96" fmla="*/ 2162176 h 3379472"/>
                  <a:gd name="connsiteX97" fmla="*/ 104774 w 4367616"/>
                  <a:gd name="connsiteY97" fmla="*/ 2152652 h 3379472"/>
                  <a:gd name="connsiteX98" fmla="*/ 247650 w 4367616"/>
                  <a:gd name="connsiteY98" fmla="*/ 2028828 h 3379472"/>
                  <a:gd name="connsiteX99" fmla="*/ 304800 w 4367616"/>
                  <a:gd name="connsiteY99" fmla="*/ 1885952 h 3379472"/>
                  <a:gd name="connsiteX100" fmla="*/ 247650 w 4367616"/>
                  <a:gd name="connsiteY100" fmla="*/ 1809752 h 3379472"/>
                  <a:gd name="connsiteX101" fmla="*/ 371474 w 4367616"/>
                  <a:gd name="connsiteY101" fmla="*/ 1552576 h 3379472"/>
                  <a:gd name="connsiteX102" fmla="*/ 304800 w 4367616"/>
                  <a:gd name="connsiteY102" fmla="*/ 1514476 h 3379472"/>
                  <a:gd name="connsiteX103" fmla="*/ 361950 w 4367616"/>
                  <a:gd name="connsiteY103" fmla="*/ 1438276 h 3379472"/>
                  <a:gd name="connsiteX104" fmla="*/ 561974 w 4367616"/>
                  <a:gd name="connsiteY104" fmla="*/ 1333500 h 3379472"/>
                  <a:gd name="connsiteX105" fmla="*/ 609600 w 4367616"/>
                  <a:gd name="connsiteY105" fmla="*/ 1228728 h 3379472"/>
                  <a:gd name="connsiteX106" fmla="*/ 609600 w 4367616"/>
                  <a:gd name="connsiteY106" fmla="*/ 1114428 h 3379472"/>
                  <a:gd name="connsiteX107" fmla="*/ 685800 w 4367616"/>
                  <a:gd name="connsiteY107" fmla="*/ 1114428 h 3379472"/>
                  <a:gd name="connsiteX108" fmla="*/ 771526 w 4367616"/>
                  <a:gd name="connsiteY108" fmla="*/ 1238252 h 3379472"/>
                  <a:gd name="connsiteX109" fmla="*/ 819150 w 4367616"/>
                  <a:gd name="connsiteY109" fmla="*/ 1152528 h 3379472"/>
                  <a:gd name="connsiteX110" fmla="*/ 876300 w 4367616"/>
                  <a:gd name="connsiteY110" fmla="*/ 1181100 h 3379472"/>
                  <a:gd name="connsiteX111" fmla="*/ 1019174 w 4367616"/>
                  <a:gd name="connsiteY111" fmla="*/ 1143000 h 3379472"/>
                  <a:gd name="connsiteX112" fmla="*/ 1085850 w 4367616"/>
                  <a:gd name="connsiteY112" fmla="*/ 1238252 h 3379472"/>
                  <a:gd name="connsiteX113" fmla="*/ 1171574 w 4367616"/>
                  <a:gd name="connsiteY113" fmla="*/ 1162052 h 3379472"/>
                  <a:gd name="connsiteX114" fmla="*/ 1190626 w 4367616"/>
                  <a:gd name="connsiteY114" fmla="*/ 1085852 h 3379472"/>
                  <a:gd name="connsiteX115" fmla="*/ 1304926 w 4367616"/>
                  <a:gd name="connsiteY115" fmla="*/ 1133476 h 3379472"/>
                  <a:gd name="connsiteX116" fmla="*/ 1543050 w 4367616"/>
                  <a:gd name="connsiteY116" fmla="*/ 1143000 h 3379472"/>
                  <a:gd name="connsiteX117" fmla="*/ 1771650 w 4367616"/>
                  <a:gd name="connsiteY117" fmla="*/ 1000128 h 3379472"/>
                  <a:gd name="connsiteX118" fmla="*/ 1924050 w 4367616"/>
                  <a:gd name="connsiteY118" fmla="*/ 1047752 h 3379472"/>
                  <a:gd name="connsiteX119" fmla="*/ 1971674 w 4367616"/>
                  <a:gd name="connsiteY119" fmla="*/ 971552 h 3379472"/>
                  <a:gd name="connsiteX120" fmla="*/ 2085974 w 4367616"/>
                  <a:gd name="connsiteY120" fmla="*/ 971552 h 3379472"/>
                  <a:gd name="connsiteX121" fmla="*/ 2076450 w 4367616"/>
                  <a:gd name="connsiteY121" fmla="*/ 866776 h 3379472"/>
                  <a:gd name="connsiteX122" fmla="*/ 1828800 w 4367616"/>
                  <a:gd name="connsiteY122" fmla="*/ 781052 h 3379472"/>
                  <a:gd name="connsiteX123" fmla="*/ 1981200 w 4367616"/>
                  <a:gd name="connsiteY123" fmla="*/ 571500 h 3379472"/>
                  <a:gd name="connsiteX124" fmla="*/ 2105026 w 4367616"/>
                  <a:gd name="connsiteY124" fmla="*/ 571500 h 3379472"/>
                  <a:gd name="connsiteX125" fmla="*/ 2209800 w 4367616"/>
                  <a:gd name="connsiteY125" fmla="*/ 504828 h 3379472"/>
                  <a:gd name="connsiteX126" fmla="*/ 2266950 w 4367616"/>
                  <a:gd name="connsiteY126" fmla="*/ 409576 h 3379472"/>
                  <a:gd name="connsiteX127" fmla="*/ 2400300 w 4367616"/>
                  <a:gd name="connsiteY127" fmla="*/ 238128 h 3379472"/>
                  <a:gd name="connsiteX128" fmla="*/ 2419350 w 4367616"/>
                  <a:gd name="connsiteY128" fmla="*/ 142876 h 3379472"/>
                  <a:gd name="connsiteX129" fmla="*/ 2552700 w 4367616"/>
                  <a:gd name="connsiteY129" fmla="*/ 28576 h 3379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4367616" h="3379472">
                    <a:moveTo>
                      <a:pt x="2628900" y="0"/>
                    </a:moveTo>
                    <a:lnTo>
                      <a:pt x="2686050" y="76200"/>
                    </a:lnTo>
                    <a:lnTo>
                      <a:pt x="2828926" y="95252"/>
                    </a:lnTo>
                    <a:lnTo>
                      <a:pt x="2943226" y="28576"/>
                    </a:lnTo>
                    <a:lnTo>
                      <a:pt x="3105150" y="142876"/>
                    </a:lnTo>
                    <a:lnTo>
                      <a:pt x="3267074" y="47628"/>
                    </a:lnTo>
                    <a:lnTo>
                      <a:pt x="3355840" y="77216"/>
                    </a:lnTo>
                    <a:lnTo>
                      <a:pt x="3348990" y="110492"/>
                    </a:lnTo>
                    <a:lnTo>
                      <a:pt x="3615690" y="118112"/>
                    </a:lnTo>
                    <a:lnTo>
                      <a:pt x="3630930" y="140972"/>
                    </a:lnTo>
                    <a:lnTo>
                      <a:pt x="3691890" y="118112"/>
                    </a:lnTo>
                    <a:lnTo>
                      <a:pt x="3768090" y="156212"/>
                    </a:lnTo>
                    <a:lnTo>
                      <a:pt x="3778866" y="149746"/>
                    </a:lnTo>
                    <a:lnTo>
                      <a:pt x="3790950" y="222252"/>
                    </a:lnTo>
                    <a:lnTo>
                      <a:pt x="3873500" y="311152"/>
                    </a:lnTo>
                    <a:lnTo>
                      <a:pt x="3930650" y="361952"/>
                    </a:lnTo>
                    <a:lnTo>
                      <a:pt x="3949700" y="419102"/>
                    </a:lnTo>
                    <a:lnTo>
                      <a:pt x="3860800" y="546102"/>
                    </a:lnTo>
                    <a:lnTo>
                      <a:pt x="3898900" y="647702"/>
                    </a:lnTo>
                    <a:lnTo>
                      <a:pt x="3848100" y="806452"/>
                    </a:lnTo>
                    <a:lnTo>
                      <a:pt x="3956050" y="1016002"/>
                    </a:lnTo>
                    <a:lnTo>
                      <a:pt x="4108450" y="1085852"/>
                    </a:lnTo>
                    <a:lnTo>
                      <a:pt x="4038600" y="1428752"/>
                    </a:lnTo>
                    <a:lnTo>
                      <a:pt x="4133850" y="1606552"/>
                    </a:lnTo>
                    <a:lnTo>
                      <a:pt x="4178300" y="1619252"/>
                    </a:lnTo>
                    <a:lnTo>
                      <a:pt x="4140200" y="1809752"/>
                    </a:lnTo>
                    <a:lnTo>
                      <a:pt x="4191000" y="1917702"/>
                    </a:lnTo>
                    <a:lnTo>
                      <a:pt x="4241800" y="1943102"/>
                    </a:lnTo>
                    <a:lnTo>
                      <a:pt x="4324350" y="2063752"/>
                    </a:lnTo>
                    <a:lnTo>
                      <a:pt x="4349750" y="2241552"/>
                    </a:lnTo>
                    <a:lnTo>
                      <a:pt x="4298950" y="2336802"/>
                    </a:lnTo>
                    <a:lnTo>
                      <a:pt x="4356100" y="2425702"/>
                    </a:lnTo>
                    <a:lnTo>
                      <a:pt x="4367616" y="2431984"/>
                    </a:lnTo>
                    <a:lnTo>
                      <a:pt x="4316730" y="2472692"/>
                    </a:lnTo>
                    <a:lnTo>
                      <a:pt x="4187190" y="2518412"/>
                    </a:lnTo>
                    <a:lnTo>
                      <a:pt x="4126230" y="2586992"/>
                    </a:lnTo>
                    <a:lnTo>
                      <a:pt x="4110990" y="2731772"/>
                    </a:lnTo>
                    <a:lnTo>
                      <a:pt x="4057650" y="2739392"/>
                    </a:lnTo>
                    <a:lnTo>
                      <a:pt x="3935730" y="2693672"/>
                    </a:lnTo>
                    <a:lnTo>
                      <a:pt x="3768090" y="2640332"/>
                    </a:lnTo>
                    <a:lnTo>
                      <a:pt x="3798570" y="2556512"/>
                    </a:lnTo>
                    <a:lnTo>
                      <a:pt x="3722370" y="2487932"/>
                    </a:lnTo>
                    <a:lnTo>
                      <a:pt x="3653790" y="2571752"/>
                    </a:lnTo>
                    <a:lnTo>
                      <a:pt x="3341370" y="2663192"/>
                    </a:lnTo>
                    <a:lnTo>
                      <a:pt x="3227070" y="2663192"/>
                    </a:lnTo>
                    <a:lnTo>
                      <a:pt x="3173730" y="2815592"/>
                    </a:lnTo>
                    <a:lnTo>
                      <a:pt x="3105150" y="2876552"/>
                    </a:lnTo>
                    <a:lnTo>
                      <a:pt x="2792730" y="2823212"/>
                    </a:lnTo>
                    <a:lnTo>
                      <a:pt x="2739390" y="2876552"/>
                    </a:lnTo>
                    <a:lnTo>
                      <a:pt x="2625090" y="2884172"/>
                    </a:lnTo>
                    <a:lnTo>
                      <a:pt x="2487930" y="3028952"/>
                    </a:lnTo>
                    <a:lnTo>
                      <a:pt x="2426970" y="2960372"/>
                    </a:lnTo>
                    <a:lnTo>
                      <a:pt x="2350770" y="2960372"/>
                    </a:lnTo>
                    <a:lnTo>
                      <a:pt x="2335530" y="3059432"/>
                    </a:lnTo>
                    <a:lnTo>
                      <a:pt x="2221230" y="3219452"/>
                    </a:lnTo>
                    <a:lnTo>
                      <a:pt x="2007870" y="3219452"/>
                    </a:lnTo>
                    <a:lnTo>
                      <a:pt x="1847850" y="3348992"/>
                    </a:lnTo>
                    <a:cubicBezTo>
                      <a:pt x="1769472" y="3301964"/>
                      <a:pt x="1801270" y="3303272"/>
                      <a:pt x="1764030" y="3303272"/>
                    </a:cubicBezTo>
                    <a:lnTo>
                      <a:pt x="1741170" y="3295652"/>
                    </a:lnTo>
                    <a:lnTo>
                      <a:pt x="1642110" y="3379472"/>
                    </a:lnTo>
                    <a:lnTo>
                      <a:pt x="1558290" y="3326132"/>
                    </a:lnTo>
                    <a:lnTo>
                      <a:pt x="1611630" y="3257552"/>
                    </a:lnTo>
                    <a:lnTo>
                      <a:pt x="1497330" y="3196592"/>
                    </a:lnTo>
                    <a:lnTo>
                      <a:pt x="1421130" y="3013712"/>
                    </a:lnTo>
                    <a:lnTo>
                      <a:pt x="1413510" y="2907032"/>
                    </a:lnTo>
                    <a:lnTo>
                      <a:pt x="1436370" y="2823212"/>
                    </a:lnTo>
                    <a:lnTo>
                      <a:pt x="1367790" y="2807972"/>
                    </a:lnTo>
                    <a:lnTo>
                      <a:pt x="1268730" y="2846072"/>
                    </a:lnTo>
                    <a:lnTo>
                      <a:pt x="1131570" y="2777492"/>
                    </a:lnTo>
                    <a:lnTo>
                      <a:pt x="1032510" y="2792732"/>
                    </a:lnTo>
                    <a:lnTo>
                      <a:pt x="902970" y="2807972"/>
                    </a:lnTo>
                    <a:lnTo>
                      <a:pt x="864870" y="2922272"/>
                    </a:lnTo>
                    <a:lnTo>
                      <a:pt x="742950" y="3036572"/>
                    </a:lnTo>
                    <a:lnTo>
                      <a:pt x="613410" y="3143252"/>
                    </a:lnTo>
                    <a:lnTo>
                      <a:pt x="575310" y="3219452"/>
                    </a:lnTo>
                    <a:lnTo>
                      <a:pt x="628650" y="3326132"/>
                    </a:lnTo>
                    <a:lnTo>
                      <a:pt x="615398" y="3331432"/>
                    </a:lnTo>
                    <a:lnTo>
                      <a:pt x="499110" y="3318512"/>
                    </a:lnTo>
                    <a:lnTo>
                      <a:pt x="499110" y="3257552"/>
                    </a:lnTo>
                    <a:lnTo>
                      <a:pt x="407670" y="3257552"/>
                    </a:lnTo>
                    <a:lnTo>
                      <a:pt x="346710" y="3242312"/>
                    </a:lnTo>
                    <a:lnTo>
                      <a:pt x="339090" y="3211832"/>
                    </a:lnTo>
                    <a:lnTo>
                      <a:pt x="316230" y="3143252"/>
                    </a:lnTo>
                    <a:lnTo>
                      <a:pt x="316230" y="3082292"/>
                    </a:lnTo>
                    <a:lnTo>
                      <a:pt x="262890" y="2945132"/>
                    </a:lnTo>
                    <a:lnTo>
                      <a:pt x="285750" y="2884172"/>
                    </a:lnTo>
                    <a:lnTo>
                      <a:pt x="209550" y="2876552"/>
                    </a:lnTo>
                    <a:lnTo>
                      <a:pt x="201930" y="2823212"/>
                    </a:lnTo>
                    <a:lnTo>
                      <a:pt x="118110" y="2769872"/>
                    </a:lnTo>
                    <a:lnTo>
                      <a:pt x="118110" y="2708912"/>
                    </a:lnTo>
                    <a:lnTo>
                      <a:pt x="118110" y="2594612"/>
                    </a:lnTo>
                    <a:lnTo>
                      <a:pt x="118110" y="2487932"/>
                    </a:lnTo>
                    <a:lnTo>
                      <a:pt x="110490" y="2373632"/>
                    </a:lnTo>
                    <a:lnTo>
                      <a:pt x="96568" y="2373632"/>
                    </a:lnTo>
                    <a:lnTo>
                      <a:pt x="66674" y="2276476"/>
                    </a:lnTo>
                    <a:lnTo>
                      <a:pt x="0" y="2247900"/>
                    </a:lnTo>
                    <a:lnTo>
                      <a:pt x="57150" y="2162176"/>
                    </a:lnTo>
                    <a:lnTo>
                      <a:pt x="104774" y="2152652"/>
                    </a:lnTo>
                    <a:lnTo>
                      <a:pt x="247650" y="2028828"/>
                    </a:lnTo>
                    <a:lnTo>
                      <a:pt x="304800" y="1885952"/>
                    </a:lnTo>
                    <a:lnTo>
                      <a:pt x="247650" y="1809752"/>
                    </a:lnTo>
                    <a:lnTo>
                      <a:pt x="371474" y="1552576"/>
                    </a:lnTo>
                    <a:lnTo>
                      <a:pt x="304800" y="1514476"/>
                    </a:lnTo>
                    <a:lnTo>
                      <a:pt x="361950" y="1438276"/>
                    </a:lnTo>
                    <a:lnTo>
                      <a:pt x="561974" y="1333500"/>
                    </a:lnTo>
                    <a:lnTo>
                      <a:pt x="609600" y="1228728"/>
                    </a:lnTo>
                    <a:lnTo>
                      <a:pt x="609600" y="1114428"/>
                    </a:lnTo>
                    <a:lnTo>
                      <a:pt x="685800" y="1114428"/>
                    </a:lnTo>
                    <a:lnTo>
                      <a:pt x="771526" y="1238252"/>
                    </a:lnTo>
                    <a:lnTo>
                      <a:pt x="819150" y="1152528"/>
                    </a:lnTo>
                    <a:lnTo>
                      <a:pt x="876300" y="1181100"/>
                    </a:lnTo>
                    <a:lnTo>
                      <a:pt x="1019174" y="1143000"/>
                    </a:lnTo>
                    <a:lnTo>
                      <a:pt x="1085850" y="1238252"/>
                    </a:lnTo>
                    <a:lnTo>
                      <a:pt x="1171574" y="1162052"/>
                    </a:lnTo>
                    <a:lnTo>
                      <a:pt x="1190626" y="1085852"/>
                    </a:lnTo>
                    <a:lnTo>
                      <a:pt x="1304926" y="1133476"/>
                    </a:lnTo>
                    <a:lnTo>
                      <a:pt x="1543050" y="1143000"/>
                    </a:lnTo>
                    <a:lnTo>
                      <a:pt x="1771650" y="1000128"/>
                    </a:lnTo>
                    <a:lnTo>
                      <a:pt x="1924050" y="1047752"/>
                    </a:lnTo>
                    <a:lnTo>
                      <a:pt x="1971674" y="971552"/>
                    </a:lnTo>
                    <a:lnTo>
                      <a:pt x="2085974" y="971552"/>
                    </a:lnTo>
                    <a:lnTo>
                      <a:pt x="2076450" y="866776"/>
                    </a:lnTo>
                    <a:lnTo>
                      <a:pt x="1828800" y="781052"/>
                    </a:lnTo>
                    <a:lnTo>
                      <a:pt x="1981200" y="571500"/>
                    </a:lnTo>
                    <a:lnTo>
                      <a:pt x="2105026" y="571500"/>
                    </a:lnTo>
                    <a:lnTo>
                      <a:pt x="2209800" y="504828"/>
                    </a:lnTo>
                    <a:lnTo>
                      <a:pt x="2266950" y="409576"/>
                    </a:lnTo>
                    <a:lnTo>
                      <a:pt x="2400300" y="238128"/>
                    </a:lnTo>
                    <a:lnTo>
                      <a:pt x="2419350" y="142876"/>
                    </a:lnTo>
                    <a:lnTo>
                      <a:pt x="2552700" y="28576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59" name="フリーフォーム: 図形 658">
                <a:extLst>
                  <a:ext uri="{FF2B5EF4-FFF2-40B4-BE49-F238E27FC236}">
                    <a16:creationId xmlns:a16="http://schemas.microsoft.com/office/drawing/2014/main" id="{9A66875C-5FB6-7808-A5A5-F36194048999}"/>
                  </a:ext>
                </a:extLst>
              </p:cNvPr>
              <p:cNvSpPr/>
              <p:nvPr/>
            </p:nvSpPr>
            <p:spPr>
              <a:xfrm>
                <a:off x="2709171" y="6316691"/>
                <a:ext cx="668481" cy="112379"/>
              </a:xfrm>
              <a:custGeom>
                <a:avLst/>
                <a:gdLst>
                  <a:gd name="connsiteX0" fmla="*/ 483840 w 668481"/>
                  <a:gd name="connsiteY0" fmla="*/ 0 h 112379"/>
                  <a:gd name="connsiteX1" fmla="*/ 501656 w 668481"/>
                  <a:gd name="connsiteY1" fmla="*/ 25452 h 112379"/>
                  <a:gd name="connsiteX2" fmla="*/ 522018 w 668481"/>
                  <a:gd name="connsiteY2" fmla="*/ 48358 h 112379"/>
                  <a:gd name="connsiteX3" fmla="*/ 562738 w 668481"/>
                  <a:gd name="connsiteY3" fmla="*/ 53449 h 112379"/>
                  <a:gd name="connsiteX4" fmla="*/ 608552 w 668481"/>
                  <a:gd name="connsiteY4" fmla="*/ 68719 h 112379"/>
                  <a:gd name="connsiteX5" fmla="*/ 641639 w 668481"/>
                  <a:gd name="connsiteY5" fmla="*/ 68719 h 112379"/>
                  <a:gd name="connsiteX6" fmla="*/ 664545 w 668481"/>
                  <a:gd name="connsiteY6" fmla="*/ 71265 h 112379"/>
                  <a:gd name="connsiteX7" fmla="*/ 668481 w 668481"/>
                  <a:gd name="connsiteY7" fmla="*/ 70609 h 112379"/>
                  <a:gd name="connsiteX8" fmla="*/ 668481 w 668481"/>
                  <a:gd name="connsiteY8" fmla="*/ 112379 h 112379"/>
                  <a:gd name="connsiteX9" fmla="*/ 0 w 668481"/>
                  <a:gd name="connsiteY9" fmla="*/ 112379 h 112379"/>
                  <a:gd name="connsiteX10" fmla="*/ 20622 w 668481"/>
                  <a:gd name="connsiteY10" fmla="*/ 81445 h 112379"/>
                  <a:gd name="connsiteX11" fmla="*/ 79162 w 668481"/>
                  <a:gd name="connsiteY11" fmla="*/ 96716 h 112379"/>
                  <a:gd name="connsiteX12" fmla="*/ 119884 w 668481"/>
                  <a:gd name="connsiteY12" fmla="*/ 66175 h 112379"/>
                  <a:gd name="connsiteX13" fmla="*/ 158060 w 668481"/>
                  <a:gd name="connsiteY13" fmla="*/ 76354 h 112379"/>
                  <a:gd name="connsiteX14" fmla="*/ 173332 w 668481"/>
                  <a:gd name="connsiteY14" fmla="*/ 58539 h 112379"/>
                  <a:gd name="connsiteX15" fmla="*/ 208964 w 668481"/>
                  <a:gd name="connsiteY15" fmla="*/ 71265 h 112379"/>
                  <a:gd name="connsiteX16" fmla="*/ 287863 w 668481"/>
                  <a:gd name="connsiteY16" fmla="*/ 76354 h 112379"/>
                  <a:gd name="connsiteX17" fmla="*/ 341311 w 668481"/>
                  <a:gd name="connsiteY17" fmla="*/ 2545 h 112379"/>
                  <a:gd name="connsiteX18" fmla="*/ 387124 w 668481"/>
                  <a:gd name="connsiteY18" fmla="*/ 22906 h 112379"/>
                  <a:gd name="connsiteX19" fmla="*/ 417665 w 668481"/>
                  <a:gd name="connsiteY19" fmla="*/ 5091 h 112379"/>
                  <a:gd name="connsiteX20" fmla="*/ 453299 w 668481"/>
                  <a:gd name="connsiteY20" fmla="*/ 12726 h 112379"/>
                  <a:gd name="connsiteX0" fmla="*/ 668481 w 759921"/>
                  <a:gd name="connsiteY0" fmla="*/ 112379 h 203819"/>
                  <a:gd name="connsiteX1" fmla="*/ 0 w 759921"/>
                  <a:gd name="connsiteY1" fmla="*/ 112379 h 203819"/>
                  <a:gd name="connsiteX2" fmla="*/ 20622 w 759921"/>
                  <a:gd name="connsiteY2" fmla="*/ 81445 h 203819"/>
                  <a:gd name="connsiteX3" fmla="*/ 79162 w 759921"/>
                  <a:gd name="connsiteY3" fmla="*/ 96716 h 203819"/>
                  <a:gd name="connsiteX4" fmla="*/ 119884 w 759921"/>
                  <a:gd name="connsiteY4" fmla="*/ 66175 h 203819"/>
                  <a:gd name="connsiteX5" fmla="*/ 158060 w 759921"/>
                  <a:gd name="connsiteY5" fmla="*/ 76354 h 203819"/>
                  <a:gd name="connsiteX6" fmla="*/ 173332 w 759921"/>
                  <a:gd name="connsiteY6" fmla="*/ 58539 h 203819"/>
                  <a:gd name="connsiteX7" fmla="*/ 208964 w 759921"/>
                  <a:gd name="connsiteY7" fmla="*/ 71265 h 203819"/>
                  <a:gd name="connsiteX8" fmla="*/ 287863 w 759921"/>
                  <a:gd name="connsiteY8" fmla="*/ 76354 h 203819"/>
                  <a:gd name="connsiteX9" fmla="*/ 341311 w 759921"/>
                  <a:gd name="connsiteY9" fmla="*/ 2545 h 203819"/>
                  <a:gd name="connsiteX10" fmla="*/ 387124 w 759921"/>
                  <a:gd name="connsiteY10" fmla="*/ 22906 h 203819"/>
                  <a:gd name="connsiteX11" fmla="*/ 417665 w 759921"/>
                  <a:gd name="connsiteY11" fmla="*/ 5091 h 203819"/>
                  <a:gd name="connsiteX12" fmla="*/ 453299 w 759921"/>
                  <a:gd name="connsiteY12" fmla="*/ 12726 h 203819"/>
                  <a:gd name="connsiteX13" fmla="*/ 483840 w 759921"/>
                  <a:gd name="connsiteY13" fmla="*/ 0 h 203819"/>
                  <a:gd name="connsiteX14" fmla="*/ 501656 w 759921"/>
                  <a:gd name="connsiteY14" fmla="*/ 25452 h 203819"/>
                  <a:gd name="connsiteX15" fmla="*/ 522018 w 759921"/>
                  <a:gd name="connsiteY15" fmla="*/ 48358 h 203819"/>
                  <a:gd name="connsiteX16" fmla="*/ 562738 w 759921"/>
                  <a:gd name="connsiteY16" fmla="*/ 53449 h 203819"/>
                  <a:gd name="connsiteX17" fmla="*/ 608552 w 759921"/>
                  <a:gd name="connsiteY17" fmla="*/ 68719 h 203819"/>
                  <a:gd name="connsiteX18" fmla="*/ 641639 w 759921"/>
                  <a:gd name="connsiteY18" fmla="*/ 68719 h 203819"/>
                  <a:gd name="connsiteX19" fmla="*/ 664545 w 759921"/>
                  <a:gd name="connsiteY19" fmla="*/ 71265 h 203819"/>
                  <a:gd name="connsiteX20" fmla="*/ 668481 w 759921"/>
                  <a:gd name="connsiteY20" fmla="*/ 70609 h 203819"/>
                  <a:gd name="connsiteX21" fmla="*/ 759921 w 759921"/>
                  <a:gd name="connsiteY21" fmla="*/ 203819 h 203819"/>
                  <a:gd name="connsiteX0" fmla="*/ 0 w 759921"/>
                  <a:gd name="connsiteY0" fmla="*/ 112379 h 203819"/>
                  <a:gd name="connsiteX1" fmla="*/ 20622 w 759921"/>
                  <a:gd name="connsiteY1" fmla="*/ 81445 h 203819"/>
                  <a:gd name="connsiteX2" fmla="*/ 79162 w 759921"/>
                  <a:gd name="connsiteY2" fmla="*/ 96716 h 203819"/>
                  <a:gd name="connsiteX3" fmla="*/ 119884 w 759921"/>
                  <a:gd name="connsiteY3" fmla="*/ 66175 h 203819"/>
                  <a:gd name="connsiteX4" fmla="*/ 158060 w 759921"/>
                  <a:gd name="connsiteY4" fmla="*/ 76354 h 203819"/>
                  <a:gd name="connsiteX5" fmla="*/ 173332 w 759921"/>
                  <a:gd name="connsiteY5" fmla="*/ 58539 h 203819"/>
                  <a:gd name="connsiteX6" fmla="*/ 208964 w 759921"/>
                  <a:gd name="connsiteY6" fmla="*/ 71265 h 203819"/>
                  <a:gd name="connsiteX7" fmla="*/ 287863 w 759921"/>
                  <a:gd name="connsiteY7" fmla="*/ 76354 h 203819"/>
                  <a:gd name="connsiteX8" fmla="*/ 341311 w 759921"/>
                  <a:gd name="connsiteY8" fmla="*/ 2545 h 203819"/>
                  <a:gd name="connsiteX9" fmla="*/ 387124 w 759921"/>
                  <a:gd name="connsiteY9" fmla="*/ 22906 h 203819"/>
                  <a:gd name="connsiteX10" fmla="*/ 417665 w 759921"/>
                  <a:gd name="connsiteY10" fmla="*/ 5091 h 203819"/>
                  <a:gd name="connsiteX11" fmla="*/ 453299 w 759921"/>
                  <a:gd name="connsiteY11" fmla="*/ 12726 h 203819"/>
                  <a:gd name="connsiteX12" fmla="*/ 483840 w 759921"/>
                  <a:gd name="connsiteY12" fmla="*/ 0 h 203819"/>
                  <a:gd name="connsiteX13" fmla="*/ 501656 w 759921"/>
                  <a:gd name="connsiteY13" fmla="*/ 25452 h 203819"/>
                  <a:gd name="connsiteX14" fmla="*/ 522018 w 759921"/>
                  <a:gd name="connsiteY14" fmla="*/ 48358 h 203819"/>
                  <a:gd name="connsiteX15" fmla="*/ 562738 w 759921"/>
                  <a:gd name="connsiteY15" fmla="*/ 53449 h 203819"/>
                  <a:gd name="connsiteX16" fmla="*/ 608552 w 759921"/>
                  <a:gd name="connsiteY16" fmla="*/ 68719 h 203819"/>
                  <a:gd name="connsiteX17" fmla="*/ 641639 w 759921"/>
                  <a:gd name="connsiteY17" fmla="*/ 68719 h 203819"/>
                  <a:gd name="connsiteX18" fmla="*/ 664545 w 759921"/>
                  <a:gd name="connsiteY18" fmla="*/ 71265 h 203819"/>
                  <a:gd name="connsiteX19" fmla="*/ 668481 w 759921"/>
                  <a:gd name="connsiteY19" fmla="*/ 70609 h 203819"/>
                  <a:gd name="connsiteX20" fmla="*/ 759921 w 759921"/>
                  <a:gd name="connsiteY20" fmla="*/ 203819 h 203819"/>
                  <a:gd name="connsiteX0" fmla="*/ 0 w 668481"/>
                  <a:gd name="connsiteY0" fmla="*/ 112379 h 112379"/>
                  <a:gd name="connsiteX1" fmla="*/ 20622 w 668481"/>
                  <a:gd name="connsiteY1" fmla="*/ 81445 h 112379"/>
                  <a:gd name="connsiteX2" fmla="*/ 79162 w 668481"/>
                  <a:gd name="connsiteY2" fmla="*/ 96716 h 112379"/>
                  <a:gd name="connsiteX3" fmla="*/ 119884 w 668481"/>
                  <a:gd name="connsiteY3" fmla="*/ 66175 h 112379"/>
                  <a:gd name="connsiteX4" fmla="*/ 158060 w 668481"/>
                  <a:gd name="connsiteY4" fmla="*/ 76354 h 112379"/>
                  <a:gd name="connsiteX5" fmla="*/ 173332 w 668481"/>
                  <a:gd name="connsiteY5" fmla="*/ 58539 h 112379"/>
                  <a:gd name="connsiteX6" fmla="*/ 208964 w 668481"/>
                  <a:gd name="connsiteY6" fmla="*/ 71265 h 112379"/>
                  <a:gd name="connsiteX7" fmla="*/ 287863 w 668481"/>
                  <a:gd name="connsiteY7" fmla="*/ 76354 h 112379"/>
                  <a:gd name="connsiteX8" fmla="*/ 341311 w 668481"/>
                  <a:gd name="connsiteY8" fmla="*/ 2545 h 112379"/>
                  <a:gd name="connsiteX9" fmla="*/ 387124 w 668481"/>
                  <a:gd name="connsiteY9" fmla="*/ 22906 h 112379"/>
                  <a:gd name="connsiteX10" fmla="*/ 417665 w 668481"/>
                  <a:gd name="connsiteY10" fmla="*/ 5091 h 112379"/>
                  <a:gd name="connsiteX11" fmla="*/ 453299 w 668481"/>
                  <a:gd name="connsiteY11" fmla="*/ 12726 h 112379"/>
                  <a:gd name="connsiteX12" fmla="*/ 483840 w 668481"/>
                  <a:gd name="connsiteY12" fmla="*/ 0 h 112379"/>
                  <a:gd name="connsiteX13" fmla="*/ 501656 w 668481"/>
                  <a:gd name="connsiteY13" fmla="*/ 25452 h 112379"/>
                  <a:gd name="connsiteX14" fmla="*/ 522018 w 668481"/>
                  <a:gd name="connsiteY14" fmla="*/ 48358 h 112379"/>
                  <a:gd name="connsiteX15" fmla="*/ 562738 w 668481"/>
                  <a:gd name="connsiteY15" fmla="*/ 53449 h 112379"/>
                  <a:gd name="connsiteX16" fmla="*/ 608552 w 668481"/>
                  <a:gd name="connsiteY16" fmla="*/ 68719 h 112379"/>
                  <a:gd name="connsiteX17" fmla="*/ 641639 w 668481"/>
                  <a:gd name="connsiteY17" fmla="*/ 68719 h 112379"/>
                  <a:gd name="connsiteX18" fmla="*/ 664545 w 668481"/>
                  <a:gd name="connsiteY18" fmla="*/ 71265 h 112379"/>
                  <a:gd name="connsiteX19" fmla="*/ 668481 w 668481"/>
                  <a:gd name="connsiteY19" fmla="*/ 70609 h 112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668481" h="112379">
                    <a:moveTo>
                      <a:pt x="0" y="112379"/>
                    </a:moveTo>
                    <a:lnTo>
                      <a:pt x="20622" y="81445"/>
                    </a:lnTo>
                    <a:lnTo>
                      <a:pt x="79162" y="96716"/>
                    </a:lnTo>
                    <a:lnTo>
                      <a:pt x="119884" y="66175"/>
                    </a:lnTo>
                    <a:lnTo>
                      <a:pt x="158060" y="76354"/>
                    </a:lnTo>
                    <a:lnTo>
                      <a:pt x="173332" y="58539"/>
                    </a:lnTo>
                    <a:lnTo>
                      <a:pt x="208964" y="71265"/>
                    </a:lnTo>
                    <a:lnTo>
                      <a:pt x="287863" y="76354"/>
                    </a:lnTo>
                    <a:lnTo>
                      <a:pt x="341311" y="2545"/>
                    </a:lnTo>
                    <a:lnTo>
                      <a:pt x="387124" y="22906"/>
                    </a:lnTo>
                    <a:lnTo>
                      <a:pt x="417665" y="5091"/>
                    </a:lnTo>
                    <a:lnTo>
                      <a:pt x="453299" y="12726"/>
                    </a:lnTo>
                    <a:lnTo>
                      <a:pt x="483840" y="0"/>
                    </a:lnTo>
                    <a:lnTo>
                      <a:pt x="501656" y="25452"/>
                    </a:lnTo>
                    <a:lnTo>
                      <a:pt x="522018" y="48358"/>
                    </a:lnTo>
                    <a:lnTo>
                      <a:pt x="562738" y="53449"/>
                    </a:lnTo>
                    <a:lnTo>
                      <a:pt x="608552" y="68719"/>
                    </a:lnTo>
                    <a:lnTo>
                      <a:pt x="641639" y="68719"/>
                    </a:lnTo>
                    <a:lnTo>
                      <a:pt x="664545" y="71265"/>
                    </a:lnTo>
                    <a:lnTo>
                      <a:pt x="668481" y="70609"/>
                    </a:lnTo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660" name="グループ化 659">
              <a:extLst>
                <a:ext uri="{FF2B5EF4-FFF2-40B4-BE49-F238E27FC236}">
                  <a16:creationId xmlns:a16="http://schemas.microsoft.com/office/drawing/2014/main" id="{6E3502D8-429F-D663-DCEC-7C81A0DC6B2E}"/>
                </a:ext>
              </a:extLst>
            </p:cNvPr>
            <p:cNvGrpSpPr/>
            <p:nvPr/>
          </p:nvGrpSpPr>
          <p:grpSpPr>
            <a:xfrm>
              <a:off x="6781100" y="3980650"/>
              <a:ext cx="2303782" cy="1985656"/>
              <a:chOff x="1369788" y="1578771"/>
              <a:chExt cx="1329121" cy="1145585"/>
            </a:xfrm>
          </p:grpSpPr>
          <p:sp>
            <p:nvSpPr>
              <p:cNvPr id="661" name="正方形/長方形 660">
                <a:extLst>
                  <a:ext uri="{FF2B5EF4-FFF2-40B4-BE49-F238E27FC236}">
                    <a16:creationId xmlns:a16="http://schemas.microsoft.com/office/drawing/2014/main" id="{C9FB856E-A5CC-E990-3B00-247727E8ABDC}"/>
                  </a:ext>
                </a:extLst>
              </p:cNvPr>
              <p:cNvSpPr/>
              <p:nvPr/>
            </p:nvSpPr>
            <p:spPr>
              <a:xfrm rot="19238411">
                <a:off x="2513945" y="1578771"/>
                <a:ext cx="184964" cy="106539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2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鳥取</a:t>
                </a:r>
              </a:p>
            </p:txBody>
          </p:sp>
          <p:sp>
            <p:nvSpPr>
              <p:cNvPr id="662" name="正方形/長方形 661">
                <a:extLst>
                  <a:ext uri="{FF2B5EF4-FFF2-40B4-BE49-F238E27FC236}">
                    <a16:creationId xmlns:a16="http://schemas.microsoft.com/office/drawing/2014/main" id="{BC08B8A0-6455-B685-6122-46DC14CA25DE}"/>
                  </a:ext>
                </a:extLst>
              </p:cNvPr>
              <p:cNvSpPr/>
              <p:nvPr/>
            </p:nvSpPr>
            <p:spPr>
              <a:xfrm rot="20707676">
                <a:off x="1369788" y="2617817"/>
                <a:ext cx="184964" cy="106539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2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山口</a:t>
                </a:r>
              </a:p>
            </p:txBody>
          </p:sp>
          <p:sp>
            <p:nvSpPr>
              <p:cNvPr id="663" name="正方形/長方形 662">
                <a:extLst>
                  <a:ext uri="{FF2B5EF4-FFF2-40B4-BE49-F238E27FC236}">
                    <a16:creationId xmlns:a16="http://schemas.microsoft.com/office/drawing/2014/main" id="{604C7364-69C4-7122-FDF7-D23DBA876E7F}"/>
                  </a:ext>
                </a:extLst>
              </p:cNvPr>
              <p:cNvSpPr/>
              <p:nvPr/>
            </p:nvSpPr>
            <p:spPr>
              <a:xfrm rot="19268282">
                <a:off x="1755702" y="1861546"/>
                <a:ext cx="303342" cy="177566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20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島根</a:t>
                </a:r>
              </a:p>
            </p:txBody>
          </p:sp>
          <p:sp>
            <p:nvSpPr>
              <p:cNvPr id="664" name="正方形/長方形 663">
                <a:extLst>
                  <a:ext uri="{FF2B5EF4-FFF2-40B4-BE49-F238E27FC236}">
                    <a16:creationId xmlns:a16="http://schemas.microsoft.com/office/drawing/2014/main" id="{C7EFD35C-75EB-AE1F-D476-EA6685A347D0}"/>
                  </a:ext>
                </a:extLst>
              </p:cNvPr>
              <p:cNvSpPr/>
              <p:nvPr/>
            </p:nvSpPr>
            <p:spPr>
              <a:xfrm>
                <a:off x="1989886" y="2215990"/>
                <a:ext cx="184964" cy="106539"/>
              </a:xfrm>
              <a:prstGeom prst="rect">
                <a:avLst/>
              </a:prstGeom>
              <a:noFill/>
              <a:ln w="3175">
                <a:noFill/>
              </a:ln>
            </p:spPr>
            <p:txBody>
              <a:bodyPr wrap="none" lIns="0" tIns="0" rIns="0" bIns="0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prstMaterial="matte">
                  <a:contourClr>
                    <a:schemeClr val="accent2">
                      <a:tint val="20000"/>
                    </a:schemeClr>
                  </a:contourClr>
                </a:sp3d>
              </a:bodyPr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r>
                  <a:rPr lang="ja-JP" altLang="en-US" sz="1200" b="1" spc="50" dirty="0">
                    <a:ln w="11430">
                      <a:noFill/>
                    </a:ln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広島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220106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41F11DD-4783-C170-A680-7A6F88F573A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96E3EF5-A968-4B0B-B3C4-3A69DB48B37D}"/>
              </a:ext>
            </a:extLst>
          </p:cNvPr>
          <p:cNvSpPr txBox="1"/>
          <p:nvPr/>
        </p:nvSpPr>
        <p:spPr>
          <a:xfrm>
            <a:off x="276046" y="232912"/>
            <a:ext cx="44935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島根県のおとなり、隣接する県</a:t>
            </a:r>
            <a:endParaRPr kumimoji="1" lang="en-US" altLang="ja-JP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995" name="グループ化 994">
            <a:extLst>
              <a:ext uri="{FF2B5EF4-FFF2-40B4-BE49-F238E27FC236}">
                <a16:creationId xmlns:a16="http://schemas.microsoft.com/office/drawing/2014/main" id="{50457F2F-24EF-DD2B-5662-941413F40CD2}"/>
              </a:ext>
            </a:extLst>
          </p:cNvPr>
          <p:cNvGrpSpPr/>
          <p:nvPr/>
        </p:nvGrpSpPr>
        <p:grpSpPr>
          <a:xfrm>
            <a:off x="717434" y="1441910"/>
            <a:ext cx="2584043" cy="1534517"/>
            <a:chOff x="717434" y="1441910"/>
            <a:chExt cx="2584043" cy="1534517"/>
          </a:xfrm>
        </p:grpSpPr>
        <p:grpSp>
          <p:nvGrpSpPr>
            <p:cNvPr id="81" name="グループ化 80">
              <a:extLst>
                <a:ext uri="{FF2B5EF4-FFF2-40B4-BE49-F238E27FC236}">
                  <a16:creationId xmlns:a16="http://schemas.microsoft.com/office/drawing/2014/main" id="{E5BC1762-B497-36DF-451C-D1981BC17342}"/>
                </a:ext>
              </a:extLst>
            </p:cNvPr>
            <p:cNvGrpSpPr/>
            <p:nvPr/>
          </p:nvGrpSpPr>
          <p:grpSpPr>
            <a:xfrm>
              <a:off x="717434" y="1441910"/>
              <a:ext cx="2584043" cy="1534517"/>
              <a:chOff x="717434" y="1441910"/>
              <a:chExt cx="2584043" cy="1534517"/>
            </a:xfrm>
          </p:grpSpPr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0973D6C3-B9A9-70B4-50F2-32B011DDA9CD}"/>
                  </a:ext>
                </a:extLst>
              </p:cNvPr>
              <p:cNvSpPr/>
              <p:nvPr/>
            </p:nvSpPr>
            <p:spPr>
              <a:xfrm>
                <a:off x="2322660" y="1441910"/>
                <a:ext cx="978817" cy="473763"/>
              </a:xfrm>
              <a:custGeom>
                <a:avLst/>
                <a:gdLst>
                  <a:gd name="connsiteX0" fmla="*/ 3808038 w 4232910"/>
                  <a:gd name="connsiteY0" fmla="*/ 0 h 2048798"/>
                  <a:gd name="connsiteX1" fmla="*/ 3902710 w 4232910"/>
                  <a:gd name="connsiteY1" fmla="*/ 82838 h 2048798"/>
                  <a:gd name="connsiteX2" fmla="*/ 3890010 w 4232910"/>
                  <a:gd name="connsiteY2" fmla="*/ 159038 h 2048798"/>
                  <a:gd name="connsiteX3" fmla="*/ 3953510 w 4232910"/>
                  <a:gd name="connsiteY3" fmla="*/ 178088 h 2048798"/>
                  <a:gd name="connsiteX4" fmla="*/ 3959860 w 4232910"/>
                  <a:gd name="connsiteY4" fmla="*/ 292388 h 2048798"/>
                  <a:gd name="connsiteX5" fmla="*/ 3896360 w 4232910"/>
                  <a:gd name="connsiteY5" fmla="*/ 355888 h 2048798"/>
                  <a:gd name="connsiteX6" fmla="*/ 3966210 w 4232910"/>
                  <a:gd name="connsiteY6" fmla="*/ 393988 h 2048798"/>
                  <a:gd name="connsiteX7" fmla="*/ 4010660 w 4232910"/>
                  <a:gd name="connsiteY7" fmla="*/ 635288 h 2048798"/>
                  <a:gd name="connsiteX8" fmla="*/ 4118610 w 4232910"/>
                  <a:gd name="connsiteY8" fmla="*/ 698788 h 2048798"/>
                  <a:gd name="connsiteX9" fmla="*/ 4112260 w 4232910"/>
                  <a:gd name="connsiteY9" fmla="*/ 882938 h 2048798"/>
                  <a:gd name="connsiteX10" fmla="*/ 4220210 w 4232910"/>
                  <a:gd name="connsiteY10" fmla="*/ 946438 h 2048798"/>
                  <a:gd name="connsiteX11" fmla="*/ 4182110 w 4232910"/>
                  <a:gd name="connsiteY11" fmla="*/ 1092488 h 2048798"/>
                  <a:gd name="connsiteX12" fmla="*/ 4232910 w 4232910"/>
                  <a:gd name="connsiteY12" fmla="*/ 1124238 h 2048798"/>
                  <a:gd name="connsiteX13" fmla="*/ 4220210 w 4232910"/>
                  <a:gd name="connsiteY13" fmla="*/ 1251238 h 2048798"/>
                  <a:gd name="connsiteX14" fmla="*/ 4086860 w 4232910"/>
                  <a:gd name="connsiteY14" fmla="*/ 1371888 h 2048798"/>
                  <a:gd name="connsiteX15" fmla="*/ 3997960 w 4232910"/>
                  <a:gd name="connsiteY15" fmla="*/ 1422688 h 2048798"/>
                  <a:gd name="connsiteX16" fmla="*/ 3902936 w 4232910"/>
                  <a:gd name="connsiteY16" fmla="*/ 1397348 h 2048798"/>
                  <a:gd name="connsiteX17" fmla="*/ 3855720 w 4232910"/>
                  <a:gd name="connsiteY17" fmla="*/ 1355378 h 2048798"/>
                  <a:gd name="connsiteX18" fmla="*/ 3779520 w 4232910"/>
                  <a:gd name="connsiteY18" fmla="*/ 1408718 h 2048798"/>
                  <a:gd name="connsiteX19" fmla="*/ 3649980 w 4232910"/>
                  <a:gd name="connsiteY19" fmla="*/ 1454438 h 2048798"/>
                  <a:gd name="connsiteX20" fmla="*/ 3619500 w 4232910"/>
                  <a:gd name="connsiteY20" fmla="*/ 1530638 h 2048798"/>
                  <a:gd name="connsiteX21" fmla="*/ 3482340 w 4232910"/>
                  <a:gd name="connsiteY21" fmla="*/ 1553498 h 2048798"/>
                  <a:gd name="connsiteX22" fmla="*/ 3444240 w 4232910"/>
                  <a:gd name="connsiteY22" fmla="*/ 1507778 h 2048798"/>
                  <a:gd name="connsiteX23" fmla="*/ 3375660 w 4232910"/>
                  <a:gd name="connsiteY23" fmla="*/ 1553498 h 2048798"/>
                  <a:gd name="connsiteX24" fmla="*/ 3253740 w 4232910"/>
                  <a:gd name="connsiteY24" fmla="*/ 1576358 h 2048798"/>
                  <a:gd name="connsiteX25" fmla="*/ 3177540 w 4232910"/>
                  <a:gd name="connsiteY25" fmla="*/ 1652558 h 2048798"/>
                  <a:gd name="connsiteX26" fmla="*/ 3124200 w 4232910"/>
                  <a:gd name="connsiteY26" fmla="*/ 1515398 h 2048798"/>
                  <a:gd name="connsiteX27" fmla="*/ 3162300 w 4232910"/>
                  <a:gd name="connsiteY27" fmla="*/ 1408718 h 2048798"/>
                  <a:gd name="connsiteX28" fmla="*/ 3078480 w 4232910"/>
                  <a:gd name="connsiteY28" fmla="*/ 1393478 h 2048798"/>
                  <a:gd name="connsiteX29" fmla="*/ 3086100 w 4232910"/>
                  <a:gd name="connsiteY29" fmla="*/ 1309658 h 2048798"/>
                  <a:gd name="connsiteX30" fmla="*/ 3086100 w 4232910"/>
                  <a:gd name="connsiteY30" fmla="*/ 1248698 h 2048798"/>
                  <a:gd name="connsiteX31" fmla="*/ 3040380 w 4232910"/>
                  <a:gd name="connsiteY31" fmla="*/ 1225838 h 2048798"/>
                  <a:gd name="connsiteX32" fmla="*/ 2933700 w 4232910"/>
                  <a:gd name="connsiteY32" fmla="*/ 1142018 h 2048798"/>
                  <a:gd name="connsiteX33" fmla="*/ 2842260 w 4232910"/>
                  <a:gd name="connsiteY33" fmla="*/ 1157258 h 2048798"/>
                  <a:gd name="connsiteX34" fmla="*/ 2758440 w 4232910"/>
                  <a:gd name="connsiteY34" fmla="*/ 1157258 h 2048798"/>
                  <a:gd name="connsiteX35" fmla="*/ 2651760 w 4232910"/>
                  <a:gd name="connsiteY35" fmla="*/ 1119158 h 2048798"/>
                  <a:gd name="connsiteX36" fmla="*/ 2697480 w 4232910"/>
                  <a:gd name="connsiteY36" fmla="*/ 1020098 h 2048798"/>
                  <a:gd name="connsiteX37" fmla="*/ 2667000 w 4232910"/>
                  <a:gd name="connsiteY37" fmla="*/ 974378 h 2048798"/>
                  <a:gd name="connsiteX38" fmla="*/ 2590800 w 4232910"/>
                  <a:gd name="connsiteY38" fmla="*/ 981998 h 2048798"/>
                  <a:gd name="connsiteX39" fmla="*/ 2446020 w 4232910"/>
                  <a:gd name="connsiteY39" fmla="*/ 1058198 h 2048798"/>
                  <a:gd name="connsiteX40" fmla="*/ 2438400 w 4232910"/>
                  <a:gd name="connsiteY40" fmla="*/ 1134398 h 2048798"/>
                  <a:gd name="connsiteX41" fmla="*/ 2354580 w 4232910"/>
                  <a:gd name="connsiteY41" fmla="*/ 1134398 h 2048798"/>
                  <a:gd name="connsiteX42" fmla="*/ 2346960 w 4232910"/>
                  <a:gd name="connsiteY42" fmla="*/ 1187738 h 2048798"/>
                  <a:gd name="connsiteX43" fmla="*/ 2240280 w 4232910"/>
                  <a:gd name="connsiteY43" fmla="*/ 1202978 h 2048798"/>
                  <a:gd name="connsiteX44" fmla="*/ 2240280 w 4232910"/>
                  <a:gd name="connsiteY44" fmla="*/ 1263938 h 2048798"/>
                  <a:gd name="connsiteX45" fmla="*/ 2194560 w 4232910"/>
                  <a:gd name="connsiteY45" fmla="*/ 1340138 h 2048798"/>
                  <a:gd name="connsiteX46" fmla="*/ 2118360 w 4232910"/>
                  <a:gd name="connsiteY46" fmla="*/ 1347758 h 2048798"/>
                  <a:gd name="connsiteX47" fmla="*/ 2034540 w 4232910"/>
                  <a:gd name="connsiteY47" fmla="*/ 1172498 h 2048798"/>
                  <a:gd name="connsiteX48" fmla="*/ 1783080 w 4232910"/>
                  <a:gd name="connsiteY48" fmla="*/ 1073438 h 2048798"/>
                  <a:gd name="connsiteX49" fmla="*/ 1684020 w 4232910"/>
                  <a:gd name="connsiteY49" fmla="*/ 1081058 h 2048798"/>
                  <a:gd name="connsiteX50" fmla="*/ 1470660 w 4232910"/>
                  <a:gd name="connsiteY50" fmla="*/ 1012478 h 2048798"/>
                  <a:gd name="connsiteX51" fmla="*/ 1417320 w 4232910"/>
                  <a:gd name="connsiteY51" fmla="*/ 1020098 h 2048798"/>
                  <a:gd name="connsiteX52" fmla="*/ 1356360 w 4232910"/>
                  <a:gd name="connsiteY52" fmla="*/ 1142018 h 2048798"/>
                  <a:gd name="connsiteX53" fmla="*/ 1325880 w 4232910"/>
                  <a:gd name="connsiteY53" fmla="*/ 1286798 h 2048798"/>
                  <a:gd name="connsiteX54" fmla="*/ 1303020 w 4232910"/>
                  <a:gd name="connsiteY54" fmla="*/ 1370618 h 2048798"/>
                  <a:gd name="connsiteX55" fmla="*/ 1188720 w 4232910"/>
                  <a:gd name="connsiteY55" fmla="*/ 1393478 h 2048798"/>
                  <a:gd name="connsiteX56" fmla="*/ 1158240 w 4232910"/>
                  <a:gd name="connsiteY56" fmla="*/ 1454438 h 2048798"/>
                  <a:gd name="connsiteX57" fmla="*/ 1219200 w 4232910"/>
                  <a:gd name="connsiteY57" fmla="*/ 1576358 h 2048798"/>
                  <a:gd name="connsiteX58" fmla="*/ 960120 w 4232910"/>
                  <a:gd name="connsiteY58" fmla="*/ 1644938 h 2048798"/>
                  <a:gd name="connsiteX59" fmla="*/ 822960 w 4232910"/>
                  <a:gd name="connsiteY59" fmla="*/ 1599218 h 2048798"/>
                  <a:gd name="connsiteX60" fmla="*/ 845820 w 4232910"/>
                  <a:gd name="connsiteY60" fmla="*/ 1835438 h 2048798"/>
                  <a:gd name="connsiteX61" fmla="*/ 754380 w 4232910"/>
                  <a:gd name="connsiteY61" fmla="*/ 1904018 h 2048798"/>
                  <a:gd name="connsiteX62" fmla="*/ 624840 w 4232910"/>
                  <a:gd name="connsiteY62" fmla="*/ 1896398 h 2048798"/>
                  <a:gd name="connsiteX63" fmla="*/ 571500 w 4232910"/>
                  <a:gd name="connsiteY63" fmla="*/ 1934498 h 2048798"/>
                  <a:gd name="connsiteX64" fmla="*/ 525780 w 4232910"/>
                  <a:gd name="connsiteY64" fmla="*/ 1904018 h 2048798"/>
                  <a:gd name="connsiteX65" fmla="*/ 480060 w 4232910"/>
                  <a:gd name="connsiteY65" fmla="*/ 1919258 h 2048798"/>
                  <a:gd name="connsiteX66" fmla="*/ 495300 w 4232910"/>
                  <a:gd name="connsiteY66" fmla="*/ 2003078 h 2048798"/>
                  <a:gd name="connsiteX67" fmla="*/ 419100 w 4232910"/>
                  <a:gd name="connsiteY67" fmla="*/ 2048798 h 2048798"/>
                  <a:gd name="connsiteX68" fmla="*/ 342900 w 4232910"/>
                  <a:gd name="connsiteY68" fmla="*/ 2010698 h 2048798"/>
                  <a:gd name="connsiteX69" fmla="*/ 281940 w 4232910"/>
                  <a:gd name="connsiteY69" fmla="*/ 2033558 h 2048798"/>
                  <a:gd name="connsiteX70" fmla="*/ 266700 w 4232910"/>
                  <a:gd name="connsiteY70" fmla="*/ 2010698 h 2048798"/>
                  <a:gd name="connsiteX71" fmla="*/ 0 w 4232910"/>
                  <a:gd name="connsiteY71" fmla="*/ 2003078 h 2048798"/>
                  <a:gd name="connsiteX72" fmla="*/ 53340 w 4232910"/>
                  <a:gd name="connsiteY72" fmla="*/ 1743998 h 2048798"/>
                  <a:gd name="connsiteX73" fmla="*/ 175260 w 4232910"/>
                  <a:gd name="connsiteY73" fmla="*/ 1652558 h 2048798"/>
                  <a:gd name="connsiteX74" fmla="*/ 137160 w 4232910"/>
                  <a:gd name="connsiteY74" fmla="*/ 1507778 h 2048798"/>
                  <a:gd name="connsiteX75" fmla="*/ 83820 w 4232910"/>
                  <a:gd name="connsiteY75" fmla="*/ 1500158 h 2048798"/>
                  <a:gd name="connsiteX76" fmla="*/ 121920 w 4232910"/>
                  <a:gd name="connsiteY76" fmla="*/ 1439198 h 2048798"/>
                  <a:gd name="connsiteX77" fmla="*/ 297180 w 4232910"/>
                  <a:gd name="connsiteY77" fmla="*/ 1362998 h 2048798"/>
                  <a:gd name="connsiteX78" fmla="*/ 525780 w 4232910"/>
                  <a:gd name="connsiteY78" fmla="*/ 1279178 h 2048798"/>
                  <a:gd name="connsiteX79" fmla="*/ 525780 w 4232910"/>
                  <a:gd name="connsiteY79" fmla="*/ 959138 h 2048798"/>
                  <a:gd name="connsiteX80" fmla="*/ 586740 w 4232910"/>
                  <a:gd name="connsiteY80" fmla="*/ 882938 h 2048798"/>
                  <a:gd name="connsiteX81" fmla="*/ 571500 w 4232910"/>
                  <a:gd name="connsiteY81" fmla="*/ 844838 h 2048798"/>
                  <a:gd name="connsiteX82" fmla="*/ 586740 w 4232910"/>
                  <a:gd name="connsiteY82" fmla="*/ 783878 h 2048798"/>
                  <a:gd name="connsiteX83" fmla="*/ 518160 w 4232910"/>
                  <a:gd name="connsiteY83" fmla="*/ 677198 h 2048798"/>
                  <a:gd name="connsiteX84" fmla="*/ 304800 w 4232910"/>
                  <a:gd name="connsiteY84" fmla="*/ 517178 h 2048798"/>
                  <a:gd name="connsiteX85" fmla="*/ 198120 w 4232910"/>
                  <a:gd name="connsiteY85" fmla="*/ 288578 h 2048798"/>
                  <a:gd name="connsiteX86" fmla="*/ 281940 w 4232910"/>
                  <a:gd name="connsiteY86" fmla="*/ 227618 h 2048798"/>
                  <a:gd name="connsiteX87" fmla="*/ 396240 w 4232910"/>
                  <a:gd name="connsiteY87" fmla="*/ 227618 h 2048798"/>
                  <a:gd name="connsiteX88" fmla="*/ 381000 w 4232910"/>
                  <a:gd name="connsiteY88" fmla="*/ 387638 h 2048798"/>
                  <a:gd name="connsiteX89" fmla="*/ 434340 w 4232910"/>
                  <a:gd name="connsiteY89" fmla="*/ 440978 h 2048798"/>
                  <a:gd name="connsiteX90" fmla="*/ 670560 w 4232910"/>
                  <a:gd name="connsiteY90" fmla="*/ 562898 h 2048798"/>
                  <a:gd name="connsiteX91" fmla="*/ 899160 w 4232910"/>
                  <a:gd name="connsiteY91" fmla="*/ 570518 h 2048798"/>
                  <a:gd name="connsiteX92" fmla="*/ 937260 w 4232910"/>
                  <a:gd name="connsiteY92" fmla="*/ 448598 h 2048798"/>
                  <a:gd name="connsiteX93" fmla="*/ 1082040 w 4232910"/>
                  <a:gd name="connsiteY93" fmla="*/ 372398 h 2048798"/>
                  <a:gd name="connsiteX94" fmla="*/ 1409700 w 4232910"/>
                  <a:gd name="connsiteY94" fmla="*/ 280958 h 2048798"/>
                  <a:gd name="connsiteX95" fmla="*/ 1623060 w 4232910"/>
                  <a:gd name="connsiteY95" fmla="*/ 395258 h 2048798"/>
                  <a:gd name="connsiteX96" fmla="*/ 1844040 w 4232910"/>
                  <a:gd name="connsiteY96" fmla="*/ 410498 h 2048798"/>
                  <a:gd name="connsiteX97" fmla="*/ 2186940 w 4232910"/>
                  <a:gd name="connsiteY97" fmla="*/ 410498 h 2048798"/>
                  <a:gd name="connsiteX98" fmla="*/ 2651760 w 4232910"/>
                  <a:gd name="connsiteY98" fmla="*/ 334298 h 2048798"/>
                  <a:gd name="connsiteX99" fmla="*/ 2689860 w 4232910"/>
                  <a:gd name="connsiteY99" fmla="*/ 280958 h 2048798"/>
                  <a:gd name="connsiteX100" fmla="*/ 2781300 w 4232910"/>
                  <a:gd name="connsiteY100" fmla="*/ 341918 h 2048798"/>
                  <a:gd name="connsiteX101" fmla="*/ 3139440 w 4232910"/>
                  <a:gd name="connsiteY101" fmla="*/ 296198 h 2048798"/>
                  <a:gd name="connsiteX102" fmla="*/ 3200400 w 4232910"/>
                  <a:gd name="connsiteY102" fmla="*/ 219998 h 2048798"/>
                  <a:gd name="connsiteX103" fmla="*/ 3284220 w 4232910"/>
                  <a:gd name="connsiteY103" fmla="*/ 265718 h 2048798"/>
                  <a:gd name="connsiteX104" fmla="*/ 3497580 w 4232910"/>
                  <a:gd name="connsiteY104" fmla="*/ 204758 h 2048798"/>
                  <a:gd name="connsiteX105" fmla="*/ 3566160 w 4232910"/>
                  <a:gd name="connsiteY105" fmla="*/ 75218 h 2048798"/>
                  <a:gd name="connsiteX106" fmla="*/ 3672840 w 4232910"/>
                  <a:gd name="connsiteY106" fmla="*/ 67598 h 2048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</a:cxnLst>
                <a:rect l="l" t="t" r="r" b="b"/>
                <a:pathLst>
                  <a:path w="4232910" h="2048798">
                    <a:moveTo>
                      <a:pt x="3808038" y="0"/>
                    </a:moveTo>
                    <a:lnTo>
                      <a:pt x="3902710" y="82838"/>
                    </a:lnTo>
                    <a:lnTo>
                      <a:pt x="3890010" y="159038"/>
                    </a:lnTo>
                    <a:lnTo>
                      <a:pt x="3953510" y="178088"/>
                    </a:lnTo>
                    <a:lnTo>
                      <a:pt x="3959860" y="292388"/>
                    </a:lnTo>
                    <a:lnTo>
                      <a:pt x="3896360" y="355888"/>
                    </a:lnTo>
                    <a:lnTo>
                      <a:pt x="3966210" y="393988"/>
                    </a:lnTo>
                    <a:lnTo>
                      <a:pt x="4010660" y="635288"/>
                    </a:lnTo>
                    <a:lnTo>
                      <a:pt x="4118610" y="698788"/>
                    </a:lnTo>
                    <a:lnTo>
                      <a:pt x="4112260" y="882938"/>
                    </a:lnTo>
                    <a:lnTo>
                      <a:pt x="4220210" y="946438"/>
                    </a:lnTo>
                    <a:lnTo>
                      <a:pt x="4182110" y="1092488"/>
                    </a:lnTo>
                    <a:lnTo>
                      <a:pt x="4232910" y="1124238"/>
                    </a:lnTo>
                    <a:lnTo>
                      <a:pt x="4220210" y="1251238"/>
                    </a:lnTo>
                    <a:lnTo>
                      <a:pt x="4086860" y="1371888"/>
                    </a:lnTo>
                    <a:lnTo>
                      <a:pt x="3997960" y="1422688"/>
                    </a:lnTo>
                    <a:lnTo>
                      <a:pt x="3902936" y="1397348"/>
                    </a:lnTo>
                    <a:lnTo>
                      <a:pt x="3855720" y="1355378"/>
                    </a:lnTo>
                    <a:lnTo>
                      <a:pt x="3779520" y="1408718"/>
                    </a:lnTo>
                    <a:lnTo>
                      <a:pt x="3649980" y="1454438"/>
                    </a:lnTo>
                    <a:lnTo>
                      <a:pt x="3619500" y="1530638"/>
                    </a:lnTo>
                    <a:lnTo>
                      <a:pt x="3482340" y="1553498"/>
                    </a:lnTo>
                    <a:lnTo>
                      <a:pt x="3444240" y="1507778"/>
                    </a:lnTo>
                    <a:lnTo>
                      <a:pt x="3375660" y="1553498"/>
                    </a:lnTo>
                    <a:lnTo>
                      <a:pt x="3253740" y="1576358"/>
                    </a:lnTo>
                    <a:lnTo>
                      <a:pt x="3177540" y="1652558"/>
                    </a:lnTo>
                    <a:lnTo>
                      <a:pt x="3124200" y="1515398"/>
                    </a:lnTo>
                    <a:lnTo>
                      <a:pt x="3162300" y="1408718"/>
                    </a:lnTo>
                    <a:lnTo>
                      <a:pt x="3078480" y="1393478"/>
                    </a:lnTo>
                    <a:lnTo>
                      <a:pt x="3086100" y="1309658"/>
                    </a:lnTo>
                    <a:lnTo>
                      <a:pt x="3086100" y="1248698"/>
                    </a:lnTo>
                    <a:lnTo>
                      <a:pt x="3040380" y="1225838"/>
                    </a:lnTo>
                    <a:lnTo>
                      <a:pt x="2933700" y="1142018"/>
                    </a:lnTo>
                    <a:lnTo>
                      <a:pt x="2842260" y="1157258"/>
                    </a:lnTo>
                    <a:lnTo>
                      <a:pt x="2758440" y="1157258"/>
                    </a:lnTo>
                    <a:lnTo>
                      <a:pt x="2651760" y="1119158"/>
                    </a:lnTo>
                    <a:lnTo>
                      <a:pt x="2697480" y="1020098"/>
                    </a:lnTo>
                    <a:lnTo>
                      <a:pt x="2667000" y="974378"/>
                    </a:lnTo>
                    <a:lnTo>
                      <a:pt x="2590800" y="981998"/>
                    </a:lnTo>
                    <a:lnTo>
                      <a:pt x="2446020" y="1058198"/>
                    </a:lnTo>
                    <a:lnTo>
                      <a:pt x="2438400" y="1134398"/>
                    </a:lnTo>
                    <a:lnTo>
                      <a:pt x="2354580" y="1134398"/>
                    </a:lnTo>
                    <a:lnTo>
                      <a:pt x="2346960" y="1187738"/>
                    </a:lnTo>
                    <a:lnTo>
                      <a:pt x="2240280" y="1202978"/>
                    </a:lnTo>
                    <a:lnTo>
                      <a:pt x="2240280" y="1263938"/>
                    </a:lnTo>
                    <a:lnTo>
                      <a:pt x="2194560" y="1340138"/>
                    </a:lnTo>
                    <a:lnTo>
                      <a:pt x="2118360" y="1347758"/>
                    </a:lnTo>
                    <a:lnTo>
                      <a:pt x="2034540" y="1172498"/>
                    </a:lnTo>
                    <a:lnTo>
                      <a:pt x="1783080" y="1073438"/>
                    </a:lnTo>
                    <a:lnTo>
                      <a:pt x="1684020" y="1081058"/>
                    </a:lnTo>
                    <a:lnTo>
                      <a:pt x="1470660" y="1012478"/>
                    </a:lnTo>
                    <a:lnTo>
                      <a:pt x="1417320" y="1020098"/>
                    </a:lnTo>
                    <a:lnTo>
                      <a:pt x="1356360" y="1142018"/>
                    </a:lnTo>
                    <a:lnTo>
                      <a:pt x="1325880" y="1286798"/>
                    </a:lnTo>
                    <a:lnTo>
                      <a:pt x="1303020" y="1370618"/>
                    </a:lnTo>
                    <a:lnTo>
                      <a:pt x="1188720" y="1393478"/>
                    </a:lnTo>
                    <a:lnTo>
                      <a:pt x="1158240" y="1454438"/>
                    </a:lnTo>
                    <a:lnTo>
                      <a:pt x="1219200" y="1576358"/>
                    </a:lnTo>
                    <a:lnTo>
                      <a:pt x="960120" y="1644938"/>
                    </a:lnTo>
                    <a:lnTo>
                      <a:pt x="822960" y="1599218"/>
                    </a:lnTo>
                    <a:lnTo>
                      <a:pt x="845820" y="1835438"/>
                    </a:lnTo>
                    <a:lnTo>
                      <a:pt x="754380" y="1904018"/>
                    </a:lnTo>
                    <a:lnTo>
                      <a:pt x="624840" y="1896398"/>
                    </a:lnTo>
                    <a:lnTo>
                      <a:pt x="571500" y="1934498"/>
                    </a:lnTo>
                    <a:lnTo>
                      <a:pt x="525780" y="1904018"/>
                    </a:lnTo>
                    <a:lnTo>
                      <a:pt x="480060" y="1919258"/>
                    </a:lnTo>
                    <a:lnTo>
                      <a:pt x="495300" y="2003078"/>
                    </a:lnTo>
                    <a:lnTo>
                      <a:pt x="419100" y="2048798"/>
                    </a:lnTo>
                    <a:lnTo>
                      <a:pt x="342900" y="2010698"/>
                    </a:lnTo>
                    <a:lnTo>
                      <a:pt x="281940" y="2033558"/>
                    </a:lnTo>
                    <a:lnTo>
                      <a:pt x="266700" y="2010698"/>
                    </a:lnTo>
                    <a:lnTo>
                      <a:pt x="0" y="2003078"/>
                    </a:lnTo>
                    <a:lnTo>
                      <a:pt x="53340" y="1743998"/>
                    </a:lnTo>
                    <a:lnTo>
                      <a:pt x="175260" y="1652558"/>
                    </a:lnTo>
                    <a:lnTo>
                      <a:pt x="137160" y="1507778"/>
                    </a:lnTo>
                    <a:lnTo>
                      <a:pt x="83820" y="1500158"/>
                    </a:lnTo>
                    <a:lnTo>
                      <a:pt x="121920" y="1439198"/>
                    </a:lnTo>
                    <a:lnTo>
                      <a:pt x="297180" y="1362998"/>
                    </a:lnTo>
                    <a:lnTo>
                      <a:pt x="525780" y="1279178"/>
                    </a:lnTo>
                    <a:lnTo>
                      <a:pt x="525780" y="959138"/>
                    </a:lnTo>
                    <a:lnTo>
                      <a:pt x="586740" y="882938"/>
                    </a:lnTo>
                    <a:lnTo>
                      <a:pt x="571500" y="844838"/>
                    </a:lnTo>
                    <a:lnTo>
                      <a:pt x="586740" y="783878"/>
                    </a:lnTo>
                    <a:lnTo>
                      <a:pt x="518160" y="677198"/>
                    </a:lnTo>
                    <a:lnTo>
                      <a:pt x="304800" y="517178"/>
                    </a:lnTo>
                    <a:lnTo>
                      <a:pt x="198120" y="288578"/>
                    </a:lnTo>
                    <a:lnTo>
                      <a:pt x="281940" y="227618"/>
                    </a:lnTo>
                    <a:lnTo>
                      <a:pt x="396240" y="227618"/>
                    </a:lnTo>
                    <a:lnTo>
                      <a:pt x="381000" y="387638"/>
                    </a:lnTo>
                    <a:lnTo>
                      <a:pt x="434340" y="440978"/>
                    </a:lnTo>
                    <a:lnTo>
                      <a:pt x="670560" y="562898"/>
                    </a:lnTo>
                    <a:lnTo>
                      <a:pt x="899160" y="570518"/>
                    </a:lnTo>
                    <a:lnTo>
                      <a:pt x="937260" y="448598"/>
                    </a:lnTo>
                    <a:lnTo>
                      <a:pt x="1082040" y="372398"/>
                    </a:lnTo>
                    <a:lnTo>
                      <a:pt x="1409700" y="280958"/>
                    </a:lnTo>
                    <a:lnTo>
                      <a:pt x="1623060" y="395258"/>
                    </a:lnTo>
                    <a:lnTo>
                      <a:pt x="1844040" y="410498"/>
                    </a:lnTo>
                    <a:lnTo>
                      <a:pt x="2186940" y="410498"/>
                    </a:lnTo>
                    <a:lnTo>
                      <a:pt x="2651760" y="334298"/>
                    </a:lnTo>
                    <a:lnTo>
                      <a:pt x="2689860" y="280958"/>
                    </a:lnTo>
                    <a:lnTo>
                      <a:pt x="2781300" y="341918"/>
                    </a:lnTo>
                    <a:lnTo>
                      <a:pt x="3139440" y="296198"/>
                    </a:lnTo>
                    <a:lnTo>
                      <a:pt x="3200400" y="219998"/>
                    </a:lnTo>
                    <a:lnTo>
                      <a:pt x="3284220" y="265718"/>
                    </a:lnTo>
                    <a:lnTo>
                      <a:pt x="3497580" y="204758"/>
                    </a:lnTo>
                    <a:lnTo>
                      <a:pt x="3566160" y="75218"/>
                    </a:lnTo>
                    <a:lnTo>
                      <a:pt x="3672840" y="67598"/>
                    </a:lnTo>
                    <a:close/>
                  </a:path>
                </a:pathLst>
              </a:custGeom>
              <a:solidFill>
                <a:srgbClr val="A9D18E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CCCC5A8A-4D0A-CF46-D339-5F61541887FB}"/>
                  </a:ext>
                </a:extLst>
              </p:cNvPr>
              <p:cNvSpPr/>
              <p:nvPr/>
            </p:nvSpPr>
            <p:spPr>
              <a:xfrm>
                <a:off x="717434" y="2246940"/>
                <a:ext cx="986747" cy="729487"/>
              </a:xfrm>
              <a:custGeom>
                <a:avLst/>
                <a:gdLst>
                  <a:gd name="connsiteX0" fmla="*/ 2506980 w 4267200"/>
                  <a:gd name="connsiteY0" fmla="*/ 0 h 3154680"/>
                  <a:gd name="connsiteX1" fmla="*/ 2560320 w 4267200"/>
                  <a:gd name="connsiteY1" fmla="*/ 220980 h 3154680"/>
                  <a:gd name="connsiteX2" fmla="*/ 2621280 w 4267200"/>
                  <a:gd name="connsiteY2" fmla="*/ 259080 h 3154680"/>
                  <a:gd name="connsiteX3" fmla="*/ 2644140 w 4267200"/>
                  <a:gd name="connsiteY3" fmla="*/ 396240 h 3154680"/>
                  <a:gd name="connsiteX4" fmla="*/ 2575560 w 4267200"/>
                  <a:gd name="connsiteY4" fmla="*/ 426720 h 3154680"/>
                  <a:gd name="connsiteX5" fmla="*/ 2583180 w 4267200"/>
                  <a:gd name="connsiteY5" fmla="*/ 502920 h 3154680"/>
                  <a:gd name="connsiteX6" fmla="*/ 2491740 w 4267200"/>
                  <a:gd name="connsiteY6" fmla="*/ 617220 h 3154680"/>
                  <a:gd name="connsiteX7" fmla="*/ 2522220 w 4267200"/>
                  <a:gd name="connsiteY7" fmla="*/ 708660 h 3154680"/>
                  <a:gd name="connsiteX8" fmla="*/ 2560320 w 4267200"/>
                  <a:gd name="connsiteY8" fmla="*/ 861060 h 3154680"/>
                  <a:gd name="connsiteX9" fmla="*/ 2621280 w 4267200"/>
                  <a:gd name="connsiteY9" fmla="*/ 929640 h 3154680"/>
                  <a:gd name="connsiteX10" fmla="*/ 2682240 w 4267200"/>
                  <a:gd name="connsiteY10" fmla="*/ 929640 h 3154680"/>
                  <a:gd name="connsiteX11" fmla="*/ 2712720 w 4267200"/>
                  <a:gd name="connsiteY11" fmla="*/ 899160 h 3154680"/>
                  <a:gd name="connsiteX12" fmla="*/ 2857500 w 4267200"/>
                  <a:gd name="connsiteY12" fmla="*/ 899160 h 3154680"/>
                  <a:gd name="connsiteX13" fmla="*/ 2857500 w 4267200"/>
                  <a:gd name="connsiteY13" fmla="*/ 944880 h 3154680"/>
                  <a:gd name="connsiteX14" fmla="*/ 2773680 w 4267200"/>
                  <a:gd name="connsiteY14" fmla="*/ 1120140 h 3154680"/>
                  <a:gd name="connsiteX15" fmla="*/ 2766060 w 4267200"/>
                  <a:gd name="connsiteY15" fmla="*/ 1158240 h 3154680"/>
                  <a:gd name="connsiteX16" fmla="*/ 2796540 w 4267200"/>
                  <a:gd name="connsiteY16" fmla="*/ 1211580 h 3154680"/>
                  <a:gd name="connsiteX17" fmla="*/ 2811780 w 4267200"/>
                  <a:gd name="connsiteY17" fmla="*/ 1280160 h 3154680"/>
                  <a:gd name="connsiteX18" fmla="*/ 2918460 w 4267200"/>
                  <a:gd name="connsiteY18" fmla="*/ 1379220 h 3154680"/>
                  <a:gd name="connsiteX19" fmla="*/ 3139440 w 4267200"/>
                  <a:gd name="connsiteY19" fmla="*/ 1379220 h 3154680"/>
                  <a:gd name="connsiteX20" fmla="*/ 3131820 w 4267200"/>
                  <a:gd name="connsiteY20" fmla="*/ 1303020 h 3154680"/>
                  <a:gd name="connsiteX21" fmla="*/ 3238500 w 4267200"/>
                  <a:gd name="connsiteY21" fmla="*/ 1280160 h 3154680"/>
                  <a:gd name="connsiteX22" fmla="*/ 3360420 w 4267200"/>
                  <a:gd name="connsiteY22" fmla="*/ 1348740 h 3154680"/>
                  <a:gd name="connsiteX23" fmla="*/ 3467100 w 4267200"/>
                  <a:gd name="connsiteY23" fmla="*/ 1181100 h 3154680"/>
                  <a:gd name="connsiteX24" fmla="*/ 3520440 w 4267200"/>
                  <a:gd name="connsiteY24" fmla="*/ 1143000 h 3154680"/>
                  <a:gd name="connsiteX25" fmla="*/ 3543300 w 4267200"/>
                  <a:gd name="connsiteY25" fmla="*/ 1112520 h 3154680"/>
                  <a:gd name="connsiteX26" fmla="*/ 3451860 w 4267200"/>
                  <a:gd name="connsiteY26" fmla="*/ 990600 h 3154680"/>
                  <a:gd name="connsiteX27" fmla="*/ 3482340 w 4267200"/>
                  <a:gd name="connsiteY27" fmla="*/ 929640 h 3154680"/>
                  <a:gd name="connsiteX28" fmla="*/ 3550920 w 4267200"/>
                  <a:gd name="connsiteY28" fmla="*/ 845820 h 3154680"/>
                  <a:gd name="connsiteX29" fmla="*/ 3581400 w 4267200"/>
                  <a:gd name="connsiteY29" fmla="*/ 784860 h 3154680"/>
                  <a:gd name="connsiteX30" fmla="*/ 3703320 w 4267200"/>
                  <a:gd name="connsiteY30" fmla="*/ 784860 h 3154680"/>
                  <a:gd name="connsiteX31" fmla="*/ 3710940 w 4267200"/>
                  <a:gd name="connsiteY31" fmla="*/ 899160 h 3154680"/>
                  <a:gd name="connsiteX32" fmla="*/ 3710940 w 4267200"/>
                  <a:gd name="connsiteY32" fmla="*/ 1005840 h 3154680"/>
                  <a:gd name="connsiteX33" fmla="*/ 3710940 w 4267200"/>
                  <a:gd name="connsiteY33" fmla="*/ 1120140 h 3154680"/>
                  <a:gd name="connsiteX34" fmla="*/ 3710940 w 4267200"/>
                  <a:gd name="connsiteY34" fmla="*/ 1181100 h 3154680"/>
                  <a:gd name="connsiteX35" fmla="*/ 3794760 w 4267200"/>
                  <a:gd name="connsiteY35" fmla="*/ 1234440 h 3154680"/>
                  <a:gd name="connsiteX36" fmla="*/ 3802380 w 4267200"/>
                  <a:gd name="connsiteY36" fmla="*/ 1287780 h 3154680"/>
                  <a:gd name="connsiteX37" fmla="*/ 3878580 w 4267200"/>
                  <a:gd name="connsiteY37" fmla="*/ 1295400 h 3154680"/>
                  <a:gd name="connsiteX38" fmla="*/ 3855720 w 4267200"/>
                  <a:gd name="connsiteY38" fmla="*/ 1356360 h 3154680"/>
                  <a:gd name="connsiteX39" fmla="*/ 3909060 w 4267200"/>
                  <a:gd name="connsiteY39" fmla="*/ 1493520 h 3154680"/>
                  <a:gd name="connsiteX40" fmla="*/ 3909060 w 4267200"/>
                  <a:gd name="connsiteY40" fmla="*/ 1554480 h 3154680"/>
                  <a:gd name="connsiteX41" fmla="*/ 3931920 w 4267200"/>
                  <a:gd name="connsiteY41" fmla="*/ 1623060 h 3154680"/>
                  <a:gd name="connsiteX42" fmla="*/ 3939540 w 4267200"/>
                  <a:gd name="connsiteY42" fmla="*/ 1653540 h 3154680"/>
                  <a:gd name="connsiteX43" fmla="*/ 4000500 w 4267200"/>
                  <a:gd name="connsiteY43" fmla="*/ 1668780 h 3154680"/>
                  <a:gd name="connsiteX44" fmla="*/ 4091940 w 4267200"/>
                  <a:gd name="connsiteY44" fmla="*/ 1668780 h 3154680"/>
                  <a:gd name="connsiteX45" fmla="*/ 4091940 w 4267200"/>
                  <a:gd name="connsiteY45" fmla="*/ 1729740 h 3154680"/>
                  <a:gd name="connsiteX46" fmla="*/ 4229100 w 4267200"/>
                  <a:gd name="connsiteY46" fmla="*/ 1744980 h 3154680"/>
                  <a:gd name="connsiteX47" fmla="*/ 4198620 w 4267200"/>
                  <a:gd name="connsiteY47" fmla="*/ 1821180 h 3154680"/>
                  <a:gd name="connsiteX48" fmla="*/ 4236720 w 4267200"/>
                  <a:gd name="connsiteY48" fmla="*/ 1889760 h 3154680"/>
                  <a:gd name="connsiteX49" fmla="*/ 4267200 w 4267200"/>
                  <a:gd name="connsiteY49" fmla="*/ 2004060 h 3154680"/>
                  <a:gd name="connsiteX50" fmla="*/ 4114800 w 4267200"/>
                  <a:gd name="connsiteY50" fmla="*/ 2065020 h 3154680"/>
                  <a:gd name="connsiteX51" fmla="*/ 4145280 w 4267200"/>
                  <a:gd name="connsiteY51" fmla="*/ 2362200 h 3154680"/>
                  <a:gd name="connsiteX52" fmla="*/ 4122420 w 4267200"/>
                  <a:gd name="connsiteY52" fmla="*/ 2529840 h 3154680"/>
                  <a:gd name="connsiteX53" fmla="*/ 4061460 w 4267200"/>
                  <a:gd name="connsiteY53" fmla="*/ 2636520 h 3154680"/>
                  <a:gd name="connsiteX54" fmla="*/ 3886200 w 4267200"/>
                  <a:gd name="connsiteY54" fmla="*/ 2689860 h 3154680"/>
                  <a:gd name="connsiteX55" fmla="*/ 3916680 w 4267200"/>
                  <a:gd name="connsiteY55" fmla="*/ 2979420 h 3154680"/>
                  <a:gd name="connsiteX56" fmla="*/ 3939540 w 4267200"/>
                  <a:gd name="connsiteY56" fmla="*/ 3048000 h 3154680"/>
                  <a:gd name="connsiteX57" fmla="*/ 3939540 w 4267200"/>
                  <a:gd name="connsiteY57" fmla="*/ 3124200 h 3154680"/>
                  <a:gd name="connsiteX58" fmla="*/ 3893820 w 4267200"/>
                  <a:gd name="connsiteY58" fmla="*/ 3154680 h 3154680"/>
                  <a:gd name="connsiteX59" fmla="*/ 3825240 w 4267200"/>
                  <a:gd name="connsiteY59" fmla="*/ 3116580 h 3154680"/>
                  <a:gd name="connsiteX60" fmla="*/ 3832860 w 4267200"/>
                  <a:gd name="connsiteY60" fmla="*/ 3002280 h 3154680"/>
                  <a:gd name="connsiteX61" fmla="*/ 3672840 w 4267200"/>
                  <a:gd name="connsiteY61" fmla="*/ 2872740 h 3154680"/>
                  <a:gd name="connsiteX62" fmla="*/ 3604260 w 4267200"/>
                  <a:gd name="connsiteY62" fmla="*/ 2903220 h 3154680"/>
                  <a:gd name="connsiteX63" fmla="*/ 3451860 w 4267200"/>
                  <a:gd name="connsiteY63" fmla="*/ 2811780 h 3154680"/>
                  <a:gd name="connsiteX64" fmla="*/ 3406140 w 4267200"/>
                  <a:gd name="connsiteY64" fmla="*/ 2811780 h 3154680"/>
                  <a:gd name="connsiteX65" fmla="*/ 3375660 w 4267200"/>
                  <a:gd name="connsiteY65" fmla="*/ 2727960 h 3154680"/>
                  <a:gd name="connsiteX66" fmla="*/ 3322320 w 4267200"/>
                  <a:gd name="connsiteY66" fmla="*/ 2750820 h 3154680"/>
                  <a:gd name="connsiteX67" fmla="*/ 3147060 w 4267200"/>
                  <a:gd name="connsiteY67" fmla="*/ 2590800 h 3154680"/>
                  <a:gd name="connsiteX68" fmla="*/ 3063240 w 4267200"/>
                  <a:gd name="connsiteY68" fmla="*/ 2522220 h 3154680"/>
                  <a:gd name="connsiteX69" fmla="*/ 2979708 w 4267200"/>
                  <a:gd name="connsiteY69" fmla="*/ 2477668 h 3154680"/>
                  <a:gd name="connsiteX70" fmla="*/ 2916556 w 4267200"/>
                  <a:gd name="connsiteY70" fmla="*/ 2549844 h 3154680"/>
                  <a:gd name="connsiteX71" fmla="*/ 2830830 w 4267200"/>
                  <a:gd name="connsiteY71" fmla="*/ 2530792 h 3154680"/>
                  <a:gd name="connsiteX72" fmla="*/ 2914792 w 4267200"/>
                  <a:gd name="connsiteY72" fmla="*/ 2417628 h 3154680"/>
                  <a:gd name="connsiteX73" fmla="*/ 2811780 w 4267200"/>
                  <a:gd name="connsiteY73" fmla="*/ 2286000 h 3154680"/>
                  <a:gd name="connsiteX74" fmla="*/ 2773680 w 4267200"/>
                  <a:gd name="connsiteY74" fmla="*/ 2308860 h 3154680"/>
                  <a:gd name="connsiteX75" fmla="*/ 2705100 w 4267200"/>
                  <a:gd name="connsiteY75" fmla="*/ 2278380 h 3154680"/>
                  <a:gd name="connsiteX76" fmla="*/ 2590800 w 4267200"/>
                  <a:gd name="connsiteY76" fmla="*/ 2316480 h 3154680"/>
                  <a:gd name="connsiteX77" fmla="*/ 2423160 w 4267200"/>
                  <a:gd name="connsiteY77" fmla="*/ 2377440 h 3154680"/>
                  <a:gd name="connsiteX78" fmla="*/ 2324100 w 4267200"/>
                  <a:gd name="connsiteY78" fmla="*/ 2369820 h 3154680"/>
                  <a:gd name="connsiteX79" fmla="*/ 2133600 w 4267200"/>
                  <a:gd name="connsiteY79" fmla="*/ 2499360 h 3154680"/>
                  <a:gd name="connsiteX80" fmla="*/ 1996440 w 4267200"/>
                  <a:gd name="connsiteY80" fmla="*/ 2468880 h 3154680"/>
                  <a:gd name="connsiteX81" fmla="*/ 1866900 w 4267200"/>
                  <a:gd name="connsiteY81" fmla="*/ 2400300 h 3154680"/>
                  <a:gd name="connsiteX82" fmla="*/ 1866900 w 4267200"/>
                  <a:gd name="connsiteY82" fmla="*/ 2476500 h 3154680"/>
                  <a:gd name="connsiteX83" fmla="*/ 1844040 w 4267200"/>
                  <a:gd name="connsiteY83" fmla="*/ 2514600 h 3154680"/>
                  <a:gd name="connsiteX84" fmla="*/ 1744980 w 4267200"/>
                  <a:gd name="connsiteY84" fmla="*/ 2575560 h 3154680"/>
                  <a:gd name="connsiteX85" fmla="*/ 1714500 w 4267200"/>
                  <a:gd name="connsiteY85" fmla="*/ 2491740 h 3154680"/>
                  <a:gd name="connsiteX86" fmla="*/ 1676400 w 4267200"/>
                  <a:gd name="connsiteY86" fmla="*/ 2400300 h 3154680"/>
                  <a:gd name="connsiteX87" fmla="*/ 1638300 w 4267200"/>
                  <a:gd name="connsiteY87" fmla="*/ 2400300 h 3154680"/>
                  <a:gd name="connsiteX88" fmla="*/ 1577340 w 4267200"/>
                  <a:gd name="connsiteY88" fmla="*/ 2522220 h 3154680"/>
                  <a:gd name="connsiteX89" fmla="*/ 1508760 w 4267200"/>
                  <a:gd name="connsiteY89" fmla="*/ 2606040 h 3154680"/>
                  <a:gd name="connsiteX90" fmla="*/ 1493520 w 4267200"/>
                  <a:gd name="connsiteY90" fmla="*/ 2644140 h 3154680"/>
                  <a:gd name="connsiteX91" fmla="*/ 1249680 w 4267200"/>
                  <a:gd name="connsiteY91" fmla="*/ 2781300 h 3154680"/>
                  <a:gd name="connsiteX92" fmla="*/ 1097280 w 4267200"/>
                  <a:gd name="connsiteY92" fmla="*/ 2712720 h 3154680"/>
                  <a:gd name="connsiteX93" fmla="*/ 1005840 w 4267200"/>
                  <a:gd name="connsiteY93" fmla="*/ 2758440 h 3154680"/>
                  <a:gd name="connsiteX94" fmla="*/ 944880 w 4267200"/>
                  <a:gd name="connsiteY94" fmla="*/ 2682240 h 3154680"/>
                  <a:gd name="connsiteX95" fmla="*/ 967740 w 4267200"/>
                  <a:gd name="connsiteY95" fmla="*/ 2613660 h 3154680"/>
                  <a:gd name="connsiteX96" fmla="*/ 906780 w 4267200"/>
                  <a:gd name="connsiteY96" fmla="*/ 2537460 h 3154680"/>
                  <a:gd name="connsiteX97" fmla="*/ 822960 w 4267200"/>
                  <a:gd name="connsiteY97" fmla="*/ 2499360 h 3154680"/>
                  <a:gd name="connsiteX98" fmla="*/ 746760 w 4267200"/>
                  <a:gd name="connsiteY98" fmla="*/ 2407920 h 3154680"/>
                  <a:gd name="connsiteX99" fmla="*/ 601980 w 4267200"/>
                  <a:gd name="connsiteY99" fmla="*/ 2385060 h 3154680"/>
                  <a:gd name="connsiteX100" fmla="*/ 525780 w 4267200"/>
                  <a:gd name="connsiteY100" fmla="*/ 2324100 h 3154680"/>
                  <a:gd name="connsiteX101" fmla="*/ 457200 w 4267200"/>
                  <a:gd name="connsiteY101" fmla="*/ 2522220 h 3154680"/>
                  <a:gd name="connsiteX102" fmla="*/ 403860 w 4267200"/>
                  <a:gd name="connsiteY102" fmla="*/ 2598420 h 3154680"/>
                  <a:gd name="connsiteX103" fmla="*/ 167640 w 4267200"/>
                  <a:gd name="connsiteY103" fmla="*/ 2720340 h 3154680"/>
                  <a:gd name="connsiteX104" fmla="*/ 144780 w 4267200"/>
                  <a:gd name="connsiteY104" fmla="*/ 2613660 h 3154680"/>
                  <a:gd name="connsiteX105" fmla="*/ 160020 w 4267200"/>
                  <a:gd name="connsiteY105" fmla="*/ 2293620 h 3154680"/>
                  <a:gd name="connsiteX106" fmla="*/ 53340 w 4267200"/>
                  <a:gd name="connsiteY106" fmla="*/ 2209800 h 3154680"/>
                  <a:gd name="connsiteX107" fmla="*/ 0 w 4267200"/>
                  <a:gd name="connsiteY107" fmla="*/ 2080260 h 3154680"/>
                  <a:gd name="connsiteX108" fmla="*/ 22860 w 4267200"/>
                  <a:gd name="connsiteY108" fmla="*/ 2019300 h 3154680"/>
                  <a:gd name="connsiteX109" fmla="*/ 91440 w 4267200"/>
                  <a:gd name="connsiteY109" fmla="*/ 2004060 h 3154680"/>
                  <a:gd name="connsiteX110" fmla="*/ 175260 w 4267200"/>
                  <a:gd name="connsiteY110" fmla="*/ 1920240 h 3154680"/>
                  <a:gd name="connsiteX111" fmla="*/ 220980 w 4267200"/>
                  <a:gd name="connsiteY111" fmla="*/ 1859280 h 3154680"/>
                  <a:gd name="connsiteX112" fmla="*/ 175260 w 4267200"/>
                  <a:gd name="connsiteY112" fmla="*/ 1706880 h 3154680"/>
                  <a:gd name="connsiteX113" fmla="*/ 182880 w 4267200"/>
                  <a:gd name="connsiteY113" fmla="*/ 1645920 h 3154680"/>
                  <a:gd name="connsiteX114" fmla="*/ 0 w 4267200"/>
                  <a:gd name="connsiteY114" fmla="*/ 1470660 h 3154680"/>
                  <a:gd name="connsiteX115" fmla="*/ 45720 w 4267200"/>
                  <a:gd name="connsiteY115" fmla="*/ 1386840 h 3154680"/>
                  <a:gd name="connsiteX116" fmla="*/ 137160 w 4267200"/>
                  <a:gd name="connsiteY116" fmla="*/ 1181100 h 3154680"/>
                  <a:gd name="connsiteX117" fmla="*/ 190500 w 4267200"/>
                  <a:gd name="connsiteY117" fmla="*/ 1242060 h 3154680"/>
                  <a:gd name="connsiteX118" fmla="*/ 335280 w 4267200"/>
                  <a:gd name="connsiteY118" fmla="*/ 1150620 h 3154680"/>
                  <a:gd name="connsiteX119" fmla="*/ 502920 w 4267200"/>
                  <a:gd name="connsiteY119" fmla="*/ 1143000 h 3154680"/>
                  <a:gd name="connsiteX120" fmla="*/ 487680 w 4267200"/>
                  <a:gd name="connsiteY120" fmla="*/ 1066800 h 3154680"/>
                  <a:gd name="connsiteX121" fmla="*/ 320040 w 4267200"/>
                  <a:gd name="connsiteY121" fmla="*/ 1043940 h 3154680"/>
                  <a:gd name="connsiteX122" fmla="*/ 289560 w 4267200"/>
                  <a:gd name="connsiteY122" fmla="*/ 1005840 h 3154680"/>
                  <a:gd name="connsiteX123" fmla="*/ 289560 w 4267200"/>
                  <a:gd name="connsiteY123" fmla="*/ 944880 h 3154680"/>
                  <a:gd name="connsiteX124" fmla="*/ 373380 w 4267200"/>
                  <a:gd name="connsiteY124" fmla="*/ 906780 h 3154680"/>
                  <a:gd name="connsiteX125" fmla="*/ 434340 w 4267200"/>
                  <a:gd name="connsiteY125" fmla="*/ 906780 h 3154680"/>
                  <a:gd name="connsiteX126" fmla="*/ 472440 w 4267200"/>
                  <a:gd name="connsiteY126" fmla="*/ 990600 h 3154680"/>
                  <a:gd name="connsiteX127" fmla="*/ 739140 w 4267200"/>
                  <a:gd name="connsiteY127" fmla="*/ 944880 h 3154680"/>
                  <a:gd name="connsiteX128" fmla="*/ 754380 w 4267200"/>
                  <a:gd name="connsiteY128" fmla="*/ 998220 h 3154680"/>
                  <a:gd name="connsiteX129" fmla="*/ 822960 w 4267200"/>
                  <a:gd name="connsiteY129" fmla="*/ 990600 h 3154680"/>
                  <a:gd name="connsiteX130" fmla="*/ 861060 w 4267200"/>
                  <a:gd name="connsiteY130" fmla="*/ 1120140 h 3154680"/>
                  <a:gd name="connsiteX131" fmla="*/ 982980 w 4267200"/>
                  <a:gd name="connsiteY131" fmla="*/ 1112520 h 3154680"/>
                  <a:gd name="connsiteX132" fmla="*/ 1005840 w 4267200"/>
                  <a:gd name="connsiteY132" fmla="*/ 1066800 h 3154680"/>
                  <a:gd name="connsiteX133" fmla="*/ 967740 w 4267200"/>
                  <a:gd name="connsiteY133" fmla="*/ 1036320 h 3154680"/>
                  <a:gd name="connsiteX134" fmla="*/ 960120 w 4267200"/>
                  <a:gd name="connsiteY134" fmla="*/ 967740 h 3154680"/>
                  <a:gd name="connsiteX135" fmla="*/ 1059180 w 4267200"/>
                  <a:gd name="connsiteY135" fmla="*/ 967740 h 3154680"/>
                  <a:gd name="connsiteX136" fmla="*/ 1165860 w 4267200"/>
                  <a:gd name="connsiteY136" fmla="*/ 922020 h 3154680"/>
                  <a:gd name="connsiteX137" fmla="*/ 1196340 w 4267200"/>
                  <a:gd name="connsiteY137" fmla="*/ 906780 h 3154680"/>
                  <a:gd name="connsiteX138" fmla="*/ 1272540 w 4267200"/>
                  <a:gd name="connsiteY138" fmla="*/ 967740 h 3154680"/>
                  <a:gd name="connsiteX139" fmla="*/ 1257300 w 4267200"/>
                  <a:gd name="connsiteY139" fmla="*/ 990600 h 3154680"/>
                  <a:gd name="connsiteX140" fmla="*/ 1165860 w 4267200"/>
                  <a:gd name="connsiteY140" fmla="*/ 975360 h 3154680"/>
                  <a:gd name="connsiteX141" fmla="*/ 1074420 w 4267200"/>
                  <a:gd name="connsiteY141" fmla="*/ 990600 h 3154680"/>
                  <a:gd name="connsiteX142" fmla="*/ 1066800 w 4267200"/>
                  <a:gd name="connsiteY142" fmla="*/ 1059180 h 3154680"/>
                  <a:gd name="connsiteX143" fmla="*/ 1082040 w 4267200"/>
                  <a:gd name="connsiteY143" fmla="*/ 1120140 h 3154680"/>
                  <a:gd name="connsiteX144" fmla="*/ 1135380 w 4267200"/>
                  <a:gd name="connsiteY144" fmla="*/ 1074420 h 3154680"/>
                  <a:gd name="connsiteX145" fmla="*/ 1219200 w 4267200"/>
                  <a:gd name="connsiteY145" fmla="*/ 1082040 h 3154680"/>
                  <a:gd name="connsiteX146" fmla="*/ 1341120 w 4267200"/>
                  <a:gd name="connsiteY146" fmla="*/ 1112520 h 3154680"/>
                  <a:gd name="connsiteX147" fmla="*/ 1417320 w 4267200"/>
                  <a:gd name="connsiteY147" fmla="*/ 1036320 h 3154680"/>
                  <a:gd name="connsiteX148" fmla="*/ 1417320 w 4267200"/>
                  <a:gd name="connsiteY148" fmla="*/ 975360 h 3154680"/>
                  <a:gd name="connsiteX149" fmla="*/ 1493520 w 4267200"/>
                  <a:gd name="connsiteY149" fmla="*/ 944880 h 3154680"/>
                  <a:gd name="connsiteX150" fmla="*/ 1539240 w 4267200"/>
                  <a:gd name="connsiteY150" fmla="*/ 990600 h 3154680"/>
                  <a:gd name="connsiteX151" fmla="*/ 1630680 w 4267200"/>
                  <a:gd name="connsiteY151" fmla="*/ 944880 h 3154680"/>
                  <a:gd name="connsiteX152" fmla="*/ 1714500 w 4267200"/>
                  <a:gd name="connsiteY152" fmla="*/ 922020 h 3154680"/>
                  <a:gd name="connsiteX153" fmla="*/ 1729740 w 4267200"/>
                  <a:gd name="connsiteY153" fmla="*/ 838200 h 3154680"/>
                  <a:gd name="connsiteX154" fmla="*/ 1767840 w 4267200"/>
                  <a:gd name="connsiteY154" fmla="*/ 731520 h 3154680"/>
                  <a:gd name="connsiteX155" fmla="*/ 1828800 w 4267200"/>
                  <a:gd name="connsiteY155" fmla="*/ 701040 h 3154680"/>
                  <a:gd name="connsiteX156" fmla="*/ 1805940 w 4267200"/>
                  <a:gd name="connsiteY156" fmla="*/ 586740 h 3154680"/>
                  <a:gd name="connsiteX157" fmla="*/ 1859280 w 4267200"/>
                  <a:gd name="connsiteY157" fmla="*/ 533400 h 3154680"/>
                  <a:gd name="connsiteX158" fmla="*/ 1981200 w 4267200"/>
                  <a:gd name="connsiteY158" fmla="*/ 541020 h 3154680"/>
                  <a:gd name="connsiteX159" fmla="*/ 2004060 w 4267200"/>
                  <a:gd name="connsiteY159" fmla="*/ 472440 h 3154680"/>
                  <a:gd name="connsiteX160" fmla="*/ 2072640 w 4267200"/>
                  <a:gd name="connsiteY160" fmla="*/ 449580 h 3154680"/>
                  <a:gd name="connsiteX161" fmla="*/ 2095500 w 4267200"/>
                  <a:gd name="connsiteY161" fmla="*/ 388620 h 3154680"/>
                  <a:gd name="connsiteX162" fmla="*/ 2133600 w 4267200"/>
                  <a:gd name="connsiteY162" fmla="*/ 243840 h 3154680"/>
                  <a:gd name="connsiteX163" fmla="*/ 2164080 w 4267200"/>
                  <a:gd name="connsiteY163" fmla="*/ 213360 h 3154680"/>
                  <a:gd name="connsiteX164" fmla="*/ 2247900 w 4267200"/>
                  <a:gd name="connsiteY164" fmla="*/ 213360 h 3154680"/>
                  <a:gd name="connsiteX165" fmla="*/ 2247900 w 4267200"/>
                  <a:gd name="connsiteY165" fmla="*/ 114300 h 3154680"/>
                  <a:gd name="connsiteX166" fmla="*/ 2308860 w 4267200"/>
                  <a:gd name="connsiteY166" fmla="*/ 45720 h 3154680"/>
                  <a:gd name="connsiteX167" fmla="*/ 2369820 w 4267200"/>
                  <a:gd name="connsiteY167" fmla="*/ 76200 h 3154680"/>
                  <a:gd name="connsiteX168" fmla="*/ 2400300 w 4267200"/>
                  <a:gd name="connsiteY168" fmla="*/ 114300 h 3154680"/>
                  <a:gd name="connsiteX169" fmla="*/ 2453640 w 4267200"/>
                  <a:gd name="connsiteY169" fmla="*/ 99060 h 31546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</a:cxnLst>
                <a:rect l="l" t="t" r="r" b="b"/>
                <a:pathLst>
                  <a:path w="4267200" h="3154680">
                    <a:moveTo>
                      <a:pt x="2506980" y="0"/>
                    </a:moveTo>
                    <a:lnTo>
                      <a:pt x="2560320" y="220980"/>
                    </a:lnTo>
                    <a:lnTo>
                      <a:pt x="2621280" y="259080"/>
                    </a:lnTo>
                    <a:lnTo>
                      <a:pt x="2644140" y="396240"/>
                    </a:lnTo>
                    <a:lnTo>
                      <a:pt x="2575560" y="426720"/>
                    </a:lnTo>
                    <a:lnTo>
                      <a:pt x="2583180" y="502920"/>
                    </a:lnTo>
                    <a:lnTo>
                      <a:pt x="2491740" y="617220"/>
                    </a:lnTo>
                    <a:lnTo>
                      <a:pt x="2522220" y="708660"/>
                    </a:lnTo>
                    <a:lnTo>
                      <a:pt x="2560320" y="861060"/>
                    </a:lnTo>
                    <a:lnTo>
                      <a:pt x="2621280" y="929640"/>
                    </a:lnTo>
                    <a:lnTo>
                      <a:pt x="2682240" y="929640"/>
                    </a:lnTo>
                    <a:lnTo>
                      <a:pt x="2712720" y="899160"/>
                    </a:lnTo>
                    <a:lnTo>
                      <a:pt x="2857500" y="899160"/>
                    </a:lnTo>
                    <a:lnTo>
                      <a:pt x="2857500" y="944880"/>
                    </a:lnTo>
                    <a:lnTo>
                      <a:pt x="2773680" y="1120140"/>
                    </a:lnTo>
                    <a:lnTo>
                      <a:pt x="2766060" y="1158240"/>
                    </a:lnTo>
                    <a:lnTo>
                      <a:pt x="2796540" y="1211580"/>
                    </a:lnTo>
                    <a:lnTo>
                      <a:pt x="2811780" y="1280160"/>
                    </a:lnTo>
                    <a:lnTo>
                      <a:pt x="2918460" y="1379220"/>
                    </a:lnTo>
                    <a:lnTo>
                      <a:pt x="3139440" y="1379220"/>
                    </a:lnTo>
                    <a:lnTo>
                      <a:pt x="3131820" y="1303020"/>
                    </a:lnTo>
                    <a:lnTo>
                      <a:pt x="3238500" y="1280160"/>
                    </a:lnTo>
                    <a:lnTo>
                      <a:pt x="3360420" y="1348740"/>
                    </a:lnTo>
                    <a:lnTo>
                      <a:pt x="3467100" y="1181100"/>
                    </a:lnTo>
                    <a:lnTo>
                      <a:pt x="3520440" y="1143000"/>
                    </a:lnTo>
                    <a:lnTo>
                      <a:pt x="3543300" y="1112520"/>
                    </a:lnTo>
                    <a:lnTo>
                      <a:pt x="3451860" y="990600"/>
                    </a:lnTo>
                    <a:lnTo>
                      <a:pt x="3482340" y="929640"/>
                    </a:lnTo>
                    <a:lnTo>
                      <a:pt x="3550920" y="845820"/>
                    </a:lnTo>
                    <a:lnTo>
                      <a:pt x="3581400" y="784860"/>
                    </a:lnTo>
                    <a:lnTo>
                      <a:pt x="3703320" y="784860"/>
                    </a:lnTo>
                    <a:lnTo>
                      <a:pt x="3710940" y="899160"/>
                    </a:lnTo>
                    <a:lnTo>
                      <a:pt x="3710940" y="1005840"/>
                    </a:lnTo>
                    <a:lnTo>
                      <a:pt x="3710940" y="1120140"/>
                    </a:lnTo>
                    <a:lnTo>
                      <a:pt x="3710940" y="1181100"/>
                    </a:lnTo>
                    <a:lnTo>
                      <a:pt x="3794760" y="1234440"/>
                    </a:lnTo>
                    <a:lnTo>
                      <a:pt x="3802380" y="1287780"/>
                    </a:lnTo>
                    <a:lnTo>
                      <a:pt x="3878580" y="1295400"/>
                    </a:lnTo>
                    <a:lnTo>
                      <a:pt x="3855720" y="1356360"/>
                    </a:lnTo>
                    <a:lnTo>
                      <a:pt x="3909060" y="1493520"/>
                    </a:lnTo>
                    <a:lnTo>
                      <a:pt x="3909060" y="1554480"/>
                    </a:lnTo>
                    <a:lnTo>
                      <a:pt x="3931920" y="1623060"/>
                    </a:lnTo>
                    <a:lnTo>
                      <a:pt x="3939540" y="1653540"/>
                    </a:lnTo>
                    <a:lnTo>
                      <a:pt x="4000500" y="1668780"/>
                    </a:lnTo>
                    <a:lnTo>
                      <a:pt x="4091940" y="1668780"/>
                    </a:lnTo>
                    <a:lnTo>
                      <a:pt x="4091940" y="1729740"/>
                    </a:lnTo>
                    <a:lnTo>
                      <a:pt x="4229100" y="1744980"/>
                    </a:lnTo>
                    <a:lnTo>
                      <a:pt x="4198620" y="1821180"/>
                    </a:lnTo>
                    <a:lnTo>
                      <a:pt x="4236720" y="1889760"/>
                    </a:lnTo>
                    <a:lnTo>
                      <a:pt x="4267200" y="2004060"/>
                    </a:lnTo>
                    <a:lnTo>
                      <a:pt x="4114800" y="2065020"/>
                    </a:lnTo>
                    <a:lnTo>
                      <a:pt x="4145280" y="2362200"/>
                    </a:lnTo>
                    <a:lnTo>
                      <a:pt x="4122420" y="2529840"/>
                    </a:lnTo>
                    <a:lnTo>
                      <a:pt x="4061460" y="2636520"/>
                    </a:lnTo>
                    <a:lnTo>
                      <a:pt x="3886200" y="2689860"/>
                    </a:lnTo>
                    <a:lnTo>
                      <a:pt x="3916680" y="2979420"/>
                    </a:lnTo>
                    <a:lnTo>
                      <a:pt x="3939540" y="3048000"/>
                    </a:lnTo>
                    <a:lnTo>
                      <a:pt x="3939540" y="3124200"/>
                    </a:lnTo>
                    <a:lnTo>
                      <a:pt x="3893820" y="3154680"/>
                    </a:lnTo>
                    <a:lnTo>
                      <a:pt x="3825240" y="3116580"/>
                    </a:lnTo>
                    <a:lnTo>
                      <a:pt x="3832860" y="3002280"/>
                    </a:lnTo>
                    <a:lnTo>
                      <a:pt x="3672840" y="2872740"/>
                    </a:lnTo>
                    <a:lnTo>
                      <a:pt x="3604260" y="2903220"/>
                    </a:lnTo>
                    <a:lnTo>
                      <a:pt x="3451860" y="2811780"/>
                    </a:lnTo>
                    <a:lnTo>
                      <a:pt x="3406140" y="2811780"/>
                    </a:lnTo>
                    <a:lnTo>
                      <a:pt x="3375660" y="2727960"/>
                    </a:lnTo>
                    <a:lnTo>
                      <a:pt x="3322320" y="2750820"/>
                    </a:lnTo>
                    <a:lnTo>
                      <a:pt x="3147060" y="2590800"/>
                    </a:lnTo>
                    <a:lnTo>
                      <a:pt x="3063240" y="2522220"/>
                    </a:lnTo>
                    <a:lnTo>
                      <a:pt x="2979708" y="2477668"/>
                    </a:lnTo>
                    <a:lnTo>
                      <a:pt x="2916556" y="2549844"/>
                    </a:lnTo>
                    <a:lnTo>
                      <a:pt x="2830830" y="2530792"/>
                    </a:lnTo>
                    <a:lnTo>
                      <a:pt x="2914792" y="2417628"/>
                    </a:lnTo>
                    <a:lnTo>
                      <a:pt x="2811780" y="2286000"/>
                    </a:lnTo>
                    <a:lnTo>
                      <a:pt x="2773680" y="2308860"/>
                    </a:lnTo>
                    <a:lnTo>
                      <a:pt x="2705100" y="2278380"/>
                    </a:lnTo>
                    <a:lnTo>
                      <a:pt x="2590800" y="2316480"/>
                    </a:lnTo>
                    <a:lnTo>
                      <a:pt x="2423160" y="2377440"/>
                    </a:lnTo>
                    <a:lnTo>
                      <a:pt x="2324100" y="2369820"/>
                    </a:lnTo>
                    <a:lnTo>
                      <a:pt x="2133600" y="2499360"/>
                    </a:lnTo>
                    <a:lnTo>
                      <a:pt x="1996440" y="2468880"/>
                    </a:lnTo>
                    <a:lnTo>
                      <a:pt x="1866900" y="2400300"/>
                    </a:lnTo>
                    <a:lnTo>
                      <a:pt x="1866900" y="2476500"/>
                    </a:lnTo>
                    <a:lnTo>
                      <a:pt x="1844040" y="2514600"/>
                    </a:lnTo>
                    <a:lnTo>
                      <a:pt x="1744980" y="2575560"/>
                    </a:lnTo>
                    <a:lnTo>
                      <a:pt x="1714500" y="2491740"/>
                    </a:lnTo>
                    <a:lnTo>
                      <a:pt x="1676400" y="2400300"/>
                    </a:lnTo>
                    <a:lnTo>
                      <a:pt x="1638300" y="2400300"/>
                    </a:lnTo>
                    <a:lnTo>
                      <a:pt x="1577340" y="2522220"/>
                    </a:lnTo>
                    <a:lnTo>
                      <a:pt x="1508760" y="2606040"/>
                    </a:lnTo>
                    <a:lnTo>
                      <a:pt x="1493520" y="2644140"/>
                    </a:lnTo>
                    <a:lnTo>
                      <a:pt x="1249680" y="2781300"/>
                    </a:lnTo>
                    <a:lnTo>
                      <a:pt x="1097280" y="2712720"/>
                    </a:lnTo>
                    <a:lnTo>
                      <a:pt x="1005840" y="2758440"/>
                    </a:lnTo>
                    <a:lnTo>
                      <a:pt x="944880" y="2682240"/>
                    </a:lnTo>
                    <a:lnTo>
                      <a:pt x="967740" y="2613660"/>
                    </a:lnTo>
                    <a:lnTo>
                      <a:pt x="906780" y="2537460"/>
                    </a:lnTo>
                    <a:lnTo>
                      <a:pt x="822960" y="2499360"/>
                    </a:lnTo>
                    <a:lnTo>
                      <a:pt x="746760" y="2407920"/>
                    </a:lnTo>
                    <a:lnTo>
                      <a:pt x="601980" y="2385060"/>
                    </a:lnTo>
                    <a:lnTo>
                      <a:pt x="525780" y="2324100"/>
                    </a:lnTo>
                    <a:lnTo>
                      <a:pt x="457200" y="2522220"/>
                    </a:lnTo>
                    <a:lnTo>
                      <a:pt x="403860" y="2598420"/>
                    </a:lnTo>
                    <a:lnTo>
                      <a:pt x="167640" y="2720340"/>
                    </a:lnTo>
                    <a:lnTo>
                      <a:pt x="144780" y="2613660"/>
                    </a:lnTo>
                    <a:lnTo>
                      <a:pt x="160020" y="2293620"/>
                    </a:lnTo>
                    <a:lnTo>
                      <a:pt x="53340" y="2209800"/>
                    </a:lnTo>
                    <a:lnTo>
                      <a:pt x="0" y="2080260"/>
                    </a:lnTo>
                    <a:lnTo>
                      <a:pt x="22860" y="2019300"/>
                    </a:lnTo>
                    <a:lnTo>
                      <a:pt x="91440" y="2004060"/>
                    </a:lnTo>
                    <a:lnTo>
                      <a:pt x="175260" y="1920240"/>
                    </a:lnTo>
                    <a:lnTo>
                      <a:pt x="220980" y="1859280"/>
                    </a:lnTo>
                    <a:lnTo>
                      <a:pt x="175260" y="1706880"/>
                    </a:lnTo>
                    <a:lnTo>
                      <a:pt x="182880" y="1645920"/>
                    </a:lnTo>
                    <a:lnTo>
                      <a:pt x="0" y="1470660"/>
                    </a:lnTo>
                    <a:lnTo>
                      <a:pt x="45720" y="1386840"/>
                    </a:lnTo>
                    <a:lnTo>
                      <a:pt x="137160" y="1181100"/>
                    </a:lnTo>
                    <a:lnTo>
                      <a:pt x="190500" y="1242060"/>
                    </a:lnTo>
                    <a:lnTo>
                      <a:pt x="335280" y="1150620"/>
                    </a:lnTo>
                    <a:lnTo>
                      <a:pt x="502920" y="1143000"/>
                    </a:lnTo>
                    <a:lnTo>
                      <a:pt x="487680" y="1066800"/>
                    </a:lnTo>
                    <a:lnTo>
                      <a:pt x="320040" y="1043940"/>
                    </a:lnTo>
                    <a:lnTo>
                      <a:pt x="289560" y="1005840"/>
                    </a:lnTo>
                    <a:lnTo>
                      <a:pt x="289560" y="944880"/>
                    </a:lnTo>
                    <a:lnTo>
                      <a:pt x="373380" y="906780"/>
                    </a:lnTo>
                    <a:lnTo>
                      <a:pt x="434340" y="906780"/>
                    </a:lnTo>
                    <a:lnTo>
                      <a:pt x="472440" y="990600"/>
                    </a:lnTo>
                    <a:lnTo>
                      <a:pt x="739140" y="944880"/>
                    </a:lnTo>
                    <a:lnTo>
                      <a:pt x="754380" y="998220"/>
                    </a:lnTo>
                    <a:lnTo>
                      <a:pt x="822960" y="990600"/>
                    </a:lnTo>
                    <a:lnTo>
                      <a:pt x="861060" y="1120140"/>
                    </a:lnTo>
                    <a:lnTo>
                      <a:pt x="982980" y="1112520"/>
                    </a:lnTo>
                    <a:lnTo>
                      <a:pt x="1005840" y="1066800"/>
                    </a:lnTo>
                    <a:lnTo>
                      <a:pt x="967740" y="1036320"/>
                    </a:lnTo>
                    <a:lnTo>
                      <a:pt x="960120" y="967740"/>
                    </a:lnTo>
                    <a:lnTo>
                      <a:pt x="1059180" y="967740"/>
                    </a:lnTo>
                    <a:lnTo>
                      <a:pt x="1165860" y="922020"/>
                    </a:lnTo>
                    <a:lnTo>
                      <a:pt x="1196340" y="906780"/>
                    </a:lnTo>
                    <a:lnTo>
                      <a:pt x="1272540" y="967740"/>
                    </a:lnTo>
                    <a:lnTo>
                      <a:pt x="1257300" y="990600"/>
                    </a:lnTo>
                    <a:lnTo>
                      <a:pt x="1165860" y="975360"/>
                    </a:lnTo>
                    <a:lnTo>
                      <a:pt x="1074420" y="990600"/>
                    </a:lnTo>
                    <a:lnTo>
                      <a:pt x="1066800" y="1059180"/>
                    </a:lnTo>
                    <a:lnTo>
                      <a:pt x="1082040" y="1120140"/>
                    </a:lnTo>
                    <a:lnTo>
                      <a:pt x="1135380" y="1074420"/>
                    </a:lnTo>
                    <a:lnTo>
                      <a:pt x="1219200" y="1082040"/>
                    </a:lnTo>
                    <a:lnTo>
                      <a:pt x="1341120" y="1112520"/>
                    </a:lnTo>
                    <a:lnTo>
                      <a:pt x="1417320" y="1036320"/>
                    </a:lnTo>
                    <a:lnTo>
                      <a:pt x="1417320" y="975360"/>
                    </a:lnTo>
                    <a:lnTo>
                      <a:pt x="1493520" y="944880"/>
                    </a:lnTo>
                    <a:lnTo>
                      <a:pt x="1539240" y="990600"/>
                    </a:lnTo>
                    <a:lnTo>
                      <a:pt x="1630680" y="944880"/>
                    </a:lnTo>
                    <a:lnTo>
                      <a:pt x="1714500" y="922020"/>
                    </a:lnTo>
                    <a:lnTo>
                      <a:pt x="1729740" y="838200"/>
                    </a:lnTo>
                    <a:lnTo>
                      <a:pt x="1767840" y="731520"/>
                    </a:lnTo>
                    <a:lnTo>
                      <a:pt x="1828800" y="701040"/>
                    </a:lnTo>
                    <a:lnTo>
                      <a:pt x="1805940" y="586740"/>
                    </a:lnTo>
                    <a:lnTo>
                      <a:pt x="1859280" y="533400"/>
                    </a:lnTo>
                    <a:lnTo>
                      <a:pt x="1981200" y="541020"/>
                    </a:lnTo>
                    <a:lnTo>
                      <a:pt x="2004060" y="472440"/>
                    </a:lnTo>
                    <a:lnTo>
                      <a:pt x="2072640" y="449580"/>
                    </a:lnTo>
                    <a:lnTo>
                      <a:pt x="2095500" y="388620"/>
                    </a:lnTo>
                    <a:lnTo>
                      <a:pt x="2133600" y="243840"/>
                    </a:lnTo>
                    <a:lnTo>
                      <a:pt x="2164080" y="213360"/>
                    </a:lnTo>
                    <a:lnTo>
                      <a:pt x="2247900" y="213360"/>
                    </a:lnTo>
                    <a:lnTo>
                      <a:pt x="2247900" y="114300"/>
                    </a:lnTo>
                    <a:lnTo>
                      <a:pt x="2308860" y="45720"/>
                    </a:lnTo>
                    <a:lnTo>
                      <a:pt x="2369820" y="76200"/>
                    </a:lnTo>
                    <a:lnTo>
                      <a:pt x="2400300" y="114300"/>
                    </a:lnTo>
                    <a:lnTo>
                      <a:pt x="2453640" y="99060"/>
                    </a:lnTo>
                    <a:close/>
                  </a:path>
                </a:pathLst>
              </a:custGeom>
              <a:solidFill>
                <a:srgbClr val="A9D18E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F23F3C0B-2893-D063-44C9-4611BA1D79B7}"/>
                  </a:ext>
                </a:extLst>
              </p:cNvPr>
              <p:cNvSpPr/>
              <p:nvPr/>
            </p:nvSpPr>
            <p:spPr>
              <a:xfrm>
                <a:off x="1293624" y="1454458"/>
                <a:ext cx="1168677" cy="1111410"/>
              </a:xfrm>
              <a:custGeom>
                <a:avLst/>
                <a:gdLst>
                  <a:gd name="connsiteX0" fmla="*/ 4368164 w 5053964"/>
                  <a:gd name="connsiteY0" fmla="*/ 0 h 4806316"/>
                  <a:gd name="connsiteX1" fmla="*/ 4482464 w 5053964"/>
                  <a:gd name="connsiteY1" fmla="*/ 85724 h 4806316"/>
                  <a:gd name="connsiteX2" fmla="*/ 4806316 w 5053964"/>
                  <a:gd name="connsiteY2" fmla="*/ 47624 h 4806316"/>
                  <a:gd name="connsiteX3" fmla="*/ 5053964 w 5053964"/>
                  <a:gd name="connsiteY3" fmla="*/ 95252 h 4806316"/>
                  <a:gd name="connsiteX4" fmla="*/ 4872990 w 5053964"/>
                  <a:gd name="connsiteY4" fmla="*/ 161924 h 4806316"/>
                  <a:gd name="connsiteX5" fmla="*/ 4845108 w 5053964"/>
                  <a:gd name="connsiteY5" fmla="*/ 186092 h 4806316"/>
                  <a:gd name="connsiteX6" fmla="*/ 4846320 w 5053964"/>
                  <a:gd name="connsiteY6" fmla="*/ 173356 h 4806316"/>
                  <a:gd name="connsiteX7" fmla="*/ 4732020 w 5053964"/>
                  <a:gd name="connsiteY7" fmla="*/ 173356 h 4806316"/>
                  <a:gd name="connsiteX8" fmla="*/ 4648200 w 5053964"/>
                  <a:gd name="connsiteY8" fmla="*/ 234316 h 4806316"/>
                  <a:gd name="connsiteX9" fmla="*/ 4754880 w 5053964"/>
                  <a:gd name="connsiteY9" fmla="*/ 462916 h 4806316"/>
                  <a:gd name="connsiteX10" fmla="*/ 4968240 w 5053964"/>
                  <a:gd name="connsiteY10" fmla="*/ 622936 h 4806316"/>
                  <a:gd name="connsiteX11" fmla="*/ 5036820 w 5053964"/>
                  <a:gd name="connsiteY11" fmla="*/ 729616 h 4806316"/>
                  <a:gd name="connsiteX12" fmla="*/ 5021580 w 5053964"/>
                  <a:gd name="connsiteY12" fmla="*/ 790576 h 4806316"/>
                  <a:gd name="connsiteX13" fmla="*/ 5036820 w 5053964"/>
                  <a:gd name="connsiteY13" fmla="*/ 828676 h 4806316"/>
                  <a:gd name="connsiteX14" fmla="*/ 4975860 w 5053964"/>
                  <a:gd name="connsiteY14" fmla="*/ 904876 h 4806316"/>
                  <a:gd name="connsiteX15" fmla="*/ 4975860 w 5053964"/>
                  <a:gd name="connsiteY15" fmla="*/ 1224916 h 4806316"/>
                  <a:gd name="connsiteX16" fmla="*/ 4747260 w 5053964"/>
                  <a:gd name="connsiteY16" fmla="*/ 1308736 h 4806316"/>
                  <a:gd name="connsiteX17" fmla="*/ 4572000 w 5053964"/>
                  <a:gd name="connsiteY17" fmla="*/ 1384936 h 4806316"/>
                  <a:gd name="connsiteX18" fmla="*/ 4533900 w 5053964"/>
                  <a:gd name="connsiteY18" fmla="*/ 1445896 h 4806316"/>
                  <a:gd name="connsiteX19" fmla="*/ 4587240 w 5053964"/>
                  <a:gd name="connsiteY19" fmla="*/ 1453516 h 4806316"/>
                  <a:gd name="connsiteX20" fmla="*/ 4625340 w 5053964"/>
                  <a:gd name="connsiteY20" fmla="*/ 1598296 h 4806316"/>
                  <a:gd name="connsiteX21" fmla="*/ 4503420 w 5053964"/>
                  <a:gd name="connsiteY21" fmla="*/ 1689736 h 4806316"/>
                  <a:gd name="connsiteX22" fmla="*/ 4456930 w 5053964"/>
                  <a:gd name="connsiteY22" fmla="*/ 1915540 h 4806316"/>
                  <a:gd name="connsiteX23" fmla="*/ 4368164 w 5053964"/>
                  <a:gd name="connsiteY23" fmla="*/ 1885952 h 4806316"/>
                  <a:gd name="connsiteX24" fmla="*/ 4206240 w 5053964"/>
                  <a:gd name="connsiteY24" fmla="*/ 1981200 h 4806316"/>
                  <a:gd name="connsiteX25" fmla="*/ 4044316 w 5053964"/>
                  <a:gd name="connsiteY25" fmla="*/ 1866900 h 4806316"/>
                  <a:gd name="connsiteX26" fmla="*/ 3930016 w 5053964"/>
                  <a:gd name="connsiteY26" fmla="*/ 1933576 h 4806316"/>
                  <a:gd name="connsiteX27" fmla="*/ 3787140 w 5053964"/>
                  <a:gd name="connsiteY27" fmla="*/ 1914524 h 4806316"/>
                  <a:gd name="connsiteX28" fmla="*/ 3729990 w 5053964"/>
                  <a:gd name="connsiteY28" fmla="*/ 1838324 h 4806316"/>
                  <a:gd name="connsiteX29" fmla="*/ 3653790 w 5053964"/>
                  <a:gd name="connsiteY29" fmla="*/ 1866900 h 4806316"/>
                  <a:gd name="connsiteX30" fmla="*/ 3520440 w 5053964"/>
                  <a:gd name="connsiteY30" fmla="*/ 1981200 h 4806316"/>
                  <a:gd name="connsiteX31" fmla="*/ 3501390 w 5053964"/>
                  <a:gd name="connsiteY31" fmla="*/ 2076452 h 4806316"/>
                  <a:gd name="connsiteX32" fmla="*/ 3368040 w 5053964"/>
                  <a:gd name="connsiteY32" fmla="*/ 2247900 h 4806316"/>
                  <a:gd name="connsiteX33" fmla="*/ 3310890 w 5053964"/>
                  <a:gd name="connsiteY33" fmla="*/ 2343152 h 4806316"/>
                  <a:gd name="connsiteX34" fmla="*/ 3206116 w 5053964"/>
                  <a:gd name="connsiteY34" fmla="*/ 2409824 h 4806316"/>
                  <a:gd name="connsiteX35" fmla="*/ 3082290 w 5053964"/>
                  <a:gd name="connsiteY35" fmla="*/ 2409824 h 4806316"/>
                  <a:gd name="connsiteX36" fmla="*/ 2929890 w 5053964"/>
                  <a:gd name="connsiteY36" fmla="*/ 2619376 h 4806316"/>
                  <a:gd name="connsiteX37" fmla="*/ 3177540 w 5053964"/>
                  <a:gd name="connsiteY37" fmla="*/ 2705100 h 4806316"/>
                  <a:gd name="connsiteX38" fmla="*/ 3187064 w 5053964"/>
                  <a:gd name="connsiteY38" fmla="*/ 2809876 h 4806316"/>
                  <a:gd name="connsiteX39" fmla="*/ 3072764 w 5053964"/>
                  <a:gd name="connsiteY39" fmla="*/ 2809876 h 4806316"/>
                  <a:gd name="connsiteX40" fmla="*/ 3025140 w 5053964"/>
                  <a:gd name="connsiteY40" fmla="*/ 2886076 h 4806316"/>
                  <a:gd name="connsiteX41" fmla="*/ 2872740 w 5053964"/>
                  <a:gd name="connsiteY41" fmla="*/ 2838452 h 4806316"/>
                  <a:gd name="connsiteX42" fmla="*/ 2644140 w 5053964"/>
                  <a:gd name="connsiteY42" fmla="*/ 2981324 h 4806316"/>
                  <a:gd name="connsiteX43" fmla="*/ 2406016 w 5053964"/>
                  <a:gd name="connsiteY43" fmla="*/ 2971800 h 4806316"/>
                  <a:gd name="connsiteX44" fmla="*/ 2291716 w 5053964"/>
                  <a:gd name="connsiteY44" fmla="*/ 2924176 h 4806316"/>
                  <a:gd name="connsiteX45" fmla="*/ 2272664 w 5053964"/>
                  <a:gd name="connsiteY45" fmla="*/ 3000376 h 4806316"/>
                  <a:gd name="connsiteX46" fmla="*/ 2186940 w 5053964"/>
                  <a:gd name="connsiteY46" fmla="*/ 3076576 h 4806316"/>
                  <a:gd name="connsiteX47" fmla="*/ 2120264 w 5053964"/>
                  <a:gd name="connsiteY47" fmla="*/ 2981324 h 4806316"/>
                  <a:gd name="connsiteX48" fmla="*/ 1977390 w 5053964"/>
                  <a:gd name="connsiteY48" fmla="*/ 3019424 h 4806316"/>
                  <a:gd name="connsiteX49" fmla="*/ 1920240 w 5053964"/>
                  <a:gd name="connsiteY49" fmla="*/ 2990852 h 4806316"/>
                  <a:gd name="connsiteX50" fmla="*/ 1872616 w 5053964"/>
                  <a:gd name="connsiteY50" fmla="*/ 3076576 h 4806316"/>
                  <a:gd name="connsiteX51" fmla="*/ 1786890 w 5053964"/>
                  <a:gd name="connsiteY51" fmla="*/ 2952752 h 4806316"/>
                  <a:gd name="connsiteX52" fmla="*/ 1710690 w 5053964"/>
                  <a:gd name="connsiteY52" fmla="*/ 2952752 h 4806316"/>
                  <a:gd name="connsiteX53" fmla="*/ 1710690 w 5053964"/>
                  <a:gd name="connsiteY53" fmla="*/ 3067052 h 4806316"/>
                  <a:gd name="connsiteX54" fmla="*/ 1663064 w 5053964"/>
                  <a:gd name="connsiteY54" fmla="*/ 3171824 h 4806316"/>
                  <a:gd name="connsiteX55" fmla="*/ 1463040 w 5053964"/>
                  <a:gd name="connsiteY55" fmla="*/ 3276600 h 4806316"/>
                  <a:gd name="connsiteX56" fmla="*/ 1405890 w 5053964"/>
                  <a:gd name="connsiteY56" fmla="*/ 3352800 h 4806316"/>
                  <a:gd name="connsiteX57" fmla="*/ 1472564 w 5053964"/>
                  <a:gd name="connsiteY57" fmla="*/ 3390900 h 4806316"/>
                  <a:gd name="connsiteX58" fmla="*/ 1348740 w 5053964"/>
                  <a:gd name="connsiteY58" fmla="*/ 3648076 h 4806316"/>
                  <a:gd name="connsiteX59" fmla="*/ 1405890 w 5053964"/>
                  <a:gd name="connsiteY59" fmla="*/ 3724276 h 4806316"/>
                  <a:gd name="connsiteX60" fmla="*/ 1348740 w 5053964"/>
                  <a:gd name="connsiteY60" fmla="*/ 3867152 h 4806316"/>
                  <a:gd name="connsiteX61" fmla="*/ 1205864 w 5053964"/>
                  <a:gd name="connsiteY61" fmla="*/ 3990976 h 4806316"/>
                  <a:gd name="connsiteX62" fmla="*/ 1158240 w 5053964"/>
                  <a:gd name="connsiteY62" fmla="*/ 4000500 h 4806316"/>
                  <a:gd name="connsiteX63" fmla="*/ 1101090 w 5053964"/>
                  <a:gd name="connsiteY63" fmla="*/ 4086224 h 4806316"/>
                  <a:gd name="connsiteX64" fmla="*/ 1167764 w 5053964"/>
                  <a:gd name="connsiteY64" fmla="*/ 4114800 h 4806316"/>
                  <a:gd name="connsiteX65" fmla="*/ 1197658 w 5053964"/>
                  <a:gd name="connsiteY65" fmla="*/ 4211956 h 4806316"/>
                  <a:gd name="connsiteX66" fmla="*/ 1089660 w 5053964"/>
                  <a:gd name="connsiteY66" fmla="*/ 4211956 h 4806316"/>
                  <a:gd name="connsiteX67" fmla="*/ 1059180 w 5053964"/>
                  <a:gd name="connsiteY67" fmla="*/ 4272916 h 4806316"/>
                  <a:gd name="connsiteX68" fmla="*/ 990600 w 5053964"/>
                  <a:gd name="connsiteY68" fmla="*/ 4356736 h 4806316"/>
                  <a:gd name="connsiteX69" fmla="*/ 960120 w 5053964"/>
                  <a:gd name="connsiteY69" fmla="*/ 4417696 h 4806316"/>
                  <a:gd name="connsiteX70" fmla="*/ 1051560 w 5053964"/>
                  <a:gd name="connsiteY70" fmla="*/ 4539616 h 4806316"/>
                  <a:gd name="connsiteX71" fmla="*/ 1028700 w 5053964"/>
                  <a:gd name="connsiteY71" fmla="*/ 4570096 h 4806316"/>
                  <a:gd name="connsiteX72" fmla="*/ 975360 w 5053964"/>
                  <a:gd name="connsiteY72" fmla="*/ 4608196 h 4806316"/>
                  <a:gd name="connsiteX73" fmla="*/ 868680 w 5053964"/>
                  <a:gd name="connsiteY73" fmla="*/ 4775836 h 4806316"/>
                  <a:gd name="connsiteX74" fmla="*/ 746760 w 5053964"/>
                  <a:gd name="connsiteY74" fmla="*/ 4707256 h 4806316"/>
                  <a:gd name="connsiteX75" fmla="*/ 640080 w 5053964"/>
                  <a:gd name="connsiteY75" fmla="*/ 4730116 h 4806316"/>
                  <a:gd name="connsiteX76" fmla="*/ 647700 w 5053964"/>
                  <a:gd name="connsiteY76" fmla="*/ 4806316 h 4806316"/>
                  <a:gd name="connsiteX77" fmla="*/ 426720 w 5053964"/>
                  <a:gd name="connsiteY77" fmla="*/ 4806316 h 4806316"/>
                  <a:gd name="connsiteX78" fmla="*/ 320040 w 5053964"/>
                  <a:gd name="connsiteY78" fmla="*/ 4707256 h 4806316"/>
                  <a:gd name="connsiteX79" fmla="*/ 304800 w 5053964"/>
                  <a:gd name="connsiteY79" fmla="*/ 4638676 h 4806316"/>
                  <a:gd name="connsiteX80" fmla="*/ 274320 w 5053964"/>
                  <a:gd name="connsiteY80" fmla="*/ 4585336 h 4806316"/>
                  <a:gd name="connsiteX81" fmla="*/ 281940 w 5053964"/>
                  <a:gd name="connsiteY81" fmla="*/ 4547236 h 4806316"/>
                  <a:gd name="connsiteX82" fmla="*/ 365760 w 5053964"/>
                  <a:gd name="connsiteY82" fmla="*/ 4371976 h 4806316"/>
                  <a:gd name="connsiteX83" fmla="*/ 365760 w 5053964"/>
                  <a:gd name="connsiteY83" fmla="*/ 4326256 h 4806316"/>
                  <a:gd name="connsiteX84" fmla="*/ 220980 w 5053964"/>
                  <a:gd name="connsiteY84" fmla="*/ 4326256 h 4806316"/>
                  <a:gd name="connsiteX85" fmla="*/ 190500 w 5053964"/>
                  <a:gd name="connsiteY85" fmla="*/ 4356736 h 4806316"/>
                  <a:gd name="connsiteX86" fmla="*/ 129540 w 5053964"/>
                  <a:gd name="connsiteY86" fmla="*/ 4356736 h 4806316"/>
                  <a:gd name="connsiteX87" fmla="*/ 68580 w 5053964"/>
                  <a:gd name="connsiteY87" fmla="*/ 4288156 h 4806316"/>
                  <a:gd name="connsiteX88" fmla="*/ 30480 w 5053964"/>
                  <a:gd name="connsiteY88" fmla="*/ 4135756 h 4806316"/>
                  <a:gd name="connsiteX89" fmla="*/ 0 w 5053964"/>
                  <a:gd name="connsiteY89" fmla="*/ 4044316 h 4806316"/>
                  <a:gd name="connsiteX90" fmla="*/ 91440 w 5053964"/>
                  <a:gd name="connsiteY90" fmla="*/ 3930016 h 4806316"/>
                  <a:gd name="connsiteX91" fmla="*/ 83820 w 5053964"/>
                  <a:gd name="connsiteY91" fmla="*/ 3853816 h 4806316"/>
                  <a:gd name="connsiteX92" fmla="*/ 152400 w 5053964"/>
                  <a:gd name="connsiteY92" fmla="*/ 3823336 h 4806316"/>
                  <a:gd name="connsiteX93" fmla="*/ 129540 w 5053964"/>
                  <a:gd name="connsiteY93" fmla="*/ 3686176 h 4806316"/>
                  <a:gd name="connsiteX94" fmla="*/ 68580 w 5053964"/>
                  <a:gd name="connsiteY94" fmla="*/ 3648076 h 4806316"/>
                  <a:gd name="connsiteX95" fmla="*/ 15474 w 5053964"/>
                  <a:gd name="connsiteY95" fmla="*/ 3428062 h 4806316"/>
                  <a:gd name="connsiteX96" fmla="*/ 24764 w 5053964"/>
                  <a:gd name="connsiteY96" fmla="*/ 3390900 h 4806316"/>
                  <a:gd name="connsiteX97" fmla="*/ 272416 w 5053964"/>
                  <a:gd name="connsiteY97" fmla="*/ 3448052 h 4806316"/>
                  <a:gd name="connsiteX98" fmla="*/ 453390 w 5053964"/>
                  <a:gd name="connsiteY98" fmla="*/ 3352800 h 4806316"/>
                  <a:gd name="connsiteX99" fmla="*/ 586740 w 5053964"/>
                  <a:gd name="connsiteY99" fmla="*/ 3267076 h 4806316"/>
                  <a:gd name="connsiteX100" fmla="*/ 624840 w 5053964"/>
                  <a:gd name="connsiteY100" fmla="*/ 3152776 h 4806316"/>
                  <a:gd name="connsiteX101" fmla="*/ 701040 w 5053964"/>
                  <a:gd name="connsiteY101" fmla="*/ 3143252 h 4806316"/>
                  <a:gd name="connsiteX102" fmla="*/ 777240 w 5053964"/>
                  <a:gd name="connsiteY102" fmla="*/ 3019424 h 4806316"/>
                  <a:gd name="connsiteX103" fmla="*/ 843916 w 5053964"/>
                  <a:gd name="connsiteY103" fmla="*/ 2952752 h 4806316"/>
                  <a:gd name="connsiteX104" fmla="*/ 958216 w 5053964"/>
                  <a:gd name="connsiteY104" fmla="*/ 2867024 h 4806316"/>
                  <a:gd name="connsiteX105" fmla="*/ 996316 w 5053964"/>
                  <a:gd name="connsiteY105" fmla="*/ 2771776 h 4806316"/>
                  <a:gd name="connsiteX106" fmla="*/ 1062990 w 5053964"/>
                  <a:gd name="connsiteY106" fmla="*/ 2733676 h 4806316"/>
                  <a:gd name="connsiteX107" fmla="*/ 1167764 w 5053964"/>
                  <a:gd name="connsiteY107" fmla="*/ 2619376 h 4806316"/>
                  <a:gd name="connsiteX108" fmla="*/ 1263016 w 5053964"/>
                  <a:gd name="connsiteY108" fmla="*/ 2533652 h 4806316"/>
                  <a:gd name="connsiteX109" fmla="*/ 1434464 w 5053964"/>
                  <a:gd name="connsiteY109" fmla="*/ 2352676 h 4806316"/>
                  <a:gd name="connsiteX110" fmla="*/ 1758316 w 5053964"/>
                  <a:gd name="connsiteY110" fmla="*/ 2076452 h 4806316"/>
                  <a:gd name="connsiteX111" fmla="*/ 1948816 w 5053964"/>
                  <a:gd name="connsiteY111" fmla="*/ 2047876 h 4806316"/>
                  <a:gd name="connsiteX112" fmla="*/ 2025016 w 5053964"/>
                  <a:gd name="connsiteY112" fmla="*/ 1885952 h 4806316"/>
                  <a:gd name="connsiteX113" fmla="*/ 2196464 w 5053964"/>
                  <a:gd name="connsiteY113" fmla="*/ 1685924 h 4806316"/>
                  <a:gd name="connsiteX114" fmla="*/ 2244090 w 5053964"/>
                  <a:gd name="connsiteY114" fmla="*/ 1552576 h 4806316"/>
                  <a:gd name="connsiteX115" fmla="*/ 2491740 w 5053964"/>
                  <a:gd name="connsiteY115" fmla="*/ 1362076 h 4806316"/>
                  <a:gd name="connsiteX116" fmla="*/ 2787016 w 5053964"/>
                  <a:gd name="connsiteY116" fmla="*/ 1209676 h 4806316"/>
                  <a:gd name="connsiteX117" fmla="*/ 2948940 w 5053964"/>
                  <a:gd name="connsiteY117" fmla="*/ 1152524 h 4806316"/>
                  <a:gd name="connsiteX118" fmla="*/ 3025140 w 5053964"/>
                  <a:gd name="connsiteY118" fmla="*/ 1009652 h 4806316"/>
                  <a:gd name="connsiteX119" fmla="*/ 3053716 w 5053964"/>
                  <a:gd name="connsiteY119" fmla="*/ 771524 h 4806316"/>
                  <a:gd name="connsiteX120" fmla="*/ 2910840 w 5053964"/>
                  <a:gd name="connsiteY120" fmla="*/ 619124 h 4806316"/>
                  <a:gd name="connsiteX121" fmla="*/ 3063240 w 5053964"/>
                  <a:gd name="connsiteY121" fmla="*/ 561976 h 4806316"/>
                  <a:gd name="connsiteX122" fmla="*/ 3206116 w 5053964"/>
                  <a:gd name="connsiteY122" fmla="*/ 590552 h 4806316"/>
                  <a:gd name="connsiteX123" fmla="*/ 3310890 w 5053964"/>
                  <a:gd name="connsiteY123" fmla="*/ 561976 h 4806316"/>
                  <a:gd name="connsiteX124" fmla="*/ 3244216 w 5053964"/>
                  <a:gd name="connsiteY124" fmla="*/ 457200 h 4806316"/>
                  <a:gd name="connsiteX125" fmla="*/ 3387090 w 5053964"/>
                  <a:gd name="connsiteY125" fmla="*/ 438152 h 4806316"/>
                  <a:gd name="connsiteX126" fmla="*/ 3491864 w 5053964"/>
                  <a:gd name="connsiteY126" fmla="*/ 323852 h 4806316"/>
                  <a:gd name="connsiteX127" fmla="*/ 3977640 w 5053964"/>
                  <a:gd name="connsiteY127" fmla="*/ 314324 h 4806316"/>
                  <a:gd name="connsiteX128" fmla="*/ 3949064 w 5053964"/>
                  <a:gd name="connsiteY128" fmla="*/ 200024 h 4806316"/>
                  <a:gd name="connsiteX129" fmla="*/ 4120516 w 5053964"/>
                  <a:gd name="connsiteY129" fmla="*/ 190500 h 4806316"/>
                  <a:gd name="connsiteX130" fmla="*/ 4177664 w 5053964"/>
                  <a:gd name="connsiteY130" fmla="*/ 161924 h 4806316"/>
                  <a:gd name="connsiteX131" fmla="*/ 4244340 w 5053964"/>
                  <a:gd name="connsiteY131" fmla="*/ 47624 h 48063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</a:cxnLst>
                <a:rect l="l" t="t" r="r" b="b"/>
                <a:pathLst>
                  <a:path w="5053964" h="4806316">
                    <a:moveTo>
                      <a:pt x="4368164" y="0"/>
                    </a:moveTo>
                    <a:lnTo>
                      <a:pt x="4482464" y="85724"/>
                    </a:lnTo>
                    <a:lnTo>
                      <a:pt x="4806316" y="47624"/>
                    </a:lnTo>
                    <a:lnTo>
                      <a:pt x="5053964" y="95252"/>
                    </a:lnTo>
                    <a:lnTo>
                      <a:pt x="4872990" y="161924"/>
                    </a:lnTo>
                    <a:lnTo>
                      <a:pt x="4845108" y="186092"/>
                    </a:lnTo>
                    <a:lnTo>
                      <a:pt x="4846320" y="173356"/>
                    </a:lnTo>
                    <a:lnTo>
                      <a:pt x="4732020" y="173356"/>
                    </a:lnTo>
                    <a:lnTo>
                      <a:pt x="4648200" y="234316"/>
                    </a:lnTo>
                    <a:lnTo>
                      <a:pt x="4754880" y="462916"/>
                    </a:lnTo>
                    <a:lnTo>
                      <a:pt x="4968240" y="622936"/>
                    </a:lnTo>
                    <a:lnTo>
                      <a:pt x="5036820" y="729616"/>
                    </a:lnTo>
                    <a:lnTo>
                      <a:pt x="5021580" y="790576"/>
                    </a:lnTo>
                    <a:lnTo>
                      <a:pt x="5036820" y="828676"/>
                    </a:lnTo>
                    <a:lnTo>
                      <a:pt x="4975860" y="904876"/>
                    </a:lnTo>
                    <a:lnTo>
                      <a:pt x="4975860" y="1224916"/>
                    </a:lnTo>
                    <a:lnTo>
                      <a:pt x="4747260" y="1308736"/>
                    </a:lnTo>
                    <a:lnTo>
                      <a:pt x="4572000" y="1384936"/>
                    </a:lnTo>
                    <a:lnTo>
                      <a:pt x="4533900" y="1445896"/>
                    </a:lnTo>
                    <a:lnTo>
                      <a:pt x="4587240" y="1453516"/>
                    </a:lnTo>
                    <a:lnTo>
                      <a:pt x="4625340" y="1598296"/>
                    </a:lnTo>
                    <a:lnTo>
                      <a:pt x="4503420" y="1689736"/>
                    </a:lnTo>
                    <a:lnTo>
                      <a:pt x="4456930" y="1915540"/>
                    </a:lnTo>
                    <a:lnTo>
                      <a:pt x="4368164" y="1885952"/>
                    </a:lnTo>
                    <a:lnTo>
                      <a:pt x="4206240" y="1981200"/>
                    </a:lnTo>
                    <a:lnTo>
                      <a:pt x="4044316" y="1866900"/>
                    </a:lnTo>
                    <a:lnTo>
                      <a:pt x="3930016" y="1933576"/>
                    </a:lnTo>
                    <a:lnTo>
                      <a:pt x="3787140" y="1914524"/>
                    </a:lnTo>
                    <a:lnTo>
                      <a:pt x="3729990" y="1838324"/>
                    </a:lnTo>
                    <a:lnTo>
                      <a:pt x="3653790" y="1866900"/>
                    </a:lnTo>
                    <a:lnTo>
                      <a:pt x="3520440" y="1981200"/>
                    </a:lnTo>
                    <a:lnTo>
                      <a:pt x="3501390" y="2076452"/>
                    </a:lnTo>
                    <a:lnTo>
                      <a:pt x="3368040" y="2247900"/>
                    </a:lnTo>
                    <a:lnTo>
                      <a:pt x="3310890" y="2343152"/>
                    </a:lnTo>
                    <a:lnTo>
                      <a:pt x="3206116" y="2409824"/>
                    </a:lnTo>
                    <a:lnTo>
                      <a:pt x="3082290" y="2409824"/>
                    </a:lnTo>
                    <a:lnTo>
                      <a:pt x="2929890" y="2619376"/>
                    </a:lnTo>
                    <a:lnTo>
                      <a:pt x="3177540" y="2705100"/>
                    </a:lnTo>
                    <a:lnTo>
                      <a:pt x="3187064" y="2809876"/>
                    </a:lnTo>
                    <a:lnTo>
                      <a:pt x="3072764" y="2809876"/>
                    </a:lnTo>
                    <a:lnTo>
                      <a:pt x="3025140" y="2886076"/>
                    </a:lnTo>
                    <a:lnTo>
                      <a:pt x="2872740" y="2838452"/>
                    </a:lnTo>
                    <a:lnTo>
                      <a:pt x="2644140" y="2981324"/>
                    </a:lnTo>
                    <a:lnTo>
                      <a:pt x="2406016" y="2971800"/>
                    </a:lnTo>
                    <a:lnTo>
                      <a:pt x="2291716" y="2924176"/>
                    </a:lnTo>
                    <a:lnTo>
                      <a:pt x="2272664" y="3000376"/>
                    </a:lnTo>
                    <a:lnTo>
                      <a:pt x="2186940" y="3076576"/>
                    </a:lnTo>
                    <a:lnTo>
                      <a:pt x="2120264" y="2981324"/>
                    </a:lnTo>
                    <a:lnTo>
                      <a:pt x="1977390" y="3019424"/>
                    </a:lnTo>
                    <a:lnTo>
                      <a:pt x="1920240" y="2990852"/>
                    </a:lnTo>
                    <a:lnTo>
                      <a:pt x="1872616" y="3076576"/>
                    </a:lnTo>
                    <a:lnTo>
                      <a:pt x="1786890" y="2952752"/>
                    </a:lnTo>
                    <a:lnTo>
                      <a:pt x="1710690" y="2952752"/>
                    </a:lnTo>
                    <a:lnTo>
                      <a:pt x="1710690" y="3067052"/>
                    </a:lnTo>
                    <a:lnTo>
                      <a:pt x="1663064" y="3171824"/>
                    </a:lnTo>
                    <a:lnTo>
                      <a:pt x="1463040" y="3276600"/>
                    </a:lnTo>
                    <a:lnTo>
                      <a:pt x="1405890" y="3352800"/>
                    </a:lnTo>
                    <a:lnTo>
                      <a:pt x="1472564" y="3390900"/>
                    </a:lnTo>
                    <a:lnTo>
                      <a:pt x="1348740" y="3648076"/>
                    </a:lnTo>
                    <a:lnTo>
                      <a:pt x="1405890" y="3724276"/>
                    </a:lnTo>
                    <a:lnTo>
                      <a:pt x="1348740" y="3867152"/>
                    </a:lnTo>
                    <a:lnTo>
                      <a:pt x="1205864" y="3990976"/>
                    </a:lnTo>
                    <a:lnTo>
                      <a:pt x="1158240" y="4000500"/>
                    </a:lnTo>
                    <a:lnTo>
                      <a:pt x="1101090" y="4086224"/>
                    </a:lnTo>
                    <a:lnTo>
                      <a:pt x="1167764" y="4114800"/>
                    </a:lnTo>
                    <a:lnTo>
                      <a:pt x="1197658" y="4211956"/>
                    </a:lnTo>
                    <a:lnTo>
                      <a:pt x="1089660" y="4211956"/>
                    </a:lnTo>
                    <a:lnTo>
                      <a:pt x="1059180" y="4272916"/>
                    </a:lnTo>
                    <a:lnTo>
                      <a:pt x="990600" y="4356736"/>
                    </a:lnTo>
                    <a:lnTo>
                      <a:pt x="960120" y="4417696"/>
                    </a:lnTo>
                    <a:lnTo>
                      <a:pt x="1051560" y="4539616"/>
                    </a:lnTo>
                    <a:lnTo>
                      <a:pt x="1028700" y="4570096"/>
                    </a:lnTo>
                    <a:lnTo>
                      <a:pt x="975360" y="4608196"/>
                    </a:lnTo>
                    <a:lnTo>
                      <a:pt x="868680" y="4775836"/>
                    </a:lnTo>
                    <a:lnTo>
                      <a:pt x="746760" y="4707256"/>
                    </a:lnTo>
                    <a:lnTo>
                      <a:pt x="640080" y="4730116"/>
                    </a:lnTo>
                    <a:lnTo>
                      <a:pt x="647700" y="4806316"/>
                    </a:lnTo>
                    <a:lnTo>
                      <a:pt x="426720" y="4806316"/>
                    </a:lnTo>
                    <a:lnTo>
                      <a:pt x="320040" y="4707256"/>
                    </a:lnTo>
                    <a:lnTo>
                      <a:pt x="304800" y="4638676"/>
                    </a:lnTo>
                    <a:lnTo>
                      <a:pt x="274320" y="4585336"/>
                    </a:lnTo>
                    <a:lnTo>
                      <a:pt x="281940" y="4547236"/>
                    </a:lnTo>
                    <a:lnTo>
                      <a:pt x="365760" y="4371976"/>
                    </a:lnTo>
                    <a:lnTo>
                      <a:pt x="365760" y="4326256"/>
                    </a:lnTo>
                    <a:lnTo>
                      <a:pt x="220980" y="4326256"/>
                    </a:lnTo>
                    <a:lnTo>
                      <a:pt x="190500" y="4356736"/>
                    </a:lnTo>
                    <a:lnTo>
                      <a:pt x="129540" y="4356736"/>
                    </a:lnTo>
                    <a:lnTo>
                      <a:pt x="68580" y="4288156"/>
                    </a:lnTo>
                    <a:lnTo>
                      <a:pt x="30480" y="4135756"/>
                    </a:lnTo>
                    <a:lnTo>
                      <a:pt x="0" y="4044316"/>
                    </a:lnTo>
                    <a:lnTo>
                      <a:pt x="91440" y="3930016"/>
                    </a:lnTo>
                    <a:lnTo>
                      <a:pt x="83820" y="3853816"/>
                    </a:lnTo>
                    <a:lnTo>
                      <a:pt x="152400" y="3823336"/>
                    </a:lnTo>
                    <a:lnTo>
                      <a:pt x="129540" y="3686176"/>
                    </a:lnTo>
                    <a:lnTo>
                      <a:pt x="68580" y="3648076"/>
                    </a:lnTo>
                    <a:lnTo>
                      <a:pt x="15474" y="3428062"/>
                    </a:lnTo>
                    <a:lnTo>
                      <a:pt x="24764" y="3390900"/>
                    </a:lnTo>
                    <a:lnTo>
                      <a:pt x="272416" y="3448052"/>
                    </a:lnTo>
                    <a:lnTo>
                      <a:pt x="453390" y="3352800"/>
                    </a:lnTo>
                    <a:lnTo>
                      <a:pt x="586740" y="3267076"/>
                    </a:lnTo>
                    <a:lnTo>
                      <a:pt x="624840" y="3152776"/>
                    </a:lnTo>
                    <a:lnTo>
                      <a:pt x="701040" y="3143252"/>
                    </a:lnTo>
                    <a:lnTo>
                      <a:pt x="777240" y="3019424"/>
                    </a:lnTo>
                    <a:lnTo>
                      <a:pt x="843916" y="2952752"/>
                    </a:lnTo>
                    <a:lnTo>
                      <a:pt x="958216" y="2867024"/>
                    </a:lnTo>
                    <a:lnTo>
                      <a:pt x="996316" y="2771776"/>
                    </a:lnTo>
                    <a:lnTo>
                      <a:pt x="1062990" y="2733676"/>
                    </a:lnTo>
                    <a:lnTo>
                      <a:pt x="1167764" y="2619376"/>
                    </a:lnTo>
                    <a:lnTo>
                      <a:pt x="1263016" y="2533652"/>
                    </a:lnTo>
                    <a:lnTo>
                      <a:pt x="1434464" y="2352676"/>
                    </a:lnTo>
                    <a:lnTo>
                      <a:pt x="1758316" y="2076452"/>
                    </a:lnTo>
                    <a:lnTo>
                      <a:pt x="1948816" y="2047876"/>
                    </a:lnTo>
                    <a:lnTo>
                      <a:pt x="2025016" y="1885952"/>
                    </a:lnTo>
                    <a:lnTo>
                      <a:pt x="2196464" y="1685924"/>
                    </a:lnTo>
                    <a:lnTo>
                      <a:pt x="2244090" y="1552576"/>
                    </a:lnTo>
                    <a:lnTo>
                      <a:pt x="2491740" y="1362076"/>
                    </a:lnTo>
                    <a:lnTo>
                      <a:pt x="2787016" y="1209676"/>
                    </a:lnTo>
                    <a:lnTo>
                      <a:pt x="2948940" y="1152524"/>
                    </a:lnTo>
                    <a:lnTo>
                      <a:pt x="3025140" y="1009652"/>
                    </a:lnTo>
                    <a:lnTo>
                      <a:pt x="3053716" y="771524"/>
                    </a:lnTo>
                    <a:lnTo>
                      <a:pt x="2910840" y="619124"/>
                    </a:lnTo>
                    <a:lnTo>
                      <a:pt x="3063240" y="561976"/>
                    </a:lnTo>
                    <a:lnTo>
                      <a:pt x="3206116" y="590552"/>
                    </a:lnTo>
                    <a:lnTo>
                      <a:pt x="3310890" y="561976"/>
                    </a:lnTo>
                    <a:lnTo>
                      <a:pt x="3244216" y="457200"/>
                    </a:lnTo>
                    <a:lnTo>
                      <a:pt x="3387090" y="438152"/>
                    </a:lnTo>
                    <a:lnTo>
                      <a:pt x="3491864" y="323852"/>
                    </a:lnTo>
                    <a:lnTo>
                      <a:pt x="3977640" y="314324"/>
                    </a:lnTo>
                    <a:lnTo>
                      <a:pt x="3949064" y="200024"/>
                    </a:lnTo>
                    <a:lnTo>
                      <a:pt x="4120516" y="190500"/>
                    </a:lnTo>
                    <a:lnTo>
                      <a:pt x="4177664" y="161924"/>
                    </a:lnTo>
                    <a:lnTo>
                      <a:pt x="4244340" y="47624"/>
                    </a:lnTo>
                    <a:close/>
                  </a:path>
                </a:pathLst>
              </a:custGeom>
              <a:solidFill>
                <a:srgbClr val="00CC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4C8B3831-1BAD-A2E8-3C90-6CB3E417B5A9}"/>
                  </a:ext>
                </a:extLst>
              </p:cNvPr>
              <p:cNvSpPr/>
              <p:nvPr/>
            </p:nvSpPr>
            <p:spPr>
              <a:xfrm>
                <a:off x="1548241" y="1879553"/>
                <a:ext cx="1009966" cy="781468"/>
              </a:xfrm>
              <a:custGeom>
                <a:avLst/>
                <a:gdLst>
                  <a:gd name="connsiteX0" fmla="*/ 2628900 w 4367616"/>
                  <a:gd name="connsiteY0" fmla="*/ 0 h 3379472"/>
                  <a:gd name="connsiteX1" fmla="*/ 2686050 w 4367616"/>
                  <a:gd name="connsiteY1" fmla="*/ 76200 h 3379472"/>
                  <a:gd name="connsiteX2" fmla="*/ 2828926 w 4367616"/>
                  <a:gd name="connsiteY2" fmla="*/ 95252 h 3379472"/>
                  <a:gd name="connsiteX3" fmla="*/ 2943226 w 4367616"/>
                  <a:gd name="connsiteY3" fmla="*/ 28576 h 3379472"/>
                  <a:gd name="connsiteX4" fmla="*/ 3105150 w 4367616"/>
                  <a:gd name="connsiteY4" fmla="*/ 142876 h 3379472"/>
                  <a:gd name="connsiteX5" fmla="*/ 3267074 w 4367616"/>
                  <a:gd name="connsiteY5" fmla="*/ 47628 h 3379472"/>
                  <a:gd name="connsiteX6" fmla="*/ 3355840 w 4367616"/>
                  <a:gd name="connsiteY6" fmla="*/ 77216 h 3379472"/>
                  <a:gd name="connsiteX7" fmla="*/ 3348990 w 4367616"/>
                  <a:gd name="connsiteY7" fmla="*/ 110492 h 3379472"/>
                  <a:gd name="connsiteX8" fmla="*/ 3615690 w 4367616"/>
                  <a:gd name="connsiteY8" fmla="*/ 118112 h 3379472"/>
                  <a:gd name="connsiteX9" fmla="*/ 3630930 w 4367616"/>
                  <a:gd name="connsiteY9" fmla="*/ 140972 h 3379472"/>
                  <a:gd name="connsiteX10" fmla="*/ 3691890 w 4367616"/>
                  <a:gd name="connsiteY10" fmla="*/ 118112 h 3379472"/>
                  <a:gd name="connsiteX11" fmla="*/ 3768090 w 4367616"/>
                  <a:gd name="connsiteY11" fmla="*/ 156212 h 3379472"/>
                  <a:gd name="connsiteX12" fmla="*/ 3778866 w 4367616"/>
                  <a:gd name="connsiteY12" fmla="*/ 149746 h 3379472"/>
                  <a:gd name="connsiteX13" fmla="*/ 3790950 w 4367616"/>
                  <a:gd name="connsiteY13" fmla="*/ 222252 h 3379472"/>
                  <a:gd name="connsiteX14" fmla="*/ 3873500 w 4367616"/>
                  <a:gd name="connsiteY14" fmla="*/ 311152 h 3379472"/>
                  <a:gd name="connsiteX15" fmla="*/ 3930650 w 4367616"/>
                  <a:gd name="connsiteY15" fmla="*/ 361952 h 3379472"/>
                  <a:gd name="connsiteX16" fmla="*/ 3949700 w 4367616"/>
                  <a:gd name="connsiteY16" fmla="*/ 419102 h 3379472"/>
                  <a:gd name="connsiteX17" fmla="*/ 3860800 w 4367616"/>
                  <a:gd name="connsiteY17" fmla="*/ 546102 h 3379472"/>
                  <a:gd name="connsiteX18" fmla="*/ 3898900 w 4367616"/>
                  <a:gd name="connsiteY18" fmla="*/ 647702 h 3379472"/>
                  <a:gd name="connsiteX19" fmla="*/ 3848100 w 4367616"/>
                  <a:gd name="connsiteY19" fmla="*/ 806452 h 3379472"/>
                  <a:gd name="connsiteX20" fmla="*/ 3956050 w 4367616"/>
                  <a:gd name="connsiteY20" fmla="*/ 1016002 h 3379472"/>
                  <a:gd name="connsiteX21" fmla="*/ 4108450 w 4367616"/>
                  <a:gd name="connsiteY21" fmla="*/ 1085852 h 3379472"/>
                  <a:gd name="connsiteX22" fmla="*/ 4038600 w 4367616"/>
                  <a:gd name="connsiteY22" fmla="*/ 1428752 h 3379472"/>
                  <a:gd name="connsiteX23" fmla="*/ 4133850 w 4367616"/>
                  <a:gd name="connsiteY23" fmla="*/ 1606552 h 3379472"/>
                  <a:gd name="connsiteX24" fmla="*/ 4178300 w 4367616"/>
                  <a:gd name="connsiteY24" fmla="*/ 1619252 h 3379472"/>
                  <a:gd name="connsiteX25" fmla="*/ 4140200 w 4367616"/>
                  <a:gd name="connsiteY25" fmla="*/ 1809752 h 3379472"/>
                  <a:gd name="connsiteX26" fmla="*/ 4191000 w 4367616"/>
                  <a:gd name="connsiteY26" fmla="*/ 1917702 h 3379472"/>
                  <a:gd name="connsiteX27" fmla="*/ 4241800 w 4367616"/>
                  <a:gd name="connsiteY27" fmla="*/ 1943102 h 3379472"/>
                  <a:gd name="connsiteX28" fmla="*/ 4324350 w 4367616"/>
                  <a:gd name="connsiteY28" fmla="*/ 2063752 h 3379472"/>
                  <a:gd name="connsiteX29" fmla="*/ 4349750 w 4367616"/>
                  <a:gd name="connsiteY29" fmla="*/ 2241552 h 3379472"/>
                  <a:gd name="connsiteX30" fmla="*/ 4298950 w 4367616"/>
                  <a:gd name="connsiteY30" fmla="*/ 2336802 h 3379472"/>
                  <a:gd name="connsiteX31" fmla="*/ 4356100 w 4367616"/>
                  <a:gd name="connsiteY31" fmla="*/ 2425702 h 3379472"/>
                  <a:gd name="connsiteX32" fmla="*/ 4367616 w 4367616"/>
                  <a:gd name="connsiteY32" fmla="*/ 2431984 h 3379472"/>
                  <a:gd name="connsiteX33" fmla="*/ 4316730 w 4367616"/>
                  <a:gd name="connsiteY33" fmla="*/ 2472692 h 3379472"/>
                  <a:gd name="connsiteX34" fmla="*/ 4187190 w 4367616"/>
                  <a:gd name="connsiteY34" fmla="*/ 2518412 h 3379472"/>
                  <a:gd name="connsiteX35" fmla="*/ 4126230 w 4367616"/>
                  <a:gd name="connsiteY35" fmla="*/ 2586992 h 3379472"/>
                  <a:gd name="connsiteX36" fmla="*/ 4110990 w 4367616"/>
                  <a:gd name="connsiteY36" fmla="*/ 2731772 h 3379472"/>
                  <a:gd name="connsiteX37" fmla="*/ 4057650 w 4367616"/>
                  <a:gd name="connsiteY37" fmla="*/ 2739392 h 3379472"/>
                  <a:gd name="connsiteX38" fmla="*/ 3935730 w 4367616"/>
                  <a:gd name="connsiteY38" fmla="*/ 2693672 h 3379472"/>
                  <a:gd name="connsiteX39" fmla="*/ 3768090 w 4367616"/>
                  <a:gd name="connsiteY39" fmla="*/ 2640332 h 3379472"/>
                  <a:gd name="connsiteX40" fmla="*/ 3798570 w 4367616"/>
                  <a:gd name="connsiteY40" fmla="*/ 2556512 h 3379472"/>
                  <a:gd name="connsiteX41" fmla="*/ 3722370 w 4367616"/>
                  <a:gd name="connsiteY41" fmla="*/ 2487932 h 3379472"/>
                  <a:gd name="connsiteX42" fmla="*/ 3653790 w 4367616"/>
                  <a:gd name="connsiteY42" fmla="*/ 2571752 h 3379472"/>
                  <a:gd name="connsiteX43" fmla="*/ 3341370 w 4367616"/>
                  <a:gd name="connsiteY43" fmla="*/ 2663192 h 3379472"/>
                  <a:gd name="connsiteX44" fmla="*/ 3227070 w 4367616"/>
                  <a:gd name="connsiteY44" fmla="*/ 2663192 h 3379472"/>
                  <a:gd name="connsiteX45" fmla="*/ 3173730 w 4367616"/>
                  <a:gd name="connsiteY45" fmla="*/ 2815592 h 3379472"/>
                  <a:gd name="connsiteX46" fmla="*/ 3105150 w 4367616"/>
                  <a:gd name="connsiteY46" fmla="*/ 2876552 h 3379472"/>
                  <a:gd name="connsiteX47" fmla="*/ 2792730 w 4367616"/>
                  <a:gd name="connsiteY47" fmla="*/ 2823212 h 3379472"/>
                  <a:gd name="connsiteX48" fmla="*/ 2739390 w 4367616"/>
                  <a:gd name="connsiteY48" fmla="*/ 2876552 h 3379472"/>
                  <a:gd name="connsiteX49" fmla="*/ 2625090 w 4367616"/>
                  <a:gd name="connsiteY49" fmla="*/ 2884172 h 3379472"/>
                  <a:gd name="connsiteX50" fmla="*/ 2487930 w 4367616"/>
                  <a:gd name="connsiteY50" fmla="*/ 3028952 h 3379472"/>
                  <a:gd name="connsiteX51" fmla="*/ 2426970 w 4367616"/>
                  <a:gd name="connsiteY51" fmla="*/ 2960372 h 3379472"/>
                  <a:gd name="connsiteX52" fmla="*/ 2350770 w 4367616"/>
                  <a:gd name="connsiteY52" fmla="*/ 2960372 h 3379472"/>
                  <a:gd name="connsiteX53" fmla="*/ 2335530 w 4367616"/>
                  <a:gd name="connsiteY53" fmla="*/ 3059432 h 3379472"/>
                  <a:gd name="connsiteX54" fmla="*/ 2221230 w 4367616"/>
                  <a:gd name="connsiteY54" fmla="*/ 3219452 h 3379472"/>
                  <a:gd name="connsiteX55" fmla="*/ 2007870 w 4367616"/>
                  <a:gd name="connsiteY55" fmla="*/ 3219452 h 3379472"/>
                  <a:gd name="connsiteX56" fmla="*/ 1847850 w 4367616"/>
                  <a:gd name="connsiteY56" fmla="*/ 3348992 h 3379472"/>
                  <a:gd name="connsiteX57" fmla="*/ 1764030 w 4367616"/>
                  <a:gd name="connsiteY57" fmla="*/ 3303272 h 3379472"/>
                  <a:gd name="connsiteX58" fmla="*/ 1741170 w 4367616"/>
                  <a:gd name="connsiteY58" fmla="*/ 3295652 h 3379472"/>
                  <a:gd name="connsiteX59" fmla="*/ 1642110 w 4367616"/>
                  <a:gd name="connsiteY59" fmla="*/ 3379472 h 3379472"/>
                  <a:gd name="connsiteX60" fmla="*/ 1558290 w 4367616"/>
                  <a:gd name="connsiteY60" fmla="*/ 3326132 h 3379472"/>
                  <a:gd name="connsiteX61" fmla="*/ 1611630 w 4367616"/>
                  <a:gd name="connsiteY61" fmla="*/ 3257552 h 3379472"/>
                  <a:gd name="connsiteX62" fmla="*/ 1497330 w 4367616"/>
                  <a:gd name="connsiteY62" fmla="*/ 3196592 h 3379472"/>
                  <a:gd name="connsiteX63" fmla="*/ 1421130 w 4367616"/>
                  <a:gd name="connsiteY63" fmla="*/ 3013712 h 3379472"/>
                  <a:gd name="connsiteX64" fmla="*/ 1413510 w 4367616"/>
                  <a:gd name="connsiteY64" fmla="*/ 2907032 h 3379472"/>
                  <a:gd name="connsiteX65" fmla="*/ 1436370 w 4367616"/>
                  <a:gd name="connsiteY65" fmla="*/ 2823212 h 3379472"/>
                  <a:gd name="connsiteX66" fmla="*/ 1367790 w 4367616"/>
                  <a:gd name="connsiteY66" fmla="*/ 2807972 h 3379472"/>
                  <a:gd name="connsiteX67" fmla="*/ 1268730 w 4367616"/>
                  <a:gd name="connsiteY67" fmla="*/ 2846072 h 3379472"/>
                  <a:gd name="connsiteX68" fmla="*/ 1131570 w 4367616"/>
                  <a:gd name="connsiteY68" fmla="*/ 2777492 h 3379472"/>
                  <a:gd name="connsiteX69" fmla="*/ 1032510 w 4367616"/>
                  <a:gd name="connsiteY69" fmla="*/ 2792732 h 3379472"/>
                  <a:gd name="connsiteX70" fmla="*/ 902970 w 4367616"/>
                  <a:gd name="connsiteY70" fmla="*/ 2807972 h 3379472"/>
                  <a:gd name="connsiteX71" fmla="*/ 864870 w 4367616"/>
                  <a:gd name="connsiteY71" fmla="*/ 2922272 h 3379472"/>
                  <a:gd name="connsiteX72" fmla="*/ 742950 w 4367616"/>
                  <a:gd name="connsiteY72" fmla="*/ 3036572 h 3379472"/>
                  <a:gd name="connsiteX73" fmla="*/ 613410 w 4367616"/>
                  <a:gd name="connsiteY73" fmla="*/ 3143252 h 3379472"/>
                  <a:gd name="connsiteX74" fmla="*/ 575310 w 4367616"/>
                  <a:gd name="connsiteY74" fmla="*/ 3219452 h 3379472"/>
                  <a:gd name="connsiteX75" fmla="*/ 628650 w 4367616"/>
                  <a:gd name="connsiteY75" fmla="*/ 3326132 h 3379472"/>
                  <a:gd name="connsiteX76" fmla="*/ 615398 w 4367616"/>
                  <a:gd name="connsiteY76" fmla="*/ 3331432 h 3379472"/>
                  <a:gd name="connsiteX77" fmla="*/ 499110 w 4367616"/>
                  <a:gd name="connsiteY77" fmla="*/ 3318512 h 3379472"/>
                  <a:gd name="connsiteX78" fmla="*/ 499110 w 4367616"/>
                  <a:gd name="connsiteY78" fmla="*/ 3257552 h 3379472"/>
                  <a:gd name="connsiteX79" fmla="*/ 407670 w 4367616"/>
                  <a:gd name="connsiteY79" fmla="*/ 3257552 h 3379472"/>
                  <a:gd name="connsiteX80" fmla="*/ 346710 w 4367616"/>
                  <a:gd name="connsiteY80" fmla="*/ 3242312 h 3379472"/>
                  <a:gd name="connsiteX81" fmla="*/ 339090 w 4367616"/>
                  <a:gd name="connsiteY81" fmla="*/ 3211832 h 3379472"/>
                  <a:gd name="connsiteX82" fmla="*/ 316230 w 4367616"/>
                  <a:gd name="connsiteY82" fmla="*/ 3143252 h 3379472"/>
                  <a:gd name="connsiteX83" fmla="*/ 316230 w 4367616"/>
                  <a:gd name="connsiteY83" fmla="*/ 3082292 h 3379472"/>
                  <a:gd name="connsiteX84" fmla="*/ 262890 w 4367616"/>
                  <a:gd name="connsiteY84" fmla="*/ 2945132 h 3379472"/>
                  <a:gd name="connsiteX85" fmla="*/ 285750 w 4367616"/>
                  <a:gd name="connsiteY85" fmla="*/ 2884172 h 3379472"/>
                  <a:gd name="connsiteX86" fmla="*/ 209550 w 4367616"/>
                  <a:gd name="connsiteY86" fmla="*/ 2876552 h 3379472"/>
                  <a:gd name="connsiteX87" fmla="*/ 201930 w 4367616"/>
                  <a:gd name="connsiteY87" fmla="*/ 2823212 h 3379472"/>
                  <a:gd name="connsiteX88" fmla="*/ 118110 w 4367616"/>
                  <a:gd name="connsiteY88" fmla="*/ 2769872 h 3379472"/>
                  <a:gd name="connsiteX89" fmla="*/ 118110 w 4367616"/>
                  <a:gd name="connsiteY89" fmla="*/ 2708912 h 3379472"/>
                  <a:gd name="connsiteX90" fmla="*/ 118110 w 4367616"/>
                  <a:gd name="connsiteY90" fmla="*/ 2594612 h 3379472"/>
                  <a:gd name="connsiteX91" fmla="*/ 118110 w 4367616"/>
                  <a:gd name="connsiteY91" fmla="*/ 2487932 h 3379472"/>
                  <a:gd name="connsiteX92" fmla="*/ 110490 w 4367616"/>
                  <a:gd name="connsiteY92" fmla="*/ 2373632 h 3379472"/>
                  <a:gd name="connsiteX93" fmla="*/ 96568 w 4367616"/>
                  <a:gd name="connsiteY93" fmla="*/ 2373632 h 3379472"/>
                  <a:gd name="connsiteX94" fmla="*/ 66674 w 4367616"/>
                  <a:gd name="connsiteY94" fmla="*/ 2276476 h 3379472"/>
                  <a:gd name="connsiteX95" fmla="*/ 0 w 4367616"/>
                  <a:gd name="connsiteY95" fmla="*/ 2247900 h 3379472"/>
                  <a:gd name="connsiteX96" fmla="*/ 57150 w 4367616"/>
                  <a:gd name="connsiteY96" fmla="*/ 2162176 h 3379472"/>
                  <a:gd name="connsiteX97" fmla="*/ 104774 w 4367616"/>
                  <a:gd name="connsiteY97" fmla="*/ 2152652 h 3379472"/>
                  <a:gd name="connsiteX98" fmla="*/ 247650 w 4367616"/>
                  <a:gd name="connsiteY98" fmla="*/ 2028828 h 3379472"/>
                  <a:gd name="connsiteX99" fmla="*/ 304800 w 4367616"/>
                  <a:gd name="connsiteY99" fmla="*/ 1885952 h 3379472"/>
                  <a:gd name="connsiteX100" fmla="*/ 247650 w 4367616"/>
                  <a:gd name="connsiteY100" fmla="*/ 1809752 h 3379472"/>
                  <a:gd name="connsiteX101" fmla="*/ 371474 w 4367616"/>
                  <a:gd name="connsiteY101" fmla="*/ 1552576 h 3379472"/>
                  <a:gd name="connsiteX102" fmla="*/ 304800 w 4367616"/>
                  <a:gd name="connsiteY102" fmla="*/ 1514476 h 3379472"/>
                  <a:gd name="connsiteX103" fmla="*/ 361950 w 4367616"/>
                  <a:gd name="connsiteY103" fmla="*/ 1438276 h 3379472"/>
                  <a:gd name="connsiteX104" fmla="*/ 561974 w 4367616"/>
                  <a:gd name="connsiteY104" fmla="*/ 1333500 h 3379472"/>
                  <a:gd name="connsiteX105" fmla="*/ 609600 w 4367616"/>
                  <a:gd name="connsiteY105" fmla="*/ 1228728 h 3379472"/>
                  <a:gd name="connsiteX106" fmla="*/ 609600 w 4367616"/>
                  <a:gd name="connsiteY106" fmla="*/ 1114428 h 3379472"/>
                  <a:gd name="connsiteX107" fmla="*/ 685800 w 4367616"/>
                  <a:gd name="connsiteY107" fmla="*/ 1114428 h 3379472"/>
                  <a:gd name="connsiteX108" fmla="*/ 771526 w 4367616"/>
                  <a:gd name="connsiteY108" fmla="*/ 1238252 h 3379472"/>
                  <a:gd name="connsiteX109" fmla="*/ 819150 w 4367616"/>
                  <a:gd name="connsiteY109" fmla="*/ 1152528 h 3379472"/>
                  <a:gd name="connsiteX110" fmla="*/ 876300 w 4367616"/>
                  <a:gd name="connsiteY110" fmla="*/ 1181100 h 3379472"/>
                  <a:gd name="connsiteX111" fmla="*/ 1019174 w 4367616"/>
                  <a:gd name="connsiteY111" fmla="*/ 1143000 h 3379472"/>
                  <a:gd name="connsiteX112" fmla="*/ 1085850 w 4367616"/>
                  <a:gd name="connsiteY112" fmla="*/ 1238252 h 3379472"/>
                  <a:gd name="connsiteX113" fmla="*/ 1171574 w 4367616"/>
                  <a:gd name="connsiteY113" fmla="*/ 1162052 h 3379472"/>
                  <a:gd name="connsiteX114" fmla="*/ 1190626 w 4367616"/>
                  <a:gd name="connsiteY114" fmla="*/ 1085852 h 3379472"/>
                  <a:gd name="connsiteX115" fmla="*/ 1304926 w 4367616"/>
                  <a:gd name="connsiteY115" fmla="*/ 1133476 h 3379472"/>
                  <a:gd name="connsiteX116" fmla="*/ 1543050 w 4367616"/>
                  <a:gd name="connsiteY116" fmla="*/ 1143000 h 3379472"/>
                  <a:gd name="connsiteX117" fmla="*/ 1771650 w 4367616"/>
                  <a:gd name="connsiteY117" fmla="*/ 1000128 h 3379472"/>
                  <a:gd name="connsiteX118" fmla="*/ 1924050 w 4367616"/>
                  <a:gd name="connsiteY118" fmla="*/ 1047752 h 3379472"/>
                  <a:gd name="connsiteX119" fmla="*/ 1971674 w 4367616"/>
                  <a:gd name="connsiteY119" fmla="*/ 971552 h 3379472"/>
                  <a:gd name="connsiteX120" fmla="*/ 2085974 w 4367616"/>
                  <a:gd name="connsiteY120" fmla="*/ 971552 h 3379472"/>
                  <a:gd name="connsiteX121" fmla="*/ 2076450 w 4367616"/>
                  <a:gd name="connsiteY121" fmla="*/ 866776 h 3379472"/>
                  <a:gd name="connsiteX122" fmla="*/ 1828800 w 4367616"/>
                  <a:gd name="connsiteY122" fmla="*/ 781052 h 3379472"/>
                  <a:gd name="connsiteX123" fmla="*/ 1981200 w 4367616"/>
                  <a:gd name="connsiteY123" fmla="*/ 571500 h 3379472"/>
                  <a:gd name="connsiteX124" fmla="*/ 2105026 w 4367616"/>
                  <a:gd name="connsiteY124" fmla="*/ 571500 h 3379472"/>
                  <a:gd name="connsiteX125" fmla="*/ 2209800 w 4367616"/>
                  <a:gd name="connsiteY125" fmla="*/ 504828 h 3379472"/>
                  <a:gd name="connsiteX126" fmla="*/ 2266950 w 4367616"/>
                  <a:gd name="connsiteY126" fmla="*/ 409576 h 3379472"/>
                  <a:gd name="connsiteX127" fmla="*/ 2400300 w 4367616"/>
                  <a:gd name="connsiteY127" fmla="*/ 238128 h 3379472"/>
                  <a:gd name="connsiteX128" fmla="*/ 2419350 w 4367616"/>
                  <a:gd name="connsiteY128" fmla="*/ 142876 h 3379472"/>
                  <a:gd name="connsiteX129" fmla="*/ 2552700 w 4367616"/>
                  <a:gd name="connsiteY129" fmla="*/ 28576 h 3379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4367616" h="3379472">
                    <a:moveTo>
                      <a:pt x="2628900" y="0"/>
                    </a:moveTo>
                    <a:lnTo>
                      <a:pt x="2686050" y="76200"/>
                    </a:lnTo>
                    <a:lnTo>
                      <a:pt x="2828926" y="95252"/>
                    </a:lnTo>
                    <a:lnTo>
                      <a:pt x="2943226" y="28576"/>
                    </a:lnTo>
                    <a:lnTo>
                      <a:pt x="3105150" y="142876"/>
                    </a:lnTo>
                    <a:lnTo>
                      <a:pt x="3267074" y="47628"/>
                    </a:lnTo>
                    <a:lnTo>
                      <a:pt x="3355840" y="77216"/>
                    </a:lnTo>
                    <a:lnTo>
                      <a:pt x="3348990" y="110492"/>
                    </a:lnTo>
                    <a:lnTo>
                      <a:pt x="3615690" y="118112"/>
                    </a:lnTo>
                    <a:lnTo>
                      <a:pt x="3630930" y="140972"/>
                    </a:lnTo>
                    <a:lnTo>
                      <a:pt x="3691890" y="118112"/>
                    </a:lnTo>
                    <a:lnTo>
                      <a:pt x="3768090" y="156212"/>
                    </a:lnTo>
                    <a:lnTo>
                      <a:pt x="3778866" y="149746"/>
                    </a:lnTo>
                    <a:lnTo>
                      <a:pt x="3790950" y="222252"/>
                    </a:lnTo>
                    <a:lnTo>
                      <a:pt x="3873500" y="311152"/>
                    </a:lnTo>
                    <a:lnTo>
                      <a:pt x="3930650" y="361952"/>
                    </a:lnTo>
                    <a:lnTo>
                      <a:pt x="3949700" y="419102"/>
                    </a:lnTo>
                    <a:lnTo>
                      <a:pt x="3860800" y="546102"/>
                    </a:lnTo>
                    <a:lnTo>
                      <a:pt x="3898900" y="647702"/>
                    </a:lnTo>
                    <a:lnTo>
                      <a:pt x="3848100" y="806452"/>
                    </a:lnTo>
                    <a:lnTo>
                      <a:pt x="3956050" y="1016002"/>
                    </a:lnTo>
                    <a:lnTo>
                      <a:pt x="4108450" y="1085852"/>
                    </a:lnTo>
                    <a:lnTo>
                      <a:pt x="4038600" y="1428752"/>
                    </a:lnTo>
                    <a:lnTo>
                      <a:pt x="4133850" y="1606552"/>
                    </a:lnTo>
                    <a:lnTo>
                      <a:pt x="4178300" y="1619252"/>
                    </a:lnTo>
                    <a:lnTo>
                      <a:pt x="4140200" y="1809752"/>
                    </a:lnTo>
                    <a:lnTo>
                      <a:pt x="4191000" y="1917702"/>
                    </a:lnTo>
                    <a:lnTo>
                      <a:pt x="4241800" y="1943102"/>
                    </a:lnTo>
                    <a:lnTo>
                      <a:pt x="4324350" y="2063752"/>
                    </a:lnTo>
                    <a:lnTo>
                      <a:pt x="4349750" y="2241552"/>
                    </a:lnTo>
                    <a:lnTo>
                      <a:pt x="4298950" y="2336802"/>
                    </a:lnTo>
                    <a:lnTo>
                      <a:pt x="4356100" y="2425702"/>
                    </a:lnTo>
                    <a:lnTo>
                      <a:pt x="4367616" y="2431984"/>
                    </a:lnTo>
                    <a:lnTo>
                      <a:pt x="4316730" y="2472692"/>
                    </a:lnTo>
                    <a:lnTo>
                      <a:pt x="4187190" y="2518412"/>
                    </a:lnTo>
                    <a:lnTo>
                      <a:pt x="4126230" y="2586992"/>
                    </a:lnTo>
                    <a:lnTo>
                      <a:pt x="4110990" y="2731772"/>
                    </a:lnTo>
                    <a:lnTo>
                      <a:pt x="4057650" y="2739392"/>
                    </a:lnTo>
                    <a:lnTo>
                      <a:pt x="3935730" y="2693672"/>
                    </a:lnTo>
                    <a:lnTo>
                      <a:pt x="3768090" y="2640332"/>
                    </a:lnTo>
                    <a:lnTo>
                      <a:pt x="3798570" y="2556512"/>
                    </a:lnTo>
                    <a:lnTo>
                      <a:pt x="3722370" y="2487932"/>
                    </a:lnTo>
                    <a:lnTo>
                      <a:pt x="3653790" y="2571752"/>
                    </a:lnTo>
                    <a:lnTo>
                      <a:pt x="3341370" y="2663192"/>
                    </a:lnTo>
                    <a:lnTo>
                      <a:pt x="3227070" y="2663192"/>
                    </a:lnTo>
                    <a:lnTo>
                      <a:pt x="3173730" y="2815592"/>
                    </a:lnTo>
                    <a:lnTo>
                      <a:pt x="3105150" y="2876552"/>
                    </a:lnTo>
                    <a:lnTo>
                      <a:pt x="2792730" y="2823212"/>
                    </a:lnTo>
                    <a:lnTo>
                      <a:pt x="2739390" y="2876552"/>
                    </a:lnTo>
                    <a:lnTo>
                      <a:pt x="2625090" y="2884172"/>
                    </a:lnTo>
                    <a:lnTo>
                      <a:pt x="2487930" y="3028952"/>
                    </a:lnTo>
                    <a:lnTo>
                      <a:pt x="2426970" y="2960372"/>
                    </a:lnTo>
                    <a:lnTo>
                      <a:pt x="2350770" y="2960372"/>
                    </a:lnTo>
                    <a:lnTo>
                      <a:pt x="2335530" y="3059432"/>
                    </a:lnTo>
                    <a:lnTo>
                      <a:pt x="2221230" y="3219452"/>
                    </a:lnTo>
                    <a:lnTo>
                      <a:pt x="2007870" y="3219452"/>
                    </a:lnTo>
                    <a:lnTo>
                      <a:pt x="1847850" y="3348992"/>
                    </a:lnTo>
                    <a:cubicBezTo>
                      <a:pt x="1769472" y="3301964"/>
                      <a:pt x="1801270" y="3303272"/>
                      <a:pt x="1764030" y="3303272"/>
                    </a:cubicBezTo>
                    <a:lnTo>
                      <a:pt x="1741170" y="3295652"/>
                    </a:lnTo>
                    <a:lnTo>
                      <a:pt x="1642110" y="3379472"/>
                    </a:lnTo>
                    <a:lnTo>
                      <a:pt x="1558290" y="3326132"/>
                    </a:lnTo>
                    <a:lnTo>
                      <a:pt x="1611630" y="3257552"/>
                    </a:lnTo>
                    <a:lnTo>
                      <a:pt x="1497330" y="3196592"/>
                    </a:lnTo>
                    <a:lnTo>
                      <a:pt x="1421130" y="3013712"/>
                    </a:lnTo>
                    <a:lnTo>
                      <a:pt x="1413510" y="2907032"/>
                    </a:lnTo>
                    <a:lnTo>
                      <a:pt x="1436370" y="2823212"/>
                    </a:lnTo>
                    <a:lnTo>
                      <a:pt x="1367790" y="2807972"/>
                    </a:lnTo>
                    <a:lnTo>
                      <a:pt x="1268730" y="2846072"/>
                    </a:lnTo>
                    <a:lnTo>
                      <a:pt x="1131570" y="2777492"/>
                    </a:lnTo>
                    <a:lnTo>
                      <a:pt x="1032510" y="2792732"/>
                    </a:lnTo>
                    <a:lnTo>
                      <a:pt x="902970" y="2807972"/>
                    </a:lnTo>
                    <a:lnTo>
                      <a:pt x="864870" y="2922272"/>
                    </a:lnTo>
                    <a:lnTo>
                      <a:pt x="742950" y="3036572"/>
                    </a:lnTo>
                    <a:lnTo>
                      <a:pt x="613410" y="3143252"/>
                    </a:lnTo>
                    <a:lnTo>
                      <a:pt x="575310" y="3219452"/>
                    </a:lnTo>
                    <a:lnTo>
                      <a:pt x="628650" y="3326132"/>
                    </a:lnTo>
                    <a:lnTo>
                      <a:pt x="615398" y="3331432"/>
                    </a:lnTo>
                    <a:lnTo>
                      <a:pt x="499110" y="3318512"/>
                    </a:lnTo>
                    <a:lnTo>
                      <a:pt x="499110" y="3257552"/>
                    </a:lnTo>
                    <a:lnTo>
                      <a:pt x="407670" y="3257552"/>
                    </a:lnTo>
                    <a:lnTo>
                      <a:pt x="346710" y="3242312"/>
                    </a:lnTo>
                    <a:lnTo>
                      <a:pt x="339090" y="3211832"/>
                    </a:lnTo>
                    <a:lnTo>
                      <a:pt x="316230" y="3143252"/>
                    </a:lnTo>
                    <a:lnTo>
                      <a:pt x="316230" y="3082292"/>
                    </a:lnTo>
                    <a:lnTo>
                      <a:pt x="262890" y="2945132"/>
                    </a:lnTo>
                    <a:lnTo>
                      <a:pt x="285750" y="2884172"/>
                    </a:lnTo>
                    <a:lnTo>
                      <a:pt x="209550" y="2876552"/>
                    </a:lnTo>
                    <a:lnTo>
                      <a:pt x="201930" y="2823212"/>
                    </a:lnTo>
                    <a:lnTo>
                      <a:pt x="118110" y="2769872"/>
                    </a:lnTo>
                    <a:lnTo>
                      <a:pt x="118110" y="2708912"/>
                    </a:lnTo>
                    <a:lnTo>
                      <a:pt x="118110" y="2594612"/>
                    </a:lnTo>
                    <a:lnTo>
                      <a:pt x="118110" y="2487932"/>
                    </a:lnTo>
                    <a:lnTo>
                      <a:pt x="110490" y="2373632"/>
                    </a:lnTo>
                    <a:lnTo>
                      <a:pt x="96568" y="2373632"/>
                    </a:lnTo>
                    <a:lnTo>
                      <a:pt x="66674" y="2276476"/>
                    </a:lnTo>
                    <a:lnTo>
                      <a:pt x="0" y="2247900"/>
                    </a:lnTo>
                    <a:lnTo>
                      <a:pt x="57150" y="2162176"/>
                    </a:lnTo>
                    <a:lnTo>
                      <a:pt x="104774" y="2152652"/>
                    </a:lnTo>
                    <a:lnTo>
                      <a:pt x="247650" y="2028828"/>
                    </a:lnTo>
                    <a:lnTo>
                      <a:pt x="304800" y="1885952"/>
                    </a:lnTo>
                    <a:lnTo>
                      <a:pt x="247650" y="1809752"/>
                    </a:lnTo>
                    <a:lnTo>
                      <a:pt x="371474" y="1552576"/>
                    </a:lnTo>
                    <a:lnTo>
                      <a:pt x="304800" y="1514476"/>
                    </a:lnTo>
                    <a:lnTo>
                      <a:pt x="361950" y="1438276"/>
                    </a:lnTo>
                    <a:lnTo>
                      <a:pt x="561974" y="1333500"/>
                    </a:lnTo>
                    <a:lnTo>
                      <a:pt x="609600" y="1228728"/>
                    </a:lnTo>
                    <a:lnTo>
                      <a:pt x="609600" y="1114428"/>
                    </a:lnTo>
                    <a:lnTo>
                      <a:pt x="685800" y="1114428"/>
                    </a:lnTo>
                    <a:lnTo>
                      <a:pt x="771526" y="1238252"/>
                    </a:lnTo>
                    <a:lnTo>
                      <a:pt x="819150" y="1152528"/>
                    </a:lnTo>
                    <a:lnTo>
                      <a:pt x="876300" y="1181100"/>
                    </a:lnTo>
                    <a:lnTo>
                      <a:pt x="1019174" y="1143000"/>
                    </a:lnTo>
                    <a:lnTo>
                      <a:pt x="1085850" y="1238252"/>
                    </a:lnTo>
                    <a:lnTo>
                      <a:pt x="1171574" y="1162052"/>
                    </a:lnTo>
                    <a:lnTo>
                      <a:pt x="1190626" y="1085852"/>
                    </a:lnTo>
                    <a:lnTo>
                      <a:pt x="1304926" y="1133476"/>
                    </a:lnTo>
                    <a:lnTo>
                      <a:pt x="1543050" y="1143000"/>
                    </a:lnTo>
                    <a:lnTo>
                      <a:pt x="1771650" y="1000128"/>
                    </a:lnTo>
                    <a:lnTo>
                      <a:pt x="1924050" y="1047752"/>
                    </a:lnTo>
                    <a:lnTo>
                      <a:pt x="1971674" y="971552"/>
                    </a:lnTo>
                    <a:lnTo>
                      <a:pt x="2085974" y="971552"/>
                    </a:lnTo>
                    <a:lnTo>
                      <a:pt x="2076450" y="866776"/>
                    </a:lnTo>
                    <a:lnTo>
                      <a:pt x="1828800" y="781052"/>
                    </a:lnTo>
                    <a:lnTo>
                      <a:pt x="1981200" y="571500"/>
                    </a:lnTo>
                    <a:lnTo>
                      <a:pt x="2105026" y="571500"/>
                    </a:lnTo>
                    <a:lnTo>
                      <a:pt x="2209800" y="504828"/>
                    </a:lnTo>
                    <a:lnTo>
                      <a:pt x="2266950" y="409576"/>
                    </a:lnTo>
                    <a:lnTo>
                      <a:pt x="2400300" y="238128"/>
                    </a:lnTo>
                    <a:lnTo>
                      <a:pt x="2419350" y="142876"/>
                    </a:lnTo>
                    <a:lnTo>
                      <a:pt x="2552700" y="28576"/>
                    </a:lnTo>
                    <a:close/>
                  </a:path>
                </a:pathLst>
              </a:custGeom>
              <a:solidFill>
                <a:srgbClr val="A9D18E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BDF9BBDD-619C-7FD8-0024-35E351F6CDBA}"/>
                </a:ext>
              </a:extLst>
            </p:cNvPr>
            <p:cNvGrpSpPr/>
            <p:nvPr/>
          </p:nvGrpSpPr>
          <p:grpSpPr>
            <a:xfrm>
              <a:off x="1963307" y="1600573"/>
              <a:ext cx="346965" cy="156435"/>
              <a:chOff x="5559286" y="1975686"/>
              <a:chExt cx="346965" cy="156435"/>
            </a:xfrm>
          </p:grpSpPr>
          <p:sp>
            <p:nvSpPr>
              <p:cNvPr id="26" name="楕円 25">
                <a:extLst>
                  <a:ext uri="{FF2B5EF4-FFF2-40B4-BE49-F238E27FC236}">
                    <a16:creationId xmlns:a16="http://schemas.microsoft.com/office/drawing/2014/main" id="{D474797E-ECC5-2D43-F9DE-950EBF2A9746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B3287ADD-CE3C-4056-C12C-BC0C18736218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8" name="楕円 27">
                <a:extLst>
                  <a:ext uri="{FF2B5EF4-FFF2-40B4-BE49-F238E27FC236}">
                    <a16:creationId xmlns:a16="http://schemas.microsoft.com/office/drawing/2014/main" id="{1D329002-8AB2-DDA6-2484-5CABD1DB8C8C}"/>
                  </a:ext>
                </a:extLst>
              </p:cNvPr>
              <p:cNvSpPr/>
              <p:nvPr/>
            </p:nvSpPr>
            <p:spPr>
              <a:xfrm>
                <a:off x="5611048" y="2017342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楕円 28">
                <a:extLst>
                  <a:ext uri="{FF2B5EF4-FFF2-40B4-BE49-F238E27FC236}">
                    <a16:creationId xmlns:a16="http://schemas.microsoft.com/office/drawing/2014/main" id="{5F6E15E6-30F0-0E4D-2D3B-2ECA04123570}"/>
                  </a:ext>
                </a:extLst>
              </p:cNvPr>
              <p:cNvSpPr/>
              <p:nvPr/>
            </p:nvSpPr>
            <p:spPr>
              <a:xfrm>
                <a:off x="5801578" y="2017342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0" name="グループ化 29">
              <a:extLst>
                <a:ext uri="{FF2B5EF4-FFF2-40B4-BE49-F238E27FC236}">
                  <a16:creationId xmlns:a16="http://schemas.microsoft.com/office/drawing/2014/main" id="{98F89E61-9C00-34D2-12EC-D79FBEAE480C}"/>
                </a:ext>
              </a:extLst>
            </p:cNvPr>
            <p:cNvGrpSpPr/>
            <p:nvPr/>
          </p:nvGrpSpPr>
          <p:grpSpPr>
            <a:xfrm>
              <a:off x="2664404" y="1464178"/>
              <a:ext cx="346965" cy="156435"/>
              <a:chOff x="5559286" y="1975686"/>
              <a:chExt cx="346965" cy="156435"/>
            </a:xfrm>
          </p:grpSpPr>
          <p:sp>
            <p:nvSpPr>
              <p:cNvPr id="31" name="楕円 30">
                <a:extLst>
                  <a:ext uri="{FF2B5EF4-FFF2-40B4-BE49-F238E27FC236}">
                    <a16:creationId xmlns:a16="http://schemas.microsoft.com/office/drawing/2014/main" id="{F1181A3D-939C-D556-2673-35C0E9355DA4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2" name="楕円 31">
                <a:extLst>
                  <a:ext uri="{FF2B5EF4-FFF2-40B4-BE49-F238E27FC236}">
                    <a16:creationId xmlns:a16="http://schemas.microsoft.com/office/drawing/2014/main" id="{C5711C20-DA39-9D65-B219-70C9C444F13F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3" name="楕円 32">
                <a:extLst>
                  <a:ext uri="{FF2B5EF4-FFF2-40B4-BE49-F238E27FC236}">
                    <a16:creationId xmlns:a16="http://schemas.microsoft.com/office/drawing/2014/main" id="{B7014AA6-8A4A-BA12-5B84-7BF9EA922791}"/>
                  </a:ext>
                </a:extLst>
              </p:cNvPr>
              <p:cNvSpPr/>
              <p:nvPr/>
            </p:nvSpPr>
            <p:spPr>
              <a:xfrm>
                <a:off x="5588823" y="2044329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楕円 33">
                <a:extLst>
                  <a:ext uri="{FF2B5EF4-FFF2-40B4-BE49-F238E27FC236}">
                    <a16:creationId xmlns:a16="http://schemas.microsoft.com/office/drawing/2014/main" id="{193BA98F-A390-DCEC-B74E-F3B8138D0E5A}"/>
                  </a:ext>
                </a:extLst>
              </p:cNvPr>
              <p:cNvSpPr/>
              <p:nvPr/>
            </p:nvSpPr>
            <p:spPr>
              <a:xfrm>
                <a:off x="5779353" y="2044329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5" name="グループ化 34">
              <a:extLst>
                <a:ext uri="{FF2B5EF4-FFF2-40B4-BE49-F238E27FC236}">
                  <a16:creationId xmlns:a16="http://schemas.microsoft.com/office/drawing/2014/main" id="{6C08738B-1972-3353-E224-55F5AA136B00}"/>
                </a:ext>
              </a:extLst>
            </p:cNvPr>
            <p:cNvGrpSpPr/>
            <p:nvPr/>
          </p:nvGrpSpPr>
          <p:grpSpPr>
            <a:xfrm>
              <a:off x="998107" y="2534023"/>
              <a:ext cx="346965" cy="156435"/>
              <a:chOff x="5559286" y="1975686"/>
              <a:chExt cx="346965" cy="156435"/>
            </a:xfrm>
          </p:grpSpPr>
          <p:sp>
            <p:nvSpPr>
              <p:cNvPr id="36" name="楕円 35">
                <a:extLst>
                  <a:ext uri="{FF2B5EF4-FFF2-40B4-BE49-F238E27FC236}">
                    <a16:creationId xmlns:a16="http://schemas.microsoft.com/office/drawing/2014/main" id="{2BE7ECF6-518B-289A-212C-0588114D0F56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7" name="楕円 36">
                <a:extLst>
                  <a:ext uri="{FF2B5EF4-FFF2-40B4-BE49-F238E27FC236}">
                    <a16:creationId xmlns:a16="http://schemas.microsoft.com/office/drawing/2014/main" id="{2567C44F-F0EA-2512-336F-A4D5EDD9D956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8" name="楕円 37">
                <a:extLst>
                  <a:ext uri="{FF2B5EF4-FFF2-40B4-BE49-F238E27FC236}">
                    <a16:creationId xmlns:a16="http://schemas.microsoft.com/office/drawing/2014/main" id="{AAB4C640-2EE3-D1AD-FD94-87812C61E05D}"/>
                  </a:ext>
                </a:extLst>
              </p:cNvPr>
              <p:cNvSpPr/>
              <p:nvPr/>
            </p:nvSpPr>
            <p:spPr>
              <a:xfrm>
                <a:off x="5623748" y="1991942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楕円 38">
                <a:extLst>
                  <a:ext uri="{FF2B5EF4-FFF2-40B4-BE49-F238E27FC236}">
                    <a16:creationId xmlns:a16="http://schemas.microsoft.com/office/drawing/2014/main" id="{CDA26C13-FA75-E842-ED2E-3643B44802A2}"/>
                  </a:ext>
                </a:extLst>
              </p:cNvPr>
              <p:cNvSpPr/>
              <p:nvPr/>
            </p:nvSpPr>
            <p:spPr>
              <a:xfrm>
                <a:off x="5814278" y="1991942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0" name="グループ化 39">
              <a:extLst>
                <a:ext uri="{FF2B5EF4-FFF2-40B4-BE49-F238E27FC236}">
                  <a16:creationId xmlns:a16="http://schemas.microsoft.com/office/drawing/2014/main" id="{29825E83-9F0B-48A1-11E3-3CD202FA756E}"/>
                </a:ext>
              </a:extLst>
            </p:cNvPr>
            <p:cNvGrpSpPr/>
            <p:nvPr/>
          </p:nvGrpSpPr>
          <p:grpSpPr>
            <a:xfrm>
              <a:off x="1982357" y="2140323"/>
              <a:ext cx="346965" cy="156435"/>
              <a:chOff x="5559286" y="1975686"/>
              <a:chExt cx="346965" cy="156435"/>
            </a:xfrm>
          </p:grpSpPr>
          <p:sp>
            <p:nvSpPr>
              <p:cNvPr id="42" name="楕円 41">
                <a:extLst>
                  <a:ext uri="{FF2B5EF4-FFF2-40B4-BE49-F238E27FC236}">
                    <a16:creationId xmlns:a16="http://schemas.microsoft.com/office/drawing/2014/main" id="{629C7D5C-B18B-2CC7-29AB-9918EC4B4A2D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44" name="楕円 43">
                <a:extLst>
                  <a:ext uri="{FF2B5EF4-FFF2-40B4-BE49-F238E27FC236}">
                    <a16:creationId xmlns:a16="http://schemas.microsoft.com/office/drawing/2014/main" id="{E9472778-BC11-AB7F-76DD-A01FB920807B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46" name="楕円 45">
                <a:extLst>
                  <a:ext uri="{FF2B5EF4-FFF2-40B4-BE49-F238E27FC236}">
                    <a16:creationId xmlns:a16="http://schemas.microsoft.com/office/drawing/2014/main" id="{C92D0058-48F6-757B-91DA-2A9E74EB55C1}"/>
                  </a:ext>
                </a:extLst>
              </p:cNvPr>
              <p:cNvSpPr/>
              <p:nvPr/>
            </p:nvSpPr>
            <p:spPr>
              <a:xfrm>
                <a:off x="5604698" y="1991942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楕円 47">
                <a:extLst>
                  <a:ext uri="{FF2B5EF4-FFF2-40B4-BE49-F238E27FC236}">
                    <a16:creationId xmlns:a16="http://schemas.microsoft.com/office/drawing/2014/main" id="{C52F727E-4B87-2E4A-B7B8-5289772659A8}"/>
                  </a:ext>
                </a:extLst>
              </p:cNvPr>
              <p:cNvSpPr/>
              <p:nvPr/>
            </p:nvSpPr>
            <p:spPr>
              <a:xfrm>
                <a:off x="5795228" y="1991942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1B6BB67D-C21C-6E0E-E0A1-A3662167FB54}"/>
              </a:ext>
            </a:extLst>
          </p:cNvPr>
          <p:cNvGrpSpPr/>
          <p:nvPr/>
        </p:nvGrpSpPr>
        <p:grpSpPr>
          <a:xfrm>
            <a:off x="6623069" y="4679044"/>
            <a:ext cx="2566651" cy="874523"/>
            <a:chOff x="6623069" y="4679044"/>
            <a:chExt cx="2566651" cy="874523"/>
          </a:xfrm>
        </p:grpSpPr>
        <p:sp>
          <p:nvSpPr>
            <p:cNvPr id="50" name="台形 49">
              <a:extLst>
                <a:ext uri="{FF2B5EF4-FFF2-40B4-BE49-F238E27FC236}">
                  <a16:creationId xmlns:a16="http://schemas.microsoft.com/office/drawing/2014/main" id="{79841256-D5D7-42C7-3E9B-6D57B2DA8E3A}"/>
                </a:ext>
              </a:extLst>
            </p:cNvPr>
            <p:cNvSpPr/>
            <p:nvPr/>
          </p:nvSpPr>
          <p:spPr>
            <a:xfrm rot="8100000" flipH="1">
              <a:off x="8425065" y="5141211"/>
              <a:ext cx="38849" cy="163134"/>
            </a:xfrm>
            <a:prstGeom prst="trapezoid">
              <a:avLst/>
            </a:prstGeom>
            <a:solidFill>
              <a:srgbClr val="FF00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E18B464A-C6F7-3CAE-66A8-0510667477E8}"/>
                </a:ext>
              </a:extLst>
            </p:cNvPr>
            <p:cNvGrpSpPr/>
            <p:nvPr/>
          </p:nvGrpSpPr>
          <p:grpSpPr>
            <a:xfrm>
              <a:off x="8080702" y="5327081"/>
              <a:ext cx="122904" cy="226486"/>
              <a:chOff x="5146675" y="2893474"/>
              <a:chExt cx="276225" cy="577278"/>
            </a:xfrm>
          </p:grpSpPr>
          <p:sp>
            <p:nvSpPr>
              <p:cNvPr id="668" name="台形 667">
                <a:extLst>
                  <a:ext uri="{FF2B5EF4-FFF2-40B4-BE49-F238E27FC236}">
                    <a16:creationId xmlns:a16="http://schemas.microsoft.com/office/drawing/2014/main" id="{52DCD17C-C450-E342-5347-86DEF40671CD}"/>
                  </a:ext>
                </a:extLst>
              </p:cNvPr>
              <p:cNvSpPr/>
              <p:nvPr/>
            </p:nvSpPr>
            <p:spPr>
              <a:xfrm rot="10800000">
                <a:off x="5239544" y="2893474"/>
                <a:ext cx="87312" cy="415804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9" name="台形 668">
                <a:extLst>
                  <a:ext uri="{FF2B5EF4-FFF2-40B4-BE49-F238E27FC236}">
                    <a16:creationId xmlns:a16="http://schemas.microsoft.com/office/drawing/2014/main" id="{CA0C4336-30E3-FD88-94DF-093F3247EADD}"/>
                  </a:ext>
                </a:extLst>
              </p:cNvPr>
              <p:cNvSpPr/>
              <p:nvPr/>
            </p:nvSpPr>
            <p:spPr>
              <a:xfrm rot="10800000">
                <a:off x="5200650" y="3168186"/>
                <a:ext cx="165100" cy="211834"/>
              </a:xfrm>
              <a:prstGeom prst="trapezoid">
                <a:avLst>
                  <a:gd name="adj" fmla="val 17308"/>
                </a:avLst>
              </a:prstGeom>
              <a:solidFill>
                <a:srgbClr val="C0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0" name="フリーフォーム: 図形 669">
                <a:extLst>
                  <a:ext uri="{FF2B5EF4-FFF2-40B4-BE49-F238E27FC236}">
                    <a16:creationId xmlns:a16="http://schemas.microsoft.com/office/drawing/2014/main" id="{19C838C0-DE20-01FE-4E89-EA4FCD8295CD}"/>
                  </a:ext>
                </a:extLst>
              </p:cNvPr>
              <p:cNvSpPr/>
              <p:nvPr/>
            </p:nvSpPr>
            <p:spPr>
              <a:xfrm>
                <a:off x="5146675" y="3292476"/>
                <a:ext cx="276225" cy="178276"/>
              </a:xfrm>
              <a:custGeom>
                <a:avLst/>
                <a:gdLst>
                  <a:gd name="connsiteX0" fmla="*/ 89138 w 276225"/>
                  <a:gd name="connsiteY0" fmla="*/ 0 h 178276"/>
                  <a:gd name="connsiteX1" fmla="*/ 107951 w 276225"/>
                  <a:gd name="connsiteY1" fmla="*/ 0 h 178276"/>
                  <a:gd name="connsiteX2" fmla="*/ 107951 w 276225"/>
                  <a:gd name="connsiteY2" fmla="*/ 35490 h 178276"/>
                  <a:gd name="connsiteX3" fmla="*/ 115628 w 276225"/>
                  <a:gd name="connsiteY3" fmla="*/ 43167 h 178276"/>
                  <a:gd name="connsiteX4" fmla="*/ 160598 w 276225"/>
                  <a:gd name="connsiteY4" fmla="*/ 43167 h 178276"/>
                  <a:gd name="connsiteX5" fmla="*/ 168275 w 276225"/>
                  <a:gd name="connsiteY5" fmla="*/ 35490 h 178276"/>
                  <a:gd name="connsiteX6" fmla="*/ 168275 w 276225"/>
                  <a:gd name="connsiteY6" fmla="*/ 0 h 178276"/>
                  <a:gd name="connsiteX7" fmla="*/ 187087 w 276225"/>
                  <a:gd name="connsiteY7" fmla="*/ 0 h 178276"/>
                  <a:gd name="connsiteX8" fmla="*/ 276225 w 276225"/>
                  <a:gd name="connsiteY8" fmla="*/ 89138 h 178276"/>
                  <a:gd name="connsiteX9" fmla="*/ 276225 w 276225"/>
                  <a:gd name="connsiteY9" fmla="*/ 155587 h 178276"/>
                  <a:gd name="connsiteX10" fmla="*/ 253536 w 276225"/>
                  <a:gd name="connsiteY10" fmla="*/ 178276 h 178276"/>
                  <a:gd name="connsiteX11" fmla="*/ 22689 w 276225"/>
                  <a:gd name="connsiteY11" fmla="*/ 178276 h 178276"/>
                  <a:gd name="connsiteX12" fmla="*/ 0 w 276225"/>
                  <a:gd name="connsiteY12" fmla="*/ 155587 h 178276"/>
                  <a:gd name="connsiteX13" fmla="*/ 0 w 276225"/>
                  <a:gd name="connsiteY13" fmla="*/ 89138 h 178276"/>
                  <a:gd name="connsiteX14" fmla="*/ 89138 w 276225"/>
                  <a:gd name="connsiteY14" fmla="*/ 0 h 178276"/>
                  <a:gd name="connsiteX0" fmla="*/ 89138 w 276225"/>
                  <a:gd name="connsiteY0" fmla="*/ 0 h 178276"/>
                  <a:gd name="connsiteX1" fmla="*/ 107951 w 276225"/>
                  <a:gd name="connsiteY1" fmla="*/ 0 h 178276"/>
                  <a:gd name="connsiteX2" fmla="*/ 107951 w 276225"/>
                  <a:gd name="connsiteY2" fmla="*/ 35490 h 178276"/>
                  <a:gd name="connsiteX3" fmla="*/ 160598 w 276225"/>
                  <a:gd name="connsiteY3" fmla="*/ 43167 h 178276"/>
                  <a:gd name="connsiteX4" fmla="*/ 168275 w 276225"/>
                  <a:gd name="connsiteY4" fmla="*/ 35490 h 178276"/>
                  <a:gd name="connsiteX5" fmla="*/ 168275 w 276225"/>
                  <a:gd name="connsiteY5" fmla="*/ 0 h 178276"/>
                  <a:gd name="connsiteX6" fmla="*/ 187087 w 276225"/>
                  <a:gd name="connsiteY6" fmla="*/ 0 h 178276"/>
                  <a:gd name="connsiteX7" fmla="*/ 276225 w 276225"/>
                  <a:gd name="connsiteY7" fmla="*/ 89138 h 178276"/>
                  <a:gd name="connsiteX8" fmla="*/ 276225 w 276225"/>
                  <a:gd name="connsiteY8" fmla="*/ 155587 h 178276"/>
                  <a:gd name="connsiteX9" fmla="*/ 253536 w 276225"/>
                  <a:gd name="connsiteY9" fmla="*/ 178276 h 178276"/>
                  <a:gd name="connsiteX10" fmla="*/ 22689 w 276225"/>
                  <a:gd name="connsiteY10" fmla="*/ 178276 h 178276"/>
                  <a:gd name="connsiteX11" fmla="*/ 0 w 276225"/>
                  <a:gd name="connsiteY11" fmla="*/ 155587 h 178276"/>
                  <a:gd name="connsiteX12" fmla="*/ 0 w 276225"/>
                  <a:gd name="connsiteY12" fmla="*/ 89138 h 178276"/>
                  <a:gd name="connsiteX13" fmla="*/ 89138 w 276225"/>
                  <a:gd name="connsiteY13" fmla="*/ 0 h 178276"/>
                  <a:gd name="connsiteX0" fmla="*/ 89138 w 276225"/>
                  <a:gd name="connsiteY0" fmla="*/ 0 h 178276"/>
                  <a:gd name="connsiteX1" fmla="*/ 107951 w 276225"/>
                  <a:gd name="connsiteY1" fmla="*/ 0 h 178276"/>
                  <a:gd name="connsiteX2" fmla="*/ 160598 w 276225"/>
                  <a:gd name="connsiteY2" fmla="*/ 43167 h 178276"/>
                  <a:gd name="connsiteX3" fmla="*/ 168275 w 276225"/>
                  <a:gd name="connsiteY3" fmla="*/ 35490 h 178276"/>
                  <a:gd name="connsiteX4" fmla="*/ 168275 w 276225"/>
                  <a:gd name="connsiteY4" fmla="*/ 0 h 178276"/>
                  <a:gd name="connsiteX5" fmla="*/ 187087 w 276225"/>
                  <a:gd name="connsiteY5" fmla="*/ 0 h 178276"/>
                  <a:gd name="connsiteX6" fmla="*/ 276225 w 276225"/>
                  <a:gd name="connsiteY6" fmla="*/ 89138 h 178276"/>
                  <a:gd name="connsiteX7" fmla="*/ 276225 w 276225"/>
                  <a:gd name="connsiteY7" fmla="*/ 155587 h 178276"/>
                  <a:gd name="connsiteX8" fmla="*/ 253536 w 276225"/>
                  <a:gd name="connsiteY8" fmla="*/ 178276 h 178276"/>
                  <a:gd name="connsiteX9" fmla="*/ 22689 w 276225"/>
                  <a:gd name="connsiteY9" fmla="*/ 178276 h 178276"/>
                  <a:gd name="connsiteX10" fmla="*/ 0 w 276225"/>
                  <a:gd name="connsiteY10" fmla="*/ 155587 h 178276"/>
                  <a:gd name="connsiteX11" fmla="*/ 0 w 276225"/>
                  <a:gd name="connsiteY11" fmla="*/ 89138 h 178276"/>
                  <a:gd name="connsiteX12" fmla="*/ 89138 w 276225"/>
                  <a:gd name="connsiteY12" fmla="*/ 0 h 178276"/>
                  <a:gd name="connsiteX0" fmla="*/ 89138 w 276225"/>
                  <a:gd name="connsiteY0" fmla="*/ 0 h 178276"/>
                  <a:gd name="connsiteX1" fmla="*/ 107951 w 276225"/>
                  <a:gd name="connsiteY1" fmla="*/ 0 h 178276"/>
                  <a:gd name="connsiteX2" fmla="*/ 160598 w 276225"/>
                  <a:gd name="connsiteY2" fmla="*/ 43167 h 178276"/>
                  <a:gd name="connsiteX3" fmla="*/ 168275 w 276225"/>
                  <a:gd name="connsiteY3" fmla="*/ 0 h 178276"/>
                  <a:gd name="connsiteX4" fmla="*/ 187087 w 276225"/>
                  <a:gd name="connsiteY4" fmla="*/ 0 h 178276"/>
                  <a:gd name="connsiteX5" fmla="*/ 276225 w 276225"/>
                  <a:gd name="connsiteY5" fmla="*/ 89138 h 178276"/>
                  <a:gd name="connsiteX6" fmla="*/ 276225 w 276225"/>
                  <a:gd name="connsiteY6" fmla="*/ 155587 h 178276"/>
                  <a:gd name="connsiteX7" fmla="*/ 253536 w 276225"/>
                  <a:gd name="connsiteY7" fmla="*/ 178276 h 178276"/>
                  <a:gd name="connsiteX8" fmla="*/ 22689 w 276225"/>
                  <a:gd name="connsiteY8" fmla="*/ 178276 h 178276"/>
                  <a:gd name="connsiteX9" fmla="*/ 0 w 276225"/>
                  <a:gd name="connsiteY9" fmla="*/ 155587 h 178276"/>
                  <a:gd name="connsiteX10" fmla="*/ 0 w 276225"/>
                  <a:gd name="connsiteY10" fmla="*/ 89138 h 178276"/>
                  <a:gd name="connsiteX11" fmla="*/ 89138 w 276225"/>
                  <a:gd name="connsiteY11" fmla="*/ 0 h 178276"/>
                  <a:gd name="connsiteX0" fmla="*/ 160598 w 276225"/>
                  <a:gd name="connsiteY0" fmla="*/ 43167 h 178276"/>
                  <a:gd name="connsiteX1" fmla="*/ 168275 w 276225"/>
                  <a:gd name="connsiteY1" fmla="*/ 0 h 178276"/>
                  <a:gd name="connsiteX2" fmla="*/ 187087 w 276225"/>
                  <a:gd name="connsiteY2" fmla="*/ 0 h 178276"/>
                  <a:gd name="connsiteX3" fmla="*/ 276225 w 276225"/>
                  <a:gd name="connsiteY3" fmla="*/ 89138 h 178276"/>
                  <a:gd name="connsiteX4" fmla="*/ 276225 w 276225"/>
                  <a:gd name="connsiteY4" fmla="*/ 155587 h 178276"/>
                  <a:gd name="connsiteX5" fmla="*/ 253536 w 276225"/>
                  <a:gd name="connsiteY5" fmla="*/ 178276 h 178276"/>
                  <a:gd name="connsiteX6" fmla="*/ 22689 w 276225"/>
                  <a:gd name="connsiteY6" fmla="*/ 178276 h 178276"/>
                  <a:gd name="connsiteX7" fmla="*/ 0 w 276225"/>
                  <a:gd name="connsiteY7" fmla="*/ 155587 h 178276"/>
                  <a:gd name="connsiteX8" fmla="*/ 0 w 276225"/>
                  <a:gd name="connsiteY8" fmla="*/ 89138 h 178276"/>
                  <a:gd name="connsiteX9" fmla="*/ 89138 w 276225"/>
                  <a:gd name="connsiteY9" fmla="*/ 0 h 178276"/>
                  <a:gd name="connsiteX10" fmla="*/ 107951 w 276225"/>
                  <a:gd name="connsiteY10" fmla="*/ 0 h 178276"/>
                  <a:gd name="connsiteX11" fmla="*/ 252038 w 276225"/>
                  <a:gd name="connsiteY11" fmla="*/ 134607 h 178276"/>
                  <a:gd name="connsiteX0" fmla="*/ 168275 w 276225"/>
                  <a:gd name="connsiteY0" fmla="*/ 0 h 178276"/>
                  <a:gd name="connsiteX1" fmla="*/ 187087 w 276225"/>
                  <a:gd name="connsiteY1" fmla="*/ 0 h 178276"/>
                  <a:gd name="connsiteX2" fmla="*/ 276225 w 276225"/>
                  <a:gd name="connsiteY2" fmla="*/ 89138 h 178276"/>
                  <a:gd name="connsiteX3" fmla="*/ 276225 w 276225"/>
                  <a:gd name="connsiteY3" fmla="*/ 155587 h 178276"/>
                  <a:gd name="connsiteX4" fmla="*/ 253536 w 276225"/>
                  <a:gd name="connsiteY4" fmla="*/ 178276 h 178276"/>
                  <a:gd name="connsiteX5" fmla="*/ 22689 w 276225"/>
                  <a:gd name="connsiteY5" fmla="*/ 178276 h 178276"/>
                  <a:gd name="connsiteX6" fmla="*/ 0 w 276225"/>
                  <a:gd name="connsiteY6" fmla="*/ 155587 h 178276"/>
                  <a:gd name="connsiteX7" fmla="*/ 0 w 276225"/>
                  <a:gd name="connsiteY7" fmla="*/ 89138 h 178276"/>
                  <a:gd name="connsiteX8" fmla="*/ 89138 w 276225"/>
                  <a:gd name="connsiteY8" fmla="*/ 0 h 178276"/>
                  <a:gd name="connsiteX9" fmla="*/ 107951 w 276225"/>
                  <a:gd name="connsiteY9" fmla="*/ 0 h 178276"/>
                  <a:gd name="connsiteX10" fmla="*/ 252038 w 276225"/>
                  <a:gd name="connsiteY10" fmla="*/ 134607 h 178276"/>
                  <a:gd name="connsiteX0" fmla="*/ 168275 w 276225"/>
                  <a:gd name="connsiteY0" fmla="*/ 0 h 178276"/>
                  <a:gd name="connsiteX1" fmla="*/ 187087 w 276225"/>
                  <a:gd name="connsiteY1" fmla="*/ 0 h 178276"/>
                  <a:gd name="connsiteX2" fmla="*/ 276225 w 276225"/>
                  <a:gd name="connsiteY2" fmla="*/ 89138 h 178276"/>
                  <a:gd name="connsiteX3" fmla="*/ 276225 w 276225"/>
                  <a:gd name="connsiteY3" fmla="*/ 155587 h 178276"/>
                  <a:gd name="connsiteX4" fmla="*/ 253536 w 276225"/>
                  <a:gd name="connsiteY4" fmla="*/ 178276 h 178276"/>
                  <a:gd name="connsiteX5" fmla="*/ 22689 w 276225"/>
                  <a:gd name="connsiteY5" fmla="*/ 178276 h 178276"/>
                  <a:gd name="connsiteX6" fmla="*/ 0 w 276225"/>
                  <a:gd name="connsiteY6" fmla="*/ 155587 h 178276"/>
                  <a:gd name="connsiteX7" fmla="*/ 0 w 276225"/>
                  <a:gd name="connsiteY7" fmla="*/ 89138 h 178276"/>
                  <a:gd name="connsiteX8" fmla="*/ 89138 w 276225"/>
                  <a:gd name="connsiteY8" fmla="*/ 0 h 178276"/>
                  <a:gd name="connsiteX9" fmla="*/ 107951 w 276225"/>
                  <a:gd name="connsiteY9" fmla="*/ 0 h 1782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76225" h="178276">
                    <a:moveTo>
                      <a:pt x="168275" y="0"/>
                    </a:moveTo>
                    <a:lnTo>
                      <a:pt x="187087" y="0"/>
                    </a:lnTo>
                    <a:cubicBezTo>
                      <a:pt x="236317" y="0"/>
                      <a:pt x="276225" y="39908"/>
                      <a:pt x="276225" y="89138"/>
                    </a:cubicBezTo>
                    <a:lnTo>
                      <a:pt x="276225" y="155587"/>
                    </a:lnTo>
                    <a:cubicBezTo>
                      <a:pt x="276225" y="168118"/>
                      <a:pt x="266067" y="178276"/>
                      <a:pt x="253536" y="178276"/>
                    </a:cubicBezTo>
                    <a:lnTo>
                      <a:pt x="22689" y="178276"/>
                    </a:lnTo>
                    <a:cubicBezTo>
                      <a:pt x="10158" y="178276"/>
                      <a:pt x="0" y="168118"/>
                      <a:pt x="0" y="155587"/>
                    </a:cubicBezTo>
                    <a:lnTo>
                      <a:pt x="0" y="89138"/>
                    </a:lnTo>
                    <a:cubicBezTo>
                      <a:pt x="0" y="39908"/>
                      <a:pt x="39908" y="0"/>
                      <a:pt x="89138" y="0"/>
                    </a:cubicBezTo>
                    <a:lnTo>
                      <a:pt x="107951" y="0"/>
                    </a:lnTo>
                  </a:path>
                </a:pathLst>
              </a:custGeom>
              <a:solidFill>
                <a:srgbClr val="C0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5BE95DE3-837C-A70C-1ECC-4A69865E406B}"/>
                </a:ext>
              </a:extLst>
            </p:cNvPr>
            <p:cNvGrpSpPr/>
            <p:nvPr/>
          </p:nvGrpSpPr>
          <p:grpSpPr>
            <a:xfrm>
              <a:off x="8221082" y="5327081"/>
              <a:ext cx="122904" cy="226486"/>
              <a:chOff x="5146675" y="2893474"/>
              <a:chExt cx="276225" cy="577278"/>
            </a:xfrm>
          </p:grpSpPr>
          <p:sp>
            <p:nvSpPr>
              <p:cNvPr id="665" name="台形 664">
                <a:extLst>
                  <a:ext uri="{FF2B5EF4-FFF2-40B4-BE49-F238E27FC236}">
                    <a16:creationId xmlns:a16="http://schemas.microsoft.com/office/drawing/2014/main" id="{F596EF24-9D4E-6DE9-1477-A60D3A7A0C0A}"/>
                  </a:ext>
                </a:extLst>
              </p:cNvPr>
              <p:cNvSpPr/>
              <p:nvPr/>
            </p:nvSpPr>
            <p:spPr>
              <a:xfrm rot="10800000">
                <a:off x="5239544" y="2893474"/>
                <a:ext cx="87312" cy="415804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6" name="台形 665">
                <a:extLst>
                  <a:ext uri="{FF2B5EF4-FFF2-40B4-BE49-F238E27FC236}">
                    <a16:creationId xmlns:a16="http://schemas.microsoft.com/office/drawing/2014/main" id="{27F8D899-383B-A84B-7430-9605594A2F36}"/>
                  </a:ext>
                </a:extLst>
              </p:cNvPr>
              <p:cNvSpPr/>
              <p:nvPr/>
            </p:nvSpPr>
            <p:spPr>
              <a:xfrm rot="10800000">
                <a:off x="5200650" y="3168186"/>
                <a:ext cx="165100" cy="211834"/>
              </a:xfrm>
              <a:prstGeom prst="trapezoid">
                <a:avLst>
                  <a:gd name="adj" fmla="val 17308"/>
                </a:avLst>
              </a:prstGeom>
              <a:solidFill>
                <a:srgbClr val="C0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667" name="フリーフォーム: 図形 666">
                <a:extLst>
                  <a:ext uri="{FF2B5EF4-FFF2-40B4-BE49-F238E27FC236}">
                    <a16:creationId xmlns:a16="http://schemas.microsoft.com/office/drawing/2014/main" id="{14327EFA-8400-02C4-26B7-C18BD1D5BDA9}"/>
                  </a:ext>
                </a:extLst>
              </p:cNvPr>
              <p:cNvSpPr/>
              <p:nvPr/>
            </p:nvSpPr>
            <p:spPr>
              <a:xfrm>
                <a:off x="5146675" y="3292476"/>
                <a:ext cx="276225" cy="178276"/>
              </a:xfrm>
              <a:custGeom>
                <a:avLst/>
                <a:gdLst>
                  <a:gd name="connsiteX0" fmla="*/ 89138 w 276225"/>
                  <a:gd name="connsiteY0" fmla="*/ 0 h 178276"/>
                  <a:gd name="connsiteX1" fmla="*/ 107951 w 276225"/>
                  <a:gd name="connsiteY1" fmla="*/ 0 h 178276"/>
                  <a:gd name="connsiteX2" fmla="*/ 107951 w 276225"/>
                  <a:gd name="connsiteY2" fmla="*/ 35490 h 178276"/>
                  <a:gd name="connsiteX3" fmla="*/ 115628 w 276225"/>
                  <a:gd name="connsiteY3" fmla="*/ 43167 h 178276"/>
                  <a:gd name="connsiteX4" fmla="*/ 160598 w 276225"/>
                  <a:gd name="connsiteY4" fmla="*/ 43167 h 178276"/>
                  <a:gd name="connsiteX5" fmla="*/ 168275 w 276225"/>
                  <a:gd name="connsiteY5" fmla="*/ 35490 h 178276"/>
                  <a:gd name="connsiteX6" fmla="*/ 168275 w 276225"/>
                  <a:gd name="connsiteY6" fmla="*/ 0 h 178276"/>
                  <a:gd name="connsiteX7" fmla="*/ 187087 w 276225"/>
                  <a:gd name="connsiteY7" fmla="*/ 0 h 178276"/>
                  <a:gd name="connsiteX8" fmla="*/ 276225 w 276225"/>
                  <a:gd name="connsiteY8" fmla="*/ 89138 h 178276"/>
                  <a:gd name="connsiteX9" fmla="*/ 276225 w 276225"/>
                  <a:gd name="connsiteY9" fmla="*/ 155587 h 178276"/>
                  <a:gd name="connsiteX10" fmla="*/ 253536 w 276225"/>
                  <a:gd name="connsiteY10" fmla="*/ 178276 h 178276"/>
                  <a:gd name="connsiteX11" fmla="*/ 22689 w 276225"/>
                  <a:gd name="connsiteY11" fmla="*/ 178276 h 178276"/>
                  <a:gd name="connsiteX12" fmla="*/ 0 w 276225"/>
                  <a:gd name="connsiteY12" fmla="*/ 155587 h 178276"/>
                  <a:gd name="connsiteX13" fmla="*/ 0 w 276225"/>
                  <a:gd name="connsiteY13" fmla="*/ 89138 h 178276"/>
                  <a:gd name="connsiteX14" fmla="*/ 89138 w 276225"/>
                  <a:gd name="connsiteY14" fmla="*/ 0 h 178276"/>
                  <a:gd name="connsiteX0" fmla="*/ 89138 w 276225"/>
                  <a:gd name="connsiteY0" fmla="*/ 0 h 178276"/>
                  <a:gd name="connsiteX1" fmla="*/ 107951 w 276225"/>
                  <a:gd name="connsiteY1" fmla="*/ 0 h 178276"/>
                  <a:gd name="connsiteX2" fmla="*/ 107951 w 276225"/>
                  <a:gd name="connsiteY2" fmla="*/ 35490 h 178276"/>
                  <a:gd name="connsiteX3" fmla="*/ 160598 w 276225"/>
                  <a:gd name="connsiteY3" fmla="*/ 43167 h 178276"/>
                  <a:gd name="connsiteX4" fmla="*/ 168275 w 276225"/>
                  <a:gd name="connsiteY4" fmla="*/ 35490 h 178276"/>
                  <a:gd name="connsiteX5" fmla="*/ 168275 w 276225"/>
                  <a:gd name="connsiteY5" fmla="*/ 0 h 178276"/>
                  <a:gd name="connsiteX6" fmla="*/ 187087 w 276225"/>
                  <a:gd name="connsiteY6" fmla="*/ 0 h 178276"/>
                  <a:gd name="connsiteX7" fmla="*/ 276225 w 276225"/>
                  <a:gd name="connsiteY7" fmla="*/ 89138 h 178276"/>
                  <a:gd name="connsiteX8" fmla="*/ 276225 w 276225"/>
                  <a:gd name="connsiteY8" fmla="*/ 155587 h 178276"/>
                  <a:gd name="connsiteX9" fmla="*/ 253536 w 276225"/>
                  <a:gd name="connsiteY9" fmla="*/ 178276 h 178276"/>
                  <a:gd name="connsiteX10" fmla="*/ 22689 w 276225"/>
                  <a:gd name="connsiteY10" fmla="*/ 178276 h 178276"/>
                  <a:gd name="connsiteX11" fmla="*/ 0 w 276225"/>
                  <a:gd name="connsiteY11" fmla="*/ 155587 h 178276"/>
                  <a:gd name="connsiteX12" fmla="*/ 0 w 276225"/>
                  <a:gd name="connsiteY12" fmla="*/ 89138 h 178276"/>
                  <a:gd name="connsiteX13" fmla="*/ 89138 w 276225"/>
                  <a:gd name="connsiteY13" fmla="*/ 0 h 178276"/>
                  <a:gd name="connsiteX0" fmla="*/ 89138 w 276225"/>
                  <a:gd name="connsiteY0" fmla="*/ 0 h 178276"/>
                  <a:gd name="connsiteX1" fmla="*/ 107951 w 276225"/>
                  <a:gd name="connsiteY1" fmla="*/ 0 h 178276"/>
                  <a:gd name="connsiteX2" fmla="*/ 160598 w 276225"/>
                  <a:gd name="connsiteY2" fmla="*/ 43167 h 178276"/>
                  <a:gd name="connsiteX3" fmla="*/ 168275 w 276225"/>
                  <a:gd name="connsiteY3" fmla="*/ 35490 h 178276"/>
                  <a:gd name="connsiteX4" fmla="*/ 168275 w 276225"/>
                  <a:gd name="connsiteY4" fmla="*/ 0 h 178276"/>
                  <a:gd name="connsiteX5" fmla="*/ 187087 w 276225"/>
                  <a:gd name="connsiteY5" fmla="*/ 0 h 178276"/>
                  <a:gd name="connsiteX6" fmla="*/ 276225 w 276225"/>
                  <a:gd name="connsiteY6" fmla="*/ 89138 h 178276"/>
                  <a:gd name="connsiteX7" fmla="*/ 276225 w 276225"/>
                  <a:gd name="connsiteY7" fmla="*/ 155587 h 178276"/>
                  <a:gd name="connsiteX8" fmla="*/ 253536 w 276225"/>
                  <a:gd name="connsiteY8" fmla="*/ 178276 h 178276"/>
                  <a:gd name="connsiteX9" fmla="*/ 22689 w 276225"/>
                  <a:gd name="connsiteY9" fmla="*/ 178276 h 178276"/>
                  <a:gd name="connsiteX10" fmla="*/ 0 w 276225"/>
                  <a:gd name="connsiteY10" fmla="*/ 155587 h 178276"/>
                  <a:gd name="connsiteX11" fmla="*/ 0 w 276225"/>
                  <a:gd name="connsiteY11" fmla="*/ 89138 h 178276"/>
                  <a:gd name="connsiteX12" fmla="*/ 89138 w 276225"/>
                  <a:gd name="connsiteY12" fmla="*/ 0 h 178276"/>
                  <a:gd name="connsiteX0" fmla="*/ 89138 w 276225"/>
                  <a:gd name="connsiteY0" fmla="*/ 0 h 178276"/>
                  <a:gd name="connsiteX1" fmla="*/ 107951 w 276225"/>
                  <a:gd name="connsiteY1" fmla="*/ 0 h 178276"/>
                  <a:gd name="connsiteX2" fmla="*/ 160598 w 276225"/>
                  <a:gd name="connsiteY2" fmla="*/ 43167 h 178276"/>
                  <a:gd name="connsiteX3" fmla="*/ 168275 w 276225"/>
                  <a:gd name="connsiteY3" fmla="*/ 0 h 178276"/>
                  <a:gd name="connsiteX4" fmla="*/ 187087 w 276225"/>
                  <a:gd name="connsiteY4" fmla="*/ 0 h 178276"/>
                  <a:gd name="connsiteX5" fmla="*/ 276225 w 276225"/>
                  <a:gd name="connsiteY5" fmla="*/ 89138 h 178276"/>
                  <a:gd name="connsiteX6" fmla="*/ 276225 w 276225"/>
                  <a:gd name="connsiteY6" fmla="*/ 155587 h 178276"/>
                  <a:gd name="connsiteX7" fmla="*/ 253536 w 276225"/>
                  <a:gd name="connsiteY7" fmla="*/ 178276 h 178276"/>
                  <a:gd name="connsiteX8" fmla="*/ 22689 w 276225"/>
                  <a:gd name="connsiteY8" fmla="*/ 178276 h 178276"/>
                  <a:gd name="connsiteX9" fmla="*/ 0 w 276225"/>
                  <a:gd name="connsiteY9" fmla="*/ 155587 h 178276"/>
                  <a:gd name="connsiteX10" fmla="*/ 0 w 276225"/>
                  <a:gd name="connsiteY10" fmla="*/ 89138 h 178276"/>
                  <a:gd name="connsiteX11" fmla="*/ 89138 w 276225"/>
                  <a:gd name="connsiteY11" fmla="*/ 0 h 178276"/>
                  <a:gd name="connsiteX0" fmla="*/ 160598 w 276225"/>
                  <a:gd name="connsiteY0" fmla="*/ 43167 h 178276"/>
                  <a:gd name="connsiteX1" fmla="*/ 168275 w 276225"/>
                  <a:gd name="connsiteY1" fmla="*/ 0 h 178276"/>
                  <a:gd name="connsiteX2" fmla="*/ 187087 w 276225"/>
                  <a:gd name="connsiteY2" fmla="*/ 0 h 178276"/>
                  <a:gd name="connsiteX3" fmla="*/ 276225 w 276225"/>
                  <a:gd name="connsiteY3" fmla="*/ 89138 h 178276"/>
                  <a:gd name="connsiteX4" fmla="*/ 276225 w 276225"/>
                  <a:gd name="connsiteY4" fmla="*/ 155587 h 178276"/>
                  <a:gd name="connsiteX5" fmla="*/ 253536 w 276225"/>
                  <a:gd name="connsiteY5" fmla="*/ 178276 h 178276"/>
                  <a:gd name="connsiteX6" fmla="*/ 22689 w 276225"/>
                  <a:gd name="connsiteY6" fmla="*/ 178276 h 178276"/>
                  <a:gd name="connsiteX7" fmla="*/ 0 w 276225"/>
                  <a:gd name="connsiteY7" fmla="*/ 155587 h 178276"/>
                  <a:gd name="connsiteX8" fmla="*/ 0 w 276225"/>
                  <a:gd name="connsiteY8" fmla="*/ 89138 h 178276"/>
                  <a:gd name="connsiteX9" fmla="*/ 89138 w 276225"/>
                  <a:gd name="connsiteY9" fmla="*/ 0 h 178276"/>
                  <a:gd name="connsiteX10" fmla="*/ 107951 w 276225"/>
                  <a:gd name="connsiteY10" fmla="*/ 0 h 178276"/>
                  <a:gd name="connsiteX11" fmla="*/ 252038 w 276225"/>
                  <a:gd name="connsiteY11" fmla="*/ 134607 h 178276"/>
                  <a:gd name="connsiteX0" fmla="*/ 168275 w 276225"/>
                  <a:gd name="connsiteY0" fmla="*/ 0 h 178276"/>
                  <a:gd name="connsiteX1" fmla="*/ 187087 w 276225"/>
                  <a:gd name="connsiteY1" fmla="*/ 0 h 178276"/>
                  <a:gd name="connsiteX2" fmla="*/ 276225 w 276225"/>
                  <a:gd name="connsiteY2" fmla="*/ 89138 h 178276"/>
                  <a:gd name="connsiteX3" fmla="*/ 276225 w 276225"/>
                  <a:gd name="connsiteY3" fmla="*/ 155587 h 178276"/>
                  <a:gd name="connsiteX4" fmla="*/ 253536 w 276225"/>
                  <a:gd name="connsiteY4" fmla="*/ 178276 h 178276"/>
                  <a:gd name="connsiteX5" fmla="*/ 22689 w 276225"/>
                  <a:gd name="connsiteY5" fmla="*/ 178276 h 178276"/>
                  <a:gd name="connsiteX6" fmla="*/ 0 w 276225"/>
                  <a:gd name="connsiteY6" fmla="*/ 155587 h 178276"/>
                  <a:gd name="connsiteX7" fmla="*/ 0 w 276225"/>
                  <a:gd name="connsiteY7" fmla="*/ 89138 h 178276"/>
                  <a:gd name="connsiteX8" fmla="*/ 89138 w 276225"/>
                  <a:gd name="connsiteY8" fmla="*/ 0 h 178276"/>
                  <a:gd name="connsiteX9" fmla="*/ 107951 w 276225"/>
                  <a:gd name="connsiteY9" fmla="*/ 0 h 178276"/>
                  <a:gd name="connsiteX10" fmla="*/ 252038 w 276225"/>
                  <a:gd name="connsiteY10" fmla="*/ 134607 h 178276"/>
                  <a:gd name="connsiteX0" fmla="*/ 168275 w 276225"/>
                  <a:gd name="connsiteY0" fmla="*/ 0 h 178276"/>
                  <a:gd name="connsiteX1" fmla="*/ 187087 w 276225"/>
                  <a:gd name="connsiteY1" fmla="*/ 0 h 178276"/>
                  <a:gd name="connsiteX2" fmla="*/ 276225 w 276225"/>
                  <a:gd name="connsiteY2" fmla="*/ 89138 h 178276"/>
                  <a:gd name="connsiteX3" fmla="*/ 276225 w 276225"/>
                  <a:gd name="connsiteY3" fmla="*/ 155587 h 178276"/>
                  <a:gd name="connsiteX4" fmla="*/ 253536 w 276225"/>
                  <a:gd name="connsiteY4" fmla="*/ 178276 h 178276"/>
                  <a:gd name="connsiteX5" fmla="*/ 22689 w 276225"/>
                  <a:gd name="connsiteY5" fmla="*/ 178276 h 178276"/>
                  <a:gd name="connsiteX6" fmla="*/ 0 w 276225"/>
                  <a:gd name="connsiteY6" fmla="*/ 155587 h 178276"/>
                  <a:gd name="connsiteX7" fmla="*/ 0 w 276225"/>
                  <a:gd name="connsiteY7" fmla="*/ 89138 h 178276"/>
                  <a:gd name="connsiteX8" fmla="*/ 89138 w 276225"/>
                  <a:gd name="connsiteY8" fmla="*/ 0 h 178276"/>
                  <a:gd name="connsiteX9" fmla="*/ 107951 w 276225"/>
                  <a:gd name="connsiteY9" fmla="*/ 0 h 1782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76225" h="178276">
                    <a:moveTo>
                      <a:pt x="168275" y="0"/>
                    </a:moveTo>
                    <a:lnTo>
                      <a:pt x="187087" y="0"/>
                    </a:lnTo>
                    <a:cubicBezTo>
                      <a:pt x="236317" y="0"/>
                      <a:pt x="276225" y="39908"/>
                      <a:pt x="276225" y="89138"/>
                    </a:cubicBezTo>
                    <a:lnTo>
                      <a:pt x="276225" y="155587"/>
                    </a:lnTo>
                    <a:cubicBezTo>
                      <a:pt x="276225" y="168118"/>
                      <a:pt x="266067" y="178276"/>
                      <a:pt x="253536" y="178276"/>
                    </a:cubicBezTo>
                    <a:lnTo>
                      <a:pt x="22689" y="178276"/>
                    </a:lnTo>
                    <a:cubicBezTo>
                      <a:pt x="10158" y="178276"/>
                      <a:pt x="0" y="168118"/>
                      <a:pt x="0" y="155587"/>
                    </a:cubicBezTo>
                    <a:lnTo>
                      <a:pt x="0" y="89138"/>
                    </a:lnTo>
                    <a:cubicBezTo>
                      <a:pt x="0" y="39908"/>
                      <a:pt x="39908" y="0"/>
                      <a:pt x="89138" y="0"/>
                    </a:cubicBezTo>
                    <a:lnTo>
                      <a:pt x="107951" y="0"/>
                    </a:lnTo>
                  </a:path>
                </a:pathLst>
              </a:custGeom>
              <a:solidFill>
                <a:srgbClr val="C0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E98E57DC-399F-7A71-39E0-A655D8D67E66}"/>
                </a:ext>
              </a:extLst>
            </p:cNvPr>
            <p:cNvSpPr/>
            <p:nvPr/>
          </p:nvSpPr>
          <p:spPr>
            <a:xfrm rot="10800000">
              <a:off x="8058217" y="5288607"/>
              <a:ext cx="308713" cy="109386"/>
            </a:xfrm>
            <a:custGeom>
              <a:avLst/>
              <a:gdLst>
                <a:gd name="connsiteX0" fmla="*/ 403225 w 403225"/>
                <a:gd name="connsiteY0" fmla="*/ 222727 h 222727"/>
                <a:gd name="connsiteX1" fmla="*/ 225425 w 403225"/>
                <a:gd name="connsiteY1" fmla="*/ 222727 h 222727"/>
                <a:gd name="connsiteX2" fmla="*/ 177800 w 403225"/>
                <a:gd name="connsiteY2" fmla="*/ 222727 h 222727"/>
                <a:gd name="connsiteX3" fmla="*/ 0 w 403225"/>
                <a:gd name="connsiteY3" fmla="*/ 222727 h 222727"/>
                <a:gd name="connsiteX4" fmla="*/ 49332 w 403225"/>
                <a:gd name="connsiteY4" fmla="*/ 0 h 222727"/>
                <a:gd name="connsiteX5" fmla="*/ 176093 w 403225"/>
                <a:gd name="connsiteY5" fmla="*/ 0 h 222727"/>
                <a:gd name="connsiteX6" fmla="*/ 201613 w 403225"/>
                <a:gd name="connsiteY6" fmla="*/ 115217 h 222727"/>
                <a:gd name="connsiteX7" fmla="*/ 227132 w 403225"/>
                <a:gd name="connsiteY7" fmla="*/ 0 h 222727"/>
                <a:gd name="connsiteX8" fmla="*/ 353893 w 403225"/>
                <a:gd name="connsiteY8" fmla="*/ 0 h 222727"/>
                <a:gd name="connsiteX0" fmla="*/ 403225 w 403225"/>
                <a:gd name="connsiteY0" fmla="*/ 222727 h 222727"/>
                <a:gd name="connsiteX1" fmla="*/ 177800 w 403225"/>
                <a:gd name="connsiteY1" fmla="*/ 222727 h 222727"/>
                <a:gd name="connsiteX2" fmla="*/ 0 w 403225"/>
                <a:gd name="connsiteY2" fmla="*/ 222727 h 222727"/>
                <a:gd name="connsiteX3" fmla="*/ 49332 w 403225"/>
                <a:gd name="connsiteY3" fmla="*/ 0 h 222727"/>
                <a:gd name="connsiteX4" fmla="*/ 176093 w 403225"/>
                <a:gd name="connsiteY4" fmla="*/ 0 h 222727"/>
                <a:gd name="connsiteX5" fmla="*/ 201613 w 403225"/>
                <a:gd name="connsiteY5" fmla="*/ 115217 h 222727"/>
                <a:gd name="connsiteX6" fmla="*/ 227132 w 403225"/>
                <a:gd name="connsiteY6" fmla="*/ 0 h 222727"/>
                <a:gd name="connsiteX7" fmla="*/ 353893 w 403225"/>
                <a:gd name="connsiteY7" fmla="*/ 0 h 222727"/>
                <a:gd name="connsiteX8" fmla="*/ 403225 w 403225"/>
                <a:gd name="connsiteY8" fmla="*/ 222727 h 222727"/>
                <a:gd name="connsiteX0" fmla="*/ 403225 w 403225"/>
                <a:gd name="connsiteY0" fmla="*/ 222727 h 222727"/>
                <a:gd name="connsiteX1" fmla="*/ 0 w 403225"/>
                <a:gd name="connsiteY1" fmla="*/ 222727 h 222727"/>
                <a:gd name="connsiteX2" fmla="*/ 49332 w 403225"/>
                <a:gd name="connsiteY2" fmla="*/ 0 h 222727"/>
                <a:gd name="connsiteX3" fmla="*/ 176093 w 403225"/>
                <a:gd name="connsiteY3" fmla="*/ 0 h 222727"/>
                <a:gd name="connsiteX4" fmla="*/ 201613 w 403225"/>
                <a:gd name="connsiteY4" fmla="*/ 115217 h 222727"/>
                <a:gd name="connsiteX5" fmla="*/ 227132 w 403225"/>
                <a:gd name="connsiteY5" fmla="*/ 0 h 222727"/>
                <a:gd name="connsiteX6" fmla="*/ 353893 w 403225"/>
                <a:gd name="connsiteY6" fmla="*/ 0 h 222727"/>
                <a:gd name="connsiteX7" fmla="*/ 403225 w 403225"/>
                <a:gd name="connsiteY7" fmla="*/ 222727 h 2227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03225" h="222727">
                  <a:moveTo>
                    <a:pt x="403225" y="222727"/>
                  </a:moveTo>
                  <a:lnTo>
                    <a:pt x="0" y="222727"/>
                  </a:lnTo>
                  <a:lnTo>
                    <a:pt x="49332" y="0"/>
                  </a:lnTo>
                  <a:lnTo>
                    <a:pt x="176093" y="0"/>
                  </a:lnTo>
                  <a:lnTo>
                    <a:pt x="201613" y="115217"/>
                  </a:lnTo>
                  <a:lnTo>
                    <a:pt x="227132" y="0"/>
                  </a:lnTo>
                  <a:lnTo>
                    <a:pt x="353893" y="0"/>
                  </a:lnTo>
                  <a:lnTo>
                    <a:pt x="403225" y="222727"/>
                  </a:lnTo>
                  <a:close/>
                </a:path>
              </a:pathLst>
            </a:custGeom>
            <a:solidFill>
              <a:srgbClr val="00206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台形 53">
              <a:extLst>
                <a:ext uri="{FF2B5EF4-FFF2-40B4-BE49-F238E27FC236}">
                  <a16:creationId xmlns:a16="http://schemas.microsoft.com/office/drawing/2014/main" id="{A05F1F49-25A2-3CE6-AF0B-BE0905154ADA}"/>
                </a:ext>
              </a:extLst>
            </p:cNvPr>
            <p:cNvSpPr/>
            <p:nvPr/>
          </p:nvSpPr>
          <p:spPr>
            <a:xfrm rot="13500000">
              <a:off x="7965236" y="5141210"/>
              <a:ext cx="38849" cy="163134"/>
            </a:xfrm>
            <a:prstGeom prst="trapezoid">
              <a:avLst/>
            </a:prstGeom>
            <a:solidFill>
              <a:srgbClr val="FF00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57FA54A1-44DA-B9C8-5E2B-7275D9C70F4C}"/>
                </a:ext>
              </a:extLst>
            </p:cNvPr>
            <p:cNvSpPr/>
            <p:nvPr/>
          </p:nvSpPr>
          <p:spPr>
            <a:xfrm>
              <a:off x="7967418" y="5056591"/>
              <a:ext cx="490274" cy="246120"/>
            </a:xfrm>
            <a:custGeom>
              <a:avLst/>
              <a:gdLst>
                <a:gd name="connsiteX0" fmla="*/ 197632 w 640370"/>
                <a:gd name="connsiteY0" fmla="*/ 0 h 321469"/>
                <a:gd name="connsiteX1" fmla="*/ 442790 w 640370"/>
                <a:gd name="connsiteY1" fmla="*/ 0 h 321469"/>
                <a:gd name="connsiteX2" fmla="*/ 498113 w 640370"/>
                <a:gd name="connsiteY2" fmla="*/ 22916 h 321469"/>
                <a:gd name="connsiteX3" fmla="*/ 498262 w 640370"/>
                <a:gd name="connsiteY3" fmla="*/ 23136 h 321469"/>
                <a:gd name="connsiteX4" fmla="*/ 499130 w 640370"/>
                <a:gd name="connsiteY4" fmla="*/ 23496 h 321469"/>
                <a:gd name="connsiteX5" fmla="*/ 640370 w 640370"/>
                <a:gd name="connsiteY5" fmla="*/ 164736 h 321469"/>
                <a:gd name="connsiteX6" fmla="*/ 567967 w 640370"/>
                <a:gd name="connsiteY6" fmla="*/ 237138 h 321469"/>
                <a:gd name="connsiteX7" fmla="*/ 521029 w 640370"/>
                <a:gd name="connsiteY7" fmla="*/ 190201 h 321469"/>
                <a:gd name="connsiteX8" fmla="*/ 521029 w 640370"/>
                <a:gd name="connsiteY8" fmla="*/ 321469 h 321469"/>
                <a:gd name="connsiteX9" fmla="*/ 119393 w 640370"/>
                <a:gd name="connsiteY9" fmla="*/ 321469 h 321469"/>
                <a:gd name="connsiteX10" fmla="*/ 119393 w 640370"/>
                <a:gd name="connsiteY10" fmla="*/ 190149 h 321469"/>
                <a:gd name="connsiteX11" fmla="*/ 72403 w 640370"/>
                <a:gd name="connsiteY11" fmla="*/ 237138 h 321469"/>
                <a:gd name="connsiteX12" fmla="*/ 0 w 640370"/>
                <a:gd name="connsiteY12" fmla="*/ 164736 h 321469"/>
                <a:gd name="connsiteX13" fmla="*/ 141240 w 640370"/>
                <a:gd name="connsiteY13" fmla="*/ 23496 h 321469"/>
                <a:gd name="connsiteX14" fmla="*/ 142181 w 640370"/>
                <a:gd name="connsiteY14" fmla="*/ 23106 h 321469"/>
                <a:gd name="connsiteX15" fmla="*/ 142309 w 640370"/>
                <a:gd name="connsiteY15" fmla="*/ 22916 h 321469"/>
                <a:gd name="connsiteX16" fmla="*/ 197632 w 640370"/>
                <a:gd name="connsiteY16" fmla="*/ 0 h 321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40370" h="321469">
                  <a:moveTo>
                    <a:pt x="197632" y="0"/>
                  </a:moveTo>
                  <a:lnTo>
                    <a:pt x="442790" y="0"/>
                  </a:lnTo>
                  <a:cubicBezTo>
                    <a:pt x="464395" y="0"/>
                    <a:pt x="483955" y="8757"/>
                    <a:pt x="498113" y="22916"/>
                  </a:cubicBezTo>
                  <a:lnTo>
                    <a:pt x="498262" y="23136"/>
                  </a:lnTo>
                  <a:lnTo>
                    <a:pt x="499130" y="23496"/>
                  </a:lnTo>
                  <a:lnTo>
                    <a:pt x="640370" y="164736"/>
                  </a:lnTo>
                  <a:lnTo>
                    <a:pt x="567967" y="237138"/>
                  </a:lnTo>
                  <a:lnTo>
                    <a:pt x="521029" y="190201"/>
                  </a:lnTo>
                  <a:lnTo>
                    <a:pt x="521029" y="321469"/>
                  </a:lnTo>
                  <a:lnTo>
                    <a:pt x="119393" y="321469"/>
                  </a:lnTo>
                  <a:lnTo>
                    <a:pt x="119393" y="190149"/>
                  </a:lnTo>
                  <a:lnTo>
                    <a:pt x="72403" y="237138"/>
                  </a:lnTo>
                  <a:lnTo>
                    <a:pt x="0" y="164736"/>
                  </a:lnTo>
                  <a:lnTo>
                    <a:pt x="141240" y="23496"/>
                  </a:lnTo>
                  <a:lnTo>
                    <a:pt x="142181" y="23106"/>
                  </a:lnTo>
                  <a:lnTo>
                    <a:pt x="142309" y="22916"/>
                  </a:lnTo>
                  <a:cubicBezTo>
                    <a:pt x="156468" y="8757"/>
                    <a:pt x="176027" y="0"/>
                    <a:pt x="197632" y="0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4F2C695F-CAE3-E4F3-B062-DD4D9F3739D4}"/>
                </a:ext>
              </a:extLst>
            </p:cNvPr>
            <p:cNvGrpSpPr/>
            <p:nvPr/>
          </p:nvGrpSpPr>
          <p:grpSpPr>
            <a:xfrm>
              <a:off x="7295390" y="5056591"/>
              <a:ext cx="560821" cy="496975"/>
              <a:chOff x="5445709" y="4203669"/>
              <a:chExt cx="732515" cy="649123"/>
            </a:xfrm>
          </p:grpSpPr>
          <p:sp>
            <p:nvSpPr>
              <p:cNvPr id="194" name="台形 193">
                <a:extLst>
                  <a:ext uri="{FF2B5EF4-FFF2-40B4-BE49-F238E27FC236}">
                    <a16:creationId xmlns:a16="http://schemas.microsoft.com/office/drawing/2014/main" id="{23F8C6E6-AF53-2B50-301B-59A789F6420E}"/>
                  </a:ext>
                </a:extLst>
              </p:cNvPr>
              <p:cNvSpPr/>
              <p:nvPr/>
            </p:nvSpPr>
            <p:spPr>
              <a:xfrm rot="8100000" flipH="1">
                <a:off x="6127482" y="4314195"/>
                <a:ext cx="50742" cy="213077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96" name="グループ化 195">
                <a:extLst>
                  <a:ext uri="{FF2B5EF4-FFF2-40B4-BE49-F238E27FC236}">
                    <a16:creationId xmlns:a16="http://schemas.microsoft.com/office/drawing/2014/main" id="{BF31E6A6-EC8C-1695-C9DF-F7128D0A8793}"/>
                  </a:ext>
                </a:extLst>
              </p:cNvPr>
              <p:cNvGrpSpPr/>
              <p:nvPr/>
            </p:nvGrpSpPr>
            <p:grpSpPr>
              <a:xfrm>
                <a:off x="5677693" y="4556968"/>
                <a:ext cx="160531" cy="295824"/>
                <a:chOff x="5146675" y="2893474"/>
                <a:chExt cx="276225" cy="577278"/>
              </a:xfrm>
            </p:grpSpPr>
            <p:sp>
              <p:nvSpPr>
                <p:cNvPr id="207" name="台形 206">
                  <a:extLst>
                    <a:ext uri="{FF2B5EF4-FFF2-40B4-BE49-F238E27FC236}">
                      <a16:creationId xmlns:a16="http://schemas.microsoft.com/office/drawing/2014/main" id="{00452389-577C-5BBC-0F33-9ED956125E8C}"/>
                    </a:ext>
                  </a:extLst>
                </p:cNvPr>
                <p:cNvSpPr/>
                <p:nvPr/>
              </p:nvSpPr>
              <p:spPr>
                <a:xfrm rot="10800000">
                  <a:off x="5239544" y="2893474"/>
                  <a:ext cx="87312" cy="415804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8" name="台形 207">
                  <a:extLst>
                    <a:ext uri="{FF2B5EF4-FFF2-40B4-BE49-F238E27FC236}">
                      <a16:creationId xmlns:a16="http://schemas.microsoft.com/office/drawing/2014/main" id="{A03319BB-DD5F-6805-8257-B0E53901677D}"/>
                    </a:ext>
                  </a:extLst>
                </p:cNvPr>
                <p:cNvSpPr/>
                <p:nvPr/>
              </p:nvSpPr>
              <p:spPr>
                <a:xfrm rot="10800000">
                  <a:off x="5200650" y="3168186"/>
                  <a:ext cx="165100" cy="211834"/>
                </a:xfrm>
                <a:prstGeom prst="trapezoid">
                  <a:avLst>
                    <a:gd name="adj" fmla="val 17308"/>
                  </a:avLst>
                </a:pr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0" name="フリーフォーム: 図形 209">
                  <a:extLst>
                    <a:ext uri="{FF2B5EF4-FFF2-40B4-BE49-F238E27FC236}">
                      <a16:creationId xmlns:a16="http://schemas.microsoft.com/office/drawing/2014/main" id="{35820440-DB0D-4BAE-3DBC-85BBDB448F15}"/>
                    </a:ext>
                  </a:extLst>
                </p:cNvPr>
                <p:cNvSpPr/>
                <p:nvPr/>
              </p:nvSpPr>
              <p:spPr>
                <a:xfrm>
                  <a:off x="5146675" y="3292476"/>
                  <a:ext cx="276225" cy="178276"/>
                </a:xfrm>
                <a:custGeom>
                  <a:avLst/>
                  <a:gdLst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15628 w 276225"/>
                    <a:gd name="connsiteY3" fmla="*/ 43167 h 178276"/>
                    <a:gd name="connsiteX4" fmla="*/ 160598 w 276225"/>
                    <a:gd name="connsiteY4" fmla="*/ 43167 h 178276"/>
                    <a:gd name="connsiteX5" fmla="*/ 168275 w 276225"/>
                    <a:gd name="connsiteY5" fmla="*/ 35490 h 178276"/>
                    <a:gd name="connsiteX6" fmla="*/ 168275 w 276225"/>
                    <a:gd name="connsiteY6" fmla="*/ 0 h 178276"/>
                    <a:gd name="connsiteX7" fmla="*/ 187087 w 276225"/>
                    <a:gd name="connsiteY7" fmla="*/ 0 h 178276"/>
                    <a:gd name="connsiteX8" fmla="*/ 276225 w 276225"/>
                    <a:gd name="connsiteY8" fmla="*/ 89138 h 178276"/>
                    <a:gd name="connsiteX9" fmla="*/ 276225 w 276225"/>
                    <a:gd name="connsiteY9" fmla="*/ 155587 h 178276"/>
                    <a:gd name="connsiteX10" fmla="*/ 253536 w 276225"/>
                    <a:gd name="connsiteY10" fmla="*/ 178276 h 178276"/>
                    <a:gd name="connsiteX11" fmla="*/ 22689 w 276225"/>
                    <a:gd name="connsiteY11" fmla="*/ 178276 h 178276"/>
                    <a:gd name="connsiteX12" fmla="*/ 0 w 276225"/>
                    <a:gd name="connsiteY12" fmla="*/ 155587 h 178276"/>
                    <a:gd name="connsiteX13" fmla="*/ 0 w 276225"/>
                    <a:gd name="connsiteY13" fmla="*/ 89138 h 178276"/>
                    <a:gd name="connsiteX14" fmla="*/ 89138 w 276225"/>
                    <a:gd name="connsiteY14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60598 w 276225"/>
                    <a:gd name="connsiteY3" fmla="*/ 43167 h 178276"/>
                    <a:gd name="connsiteX4" fmla="*/ 168275 w 276225"/>
                    <a:gd name="connsiteY4" fmla="*/ 35490 h 178276"/>
                    <a:gd name="connsiteX5" fmla="*/ 168275 w 276225"/>
                    <a:gd name="connsiteY5" fmla="*/ 0 h 178276"/>
                    <a:gd name="connsiteX6" fmla="*/ 187087 w 276225"/>
                    <a:gd name="connsiteY6" fmla="*/ 0 h 178276"/>
                    <a:gd name="connsiteX7" fmla="*/ 276225 w 276225"/>
                    <a:gd name="connsiteY7" fmla="*/ 89138 h 178276"/>
                    <a:gd name="connsiteX8" fmla="*/ 276225 w 276225"/>
                    <a:gd name="connsiteY8" fmla="*/ 155587 h 178276"/>
                    <a:gd name="connsiteX9" fmla="*/ 253536 w 276225"/>
                    <a:gd name="connsiteY9" fmla="*/ 178276 h 178276"/>
                    <a:gd name="connsiteX10" fmla="*/ 22689 w 276225"/>
                    <a:gd name="connsiteY10" fmla="*/ 178276 h 178276"/>
                    <a:gd name="connsiteX11" fmla="*/ 0 w 276225"/>
                    <a:gd name="connsiteY11" fmla="*/ 155587 h 178276"/>
                    <a:gd name="connsiteX12" fmla="*/ 0 w 276225"/>
                    <a:gd name="connsiteY12" fmla="*/ 89138 h 178276"/>
                    <a:gd name="connsiteX13" fmla="*/ 89138 w 276225"/>
                    <a:gd name="connsiteY13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35490 h 178276"/>
                    <a:gd name="connsiteX4" fmla="*/ 168275 w 276225"/>
                    <a:gd name="connsiteY4" fmla="*/ 0 h 178276"/>
                    <a:gd name="connsiteX5" fmla="*/ 187087 w 276225"/>
                    <a:gd name="connsiteY5" fmla="*/ 0 h 178276"/>
                    <a:gd name="connsiteX6" fmla="*/ 276225 w 276225"/>
                    <a:gd name="connsiteY6" fmla="*/ 89138 h 178276"/>
                    <a:gd name="connsiteX7" fmla="*/ 276225 w 276225"/>
                    <a:gd name="connsiteY7" fmla="*/ 155587 h 178276"/>
                    <a:gd name="connsiteX8" fmla="*/ 253536 w 276225"/>
                    <a:gd name="connsiteY8" fmla="*/ 178276 h 178276"/>
                    <a:gd name="connsiteX9" fmla="*/ 22689 w 276225"/>
                    <a:gd name="connsiteY9" fmla="*/ 178276 h 178276"/>
                    <a:gd name="connsiteX10" fmla="*/ 0 w 276225"/>
                    <a:gd name="connsiteY10" fmla="*/ 155587 h 178276"/>
                    <a:gd name="connsiteX11" fmla="*/ 0 w 276225"/>
                    <a:gd name="connsiteY11" fmla="*/ 89138 h 178276"/>
                    <a:gd name="connsiteX12" fmla="*/ 89138 w 276225"/>
                    <a:gd name="connsiteY12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0 h 178276"/>
                    <a:gd name="connsiteX4" fmla="*/ 187087 w 276225"/>
                    <a:gd name="connsiteY4" fmla="*/ 0 h 178276"/>
                    <a:gd name="connsiteX5" fmla="*/ 276225 w 276225"/>
                    <a:gd name="connsiteY5" fmla="*/ 89138 h 178276"/>
                    <a:gd name="connsiteX6" fmla="*/ 276225 w 276225"/>
                    <a:gd name="connsiteY6" fmla="*/ 155587 h 178276"/>
                    <a:gd name="connsiteX7" fmla="*/ 253536 w 276225"/>
                    <a:gd name="connsiteY7" fmla="*/ 178276 h 178276"/>
                    <a:gd name="connsiteX8" fmla="*/ 22689 w 276225"/>
                    <a:gd name="connsiteY8" fmla="*/ 178276 h 178276"/>
                    <a:gd name="connsiteX9" fmla="*/ 0 w 276225"/>
                    <a:gd name="connsiteY9" fmla="*/ 155587 h 178276"/>
                    <a:gd name="connsiteX10" fmla="*/ 0 w 276225"/>
                    <a:gd name="connsiteY10" fmla="*/ 89138 h 178276"/>
                    <a:gd name="connsiteX11" fmla="*/ 89138 w 276225"/>
                    <a:gd name="connsiteY11" fmla="*/ 0 h 178276"/>
                    <a:gd name="connsiteX0" fmla="*/ 160598 w 276225"/>
                    <a:gd name="connsiteY0" fmla="*/ 43167 h 178276"/>
                    <a:gd name="connsiteX1" fmla="*/ 168275 w 276225"/>
                    <a:gd name="connsiteY1" fmla="*/ 0 h 178276"/>
                    <a:gd name="connsiteX2" fmla="*/ 187087 w 276225"/>
                    <a:gd name="connsiteY2" fmla="*/ 0 h 178276"/>
                    <a:gd name="connsiteX3" fmla="*/ 276225 w 276225"/>
                    <a:gd name="connsiteY3" fmla="*/ 89138 h 178276"/>
                    <a:gd name="connsiteX4" fmla="*/ 276225 w 276225"/>
                    <a:gd name="connsiteY4" fmla="*/ 155587 h 178276"/>
                    <a:gd name="connsiteX5" fmla="*/ 253536 w 276225"/>
                    <a:gd name="connsiteY5" fmla="*/ 178276 h 178276"/>
                    <a:gd name="connsiteX6" fmla="*/ 22689 w 276225"/>
                    <a:gd name="connsiteY6" fmla="*/ 178276 h 178276"/>
                    <a:gd name="connsiteX7" fmla="*/ 0 w 276225"/>
                    <a:gd name="connsiteY7" fmla="*/ 155587 h 178276"/>
                    <a:gd name="connsiteX8" fmla="*/ 0 w 276225"/>
                    <a:gd name="connsiteY8" fmla="*/ 89138 h 178276"/>
                    <a:gd name="connsiteX9" fmla="*/ 89138 w 276225"/>
                    <a:gd name="connsiteY9" fmla="*/ 0 h 178276"/>
                    <a:gd name="connsiteX10" fmla="*/ 107951 w 276225"/>
                    <a:gd name="connsiteY10" fmla="*/ 0 h 178276"/>
                    <a:gd name="connsiteX11" fmla="*/ 252038 w 276225"/>
                    <a:gd name="connsiteY11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  <a:gd name="connsiteX10" fmla="*/ 252038 w 276225"/>
                    <a:gd name="connsiteY10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76225" h="178276">
                      <a:moveTo>
                        <a:pt x="168275" y="0"/>
                      </a:moveTo>
                      <a:lnTo>
                        <a:pt x="187087" y="0"/>
                      </a:lnTo>
                      <a:cubicBezTo>
                        <a:pt x="236317" y="0"/>
                        <a:pt x="276225" y="39908"/>
                        <a:pt x="276225" y="89138"/>
                      </a:cubicBezTo>
                      <a:lnTo>
                        <a:pt x="276225" y="155587"/>
                      </a:lnTo>
                      <a:cubicBezTo>
                        <a:pt x="276225" y="168118"/>
                        <a:pt x="266067" y="178276"/>
                        <a:pt x="253536" y="178276"/>
                      </a:cubicBezTo>
                      <a:lnTo>
                        <a:pt x="22689" y="178276"/>
                      </a:lnTo>
                      <a:cubicBezTo>
                        <a:pt x="10158" y="178276"/>
                        <a:pt x="0" y="168118"/>
                        <a:pt x="0" y="155587"/>
                      </a:cubicBezTo>
                      <a:lnTo>
                        <a:pt x="0" y="89138"/>
                      </a:lnTo>
                      <a:cubicBezTo>
                        <a:pt x="0" y="39908"/>
                        <a:pt x="39908" y="0"/>
                        <a:pt x="89138" y="0"/>
                      </a:cubicBezTo>
                      <a:lnTo>
                        <a:pt x="107951" y="0"/>
                      </a:lnTo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7" name="グループ化 196">
                <a:extLst>
                  <a:ext uri="{FF2B5EF4-FFF2-40B4-BE49-F238E27FC236}">
                    <a16:creationId xmlns:a16="http://schemas.microsoft.com/office/drawing/2014/main" id="{F47B1B9A-C090-1BCD-E296-4A0D9BF2EB25}"/>
                  </a:ext>
                </a:extLst>
              </p:cNvPr>
              <p:cNvGrpSpPr/>
              <p:nvPr/>
            </p:nvGrpSpPr>
            <p:grpSpPr>
              <a:xfrm>
                <a:off x="5861050" y="4556968"/>
                <a:ext cx="160531" cy="295824"/>
                <a:chOff x="5146675" y="2893474"/>
                <a:chExt cx="276225" cy="577278"/>
              </a:xfrm>
            </p:grpSpPr>
            <p:sp>
              <p:nvSpPr>
                <p:cNvPr id="203" name="台形 202">
                  <a:extLst>
                    <a:ext uri="{FF2B5EF4-FFF2-40B4-BE49-F238E27FC236}">
                      <a16:creationId xmlns:a16="http://schemas.microsoft.com/office/drawing/2014/main" id="{45560215-0568-951F-84DA-95240C0038A0}"/>
                    </a:ext>
                  </a:extLst>
                </p:cNvPr>
                <p:cNvSpPr/>
                <p:nvPr/>
              </p:nvSpPr>
              <p:spPr>
                <a:xfrm rot="10800000">
                  <a:off x="5239544" y="2893474"/>
                  <a:ext cx="87312" cy="415804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" name="台形 203">
                  <a:extLst>
                    <a:ext uri="{FF2B5EF4-FFF2-40B4-BE49-F238E27FC236}">
                      <a16:creationId xmlns:a16="http://schemas.microsoft.com/office/drawing/2014/main" id="{A02F6806-7E6C-D5BF-D875-C8E4D120FF78}"/>
                    </a:ext>
                  </a:extLst>
                </p:cNvPr>
                <p:cNvSpPr/>
                <p:nvPr/>
              </p:nvSpPr>
              <p:spPr>
                <a:xfrm rot="10800000">
                  <a:off x="5200650" y="3168186"/>
                  <a:ext cx="165100" cy="211834"/>
                </a:xfrm>
                <a:prstGeom prst="trapezoid">
                  <a:avLst>
                    <a:gd name="adj" fmla="val 17308"/>
                  </a:avLst>
                </a:pr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206" name="フリーフォーム: 図形 205">
                  <a:extLst>
                    <a:ext uri="{FF2B5EF4-FFF2-40B4-BE49-F238E27FC236}">
                      <a16:creationId xmlns:a16="http://schemas.microsoft.com/office/drawing/2014/main" id="{71A4A57C-F536-B5A0-C582-82245E93B1E2}"/>
                    </a:ext>
                  </a:extLst>
                </p:cNvPr>
                <p:cNvSpPr/>
                <p:nvPr/>
              </p:nvSpPr>
              <p:spPr>
                <a:xfrm>
                  <a:off x="5146675" y="3292476"/>
                  <a:ext cx="276225" cy="178276"/>
                </a:xfrm>
                <a:custGeom>
                  <a:avLst/>
                  <a:gdLst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15628 w 276225"/>
                    <a:gd name="connsiteY3" fmla="*/ 43167 h 178276"/>
                    <a:gd name="connsiteX4" fmla="*/ 160598 w 276225"/>
                    <a:gd name="connsiteY4" fmla="*/ 43167 h 178276"/>
                    <a:gd name="connsiteX5" fmla="*/ 168275 w 276225"/>
                    <a:gd name="connsiteY5" fmla="*/ 35490 h 178276"/>
                    <a:gd name="connsiteX6" fmla="*/ 168275 w 276225"/>
                    <a:gd name="connsiteY6" fmla="*/ 0 h 178276"/>
                    <a:gd name="connsiteX7" fmla="*/ 187087 w 276225"/>
                    <a:gd name="connsiteY7" fmla="*/ 0 h 178276"/>
                    <a:gd name="connsiteX8" fmla="*/ 276225 w 276225"/>
                    <a:gd name="connsiteY8" fmla="*/ 89138 h 178276"/>
                    <a:gd name="connsiteX9" fmla="*/ 276225 w 276225"/>
                    <a:gd name="connsiteY9" fmla="*/ 155587 h 178276"/>
                    <a:gd name="connsiteX10" fmla="*/ 253536 w 276225"/>
                    <a:gd name="connsiteY10" fmla="*/ 178276 h 178276"/>
                    <a:gd name="connsiteX11" fmla="*/ 22689 w 276225"/>
                    <a:gd name="connsiteY11" fmla="*/ 178276 h 178276"/>
                    <a:gd name="connsiteX12" fmla="*/ 0 w 276225"/>
                    <a:gd name="connsiteY12" fmla="*/ 155587 h 178276"/>
                    <a:gd name="connsiteX13" fmla="*/ 0 w 276225"/>
                    <a:gd name="connsiteY13" fmla="*/ 89138 h 178276"/>
                    <a:gd name="connsiteX14" fmla="*/ 89138 w 276225"/>
                    <a:gd name="connsiteY14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60598 w 276225"/>
                    <a:gd name="connsiteY3" fmla="*/ 43167 h 178276"/>
                    <a:gd name="connsiteX4" fmla="*/ 168275 w 276225"/>
                    <a:gd name="connsiteY4" fmla="*/ 35490 h 178276"/>
                    <a:gd name="connsiteX5" fmla="*/ 168275 w 276225"/>
                    <a:gd name="connsiteY5" fmla="*/ 0 h 178276"/>
                    <a:gd name="connsiteX6" fmla="*/ 187087 w 276225"/>
                    <a:gd name="connsiteY6" fmla="*/ 0 h 178276"/>
                    <a:gd name="connsiteX7" fmla="*/ 276225 w 276225"/>
                    <a:gd name="connsiteY7" fmla="*/ 89138 h 178276"/>
                    <a:gd name="connsiteX8" fmla="*/ 276225 w 276225"/>
                    <a:gd name="connsiteY8" fmla="*/ 155587 h 178276"/>
                    <a:gd name="connsiteX9" fmla="*/ 253536 w 276225"/>
                    <a:gd name="connsiteY9" fmla="*/ 178276 h 178276"/>
                    <a:gd name="connsiteX10" fmla="*/ 22689 w 276225"/>
                    <a:gd name="connsiteY10" fmla="*/ 178276 h 178276"/>
                    <a:gd name="connsiteX11" fmla="*/ 0 w 276225"/>
                    <a:gd name="connsiteY11" fmla="*/ 155587 h 178276"/>
                    <a:gd name="connsiteX12" fmla="*/ 0 w 276225"/>
                    <a:gd name="connsiteY12" fmla="*/ 89138 h 178276"/>
                    <a:gd name="connsiteX13" fmla="*/ 89138 w 276225"/>
                    <a:gd name="connsiteY13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35490 h 178276"/>
                    <a:gd name="connsiteX4" fmla="*/ 168275 w 276225"/>
                    <a:gd name="connsiteY4" fmla="*/ 0 h 178276"/>
                    <a:gd name="connsiteX5" fmla="*/ 187087 w 276225"/>
                    <a:gd name="connsiteY5" fmla="*/ 0 h 178276"/>
                    <a:gd name="connsiteX6" fmla="*/ 276225 w 276225"/>
                    <a:gd name="connsiteY6" fmla="*/ 89138 h 178276"/>
                    <a:gd name="connsiteX7" fmla="*/ 276225 w 276225"/>
                    <a:gd name="connsiteY7" fmla="*/ 155587 h 178276"/>
                    <a:gd name="connsiteX8" fmla="*/ 253536 w 276225"/>
                    <a:gd name="connsiteY8" fmla="*/ 178276 h 178276"/>
                    <a:gd name="connsiteX9" fmla="*/ 22689 w 276225"/>
                    <a:gd name="connsiteY9" fmla="*/ 178276 h 178276"/>
                    <a:gd name="connsiteX10" fmla="*/ 0 w 276225"/>
                    <a:gd name="connsiteY10" fmla="*/ 155587 h 178276"/>
                    <a:gd name="connsiteX11" fmla="*/ 0 w 276225"/>
                    <a:gd name="connsiteY11" fmla="*/ 89138 h 178276"/>
                    <a:gd name="connsiteX12" fmla="*/ 89138 w 276225"/>
                    <a:gd name="connsiteY12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0 h 178276"/>
                    <a:gd name="connsiteX4" fmla="*/ 187087 w 276225"/>
                    <a:gd name="connsiteY4" fmla="*/ 0 h 178276"/>
                    <a:gd name="connsiteX5" fmla="*/ 276225 w 276225"/>
                    <a:gd name="connsiteY5" fmla="*/ 89138 h 178276"/>
                    <a:gd name="connsiteX6" fmla="*/ 276225 w 276225"/>
                    <a:gd name="connsiteY6" fmla="*/ 155587 h 178276"/>
                    <a:gd name="connsiteX7" fmla="*/ 253536 w 276225"/>
                    <a:gd name="connsiteY7" fmla="*/ 178276 h 178276"/>
                    <a:gd name="connsiteX8" fmla="*/ 22689 w 276225"/>
                    <a:gd name="connsiteY8" fmla="*/ 178276 h 178276"/>
                    <a:gd name="connsiteX9" fmla="*/ 0 w 276225"/>
                    <a:gd name="connsiteY9" fmla="*/ 155587 h 178276"/>
                    <a:gd name="connsiteX10" fmla="*/ 0 w 276225"/>
                    <a:gd name="connsiteY10" fmla="*/ 89138 h 178276"/>
                    <a:gd name="connsiteX11" fmla="*/ 89138 w 276225"/>
                    <a:gd name="connsiteY11" fmla="*/ 0 h 178276"/>
                    <a:gd name="connsiteX0" fmla="*/ 160598 w 276225"/>
                    <a:gd name="connsiteY0" fmla="*/ 43167 h 178276"/>
                    <a:gd name="connsiteX1" fmla="*/ 168275 w 276225"/>
                    <a:gd name="connsiteY1" fmla="*/ 0 h 178276"/>
                    <a:gd name="connsiteX2" fmla="*/ 187087 w 276225"/>
                    <a:gd name="connsiteY2" fmla="*/ 0 h 178276"/>
                    <a:gd name="connsiteX3" fmla="*/ 276225 w 276225"/>
                    <a:gd name="connsiteY3" fmla="*/ 89138 h 178276"/>
                    <a:gd name="connsiteX4" fmla="*/ 276225 w 276225"/>
                    <a:gd name="connsiteY4" fmla="*/ 155587 h 178276"/>
                    <a:gd name="connsiteX5" fmla="*/ 253536 w 276225"/>
                    <a:gd name="connsiteY5" fmla="*/ 178276 h 178276"/>
                    <a:gd name="connsiteX6" fmla="*/ 22689 w 276225"/>
                    <a:gd name="connsiteY6" fmla="*/ 178276 h 178276"/>
                    <a:gd name="connsiteX7" fmla="*/ 0 w 276225"/>
                    <a:gd name="connsiteY7" fmla="*/ 155587 h 178276"/>
                    <a:gd name="connsiteX8" fmla="*/ 0 w 276225"/>
                    <a:gd name="connsiteY8" fmla="*/ 89138 h 178276"/>
                    <a:gd name="connsiteX9" fmla="*/ 89138 w 276225"/>
                    <a:gd name="connsiteY9" fmla="*/ 0 h 178276"/>
                    <a:gd name="connsiteX10" fmla="*/ 107951 w 276225"/>
                    <a:gd name="connsiteY10" fmla="*/ 0 h 178276"/>
                    <a:gd name="connsiteX11" fmla="*/ 252038 w 276225"/>
                    <a:gd name="connsiteY11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  <a:gd name="connsiteX10" fmla="*/ 252038 w 276225"/>
                    <a:gd name="connsiteY10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76225" h="178276">
                      <a:moveTo>
                        <a:pt x="168275" y="0"/>
                      </a:moveTo>
                      <a:lnTo>
                        <a:pt x="187087" y="0"/>
                      </a:lnTo>
                      <a:cubicBezTo>
                        <a:pt x="236317" y="0"/>
                        <a:pt x="276225" y="39908"/>
                        <a:pt x="276225" y="89138"/>
                      </a:cubicBezTo>
                      <a:lnTo>
                        <a:pt x="276225" y="155587"/>
                      </a:lnTo>
                      <a:cubicBezTo>
                        <a:pt x="276225" y="168118"/>
                        <a:pt x="266067" y="178276"/>
                        <a:pt x="253536" y="178276"/>
                      </a:cubicBezTo>
                      <a:lnTo>
                        <a:pt x="22689" y="178276"/>
                      </a:lnTo>
                      <a:cubicBezTo>
                        <a:pt x="10158" y="178276"/>
                        <a:pt x="0" y="168118"/>
                        <a:pt x="0" y="155587"/>
                      </a:cubicBezTo>
                      <a:lnTo>
                        <a:pt x="0" y="89138"/>
                      </a:lnTo>
                      <a:cubicBezTo>
                        <a:pt x="0" y="39908"/>
                        <a:pt x="39908" y="0"/>
                        <a:pt x="89138" y="0"/>
                      </a:cubicBezTo>
                      <a:lnTo>
                        <a:pt x="107951" y="0"/>
                      </a:lnTo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99" name="フリーフォーム: 図形 198">
                <a:extLst>
                  <a:ext uri="{FF2B5EF4-FFF2-40B4-BE49-F238E27FC236}">
                    <a16:creationId xmlns:a16="http://schemas.microsoft.com/office/drawing/2014/main" id="{D69C52A5-DB55-EECB-7079-499904E42089}"/>
                  </a:ext>
                </a:extLst>
              </p:cNvPr>
              <p:cNvSpPr/>
              <p:nvPr/>
            </p:nvSpPr>
            <p:spPr>
              <a:xfrm rot="10800000">
                <a:off x="5648324" y="4506716"/>
                <a:ext cx="403225" cy="142874"/>
              </a:xfrm>
              <a:custGeom>
                <a:avLst/>
                <a:gdLst>
                  <a:gd name="connsiteX0" fmla="*/ 403225 w 403225"/>
                  <a:gd name="connsiteY0" fmla="*/ 222727 h 222727"/>
                  <a:gd name="connsiteX1" fmla="*/ 225425 w 403225"/>
                  <a:gd name="connsiteY1" fmla="*/ 222727 h 222727"/>
                  <a:gd name="connsiteX2" fmla="*/ 177800 w 403225"/>
                  <a:gd name="connsiteY2" fmla="*/ 222727 h 222727"/>
                  <a:gd name="connsiteX3" fmla="*/ 0 w 403225"/>
                  <a:gd name="connsiteY3" fmla="*/ 222727 h 222727"/>
                  <a:gd name="connsiteX4" fmla="*/ 49332 w 403225"/>
                  <a:gd name="connsiteY4" fmla="*/ 0 h 222727"/>
                  <a:gd name="connsiteX5" fmla="*/ 176093 w 403225"/>
                  <a:gd name="connsiteY5" fmla="*/ 0 h 222727"/>
                  <a:gd name="connsiteX6" fmla="*/ 201613 w 403225"/>
                  <a:gd name="connsiteY6" fmla="*/ 115217 h 222727"/>
                  <a:gd name="connsiteX7" fmla="*/ 227132 w 403225"/>
                  <a:gd name="connsiteY7" fmla="*/ 0 h 222727"/>
                  <a:gd name="connsiteX8" fmla="*/ 353893 w 403225"/>
                  <a:gd name="connsiteY8" fmla="*/ 0 h 222727"/>
                  <a:gd name="connsiteX0" fmla="*/ 403225 w 403225"/>
                  <a:gd name="connsiteY0" fmla="*/ 222727 h 222727"/>
                  <a:gd name="connsiteX1" fmla="*/ 177800 w 403225"/>
                  <a:gd name="connsiteY1" fmla="*/ 222727 h 222727"/>
                  <a:gd name="connsiteX2" fmla="*/ 0 w 403225"/>
                  <a:gd name="connsiteY2" fmla="*/ 222727 h 222727"/>
                  <a:gd name="connsiteX3" fmla="*/ 49332 w 403225"/>
                  <a:gd name="connsiteY3" fmla="*/ 0 h 222727"/>
                  <a:gd name="connsiteX4" fmla="*/ 176093 w 403225"/>
                  <a:gd name="connsiteY4" fmla="*/ 0 h 222727"/>
                  <a:gd name="connsiteX5" fmla="*/ 201613 w 403225"/>
                  <a:gd name="connsiteY5" fmla="*/ 115217 h 222727"/>
                  <a:gd name="connsiteX6" fmla="*/ 227132 w 403225"/>
                  <a:gd name="connsiteY6" fmla="*/ 0 h 222727"/>
                  <a:gd name="connsiteX7" fmla="*/ 353893 w 403225"/>
                  <a:gd name="connsiteY7" fmla="*/ 0 h 222727"/>
                  <a:gd name="connsiteX8" fmla="*/ 403225 w 403225"/>
                  <a:gd name="connsiteY8" fmla="*/ 222727 h 222727"/>
                  <a:gd name="connsiteX0" fmla="*/ 403225 w 403225"/>
                  <a:gd name="connsiteY0" fmla="*/ 222727 h 222727"/>
                  <a:gd name="connsiteX1" fmla="*/ 0 w 403225"/>
                  <a:gd name="connsiteY1" fmla="*/ 222727 h 222727"/>
                  <a:gd name="connsiteX2" fmla="*/ 49332 w 403225"/>
                  <a:gd name="connsiteY2" fmla="*/ 0 h 222727"/>
                  <a:gd name="connsiteX3" fmla="*/ 176093 w 403225"/>
                  <a:gd name="connsiteY3" fmla="*/ 0 h 222727"/>
                  <a:gd name="connsiteX4" fmla="*/ 201613 w 403225"/>
                  <a:gd name="connsiteY4" fmla="*/ 115217 h 222727"/>
                  <a:gd name="connsiteX5" fmla="*/ 227132 w 403225"/>
                  <a:gd name="connsiteY5" fmla="*/ 0 h 222727"/>
                  <a:gd name="connsiteX6" fmla="*/ 353893 w 403225"/>
                  <a:gd name="connsiteY6" fmla="*/ 0 h 222727"/>
                  <a:gd name="connsiteX7" fmla="*/ 403225 w 403225"/>
                  <a:gd name="connsiteY7" fmla="*/ 222727 h 2227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03225" h="222727">
                    <a:moveTo>
                      <a:pt x="403225" y="222727"/>
                    </a:moveTo>
                    <a:lnTo>
                      <a:pt x="0" y="222727"/>
                    </a:lnTo>
                    <a:lnTo>
                      <a:pt x="49332" y="0"/>
                    </a:lnTo>
                    <a:lnTo>
                      <a:pt x="176093" y="0"/>
                    </a:lnTo>
                    <a:lnTo>
                      <a:pt x="201613" y="115217"/>
                    </a:lnTo>
                    <a:lnTo>
                      <a:pt x="227132" y="0"/>
                    </a:lnTo>
                    <a:lnTo>
                      <a:pt x="353893" y="0"/>
                    </a:lnTo>
                    <a:lnTo>
                      <a:pt x="403225" y="222727"/>
                    </a:lnTo>
                    <a:close/>
                  </a:path>
                </a:pathLst>
              </a:custGeom>
              <a:solidFill>
                <a:srgbClr val="00206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1" name="台形 200">
                <a:extLst>
                  <a:ext uri="{FF2B5EF4-FFF2-40B4-BE49-F238E27FC236}">
                    <a16:creationId xmlns:a16="http://schemas.microsoft.com/office/drawing/2014/main" id="{D7F98EDF-4979-F492-802A-A76FEC497DB1}"/>
                  </a:ext>
                </a:extLst>
              </p:cNvPr>
              <p:cNvSpPr/>
              <p:nvPr/>
            </p:nvSpPr>
            <p:spPr>
              <a:xfrm rot="13500000">
                <a:off x="5526877" y="4314194"/>
                <a:ext cx="50742" cy="213077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2" name="フリーフォーム: 図形 201">
                <a:extLst>
                  <a:ext uri="{FF2B5EF4-FFF2-40B4-BE49-F238E27FC236}">
                    <a16:creationId xmlns:a16="http://schemas.microsoft.com/office/drawing/2014/main" id="{61A686EB-E3A7-7AA8-CF8C-DFE548B55050}"/>
                  </a:ext>
                </a:extLst>
              </p:cNvPr>
              <p:cNvSpPr/>
              <p:nvPr/>
            </p:nvSpPr>
            <p:spPr>
              <a:xfrm>
                <a:off x="5529727" y="4203669"/>
                <a:ext cx="640370" cy="321469"/>
              </a:xfrm>
              <a:custGeom>
                <a:avLst/>
                <a:gdLst>
                  <a:gd name="connsiteX0" fmla="*/ 197632 w 640370"/>
                  <a:gd name="connsiteY0" fmla="*/ 0 h 321469"/>
                  <a:gd name="connsiteX1" fmla="*/ 442790 w 640370"/>
                  <a:gd name="connsiteY1" fmla="*/ 0 h 321469"/>
                  <a:gd name="connsiteX2" fmla="*/ 498113 w 640370"/>
                  <a:gd name="connsiteY2" fmla="*/ 22916 h 321469"/>
                  <a:gd name="connsiteX3" fmla="*/ 498262 w 640370"/>
                  <a:gd name="connsiteY3" fmla="*/ 23136 h 321469"/>
                  <a:gd name="connsiteX4" fmla="*/ 499130 w 640370"/>
                  <a:gd name="connsiteY4" fmla="*/ 23496 h 321469"/>
                  <a:gd name="connsiteX5" fmla="*/ 640370 w 640370"/>
                  <a:gd name="connsiteY5" fmla="*/ 164736 h 321469"/>
                  <a:gd name="connsiteX6" fmla="*/ 567967 w 640370"/>
                  <a:gd name="connsiteY6" fmla="*/ 237138 h 321469"/>
                  <a:gd name="connsiteX7" fmla="*/ 521029 w 640370"/>
                  <a:gd name="connsiteY7" fmla="*/ 190201 h 321469"/>
                  <a:gd name="connsiteX8" fmla="*/ 521029 w 640370"/>
                  <a:gd name="connsiteY8" fmla="*/ 321469 h 321469"/>
                  <a:gd name="connsiteX9" fmla="*/ 119393 w 640370"/>
                  <a:gd name="connsiteY9" fmla="*/ 321469 h 321469"/>
                  <a:gd name="connsiteX10" fmla="*/ 119393 w 640370"/>
                  <a:gd name="connsiteY10" fmla="*/ 190149 h 321469"/>
                  <a:gd name="connsiteX11" fmla="*/ 72403 w 640370"/>
                  <a:gd name="connsiteY11" fmla="*/ 237138 h 321469"/>
                  <a:gd name="connsiteX12" fmla="*/ 0 w 640370"/>
                  <a:gd name="connsiteY12" fmla="*/ 164736 h 321469"/>
                  <a:gd name="connsiteX13" fmla="*/ 141240 w 640370"/>
                  <a:gd name="connsiteY13" fmla="*/ 23496 h 321469"/>
                  <a:gd name="connsiteX14" fmla="*/ 142181 w 640370"/>
                  <a:gd name="connsiteY14" fmla="*/ 23106 h 321469"/>
                  <a:gd name="connsiteX15" fmla="*/ 142309 w 640370"/>
                  <a:gd name="connsiteY15" fmla="*/ 22916 h 321469"/>
                  <a:gd name="connsiteX16" fmla="*/ 197632 w 640370"/>
                  <a:gd name="connsiteY16" fmla="*/ 0 h 3214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40370" h="321469">
                    <a:moveTo>
                      <a:pt x="197632" y="0"/>
                    </a:moveTo>
                    <a:lnTo>
                      <a:pt x="442790" y="0"/>
                    </a:lnTo>
                    <a:cubicBezTo>
                      <a:pt x="464395" y="0"/>
                      <a:pt x="483955" y="8757"/>
                      <a:pt x="498113" y="22916"/>
                    </a:cubicBezTo>
                    <a:lnTo>
                      <a:pt x="498262" y="23136"/>
                    </a:lnTo>
                    <a:lnTo>
                      <a:pt x="499130" y="23496"/>
                    </a:lnTo>
                    <a:lnTo>
                      <a:pt x="640370" y="164736"/>
                    </a:lnTo>
                    <a:lnTo>
                      <a:pt x="567967" y="237138"/>
                    </a:lnTo>
                    <a:lnTo>
                      <a:pt x="521029" y="190201"/>
                    </a:lnTo>
                    <a:lnTo>
                      <a:pt x="521029" y="321469"/>
                    </a:lnTo>
                    <a:lnTo>
                      <a:pt x="119393" y="321469"/>
                    </a:lnTo>
                    <a:lnTo>
                      <a:pt x="119393" y="190149"/>
                    </a:lnTo>
                    <a:lnTo>
                      <a:pt x="72403" y="237138"/>
                    </a:lnTo>
                    <a:lnTo>
                      <a:pt x="0" y="164736"/>
                    </a:lnTo>
                    <a:lnTo>
                      <a:pt x="141240" y="23496"/>
                    </a:lnTo>
                    <a:lnTo>
                      <a:pt x="142181" y="23106"/>
                    </a:lnTo>
                    <a:lnTo>
                      <a:pt x="142309" y="22916"/>
                    </a:lnTo>
                    <a:cubicBezTo>
                      <a:pt x="156468" y="8757"/>
                      <a:pt x="176027" y="0"/>
                      <a:pt x="197632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F5AE6F6A-711F-FAEF-4020-B14D50A33A9D}"/>
                </a:ext>
              </a:extLst>
            </p:cNvPr>
            <p:cNvGrpSpPr/>
            <p:nvPr/>
          </p:nvGrpSpPr>
          <p:grpSpPr>
            <a:xfrm>
              <a:off x="6623069" y="5056591"/>
              <a:ext cx="627869" cy="496975"/>
              <a:chOff x="5358134" y="4203669"/>
              <a:chExt cx="820090" cy="649123"/>
            </a:xfrm>
          </p:grpSpPr>
          <p:sp>
            <p:nvSpPr>
              <p:cNvPr id="172" name="台形 171">
                <a:extLst>
                  <a:ext uri="{FF2B5EF4-FFF2-40B4-BE49-F238E27FC236}">
                    <a16:creationId xmlns:a16="http://schemas.microsoft.com/office/drawing/2014/main" id="{A39FD1C5-02AD-628E-4977-17F184E66778}"/>
                  </a:ext>
                </a:extLst>
              </p:cNvPr>
              <p:cNvSpPr/>
              <p:nvPr/>
            </p:nvSpPr>
            <p:spPr>
              <a:xfrm rot="8100000" flipH="1">
                <a:off x="6127482" y="4314195"/>
                <a:ext cx="50742" cy="213077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73" name="グループ化 172">
                <a:extLst>
                  <a:ext uri="{FF2B5EF4-FFF2-40B4-BE49-F238E27FC236}">
                    <a16:creationId xmlns:a16="http://schemas.microsoft.com/office/drawing/2014/main" id="{253EEF4E-2540-5922-5BF6-A17B50DB9EC4}"/>
                  </a:ext>
                </a:extLst>
              </p:cNvPr>
              <p:cNvGrpSpPr/>
              <p:nvPr/>
            </p:nvGrpSpPr>
            <p:grpSpPr>
              <a:xfrm>
                <a:off x="5677693" y="4556968"/>
                <a:ext cx="160531" cy="295824"/>
                <a:chOff x="5146675" y="2893474"/>
                <a:chExt cx="276225" cy="577278"/>
              </a:xfrm>
            </p:grpSpPr>
            <p:sp>
              <p:nvSpPr>
                <p:cNvPr id="185" name="台形 184">
                  <a:extLst>
                    <a:ext uri="{FF2B5EF4-FFF2-40B4-BE49-F238E27FC236}">
                      <a16:creationId xmlns:a16="http://schemas.microsoft.com/office/drawing/2014/main" id="{9134D2A4-0510-F762-DA7F-67AE8768CF5C}"/>
                    </a:ext>
                  </a:extLst>
                </p:cNvPr>
                <p:cNvSpPr/>
                <p:nvPr/>
              </p:nvSpPr>
              <p:spPr>
                <a:xfrm rot="10800000">
                  <a:off x="5239544" y="2893474"/>
                  <a:ext cx="87312" cy="415804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7" name="台形 186">
                  <a:extLst>
                    <a:ext uri="{FF2B5EF4-FFF2-40B4-BE49-F238E27FC236}">
                      <a16:creationId xmlns:a16="http://schemas.microsoft.com/office/drawing/2014/main" id="{0A9A3AD3-A1E0-DA87-C116-A8CDCC3CC447}"/>
                    </a:ext>
                  </a:extLst>
                </p:cNvPr>
                <p:cNvSpPr/>
                <p:nvPr/>
              </p:nvSpPr>
              <p:spPr>
                <a:xfrm rot="10800000">
                  <a:off x="5200650" y="3168186"/>
                  <a:ext cx="165100" cy="211834"/>
                </a:xfrm>
                <a:prstGeom prst="trapezoid">
                  <a:avLst>
                    <a:gd name="adj" fmla="val 17308"/>
                  </a:avLst>
                </a:pr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3" name="フリーフォーム: 図形 192">
                  <a:extLst>
                    <a:ext uri="{FF2B5EF4-FFF2-40B4-BE49-F238E27FC236}">
                      <a16:creationId xmlns:a16="http://schemas.microsoft.com/office/drawing/2014/main" id="{3C6AA7E7-75B5-05D4-AF43-2544A82BE647}"/>
                    </a:ext>
                  </a:extLst>
                </p:cNvPr>
                <p:cNvSpPr/>
                <p:nvPr/>
              </p:nvSpPr>
              <p:spPr>
                <a:xfrm>
                  <a:off x="5146675" y="3292476"/>
                  <a:ext cx="276225" cy="178276"/>
                </a:xfrm>
                <a:custGeom>
                  <a:avLst/>
                  <a:gdLst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15628 w 276225"/>
                    <a:gd name="connsiteY3" fmla="*/ 43167 h 178276"/>
                    <a:gd name="connsiteX4" fmla="*/ 160598 w 276225"/>
                    <a:gd name="connsiteY4" fmla="*/ 43167 h 178276"/>
                    <a:gd name="connsiteX5" fmla="*/ 168275 w 276225"/>
                    <a:gd name="connsiteY5" fmla="*/ 35490 h 178276"/>
                    <a:gd name="connsiteX6" fmla="*/ 168275 w 276225"/>
                    <a:gd name="connsiteY6" fmla="*/ 0 h 178276"/>
                    <a:gd name="connsiteX7" fmla="*/ 187087 w 276225"/>
                    <a:gd name="connsiteY7" fmla="*/ 0 h 178276"/>
                    <a:gd name="connsiteX8" fmla="*/ 276225 w 276225"/>
                    <a:gd name="connsiteY8" fmla="*/ 89138 h 178276"/>
                    <a:gd name="connsiteX9" fmla="*/ 276225 w 276225"/>
                    <a:gd name="connsiteY9" fmla="*/ 155587 h 178276"/>
                    <a:gd name="connsiteX10" fmla="*/ 253536 w 276225"/>
                    <a:gd name="connsiteY10" fmla="*/ 178276 h 178276"/>
                    <a:gd name="connsiteX11" fmla="*/ 22689 w 276225"/>
                    <a:gd name="connsiteY11" fmla="*/ 178276 h 178276"/>
                    <a:gd name="connsiteX12" fmla="*/ 0 w 276225"/>
                    <a:gd name="connsiteY12" fmla="*/ 155587 h 178276"/>
                    <a:gd name="connsiteX13" fmla="*/ 0 w 276225"/>
                    <a:gd name="connsiteY13" fmla="*/ 89138 h 178276"/>
                    <a:gd name="connsiteX14" fmla="*/ 89138 w 276225"/>
                    <a:gd name="connsiteY14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60598 w 276225"/>
                    <a:gd name="connsiteY3" fmla="*/ 43167 h 178276"/>
                    <a:gd name="connsiteX4" fmla="*/ 168275 w 276225"/>
                    <a:gd name="connsiteY4" fmla="*/ 35490 h 178276"/>
                    <a:gd name="connsiteX5" fmla="*/ 168275 w 276225"/>
                    <a:gd name="connsiteY5" fmla="*/ 0 h 178276"/>
                    <a:gd name="connsiteX6" fmla="*/ 187087 w 276225"/>
                    <a:gd name="connsiteY6" fmla="*/ 0 h 178276"/>
                    <a:gd name="connsiteX7" fmla="*/ 276225 w 276225"/>
                    <a:gd name="connsiteY7" fmla="*/ 89138 h 178276"/>
                    <a:gd name="connsiteX8" fmla="*/ 276225 w 276225"/>
                    <a:gd name="connsiteY8" fmla="*/ 155587 h 178276"/>
                    <a:gd name="connsiteX9" fmla="*/ 253536 w 276225"/>
                    <a:gd name="connsiteY9" fmla="*/ 178276 h 178276"/>
                    <a:gd name="connsiteX10" fmla="*/ 22689 w 276225"/>
                    <a:gd name="connsiteY10" fmla="*/ 178276 h 178276"/>
                    <a:gd name="connsiteX11" fmla="*/ 0 w 276225"/>
                    <a:gd name="connsiteY11" fmla="*/ 155587 h 178276"/>
                    <a:gd name="connsiteX12" fmla="*/ 0 w 276225"/>
                    <a:gd name="connsiteY12" fmla="*/ 89138 h 178276"/>
                    <a:gd name="connsiteX13" fmla="*/ 89138 w 276225"/>
                    <a:gd name="connsiteY13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35490 h 178276"/>
                    <a:gd name="connsiteX4" fmla="*/ 168275 w 276225"/>
                    <a:gd name="connsiteY4" fmla="*/ 0 h 178276"/>
                    <a:gd name="connsiteX5" fmla="*/ 187087 w 276225"/>
                    <a:gd name="connsiteY5" fmla="*/ 0 h 178276"/>
                    <a:gd name="connsiteX6" fmla="*/ 276225 w 276225"/>
                    <a:gd name="connsiteY6" fmla="*/ 89138 h 178276"/>
                    <a:gd name="connsiteX7" fmla="*/ 276225 w 276225"/>
                    <a:gd name="connsiteY7" fmla="*/ 155587 h 178276"/>
                    <a:gd name="connsiteX8" fmla="*/ 253536 w 276225"/>
                    <a:gd name="connsiteY8" fmla="*/ 178276 h 178276"/>
                    <a:gd name="connsiteX9" fmla="*/ 22689 w 276225"/>
                    <a:gd name="connsiteY9" fmla="*/ 178276 h 178276"/>
                    <a:gd name="connsiteX10" fmla="*/ 0 w 276225"/>
                    <a:gd name="connsiteY10" fmla="*/ 155587 h 178276"/>
                    <a:gd name="connsiteX11" fmla="*/ 0 w 276225"/>
                    <a:gd name="connsiteY11" fmla="*/ 89138 h 178276"/>
                    <a:gd name="connsiteX12" fmla="*/ 89138 w 276225"/>
                    <a:gd name="connsiteY12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0 h 178276"/>
                    <a:gd name="connsiteX4" fmla="*/ 187087 w 276225"/>
                    <a:gd name="connsiteY4" fmla="*/ 0 h 178276"/>
                    <a:gd name="connsiteX5" fmla="*/ 276225 w 276225"/>
                    <a:gd name="connsiteY5" fmla="*/ 89138 h 178276"/>
                    <a:gd name="connsiteX6" fmla="*/ 276225 w 276225"/>
                    <a:gd name="connsiteY6" fmla="*/ 155587 h 178276"/>
                    <a:gd name="connsiteX7" fmla="*/ 253536 w 276225"/>
                    <a:gd name="connsiteY7" fmla="*/ 178276 h 178276"/>
                    <a:gd name="connsiteX8" fmla="*/ 22689 w 276225"/>
                    <a:gd name="connsiteY8" fmla="*/ 178276 h 178276"/>
                    <a:gd name="connsiteX9" fmla="*/ 0 w 276225"/>
                    <a:gd name="connsiteY9" fmla="*/ 155587 h 178276"/>
                    <a:gd name="connsiteX10" fmla="*/ 0 w 276225"/>
                    <a:gd name="connsiteY10" fmla="*/ 89138 h 178276"/>
                    <a:gd name="connsiteX11" fmla="*/ 89138 w 276225"/>
                    <a:gd name="connsiteY11" fmla="*/ 0 h 178276"/>
                    <a:gd name="connsiteX0" fmla="*/ 160598 w 276225"/>
                    <a:gd name="connsiteY0" fmla="*/ 43167 h 178276"/>
                    <a:gd name="connsiteX1" fmla="*/ 168275 w 276225"/>
                    <a:gd name="connsiteY1" fmla="*/ 0 h 178276"/>
                    <a:gd name="connsiteX2" fmla="*/ 187087 w 276225"/>
                    <a:gd name="connsiteY2" fmla="*/ 0 h 178276"/>
                    <a:gd name="connsiteX3" fmla="*/ 276225 w 276225"/>
                    <a:gd name="connsiteY3" fmla="*/ 89138 h 178276"/>
                    <a:gd name="connsiteX4" fmla="*/ 276225 w 276225"/>
                    <a:gd name="connsiteY4" fmla="*/ 155587 h 178276"/>
                    <a:gd name="connsiteX5" fmla="*/ 253536 w 276225"/>
                    <a:gd name="connsiteY5" fmla="*/ 178276 h 178276"/>
                    <a:gd name="connsiteX6" fmla="*/ 22689 w 276225"/>
                    <a:gd name="connsiteY6" fmla="*/ 178276 h 178276"/>
                    <a:gd name="connsiteX7" fmla="*/ 0 w 276225"/>
                    <a:gd name="connsiteY7" fmla="*/ 155587 h 178276"/>
                    <a:gd name="connsiteX8" fmla="*/ 0 w 276225"/>
                    <a:gd name="connsiteY8" fmla="*/ 89138 h 178276"/>
                    <a:gd name="connsiteX9" fmla="*/ 89138 w 276225"/>
                    <a:gd name="connsiteY9" fmla="*/ 0 h 178276"/>
                    <a:gd name="connsiteX10" fmla="*/ 107951 w 276225"/>
                    <a:gd name="connsiteY10" fmla="*/ 0 h 178276"/>
                    <a:gd name="connsiteX11" fmla="*/ 252038 w 276225"/>
                    <a:gd name="connsiteY11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  <a:gd name="connsiteX10" fmla="*/ 252038 w 276225"/>
                    <a:gd name="connsiteY10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76225" h="178276">
                      <a:moveTo>
                        <a:pt x="168275" y="0"/>
                      </a:moveTo>
                      <a:lnTo>
                        <a:pt x="187087" y="0"/>
                      </a:lnTo>
                      <a:cubicBezTo>
                        <a:pt x="236317" y="0"/>
                        <a:pt x="276225" y="39908"/>
                        <a:pt x="276225" y="89138"/>
                      </a:cubicBezTo>
                      <a:lnTo>
                        <a:pt x="276225" y="155587"/>
                      </a:lnTo>
                      <a:cubicBezTo>
                        <a:pt x="276225" y="168118"/>
                        <a:pt x="266067" y="178276"/>
                        <a:pt x="253536" y="178276"/>
                      </a:cubicBezTo>
                      <a:lnTo>
                        <a:pt x="22689" y="178276"/>
                      </a:lnTo>
                      <a:cubicBezTo>
                        <a:pt x="10158" y="178276"/>
                        <a:pt x="0" y="168118"/>
                        <a:pt x="0" y="155587"/>
                      </a:cubicBezTo>
                      <a:lnTo>
                        <a:pt x="0" y="89138"/>
                      </a:lnTo>
                      <a:cubicBezTo>
                        <a:pt x="0" y="39908"/>
                        <a:pt x="39908" y="0"/>
                        <a:pt x="89138" y="0"/>
                      </a:cubicBezTo>
                      <a:lnTo>
                        <a:pt x="107951" y="0"/>
                      </a:lnTo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4" name="グループ化 173">
                <a:extLst>
                  <a:ext uri="{FF2B5EF4-FFF2-40B4-BE49-F238E27FC236}">
                    <a16:creationId xmlns:a16="http://schemas.microsoft.com/office/drawing/2014/main" id="{C2FE031E-FCC0-5FDA-E794-E01BFCE55F0E}"/>
                  </a:ext>
                </a:extLst>
              </p:cNvPr>
              <p:cNvGrpSpPr/>
              <p:nvPr/>
            </p:nvGrpSpPr>
            <p:grpSpPr>
              <a:xfrm>
                <a:off x="5861050" y="4556968"/>
                <a:ext cx="160531" cy="295824"/>
                <a:chOff x="5146675" y="2893474"/>
                <a:chExt cx="276225" cy="577278"/>
              </a:xfrm>
            </p:grpSpPr>
            <p:sp>
              <p:nvSpPr>
                <p:cNvPr id="181" name="台形 180">
                  <a:extLst>
                    <a:ext uri="{FF2B5EF4-FFF2-40B4-BE49-F238E27FC236}">
                      <a16:creationId xmlns:a16="http://schemas.microsoft.com/office/drawing/2014/main" id="{3511BFBC-A592-3D16-17F7-4852BBCD4E8F}"/>
                    </a:ext>
                  </a:extLst>
                </p:cNvPr>
                <p:cNvSpPr/>
                <p:nvPr/>
              </p:nvSpPr>
              <p:spPr>
                <a:xfrm rot="10800000">
                  <a:off x="5239544" y="2893474"/>
                  <a:ext cx="87312" cy="415804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" name="台形 181">
                  <a:extLst>
                    <a:ext uri="{FF2B5EF4-FFF2-40B4-BE49-F238E27FC236}">
                      <a16:creationId xmlns:a16="http://schemas.microsoft.com/office/drawing/2014/main" id="{925C7EE7-4C70-B997-CE99-DE29FF7EC730}"/>
                    </a:ext>
                  </a:extLst>
                </p:cNvPr>
                <p:cNvSpPr/>
                <p:nvPr/>
              </p:nvSpPr>
              <p:spPr>
                <a:xfrm rot="10800000">
                  <a:off x="5200650" y="3168186"/>
                  <a:ext cx="165100" cy="211834"/>
                </a:xfrm>
                <a:prstGeom prst="trapezoid">
                  <a:avLst>
                    <a:gd name="adj" fmla="val 17308"/>
                  </a:avLst>
                </a:pr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83" name="フリーフォーム: 図形 182">
                  <a:extLst>
                    <a:ext uri="{FF2B5EF4-FFF2-40B4-BE49-F238E27FC236}">
                      <a16:creationId xmlns:a16="http://schemas.microsoft.com/office/drawing/2014/main" id="{E8894BDB-B3F1-A34F-2B3C-8F30D6F4CF04}"/>
                    </a:ext>
                  </a:extLst>
                </p:cNvPr>
                <p:cNvSpPr/>
                <p:nvPr/>
              </p:nvSpPr>
              <p:spPr>
                <a:xfrm>
                  <a:off x="5146675" y="3292476"/>
                  <a:ext cx="276225" cy="178276"/>
                </a:xfrm>
                <a:custGeom>
                  <a:avLst/>
                  <a:gdLst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15628 w 276225"/>
                    <a:gd name="connsiteY3" fmla="*/ 43167 h 178276"/>
                    <a:gd name="connsiteX4" fmla="*/ 160598 w 276225"/>
                    <a:gd name="connsiteY4" fmla="*/ 43167 h 178276"/>
                    <a:gd name="connsiteX5" fmla="*/ 168275 w 276225"/>
                    <a:gd name="connsiteY5" fmla="*/ 35490 h 178276"/>
                    <a:gd name="connsiteX6" fmla="*/ 168275 w 276225"/>
                    <a:gd name="connsiteY6" fmla="*/ 0 h 178276"/>
                    <a:gd name="connsiteX7" fmla="*/ 187087 w 276225"/>
                    <a:gd name="connsiteY7" fmla="*/ 0 h 178276"/>
                    <a:gd name="connsiteX8" fmla="*/ 276225 w 276225"/>
                    <a:gd name="connsiteY8" fmla="*/ 89138 h 178276"/>
                    <a:gd name="connsiteX9" fmla="*/ 276225 w 276225"/>
                    <a:gd name="connsiteY9" fmla="*/ 155587 h 178276"/>
                    <a:gd name="connsiteX10" fmla="*/ 253536 w 276225"/>
                    <a:gd name="connsiteY10" fmla="*/ 178276 h 178276"/>
                    <a:gd name="connsiteX11" fmla="*/ 22689 w 276225"/>
                    <a:gd name="connsiteY11" fmla="*/ 178276 h 178276"/>
                    <a:gd name="connsiteX12" fmla="*/ 0 w 276225"/>
                    <a:gd name="connsiteY12" fmla="*/ 155587 h 178276"/>
                    <a:gd name="connsiteX13" fmla="*/ 0 w 276225"/>
                    <a:gd name="connsiteY13" fmla="*/ 89138 h 178276"/>
                    <a:gd name="connsiteX14" fmla="*/ 89138 w 276225"/>
                    <a:gd name="connsiteY14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60598 w 276225"/>
                    <a:gd name="connsiteY3" fmla="*/ 43167 h 178276"/>
                    <a:gd name="connsiteX4" fmla="*/ 168275 w 276225"/>
                    <a:gd name="connsiteY4" fmla="*/ 35490 h 178276"/>
                    <a:gd name="connsiteX5" fmla="*/ 168275 w 276225"/>
                    <a:gd name="connsiteY5" fmla="*/ 0 h 178276"/>
                    <a:gd name="connsiteX6" fmla="*/ 187087 w 276225"/>
                    <a:gd name="connsiteY6" fmla="*/ 0 h 178276"/>
                    <a:gd name="connsiteX7" fmla="*/ 276225 w 276225"/>
                    <a:gd name="connsiteY7" fmla="*/ 89138 h 178276"/>
                    <a:gd name="connsiteX8" fmla="*/ 276225 w 276225"/>
                    <a:gd name="connsiteY8" fmla="*/ 155587 h 178276"/>
                    <a:gd name="connsiteX9" fmla="*/ 253536 w 276225"/>
                    <a:gd name="connsiteY9" fmla="*/ 178276 h 178276"/>
                    <a:gd name="connsiteX10" fmla="*/ 22689 w 276225"/>
                    <a:gd name="connsiteY10" fmla="*/ 178276 h 178276"/>
                    <a:gd name="connsiteX11" fmla="*/ 0 w 276225"/>
                    <a:gd name="connsiteY11" fmla="*/ 155587 h 178276"/>
                    <a:gd name="connsiteX12" fmla="*/ 0 w 276225"/>
                    <a:gd name="connsiteY12" fmla="*/ 89138 h 178276"/>
                    <a:gd name="connsiteX13" fmla="*/ 89138 w 276225"/>
                    <a:gd name="connsiteY13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35490 h 178276"/>
                    <a:gd name="connsiteX4" fmla="*/ 168275 w 276225"/>
                    <a:gd name="connsiteY4" fmla="*/ 0 h 178276"/>
                    <a:gd name="connsiteX5" fmla="*/ 187087 w 276225"/>
                    <a:gd name="connsiteY5" fmla="*/ 0 h 178276"/>
                    <a:gd name="connsiteX6" fmla="*/ 276225 w 276225"/>
                    <a:gd name="connsiteY6" fmla="*/ 89138 h 178276"/>
                    <a:gd name="connsiteX7" fmla="*/ 276225 w 276225"/>
                    <a:gd name="connsiteY7" fmla="*/ 155587 h 178276"/>
                    <a:gd name="connsiteX8" fmla="*/ 253536 w 276225"/>
                    <a:gd name="connsiteY8" fmla="*/ 178276 h 178276"/>
                    <a:gd name="connsiteX9" fmla="*/ 22689 w 276225"/>
                    <a:gd name="connsiteY9" fmla="*/ 178276 h 178276"/>
                    <a:gd name="connsiteX10" fmla="*/ 0 w 276225"/>
                    <a:gd name="connsiteY10" fmla="*/ 155587 h 178276"/>
                    <a:gd name="connsiteX11" fmla="*/ 0 w 276225"/>
                    <a:gd name="connsiteY11" fmla="*/ 89138 h 178276"/>
                    <a:gd name="connsiteX12" fmla="*/ 89138 w 276225"/>
                    <a:gd name="connsiteY12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0 h 178276"/>
                    <a:gd name="connsiteX4" fmla="*/ 187087 w 276225"/>
                    <a:gd name="connsiteY4" fmla="*/ 0 h 178276"/>
                    <a:gd name="connsiteX5" fmla="*/ 276225 w 276225"/>
                    <a:gd name="connsiteY5" fmla="*/ 89138 h 178276"/>
                    <a:gd name="connsiteX6" fmla="*/ 276225 w 276225"/>
                    <a:gd name="connsiteY6" fmla="*/ 155587 h 178276"/>
                    <a:gd name="connsiteX7" fmla="*/ 253536 w 276225"/>
                    <a:gd name="connsiteY7" fmla="*/ 178276 h 178276"/>
                    <a:gd name="connsiteX8" fmla="*/ 22689 w 276225"/>
                    <a:gd name="connsiteY8" fmla="*/ 178276 h 178276"/>
                    <a:gd name="connsiteX9" fmla="*/ 0 w 276225"/>
                    <a:gd name="connsiteY9" fmla="*/ 155587 h 178276"/>
                    <a:gd name="connsiteX10" fmla="*/ 0 w 276225"/>
                    <a:gd name="connsiteY10" fmla="*/ 89138 h 178276"/>
                    <a:gd name="connsiteX11" fmla="*/ 89138 w 276225"/>
                    <a:gd name="connsiteY11" fmla="*/ 0 h 178276"/>
                    <a:gd name="connsiteX0" fmla="*/ 160598 w 276225"/>
                    <a:gd name="connsiteY0" fmla="*/ 43167 h 178276"/>
                    <a:gd name="connsiteX1" fmla="*/ 168275 w 276225"/>
                    <a:gd name="connsiteY1" fmla="*/ 0 h 178276"/>
                    <a:gd name="connsiteX2" fmla="*/ 187087 w 276225"/>
                    <a:gd name="connsiteY2" fmla="*/ 0 h 178276"/>
                    <a:gd name="connsiteX3" fmla="*/ 276225 w 276225"/>
                    <a:gd name="connsiteY3" fmla="*/ 89138 h 178276"/>
                    <a:gd name="connsiteX4" fmla="*/ 276225 w 276225"/>
                    <a:gd name="connsiteY4" fmla="*/ 155587 h 178276"/>
                    <a:gd name="connsiteX5" fmla="*/ 253536 w 276225"/>
                    <a:gd name="connsiteY5" fmla="*/ 178276 h 178276"/>
                    <a:gd name="connsiteX6" fmla="*/ 22689 w 276225"/>
                    <a:gd name="connsiteY6" fmla="*/ 178276 h 178276"/>
                    <a:gd name="connsiteX7" fmla="*/ 0 w 276225"/>
                    <a:gd name="connsiteY7" fmla="*/ 155587 h 178276"/>
                    <a:gd name="connsiteX8" fmla="*/ 0 w 276225"/>
                    <a:gd name="connsiteY8" fmla="*/ 89138 h 178276"/>
                    <a:gd name="connsiteX9" fmla="*/ 89138 w 276225"/>
                    <a:gd name="connsiteY9" fmla="*/ 0 h 178276"/>
                    <a:gd name="connsiteX10" fmla="*/ 107951 w 276225"/>
                    <a:gd name="connsiteY10" fmla="*/ 0 h 178276"/>
                    <a:gd name="connsiteX11" fmla="*/ 252038 w 276225"/>
                    <a:gd name="connsiteY11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  <a:gd name="connsiteX10" fmla="*/ 252038 w 276225"/>
                    <a:gd name="connsiteY10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76225" h="178276">
                      <a:moveTo>
                        <a:pt x="168275" y="0"/>
                      </a:moveTo>
                      <a:lnTo>
                        <a:pt x="187087" y="0"/>
                      </a:lnTo>
                      <a:cubicBezTo>
                        <a:pt x="236317" y="0"/>
                        <a:pt x="276225" y="39908"/>
                        <a:pt x="276225" y="89138"/>
                      </a:cubicBezTo>
                      <a:lnTo>
                        <a:pt x="276225" y="155587"/>
                      </a:lnTo>
                      <a:cubicBezTo>
                        <a:pt x="276225" y="168118"/>
                        <a:pt x="266067" y="178276"/>
                        <a:pt x="253536" y="178276"/>
                      </a:cubicBezTo>
                      <a:lnTo>
                        <a:pt x="22689" y="178276"/>
                      </a:lnTo>
                      <a:cubicBezTo>
                        <a:pt x="10158" y="178276"/>
                        <a:pt x="0" y="168118"/>
                        <a:pt x="0" y="155587"/>
                      </a:cubicBezTo>
                      <a:lnTo>
                        <a:pt x="0" y="89138"/>
                      </a:lnTo>
                      <a:cubicBezTo>
                        <a:pt x="0" y="39908"/>
                        <a:pt x="39908" y="0"/>
                        <a:pt x="89138" y="0"/>
                      </a:cubicBezTo>
                      <a:lnTo>
                        <a:pt x="107951" y="0"/>
                      </a:lnTo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5" name="フリーフォーム: 図形 174">
                <a:extLst>
                  <a:ext uri="{FF2B5EF4-FFF2-40B4-BE49-F238E27FC236}">
                    <a16:creationId xmlns:a16="http://schemas.microsoft.com/office/drawing/2014/main" id="{0D9BBAC2-1D2F-7B31-09F9-5534AEB07ED8}"/>
                  </a:ext>
                </a:extLst>
              </p:cNvPr>
              <p:cNvSpPr/>
              <p:nvPr/>
            </p:nvSpPr>
            <p:spPr>
              <a:xfrm rot="10800000">
                <a:off x="5648324" y="4506716"/>
                <a:ext cx="403225" cy="142874"/>
              </a:xfrm>
              <a:custGeom>
                <a:avLst/>
                <a:gdLst>
                  <a:gd name="connsiteX0" fmla="*/ 403225 w 403225"/>
                  <a:gd name="connsiteY0" fmla="*/ 222727 h 222727"/>
                  <a:gd name="connsiteX1" fmla="*/ 225425 w 403225"/>
                  <a:gd name="connsiteY1" fmla="*/ 222727 h 222727"/>
                  <a:gd name="connsiteX2" fmla="*/ 177800 w 403225"/>
                  <a:gd name="connsiteY2" fmla="*/ 222727 h 222727"/>
                  <a:gd name="connsiteX3" fmla="*/ 0 w 403225"/>
                  <a:gd name="connsiteY3" fmla="*/ 222727 h 222727"/>
                  <a:gd name="connsiteX4" fmla="*/ 49332 w 403225"/>
                  <a:gd name="connsiteY4" fmla="*/ 0 h 222727"/>
                  <a:gd name="connsiteX5" fmla="*/ 176093 w 403225"/>
                  <a:gd name="connsiteY5" fmla="*/ 0 h 222727"/>
                  <a:gd name="connsiteX6" fmla="*/ 201613 w 403225"/>
                  <a:gd name="connsiteY6" fmla="*/ 115217 h 222727"/>
                  <a:gd name="connsiteX7" fmla="*/ 227132 w 403225"/>
                  <a:gd name="connsiteY7" fmla="*/ 0 h 222727"/>
                  <a:gd name="connsiteX8" fmla="*/ 353893 w 403225"/>
                  <a:gd name="connsiteY8" fmla="*/ 0 h 222727"/>
                  <a:gd name="connsiteX0" fmla="*/ 403225 w 403225"/>
                  <a:gd name="connsiteY0" fmla="*/ 222727 h 222727"/>
                  <a:gd name="connsiteX1" fmla="*/ 177800 w 403225"/>
                  <a:gd name="connsiteY1" fmla="*/ 222727 h 222727"/>
                  <a:gd name="connsiteX2" fmla="*/ 0 w 403225"/>
                  <a:gd name="connsiteY2" fmla="*/ 222727 h 222727"/>
                  <a:gd name="connsiteX3" fmla="*/ 49332 w 403225"/>
                  <a:gd name="connsiteY3" fmla="*/ 0 h 222727"/>
                  <a:gd name="connsiteX4" fmla="*/ 176093 w 403225"/>
                  <a:gd name="connsiteY4" fmla="*/ 0 h 222727"/>
                  <a:gd name="connsiteX5" fmla="*/ 201613 w 403225"/>
                  <a:gd name="connsiteY5" fmla="*/ 115217 h 222727"/>
                  <a:gd name="connsiteX6" fmla="*/ 227132 w 403225"/>
                  <a:gd name="connsiteY6" fmla="*/ 0 h 222727"/>
                  <a:gd name="connsiteX7" fmla="*/ 353893 w 403225"/>
                  <a:gd name="connsiteY7" fmla="*/ 0 h 222727"/>
                  <a:gd name="connsiteX8" fmla="*/ 403225 w 403225"/>
                  <a:gd name="connsiteY8" fmla="*/ 222727 h 222727"/>
                  <a:gd name="connsiteX0" fmla="*/ 403225 w 403225"/>
                  <a:gd name="connsiteY0" fmla="*/ 222727 h 222727"/>
                  <a:gd name="connsiteX1" fmla="*/ 0 w 403225"/>
                  <a:gd name="connsiteY1" fmla="*/ 222727 h 222727"/>
                  <a:gd name="connsiteX2" fmla="*/ 49332 w 403225"/>
                  <a:gd name="connsiteY2" fmla="*/ 0 h 222727"/>
                  <a:gd name="connsiteX3" fmla="*/ 176093 w 403225"/>
                  <a:gd name="connsiteY3" fmla="*/ 0 h 222727"/>
                  <a:gd name="connsiteX4" fmla="*/ 201613 w 403225"/>
                  <a:gd name="connsiteY4" fmla="*/ 115217 h 222727"/>
                  <a:gd name="connsiteX5" fmla="*/ 227132 w 403225"/>
                  <a:gd name="connsiteY5" fmla="*/ 0 h 222727"/>
                  <a:gd name="connsiteX6" fmla="*/ 353893 w 403225"/>
                  <a:gd name="connsiteY6" fmla="*/ 0 h 222727"/>
                  <a:gd name="connsiteX7" fmla="*/ 403225 w 403225"/>
                  <a:gd name="connsiteY7" fmla="*/ 222727 h 2227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03225" h="222727">
                    <a:moveTo>
                      <a:pt x="403225" y="222727"/>
                    </a:moveTo>
                    <a:lnTo>
                      <a:pt x="0" y="222727"/>
                    </a:lnTo>
                    <a:lnTo>
                      <a:pt x="49332" y="0"/>
                    </a:lnTo>
                    <a:lnTo>
                      <a:pt x="176093" y="0"/>
                    </a:lnTo>
                    <a:lnTo>
                      <a:pt x="201613" y="115217"/>
                    </a:lnTo>
                    <a:lnTo>
                      <a:pt x="227132" y="0"/>
                    </a:lnTo>
                    <a:lnTo>
                      <a:pt x="353893" y="0"/>
                    </a:lnTo>
                    <a:lnTo>
                      <a:pt x="403225" y="222727"/>
                    </a:lnTo>
                    <a:close/>
                  </a:path>
                </a:pathLst>
              </a:custGeom>
              <a:solidFill>
                <a:srgbClr val="00206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6" name="台形 175">
                <a:extLst>
                  <a:ext uri="{FF2B5EF4-FFF2-40B4-BE49-F238E27FC236}">
                    <a16:creationId xmlns:a16="http://schemas.microsoft.com/office/drawing/2014/main" id="{F087FFB6-064D-8524-367E-9B57380CCDEE}"/>
                  </a:ext>
                </a:extLst>
              </p:cNvPr>
              <p:cNvSpPr/>
              <p:nvPr/>
            </p:nvSpPr>
            <p:spPr>
              <a:xfrm rot="13500000">
                <a:off x="5526877" y="4314194"/>
                <a:ext cx="50742" cy="213077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7" name="フリーフォーム: 図形 176">
                <a:extLst>
                  <a:ext uri="{FF2B5EF4-FFF2-40B4-BE49-F238E27FC236}">
                    <a16:creationId xmlns:a16="http://schemas.microsoft.com/office/drawing/2014/main" id="{5D331C62-58A6-2C2E-22B8-C5928B0D6B0F}"/>
                  </a:ext>
                </a:extLst>
              </p:cNvPr>
              <p:cNvSpPr/>
              <p:nvPr/>
            </p:nvSpPr>
            <p:spPr>
              <a:xfrm>
                <a:off x="5529727" y="4203669"/>
                <a:ext cx="640370" cy="321469"/>
              </a:xfrm>
              <a:custGeom>
                <a:avLst/>
                <a:gdLst>
                  <a:gd name="connsiteX0" fmla="*/ 197632 w 640370"/>
                  <a:gd name="connsiteY0" fmla="*/ 0 h 321469"/>
                  <a:gd name="connsiteX1" fmla="*/ 442790 w 640370"/>
                  <a:gd name="connsiteY1" fmla="*/ 0 h 321469"/>
                  <a:gd name="connsiteX2" fmla="*/ 498113 w 640370"/>
                  <a:gd name="connsiteY2" fmla="*/ 22916 h 321469"/>
                  <a:gd name="connsiteX3" fmla="*/ 498262 w 640370"/>
                  <a:gd name="connsiteY3" fmla="*/ 23136 h 321469"/>
                  <a:gd name="connsiteX4" fmla="*/ 499130 w 640370"/>
                  <a:gd name="connsiteY4" fmla="*/ 23496 h 321469"/>
                  <a:gd name="connsiteX5" fmla="*/ 640370 w 640370"/>
                  <a:gd name="connsiteY5" fmla="*/ 164736 h 321469"/>
                  <a:gd name="connsiteX6" fmla="*/ 567967 w 640370"/>
                  <a:gd name="connsiteY6" fmla="*/ 237138 h 321469"/>
                  <a:gd name="connsiteX7" fmla="*/ 521029 w 640370"/>
                  <a:gd name="connsiteY7" fmla="*/ 190201 h 321469"/>
                  <a:gd name="connsiteX8" fmla="*/ 521029 w 640370"/>
                  <a:gd name="connsiteY8" fmla="*/ 321469 h 321469"/>
                  <a:gd name="connsiteX9" fmla="*/ 119393 w 640370"/>
                  <a:gd name="connsiteY9" fmla="*/ 321469 h 321469"/>
                  <a:gd name="connsiteX10" fmla="*/ 119393 w 640370"/>
                  <a:gd name="connsiteY10" fmla="*/ 190149 h 321469"/>
                  <a:gd name="connsiteX11" fmla="*/ 72403 w 640370"/>
                  <a:gd name="connsiteY11" fmla="*/ 237138 h 321469"/>
                  <a:gd name="connsiteX12" fmla="*/ 0 w 640370"/>
                  <a:gd name="connsiteY12" fmla="*/ 164736 h 321469"/>
                  <a:gd name="connsiteX13" fmla="*/ 141240 w 640370"/>
                  <a:gd name="connsiteY13" fmla="*/ 23496 h 321469"/>
                  <a:gd name="connsiteX14" fmla="*/ 142181 w 640370"/>
                  <a:gd name="connsiteY14" fmla="*/ 23106 h 321469"/>
                  <a:gd name="connsiteX15" fmla="*/ 142309 w 640370"/>
                  <a:gd name="connsiteY15" fmla="*/ 22916 h 321469"/>
                  <a:gd name="connsiteX16" fmla="*/ 197632 w 640370"/>
                  <a:gd name="connsiteY16" fmla="*/ 0 h 3214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40370" h="321469">
                    <a:moveTo>
                      <a:pt x="197632" y="0"/>
                    </a:moveTo>
                    <a:lnTo>
                      <a:pt x="442790" y="0"/>
                    </a:lnTo>
                    <a:cubicBezTo>
                      <a:pt x="464395" y="0"/>
                      <a:pt x="483955" y="8757"/>
                      <a:pt x="498113" y="22916"/>
                    </a:cubicBezTo>
                    <a:lnTo>
                      <a:pt x="498262" y="23136"/>
                    </a:lnTo>
                    <a:lnTo>
                      <a:pt x="499130" y="23496"/>
                    </a:lnTo>
                    <a:lnTo>
                      <a:pt x="640370" y="164736"/>
                    </a:lnTo>
                    <a:lnTo>
                      <a:pt x="567967" y="237138"/>
                    </a:lnTo>
                    <a:lnTo>
                      <a:pt x="521029" y="190201"/>
                    </a:lnTo>
                    <a:lnTo>
                      <a:pt x="521029" y="321469"/>
                    </a:lnTo>
                    <a:lnTo>
                      <a:pt x="119393" y="321469"/>
                    </a:lnTo>
                    <a:lnTo>
                      <a:pt x="119393" y="190149"/>
                    </a:lnTo>
                    <a:lnTo>
                      <a:pt x="72403" y="237138"/>
                    </a:lnTo>
                    <a:lnTo>
                      <a:pt x="0" y="164736"/>
                    </a:lnTo>
                    <a:lnTo>
                      <a:pt x="141240" y="23496"/>
                    </a:lnTo>
                    <a:lnTo>
                      <a:pt x="142181" y="23106"/>
                    </a:lnTo>
                    <a:lnTo>
                      <a:pt x="142309" y="22916"/>
                    </a:lnTo>
                    <a:cubicBezTo>
                      <a:pt x="156468" y="8757"/>
                      <a:pt x="176027" y="0"/>
                      <a:pt x="197632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78" name="グループ化 177">
                <a:extLst>
                  <a:ext uri="{FF2B5EF4-FFF2-40B4-BE49-F238E27FC236}">
                    <a16:creationId xmlns:a16="http://schemas.microsoft.com/office/drawing/2014/main" id="{1F8A24C7-E5FD-419F-6011-606A77AAB620}"/>
                  </a:ext>
                </a:extLst>
              </p:cNvPr>
              <p:cNvGrpSpPr/>
              <p:nvPr/>
            </p:nvGrpSpPr>
            <p:grpSpPr>
              <a:xfrm rot="2700000" flipH="1">
                <a:off x="5376747" y="4421850"/>
                <a:ext cx="176500" cy="213726"/>
                <a:chOff x="6929762" y="3183548"/>
                <a:chExt cx="380406" cy="460638"/>
              </a:xfrm>
              <a:solidFill>
                <a:schemeClr val="bg1"/>
              </a:solidFill>
            </p:grpSpPr>
            <p:sp>
              <p:nvSpPr>
                <p:cNvPr id="179" name="四角形: 上の 2 つの角を丸める 178">
                  <a:extLst>
                    <a:ext uri="{FF2B5EF4-FFF2-40B4-BE49-F238E27FC236}">
                      <a16:creationId xmlns:a16="http://schemas.microsoft.com/office/drawing/2014/main" id="{009CC0AC-7E22-6CD0-1D25-3BFB5F1D10E8}"/>
                    </a:ext>
                  </a:extLst>
                </p:cNvPr>
                <p:cNvSpPr/>
                <p:nvPr/>
              </p:nvSpPr>
              <p:spPr>
                <a:xfrm>
                  <a:off x="7094706" y="3183548"/>
                  <a:ext cx="126327" cy="46772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" name="フリーフォーム: 図形 179">
                  <a:extLst>
                    <a:ext uri="{FF2B5EF4-FFF2-40B4-BE49-F238E27FC236}">
                      <a16:creationId xmlns:a16="http://schemas.microsoft.com/office/drawing/2014/main" id="{C6637FCC-348D-2169-DDC9-64B1B2DE101D}"/>
                    </a:ext>
                  </a:extLst>
                </p:cNvPr>
                <p:cNvSpPr/>
                <p:nvPr/>
              </p:nvSpPr>
              <p:spPr>
                <a:xfrm rot="21120376">
                  <a:off x="6929762" y="3221477"/>
                  <a:ext cx="380406" cy="422709"/>
                </a:xfrm>
                <a:custGeom>
                  <a:avLst/>
                  <a:gdLst>
                    <a:gd name="connsiteX0" fmla="*/ 241240 w 380406"/>
                    <a:gd name="connsiteY0" fmla="*/ 1026 h 422709"/>
                    <a:gd name="connsiteX1" fmla="*/ 274242 w 380406"/>
                    <a:gd name="connsiteY1" fmla="*/ 5660 h 422709"/>
                    <a:gd name="connsiteX2" fmla="*/ 363034 w 380406"/>
                    <a:gd name="connsiteY2" fmla="*/ 123465 h 422709"/>
                    <a:gd name="connsiteX3" fmla="*/ 353810 w 380406"/>
                    <a:gd name="connsiteY3" fmla="*/ 189152 h 422709"/>
                    <a:gd name="connsiteX4" fmla="*/ 380082 w 380406"/>
                    <a:gd name="connsiteY4" fmla="*/ 354958 h 422709"/>
                    <a:gd name="connsiteX5" fmla="*/ 358455 w 380406"/>
                    <a:gd name="connsiteY5" fmla="*/ 384728 h 422709"/>
                    <a:gd name="connsiteX6" fmla="*/ 358456 w 380406"/>
                    <a:gd name="connsiteY6" fmla="*/ 384727 h 422709"/>
                    <a:gd name="connsiteX7" fmla="*/ 328686 w 380406"/>
                    <a:gd name="connsiteY7" fmla="*/ 363101 h 422709"/>
                    <a:gd name="connsiteX8" fmla="*/ 312456 w 380406"/>
                    <a:gd name="connsiteY8" fmla="*/ 260674 h 422709"/>
                    <a:gd name="connsiteX9" fmla="*/ 300831 w 380406"/>
                    <a:gd name="connsiteY9" fmla="*/ 259042 h 422709"/>
                    <a:gd name="connsiteX10" fmla="*/ 300831 w 380406"/>
                    <a:gd name="connsiteY10" fmla="*/ 382463 h 422709"/>
                    <a:gd name="connsiteX11" fmla="*/ 269958 w 380406"/>
                    <a:gd name="connsiteY11" fmla="*/ 413336 h 422709"/>
                    <a:gd name="connsiteX12" fmla="*/ 269959 w 380406"/>
                    <a:gd name="connsiteY12" fmla="*/ 413335 h 422709"/>
                    <a:gd name="connsiteX13" fmla="*/ 239086 w 380406"/>
                    <a:gd name="connsiteY13" fmla="*/ 382462 h 422709"/>
                    <a:gd name="connsiteX14" fmla="*/ 239086 w 380406"/>
                    <a:gd name="connsiteY14" fmla="*/ 250371 h 422709"/>
                    <a:gd name="connsiteX15" fmla="*/ 227198 w 380406"/>
                    <a:gd name="connsiteY15" fmla="*/ 248702 h 422709"/>
                    <a:gd name="connsiteX16" fmla="*/ 206496 w 380406"/>
                    <a:gd name="connsiteY16" fmla="*/ 396126 h 422709"/>
                    <a:gd name="connsiteX17" fmla="*/ 171629 w 380406"/>
                    <a:gd name="connsiteY17" fmla="*/ 422406 h 422709"/>
                    <a:gd name="connsiteX18" fmla="*/ 171630 w 380406"/>
                    <a:gd name="connsiteY18" fmla="*/ 422405 h 422709"/>
                    <a:gd name="connsiteX19" fmla="*/ 145351 w 380406"/>
                    <a:gd name="connsiteY19" fmla="*/ 387539 h 422709"/>
                    <a:gd name="connsiteX20" fmla="*/ 166053 w 380406"/>
                    <a:gd name="connsiteY20" fmla="*/ 240115 h 422709"/>
                    <a:gd name="connsiteX21" fmla="*/ 160135 w 380406"/>
                    <a:gd name="connsiteY21" fmla="*/ 239284 h 422709"/>
                    <a:gd name="connsiteX22" fmla="*/ 124040 w 380406"/>
                    <a:gd name="connsiteY22" fmla="*/ 354110 h 422709"/>
                    <a:gd name="connsiteX23" fmla="*/ 85330 w 380406"/>
                    <a:gd name="connsiteY23" fmla="*/ 374304 h 422709"/>
                    <a:gd name="connsiteX24" fmla="*/ 85332 w 380406"/>
                    <a:gd name="connsiteY24" fmla="*/ 374304 h 422709"/>
                    <a:gd name="connsiteX25" fmla="*/ 65137 w 380406"/>
                    <a:gd name="connsiteY25" fmla="*/ 335593 h 422709"/>
                    <a:gd name="connsiteX26" fmla="*/ 108126 w 380406"/>
                    <a:gd name="connsiteY26" fmla="*/ 198834 h 422709"/>
                    <a:gd name="connsiteX27" fmla="*/ 112876 w 380406"/>
                    <a:gd name="connsiteY27" fmla="*/ 165013 h 422709"/>
                    <a:gd name="connsiteX28" fmla="*/ 67078 w 380406"/>
                    <a:gd name="connsiteY28" fmla="*/ 199531 h 422709"/>
                    <a:gd name="connsiteX29" fmla="*/ 8436 w 380406"/>
                    <a:gd name="connsiteY29" fmla="*/ 191296 h 422709"/>
                    <a:gd name="connsiteX30" fmla="*/ 16671 w 380406"/>
                    <a:gd name="connsiteY30" fmla="*/ 132654 h 422709"/>
                    <a:gd name="connsiteX31" fmla="*/ 151567 w 380406"/>
                    <a:gd name="connsiteY31" fmla="*/ 30980 h 422709"/>
                    <a:gd name="connsiteX32" fmla="*/ 156028 w 380406"/>
                    <a:gd name="connsiteY32" fmla="*/ 29826 h 422709"/>
                    <a:gd name="connsiteX33" fmla="*/ 163948 w 380406"/>
                    <a:gd name="connsiteY33" fmla="*/ 21024 h 422709"/>
                    <a:gd name="connsiteX34" fmla="*/ 241240 w 380406"/>
                    <a:gd name="connsiteY34" fmla="*/ 1026 h 4227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</a:cxnLst>
                  <a:rect l="l" t="t" r="r" b="b"/>
                  <a:pathLst>
                    <a:path w="380406" h="422709">
                      <a:moveTo>
                        <a:pt x="241240" y="1026"/>
                      </a:moveTo>
                      <a:lnTo>
                        <a:pt x="274242" y="5660"/>
                      </a:lnTo>
                      <a:cubicBezTo>
                        <a:pt x="331292" y="13672"/>
                        <a:pt x="371046" y="66415"/>
                        <a:pt x="363034" y="123465"/>
                      </a:cubicBezTo>
                      <a:lnTo>
                        <a:pt x="353810" y="189152"/>
                      </a:lnTo>
                      <a:lnTo>
                        <a:pt x="380082" y="354958"/>
                      </a:lnTo>
                      <a:cubicBezTo>
                        <a:pt x="382330" y="369151"/>
                        <a:pt x="372648" y="382480"/>
                        <a:pt x="358455" y="384728"/>
                      </a:cubicBezTo>
                      <a:lnTo>
                        <a:pt x="358456" y="384727"/>
                      </a:lnTo>
                      <a:cubicBezTo>
                        <a:pt x="344263" y="386976"/>
                        <a:pt x="330935" y="377294"/>
                        <a:pt x="328686" y="363101"/>
                      </a:cubicBezTo>
                      <a:lnTo>
                        <a:pt x="312456" y="260674"/>
                      </a:lnTo>
                      <a:lnTo>
                        <a:pt x="300831" y="259042"/>
                      </a:lnTo>
                      <a:lnTo>
                        <a:pt x="300831" y="382463"/>
                      </a:lnTo>
                      <a:cubicBezTo>
                        <a:pt x="300831" y="399514"/>
                        <a:pt x="287009" y="413336"/>
                        <a:pt x="269958" y="413336"/>
                      </a:cubicBezTo>
                      <a:lnTo>
                        <a:pt x="269959" y="413335"/>
                      </a:lnTo>
                      <a:cubicBezTo>
                        <a:pt x="252908" y="413335"/>
                        <a:pt x="239086" y="399513"/>
                        <a:pt x="239086" y="382462"/>
                      </a:cubicBezTo>
                      <a:lnTo>
                        <a:pt x="239086" y="250371"/>
                      </a:lnTo>
                      <a:lnTo>
                        <a:pt x="227198" y="248702"/>
                      </a:lnTo>
                      <a:lnTo>
                        <a:pt x="206496" y="396126"/>
                      </a:lnTo>
                      <a:cubicBezTo>
                        <a:pt x="204124" y="413012"/>
                        <a:pt x="188515" y="424777"/>
                        <a:pt x="171629" y="422406"/>
                      </a:cubicBezTo>
                      <a:lnTo>
                        <a:pt x="171630" y="422405"/>
                      </a:lnTo>
                      <a:cubicBezTo>
                        <a:pt x="154745" y="420034"/>
                        <a:pt x="142979" y="404424"/>
                        <a:pt x="145351" y="387539"/>
                      </a:cubicBezTo>
                      <a:lnTo>
                        <a:pt x="166053" y="240115"/>
                      </a:lnTo>
                      <a:lnTo>
                        <a:pt x="160135" y="239284"/>
                      </a:lnTo>
                      <a:lnTo>
                        <a:pt x="124040" y="354110"/>
                      </a:lnTo>
                      <a:cubicBezTo>
                        <a:pt x="118927" y="370376"/>
                        <a:pt x="101596" y="379417"/>
                        <a:pt x="85330" y="374304"/>
                      </a:cubicBezTo>
                      <a:lnTo>
                        <a:pt x="85332" y="374304"/>
                      </a:lnTo>
                      <a:cubicBezTo>
                        <a:pt x="69065" y="369190"/>
                        <a:pt x="60024" y="351860"/>
                        <a:pt x="65137" y="335593"/>
                      </a:cubicBezTo>
                      <a:lnTo>
                        <a:pt x="108126" y="198834"/>
                      </a:lnTo>
                      <a:lnTo>
                        <a:pt x="112876" y="165013"/>
                      </a:lnTo>
                      <a:lnTo>
                        <a:pt x="67078" y="199531"/>
                      </a:lnTo>
                      <a:cubicBezTo>
                        <a:pt x="48611" y="213451"/>
                        <a:pt x="22356" y="209764"/>
                        <a:pt x="8436" y="191296"/>
                      </a:cubicBezTo>
                      <a:cubicBezTo>
                        <a:pt x="-5483" y="172828"/>
                        <a:pt x="-1796" y="146574"/>
                        <a:pt x="16671" y="132654"/>
                      </a:cubicBezTo>
                      <a:lnTo>
                        <a:pt x="151567" y="30980"/>
                      </a:lnTo>
                      <a:lnTo>
                        <a:pt x="156028" y="29826"/>
                      </a:lnTo>
                      <a:lnTo>
                        <a:pt x="163948" y="21024"/>
                      </a:lnTo>
                      <a:cubicBezTo>
                        <a:pt x="185266" y="4956"/>
                        <a:pt x="212715" y="-2980"/>
                        <a:pt x="241240" y="1026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146A3966-31E3-F507-0EE6-5E175E00768F}"/>
                </a:ext>
              </a:extLst>
            </p:cNvPr>
            <p:cNvGrpSpPr/>
            <p:nvPr/>
          </p:nvGrpSpPr>
          <p:grpSpPr>
            <a:xfrm>
              <a:off x="7221996" y="5211134"/>
              <a:ext cx="158025" cy="163859"/>
              <a:chOff x="5029579" y="4400985"/>
              <a:chExt cx="1645011" cy="1705742"/>
            </a:xfrm>
            <a:solidFill>
              <a:schemeClr val="bg1"/>
            </a:solidFill>
          </p:grpSpPr>
          <p:sp>
            <p:nvSpPr>
              <p:cNvPr id="164" name="四角形: 上の 2 つの角を丸める 163">
                <a:extLst>
                  <a:ext uri="{FF2B5EF4-FFF2-40B4-BE49-F238E27FC236}">
                    <a16:creationId xmlns:a16="http://schemas.microsoft.com/office/drawing/2014/main" id="{2468AA98-918F-6767-9273-E5A7228265FA}"/>
                  </a:ext>
                </a:extLst>
              </p:cNvPr>
              <p:cNvSpPr/>
              <p:nvPr/>
            </p:nvSpPr>
            <p:spPr>
              <a:xfrm rot="2700000">
                <a:off x="5589376" y="4487329"/>
                <a:ext cx="922020" cy="1248409"/>
              </a:xfrm>
              <a:prstGeom prst="round2SameRect">
                <a:avLst>
                  <a:gd name="adj1" fmla="val 43113"/>
                  <a:gd name="adj2" fmla="val 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5" name="フリーフォーム: 図形 164">
                <a:extLst>
                  <a:ext uri="{FF2B5EF4-FFF2-40B4-BE49-F238E27FC236}">
                    <a16:creationId xmlns:a16="http://schemas.microsoft.com/office/drawing/2014/main" id="{71CB15B0-D821-B3CD-5449-814BBD229AD8}"/>
                  </a:ext>
                </a:extLst>
              </p:cNvPr>
              <p:cNvSpPr/>
              <p:nvPr/>
            </p:nvSpPr>
            <p:spPr>
              <a:xfrm rot="18900000">
                <a:off x="5399445" y="4462077"/>
                <a:ext cx="922020" cy="1644650"/>
              </a:xfrm>
              <a:custGeom>
                <a:avLst/>
                <a:gdLst>
                  <a:gd name="connsiteX0" fmla="*/ 805592 w 922020"/>
                  <a:gd name="connsiteY0" fmla="*/ 116428 h 1644650"/>
                  <a:gd name="connsiteX1" fmla="*/ 922020 w 922020"/>
                  <a:gd name="connsiteY1" fmla="*/ 397510 h 1644650"/>
                  <a:gd name="connsiteX2" fmla="*/ 922020 w 922020"/>
                  <a:gd name="connsiteY2" fmla="*/ 981710 h 1644650"/>
                  <a:gd name="connsiteX3" fmla="*/ 922017 w 922020"/>
                  <a:gd name="connsiteY3" fmla="*/ 981710 h 1644650"/>
                  <a:gd name="connsiteX4" fmla="*/ 922017 w 922020"/>
                  <a:gd name="connsiteY4" fmla="*/ 1400811 h 1644650"/>
                  <a:gd name="connsiteX5" fmla="*/ 815337 w 922020"/>
                  <a:gd name="connsiteY5" fmla="*/ 1507491 h 1644650"/>
                  <a:gd name="connsiteX6" fmla="*/ 708657 w 922020"/>
                  <a:gd name="connsiteY6" fmla="*/ 1400811 h 1644650"/>
                  <a:gd name="connsiteX7" fmla="*/ 708657 w 922020"/>
                  <a:gd name="connsiteY7" fmla="*/ 981710 h 1644650"/>
                  <a:gd name="connsiteX8" fmla="*/ 676906 w 922020"/>
                  <a:gd name="connsiteY8" fmla="*/ 981710 h 1644650"/>
                  <a:gd name="connsiteX9" fmla="*/ 676906 w 922020"/>
                  <a:gd name="connsiteY9" fmla="*/ 1537970 h 1644650"/>
                  <a:gd name="connsiteX10" fmla="*/ 570226 w 922020"/>
                  <a:gd name="connsiteY10" fmla="*/ 1644650 h 1644650"/>
                  <a:gd name="connsiteX11" fmla="*/ 463546 w 922020"/>
                  <a:gd name="connsiteY11" fmla="*/ 1537970 h 1644650"/>
                  <a:gd name="connsiteX12" fmla="*/ 463547 w 922020"/>
                  <a:gd name="connsiteY12" fmla="*/ 981710 h 1644650"/>
                  <a:gd name="connsiteX13" fmla="*/ 431796 w 922020"/>
                  <a:gd name="connsiteY13" fmla="*/ 981710 h 1644650"/>
                  <a:gd name="connsiteX14" fmla="*/ 431796 w 922020"/>
                  <a:gd name="connsiteY14" fmla="*/ 1496695 h 1644650"/>
                  <a:gd name="connsiteX15" fmla="*/ 325116 w 922020"/>
                  <a:gd name="connsiteY15" fmla="*/ 1603375 h 1644650"/>
                  <a:gd name="connsiteX16" fmla="*/ 218436 w 922020"/>
                  <a:gd name="connsiteY16" fmla="*/ 1496695 h 1644650"/>
                  <a:gd name="connsiteX17" fmla="*/ 218437 w 922020"/>
                  <a:gd name="connsiteY17" fmla="*/ 981710 h 1644650"/>
                  <a:gd name="connsiteX18" fmla="*/ 186686 w 922020"/>
                  <a:gd name="connsiteY18" fmla="*/ 981710 h 1644650"/>
                  <a:gd name="connsiteX19" fmla="*/ 186686 w 922020"/>
                  <a:gd name="connsiteY19" fmla="*/ 1398908 h 1644650"/>
                  <a:gd name="connsiteX20" fmla="*/ 93343 w 922020"/>
                  <a:gd name="connsiteY20" fmla="*/ 1492251 h 1644650"/>
                  <a:gd name="connsiteX21" fmla="*/ 0 w 922020"/>
                  <a:gd name="connsiteY21" fmla="*/ 1398908 h 1644650"/>
                  <a:gd name="connsiteX22" fmla="*/ 0 w 922020"/>
                  <a:gd name="connsiteY22" fmla="*/ 981710 h 1644650"/>
                  <a:gd name="connsiteX23" fmla="*/ 0 w 922020"/>
                  <a:gd name="connsiteY23" fmla="*/ 981710 h 1644650"/>
                  <a:gd name="connsiteX24" fmla="*/ 0 w 922020"/>
                  <a:gd name="connsiteY24" fmla="*/ 397510 h 1644650"/>
                  <a:gd name="connsiteX25" fmla="*/ 397510 w 922020"/>
                  <a:gd name="connsiteY25" fmla="*/ 0 h 1644650"/>
                  <a:gd name="connsiteX26" fmla="*/ 524510 w 922020"/>
                  <a:gd name="connsiteY26" fmla="*/ 0 h 1644650"/>
                  <a:gd name="connsiteX27" fmla="*/ 805592 w 922020"/>
                  <a:gd name="connsiteY27" fmla="*/ 116428 h 1644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22020" h="1644650">
                    <a:moveTo>
                      <a:pt x="805592" y="116428"/>
                    </a:moveTo>
                    <a:cubicBezTo>
                      <a:pt x="877527" y="188363"/>
                      <a:pt x="922020" y="287741"/>
                      <a:pt x="922020" y="397510"/>
                    </a:cubicBezTo>
                    <a:lnTo>
                      <a:pt x="922020" y="981710"/>
                    </a:lnTo>
                    <a:lnTo>
                      <a:pt x="922017" y="981710"/>
                    </a:lnTo>
                    <a:lnTo>
                      <a:pt x="922017" y="1400811"/>
                    </a:lnTo>
                    <a:cubicBezTo>
                      <a:pt x="922017" y="1459728"/>
                      <a:pt x="874255" y="1507491"/>
                      <a:pt x="815337" y="1507491"/>
                    </a:cubicBezTo>
                    <a:cubicBezTo>
                      <a:pt x="756419" y="1507491"/>
                      <a:pt x="708657" y="1459729"/>
                      <a:pt x="708657" y="1400811"/>
                    </a:cubicBezTo>
                    <a:lnTo>
                      <a:pt x="708657" y="981710"/>
                    </a:lnTo>
                    <a:lnTo>
                      <a:pt x="676906" y="981710"/>
                    </a:lnTo>
                    <a:lnTo>
                      <a:pt x="676906" y="1537970"/>
                    </a:lnTo>
                    <a:cubicBezTo>
                      <a:pt x="676906" y="1596888"/>
                      <a:pt x="629144" y="1644650"/>
                      <a:pt x="570226" y="1644650"/>
                    </a:cubicBezTo>
                    <a:cubicBezTo>
                      <a:pt x="511308" y="1644650"/>
                      <a:pt x="463546" y="1596888"/>
                      <a:pt x="463546" y="1537970"/>
                    </a:cubicBezTo>
                    <a:lnTo>
                      <a:pt x="463547" y="981710"/>
                    </a:lnTo>
                    <a:lnTo>
                      <a:pt x="431796" y="981710"/>
                    </a:lnTo>
                    <a:lnTo>
                      <a:pt x="431796" y="1496695"/>
                    </a:lnTo>
                    <a:cubicBezTo>
                      <a:pt x="431796" y="1555613"/>
                      <a:pt x="384034" y="1603375"/>
                      <a:pt x="325116" y="1603375"/>
                    </a:cubicBezTo>
                    <a:cubicBezTo>
                      <a:pt x="266198" y="1603375"/>
                      <a:pt x="218436" y="1555613"/>
                      <a:pt x="218436" y="1496695"/>
                    </a:cubicBezTo>
                    <a:lnTo>
                      <a:pt x="218437" y="981710"/>
                    </a:lnTo>
                    <a:lnTo>
                      <a:pt x="186686" y="981710"/>
                    </a:lnTo>
                    <a:lnTo>
                      <a:pt x="186686" y="1398908"/>
                    </a:lnTo>
                    <a:cubicBezTo>
                      <a:pt x="186686" y="1450460"/>
                      <a:pt x="144895" y="1492251"/>
                      <a:pt x="93343" y="1492251"/>
                    </a:cubicBezTo>
                    <a:cubicBezTo>
                      <a:pt x="41791" y="1492251"/>
                      <a:pt x="0" y="1450460"/>
                      <a:pt x="0" y="1398908"/>
                    </a:cubicBezTo>
                    <a:lnTo>
                      <a:pt x="0" y="981710"/>
                    </a:lnTo>
                    <a:lnTo>
                      <a:pt x="0" y="981710"/>
                    </a:lnTo>
                    <a:lnTo>
                      <a:pt x="0" y="397510"/>
                    </a:lnTo>
                    <a:cubicBezTo>
                      <a:pt x="0" y="177971"/>
                      <a:pt x="177971" y="0"/>
                      <a:pt x="397510" y="0"/>
                    </a:cubicBezTo>
                    <a:lnTo>
                      <a:pt x="524510" y="0"/>
                    </a:lnTo>
                    <a:cubicBezTo>
                      <a:pt x="634280" y="0"/>
                      <a:pt x="733657" y="44493"/>
                      <a:pt x="805592" y="116428"/>
                    </a:cubicBezTo>
                    <a:close/>
                  </a:path>
                </a:pathLst>
              </a:cu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6" name="四角形: 上の 2 つの角を丸める 165">
                <a:extLst>
                  <a:ext uri="{FF2B5EF4-FFF2-40B4-BE49-F238E27FC236}">
                    <a16:creationId xmlns:a16="http://schemas.microsoft.com/office/drawing/2014/main" id="{D86DDA61-2BD2-7BF9-968E-D2FFB4D00492}"/>
                  </a:ext>
                </a:extLst>
              </p:cNvPr>
              <p:cNvSpPr/>
              <p:nvPr/>
            </p:nvSpPr>
            <p:spPr>
              <a:xfrm rot="13500000">
                <a:off x="5564131" y="5482654"/>
                <a:ext cx="190124" cy="363815"/>
              </a:xfrm>
              <a:prstGeom prst="round2SameRect">
                <a:avLst>
                  <a:gd name="adj1" fmla="val 33163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b="1" dirty="0"/>
              </a:p>
            </p:txBody>
          </p:sp>
          <p:sp>
            <p:nvSpPr>
              <p:cNvPr id="167" name="四角形: 上の 2 つの角を丸める 166">
                <a:extLst>
                  <a:ext uri="{FF2B5EF4-FFF2-40B4-BE49-F238E27FC236}">
                    <a16:creationId xmlns:a16="http://schemas.microsoft.com/office/drawing/2014/main" id="{A0F68340-2569-9F2B-D164-1A7EAF530714}"/>
                  </a:ext>
                </a:extLst>
              </p:cNvPr>
              <p:cNvSpPr/>
              <p:nvPr/>
            </p:nvSpPr>
            <p:spPr>
              <a:xfrm rot="13500000">
                <a:off x="5705328" y="5676381"/>
                <a:ext cx="196296" cy="302078"/>
              </a:xfrm>
              <a:prstGeom prst="round2SameRect">
                <a:avLst>
                  <a:gd name="adj1" fmla="val 32637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8" name="四角形: 上の 2 つの角を丸める 167">
                <a:extLst>
                  <a:ext uri="{FF2B5EF4-FFF2-40B4-BE49-F238E27FC236}">
                    <a16:creationId xmlns:a16="http://schemas.microsoft.com/office/drawing/2014/main" id="{7FAE96DB-05D6-DB84-7554-1094A17251C1}"/>
                  </a:ext>
                </a:extLst>
              </p:cNvPr>
              <p:cNvSpPr/>
              <p:nvPr/>
            </p:nvSpPr>
            <p:spPr>
              <a:xfrm rot="13500000">
                <a:off x="5398349" y="5338565"/>
                <a:ext cx="197402" cy="345982"/>
              </a:xfrm>
              <a:prstGeom prst="round2SameRect">
                <a:avLst>
                  <a:gd name="adj1" fmla="val 38393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9" name="四角形: 上の 2 つの角を丸める 168">
                <a:extLst>
                  <a:ext uri="{FF2B5EF4-FFF2-40B4-BE49-F238E27FC236}">
                    <a16:creationId xmlns:a16="http://schemas.microsoft.com/office/drawing/2014/main" id="{BBB8664F-D808-D3BF-D18D-B1A0841B2502}"/>
                  </a:ext>
                </a:extLst>
              </p:cNvPr>
              <p:cNvSpPr/>
              <p:nvPr/>
            </p:nvSpPr>
            <p:spPr>
              <a:xfrm rot="13500000">
                <a:off x="5231093" y="5266569"/>
                <a:ext cx="183272" cy="228839"/>
              </a:xfrm>
              <a:prstGeom prst="round2SameRect">
                <a:avLst>
                  <a:gd name="adj1" fmla="val 39278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0" name="四角形: 上の 2 つの角を丸める 169">
                <a:extLst>
                  <a:ext uri="{FF2B5EF4-FFF2-40B4-BE49-F238E27FC236}">
                    <a16:creationId xmlns:a16="http://schemas.microsoft.com/office/drawing/2014/main" id="{5E53CE6A-B59F-7A06-DFF1-43CF56859805}"/>
                  </a:ext>
                </a:extLst>
              </p:cNvPr>
              <p:cNvSpPr/>
              <p:nvPr/>
            </p:nvSpPr>
            <p:spPr>
              <a:xfrm rot="2700000">
                <a:off x="6279259" y="4552569"/>
                <a:ext cx="481406" cy="178238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1" name="四角形: 上の 2 つの角を丸める 170">
                <a:extLst>
                  <a:ext uri="{FF2B5EF4-FFF2-40B4-BE49-F238E27FC236}">
                    <a16:creationId xmlns:a16="http://schemas.microsoft.com/office/drawing/2014/main" id="{07B8B30F-8F67-CDDA-551F-081D8D0980E3}"/>
                  </a:ext>
                </a:extLst>
              </p:cNvPr>
              <p:cNvSpPr/>
              <p:nvPr/>
            </p:nvSpPr>
            <p:spPr>
              <a:xfrm rot="18900000">
                <a:off x="5029579" y="4575429"/>
                <a:ext cx="481406" cy="178240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FAF10D06-B5CA-61F7-66EC-DD008839DF2E}"/>
                </a:ext>
              </a:extLst>
            </p:cNvPr>
            <p:cNvGrpSpPr/>
            <p:nvPr/>
          </p:nvGrpSpPr>
          <p:grpSpPr>
            <a:xfrm>
              <a:off x="7829699" y="5211134"/>
              <a:ext cx="158025" cy="163859"/>
              <a:chOff x="5029579" y="4400985"/>
              <a:chExt cx="1645011" cy="1705742"/>
            </a:xfrm>
            <a:solidFill>
              <a:schemeClr val="bg1"/>
            </a:solidFill>
          </p:grpSpPr>
          <p:sp>
            <p:nvSpPr>
              <p:cNvPr id="608" name="四角形: 上の 2 つの角を丸める 607">
                <a:extLst>
                  <a:ext uri="{FF2B5EF4-FFF2-40B4-BE49-F238E27FC236}">
                    <a16:creationId xmlns:a16="http://schemas.microsoft.com/office/drawing/2014/main" id="{EAA207AC-A2B3-589F-B780-02EC05A2575F}"/>
                  </a:ext>
                </a:extLst>
              </p:cNvPr>
              <p:cNvSpPr/>
              <p:nvPr/>
            </p:nvSpPr>
            <p:spPr>
              <a:xfrm rot="2700000">
                <a:off x="5589376" y="4487329"/>
                <a:ext cx="922020" cy="1248409"/>
              </a:xfrm>
              <a:prstGeom prst="round2SameRect">
                <a:avLst>
                  <a:gd name="adj1" fmla="val 43113"/>
                  <a:gd name="adj2" fmla="val 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9" name="フリーフォーム: 図形 608">
                <a:extLst>
                  <a:ext uri="{FF2B5EF4-FFF2-40B4-BE49-F238E27FC236}">
                    <a16:creationId xmlns:a16="http://schemas.microsoft.com/office/drawing/2014/main" id="{F991C775-4F6C-8347-55D8-FB7B0ED86BF0}"/>
                  </a:ext>
                </a:extLst>
              </p:cNvPr>
              <p:cNvSpPr/>
              <p:nvPr/>
            </p:nvSpPr>
            <p:spPr>
              <a:xfrm rot="18900000">
                <a:off x="5399445" y="4462077"/>
                <a:ext cx="922020" cy="1644650"/>
              </a:xfrm>
              <a:custGeom>
                <a:avLst/>
                <a:gdLst>
                  <a:gd name="connsiteX0" fmla="*/ 805592 w 922020"/>
                  <a:gd name="connsiteY0" fmla="*/ 116428 h 1644650"/>
                  <a:gd name="connsiteX1" fmla="*/ 922020 w 922020"/>
                  <a:gd name="connsiteY1" fmla="*/ 397510 h 1644650"/>
                  <a:gd name="connsiteX2" fmla="*/ 922020 w 922020"/>
                  <a:gd name="connsiteY2" fmla="*/ 981710 h 1644650"/>
                  <a:gd name="connsiteX3" fmla="*/ 922017 w 922020"/>
                  <a:gd name="connsiteY3" fmla="*/ 981710 h 1644650"/>
                  <a:gd name="connsiteX4" fmla="*/ 922017 w 922020"/>
                  <a:gd name="connsiteY4" fmla="*/ 1400811 h 1644650"/>
                  <a:gd name="connsiteX5" fmla="*/ 815337 w 922020"/>
                  <a:gd name="connsiteY5" fmla="*/ 1507491 h 1644650"/>
                  <a:gd name="connsiteX6" fmla="*/ 708657 w 922020"/>
                  <a:gd name="connsiteY6" fmla="*/ 1400811 h 1644650"/>
                  <a:gd name="connsiteX7" fmla="*/ 708657 w 922020"/>
                  <a:gd name="connsiteY7" fmla="*/ 981710 h 1644650"/>
                  <a:gd name="connsiteX8" fmla="*/ 676906 w 922020"/>
                  <a:gd name="connsiteY8" fmla="*/ 981710 h 1644650"/>
                  <a:gd name="connsiteX9" fmla="*/ 676906 w 922020"/>
                  <a:gd name="connsiteY9" fmla="*/ 1537970 h 1644650"/>
                  <a:gd name="connsiteX10" fmla="*/ 570226 w 922020"/>
                  <a:gd name="connsiteY10" fmla="*/ 1644650 h 1644650"/>
                  <a:gd name="connsiteX11" fmla="*/ 463546 w 922020"/>
                  <a:gd name="connsiteY11" fmla="*/ 1537970 h 1644650"/>
                  <a:gd name="connsiteX12" fmla="*/ 463547 w 922020"/>
                  <a:gd name="connsiteY12" fmla="*/ 981710 h 1644650"/>
                  <a:gd name="connsiteX13" fmla="*/ 431796 w 922020"/>
                  <a:gd name="connsiteY13" fmla="*/ 981710 h 1644650"/>
                  <a:gd name="connsiteX14" fmla="*/ 431796 w 922020"/>
                  <a:gd name="connsiteY14" fmla="*/ 1496695 h 1644650"/>
                  <a:gd name="connsiteX15" fmla="*/ 325116 w 922020"/>
                  <a:gd name="connsiteY15" fmla="*/ 1603375 h 1644650"/>
                  <a:gd name="connsiteX16" fmla="*/ 218436 w 922020"/>
                  <a:gd name="connsiteY16" fmla="*/ 1496695 h 1644650"/>
                  <a:gd name="connsiteX17" fmla="*/ 218437 w 922020"/>
                  <a:gd name="connsiteY17" fmla="*/ 981710 h 1644650"/>
                  <a:gd name="connsiteX18" fmla="*/ 186686 w 922020"/>
                  <a:gd name="connsiteY18" fmla="*/ 981710 h 1644650"/>
                  <a:gd name="connsiteX19" fmla="*/ 186686 w 922020"/>
                  <a:gd name="connsiteY19" fmla="*/ 1398908 h 1644650"/>
                  <a:gd name="connsiteX20" fmla="*/ 93343 w 922020"/>
                  <a:gd name="connsiteY20" fmla="*/ 1492251 h 1644650"/>
                  <a:gd name="connsiteX21" fmla="*/ 0 w 922020"/>
                  <a:gd name="connsiteY21" fmla="*/ 1398908 h 1644650"/>
                  <a:gd name="connsiteX22" fmla="*/ 0 w 922020"/>
                  <a:gd name="connsiteY22" fmla="*/ 981710 h 1644650"/>
                  <a:gd name="connsiteX23" fmla="*/ 0 w 922020"/>
                  <a:gd name="connsiteY23" fmla="*/ 981710 h 1644650"/>
                  <a:gd name="connsiteX24" fmla="*/ 0 w 922020"/>
                  <a:gd name="connsiteY24" fmla="*/ 397510 h 1644650"/>
                  <a:gd name="connsiteX25" fmla="*/ 397510 w 922020"/>
                  <a:gd name="connsiteY25" fmla="*/ 0 h 1644650"/>
                  <a:gd name="connsiteX26" fmla="*/ 524510 w 922020"/>
                  <a:gd name="connsiteY26" fmla="*/ 0 h 1644650"/>
                  <a:gd name="connsiteX27" fmla="*/ 805592 w 922020"/>
                  <a:gd name="connsiteY27" fmla="*/ 116428 h 1644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22020" h="1644650">
                    <a:moveTo>
                      <a:pt x="805592" y="116428"/>
                    </a:moveTo>
                    <a:cubicBezTo>
                      <a:pt x="877527" y="188363"/>
                      <a:pt x="922020" y="287741"/>
                      <a:pt x="922020" y="397510"/>
                    </a:cubicBezTo>
                    <a:lnTo>
                      <a:pt x="922020" y="981710"/>
                    </a:lnTo>
                    <a:lnTo>
                      <a:pt x="922017" y="981710"/>
                    </a:lnTo>
                    <a:lnTo>
                      <a:pt x="922017" y="1400811"/>
                    </a:lnTo>
                    <a:cubicBezTo>
                      <a:pt x="922017" y="1459728"/>
                      <a:pt x="874255" y="1507491"/>
                      <a:pt x="815337" y="1507491"/>
                    </a:cubicBezTo>
                    <a:cubicBezTo>
                      <a:pt x="756419" y="1507491"/>
                      <a:pt x="708657" y="1459729"/>
                      <a:pt x="708657" y="1400811"/>
                    </a:cubicBezTo>
                    <a:lnTo>
                      <a:pt x="708657" y="981710"/>
                    </a:lnTo>
                    <a:lnTo>
                      <a:pt x="676906" y="981710"/>
                    </a:lnTo>
                    <a:lnTo>
                      <a:pt x="676906" y="1537970"/>
                    </a:lnTo>
                    <a:cubicBezTo>
                      <a:pt x="676906" y="1596888"/>
                      <a:pt x="629144" y="1644650"/>
                      <a:pt x="570226" y="1644650"/>
                    </a:cubicBezTo>
                    <a:cubicBezTo>
                      <a:pt x="511308" y="1644650"/>
                      <a:pt x="463546" y="1596888"/>
                      <a:pt x="463546" y="1537970"/>
                    </a:cubicBezTo>
                    <a:lnTo>
                      <a:pt x="463547" y="981710"/>
                    </a:lnTo>
                    <a:lnTo>
                      <a:pt x="431796" y="981710"/>
                    </a:lnTo>
                    <a:lnTo>
                      <a:pt x="431796" y="1496695"/>
                    </a:lnTo>
                    <a:cubicBezTo>
                      <a:pt x="431796" y="1555613"/>
                      <a:pt x="384034" y="1603375"/>
                      <a:pt x="325116" y="1603375"/>
                    </a:cubicBezTo>
                    <a:cubicBezTo>
                      <a:pt x="266198" y="1603375"/>
                      <a:pt x="218436" y="1555613"/>
                      <a:pt x="218436" y="1496695"/>
                    </a:cubicBezTo>
                    <a:lnTo>
                      <a:pt x="218437" y="981710"/>
                    </a:lnTo>
                    <a:lnTo>
                      <a:pt x="186686" y="981710"/>
                    </a:lnTo>
                    <a:lnTo>
                      <a:pt x="186686" y="1398908"/>
                    </a:lnTo>
                    <a:cubicBezTo>
                      <a:pt x="186686" y="1450460"/>
                      <a:pt x="144895" y="1492251"/>
                      <a:pt x="93343" y="1492251"/>
                    </a:cubicBezTo>
                    <a:cubicBezTo>
                      <a:pt x="41791" y="1492251"/>
                      <a:pt x="0" y="1450460"/>
                      <a:pt x="0" y="1398908"/>
                    </a:cubicBezTo>
                    <a:lnTo>
                      <a:pt x="0" y="981710"/>
                    </a:lnTo>
                    <a:lnTo>
                      <a:pt x="0" y="981710"/>
                    </a:lnTo>
                    <a:lnTo>
                      <a:pt x="0" y="397510"/>
                    </a:lnTo>
                    <a:cubicBezTo>
                      <a:pt x="0" y="177971"/>
                      <a:pt x="177971" y="0"/>
                      <a:pt x="397510" y="0"/>
                    </a:cubicBezTo>
                    <a:lnTo>
                      <a:pt x="524510" y="0"/>
                    </a:lnTo>
                    <a:cubicBezTo>
                      <a:pt x="634280" y="0"/>
                      <a:pt x="733657" y="44493"/>
                      <a:pt x="805592" y="116428"/>
                    </a:cubicBezTo>
                    <a:close/>
                  </a:path>
                </a:pathLst>
              </a:cu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0" name="四角形: 上の 2 つの角を丸める 609">
                <a:extLst>
                  <a:ext uri="{FF2B5EF4-FFF2-40B4-BE49-F238E27FC236}">
                    <a16:creationId xmlns:a16="http://schemas.microsoft.com/office/drawing/2014/main" id="{042D2D77-1D0E-0560-75B2-60D710AE4A85}"/>
                  </a:ext>
                </a:extLst>
              </p:cNvPr>
              <p:cNvSpPr/>
              <p:nvPr/>
            </p:nvSpPr>
            <p:spPr>
              <a:xfrm rot="13500000">
                <a:off x="5564131" y="5482654"/>
                <a:ext cx="190124" cy="363815"/>
              </a:xfrm>
              <a:prstGeom prst="round2SameRect">
                <a:avLst>
                  <a:gd name="adj1" fmla="val 33163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b="1" dirty="0"/>
              </a:p>
            </p:txBody>
          </p:sp>
          <p:sp>
            <p:nvSpPr>
              <p:cNvPr id="611" name="四角形: 上の 2 つの角を丸める 610">
                <a:extLst>
                  <a:ext uri="{FF2B5EF4-FFF2-40B4-BE49-F238E27FC236}">
                    <a16:creationId xmlns:a16="http://schemas.microsoft.com/office/drawing/2014/main" id="{4B889769-5350-8EE4-E186-D07FB7ECFE2F}"/>
                  </a:ext>
                </a:extLst>
              </p:cNvPr>
              <p:cNvSpPr/>
              <p:nvPr/>
            </p:nvSpPr>
            <p:spPr>
              <a:xfrm rot="13500000">
                <a:off x="5705328" y="5676381"/>
                <a:ext cx="196296" cy="302078"/>
              </a:xfrm>
              <a:prstGeom prst="round2SameRect">
                <a:avLst>
                  <a:gd name="adj1" fmla="val 32637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0" name="四角形: 上の 2 つの角を丸める 159">
                <a:extLst>
                  <a:ext uri="{FF2B5EF4-FFF2-40B4-BE49-F238E27FC236}">
                    <a16:creationId xmlns:a16="http://schemas.microsoft.com/office/drawing/2014/main" id="{6FE6E612-4116-4F29-F1FB-4F91A18D8CBD}"/>
                  </a:ext>
                </a:extLst>
              </p:cNvPr>
              <p:cNvSpPr/>
              <p:nvPr/>
            </p:nvSpPr>
            <p:spPr>
              <a:xfrm rot="13500000">
                <a:off x="5398349" y="5338565"/>
                <a:ext cx="197402" cy="345982"/>
              </a:xfrm>
              <a:prstGeom prst="round2SameRect">
                <a:avLst>
                  <a:gd name="adj1" fmla="val 38393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1" name="四角形: 上の 2 つの角を丸める 160">
                <a:extLst>
                  <a:ext uri="{FF2B5EF4-FFF2-40B4-BE49-F238E27FC236}">
                    <a16:creationId xmlns:a16="http://schemas.microsoft.com/office/drawing/2014/main" id="{22A299E6-44A6-6170-0746-DBE07B3609E1}"/>
                  </a:ext>
                </a:extLst>
              </p:cNvPr>
              <p:cNvSpPr/>
              <p:nvPr/>
            </p:nvSpPr>
            <p:spPr>
              <a:xfrm rot="13500000">
                <a:off x="5231093" y="5266569"/>
                <a:ext cx="183272" cy="228839"/>
              </a:xfrm>
              <a:prstGeom prst="round2SameRect">
                <a:avLst>
                  <a:gd name="adj1" fmla="val 39278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2" name="四角形: 上の 2 つの角を丸める 161">
                <a:extLst>
                  <a:ext uri="{FF2B5EF4-FFF2-40B4-BE49-F238E27FC236}">
                    <a16:creationId xmlns:a16="http://schemas.microsoft.com/office/drawing/2014/main" id="{6D3FB588-472D-B84C-4280-C6A6D1F71085}"/>
                  </a:ext>
                </a:extLst>
              </p:cNvPr>
              <p:cNvSpPr/>
              <p:nvPr/>
            </p:nvSpPr>
            <p:spPr>
              <a:xfrm rot="2700000">
                <a:off x="6279259" y="4552569"/>
                <a:ext cx="481406" cy="178238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3" name="四角形: 上の 2 つの角を丸める 162">
                <a:extLst>
                  <a:ext uri="{FF2B5EF4-FFF2-40B4-BE49-F238E27FC236}">
                    <a16:creationId xmlns:a16="http://schemas.microsoft.com/office/drawing/2014/main" id="{C6E9C81E-6158-D96C-FFA2-AD0C03735AD8}"/>
                  </a:ext>
                </a:extLst>
              </p:cNvPr>
              <p:cNvSpPr/>
              <p:nvPr/>
            </p:nvSpPr>
            <p:spPr>
              <a:xfrm rot="18900000">
                <a:off x="5029579" y="4575429"/>
                <a:ext cx="481406" cy="178240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E08E4B19-5AAF-F1BF-C682-1C4924FDC23E}"/>
                </a:ext>
              </a:extLst>
            </p:cNvPr>
            <p:cNvGrpSpPr/>
            <p:nvPr/>
          </p:nvGrpSpPr>
          <p:grpSpPr>
            <a:xfrm>
              <a:off x="8510795" y="5056592"/>
              <a:ext cx="560821" cy="496975"/>
              <a:chOff x="5445709" y="4203669"/>
              <a:chExt cx="732515" cy="649123"/>
            </a:xfrm>
          </p:grpSpPr>
          <p:sp>
            <p:nvSpPr>
              <p:cNvPr id="564" name="台形 563">
                <a:extLst>
                  <a:ext uri="{FF2B5EF4-FFF2-40B4-BE49-F238E27FC236}">
                    <a16:creationId xmlns:a16="http://schemas.microsoft.com/office/drawing/2014/main" id="{BA115161-39C9-47EA-5C3F-205B3D081002}"/>
                  </a:ext>
                </a:extLst>
              </p:cNvPr>
              <p:cNvSpPr/>
              <p:nvPr/>
            </p:nvSpPr>
            <p:spPr>
              <a:xfrm rot="8100000" flipH="1">
                <a:off x="6127482" y="4314195"/>
                <a:ext cx="50742" cy="213077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65" name="グループ化 564">
                <a:extLst>
                  <a:ext uri="{FF2B5EF4-FFF2-40B4-BE49-F238E27FC236}">
                    <a16:creationId xmlns:a16="http://schemas.microsoft.com/office/drawing/2014/main" id="{3AFA74A3-7482-F1F5-9B41-9E6EC78E15C7}"/>
                  </a:ext>
                </a:extLst>
              </p:cNvPr>
              <p:cNvGrpSpPr/>
              <p:nvPr/>
            </p:nvGrpSpPr>
            <p:grpSpPr>
              <a:xfrm>
                <a:off x="5677693" y="4556968"/>
                <a:ext cx="160531" cy="295824"/>
                <a:chOff x="5146675" y="2893474"/>
                <a:chExt cx="276225" cy="577278"/>
              </a:xfrm>
            </p:grpSpPr>
            <p:sp>
              <p:nvSpPr>
                <p:cNvPr id="573" name="台形 572">
                  <a:extLst>
                    <a:ext uri="{FF2B5EF4-FFF2-40B4-BE49-F238E27FC236}">
                      <a16:creationId xmlns:a16="http://schemas.microsoft.com/office/drawing/2014/main" id="{70920CD5-F180-1465-BB9C-0FB942ED063D}"/>
                    </a:ext>
                  </a:extLst>
                </p:cNvPr>
                <p:cNvSpPr/>
                <p:nvPr/>
              </p:nvSpPr>
              <p:spPr>
                <a:xfrm rot="10800000">
                  <a:off x="5239544" y="2893474"/>
                  <a:ext cx="87312" cy="415804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4" name="台形 573">
                  <a:extLst>
                    <a:ext uri="{FF2B5EF4-FFF2-40B4-BE49-F238E27FC236}">
                      <a16:creationId xmlns:a16="http://schemas.microsoft.com/office/drawing/2014/main" id="{2670F8D9-5EEC-2C1D-4103-AD1FAE22A6F5}"/>
                    </a:ext>
                  </a:extLst>
                </p:cNvPr>
                <p:cNvSpPr/>
                <p:nvPr/>
              </p:nvSpPr>
              <p:spPr>
                <a:xfrm rot="10800000">
                  <a:off x="5200650" y="3168186"/>
                  <a:ext cx="165100" cy="211834"/>
                </a:xfrm>
                <a:prstGeom prst="trapezoid">
                  <a:avLst>
                    <a:gd name="adj" fmla="val 17308"/>
                  </a:avLst>
                </a:pr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5" name="フリーフォーム: 図形 574">
                  <a:extLst>
                    <a:ext uri="{FF2B5EF4-FFF2-40B4-BE49-F238E27FC236}">
                      <a16:creationId xmlns:a16="http://schemas.microsoft.com/office/drawing/2014/main" id="{F41DCEB3-E515-9793-BAD8-DFBA8D44A6DF}"/>
                    </a:ext>
                  </a:extLst>
                </p:cNvPr>
                <p:cNvSpPr/>
                <p:nvPr/>
              </p:nvSpPr>
              <p:spPr>
                <a:xfrm>
                  <a:off x="5146675" y="3292476"/>
                  <a:ext cx="276225" cy="178276"/>
                </a:xfrm>
                <a:custGeom>
                  <a:avLst/>
                  <a:gdLst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15628 w 276225"/>
                    <a:gd name="connsiteY3" fmla="*/ 43167 h 178276"/>
                    <a:gd name="connsiteX4" fmla="*/ 160598 w 276225"/>
                    <a:gd name="connsiteY4" fmla="*/ 43167 h 178276"/>
                    <a:gd name="connsiteX5" fmla="*/ 168275 w 276225"/>
                    <a:gd name="connsiteY5" fmla="*/ 35490 h 178276"/>
                    <a:gd name="connsiteX6" fmla="*/ 168275 w 276225"/>
                    <a:gd name="connsiteY6" fmla="*/ 0 h 178276"/>
                    <a:gd name="connsiteX7" fmla="*/ 187087 w 276225"/>
                    <a:gd name="connsiteY7" fmla="*/ 0 h 178276"/>
                    <a:gd name="connsiteX8" fmla="*/ 276225 w 276225"/>
                    <a:gd name="connsiteY8" fmla="*/ 89138 h 178276"/>
                    <a:gd name="connsiteX9" fmla="*/ 276225 w 276225"/>
                    <a:gd name="connsiteY9" fmla="*/ 155587 h 178276"/>
                    <a:gd name="connsiteX10" fmla="*/ 253536 w 276225"/>
                    <a:gd name="connsiteY10" fmla="*/ 178276 h 178276"/>
                    <a:gd name="connsiteX11" fmla="*/ 22689 w 276225"/>
                    <a:gd name="connsiteY11" fmla="*/ 178276 h 178276"/>
                    <a:gd name="connsiteX12" fmla="*/ 0 w 276225"/>
                    <a:gd name="connsiteY12" fmla="*/ 155587 h 178276"/>
                    <a:gd name="connsiteX13" fmla="*/ 0 w 276225"/>
                    <a:gd name="connsiteY13" fmla="*/ 89138 h 178276"/>
                    <a:gd name="connsiteX14" fmla="*/ 89138 w 276225"/>
                    <a:gd name="connsiteY14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60598 w 276225"/>
                    <a:gd name="connsiteY3" fmla="*/ 43167 h 178276"/>
                    <a:gd name="connsiteX4" fmla="*/ 168275 w 276225"/>
                    <a:gd name="connsiteY4" fmla="*/ 35490 h 178276"/>
                    <a:gd name="connsiteX5" fmla="*/ 168275 w 276225"/>
                    <a:gd name="connsiteY5" fmla="*/ 0 h 178276"/>
                    <a:gd name="connsiteX6" fmla="*/ 187087 w 276225"/>
                    <a:gd name="connsiteY6" fmla="*/ 0 h 178276"/>
                    <a:gd name="connsiteX7" fmla="*/ 276225 w 276225"/>
                    <a:gd name="connsiteY7" fmla="*/ 89138 h 178276"/>
                    <a:gd name="connsiteX8" fmla="*/ 276225 w 276225"/>
                    <a:gd name="connsiteY8" fmla="*/ 155587 h 178276"/>
                    <a:gd name="connsiteX9" fmla="*/ 253536 w 276225"/>
                    <a:gd name="connsiteY9" fmla="*/ 178276 h 178276"/>
                    <a:gd name="connsiteX10" fmla="*/ 22689 w 276225"/>
                    <a:gd name="connsiteY10" fmla="*/ 178276 h 178276"/>
                    <a:gd name="connsiteX11" fmla="*/ 0 w 276225"/>
                    <a:gd name="connsiteY11" fmla="*/ 155587 h 178276"/>
                    <a:gd name="connsiteX12" fmla="*/ 0 w 276225"/>
                    <a:gd name="connsiteY12" fmla="*/ 89138 h 178276"/>
                    <a:gd name="connsiteX13" fmla="*/ 89138 w 276225"/>
                    <a:gd name="connsiteY13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35490 h 178276"/>
                    <a:gd name="connsiteX4" fmla="*/ 168275 w 276225"/>
                    <a:gd name="connsiteY4" fmla="*/ 0 h 178276"/>
                    <a:gd name="connsiteX5" fmla="*/ 187087 w 276225"/>
                    <a:gd name="connsiteY5" fmla="*/ 0 h 178276"/>
                    <a:gd name="connsiteX6" fmla="*/ 276225 w 276225"/>
                    <a:gd name="connsiteY6" fmla="*/ 89138 h 178276"/>
                    <a:gd name="connsiteX7" fmla="*/ 276225 w 276225"/>
                    <a:gd name="connsiteY7" fmla="*/ 155587 h 178276"/>
                    <a:gd name="connsiteX8" fmla="*/ 253536 w 276225"/>
                    <a:gd name="connsiteY8" fmla="*/ 178276 h 178276"/>
                    <a:gd name="connsiteX9" fmla="*/ 22689 w 276225"/>
                    <a:gd name="connsiteY9" fmla="*/ 178276 h 178276"/>
                    <a:gd name="connsiteX10" fmla="*/ 0 w 276225"/>
                    <a:gd name="connsiteY10" fmla="*/ 155587 h 178276"/>
                    <a:gd name="connsiteX11" fmla="*/ 0 w 276225"/>
                    <a:gd name="connsiteY11" fmla="*/ 89138 h 178276"/>
                    <a:gd name="connsiteX12" fmla="*/ 89138 w 276225"/>
                    <a:gd name="connsiteY12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0 h 178276"/>
                    <a:gd name="connsiteX4" fmla="*/ 187087 w 276225"/>
                    <a:gd name="connsiteY4" fmla="*/ 0 h 178276"/>
                    <a:gd name="connsiteX5" fmla="*/ 276225 w 276225"/>
                    <a:gd name="connsiteY5" fmla="*/ 89138 h 178276"/>
                    <a:gd name="connsiteX6" fmla="*/ 276225 w 276225"/>
                    <a:gd name="connsiteY6" fmla="*/ 155587 h 178276"/>
                    <a:gd name="connsiteX7" fmla="*/ 253536 w 276225"/>
                    <a:gd name="connsiteY7" fmla="*/ 178276 h 178276"/>
                    <a:gd name="connsiteX8" fmla="*/ 22689 w 276225"/>
                    <a:gd name="connsiteY8" fmla="*/ 178276 h 178276"/>
                    <a:gd name="connsiteX9" fmla="*/ 0 w 276225"/>
                    <a:gd name="connsiteY9" fmla="*/ 155587 h 178276"/>
                    <a:gd name="connsiteX10" fmla="*/ 0 w 276225"/>
                    <a:gd name="connsiteY10" fmla="*/ 89138 h 178276"/>
                    <a:gd name="connsiteX11" fmla="*/ 89138 w 276225"/>
                    <a:gd name="connsiteY11" fmla="*/ 0 h 178276"/>
                    <a:gd name="connsiteX0" fmla="*/ 160598 w 276225"/>
                    <a:gd name="connsiteY0" fmla="*/ 43167 h 178276"/>
                    <a:gd name="connsiteX1" fmla="*/ 168275 w 276225"/>
                    <a:gd name="connsiteY1" fmla="*/ 0 h 178276"/>
                    <a:gd name="connsiteX2" fmla="*/ 187087 w 276225"/>
                    <a:gd name="connsiteY2" fmla="*/ 0 h 178276"/>
                    <a:gd name="connsiteX3" fmla="*/ 276225 w 276225"/>
                    <a:gd name="connsiteY3" fmla="*/ 89138 h 178276"/>
                    <a:gd name="connsiteX4" fmla="*/ 276225 w 276225"/>
                    <a:gd name="connsiteY4" fmla="*/ 155587 h 178276"/>
                    <a:gd name="connsiteX5" fmla="*/ 253536 w 276225"/>
                    <a:gd name="connsiteY5" fmla="*/ 178276 h 178276"/>
                    <a:gd name="connsiteX6" fmla="*/ 22689 w 276225"/>
                    <a:gd name="connsiteY6" fmla="*/ 178276 h 178276"/>
                    <a:gd name="connsiteX7" fmla="*/ 0 w 276225"/>
                    <a:gd name="connsiteY7" fmla="*/ 155587 h 178276"/>
                    <a:gd name="connsiteX8" fmla="*/ 0 w 276225"/>
                    <a:gd name="connsiteY8" fmla="*/ 89138 h 178276"/>
                    <a:gd name="connsiteX9" fmla="*/ 89138 w 276225"/>
                    <a:gd name="connsiteY9" fmla="*/ 0 h 178276"/>
                    <a:gd name="connsiteX10" fmla="*/ 107951 w 276225"/>
                    <a:gd name="connsiteY10" fmla="*/ 0 h 178276"/>
                    <a:gd name="connsiteX11" fmla="*/ 252038 w 276225"/>
                    <a:gd name="connsiteY11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  <a:gd name="connsiteX10" fmla="*/ 252038 w 276225"/>
                    <a:gd name="connsiteY10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76225" h="178276">
                      <a:moveTo>
                        <a:pt x="168275" y="0"/>
                      </a:moveTo>
                      <a:lnTo>
                        <a:pt x="187087" y="0"/>
                      </a:lnTo>
                      <a:cubicBezTo>
                        <a:pt x="236317" y="0"/>
                        <a:pt x="276225" y="39908"/>
                        <a:pt x="276225" y="89138"/>
                      </a:cubicBezTo>
                      <a:lnTo>
                        <a:pt x="276225" y="155587"/>
                      </a:lnTo>
                      <a:cubicBezTo>
                        <a:pt x="276225" y="168118"/>
                        <a:pt x="266067" y="178276"/>
                        <a:pt x="253536" y="178276"/>
                      </a:cubicBezTo>
                      <a:lnTo>
                        <a:pt x="22689" y="178276"/>
                      </a:lnTo>
                      <a:cubicBezTo>
                        <a:pt x="10158" y="178276"/>
                        <a:pt x="0" y="168118"/>
                        <a:pt x="0" y="155587"/>
                      </a:cubicBezTo>
                      <a:lnTo>
                        <a:pt x="0" y="89138"/>
                      </a:lnTo>
                      <a:cubicBezTo>
                        <a:pt x="0" y="39908"/>
                        <a:pt x="39908" y="0"/>
                        <a:pt x="89138" y="0"/>
                      </a:cubicBezTo>
                      <a:lnTo>
                        <a:pt x="107951" y="0"/>
                      </a:lnTo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66" name="グループ化 565">
                <a:extLst>
                  <a:ext uri="{FF2B5EF4-FFF2-40B4-BE49-F238E27FC236}">
                    <a16:creationId xmlns:a16="http://schemas.microsoft.com/office/drawing/2014/main" id="{C7ECAAA4-FB02-E869-8A4E-993B2011D98C}"/>
                  </a:ext>
                </a:extLst>
              </p:cNvPr>
              <p:cNvGrpSpPr/>
              <p:nvPr/>
            </p:nvGrpSpPr>
            <p:grpSpPr>
              <a:xfrm>
                <a:off x="5861050" y="4556968"/>
                <a:ext cx="160531" cy="295824"/>
                <a:chOff x="5146675" y="2893474"/>
                <a:chExt cx="276225" cy="577278"/>
              </a:xfrm>
            </p:grpSpPr>
            <p:sp>
              <p:nvSpPr>
                <p:cNvPr id="570" name="台形 569">
                  <a:extLst>
                    <a:ext uri="{FF2B5EF4-FFF2-40B4-BE49-F238E27FC236}">
                      <a16:creationId xmlns:a16="http://schemas.microsoft.com/office/drawing/2014/main" id="{A4286314-3175-82E3-C025-7A4328D4E690}"/>
                    </a:ext>
                  </a:extLst>
                </p:cNvPr>
                <p:cNvSpPr/>
                <p:nvPr/>
              </p:nvSpPr>
              <p:spPr>
                <a:xfrm rot="10800000">
                  <a:off x="5239544" y="2893474"/>
                  <a:ext cx="87312" cy="415804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1" name="台形 570">
                  <a:extLst>
                    <a:ext uri="{FF2B5EF4-FFF2-40B4-BE49-F238E27FC236}">
                      <a16:creationId xmlns:a16="http://schemas.microsoft.com/office/drawing/2014/main" id="{A1294845-B3F3-FA29-C09D-97AF6DC9AFE8}"/>
                    </a:ext>
                  </a:extLst>
                </p:cNvPr>
                <p:cNvSpPr/>
                <p:nvPr/>
              </p:nvSpPr>
              <p:spPr>
                <a:xfrm rot="10800000">
                  <a:off x="5200650" y="3168186"/>
                  <a:ext cx="165100" cy="211834"/>
                </a:xfrm>
                <a:prstGeom prst="trapezoid">
                  <a:avLst>
                    <a:gd name="adj" fmla="val 17308"/>
                  </a:avLst>
                </a:pr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572" name="フリーフォーム: 図形 571">
                  <a:extLst>
                    <a:ext uri="{FF2B5EF4-FFF2-40B4-BE49-F238E27FC236}">
                      <a16:creationId xmlns:a16="http://schemas.microsoft.com/office/drawing/2014/main" id="{86981789-1966-8733-8FF0-6834AFCE3DA3}"/>
                    </a:ext>
                  </a:extLst>
                </p:cNvPr>
                <p:cNvSpPr/>
                <p:nvPr/>
              </p:nvSpPr>
              <p:spPr>
                <a:xfrm>
                  <a:off x="5146675" y="3292476"/>
                  <a:ext cx="276225" cy="178276"/>
                </a:xfrm>
                <a:custGeom>
                  <a:avLst/>
                  <a:gdLst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15628 w 276225"/>
                    <a:gd name="connsiteY3" fmla="*/ 43167 h 178276"/>
                    <a:gd name="connsiteX4" fmla="*/ 160598 w 276225"/>
                    <a:gd name="connsiteY4" fmla="*/ 43167 h 178276"/>
                    <a:gd name="connsiteX5" fmla="*/ 168275 w 276225"/>
                    <a:gd name="connsiteY5" fmla="*/ 35490 h 178276"/>
                    <a:gd name="connsiteX6" fmla="*/ 168275 w 276225"/>
                    <a:gd name="connsiteY6" fmla="*/ 0 h 178276"/>
                    <a:gd name="connsiteX7" fmla="*/ 187087 w 276225"/>
                    <a:gd name="connsiteY7" fmla="*/ 0 h 178276"/>
                    <a:gd name="connsiteX8" fmla="*/ 276225 w 276225"/>
                    <a:gd name="connsiteY8" fmla="*/ 89138 h 178276"/>
                    <a:gd name="connsiteX9" fmla="*/ 276225 w 276225"/>
                    <a:gd name="connsiteY9" fmla="*/ 155587 h 178276"/>
                    <a:gd name="connsiteX10" fmla="*/ 253536 w 276225"/>
                    <a:gd name="connsiteY10" fmla="*/ 178276 h 178276"/>
                    <a:gd name="connsiteX11" fmla="*/ 22689 w 276225"/>
                    <a:gd name="connsiteY11" fmla="*/ 178276 h 178276"/>
                    <a:gd name="connsiteX12" fmla="*/ 0 w 276225"/>
                    <a:gd name="connsiteY12" fmla="*/ 155587 h 178276"/>
                    <a:gd name="connsiteX13" fmla="*/ 0 w 276225"/>
                    <a:gd name="connsiteY13" fmla="*/ 89138 h 178276"/>
                    <a:gd name="connsiteX14" fmla="*/ 89138 w 276225"/>
                    <a:gd name="connsiteY14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60598 w 276225"/>
                    <a:gd name="connsiteY3" fmla="*/ 43167 h 178276"/>
                    <a:gd name="connsiteX4" fmla="*/ 168275 w 276225"/>
                    <a:gd name="connsiteY4" fmla="*/ 35490 h 178276"/>
                    <a:gd name="connsiteX5" fmla="*/ 168275 w 276225"/>
                    <a:gd name="connsiteY5" fmla="*/ 0 h 178276"/>
                    <a:gd name="connsiteX6" fmla="*/ 187087 w 276225"/>
                    <a:gd name="connsiteY6" fmla="*/ 0 h 178276"/>
                    <a:gd name="connsiteX7" fmla="*/ 276225 w 276225"/>
                    <a:gd name="connsiteY7" fmla="*/ 89138 h 178276"/>
                    <a:gd name="connsiteX8" fmla="*/ 276225 w 276225"/>
                    <a:gd name="connsiteY8" fmla="*/ 155587 h 178276"/>
                    <a:gd name="connsiteX9" fmla="*/ 253536 w 276225"/>
                    <a:gd name="connsiteY9" fmla="*/ 178276 h 178276"/>
                    <a:gd name="connsiteX10" fmla="*/ 22689 w 276225"/>
                    <a:gd name="connsiteY10" fmla="*/ 178276 h 178276"/>
                    <a:gd name="connsiteX11" fmla="*/ 0 w 276225"/>
                    <a:gd name="connsiteY11" fmla="*/ 155587 h 178276"/>
                    <a:gd name="connsiteX12" fmla="*/ 0 w 276225"/>
                    <a:gd name="connsiteY12" fmla="*/ 89138 h 178276"/>
                    <a:gd name="connsiteX13" fmla="*/ 89138 w 276225"/>
                    <a:gd name="connsiteY13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35490 h 178276"/>
                    <a:gd name="connsiteX4" fmla="*/ 168275 w 276225"/>
                    <a:gd name="connsiteY4" fmla="*/ 0 h 178276"/>
                    <a:gd name="connsiteX5" fmla="*/ 187087 w 276225"/>
                    <a:gd name="connsiteY5" fmla="*/ 0 h 178276"/>
                    <a:gd name="connsiteX6" fmla="*/ 276225 w 276225"/>
                    <a:gd name="connsiteY6" fmla="*/ 89138 h 178276"/>
                    <a:gd name="connsiteX7" fmla="*/ 276225 w 276225"/>
                    <a:gd name="connsiteY7" fmla="*/ 155587 h 178276"/>
                    <a:gd name="connsiteX8" fmla="*/ 253536 w 276225"/>
                    <a:gd name="connsiteY8" fmla="*/ 178276 h 178276"/>
                    <a:gd name="connsiteX9" fmla="*/ 22689 w 276225"/>
                    <a:gd name="connsiteY9" fmla="*/ 178276 h 178276"/>
                    <a:gd name="connsiteX10" fmla="*/ 0 w 276225"/>
                    <a:gd name="connsiteY10" fmla="*/ 155587 h 178276"/>
                    <a:gd name="connsiteX11" fmla="*/ 0 w 276225"/>
                    <a:gd name="connsiteY11" fmla="*/ 89138 h 178276"/>
                    <a:gd name="connsiteX12" fmla="*/ 89138 w 276225"/>
                    <a:gd name="connsiteY12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0 h 178276"/>
                    <a:gd name="connsiteX4" fmla="*/ 187087 w 276225"/>
                    <a:gd name="connsiteY4" fmla="*/ 0 h 178276"/>
                    <a:gd name="connsiteX5" fmla="*/ 276225 w 276225"/>
                    <a:gd name="connsiteY5" fmla="*/ 89138 h 178276"/>
                    <a:gd name="connsiteX6" fmla="*/ 276225 w 276225"/>
                    <a:gd name="connsiteY6" fmla="*/ 155587 h 178276"/>
                    <a:gd name="connsiteX7" fmla="*/ 253536 w 276225"/>
                    <a:gd name="connsiteY7" fmla="*/ 178276 h 178276"/>
                    <a:gd name="connsiteX8" fmla="*/ 22689 w 276225"/>
                    <a:gd name="connsiteY8" fmla="*/ 178276 h 178276"/>
                    <a:gd name="connsiteX9" fmla="*/ 0 w 276225"/>
                    <a:gd name="connsiteY9" fmla="*/ 155587 h 178276"/>
                    <a:gd name="connsiteX10" fmla="*/ 0 w 276225"/>
                    <a:gd name="connsiteY10" fmla="*/ 89138 h 178276"/>
                    <a:gd name="connsiteX11" fmla="*/ 89138 w 276225"/>
                    <a:gd name="connsiteY11" fmla="*/ 0 h 178276"/>
                    <a:gd name="connsiteX0" fmla="*/ 160598 w 276225"/>
                    <a:gd name="connsiteY0" fmla="*/ 43167 h 178276"/>
                    <a:gd name="connsiteX1" fmla="*/ 168275 w 276225"/>
                    <a:gd name="connsiteY1" fmla="*/ 0 h 178276"/>
                    <a:gd name="connsiteX2" fmla="*/ 187087 w 276225"/>
                    <a:gd name="connsiteY2" fmla="*/ 0 h 178276"/>
                    <a:gd name="connsiteX3" fmla="*/ 276225 w 276225"/>
                    <a:gd name="connsiteY3" fmla="*/ 89138 h 178276"/>
                    <a:gd name="connsiteX4" fmla="*/ 276225 w 276225"/>
                    <a:gd name="connsiteY4" fmla="*/ 155587 h 178276"/>
                    <a:gd name="connsiteX5" fmla="*/ 253536 w 276225"/>
                    <a:gd name="connsiteY5" fmla="*/ 178276 h 178276"/>
                    <a:gd name="connsiteX6" fmla="*/ 22689 w 276225"/>
                    <a:gd name="connsiteY6" fmla="*/ 178276 h 178276"/>
                    <a:gd name="connsiteX7" fmla="*/ 0 w 276225"/>
                    <a:gd name="connsiteY7" fmla="*/ 155587 h 178276"/>
                    <a:gd name="connsiteX8" fmla="*/ 0 w 276225"/>
                    <a:gd name="connsiteY8" fmla="*/ 89138 h 178276"/>
                    <a:gd name="connsiteX9" fmla="*/ 89138 w 276225"/>
                    <a:gd name="connsiteY9" fmla="*/ 0 h 178276"/>
                    <a:gd name="connsiteX10" fmla="*/ 107951 w 276225"/>
                    <a:gd name="connsiteY10" fmla="*/ 0 h 178276"/>
                    <a:gd name="connsiteX11" fmla="*/ 252038 w 276225"/>
                    <a:gd name="connsiteY11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  <a:gd name="connsiteX10" fmla="*/ 252038 w 276225"/>
                    <a:gd name="connsiteY10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76225" h="178276">
                      <a:moveTo>
                        <a:pt x="168275" y="0"/>
                      </a:moveTo>
                      <a:lnTo>
                        <a:pt x="187087" y="0"/>
                      </a:lnTo>
                      <a:cubicBezTo>
                        <a:pt x="236317" y="0"/>
                        <a:pt x="276225" y="39908"/>
                        <a:pt x="276225" y="89138"/>
                      </a:cubicBezTo>
                      <a:lnTo>
                        <a:pt x="276225" y="155587"/>
                      </a:lnTo>
                      <a:cubicBezTo>
                        <a:pt x="276225" y="168118"/>
                        <a:pt x="266067" y="178276"/>
                        <a:pt x="253536" y="178276"/>
                      </a:cubicBezTo>
                      <a:lnTo>
                        <a:pt x="22689" y="178276"/>
                      </a:lnTo>
                      <a:cubicBezTo>
                        <a:pt x="10158" y="178276"/>
                        <a:pt x="0" y="168118"/>
                        <a:pt x="0" y="155587"/>
                      </a:cubicBezTo>
                      <a:lnTo>
                        <a:pt x="0" y="89138"/>
                      </a:lnTo>
                      <a:cubicBezTo>
                        <a:pt x="0" y="39908"/>
                        <a:pt x="39908" y="0"/>
                        <a:pt x="89138" y="0"/>
                      </a:cubicBezTo>
                      <a:lnTo>
                        <a:pt x="107951" y="0"/>
                      </a:lnTo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67" name="フリーフォーム: 図形 566">
                <a:extLst>
                  <a:ext uri="{FF2B5EF4-FFF2-40B4-BE49-F238E27FC236}">
                    <a16:creationId xmlns:a16="http://schemas.microsoft.com/office/drawing/2014/main" id="{5DBFD3AA-6C29-6A61-F580-9FC2AD68DBBC}"/>
                  </a:ext>
                </a:extLst>
              </p:cNvPr>
              <p:cNvSpPr/>
              <p:nvPr/>
            </p:nvSpPr>
            <p:spPr>
              <a:xfrm rot="10800000">
                <a:off x="5648324" y="4506716"/>
                <a:ext cx="403225" cy="142874"/>
              </a:xfrm>
              <a:custGeom>
                <a:avLst/>
                <a:gdLst>
                  <a:gd name="connsiteX0" fmla="*/ 403225 w 403225"/>
                  <a:gd name="connsiteY0" fmla="*/ 222727 h 222727"/>
                  <a:gd name="connsiteX1" fmla="*/ 225425 w 403225"/>
                  <a:gd name="connsiteY1" fmla="*/ 222727 h 222727"/>
                  <a:gd name="connsiteX2" fmla="*/ 177800 w 403225"/>
                  <a:gd name="connsiteY2" fmla="*/ 222727 h 222727"/>
                  <a:gd name="connsiteX3" fmla="*/ 0 w 403225"/>
                  <a:gd name="connsiteY3" fmla="*/ 222727 h 222727"/>
                  <a:gd name="connsiteX4" fmla="*/ 49332 w 403225"/>
                  <a:gd name="connsiteY4" fmla="*/ 0 h 222727"/>
                  <a:gd name="connsiteX5" fmla="*/ 176093 w 403225"/>
                  <a:gd name="connsiteY5" fmla="*/ 0 h 222727"/>
                  <a:gd name="connsiteX6" fmla="*/ 201613 w 403225"/>
                  <a:gd name="connsiteY6" fmla="*/ 115217 h 222727"/>
                  <a:gd name="connsiteX7" fmla="*/ 227132 w 403225"/>
                  <a:gd name="connsiteY7" fmla="*/ 0 h 222727"/>
                  <a:gd name="connsiteX8" fmla="*/ 353893 w 403225"/>
                  <a:gd name="connsiteY8" fmla="*/ 0 h 222727"/>
                  <a:gd name="connsiteX0" fmla="*/ 403225 w 403225"/>
                  <a:gd name="connsiteY0" fmla="*/ 222727 h 222727"/>
                  <a:gd name="connsiteX1" fmla="*/ 177800 w 403225"/>
                  <a:gd name="connsiteY1" fmla="*/ 222727 h 222727"/>
                  <a:gd name="connsiteX2" fmla="*/ 0 w 403225"/>
                  <a:gd name="connsiteY2" fmla="*/ 222727 h 222727"/>
                  <a:gd name="connsiteX3" fmla="*/ 49332 w 403225"/>
                  <a:gd name="connsiteY3" fmla="*/ 0 h 222727"/>
                  <a:gd name="connsiteX4" fmla="*/ 176093 w 403225"/>
                  <a:gd name="connsiteY4" fmla="*/ 0 h 222727"/>
                  <a:gd name="connsiteX5" fmla="*/ 201613 w 403225"/>
                  <a:gd name="connsiteY5" fmla="*/ 115217 h 222727"/>
                  <a:gd name="connsiteX6" fmla="*/ 227132 w 403225"/>
                  <a:gd name="connsiteY6" fmla="*/ 0 h 222727"/>
                  <a:gd name="connsiteX7" fmla="*/ 353893 w 403225"/>
                  <a:gd name="connsiteY7" fmla="*/ 0 h 222727"/>
                  <a:gd name="connsiteX8" fmla="*/ 403225 w 403225"/>
                  <a:gd name="connsiteY8" fmla="*/ 222727 h 222727"/>
                  <a:gd name="connsiteX0" fmla="*/ 403225 w 403225"/>
                  <a:gd name="connsiteY0" fmla="*/ 222727 h 222727"/>
                  <a:gd name="connsiteX1" fmla="*/ 0 w 403225"/>
                  <a:gd name="connsiteY1" fmla="*/ 222727 h 222727"/>
                  <a:gd name="connsiteX2" fmla="*/ 49332 w 403225"/>
                  <a:gd name="connsiteY2" fmla="*/ 0 h 222727"/>
                  <a:gd name="connsiteX3" fmla="*/ 176093 w 403225"/>
                  <a:gd name="connsiteY3" fmla="*/ 0 h 222727"/>
                  <a:gd name="connsiteX4" fmla="*/ 201613 w 403225"/>
                  <a:gd name="connsiteY4" fmla="*/ 115217 h 222727"/>
                  <a:gd name="connsiteX5" fmla="*/ 227132 w 403225"/>
                  <a:gd name="connsiteY5" fmla="*/ 0 h 222727"/>
                  <a:gd name="connsiteX6" fmla="*/ 353893 w 403225"/>
                  <a:gd name="connsiteY6" fmla="*/ 0 h 222727"/>
                  <a:gd name="connsiteX7" fmla="*/ 403225 w 403225"/>
                  <a:gd name="connsiteY7" fmla="*/ 222727 h 2227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03225" h="222727">
                    <a:moveTo>
                      <a:pt x="403225" y="222727"/>
                    </a:moveTo>
                    <a:lnTo>
                      <a:pt x="0" y="222727"/>
                    </a:lnTo>
                    <a:lnTo>
                      <a:pt x="49332" y="0"/>
                    </a:lnTo>
                    <a:lnTo>
                      <a:pt x="176093" y="0"/>
                    </a:lnTo>
                    <a:lnTo>
                      <a:pt x="201613" y="115217"/>
                    </a:lnTo>
                    <a:lnTo>
                      <a:pt x="227132" y="0"/>
                    </a:lnTo>
                    <a:lnTo>
                      <a:pt x="353893" y="0"/>
                    </a:lnTo>
                    <a:lnTo>
                      <a:pt x="403225" y="222727"/>
                    </a:lnTo>
                    <a:close/>
                  </a:path>
                </a:pathLst>
              </a:custGeom>
              <a:solidFill>
                <a:srgbClr val="00206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8" name="台形 567">
                <a:extLst>
                  <a:ext uri="{FF2B5EF4-FFF2-40B4-BE49-F238E27FC236}">
                    <a16:creationId xmlns:a16="http://schemas.microsoft.com/office/drawing/2014/main" id="{CEAA4193-FADC-11B9-8F39-CE59947D404D}"/>
                  </a:ext>
                </a:extLst>
              </p:cNvPr>
              <p:cNvSpPr/>
              <p:nvPr/>
            </p:nvSpPr>
            <p:spPr>
              <a:xfrm rot="13500000">
                <a:off x="5526877" y="4314194"/>
                <a:ext cx="50742" cy="213077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9" name="フリーフォーム: 図形 568">
                <a:extLst>
                  <a:ext uri="{FF2B5EF4-FFF2-40B4-BE49-F238E27FC236}">
                    <a16:creationId xmlns:a16="http://schemas.microsoft.com/office/drawing/2014/main" id="{A36DDC46-7A96-FA9F-A39F-A8CC651EA78F}"/>
                  </a:ext>
                </a:extLst>
              </p:cNvPr>
              <p:cNvSpPr/>
              <p:nvPr/>
            </p:nvSpPr>
            <p:spPr>
              <a:xfrm>
                <a:off x="5529727" y="4203669"/>
                <a:ext cx="640370" cy="321469"/>
              </a:xfrm>
              <a:custGeom>
                <a:avLst/>
                <a:gdLst>
                  <a:gd name="connsiteX0" fmla="*/ 197632 w 640370"/>
                  <a:gd name="connsiteY0" fmla="*/ 0 h 321469"/>
                  <a:gd name="connsiteX1" fmla="*/ 442790 w 640370"/>
                  <a:gd name="connsiteY1" fmla="*/ 0 h 321469"/>
                  <a:gd name="connsiteX2" fmla="*/ 498113 w 640370"/>
                  <a:gd name="connsiteY2" fmla="*/ 22916 h 321469"/>
                  <a:gd name="connsiteX3" fmla="*/ 498262 w 640370"/>
                  <a:gd name="connsiteY3" fmla="*/ 23136 h 321469"/>
                  <a:gd name="connsiteX4" fmla="*/ 499130 w 640370"/>
                  <a:gd name="connsiteY4" fmla="*/ 23496 h 321469"/>
                  <a:gd name="connsiteX5" fmla="*/ 640370 w 640370"/>
                  <a:gd name="connsiteY5" fmla="*/ 164736 h 321469"/>
                  <a:gd name="connsiteX6" fmla="*/ 567967 w 640370"/>
                  <a:gd name="connsiteY6" fmla="*/ 237138 h 321469"/>
                  <a:gd name="connsiteX7" fmla="*/ 521029 w 640370"/>
                  <a:gd name="connsiteY7" fmla="*/ 190201 h 321469"/>
                  <a:gd name="connsiteX8" fmla="*/ 521029 w 640370"/>
                  <a:gd name="connsiteY8" fmla="*/ 321469 h 321469"/>
                  <a:gd name="connsiteX9" fmla="*/ 119393 w 640370"/>
                  <a:gd name="connsiteY9" fmla="*/ 321469 h 321469"/>
                  <a:gd name="connsiteX10" fmla="*/ 119393 w 640370"/>
                  <a:gd name="connsiteY10" fmla="*/ 190149 h 321469"/>
                  <a:gd name="connsiteX11" fmla="*/ 72403 w 640370"/>
                  <a:gd name="connsiteY11" fmla="*/ 237138 h 321469"/>
                  <a:gd name="connsiteX12" fmla="*/ 0 w 640370"/>
                  <a:gd name="connsiteY12" fmla="*/ 164736 h 321469"/>
                  <a:gd name="connsiteX13" fmla="*/ 141240 w 640370"/>
                  <a:gd name="connsiteY13" fmla="*/ 23496 h 321469"/>
                  <a:gd name="connsiteX14" fmla="*/ 142181 w 640370"/>
                  <a:gd name="connsiteY14" fmla="*/ 23106 h 321469"/>
                  <a:gd name="connsiteX15" fmla="*/ 142309 w 640370"/>
                  <a:gd name="connsiteY15" fmla="*/ 22916 h 321469"/>
                  <a:gd name="connsiteX16" fmla="*/ 197632 w 640370"/>
                  <a:gd name="connsiteY16" fmla="*/ 0 h 3214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40370" h="321469">
                    <a:moveTo>
                      <a:pt x="197632" y="0"/>
                    </a:moveTo>
                    <a:lnTo>
                      <a:pt x="442790" y="0"/>
                    </a:lnTo>
                    <a:cubicBezTo>
                      <a:pt x="464395" y="0"/>
                      <a:pt x="483955" y="8757"/>
                      <a:pt x="498113" y="22916"/>
                    </a:cubicBezTo>
                    <a:lnTo>
                      <a:pt x="498262" y="23136"/>
                    </a:lnTo>
                    <a:lnTo>
                      <a:pt x="499130" y="23496"/>
                    </a:lnTo>
                    <a:lnTo>
                      <a:pt x="640370" y="164736"/>
                    </a:lnTo>
                    <a:lnTo>
                      <a:pt x="567967" y="237138"/>
                    </a:lnTo>
                    <a:lnTo>
                      <a:pt x="521029" y="190201"/>
                    </a:lnTo>
                    <a:lnTo>
                      <a:pt x="521029" y="321469"/>
                    </a:lnTo>
                    <a:lnTo>
                      <a:pt x="119393" y="321469"/>
                    </a:lnTo>
                    <a:lnTo>
                      <a:pt x="119393" y="190149"/>
                    </a:lnTo>
                    <a:lnTo>
                      <a:pt x="72403" y="237138"/>
                    </a:lnTo>
                    <a:lnTo>
                      <a:pt x="0" y="164736"/>
                    </a:lnTo>
                    <a:lnTo>
                      <a:pt x="141240" y="23496"/>
                    </a:lnTo>
                    <a:lnTo>
                      <a:pt x="142181" y="23106"/>
                    </a:lnTo>
                    <a:lnTo>
                      <a:pt x="142309" y="22916"/>
                    </a:lnTo>
                    <a:cubicBezTo>
                      <a:pt x="156468" y="8757"/>
                      <a:pt x="176027" y="0"/>
                      <a:pt x="197632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1" name="グループ化 60">
              <a:extLst>
                <a:ext uri="{FF2B5EF4-FFF2-40B4-BE49-F238E27FC236}">
                  <a16:creationId xmlns:a16="http://schemas.microsoft.com/office/drawing/2014/main" id="{68D03280-2C7A-CDA5-19C3-C3AD6A39B98B}"/>
                </a:ext>
              </a:extLst>
            </p:cNvPr>
            <p:cNvGrpSpPr/>
            <p:nvPr/>
          </p:nvGrpSpPr>
          <p:grpSpPr>
            <a:xfrm>
              <a:off x="8437401" y="5211135"/>
              <a:ext cx="158025" cy="163859"/>
              <a:chOff x="5029579" y="4400985"/>
              <a:chExt cx="1645011" cy="1705742"/>
            </a:xfrm>
            <a:solidFill>
              <a:schemeClr val="bg1"/>
            </a:solidFill>
          </p:grpSpPr>
          <p:sp>
            <p:nvSpPr>
              <p:cNvPr id="87" name="四角形: 上の 2 つの角を丸める 86">
                <a:extLst>
                  <a:ext uri="{FF2B5EF4-FFF2-40B4-BE49-F238E27FC236}">
                    <a16:creationId xmlns:a16="http://schemas.microsoft.com/office/drawing/2014/main" id="{A8E57D18-DB55-88B4-5668-C94AAD6BF703}"/>
                  </a:ext>
                </a:extLst>
              </p:cNvPr>
              <p:cNvSpPr/>
              <p:nvPr/>
            </p:nvSpPr>
            <p:spPr>
              <a:xfrm rot="2700000">
                <a:off x="5589376" y="4487329"/>
                <a:ext cx="922020" cy="1248409"/>
              </a:xfrm>
              <a:prstGeom prst="round2SameRect">
                <a:avLst>
                  <a:gd name="adj1" fmla="val 43113"/>
                  <a:gd name="adj2" fmla="val 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F06BD33D-80DA-E82C-8EB4-25E514885098}"/>
                  </a:ext>
                </a:extLst>
              </p:cNvPr>
              <p:cNvSpPr/>
              <p:nvPr/>
            </p:nvSpPr>
            <p:spPr>
              <a:xfrm rot="18900000">
                <a:off x="5399445" y="4462077"/>
                <a:ext cx="922020" cy="1644650"/>
              </a:xfrm>
              <a:custGeom>
                <a:avLst/>
                <a:gdLst>
                  <a:gd name="connsiteX0" fmla="*/ 805592 w 922020"/>
                  <a:gd name="connsiteY0" fmla="*/ 116428 h 1644650"/>
                  <a:gd name="connsiteX1" fmla="*/ 922020 w 922020"/>
                  <a:gd name="connsiteY1" fmla="*/ 397510 h 1644650"/>
                  <a:gd name="connsiteX2" fmla="*/ 922020 w 922020"/>
                  <a:gd name="connsiteY2" fmla="*/ 981710 h 1644650"/>
                  <a:gd name="connsiteX3" fmla="*/ 922017 w 922020"/>
                  <a:gd name="connsiteY3" fmla="*/ 981710 h 1644650"/>
                  <a:gd name="connsiteX4" fmla="*/ 922017 w 922020"/>
                  <a:gd name="connsiteY4" fmla="*/ 1400811 h 1644650"/>
                  <a:gd name="connsiteX5" fmla="*/ 815337 w 922020"/>
                  <a:gd name="connsiteY5" fmla="*/ 1507491 h 1644650"/>
                  <a:gd name="connsiteX6" fmla="*/ 708657 w 922020"/>
                  <a:gd name="connsiteY6" fmla="*/ 1400811 h 1644650"/>
                  <a:gd name="connsiteX7" fmla="*/ 708657 w 922020"/>
                  <a:gd name="connsiteY7" fmla="*/ 981710 h 1644650"/>
                  <a:gd name="connsiteX8" fmla="*/ 676906 w 922020"/>
                  <a:gd name="connsiteY8" fmla="*/ 981710 h 1644650"/>
                  <a:gd name="connsiteX9" fmla="*/ 676906 w 922020"/>
                  <a:gd name="connsiteY9" fmla="*/ 1537970 h 1644650"/>
                  <a:gd name="connsiteX10" fmla="*/ 570226 w 922020"/>
                  <a:gd name="connsiteY10" fmla="*/ 1644650 h 1644650"/>
                  <a:gd name="connsiteX11" fmla="*/ 463546 w 922020"/>
                  <a:gd name="connsiteY11" fmla="*/ 1537970 h 1644650"/>
                  <a:gd name="connsiteX12" fmla="*/ 463547 w 922020"/>
                  <a:gd name="connsiteY12" fmla="*/ 981710 h 1644650"/>
                  <a:gd name="connsiteX13" fmla="*/ 431796 w 922020"/>
                  <a:gd name="connsiteY13" fmla="*/ 981710 h 1644650"/>
                  <a:gd name="connsiteX14" fmla="*/ 431796 w 922020"/>
                  <a:gd name="connsiteY14" fmla="*/ 1496695 h 1644650"/>
                  <a:gd name="connsiteX15" fmla="*/ 325116 w 922020"/>
                  <a:gd name="connsiteY15" fmla="*/ 1603375 h 1644650"/>
                  <a:gd name="connsiteX16" fmla="*/ 218436 w 922020"/>
                  <a:gd name="connsiteY16" fmla="*/ 1496695 h 1644650"/>
                  <a:gd name="connsiteX17" fmla="*/ 218437 w 922020"/>
                  <a:gd name="connsiteY17" fmla="*/ 981710 h 1644650"/>
                  <a:gd name="connsiteX18" fmla="*/ 186686 w 922020"/>
                  <a:gd name="connsiteY18" fmla="*/ 981710 h 1644650"/>
                  <a:gd name="connsiteX19" fmla="*/ 186686 w 922020"/>
                  <a:gd name="connsiteY19" fmla="*/ 1398908 h 1644650"/>
                  <a:gd name="connsiteX20" fmla="*/ 93343 w 922020"/>
                  <a:gd name="connsiteY20" fmla="*/ 1492251 h 1644650"/>
                  <a:gd name="connsiteX21" fmla="*/ 0 w 922020"/>
                  <a:gd name="connsiteY21" fmla="*/ 1398908 h 1644650"/>
                  <a:gd name="connsiteX22" fmla="*/ 0 w 922020"/>
                  <a:gd name="connsiteY22" fmla="*/ 981710 h 1644650"/>
                  <a:gd name="connsiteX23" fmla="*/ 0 w 922020"/>
                  <a:gd name="connsiteY23" fmla="*/ 981710 h 1644650"/>
                  <a:gd name="connsiteX24" fmla="*/ 0 w 922020"/>
                  <a:gd name="connsiteY24" fmla="*/ 397510 h 1644650"/>
                  <a:gd name="connsiteX25" fmla="*/ 397510 w 922020"/>
                  <a:gd name="connsiteY25" fmla="*/ 0 h 1644650"/>
                  <a:gd name="connsiteX26" fmla="*/ 524510 w 922020"/>
                  <a:gd name="connsiteY26" fmla="*/ 0 h 1644650"/>
                  <a:gd name="connsiteX27" fmla="*/ 805592 w 922020"/>
                  <a:gd name="connsiteY27" fmla="*/ 116428 h 1644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22020" h="1644650">
                    <a:moveTo>
                      <a:pt x="805592" y="116428"/>
                    </a:moveTo>
                    <a:cubicBezTo>
                      <a:pt x="877527" y="188363"/>
                      <a:pt x="922020" y="287741"/>
                      <a:pt x="922020" y="397510"/>
                    </a:cubicBezTo>
                    <a:lnTo>
                      <a:pt x="922020" y="981710"/>
                    </a:lnTo>
                    <a:lnTo>
                      <a:pt x="922017" y="981710"/>
                    </a:lnTo>
                    <a:lnTo>
                      <a:pt x="922017" y="1400811"/>
                    </a:lnTo>
                    <a:cubicBezTo>
                      <a:pt x="922017" y="1459728"/>
                      <a:pt x="874255" y="1507491"/>
                      <a:pt x="815337" y="1507491"/>
                    </a:cubicBezTo>
                    <a:cubicBezTo>
                      <a:pt x="756419" y="1507491"/>
                      <a:pt x="708657" y="1459729"/>
                      <a:pt x="708657" y="1400811"/>
                    </a:cubicBezTo>
                    <a:lnTo>
                      <a:pt x="708657" y="981710"/>
                    </a:lnTo>
                    <a:lnTo>
                      <a:pt x="676906" y="981710"/>
                    </a:lnTo>
                    <a:lnTo>
                      <a:pt x="676906" y="1537970"/>
                    </a:lnTo>
                    <a:cubicBezTo>
                      <a:pt x="676906" y="1596888"/>
                      <a:pt x="629144" y="1644650"/>
                      <a:pt x="570226" y="1644650"/>
                    </a:cubicBezTo>
                    <a:cubicBezTo>
                      <a:pt x="511308" y="1644650"/>
                      <a:pt x="463546" y="1596888"/>
                      <a:pt x="463546" y="1537970"/>
                    </a:cubicBezTo>
                    <a:lnTo>
                      <a:pt x="463547" y="981710"/>
                    </a:lnTo>
                    <a:lnTo>
                      <a:pt x="431796" y="981710"/>
                    </a:lnTo>
                    <a:lnTo>
                      <a:pt x="431796" y="1496695"/>
                    </a:lnTo>
                    <a:cubicBezTo>
                      <a:pt x="431796" y="1555613"/>
                      <a:pt x="384034" y="1603375"/>
                      <a:pt x="325116" y="1603375"/>
                    </a:cubicBezTo>
                    <a:cubicBezTo>
                      <a:pt x="266198" y="1603375"/>
                      <a:pt x="218436" y="1555613"/>
                      <a:pt x="218436" y="1496695"/>
                    </a:cubicBezTo>
                    <a:lnTo>
                      <a:pt x="218437" y="981710"/>
                    </a:lnTo>
                    <a:lnTo>
                      <a:pt x="186686" y="981710"/>
                    </a:lnTo>
                    <a:lnTo>
                      <a:pt x="186686" y="1398908"/>
                    </a:lnTo>
                    <a:cubicBezTo>
                      <a:pt x="186686" y="1450460"/>
                      <a:pt x="144895" y="1492251"/>
                      <a:pt x="93343" y="1492251"/>
                    </a:cubicBezTo>
                    <a:cubicBezTo>
                      <a:pt x="41791" y="1492251"/>
                      <a:pt x="0" y="1450460"/>
                      <a:pt x="0" y="1398908"/>
                    </a:cubicBezTo>
                    <a:lnTo>
                      <a:pt x="0" y="981710"/>
                    </a:lnTo>
                    <a:lnTo>
                      <a:pt x="0" y="981710"/>
                    </a:lnTo>
                    <a:lnTo>
                      <a:pt x="0" y="397510"/>
                    </a:lnTo>
                    <a:cubicBezTo>
                      <a:pt x="0" y="177971"/>
                      <a:pt x="177971" y="0"/>
                      <a:pt x="397510" y="0"/>
                    </a:cubicBezTo>
                    <a:lnTo>
                      <a:pt x="524510" y="0"/>
                    </a:lnTo>
                    <a:cubicBezTo>
                      <a:pt x="634280" y="0"/>
                      <a:pt x="733657" y="44493"/>
                      <a:pt x="805592" y="116428"/>
                    </a:cubicBezTo>
                    <a:close/>
                  </a:path>
                </a:pathLst>
              </a:cu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" name="四角形: 上の 2 つの角を丸める 89">
                <a:extLst>
                  <a:ext uri="{FF2B5EF4-FFF2-40B4-BE49-F238E27FC236}">
                    <a16:creationId xmlns:a16="http://schemas.microsoft.com/office/drawing/2014/main" id="{CBC67FFD-12F8-880F-C5B8-617F2AF317E2}"/>
                  </a:ext>
                </a:extLst>
              </p:cNvPr>
              <p:cNvSpPr/>
              <p:nvPr/>
            </p:nvSpPr>
            <p:spPr>
              <a:xfrm rot="13500000">
                <a:off x="5564131" y="5482654"/>
                <a:ext cx="190124" cy="363815"/>
              </a:xfrm>
              <a:prstGeom prst="round2SameRect">
                <a:avLst>
                  <a:gd name="adj1" fmla="val 33163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b="1" dirty="0"/>
              </a:p>
            </p:txBody>
          </p:sp>
          <p:sp>
            <p:nvSpPr>
              <p:cNvPr id="93" name="四角形: 上の 2 つの角を丸める 92">
                <a:extLst>
                  <a:ext uri="{FF2B5EF4-FFF2-40B4-BE49-F238E27FC236}">
                    <a16:creationId xmlns:a16="http://schemas.microsoft.com/office/drawing/2014/main" id="{A8D18835-68A1-771D-AD60-8CAEFA8F7275}"/>
                  </a:ext>
                </a:extLst>
              </p:cNvPr>
              <p:cNvSpPr/>
              <p:nvPr/>
            </p:nvSpPr>
            <p:spPr>
              <a:xfrm rot="13500000">
                <a:off x="5705328" y="5676381"/>
                <a:ext cx="196296" cy="302078"/>
              </a:xfrm>
              <a:prstGeom prst="round2SameRect">
                <a:avLst>
                  <a:gd name="adj1" fmla="val 32637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4" name="四角形: 上の 2 つの角を丸める 93">
                <a:extLst>
                  <a:ext uri="{FF2B5EF4-FFF2-40B4-BE49-F238E27FC236}">
                    <a16:creationId xmlns:a16="http://schemas.microsoft.com/office/drawing/2014/main" id="{181245C3-F336-283F-2D48-F68C44B520F4}"/>
                  </a:ext>
                </a:extLst>
              </p:cNvPr>
              <p:cNvSpPr/>
              <p:nvPr/>
            </p:nvSpPr>
            <p:spPr>
              <a:xfrm rot="13500000">
                <a:off x="5398349" y="5338565"/>
                <a:ext cx="197402" cy="345982"/>
              </a:xfrm>
              <a:prstGeom prst="round2SameRect">
                <a:avLst>
                  <a:gd name="adj1" fmla="val 38393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" name="四角形: 上の 2 つの角を丸める 94">
                <a:extLst>
                  <a:ext uri="{FF2B5EF4-FFF2-40B4-BE49-F238E27FC236}">
                    <a16:creationId xmlns:a16="http://schemas.microsoft.com/office/drawing/2014/main" id="{DE6DB020-62C8-7EE4-B646-F4776728E595}"/>
                  </a:ext>
                </a:extLst>
              </p:cNvPr>
              <p:cNvSpPr/>
              <p:nvPr/>
            </p:nvSpPr>
            <p:spPr>
              <a:xfrm rot="13500000">
                <a:off x="5231093" y="5266569"/>
                <a:ext cx="183272" cy="228839"/>
              </a:xfrm>
              <a:prstGeom prst="round2SameRect">
                <a:avLst>
                  <a:gd name="adj1" fmla="val 39278"/>
                  <a:gd name="adj2" fmla="val 50000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2" name="四角形: 上の 2 つの角を丸める 561">
                <a:extLst>
                  <a:ext uri="{FF2B5EF4-FFF2-40B4-BE49-F238E27FC236}">
                    <a16:creationId xmlns:a16="http://schemas.microsoft.com/office/drawing/2014/main" id="{1EC3E6FA-9091-484B-E0D1-98BA74B33D24}"/>
                  </a:ext>
                </a:extLst>
              </p:cNvPr>
              <p:cNvSpPr/>
              <p:nvPr/>
            </p:nvSpPr>
            <p:spPr>
              <a:xfrm rot="2700000">
                <a:off x="6279259" y="4552569"/>
                <a:ext cx="481406" cy="178238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3" name="四角形: 上の 2 つの角を丸める 562">
                <a:extLst>
                  <a:ext uri="{FF2B5EF4-FFF2-40B4-BE49-F238E27FC236}">
                    <a16:creationId xmlns:a16="http://schemas.microsoft.com/office/drawing/2014/main" id="{620693DA-BB6A-F4C0-5930-73A6110B032D}"/>
                  </a:ext>
                </a:extLst>
              </p:cNvPr>
              <p:cNvSpPr/>
              <p:nvPr/>
            </p:nvSpPr>
            <p:spPr>
              <a:xfrm rot="18900000">
                <a:off x="5029579" y="4575429"/>
                <a:ext cx="481406" cy="178240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CD861790-D2F3-0D55-16F3-97A170BDC3FA}"/>
                </a:ext>
              </a:extLst>
            </p:cNvPr>
            <p:cNvGrpSpPr/>
            <p:nvPr/>
          </p:nvGrpSpPr>
          <p:grpSpPr>
            <a:xfrm>
              <a:off x="9039562" y="5227667"/>
              <a:ext cx="150158" cy="142135"/>
              <a:chOff x="8095331" y="5472437"/>
              <a:chExt cx="196128" cy="185649"/>
            </a:xfrm>
          </p:grpSpPr>
          <p:sp>
            <p:nvSpPr>
              <p:cNvPr id="83" name="四角形: 上の 2 つの角を丸める 82">
                <a:extLst>
                  <a:ext uri="{FF2B5EF4-FFF2-40B4-BE49-F238E27FC236}">
                    <a16:creationId xmlns:a16="http://schemas.microsoft.com/office/drawing/2014/main" id="{08A25A89-1D04-6BAA-C29E-4E8EE974DD9F}"/>
                  </a:ext>
                </a:extLst>
              </p:cNvPr>
              <p:cNvSpPr/>
              <p:nvPr/>
            </p:nvSpPr>
            <p:spPr>
              <a:xfrm rot="18900000">
                <a:off x="8102411" y="5472437"/>
                <a:ext cx="58613" cy="21701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225D7D16-DA93-10CF-0ADC-23DC478796EF}"/>
                  </a:ext>
                </a:extLst>
              </p:cNvPr>
              <p:cNvSpPr/>
              <p:nvPr/>
            </p:nvSpPr>
            <p:spPr>
              <a:xfrm rot="18420376">
                <a:off x="8105145" y="5471772"/>
                <a:ext cx="176500" cy="196128"/>
              </a:xfrm>
              <a:custGeom>
                <a:avLst/>
                <a:gdLst>
                  <a:gd name="connsiteX0" fmla="*/ 241240 w 380406"/>
                  <a:gd name="connsiteY0" fmla="*/ 1026 h 422709"/>
                  <a:gd name="connsiteX1" fmla="*/ 274242 w 380406"/>
                  <a:gd name="connsiteY1" fmla="*/ 5660 h 422709"/>
                  <a:gd name="connsiteX2" fmla="*/ 363034 w 380406"/>
                  <a:gd name="connsiteY2" fmla="*/ 123465 h 422709"/>
                  <a:gd name="connsiteX3" fmla="*/ 353810 w 380406"/>
                  <a:gd name="connsiteY3" fmla="*/ 189152 h 422709"/>
                  <a:gd name="connsiteX4" fmla="*/ 380082 w 380406"/>
                  <a:gd name="connsiteY4" fmla="*/ 354958 h 422709"/>
                  <a:gd name="connsiteX5" fmla="*/ 358455 w 380406"/>
                  <a:gd name="connsiteY5" fmla="*/ 384728 h 422709"/>
                  <a:gd name="connsiteX6" fmla="*/ 358456 w 380406"/>
                  <a:gd name="connsiteY6" fmla="*/ 384727 h 422709"/>
                  <a:gd name="connsiteX7" fmla="*/ 328686 w 380406"/>
                  <a:gd name="connsiteY7" fmla="*/ 363101 h 422709"/>
                  <a:gd name="connsiteX8" fmla="*/ 312456 w 380406"/>
                  <a:gd name="connsiteY8" fmla="*/ 260674 h 422709"/>
                  <a:gd name="connsiteX9" fmla="*/ 300831 w 380406"/>
                  <a:gd name="connsiteY9" fmla="*/ 259042 h 422709"/>
                  <a:gd name="connsiteX10" fmla="*/ 300831 w 380406"/>
                  <a:gd name="connsiteY10" fmla="*/ 382463 h 422709"/>
                  <a:gd name="connsiteX11" fmla="*/ 269958 w 380406"/>
                  <a:gd name="connsiteY11" fmla="*/ 413336 h 422709"/>
                  <a:gd name="connsiteX12" fmla="*/ 269959 w 380406"/>
                  <a:gd name="connsiteY12" fmla="*/ 413335 h 422709"/>
                  <a:gd name="connsiteX13" fmla="*/ 239086 w 380406"/>
                  <a:gd name="connsiteY13" fmla="*/ 382462 h 422709"/>
                  <a:gd name="connsiteX14" fmla="*/ 239086 w 380406"/>
                  <a:gd name="connsiteY14" fmla="*/ 250371 h 422709"/>
                  <a:gd name="connsiteX15" fmla="*/ 227198 w 380406"/>
                  <a:gd name="connsiteY15" fmla="*/ 248702 h 422709"/>
                  <a:gd name="connsiteX16" fmla="*/ 206496 w 380406"/>
                  <a:gd name="connsiteY16" fmla="*/ 396126 h 422709"/>
                  <a:gd name="connsiteX17" fmla="*/ 171629 w 380406"/>
                  <a:gd name="connsiteY17" fmla="*/ 422406 h 422709"/>
                  <a:gd name="connsiteX18" fmla="*/ 171630 w 380406"/>
                  <a:gd name="connsiteY18" fmla="*/ 422405 h 422709"/>
                  <a:gd name="connsiteX19" fmla="*/ 145351 w 380406"/>
                  <a:gd name="connsiteY19" fmla="*/ 387539 h 422709"/>
                  <a:gd name="connsiteX20" fmla="*/ 166053 w 380406"/>
                  <a:gd name="connsiteY20" fmla="*/ 240115 h 422709"/>
                  <a:gd name="connsiteX21" fmla="*/ 160135 w 380406"/>
                  <a:gd name="connsiteY21" fmla="*/ 239284 h 422709"/>
                  <a:gd name="connsiteX22" fmla="*/ 124040 w 380406"/>
                  <a:gd name="connsiteY22" fmla="*/ 354110 h 422709"/>
                  <a:gd name="connsiteX23" fmla="*/ 85330 w 380406"/>
                  <a:gd name="connsiteY23" fmla="*/ 374304 h 422709"/>
                  <a:gd name="connsiteX24" fmla="*/ 85332 w 380406"/>
                  <a:gd name="connsiteY24" fmla="*/ 374304 h 422709"/>
                  <a:gd name="connsiteX25" fmla="*/ 65137 w 380406"/>
                  <a:gd name="connsiteY25" fmla="*/ 335593 h 422709"/>
                  <a:gd name="connsiteX26" fmla="*/ 108126 w 380406"/>
                  <a:gd name="connsiteY26" fmla="*/ 198834 h 422709"/>
                  <a:gd name="connsiteX27" fmla="*/ 112876 w 380406"/>
                  <a:gd name="connsiteY27" fmla="*/ 165013 h 422709"/>
                  <a:gd name="connsiteX28" fmla="*/ 67078 w 380406"/>
                  <a:gd name="connsiteY28" fmla="*/ 199531 h 422709"/>
                  <a:gd name="connsiteX29" fmla="*/ 8436 w 380406"/>
                  <a:gd name="connsiteY29" fmla="*/ 191296 h 422709"/>
                  <a:gd name="connsiteX30" fmla="*/ 16671 w 380406"/>
                  <a:gd name="connsiteY30" fmla="*/ 132654 h 422709"/>
                  <a:gd name="connsiteX31" fmla="*/ 151567 w 380406"/>
                  <a:gd name="connsiteY31" fmla="*/ 30980 h 422709"/>
                  <a:gd name="connsiteX32" fmla="*/ 156028 w 380406"/>
                  <a:gd name="connsiteY32" fmla="*/ 29826 h 422709"/>
                  <a:gd name="connsiteX33" fmla="*/ 163948 w 380406"/>
                  <a:gd name="connsiteY33" fmla="*/ 21024 h 422709"/>
                  <a:gd name="connsiteX34" fmla="*/ 241240 w 380406"/>
                  <a:gd name="connsiteY34" fmla="*/ 1026 h 4227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380406" h="422709">
                    <a:moveTo>
                      <a:pt x="241240" y="1026"/>
                    </a:moveTo>
                    <a:lnTo>
                      <a:pt x="274242" y="5660"/>
                    </a:lnTo>
                    <a:cubicBezTo>
                      <a:pt x="331292" y="13672"/>
                      <a:pt x="371046" y="66415"/>
                      <a:pt x="363034" y="123465"/>
                    </a:cubicBezTo>
                    <a:lnTo>
                      <a:pt x="353810" y="189152"/>
                    </a:lnTo>
                    <a:lnTo>
                      <a:pt x="380082" y="354958"/>
                    </a:lnTo>
                    <a:cubicBezTo>
                      <a:pt x="382330" y="369151"/>
                      <a:pt x="372648" y="382480"/>
                      <a:pt x="358455" y="384728"/>
                    </a:cubicBezTo>
                    <a:lnTo>
                      <a:pt x="358456" y="384727"/>
                    </a:lnTo>
                    <a:cubicBezTo>
                      <a:pt x="344263" y="386976"/>
                      <a:pt x="330935" y="377294"/>
                      <a:pt x="328686" y="363101"/>
                    </a:cubicBezTo>
                    <a:lnTo>
                      <a:pt x="312456" y="260674"/>
                    </a:lnTo>
                    <a:lnTo>
                      <a:pt x="300831" y="259042"/>
                    </a:lnTo>
                    <a:lnTo>
                      <a:pt x="300831" y="382463"/>
                    </a:lnTo>
                    <a:cubicBezTo>
                      <a:pt x="300831" y="399514"/>
                      <a:pt x="287009" y="413336"/>
                      <a:pt x="269958" y="413336"/>
                    </a:cubicBezTo>
                    <a:lnTo>
                      <a:pt x="269959" y="413335"/>
                    </a:lnTo>
                    <a:cubicBezTo>
                      <a:pt x="252908" y="413335"/>
                      <a:pt x="239086" y="399513"/>
                      <a:pt x="239086" y="382462"/>
                    </a:cubicBezTo>
                    <a:lnTo>
                      <a:pt x="239086" y="250371"/>
                    </a:lnTo>
                    <a:lnTo>
                      <a:pt x="227198" y="248702"/>
                    </a:lnTo>
                    <a:lnTo>
                      <a:pt x="206496" y="396126"/>
                    </a:lnTo>
                    <a:cubicBezTo>
                      <a:pt x="204124" y="413012"/>
                      <a:pt x="188515" y="424777"/>
                      <a:pt x="171629" y="422406"/>
                    </a:cubicBezTo>
                    <a:lnTo>
                      <a:pt x="171630" y="422405"/>
                    </a:lnTo>
                    <a:cubicBezTo>
                      <a:pt x="154745" y="420034"/>
                      <a:pt x="142979" y="404424"/>
                      <a:pt x="145351" y="387539"/>
                    </a:cubicBezTo>
                    <a:lnTo>
                      <a:pt x="166053" y="240115"/>
                    </a:lnTo>
                    <a:lnTo>
                      <a:pt x="160135" y="239284"/>
                    </a:lnTo>
                    <a:lnTo>
                      <a:pt x="124040" y="354110"/>
                    </a:lnTo>
                    <a:cubicBezTo>
                      <a:pt x="118927" y="370376"/>
                      <a:pt x="101596" y="379417"/>
                      <a:pt x="85330" y="374304"/>
                    </a:cubicBezTo>
                    <a:lnTo>
                      <a:pt x="85332" y="374304"/>
                    </a:lnTo>
                    <a:cubicBezTo>
                      <a:pt x="69065" y="369190"/>
                      <a:pt x="60024" y="351860"/>
                      <a:pt x="65137" y="335593"/>
                    </a:cubicBezTo>
                    <a:lnTo>
                      <a:pt x="108126" y="198834"/>
                    </a:lnTo>
                    <a:lnTo>
                      <a:pt x="112876" y="165013"/>
                    </a:lnTo>
                    <a:lnTo>
                      <a:pt x="67078" y="199531"/>
                    </a:lnTo>
                    <a:cubicBezTo>
                      <a:pt x="48611" y="213451"/>
                      <a:pt x="22356" y="209764"/>
                      <a:pt x="8436" y="191296"/>
                    </a:cubicBezTo>
                    <a:cubicBezTo>
                      <a:pt x="-5483" y="172828"/>
                      <a:pt x="-1796" y="146574"/>
                      <a:pt x="16671" y="132654"/>
                    </a:cubicBezTo>
                    <a:lnTo>
                      <a:pt x="151567" y="30980"/>
                    </a:lnTo>
                    <a:lnTo>
                      <a:pt x="156028" y="29826"/>
                    </a:lnTo>
                    <a:lnTo>
                      <a:pt x="163948" y="21024"/>
                    </a:lnTo>
                    <a:cubicBezTo>
                      <a:pt x="185266" y="4956"/>
                      <a:pt x="212715" y="-2980"/>
                      <a:pt x="241240" y="1026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3" name="グループ化 62">
              <a:extLst>
                <a:ext uri="{FF2B5EF4-FFF2-40B4-BE49-F238E27FC236}">
                  <a16:creationId xmlns:a16="http://schemas.microsoft.com/office/drawing/2014/main" id="{2CF5585F-06AD-40FB-7854-3BBD652745C8}"/>
                </a:ext>
              </a:extLst>
            </p:cNvPr>
            <p:cNvGrpSpPr/>
            <p:nvPr/>
          </p:nvGrpSpPr>
          <p:grpSpPr>
            <a:xfrm>
              <a:off x="6797699" y="4679044"/>
              <a:ext cx="403801" cy="403801"/>
              <a:chOff x="5209989" y="3310357"/>
              <a:chExt cx="527424" cy="527424"/>
            </a:xfrm>
          </p:grpSpPr>
          <p:sp>
            <p:nvSpPr>
              <p:cNvPr id="78" name="楕円 77">
                <a:extLst>
                  <a:ext uri="{FF2B5EF4-FFF2-40B4-BE49-F238E27FC236}">
                    <a16:creationId xmlns:a16="http://schemas.microsoft.com/office/drawing/2014/main" id="{1AD37901-6C94-36AE-B56F-EAED1484B072}"/>
                  </a:ext>
                </a:extLst>
              </p:cNvPr>
              <p:cNvSpPr/>
              <p:nvPr/>
            </p:nvSpPr>
            <p:spPr>
              <a:xfrm>
                <a:off x="5209989" y="3310357"/>
                <a:ext cx="527424" cy="527424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82" name="テキスト ボックス 81">
                <a:extLst>
                  <a:ext uri="{FF2B5EF4-FFF2-40B4-BE49-F238E27FC236}">
                    <a16:creationId xmlns:a16="http://schemas.microsoft.com/office/drawing/2014/main" id="{B61D41AD-0A70-724E-3E98-A731324F5F63}"/>
                  </a:ext>
                </a:extLst>
              </p:cNvPr>
              <p:cNvSpPr txBox="1"/>
              <p:nvPr/>
            </p:nvSpPr>
            <p:spPr>
              <a:xfrm>
                <a:off x="5265848" y="3502819"/>
                <a:ext cx="418798" cy="15781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山　口</a:t>
                </a:r>
              </a:p>
            </p:txBody>
          </p:sp>
        </p:grpSp>
        <p:grpSp>
          <p:nvGrpSpPr>
            <p:cNvPr id="64" name="グループ化 63">
              <a:extLst>
                <a:ext uri="{FF2B5EF4-FFF2-40B4-BE49-F238E27FC236}">
                  <a16:creationId xmlns:a16="http://schemas.microsoft.com/office/drawing/2014/main" id="{C11CE101-E8C6-D96E-7DC5-B9D05E40F60B}"/>
                </a:ext>
              </a:extLst>
            </p:cNvPr>
            <p:cNvGrpSpPr/>
            <p:nvPr/>
          </p:nvGrpSpPr>
          <p:grpSpPr>
            <a:xfrm>
              <a:off x="7402972" y="4679044"/>
              <a:ext cx="403801" cy="403801"/>
              <a:chOff x="5209989" y="3310357"/>
              <a:chExt cx="527424" cy="527424"/>
            </a:xfrm>
          </p:grpSpPr>
          <p:sp>
            <p:nvSpPr>
              <p:cNvPr id="75" name="楕円 74">
                <a:extLst>
                  <a:ext uri="{FF2B5EF4-FFF2-40B4-BE49-F238E27FC236}">
                    <a16:creationId xmlns:a16="http://schemas.microsoft.com/office/drawing/2014/main" id="{4ADE1ED3-D747-358F-7393-3DC034A4DFA1}"/>
                  </a:ext>
                </a:extLst>
              </p:cNvPr>
              <p:cNvSpPr/>
              <p:nvPr/>
            </p:nvSpPr>
            <p:spPr>
              <a:xfrm>
                <a:off x="5209989" y="3310357"/>
                <a:ext cx="527424" cy="527424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76" name="テキスト ボックス 75">
                <a:extLst>
                  <a:ext uri="{FF2B5EF4-FFF2-40B4-BE49-F238E27FC236}">
                    <a16:creationId xmlns:a16="http://schemas.microsoft.com/office/drawing/2014/main" id="{8565DA2A-1E7A-0DC2-2B4F-31C5798A3E0D}"/>
                  </a:ext>
                </a:extLst>
              </p:cNvPr>
              <p:cNvSpPr txBox="1"/>
              <p:nvPr/>
            </p:nvSpPr>
            <p:spPr>
              <a:xfrm>
                <a:off x="5265848" y="3502819"/>
                <a:ext cx="418798" cy="15781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　根</a:t>
                </a:r>
              </a:p>
            </p:txBody>
          </p:sp>
        </p:grpSp>
        <p:grpSp>
          <p:nvGrpSpPr>
            <p:cNvPr id="66" name="グループ化 65">
              <a:extLst>
                <a:ext uri="{FF2B5EF4-FFF2-40B4-BE49-F238E27FC236}">
                  <a16:creationId xmlns:a16="http://schemas.microsoft.com/office/drawing/2014/main" id="{27FF4FDC-9AD4-B859-4F97-DE35C0A7F9BD}"/>
                </a:ext>
              </a:extLst>
            </p:cNvPr>
            <p:cNvGrpSpPr/>
            <p:nvPr/>
          </p:nvGrpSpPr>
          <p:grpSpPr>
            <a:xfrm>
              <a:off x="8009702" y="4679044"/>
              <a:ext cx="403801" cy="403801"/>
              <a:chOff x="5209989" y="3310357"/>
              <a:chExt cx="527424" cy="527424"/>
            </a:xfrm>
          </p:grpSpPr>
          <p:sp>
            <p:nvSpPr>
              <p:cNvPr id="72" name="楕円 71">
                <a:extLst>
                  <a:ext uri="{FF2B5EF4-FFF2-40B4-BE49-F238E27FC236}">
                    <a16:creationId xmlns:a16="http://schemas.microsoft.com/office/drawing/2014/main" id="{11E1B7CB-9B24-C2D0-F067-50467B606F93}"/>
                  </a:ext>
                </a:extLst>
              </p:cNvPr>
              <p:cNvSpPr/>
              <p:nvPr/>
            </p:nvSpPr>
            <p:spPr>
              <a:xfrm>
                <a:off x="5209989" y="3310357"/>
                <a:ext cx="527424" cy="527424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74" name="テキスト ボックス 73">
                <a:extLst>
                  <a:ext uri="{FF2B5EF4-FFF2-40B4-BE49-F238E27FC236}">
                    <a16:creationId xmlns:a16="http://schemas.microsoft.com/office/drawing/2014/main" id="{4511711E-F7B3-2D56-F42E-21A3BF54A45C}"/>
                  </a:ext>
                </a:extLst>
              </p:cNvPr>
              <p:cNvSpPr txBox="1"/>
              <p:nvPr/>
            </p:nvSpPr>
            <p:spPr>
              <a:xfrm>
                <a:off x="5265848" y="3502819"/>
                <a:ext cx="418798" cy="15781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広　島</a:t>
                </a:r>
              </a:p>
            </p:txBody>
          </p:sp>
        </p:grp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1DF16E01-6542-031F-2F93-7FA4A2AF0248}"/>
                </a:ext>
              </a:extLst>
            </p:cNvPr>
            <p:cNvGrpSpPr/>
            <p:nvPr/>
          </p:nvGrpSpPr>
          <p:grpSpPr>
            <a:xfrm>
              <a:off x="8607682" y="4679044"/>
              <a:ext cx="403801" cy="403801"/>
              <a:chOff x="5209989" y="3310357"/>
              <a:chExt cx="527424" cy="527424"/>
            </a:xfrm>
          </p:grpSpPr>
          <p:sp>
            <p:nvSpPr>
              <p:cNvPr id="69" name="楕円 68">
                <a:extLst>
                  <a:ext uri="{FF2B5EF4-FFF2-40B4-BE49-F238E27FC236}">
                    <a16:creationId xmlns:a16="http://schemas.microsoft.com/office/drawing/2014/main" id="{0875A356-A688-0B31-F638-BB6C354D366A}"/>
                  </a:ext>
                </a:extLst>
              </p:cNvPr>
              <p:cNvSpPr/>
              <p:nvPr/>
            </p:nvSpPr>
            <p:spPr>
              <a:xfrm>
                <a:off x="5209989" y="3310357"/>
                <a:ext cx="527424" cy="527424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70" name="テキスト ボックス 69">
                <a:extLst>
                  <a:ext uri="{FF2B5EF4-FFF2-40B4-BE49-F238E27FC236}">
                    <a16:creationId xmlns:a16="http://schemas.microsoft.com/office/drawing/2014/main" id="{A47ECDB7-4A3D-C27E-BD52-9A1DFA9B4A6A}"/>
                  </a:ext>
                </a:extLst>
              </p:cNvPr>
              <p:cNvSpPr txBox="1"/>
              <p:nvPr/>
            </p:nvSpPr>
            <p:spPr>
              <a:xfrm>
                <a:off x="5265848" y="3502819"/>
                <a:ext cx="418798" cy="15781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鳥　取</a:t>
                </a:r>
              </a:p>
            </p:txBody>
          </p:sp>
        </p:grpSp>
      </p:grpSp>
      <p:grpSp>
        <p:nvGrpSpPr>
          <p:cNvPr id="996" name="グループ化 995">
            <a:extLst>
              <a:ext uri="{FF2B5EF4-FFF2-40B4-BE49-F238E27FC236}">
                <a16:creationId xmlns:a16="http://schemas.microsoft.com/office/drawing/2014/main" id="{87AC9D78-ADFC-5FD9-8CA8-46312E8E5180}"/>
              </a:ext>
            </a:extLst>
          </p:cNvPr>
          <p:cNvGrpSpPr/>
          <p:nvPr/>
        </p:nvGrpSpPr>
        <p:grpSpPr>
          <a:xfrm>
            <a:off x="3825159" y="1154394"/>
            <a:ext cx="2348978" cy="2079106"/>
            <a:chOff x="3825159" y="1154394"/>
            <a:chExt cx="2348978" cy="2079106"/>
          </a:xfrm>
        </p:grpSpPr>
        <p:sp>
          <p:nvSpPr>
            <p:cNvPr id="792" name="フリーフォーム: 図形 791">
              <a:extLst>
                <a:ext uri="{FF2B5EF4-FFF2-40B4-BE49-F238E27FC236}">
                  <a16:creationId xmlns:a16="http://schemas.microsoft.com/office/drawing/2014/main" id="{EF4DF8CB-867B-1291-D7E2-0AA954120ECF}"/>
                </a:ext>
              </a:extLst>
            </p:cNvPr>
            <p:cNvSpPr/>
            <p:nvPr/>
          </p:nvSpPr>
          <p:spPr>
            <a:xfrm>
              <a:off x="5195320" y="1154394"/>
              <a:ext cx="978817" cy="473763"/>
            </a:xfrm>
            <a:custGeom>
              <a:avLst/>
              <a:gdLst>
                <a:gd name="connsiteX0" fmla="*/ 3808038 w 4232910"/>
                <a:gd name="connsiteY0" fmla="*/ 0 h 2048798"/>
                <a:gd name="connsiteX1" fmla="*/ 3902710 w 4232910"/>
                <a:gd name="connsiteY1" fmla="*/ 82838 h 2048798"/>
                <a:gd name="connsiteX2" fmla="*/ 3890010 w 4232910"/>
                <a:gd name="connsiteY2" fmla="*/ 159038 h 2048798"/>
                <a:gd name="connsiteX3" fmla="*/ 3953510 w 4232910"/>
                <a:gd name="connsiteY3" fmla="*/ 178088 h 2048798"/>
                <a:gd name="connsiteX4" fmla="*/ 3959860 w 4232910"/>
                <a:gd name="connsiteY4" fmla="*/ 292388 h 2048798"/>
                <a:gd name="connsiteX5" fmla="*/ 3896360 w 4232910"/>
                <a:gd name="connsiteY5" fmla="*/ 355888 h 2048798"/>
                <a:gd name="connsiteX6" fmla="*/ 3966210 w 4232910"/>
                <a:gd name="connsiteY6" fmla="*/ 393988 h 2048798"/>
                <a:gd name="connsiteX7" fmla="*/ 4010660 w 4232910"/>
                <a:gd name="connsiteY7" fmla="*/ 635288 h 2048798"/>
                <a:gd name="connsiteX8" fmla="*/ 4118610 w 4232910"/>
                <a:gd name="connsiteY8" fmla="*/ 698788 h 2048798"/>
                <a:gd name="connsiteX9" fmla="*/ 4112260 w 4232910"/>
                <a:gd name="connsiteY9" fmla="*/ 882938 h 2048798"/>
                <a:gd name="connsiteX10" fmla="*/ 4220210 w 4232910"/>
                <a:gd name="connsiteY10" fmla="*/ 946438 h 2048798"/>
                <a:gd name="connsiteX11" fmla="*/ 4182110 w 4232910"/>
                <a:gd name="connsiteY11" fmla="*/ 1092488 h 2048798"/>
                <a:gd name="connsiteX12" fmla="*/ 4232910 w 4232910"/>
                <a:gd name="connsiteY12" fmla="*/ 1124238 h 2048798"/>
                <a:gd name="connsiteX13" fmla="*/ 4220210 w 4232910"/>
                <a:gd name="connsiteY13" fmla="*/ 1251238 h 2048798"/>
                <a:gd name="connsiteX14" fmla="*/ 4086860 w 4232910"/>
                <a:gd name="connsiteY14" fmla="*/ 1371888 h 2048798"/>
                <a:gd name="connsiteX15" fmla="*/ 3997960 w 4232910"/>
                <a:gd name="connsiteY15" fmla="*/ 1422688 h 2048798"/>
                <a:gd name="connsiteX16" fmla="*/ 3902936 w 4232910"/>
                <a:gd name="connsiteY16" fmla="*/ 1397348 h 2048798"/>
                <a:gd name="connsiteX17" fmla="*/ 3855720 w 4232910"/>
                <a:gd name="connsiteY17" fmla="*/ 1355378 h 2048798"/>
                <a:gd name="connsiteX18" fmla="*/ 3779520 w 4232910"/>
                <a:gd name="connsiteY18" fmla="*/ 1408718 h 2048798"/>
                <a:gd name="connsiteX19" fmla="*/ 3649980 w 4232910"/>
                <a:gd name="connsiteY19" fmla="*/ 1454438 h 2048798"/>
                <a:gd name="connsiteX20" fmla="*/ 3619500 w 4232910"/>
                <a:gd name="connsiteY20" fmla="*/ 1530638 h 2048798"/>
                <a:gd name="connsiteX21" fmla="*/ 3482340 w 4232910"/>
                <a:gd name="connsiteY21" fmla="*/ 1553498 h 2048798"/>
                <a:gd name="connsiteX22" fmla="*/ 3444240 w 4232910"/>
                <a:gd name="connsiteY22" fmla="*/ 1507778 h 2048798"/>
                <a:gd name="connsiteX23" fmla="*/ 3375660 w 4232910"/>
                <a:gd name="connsiteY23" fmla="*/ 1553498 h 2048798"/>
                <a:gd name="connsiteX24" fmla="*/ 3253740 w 4232910"/>
                <a:gd name="connsiteY24" fmla="*/ 1576358 h 2048798"/>
                <a:gd name="connsiteX25" fmla="*/ 3177540 w 4232910"/>
                <a:gd name="connsiteY25" fmla="*/ 1652558 h 2048798"/>
                <a:gd name="connsiteX26" fmla="*/ 3124200 w 4232910"/>
                <a:gd name="connsiteY26" fmla="*/ 1515398 h 2048798"/>
                <a:gd name="connsiteX27" fmla="*/ 3162300 w 4232910"/>
                <a:gd name="connsiteY27" fmla="*/ 1408718 h 2048798"/>
                <a:gd name="connsiteX28" fmla="*/ 3078480 w 4232910"/>
                <a:gd name="connsiteY28" fmla="*/ 1393478 h 2048798"/>
                <a:gd name="connsiteX29" fmla="*/ 3086100 w 4232910"/>
                <a:gd name="connsiteY29" fmla="*/ 1309658 h 2048798"/>
                <a:gd name="connsiteX30" fmla="*/ 3086100 w 4232910"/>
                <a:gd name="connsiteY30" fmla="*/ 1248698 h 2048798"/>
                <a:gd name="connsiteX31" fmla="*/ 3040380 w 4232910"/>
                <a:gd name="connsiteY31" fmla="*/ 1225838 h 2048798"/>
                <a:gd name="connsiteX32" fmla="*/ 2933700 w 4232910"/>
                <a:gd name="connsiteY32" fmla="*/ 1142018 h 2048798"/>
                <a:gd name="connsiteX33" fmla="*/ 2842260 w 4232910"/>
                <a:gd name="connsiteY33" fmla="*/ 1157258 h 2048798"/>
                <a:gd name="connsiteX34" fmla="*/ 2758440 w 4232910"/>
                <a:gd name="connsiteY34" fmla="*/ 1157258 h 2048798"/>
                <a:gd name="connsiteX35" fmla="*/ 2651760 w 4232910"/>
                <a:gd name="connsiteY35" fmla="*/ 1119158 h 2048798"/>
                <a:gd name="connsiteX36" fmla="*/ 2697480 w 4232910"/>
                <a:gd name="connsiteY36" fmla="*/ 1020098 h 2048798"/>
                <a:gd name="connsiteX37" fmla="*/ 2667000 w 4232910"/>
                <a:gd name="connsiteY37" fmla="*/ 974378 h 2048798"/>
                <a:gd name="connsiteX38" fmla="*/ 2590800 w 4232910"/>
                <a:gd name="connsiteY38" fmla="*/ 981998 h 2048798"/>
                <a:gd name="connsiteX39" fmla="*/ 2446020 w 4232910"/>
                <a:gd name="connsiteY39" fmla="*/ 1058198 h 2048798"/>
                <a:gd name="connsiteX40" fmla="*/ 2438400 w 4232910"/>
                <a:gd name="connsiteY40" fmla="*/ 1134398 h 2048798"/>
                <a:gd name="connsiteX41" fmla="*/ 2354580 w 4232910"/>
                <a:gd name="connsiteY41" fmla="*/ 1134398 h 2048798"/>
                <a:gd name="connsiteX42" fmla="*/ 2346960 w 4232910"/>
                <a:gd name="connsiteY42" fmla="*/ 1187738 h 2048798"/>
                <a:gd name="connsiteX43" fmla="*/ 2240280 w 4232910"/>
                <a:gd name="connsiteY43" fmla="*/ 1202978 h 2048798"/>
                <a:gd name="connsiteX44" fmla="*/ 2240280 w 4232910"/>
                <a:gd name="connsiteY44" fmla="*/ 1263938 h 2048798"/>
                <a:gd name="connsiteX45" fmla="*/ 2194560 w 4232910"/>
                <a:gd name="connsiteY45" fmla="*/ 1340138 h 2048798"/>
                <a:gd name="connsiteX46" fmla="*/ 2118360 w 4232910"/>
                <a:gd name="connsiteY46" fmla="*/ 1347758 h 2048798"/>
                <a:gd name="connsiteX47" fmla="*/ 2034540 w 4232910"/>
                <a:gd name="connsiteY47" fmla="*/ 1172498 h 2048798"/>
                <a:gd name="connsiteX48" fmla="*/ 1783080 w 4232910"/>
                <a:gd name="connsiteY48" fmla="*/ 1073438 h 2048798"/>
                <a:gd name="connsiteX49" fmla="*/ 1684020 w 4232910"/>
                <a:gd name="connsiteY49" fmla="*/ 1081058 h 2048798"/>
                <a:gd name="connsiteX50" fmla="*/ 1470660 w 4232910"/>
                <a:gd name="connsiteY50" fmla="*/ 1012478 h 2048798"/>
                <a:gd name="connsiteX51" fmla="*/ 1417320 w 4232910"/>
                <a:gd name="connsiteY51" fmla="*/ 1020098 h 2048798"/>
                <a:gd name="connsiteX52" fmla="*/ 1356360 w 4232910"/>
                <a:gd name="connsiteY52" fmla="*/ 1142018 h 2048798"/>
                <a:gd name="connsiteX53" fmla="*/ 1325880 w 4232910"/>
                <a:gd name="connsiteY53" fmla="*/ 1286798 h 2048798"/>
                <a:gd name="connsiteX54" fmla="*/ 1303020 w 4232910"/>
                <a:gd name="connsiteY54" fmla="*/ 1370618 h 2048798"/>
                <a:gd name="connsiteX55" fmla="*/ 1188720 w 4232910"/>
                <a:gd name="connsiteY55" fmla="*/ 1393478 h 2048798"/>
                <a:gd name="connsiteX56" fmla="*/ 1158240 w 4232910"/>
                <a:gd name="connsiteY56" fmla="*/ 1454438 h 2048798"/>
                <a:gd name="connsiteX57" fmla="*/ 1219200 w 4232910"/>
                <a:gd name="connsiteY57" fmla="*/ 1576358 h 2048798"/>
                <a:gd name="connsiteX58" fmla="*/ 960120 w 4232910"/>
                <a:gd name="connsiteY58" fmla="*/ 1644938 h 2048798"/>
                <a:gd name="connsiteX59" fmla="*/ 822960 w 4232910"/>
                <a:gd name="connsiteY59" fmla="*/ 1599218 h 2048798"/>
                <a:gd name="connsiteX60" fmla="*/ 845820 w 4232910"/>
                <a:gd name="connsiteY60" fmla="*/ 1835438 h 2048798"/>
                <a:gd name="connsiteX61" fmla="*/ 754380 w 4232910"/>
                <a:gd name="connsiteY61" fmla="*/ 1904018 h 2048798"/>
                <a:gd name="connsiteX62" fmla="*/ 624840 w 4232910"/>
                <a:gd name="connsiteY62" fmla="*/ 1896398 h 2048798"/>
                <a:gd name="connsiteX63" fmla="*/ 571500 w 4232910"/>
                <a:gd name="connsiteY63" fmla="*/ 1934498 h 2048798"/>
                <a:gd name="connsiteX64" fmla="*/ 525780 w 4232910"/>
                <a:gd name="connsiteY64" fmla="*/ 1904018 h 2048798"/>
                <a:gd name="connsiteX65" fmla="*/ 480060 w 4232910"/>
                <a:gd name="connsiteY65" fmla="*/ 1919258 h 2048798"/>
                <a:gd name="connsiteX66" fmla="*/ 495300 w 4232910"/>
                <a:gd name="connsiteY66" fmla="*/ 2003078 h 2048798"/>
                <a:gd name="connsiteX67" fmla="*/ 419100 w 4232910"/>
                <a:gd name="connsiteY67" fmla="*/ 2048798 h 2048798"/>
                <a:gd name="connsiteX68" fmla="*/ 342900 w 4232910"/>
                <a:gd name="connsiteY68" fmla="*/ 2010698 h 2048798"/>
                <a:gd name="connsiteX69" fmla="*/ 281940 w 4232910"/>
                <a:gd name="connsiteY69" fmla="*/ 2033558 h 2048798"/>
                <a:gd name="connsiteX70" fmla="*/ 266700 w 4232910"/>
                <a:gd name="connsiteY70" fmla="*/ 2010698 h 2048798"/>
                <a:gd name="connsiteX71" fmla="*/ 0 w 4232910"/>
                <a:gd name="connsiteY71" fmla="*/ 2003078 h 2048798"/>
                <a:gd name="connsiteX72" fmla="*/ 53340 w 4232910"/>
                <a:gd name="connsiteY72" fmla="*/ 1743998 h 2048798"/>
                <a:gd name="connsiteX73" fmla="*/ 175260 w 4232910"/>
                <a:gd name="connsiteY73" fmla="*/ 1652558 h 2048798"/>
                <a:gd name="connsiteX74" fmla="*/ 137160 w 4232910"/>
                <a:gd name="connsiteY74" fmla="*/ 1507778 h 2048798"/>
                <a:gd name="connsiteX75" fmla="*/ 83820 w 4232910"/>
                <a:gd name="connsiteY75" fmla="*/ 1500158 h 2048798"/>
                <a:gd name="connsiteX76" fmla="*/ 121920 w 4232910"/>
                <a:gd name="connsiteY76" fmla="*/ 1439198 h 2048798"/>
                <a:gd name="connsiteX77" fmla="*/ 297180 w 4232910"/>
                <a:gd name="connsiteY77" fmla="*/ 1362998 h 2048798"/>
                <a:gd name="connsiteX78" fmla="*/ 525780 w 4232910"/>
                <a:gd name="connsiteY78" fmla="*/ 1279178 h 2048798"/>
                <a:gd name="connsiteX79" fmla="*/ 525780 w 4232910"/>
                <a:gd name="connsiteY79" fmla="*/ 959138 h 2048798"/>
                <a:gd name="connsiteX80" fmla="*/ 586740 w 4232910"/>
                <a:gd name="connsiteY80" fmla="*/ 882938 h 2048798"/>
                <a:gd name="connsiteX81" fmla="*/ 571500 w 4232910"/>
                <a:gd name="connsiteY81" fmla="*/ 844838 h 2048798"/>
                <a:gd name="connsiteX82" fmla="*/ 586740 w 4232910"/>
                <a:gd name="connsiteY82" fmla="*/ 783878 h 2048798"/>
                <a:gd name="connsiteX83" fmla="*/ 518160 w 4232910"/>
                <a:gd name="connsiteY83" fmla="*/ 677198 h 2048798"/>
                <a:gd name="connsiteX84" fmla="*/ 304800 w 4232910"/>
                <a:gd name="connsiteY84" fmla="*/ 517178 h 2048798"/>
                <a:gd name="connsiteX85" fmla="*/ 198120 w 4232910"/>
                <a:gd name="connsiteY85" fmla="*/ 288578 h 2048798"/>
                <a:gd name="connsiteX86" fmla="*/ 281940 w 4232910"/>
                <a:gd name="connsiteY86" fmla="*/ 227618 h 2048798"/>
                <a:gd name="connsiteX87" fmla="*/ 396240 w 4232910"/>
                <a:gd name="connsiteY87" fmla="*/ 227618 h 2048798"/>
                <a:gd name="connsiteX88" fmla="*/ 381000 w 4232910"/>
                <a:gd name="connsiteY88" fmla="*/ 387638 h 2048798"/>
                <a:gd name="connsiteX89" fmla="*/ 434340 w 4232910"/>
                <a:gd name="connsiteY89" fmla="*/ 440978 h 2048798"/>
                <a:gd name="connsiteX90" fmla="*/ 670560 w 4232910"/>
                <a:gd name="connsiteY90" fmla="*/ 562898 h 2048798"/>
                <a:gd name="connsiteX91" fmla="*/ 899160 w 4232910"/>
                <a:gd name="connsiteY91" fmla="*/ 570518 h 2048798"/>
                <a:gd name="connsiteX92" fmla="*/ 937260 w 4232910"/>
                <a:gd name="connsiteY92" fmla="*/ 448598 h 2048798"/>
                <a:gd name="connsiteX93" fmla="*/ 1082040 w 4232910"/>
                <a:gd name="connsiteY93" fmla="*/ 372398 h 2048798"/>
                <a:gd name="connsiteX94" fmla="*/ 1409700 w 4232910"/>
                <a:gd name="connsiteY94" fmla="*/ 280958 h 2048798"/>
                <a:gd name="connsiteX95" fmla="*/ 1623060 w 4232910"/>
                <a:gd name="connsiteY95" fmla="*/ 395258 h 2048798"/>
                <a:gd name="connsiteX96" fmla="*/ 1844040 w 4232910"/>
                <a:gd name="connsiteY96" fmla="*/ 410498 h 2048798"/>
                <a:gd name="connsiteX97" fmla="*/ 2186940 w 4232910"/>
                <a:gd name="connsiteY97" fmla="*/ 410498 h 2048798"/>
                <a:gd name="connsiteX98" fmla="*/ 2651760 w 4232910"/>
                <a:gd name="connsiteY98" fmla="*/ 334298 h 2048798"/>
                <a:gd name="connsiteX99" fmla="*/ 2689860 w 4232910"/>
                <a:gd name="connsiteY99" fmla="*/ 280958 h 2048798"/>
                <a:gd name="connsiteX100" fmla="*/ 2781300 w 4232910"/>
                <a:gd name="connsiteY100" fmla="*/ 341918 h 2048798"/>
                <a:gd name="connsiteX101" fmla="*/ 3139440 w 4232910"/>
                <a:gd name="connsiteY101" fmla="*/ 296198 h 2048798"/>
                <a:gd name="connsiteX102" fmla="*/ 3200400 w 4232910"/>
                <a:gd name="connsiteY102" fmla="*/ 219998 h 2048798"/>
                <a:gd name="connsiteX103" fmla="*/ 3284220 w 4232910"/>
                <a:gd name="connsiteY103" fmla="*/ 265718 h 2048798"/>
                <a:gd name="connsiteX104" fmla="*/ 3497580 w 4232910"/>
                <a:gd name="connsiteY104" fmla="*/ 204758 h 2048798"/>
                <a:gd name="connsiteX105" fmla="*/ 3566160 w 4232910"/>
                <a:gd name="connsiteY105" fmla="*/ 75218 h 2048798"/>
                <a:gd name="connsiteX106" fmla="*/ 3672840 w 4232910"/>
                <a:gd name="connsiteY106" fmla="*/ 67598 h 2048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</a:cxnLst>
              <a:rect l="l" t="t" r="r" b="b"/>
              <a:pathLst>
                <a:path w="4232910" h="2048798">
                  <a:moveTo>
                    <a:pt x="3808038" y="0"/>
                  </a:moveTo>
                  <a:lnTo>
                    <a:pt x="3902710" y="82838"/>
                  </a:lnTo>
                  <a:lnTo>
                    <a:pt x="3890010" y="159038"/>
                  </a:lnTo>
                  <a:lnTo>
                    <a:pt x="3953510" y="178088"/>
                  </a:lnTo>
                  <a:lnTo>
                    <a:pt x="3959860" y="292388"/>
                  </a:lnTo>
                  <a:lnTo>
                    <a:pt x="3896360" y="355888"/>
                  </a:lnTo>
                  <a:lnTo>
                    <a:pt x="3966210" y="393988"/>
                  </a:lnTo>
                  <a:lnTo>
                    <a:pt x="4010660" y="635288"/>
                  </a:lnTo>
                  <a:lnTo>
                    <a:pt x="4118610" y="698788"/>
                  </a:lnTo>
                  <a:lnTo>
                    <a:pt x="4112260" y="882938"/>
                  </a:lnTo>
                  <a:lnTo>
                    <a:pt x="4220210" y="946438"/>
                  </a:lnTo>
                  <a:lnTo>
                    <a:pt x="4182110" y="1092488"/>
                  </a:lnTo>
                  <a:lnTo>
                    <a:pt x="4232910" y="1124238"/>
                  </a:lnTo>
                  <a:lnTo>
                    <a:pt x="4220210" y="1251238"/>
                  </a:lnTo>
                  <a:lnTo>
                    <a:pt x="4086860" y="1371888"/>
                  </a:lnTo>
                  <a:lnTo>
                    <a:pt x="3997960" y="1422688"/>
                  </a:lnTo>
                  <a:lnTo>
                    <a:pt x="3902936" y="1397348"/>
                  </a:lnTo>
                  <a:lnTo>
                    <a:pt x="3855720" y="1355378"/>
                  </a:lnTo>
                  <a:lnTo>
                    <a:pt x="3779520" y="1408718"/>
                  </a:lnTo>
                  <a:lnTo>
                    <a:pt x="3649980" y="1454438"/>
                  </a:lnTo>
                  <a:lnTo>
                    <a:pt x="3619500" y="1530638"/>
                  </a:lnTo>
                  <a:lnTo>
                    <a:pt x="3482340" y="1553498"/>
                  </a:lnTo>
                  <a:lnTo>
                    <a:pt x="3444240" y="1507778"/>
                  </a:lnTo>
                  <a:lnTo>
                    <a:pt x="3375660" y="1553498"/>
                  </a:lnTo>
                  <a:lnTo>
                    <a:pt x="3253740" y="1576358"/>
                  </a:lnTo>
                  <a:lnTo>
                    <a:pt x="3177540" y="1652558"/>
                  </a:lnTo>
                  <a:lnTo>
                    <a:pt x="3124200" y="1515398"/>
                  </a:lnTo>
                  <a:lnTo>
                    <a:pt x="3162300" y="1408718"/>
                  </a:lnTo>
                  <a:lnTo>
                    <a:pt x="3078480" y="1393478"/>
                  </a:lnTo>
                  <a:lnTo>
                    <a:pt x="3086100" y="1309658"/>
                  </a:lnTo>
                  <a:lnTo>
                    <a:pt x="3086100" y="1248698"/>
                  </a:lnTo>
                  <a:lnTo>
                    <a:pt x="3040380" y="1225838"/>
                  </a:lnTo>
                  <a:lnTo>
                    <a:pt x="2933700" y="1142018"/>
                  </a:lnTo>
                  <a:lnTo>
                    <a:pt x="2842260" y="1157258"/>
                  </a:lnTo>
                  <a:lnTo>
                    <a:pt x="2758440" y="1157258"/>
                  </a:lnTo>
                  <a:lnTo>
                    <a:pt x="2651760" y="1119158"/>
                  </a:lnTo>
                  <a:lnTo>
                    <a:pt x="2697480" y="1020098"/>
                  </a:lnTo>
                  <a:lnTo>
                    <a:pt x="2667000" y="974378"/>
                  </a:lnTo>
                  <a:lnTo>
                    <a:pt x="2590800" y="981998"/>
                  </a:lnTo>
                  <a:lnTo>
                    <a:pt x="2446020" y="1058198"/>
                  </a:lnTo>
                  <a:lnTo>
                    <a:pt x="2438400" y="1134398"/>
                  </a:lnTo>
                  <a:lnTo>
                    <a:pt x="2354580" y="1134398"/>
                  </a:lnTo>
                  <a:lnTo>
                    <a:pt x="2346960" y="1187738"/>
                  </a:lnTo>
                  <a:lnTo>
                    <a:pt x="2240280" y="1202978"/>
                  </a:lnTo>
                  <a:lnTo>
                    <a:pt x="2240280" y="1263938"/>
                  </a:lnTo>
                  <a:lnTo>
                    <a:pt x="2194560" y="1340138"/>
                  </a:lnTo>
                  <a:lnTo>
                    <a:pt x="2118360" y="1347758"/>
                  </a:lnTo>
                  <a:lnTo>
                    <a:pt x="2034540" y="1172498"/>
                  </a:lnTo>
                  <a:lnTo>
                    <a:pt x="1783080" y="1073438"/>
                  </a:lnTo>
                  <a:lnTo>
                    <a:pt x="1684020" y="1081058"/>
                  </a:lnTo>
                  <a:lnTo>
                    <a:pt x="1470660" y="1012478"/>
                  </a:lnTo>
                  <a:lnTo>
                    <a:pt x="1417320" y="1020098"/>
                  </a:lnTo>
                  <a:lnTo>
                    <a:pt x="1356360" y="1142018"/>
                  </a:lnTo>
                  <a:lnTo>
                    <a:pt x="1325880" y="1286798"/>
                  </a:lnTo>
                  <a:lnTo>
                    <a:pt x="1303020" y="1370618"/>
                  </a:lnTo>
                  <a:lnTo>
                    <a:pt x="1188720" y="1393478"/>
                  </a:lnTo>
                  <a:lnTo>
                    <a:pt x="1158240" y="1454438"/>
                  </a:lnTo>
                  <a:lnTo>
                    <a:pt x="1219200" y="1576358"/>
                  </a:lnTo>
                  <a:lnTo>
                    <a:pt x="960120" y="1644938"/>
                  </a:lnTo>
                  <a:lnTo>
                    <a:pt x="822960" y="1599218"/>
                  </a:lnTo>
                  <a:lnTo>
                    <a:pt x="845820" y="1835438"/>
                  </a:lnTo>
                  <a:lnTo>
                    <a:pt x="754380" y="1904018"/>
                  </a:lnTo>
                  <a:lnTo>
                    <a:pt x="624840" y="1896398"/>
                  </a:lnTo>
                  <a:lnTo>
                    <a:pt x="571500" y="1934498"/>
                  </a:lnTo>
                  <a:lnTo>
                    <a:pt x="525780" y="1904018"/>
                  </a:lnTo>
                  <a:lnTo>
                    <a:pt x="480060" y="1919258"/>
                  </a:lnTo>
                  <a:lnTo>
                    <a:pt x="495300" y="2003078"/>
                  </a:lnTo>
                  <a:lnTo>
                    <a:pt x="419100" y="2048798"/>
                  </a:lnTo>
                  <a:lnTo>
                    <a:pt x="342900" y="2010698"/>
                  </a:lnTo>
                  <a:lnTo>
                    <a:pt x="281940" y="2033558"/>
                  </a:lnTo>
                  <a:lnTo>
                    <a:pt x="266700" y="2010698"/>
                  </a:lnTo>
                  <a:lnTo>
                    <a:pt x="0" y="2003078"/>
                  </a:lnTo>
                  <a:lnTo>
                    <a:pt x="53340" y="1743998"/>
                  </a:lnTo>
                  <a:lnTo>
                    <a:pt x="175260" y="1652558"/>
                  </a:lnTo>
                  <a:lnTo>
                    <a:pt x="137160" y="1507778"/>
                  </a:lnTo>
                  <a:lnTo>
                    <a:pt x="83820" y="1500158"/>
                  </a:lnTo>
                  <a:lnTo>
                    <a:pt x="121920" y="1439198"/>
                  </a:lnTo>
                  <a:lnTo>
                    <a:pt x="297180" y="1362998"/>
                  </a:lnTo>
                  <a:lnTo>
                    <a:pt x="525780" y="1279178"/>
                  </a:lnTo>
                  <a:lnTo>
                    <a:pt x="525780" y="959138"/>
                  </a:lnTo>
                  <a:lnTo>
                    <a:pt x="586740" y="882938"/>
                  </a:lnTo>
                  <a:lnTo>
                    <a:pt x="571500" y="844838"/>
                  </a:lnTo>
                  <a:lnTo>
                    <a:pt x="586740" y="783878"/>
                  </a:lnTo>
                  <a:lnTo>
                    <a:pt x="518160" y="677198"/>
                  </a:lnTo>
                  <a:lnTo>
                    <a:pt x="304800" y="517178"/>
                  </a:lnTo>
                  <a:lnTo>
                    <a:pt x="198120" y="288578"/>
                  </a:lnTo>
                  <a:lnTo>
                    <a:pt x="281940" y="227618"/>
                  </a:lnTo>
                  <a:lnTo>
                    <a:pt x="396240" y="227618"/>
                  </a:lnTo>
                  <a:lnTo>
                    <a:pt x="381000" y="387638"/>
                  </a:lnTo>
                  <a:lnTo>
                    <a:pt x="434340" y="440978"/>
                  </a:lnTo>
                  <a:lnTo>
                    <a:pt x="670560" y="562898"/>
                  </a:lnTo>
                  <a:lnTo>
                    <a:pt x="899160" y="570518"/>
                  </a:lnTo>
                  <a:lnTo>
                    <a:pt x="937260" y="448598"/>
                  </a:lnTo>
                  <a:lnTo>
                    <a:pt x="1082040" y="372398"/>
                  </a:lnTo>
                  <a:lnTo>
                    <a:pt x="1409700" y="280958"/>
                  </a:lnTo>
                  <a:lnTo>
                    <a:pt x="1623060" y="395258"/>
                  </a:lnTo>
                  <a:lnTo>
                    <a:pt x="1844040" y="410498"/>
                  </a:lnTo>
                  <a:lnTo>
                    <a:pt x="2186940" y="410498"/>
                  </a:lnTo>
                  <a:lnTo>
                    <a:pt x="2651760" y="334298"/>
                  </a:lnTo>
                  <a:lnTo>
                    <a:pt x="2689860" y="280958"/>
                  </a:lnTo>
                  <a:lnTo>
                    <a:pt x="2781300" y="341918"/>
                  </a:lnTo>
                  <a:lnTo>
                    <a:pt x="3139440" y="296198"/>
                  </a:lnTo>
                  <a:lnTo>
                    <a:pt x="3200400" y="219998"/>
                  </a:lnTo>
                  <a:lnTo>
                    <a:pt x="3284220" y="265718"/>
                  </a:lnTo>
                  <a:lnTo>
                    <a:pt x="3497580" y="204758"/>
                  </a:lnTo>
                  <a:lnTo>
                    <a:pt x="3566160" y="75218"/>
                  </a:lnTo>
                  <a:lnTo>
                    <a:pt x="3672840" y="67598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793" name="フリーフォーム: 図形 792">
              <a:extLst>
                <a:ext uri="{FF2B5EF4-FFF2-40B4-BE49-F238E27FC236}">
                  <a16:creationId xmlns:a16="http://schemas.microsoft.com/office/drawing/2014/main" id="{F3BD907C-0637-924D-ADA1-54C4336235DF}"/>
                </a:ext>
              </a:extLst>
            </p:cNvPr>
            <p:cNvSpPr/>
            <p:nvPr/>
          </p:nvSpPr>
          <p:spPr>
            <a:xfrm>
              <a:off x="3825159" y="1235076"/>
              <a:ext cx="986747" cy="729487"/>
            </a:xfrm>
            <a:custGeom>
              <a:avLst/>
              <a:gdLst>
                <a:gd name="connsiteX0" fmla="*/ 2506980 w 4267200"/>
                <a:gd name="connsiteY0" fmla="*/ 0 h 3154680"/>
                <a:gd name="connsiteX1" fmla="*/ 2560320 w 4267200"/>
                <a:gd name="connsiteY1" fmla="*/ 220980 h 3154680"/>
                <a:gd name="connsiteX2" fmla="*/ 2621280 w 4267200"/>
                <a:gd name="connsiteY2" fmla="*/ 259080 h 3154680"/>
                <a:gd name="connsiteX3" fmla="*/ 2644140 w 4267200"/>
                <a:gd name="connsiteY3" fmla="*/ 396240 h 3154680"/>
                <a:gd name="connsiteX4" fmla="*/ 2575560 w 4267200"/>
                <a:gd name="connsiteY4" fmla="*/ 426720 h 3154680"/>
                <a:gd name="connsiteX5" fmla="*/ 2583180 w 4267200"/>
                <a:gd name="connsiteY5" fmla="*/ 502920 h 3154680"/>
                <a:gd name="connsiteX6" fmla="*/ 2491740 w 4267200"/>
                <a:gd name="connsiteY6" fmla="*/ 617220 h 3154680"/>
                <a:gd name="connsiteX7" fmla="*/ 2522220 w 4267200"/>
                <a:gd name="connsiteY7" fmla="*/ 708660 h 3154680"/>
                <a:gd name="connsiteX8" fmla="*/ 2560320 w 4267200"/>
                <a:gd name="connsiteY8" fmla="*/ 861060 h 3154680"/>
                <a:gd name="connsiteX9" fmla="*/ 2621280 w 4267200"/>
                <a:gd name="connsiteY9" fmla="*/ 929640 h 3154680"/>
                <a:gd name="connsiteX10" fmla="*/ 2682240 w 4267200"/>
                <a:gd name="connsiteY10" fmla="*/ 929640 h 3154680"/>
                <a:gd name="connsiteX11" fmla="*/ 2712720 w 4267200"/>
                <a:gd name="connsiteY11" fmla="*/ 899160 h 3154680"/>
                <a:gd name="connsiteX12" fmla="*/ 2857500 w 4267200"/>
                <a:gd name="connsiteY12" fmla="*/ 899160 h 3154680"/>
                <a:gd name="connsiteX13" fmla="*/ 2857500 w 4267200"/>
                <a:gd name="connsiteY13" fmla="*/ 944880 h 3154680"/>
                <a:gd name="connsiteX14" fmla="*/ 2773680 w 4267200"/>
                <a:gd name="connsiteY14" fmla="*/ 1120140 h 3154680"/>
                <a:gd name="connsiteX15" fmla="*/ 2766060 w 4267200"/>
                <a:gd name="connsiteY15" fmla="*/ 1158240 h 3154680"/>
                <a:gd name="connsiteX16" fmla="*/ 2796540 w 4267200"/>
                <a:gd name="connsiteY16" fmla="*/ 1211580 h 3154680"/>
                <a:gd name="connsiteX17" fmla="*/ 2811780 w 4267200"/>
                <a:gd name="connsiteY17" fmla="*/ 1280160 h 3154680"/>
                <a:gd name="connsiteX18" fmla="*/ 2918460 w 4267200"/>
                <a:gd name="connsiteY18" fmla="*/ 1379220 h 3154680"/>
                <a:gd name="connsiteX19" fmla="*/ 3139440 w 4267200"/>
                <a:gd name="connsiteY19" fmla="*/ 1379220 h 3154680"/>
                <a:gd name="connsiteX20" fmla="*/ 3131820 w 4267200"/>
                <a:gd name="connsiteY20" fmla="*/ 1303020 h 3154680"/>
                <a:gd name="connsiteX21" fmla="*/ 3238500 w 4267200"/>
                <a:gd name="connsiteY21" fmla="*/ 1280160 h 3154680"/>
                <a:gd name="connsiteX22" fmla="*/ 3360420 w 4267200"/>
                <a:gd name="connsiteY22" fmla="*/ 1348740 h 3154680"/>
                <a:gd name="connsiteX23" fmla="*/ 3467100 w 4267200"/>
                <a:gd name="connsiteY23" fmla="*/ 1181100 h 3154680"/>
                <a:gd name="connsiteX24" fmla="*/ 3520440 w 4267200"/>
                <a:gd name="connsiteY24" fmla="*/ 1143000 h 3154680"/>
                <a:gd name="connsiteX25" fmla="*/ 3543300 w 4267200"/>
                <a:gd name="connsiteY25" fmla="*/ 1112520 h 3154680"/>
                <a:gd name="connsiteX26" fmla="*/ 3451860 w 4267200"/>
                <a:gd name="connsiteY26" fmla="*/ 990600 h 3154680"/>
                <a:gd name="connsiteX27" fmla="*/ 3482340 w 4267200"/>
                <a:gd name="connsiteY27" fmla="*/ 929640 h 3154680"/>
                <a:gd name="connsiteX28" fmla="*/ 3550920 w 4267200"/>
                <a:gd name="connsiteY28" fmla="*/ 845820 h 3154680"/>
                <a:gd name="connsiteX29" fmla="*/ 3581400 w 4267200"/>
                <a:gd name="connsiteY29" fmla="*/ 784860 h 3154680"/>
                <a:gd name="connsiteX30" fmla="*/ 3703320 w 4267200"/>
                <a:gd name="connsiteY30" fmla="*/ 784860 h 3154680"/>
                <a:gd name="connsiteX31" fmla="*/ 3710940 w 4267200"/>
                <a:gd name="connsiteY31" fmla="*/ 899160 h 3154680"/>
                <a:gd name="connsiteX32" fmla="*/ 3710940 w 4267200"/>
                <a:gd name="connsiteY32" fmla="*/ 1005840 h 3154680"/>
                <a:gd name="connsiteX33" fmla="*/ 3710940 w 4267200"/>
                <a:gd name="connsiteY33" fmla="*/ 1120140 h 3154680"/>
                <a:gd name="connsiteX34" fmla="*/ 3710940 w 4267200"/>
                <a:gd name="connsiteY34" fmla="*/ 1181100 h 3154680"/>
                <a:gd name="connsiteX35" fmla="*/ 3794760 w 4267200"/>
                <a:gd name="connsiteY35" fmla="*/ 1234440 h 3154680"/>
                <a:gd name="connsiteX36" fmla="*/ 3802380 w 4267200"/>
                <a:gd name="connsiteY36" fmla="*/ 1287780 h 3154680"/>
                <a:gd name="connsiteX37" fmla="*/ 3878580 w 4267200"/>
                <a:gd name="connsiteY37" fmla="*/ 1295400 h 3154680"/>
                <a:gd name="connsiteX38" fmla="*/ 3855720 w 4267200"/>
                <a:gd name="connsiteY38" fmla="*/ 1356360 h 3154680"/>
                <a:gd name="connsiteX39" fmla="*/ 3909060 w 4267200"/>
                <a:gd name="connsiteY39" fmla="*/ 1493520 h 3154680"/>
                <a:gd name="connsiteX40" fmla="*/ 3909060 w 4267200"/>
                <a:gd name="connsiteY40" fmla="*/ 1554480 h 3154680"/>
                <a:gd name="connsiteX41" fmla="*/ 3931920 w 4267200"/>
                <a:gd name="connsiteY41" fmla="*/ 1623060 h 3154680"/>
                <a:gd name="connsiteX42" fmla="*/ 3939540 w 4267200"/>
                <a:gd name="connsiteY42" fmla="*/ 1653540 h 3154680"/>
                <a:gd name="connsiteX43" fmla="*/ 4000500 w 4267200"/>
                <a:gd name="connsiteY43" fmla="*/ 1668780 h 3154680"/>
                <a:gd name="connsiteX44" fmla="*/ 4091940 w 4267200"/>
                <a:gd name="connsiteY44" fmla="*/ 1668780 h 3154680"/>
                <a:gd name="connsiteX45" fmla="*/ 4091940 w 4267200"/>
                <a:gd name="connsiteY45" fmla="*/ 1729740 h 3154680"/>
                <a:gd name="connsiteX46" fmla="*/ 4229100 w 4267200"/>
                <a:gd name="connsiteY46" fmla="*/ 1744980 h 3154680"/>
                <a:gd name="connsiteX47" fmla="*/ 4198620 w 4267200"/>
                <a:gd name="connsiteY47" fmla="*/ 1821180 h 3154680"/>
                <a:gd name="connsiteX48" fmla="*/ 4236720 w 4267200"/>
                <a:gd name="connsiteY48" fmla="*/ 1889760 h 3154680"/>
                <a:gd name="connsiteX49" fmla="*/ 4267200 w 4267200"/>
                <a:gd name="connsiteY49" fmla="*/ 2004060 h 3154680"/>
                <a:gd name="connsiteX50" fmla="*/ 4114800 w 4267200"/>
                <a:gd name="connsiteY50" fmla="*/ 2065020 h 3154680"/>
                <a:gd name="connsiteX51" fmla="*/ 4145280 w 4267200"/>
                <a:gd name="connsiteY51" fmla="*/ 2362200 h 3154680"/>
                <a:gd name="connsiteX52" fmla="*/ 4122420 w 4267200"/>
                <a:gd name="connsiteY52" fmla="*/ 2529840 h 3154680"/>
                <a:gd name="connsiteX53" fmla="*/ 4061460 w 4267200"/>
                <a:gd name="connsiteY53" fmla="*/ 2636520 h 3154680"/>
                <a:gd name="connsiteX54" fmla="*/ 3886200 w 4267200"/>
                <a:gd name="connsiteY54" fmla="*/ 2689860 h 3154680"/>
                <a:gd name="connsiteX55" fmla="*/ 3916680 w 4267200"/>
                <a:gd name="connsiteY55" fmla="*/ 2979420 h 3154680"/>
                <a:gd name="connsiteX56" fmla="*/ 3939540 w 4267200"/>
                <a:gd name="connsiteY56" fmla="*/ 3048000 h 3154680"/>
                <a:gd name="connsiteX57" fmla="*/ 3939540 w 4267200"/>
                <a:gd name="connsiteY57" fmla="*/ 3124200 h 3154680"/>
                <a:gd name="connsiteX58" fmla="*/ 3893820 w 4267200"/>
                <a:gd name="connsiteY58" fmla="*/ 3154680 h 3154680"/>
                <a:gd name="connsiteX59" fmla="*/ 3825240 w 4267200"/>
                <a:gd name="connsiteY59" fmla="*/ 3116580 h 3154680"/>
                <a:gd name="connsiteX60" fmla="*/ 3832860 w 4267200"/>
                <a:gd name="connsiteY60" fmla="*/ 3002280 h 3154680"/>
                <a:gd name="connsiteX61" fmla="*/ 3672840 w 4267200"/>
                <a:gd name="connsiteY61" fmla="*/ 2872740 h 3154680"/>
                <a:gd name="connsiteX62" fmla="*/ 3604260 w 4267200"/>
                <a:gd name="connsiteY62" fmla="*/ 2903220 h 3154680"/>
                <a:gd name="connsiteX63" fmla="*/ 3451860 w 4267200"/>
                <a:gd name="connsiteY63" fmla="*/ 2811780 h 3154680"/>
                <a:gd name="connsiteX64" fmla="*/ 3406140 w 4267200"/>
                <a:gd name="connsiteY64" fmla="*/ 2811780 h 3154680"/>
                <a:gd name="connsiteX65" fmla="*/ 3375660 w 4267200"/>
                <a:gd name="connsiteY65" fmla="*/ 2727960 h 3154680"/>
                <a:gd name="connsiteX66" fmla="*/ 3322320 w 4267200"/>
                <a:gd name="connsiteY66" fmla="*/ 2750820 h 3154680"/>
                <a:gd name="connsiteX67" fmla="*/ 3147060 w 4267200"/>
                <a:gd name="connsiteY67" fmla="*/ 2590800 h 3154680"/>
                <a:gd name="connsiteX68" fmla="*/ 3063240 w 4267200"/>
                <a:gd name="connsiteY68" fmla="*/ 2522220 h 3154680"/>
                <a:gd name="connsiteX69" fmla="*/ 2979708 w 4267200"/>
                <a:gd name="connsiteY69" fmla="*/ 2477668 h 3154680"/>
                <a:gd name="connsiteX70" fmla="*/ 2916556 w 4267200"/>
                <a:gd name="connsiteY70" fmla="*/ 2549844 h 3154680"/>
                <a:gd name="connsiteX71" fmla="*/ 2830830 w 4267200"/>
                <a:gd name="connsiteY71" fmla="*/ 2530792 h 3154680"/>
                <a:gd name="connsiteX72" fmla="*/ 2914792 w 4267200"/>
                <a:gd name="connsiteY72" fmla="*/ 2417628 h 3154680"/>
                <a:gd name="connsiteX73" fmla="*/ 2811780 w 4267200"/>
                <a:gd name="connsiteY73" fmla="*/ 2286000 h 3154680"/>
                <a:gd name="connsiteX74" fmla="*/ 2773680 w 4267200"/>
                <a:gd name="connsiteY74" fmla="*/ 2308860 h 3154680"/>
                <a:gd name="connsiteX75" fmla="*/ 2705100 w 4267200"/>
                <a:gd name="connsiteY75" fmla="*/ 2278380 h 3154680"/>
                <a:gd name="connsiteX76" fmla="*/ 2590800 w 4267200"/>
                <a:gd name="connsiteY76" fmla="*/ 2316480 h 3154680"/>
                <a:gd name="connsiteX77" fmla="*/ 2423160 w 4267200"/>
                <a:gd name="connsiteY77" fmla="*/ 2377440 h 3154680"/>
                <a:gd name="connsiteX78" fmla="*/ 2324100 w 4267200"/>
                <a:gd name="connsiteY78" fmla="*/ 2369820 h 3154680"/>
                <a:gd name="connsiteX79" fmla="*/ 2133600 w 4267200"/>
                <a:gd name="connsiteY79" fmla="*/ 2499360 h 3154680"/>
                <a:gd name="connsiteX80" fmla="*/ 1996440 w 4267200"/>
                <a:gd name="connsiteY80" fmla="*/ 2468880 h 3154680"/>
                <a:gd name="connsiteX81" fmla="*/ 1866900 w 4267200"/>
                <a:gd name="connsiteY81" fmla="*/ 2400300 h 3154680"/>
                <a:gd name="connsiteX82" fmla="*/ 1866900 w 4267200"/>
                <a:gd name="connsiteY82" fmla="*/ 2476500 h 3154680"/>
                <a:gd name="connsiteX83" fmla="*/ 1844040 w 4267200"/>
                <a:gd name="connsiteY83" fmla="*/ 2514600 h 3154680"/>
                <a:gd name="connsiteX84" fmla="*/ 1744980 w 4267200"/>
                <a:gd name="connsiteY84" fmla="*/ 2575560 h 3154680"/>
                <a:gd name="connsiteX85" fmla="*/ 1714500 w 4267200"/>
                <a:gd name="connsiteY85" fmla="*/ 2491740 h 3154680"/>
                <a:gd name="connsiteX86" fmla="*/ 1676400 w 4267200"/>
                <a:gd name="connsiteY86" fmla="*/ 2400300 h 3154680"/>
                <a:gd name="connsiteX87" fmla="*/ 1638300 w 4267200"/>
                <a:gd name="connsiteY87" fmla="*/ 2400300 h 3154680"/>
                <a:gd name="connsiteX88" fmla="*/ 1577340 w 4267200"/>
                <a:gd name="connsiteY88" fmla="*/ 2522220 h 3154680"/>
                <a:gd name="connsiteX89" fmla="*/ 1508760 w 4267200"/>
                <a:gd name="connsiteY89" fmla="*/ 2606040 h 3154680"/>
                <a:gd name="connsiteX90" fmla="*/ 1493520 w 4267200"/>
                <a:gd name="connsiteY90" fmla="*/ 2644140 h 3154680"/>
                <a:gd name="connsiteX91" fmla="*/ 1249680 w 4267200"/>
                <a:gd name="connsiteY91" fmla="*/ 2781300 h 3154680"/>
                <a:gd name="connsiteX92" fmla="*/ 1097280 w 4267200"/>
                <a:gd name="connsiteY92" fmla="*/ 2712720 h 3154680"/>
                <a:gd name="connsiteX93" fmla="*/ 1005840 w 4267200"/>
                <a:gd name="connsiteY93" fmla="*/ 2758440 h 3154680"/>
                <a:gd name="connsiteX94" fmla="*/ 944880 w 4267200"/>
                <a:gd name="connsiteY94" fmla="*/ 2682240 h 3154680"/>
                <a:gd name="connsiteX95" fmla="*/ 967740 w 4267200"/>
                <a:gd name="connsiteY95" fmla="*/ 2613660 h 3154680"/>
                <a:gd name="connsiteX96" fmla="*/ 906780 w 4267200"/>
                <a:gd name="connsiteY96" fmla="*/ 2537460 h 3154680"/>
                <a:gd name="connsiteX97" fmla="*/ 822960 w 4267200"/>
                <a:gd name="connsiteY97" fmla="*/ 2499360 h 3154680"/>
                <a:gd name="connsiteX98" fmla="*/ 746760 w 4267200"/>
                <a:gd name="connsiteY98" fmla="*/ 2407920 h 3154680"/>
                <a:gd name="connsiteX99" fmla="*/ 601980 w 4267200"/>
                <a:gd name="connsiteY99" fmla="*/ 2385060 h 3154680"/>
                <a:gd name="connsiteX100" fmla="*/ 525780 w 4267200"/>
                <a:gd name="connsiteY100" fmla="*/ 2324100 h 3154680"/>
                <a:gd name="connsiteX101" fmla="*/ 457200 w 4267200"/>
                <a:gd name="connsiteY101" fmla="*/ 2522220 h 3154680"/>
                <a:gd name="connsiteX102" fmla="*/ 403860 w 4267200"/>
                <a:gd name="connsiteY102" fmla="*/ 2598420 h 3154680"/>
                <a:gd name="connsiteX103" fmla="*/ 167640 w 4267200"/>
                <a:gd name="connsiteY103" fmla="*/ 2720340 h 3154680"/>
                <a:gd name="connsiteX104" fmla="*/ 144780 w 4267200"/>
                <a:gd name="connsiteY104" fmla="*/ 2613660 h 3154680"/>
                <a:gd name="connsiteX105" fmla="*/ 160020 w 4267200"/>
                <a:gd name="connsiteY105" fmla="*/ 2293620 h 3154680"/>
                <a:gd name="connsiteX106" fmla="*/ 53340 w 4267200"/>
                <a:gd name="connsiteY106" fmla="*/ 2209800 h 3154680"/>
                <a:gd name="connsiteX107" fmla="*/ 0 w 4267200"/>
                <a:gd name="connsiteY107" fmla="*/ 2080260 h 3154680"/>
                <a:gd name="connsiteX108" fmla="*/ 22860 w 4267200"/>
                <a:gd name="connsiteY108" fmla="*/ 2019300 h 3154680"/>
                <a:gd name="connsiteX109" fmla="*/ 91440 w 4267200"/>
                <a:gd name="connsiteY109" fmla="*/ 2004060 h 3154680"/>
                <a:gd name="connsiteX110" fmla="*/ 175260 w 4267200"/>
                <a:gd name="connsiteY110" fmla="*/ 1920240 h 3154680"/>
                <a:gd name="connsiteX111" fmla="*/ 220980 w 4267200"/>
                <a:gd name="connsiteY111" fmla="*/ 1859280 h 3154680"/>
                <a:gd name="connsiteX112" fmla="*/ 175260 w 4267200"/>
                <a:gd name="connsiteY112" fmla="*/ 1706880 h 3154680"/>
                <a:gd name="connsiteX113" fmla="*/ 182880 w 4267200"/>
                <a:gd name="connsiteY113" fmla="*/ 1645920 h 3154680"/>
                <a:gd name="connsiteX114" fmla="*/ 0 w 4267200"/>
                <a:gd name="connsiteY114" fmla="*/ 1470660 h 3154680"/>
                <a:gd name="connsiteX115" fmla="*/ 45720 w 4267200"/>
                <a:gd name="connsiteY115" fmla="*/ 1386840 h 3154680"/>
                <a:gd name="connsiteX116" fmla="*/ 137160 w 4267200"/>
                <a:gd name="connsiteY116" fmla="*/ 1181100 h 3154680"/>
                <a:gd name="connsiteX117" fmla="*/ 190500 w 4267200"/>
                <a:gd name="connsiteY117" fmla="*/ 1242060 h 3154680"/>
                <a:gd name="connsiteX118" fmla="*/ 335280 w 4267200"/>
                <a:gd name="connsiteY118" fmla="*/ 1150620 h 3154680"/>
                <a:gd name="connsiteX119" fmla="*/ 502920 w 4267200"/>
                <a:gd name="connsiteY119" fmla="*/ 1143000 h 3154680"/>
                <a:gd name="connsiteX120" fmla="*/ 487680 w 4267200"/>
                <a:gd name="connsiteY120" fmla="*/ 1066800 h 3154680"/>
                <a:gd name="connsiteX121" fmla="*/ 320040 w 4267200"/>
                <a:gd name="connsiteY121" fmla="*/ 1043940 h 3154680"/>
                <a:gd name="connsiteX122" fmla="*/ 289560 w 4267200"/>
                <a:gd name="connsiteY122" fmla="*/ 1005840 h 3154680"/>
                <a:gd name="connsiteX123" fmla="*/ 289560 w 4267200"/>
                <a:gd name="connsiteY123" fmla="*/ 944880 h 3154680"/>
                <a:gd name="connsiteX124" fmla="*/ 373380 w 4267200"/>
                <a:gd name="connsiteY124" fmla="*/ 906780 h 3154680"/>
                <a:gd name="connsiteX125" fmla="*/ 434340 w 4267200"/>
                <a:gd name="connsiteY125" fmla="*/ 906780 h 3154680"/>
                <a:gd name="connsiteX126" fmla="*/ 472440 w 4267200"/>
                <a:gd name="connsiteY126" fmla="*/ 990600 h 3154680"/>
                <a:gd name="connsiteX127" fmla="*/ 739140 w 4267200"/>
                <a:gd name="connsiteY127" fmla="*/ 944880 h 3154680"/>
                <a:gd name="connsiteX128" fmla="*/ 754380 w 4267200"/>
                <a:gd name="connsiteY128" fmla="*/ 998220 h 3154680"/>
                <a:gd name="connsiteX129" fmla="*/ 822960 w 4267200"/>
                <a:gd name="connsiteY129" fmla="*/ 990600 h 3154680"/>
                <a:gd name="connsiteX130" fmla="*/ 861060 w 4267200"/>
                <a:gd name="connsiteY130" fmla="*/ 1120140 h 3154680"/>
                <a:gd name="connsiteX131" fmla="*/ 982980 w 4267200"/>
                <a:gd name="connsiteY131" fmla="*/ 1112520 h 3154680"/>
                <a:gd name="connsiteX132" fmla="*/ 1005840 w 4267200"/>
                <a:gd name="connsiteY132" fmla="*/ 1066800 h 3154680"/>
                <a:gd name="connsiteX133" fmla="*/ 967740 w 4267200"/>
                <a:gd name="connsiteY133" fmla="*/ 1036320 h 3154680"/>
                <a:gd name="connsiteX134" fmla="*/ 960120 w 4267200"/>
                <a:gd name="connsiteY134" fmla="*/ 967740 h 3154680"/>
                <a:gd name="connsiteX135" fmla="*/ 1059180 w 4267200"/>
                <a:gd name="connsiteY135" fmla="*/ 967740 h 3154680"/>
                <a:gd name="connsiteX136" fmla="*/ 1165860 w 4267200"/>
                <a:gd name="connsiteY136" fmla="*/ 922020 h 3154680"/>
                <a:gd name="connsiteX137" fmla="*/ 1196340 w 4267200"/>
                <a:gd name="connsiteY137" fmla="*/ 906780 h 3154680"/>
                <a:gd name="connsiteX138" fmla="*/ 1272540 w 4267200"/>
                <a:gd name="connsiteY138" fmla="*/ 967740 h 3154680"/>
                <a:gd name="connsiteX139" fmla="*/ 1257300 w 4267200"/>
                <a:gd name="connsiteY139" fmla="*/ 990600 h 3154680"/>
                <a:gd name="connsiteX140" fmla="*/ 1165860 w 4267200"/>
                <a:gd name="connsiteY140" fmla="*/ 975360 h 3154680"/>
                <a:gd name="connsiteX141" fmla="*/ 1074420 w 4267200"/>
                <a:gd name="connsiteY141" fmla="*/ 990600 h 3154680"/>
                <a:gd name="connsiteX142" fmla="*/ 1066800 w 4267200"/>
                <a:gd name="connsiteY142" fmla="*/ 1059180 h 3154680"/>
                <a:gd name="connsiteX143" fmla="*/ 1082040 w 4267200"/>
                <a:gd name="connsiteY143" fmla="*/ 1120140 h 3154680"/>
                <a:gd name="connsiteX144" fmla="*/ 1135380 w 4267200"/>
                <a:gd name="connsiteY144" fmla="*/ 1074420 h 3154680"/>
                <a:gd name="connsiteX145" fmla="*/ 1219200 w 4267200"/>
                <a:gd name="connsiteY145" fmla="*/ 1082040 h 3154680"/>
                <a:gd name="connsiteX146" fmla="*/ 1341120 w 4267200"/>
                <a:gd name="connsiteY146" fmla="*/ 1112520 h 3154680"/>
                <a:gd name="connsiteX147" fmla="*/ 1417320 w 4267200"/>
                <a:gd name="connsiteY147" fmla="*/ 1036320 h 3154680"/>
                <a:gd name="connsiteX148" fmla="*/ 1417320 w 4267200"/>
                <a:gd name="connsiteY148" fmla="*/ 975360 h 3154680"/>
                <a:gd name="connsiteX149" fmla="*/ 1493520 w 4267200"/>
                <a:gd name="connsiteY149" fmla="*/ 944880 h 3154680"/>
                <a:gd name="connsiteX150" fmla="*/ 1539240 w 4267200"/>
                <a:gd name="connsiteY150" fmla="*/ 990600 h 3154680"/>
                <a:gd name="connsiteX151" fmla="*/ 1630680 w 4267200"/>
                <a:gd name="connsiteY151" fmla="*/ 944880 h 3154680"/>
                <a:gd name="connsiteX152" fmla="*/ 1714500 w 4267200"/>
                <a:gd name="connsiteY152" fmla="*/ 922020 h 3154680"/>
                <a:gd name="connsiteX153" fmla="*/ 1729740 w 4267200"/>
                <a:gd name="connsiteY153" fmla="*/ 838200 h 3154680"/>
                <a:gd name="connsiteX154" fmla="*/ 1767840 w 4267200"/>
                <a:gd name="connsiteY154" fmla="*/ 731520 h 3154680"/>
                <a:gd name="connsiteX155" fmla="*/ 1828800 w 4267200"/>
                <a:gd name="connsiteY155" fmla="*/ 701040 h 3154680"/>
                <a:gd name="connsiteX156" fmla="*/ 1805940 w 4267200"/>
                <a:gd name="connsiteY156" fmla="*/ 586740 h 3154680"/>
                <a:gd name="connsiteX157" fmla="*/ 1859280 w 4267200"/>
                <a:gd name="connsiteY157" fmla="*/ 533400 h 3154680"/>
                <a:gd name="connsiteX158" fmla="*/ 1981200 w 4267200"/>
                <a:gd name="connsiteY158" fmla="*/ 541020 h 3154680"/>
                <a:gd name="connsiteX159" fmla="*/ 2004060 w 4267200"/>
                <a:gd name="connsiteY159" fmla="*/ 472440 h 3154680"/>
                <a:gd name="connsiteX160" fmla="*/ 2072640 w 4267200"/>
                <a:gd name="connsiteY160" fmla="*/ 449580 h 3154680"/>
                <a:gd name="connsiteX161" fmla="*/ 2095500 w 4267200"/>
                <a:gd name="connsiteY161" fmla="*/ 388620 h 3154680"/>
                <a:gd name="connsiteX162" fmla="*/ 2133600 w 4267200"/>
                <a:gd name="connsiteY162" fmla="*/ 243840 h 3154680"/>
                <a:gd name="connsiteX163" fmla="*/ 2164080 w 4267200"/>
                <a:gd name="connsiteY163" fmla="*/ 213360 h 3154680"/>
                <a:gd name="connsiteX164" fmla="*/ 2247900 w 4267200"/>
                <a:gd name="connsiteY164" fmla="*/ 213360 h 3154680"/>
                <a:gd name="connsiteX165" fmla="*/ 2247900 w 4267200"/>
                <a:gd name="connsiteY165" fmla="*/ 114300 h 3154680"/>
                <a:gd name="connsiteX166" fmla="*/ 2308860 w 4267200"/>
                <a:gd name="connsiteY166" fmla="*/ 45720 h 3154680"/>
                <a:gd name="connsiteX167" fmla="*/ 2369820 w 4267200"/>
                <a:gd name="connsiteY167" fmla="*/ 76200 h 3154680"/>
                <a:gd name="connsiteX168" fmla="*/ 2400300 w 4267200"/>
                <a:gd name="connsiteY168" fmla="*/ 114300 h 3154680"/>
                <a:gd name="connsiteX169" fmla="*/ 2453640 w 4267200"/>
                <a:gd name="connsiteY169" fmla="*/ 99060 h 31546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4267200" h="3154680">
                  <a:moveTo>
                    <a:pt x="2506980" y="0"/>
                  </a:moveTo>
                  <a:lnTo>
                    <a:pt x="2560320" y="220980"/>
                  </a:lnTo>
                  <a:lnTo>
                    <a:pt x="2621280" y="259080"/>
                  </a:lnTo>
                  <a:lnTo>
                    <a:pt x="2644140" y="396240"/>
                  </a:lnTo>
                  <a:lnTo>
                    <a:pt x="2575560" y="426720"/>
                  </a:lnTo>
                  <a:lnTo>
                    <a:pt x="2583180" y="502920"/>
                  </a:lnTo>
                  <a:lnTo>
                    <a:pt x="2491740" y="617220"/>
                  </a:lnTo>
                  <a:lnTo>
                    <a:pt x="2522220" y="708660"/>
                  </a:lnTo>
                  <a:lnTo>
                    <a:pt x="2560320" y="861060"/>
                  </a:lnTo>
                  <a:lnTo>
                    <a:pt x="2621280" y="929640"/>
                  </a:lnTo>
                  <a:lnTo>
                    <a:pt x="2682240" y="929640"/>
                  </a:lnTo>
                  <a:lnTo>
                    <a:pt x="2712720" y="899160"/>
                  </a:lnTo>
                  <a:lnTo>
                    <a:pt x="2857500" y="899160"/>
                  </a:lnTo>
                  <a:lnTo>
                    <a:pt x="2857500" y="944880"/>
                  </a:lnTo>
                  <a:lnTo>
                    <a:pt x="2773680" y="1120140"/>
                  </a:lnTo>
                  <a:lnTo>
                    <a:pt x="2766060" y="1158240"/>
                  </a:lnTo>
                  <a:lnTo>
                    <a:pt x="2796540" y="1211580"/>
                  </a:lnTo>
                  <a:lnTo>
                    <a:pt x="2811780" y="1280160"/>
                  </a:lnTo>
                  <a:lnTo>
                    <a:pt x="2918460" y="1379220"/>
                  </a:lnTo>
                  <a:lnTo>
                    <a:pt x="3139440" y="1379220"/>
                  </a:lnTo>
                  <a:lnTo>
                    <a:pt x="3131820" y="1303020"/>
                  </a:lnTo>
                  <a:lnTo>
                    <a:pt x="3238500" y="1280160"/>
                  </a:lnTo>
                  <a:lnTo>
                    <a:pt x="3360420" y="1348740"/>
                  </a:lnTo>
                  <a:lnTo>
                    <a:pt x="3467100" y="1181100"/>
                  </a:lnTo>
                  <a:lnTo>
                    <a:pt x="3520440" y="1143000"/>
                  </a:lnTo>
                  <a:lnTo>
                    <a:pt x="3543300" y="1112520"/>
                  </a:lnTo>
                  <a:lnTo>
                    <a:pt x="3451860" y="990600"/>
                  </a:lnTo>
                  <a:lnTo>
                    <a:pt x="3482340" y="929640"/>
                  </a:lnTo>
                  <a:lnTo>
                    <a:pt x="3550920" y="845820"/>
                  </a:lnTo>
                  <a:lnTo>
                    <a:pt x="3581400" y="784860"/>
                  </a:lnTo>
                  <a:lnTo>
                    <a:pt x="3703320" y="784860"/>
                  </a:lnTo>
                  <a:lnTo>
                    <a:pt x="3710940" y="899160"/>
                  </a:lnTo>
                  <a:lnTo>
                    <a:pt x="3710940" y="1005840"/>
                  </a:lnTo>
                  <a:lnTo>
                    <a:pt x="3710940" y="1120140"/>
                  </a:lnTo>
                  <a:lnTo>
                    <a:pt x="3710940" y="1181100"/>
                  </a:lnTo>
                  <a:lnTo>
                    <a:pt x="3794760" y="1234440"/>
                  </a:lnTo>
                  <a:lnTo>
                    <a:pt x="3802380" y="1287780"/>
                  </a:lnTo>
                  <a:lnTo>
                    <a:pt x="3878580" y="1295400"/>
                  </a:lnTo>
                  <a:lnTo>
                    <a:pt x="3855720" y="1356360"/>
                  </a:lnTo>
                  <a:lnTo>
                    <a:pt x="3909060" y="1493520"/>
                  </a:lnTo>
                  <a:lnTo>
                    <a:pt x="3909060" y="1554480"/>
                  </a:lnTo>
                  <a:lnTo>
                    <a:pt x="3931920" y="1623060"/>
                  </a:lnTo>
                  <a:lnTo>
                    <a:pt x="3939540" y="1653540"/>
                  </a:lnTo>
                  <a:lnTo>
                    <a:pt x="4000500" y="1668780"/>
                  </a:lnTo>
                  <a:lnTo>
                    <a:pt x="4091940" y="1668780"/>
                  </a:lnTo>
                  <a:lnTo>
                    <a:pt x="4091940" y="1729740"/>
                  </a:lnTo>
                  <a:lnTo>
                    <a:pt x="4229100" y="1744980"/>
                  </a:lnTo>
                  <a:lnTo>
                    <a:pt x="4198620" y="1821180"/>
                  </a:lnTo>
                  <a:lnTo>
                    <a:pt x="4236720" y="1889760"/>
                  </a:lnTo>
                  <a:lnTo>
                    <a:pt x="4267200" y="2004060"/>
                  </a:lnTo>
                  <a:lnTo>
                    <a:pt x="4114800" y="2065020"/>
                  </a:lnTo>
                  <a:lnTo>
                    <a:pt x="4145280" y="2362200"/>
                  </a:lnTo>
                  <a:lnTo>
                    <a:pt x="4122420" y="2529840"/>
                  </a:lnTo>
                  <a:lnTo>
                    <a:pt x="4061460" y="2636520"/>
                  </a:lnTo>
                  <a:lnTo>
                    <a:pt x="3886200" y="2689860"/>
                  </a:lnTo>
                  <a:lnTo>
                    <a:pt x="3916680" y="2979420"/>
                  </a:lnTo>
                  <a:lnTo>
                    <a:pt x="3939540" y="3048000"/>
                  </a:lnTo>
                  <a:lnTo>
                    <a:pt x="3939540" y="3124200"/>
                  </a:lnTo>
                  <a:lnTo>
                    <a:pt x="3893820" y="3154680"/>
                  </a:lnTo>
                  <a:lnTo>
                    <a:pt x="3825240" y="3116580"/>
                  </a:lnTo>
                  <a:lnTo>
                    <a:pt x="3832860" y="3002280"/>
                  </a:lnTo>
                  <a:lnTo>
                    <a:pt x="3672840" y="2872740"/>
                  </a:lnTo>
                  <a:lnTo>
                    <a:pt x="3604260" y="2903220"/>
                  </a:lnTo>
                  <a:lnTo>
                    <a:pt x="3451860" y="2811780"/>
                  </a:lnTo>
                  <a:lnTo>
                    <a:pt x="3406140" y="2811780"/>
                  </a:lnTo>
                  <a:lnTo>
                    <a:pt x="3375660" y="2727960"/>
                  </a:lnTo>
                  <a:lnTo>
                    <a:pt x="3322320" y="2750820"/>
                  </a:lnTo>
                  <a:lnTo>
                    <a:pt x="3147060" y="2590800"/>
                  </a:lnTo>
                  <a:lnTo>
                    <a:pt x="3063240" y="2522220"/>
                  </a:lnTo>
                  <a:lnTo>
                    <a:pt x="2979708" y="2477668"/>
                  </a:lnTo>
                  <a:lnTo>
                    <a:pt x="2916556" y="2549844"/>
                  </a:lnTo>
                  <a:lnTo>
                    <a:pt x="2830830" y="2530792"/>
                  </a:lnTo>
                  <a:lnTo>
                    <a:pt x="2914792" y="2417628"/>
                  </a:lnTo>
                  <a:lnTo>
                    <a:pt x="2811780" y="2286000"/>
                  </a:lnTo>
                  <a:lnTo>
                    <a:pt x="2773680" y="2308860"/>
                  </a:lnTo>
                  <a:lnTo>
                    <a:pt x="2705100" y="2278380"/>
                  </a:lnTo>
                  <a:lnTo>
                    <a:pt x="2590800" y="2316480"/>
                  </a:lnTo>
                  <a:lnTo>
                    <a:pt x="2423160" y="2377440"/>
                  </a:lnTo>
                  <a:lnTo>
                    <a:pt x="2324100" y="2369820"/>
                  </a:lnTo>
                  <a:lnTo>
                    <a:pt x="2133600" y="2499360"/>
                  </a:lnTo>
                  <a:lnTo>
                    <a:pt x="1996440" y="2468880"/>
                  </a:lnTo>
                  <a:lnTo>
                    <a:pt x="1866900" y="2400300"/>
                  </a:lnTo>
                  <a:lnTo>
                    <a:pt x="1866900" y="2476500"/>
                  </a:lnTo>
                  <a:lnTo>
                    <a:pt x="1844040" y="2514600"/>
                  </a:lnTo>
                  <a:lnTo>
                    <a:pt x="1744980" y="2575560"/>
                  </a:lnTo>
                  <a:lnTo>
                    <a:pt x="1714500" y="2491740"/>
                  </a:lnTo>
                  <a:lnTo>
                    <a:pt x="1676400" y="2400300"/>
                  </a:lnTo>
                  <a:lnTo>
                    <a:pt x="1638300" y="2400300"/>
                  </a:lnTo>
                  <a:lnTo>
                    <a:pt x="1577340" y="2522220"/>
                  </a:lnTo>
                  <a:lnTo>
                    <a:pt x="1508760" y="2606040"/>
                  </a:lnTo>
                  <a:lnTo>
                    <a:pt x="1493520" y="2644140"/>
                  </a:lnTo>
                  <a:lnTo>
                    <a:pt x="1249680" y="2781300"/>
                  </a:lnTo>
                  <a:lnTo>
                    <a:pt x="1097280" y="2712720"/>
                  </a:lnTo>
                  <a:lnTo>
                    <a:pt x="1005840" y="2758440"/>
                  </a:lnTo>
                  <a:lnTo>
                    <a:pt x="944880" y="2682240"/>
                  </a:lnTo>
                  <a:lnTo>
                    <a:pt x="967740" y="2613660"/>
                  </a:lnTo>
                  <a:lnTo>
                    <a:pt x="906780" y="2537460"/>
                  </a:lnTo>
                  <a:lnTo>
                    <a:pt x="822960" y="2499360"/>
                  </a:lnTo>
                  <a:lnTo>
                    <a:pt x="746760" y="2407920"/>
                  </a:lnTo>
                  <a:lnTo>
                    <a:pt x="601980" y="2385060"/>
                  </a:lnTo>
                  <a:lnTo>
                    <a:pt x="525780" y="2324100"/>
                  </a:lnTo>
                  <a:lnTo>
                    <a:pt x="457200" y="2522220"/>
                  </a:lnTo>
                  <a:lnTo>
                    <a:pt x="403860" y="2598420"/>
                  </a:lnTo>
                  <a:lnTo>
                    <a:pt x="167640" y="2720340"/>
                  </a:lnTo>
                  <a:lnTo>
                    <a:pt x="144780" y="2613660"/>
                  </a:lnTo>
                  <a:lnTo>
                    <a:pt x="160020" y="2293620"/>
                  </a:lnTo>
                  <a:lnTo>
                    <a:pt x="53340" y="2209800"/>
                  </a:lnTo>
                  <a:lnTo>
                    <a:pt x="0" y="2080260"/>
                  </a:lnTo>
                  <a:lnTo>
                    <a:pt x="22860" y="2019300"/>
                  </a:lnTo>
                  <a:lnTo>
                    <a:pt x="91440" y="2004060"/>
                  </a:lnTo>
                  <a:lnTo>
                    <a:pt x="175260" y="1920240"/>
                  </a:lnTo>
                  <a:lnTo>
                    <a:pt x="220980" y="1859280"/>
                  </a:lnTo>
                  <a:lnTo>
                    <a:pt x="175260" y="1706880"/>
                  </a:lnTo>
                  <a:lnTo>
                    <a:pt x="182880" y="1645920"/>
                  </a:lnTo>
                  <a:lnTo>
                    <a:pt x="0" y="1470660"/>
                  </a:lnTo>
                  <a:lnTo>
                    <a:pt x="45720" y="1386840"/>
                  </a:lnTo>
                  <a:lnTo>
                    <a:pt x="137160" y="1181100"/>
                  </a:lnTo>
                  <a:lnTo>
                    <a:pt x="190500" y="1242060"/>
                  </a:lnTo>
                  <a:lnTo>
                    <a:pt x="335280" y="1150620"/>
                  </a:lnTo>
                  <a:lnTo>
                    <a:pt x="502920" y="1143000"/>
                  </a:lnTo>
                  <a:lnTo>
                    <a:pt x="487680" y="1066800"/>
                  </a:lnTo>
                  <a:lnTo>
                    <a:pt x="320040" y="1043940"/>
                  </a:lnTo>
                  <a:lnTo>
                    <a:pt x="289560" y="1005840"/>
                  </a:lnTo>
                  <a:lnTo>
                    <a:pt x="289560" y="944880"/>
                  </a:lnTo>
                  <a:lnTo>
                    <a:pt x="373380" y="906780"/>
                  </a:lnTo>
                  <a:lnTo>
                    <a:pt x="434340" y="906780"/>
                  </a:lnTo>
                  <a:lnTo>
                    <a:pt x="472440" y="990600"/>
                  </a:lnTo>
                  <a:lnTo>
                    <a:pt x="739140" y="944880"/>
                  </a:lnTo>
                  <a:lnTo>
                    <a:pt x="754380" y="998220"/>
                  </a:lnTo>
                  <a:lnTo>
                    <a:pt x="822960" y="990600"/>
                  </a:lnTo>
                  <a:lnTo>
                    <a:pt x="861060" y="1120140"/>
                  </a:lnTo>
                  <a:lnTo>
                    <a:pt x="982980" y="1112520"/>
                  </a:lnTo>
                  <a:lnTo>
                    <a:pt x="1005840" y="1066800"/>
                  </a:lnTo>
                  <a:lnTo>
                    <a:pt x="967740" y="1036320"/>
                  </a:lnTo>
                  <a:lnTo>
                    <a:pt x="960120" y="967740"/>
                  </a:lnTo>
                  <a:lnTo>
                    <a:pt x="1059180" y="967740"/>
                  </a:lnTo>
                  <a:lnTo>
                    <a:pt x="1165860" y="922020"/>
                  </a:lnTo>
                  <a:lnTo>
                    <a:pt x="1196340" y="906780"/>
                  </a:lnTo>
                  <a:lnTo>
                    <a:pt x="1272540" y="967740"/>
                  </a:lnTo>
                  <a:lnTo>
                    <a:pt x="1257300" y="990600"/>
                  </a:lnTo>
                  <a:lnTo>
                    <a:pt x="1165860" y="975360"/>
                  </a:lnTo>
                  <a:lnTo>
                    <a:pt x="1074420" y="990600"/>
                  </a:lnTo>
                  <a:lnTo>
                    <a:pt x="1066800" y="1059180"/>
                  </a:lnTo>
                  <a:lnTo>
                    <a:pt x="1082040" y="1120140"/>
                  </a:lnTo>
                  <a:lnTo>
                    <a:pt x="1135380" y="1074420"/>
                  </a:lnTo>
                  <a:lnTo>
                    <a:pt x="1219200" y="1082040"/>
                  </a:lnTo>
                  <a:lnTo>
                    <a:pt x="1341120" y="1112520"/>
                  </a:lnTo>
                  <a:lnTo>
                    <a:pt x="1417320" y="1036320"/>
                  </a:lnTo>
                  <a:lnTo>
                    <a:pt x="1417320" y="975360"/>
                  </a:lnTo>
                  <a:lnTo>
                    <a:pt x="1493520" y="944880"/>
                  </a:lnTo>
                  <a:lnTo>
                    <a:pt x="1539240" y="990600"/>
                  </a:lnTo>
                  <a:lnTo>
                    <a:pt x="1630680" y="944880"/>
                  </a:lnTo>
                  <a:lnTo>
                    <a:pt x="1714500" y="922020"/>
                  </a:lnTo>
                  <a:lnTo>
                    <a:pt x="1729740" y="838200"/>
                  </a:lnTo>
                  <a:lnTo>
                    <a:pt x="1767840" y="731520"/>
                  </a:lnTo>
                  <a:lnTo>
                    <a:pt x="1828800" y="701040"/>
                  </a:lnTo>
                  <a:lnTo>
                    <a:pt x="1805940" y="586740"/>
                  </a:lnTo>
                  <a:lnTo>
                    <a:pt x="1859280" y="533400"/>
                  </a:lnTo>
                  <a:lnTo>
                    <a:pt x="1981200" y="541020"/>
                  </a:lnTo>
                  <a:lnTo>
                    <a:pt x="2004060" y="472440"/>
                  </a:lnTo>
                  <a:lnTo>
                    <a:pt x="2072640" y="449580"/>
                  </a:lnTo>
                  <a:lnTo>
                    <a:pt x="2095500" y="388620"/>
                  </a:lnTo>
                  <a:lnTo>
                    <a:pt x="2133600" y="243840"/>
                  </a:lnTo>
                  <a:lnTo>
                    <a:pt x="2164080" y="213360"/>
                  </a:lnTo>
                  <a:lnTo>
                    <a:pt x="2247900" y="213360"/>
                  </a:lnTo>
                  <a:lnTo>
                    <a:pt x="2247900" y="114300"/>
                  </a:lnTo>
                  <a:lnTo>
                    <a:pt x="2308860" y="45720"/>
                  </a:lnTo>
                  <a:lnTo>
                    <a:pt x="2369820" y="76200"/>
                  </a:lnTo>
                  <a:lnTo>
                    <a:pt x="2400300" y="114300"/>
                  </a:lnTo>
                  <a:lnTo>
                    <a:pt x="2453640" y="99060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794" name="フリーフォーム: 図形 793">
              <a:extLst>
                <a:ext uri="{FF2B5EF4-FFF2-40B4-BE49-F238E27FC236}">
                  <a16:creationId xmlns:a16="http://schemas.microsoft.com/office/drawing/2014/main" id="{51286901-26BD-1317-C38B-FE6EC7C51D1D}"/>
                </a:ext>
              </a:extLst>
            </p:cNvPr>
            <p:cNvSpPr/>
            <p:nvPr/>
          </p:nvSpPr>
          <p:spPr>
            <a:xfrm>
              <a:off x="4308130" y="1841136"/>
              <a:ext cx="1168677" cy="1111410"/>
            </a:xfrm>
            <a:custGeom>
              <a:avLst/>
              <a:gdLst>
                <a:gd name="connsiteX0" fmla="*/ 4368164 w 5053964"/>
                <a:gd name="connsiteY0" fmla="*/ 0 h 4806316"/>
                <a:gd name="connsiteX1" fmla="*/ 4482464 w 5053964"/>
                <a:gd name="connsiteY1" fmla="*/ 85724 h 4806316"/>
                <a:gd name="connsiteX2" fmla="*/ 4806316 w 5053964"/>
                <a:gd name="connsiteY2" fmla="*/ 47624 h 4806316"/>
                <a:gd name="connsiteX3" fmla="*/ 5053964 w 5053964"/>
                <a:gd name="connsiteY3" fmla="*/ 95252 h 4806316"/>
                <a:gd name="connsiteX4" fmla="*/ 4872990 w 5053964"/>
                <a:gd name="connsiteY4" fmla="*/ 161924 h 4806316"/>
                <a:gd name="connsiteX5" fmla="*/ 4845108 w 5053964"/>
                <a:gd name="connsiteY5" fmla="*/ 186092 h 4806316"/>
                <a:gd name="connsiteX6" fmla="*/ 4846320 w 5053964"/>
                <a:gd name="connsiteY6" fmla="*/ 173356 h 4806316"/>
                <a:gd name="connsiteX7" fmla="*/ 4732020 w 5053964"/>
                <a:gd name="connsiteY7" fmla="*/ 173356 h 4806316"/>
                <a:gd name="connsiteX8" fmla="*/ 4648200 w 5053964"/>
                <a:gd name="connsiteY8" fmla="*/ 234316 h 4806316"/>
                <a:gd name="connsiteX9" fmla="*/ 4754880 w 5053964"/>
                <a:gd name="connsiteY9" fmla="*/ 462916 h 4806316"/>
                <a:gd name="connsiteX10" fmla="*/ 4968240 w 5053964"/>
                <a:gd name="connsiteY10" fmla="*/ 622936 h 4806316"/>
                <a:gd name="connsiteX11" fmla="*/ 5036820 w 5053964"/>
                <a:gd name="connsiteY11" fmla="*/ 729616 h 4806316"/>
                <a:gd name="connsiteX12" fmla="*/ 5021580 w 5053964"/>
                <a:gd name="connsiteY12" fmla="*/ 790576 h 4806316"/>
                <a:gd name="connsiteX13" fmla="*/ 5036820 w 5053964"/>
                <a:gd name="connsiteY13" fmla="*/ 828676 h 4806316"/>
                <a:gd name="connsiteX14" fmla="*/ 4975860 w 5053964"/>
                <a:gd name="connsiteY14" fmla="*/ 904876 h 4806316"/>
                <a:gd name="connsiteX15" fmla="*/ 4975860 w 5053964"/>
                <a:gd name="connsiteY15" fmla="*/ 1224916 h 4806316"/>
                <a:gd name="connsiteX16" fmla="*/ 4747260 w 5053964"/>
                <a:gd name="connsiteY16" fmla="*/ 1308736 h 4806316"/>
                <a:gd name="connsiteX17" fmla="*/ 4572000 w 5053964"/>
                <a:gd name="connsiteY17" fmla="*/ 1384936 h 4806316"/>
                <a:gd name="connsiteX18" fmla="*/ 4533900 w 5053964"/>
                <a:gd name="connsiteY18" fmla="*/ 1445896 h 4806316"/>
                <a:gd name="connsiteX19" fmla="*/ 4587240 w 5053964"/>
                <a:gd name="connsiteY19" fmla="*/ 1453516 h 4806316"/>
                <a:gd name="connsiteX20" fmla="*/ 4625340 w 5053964"/>
                <a:gd name="connsiteY20" fmla="*/ 1598296 h 4806316"/>
                <a:gd name="connsiteX21" fmla="*/ 4503420 w 5053964"/>
                <a:gd name="connsiteY21" fmla="*/ 1689736 h 4806316"/>
                <a:gd name="connsiteX22" fmla="*/ 4456930 w 5053964"/>
                <a:gd name="connsiteY22" fmla="*/ 1915540 h 4806316"/>
                <a:gd name="connsiteX23" fmla="*/ 4368164 w 5053964"/>
                <a:gd name="connsiteY23" fmla="*/ 1885952 h 4806316"/>
                <a:gd name="connsiteX24" fmla="*/ 4206240 w 5053964"/>
                <a:gd name="connsiteY24" fmla="*/ 1981200 h 4806316"/>
                <a:gd name="connsiteX25" fmla="*/ 4044316 w 5053964"/>
                <a:gd name="connsiteY25" fmla="*/ 1866900 h 4806316"/>
                <a:gd name="connsiteX26" fmla="*/ 3930016 w 5053964"/>
                <a:gd name="connsiteY26" fmla="*/ 1933576 h 4806316"/>
                <a:gd name="connsiteX27" fmla="*/ 3787140 w 5053964"/>
                <a:gd name="connsiteY27" fmla="*/ 1914524 h 4806316"/>
                <a:gd name="connsiteX28" fmla="*/ 3729990 w 5053964"/>
                <a:gd name="connsiteY28" fmla="*/ 1838324 h 4806316"/>
                <a:gd name="connsiteX29" fmla="*/ 3653790 w 5053964"/>
                <a:gd name="connsiteY29" fmla="*/ 1866900 h 4806316"/>
                <a:gd name="connsiteX30" fmla="*/ 3520440 w 5053964"/>
                <a:gd name="connsiteY30" fmla="*/ 1981200 h 4806316"/>
                <a:gd name="connsiteX31" fmla="*/ 3501390 w 5053964"/>
                <a:gd name="connsiteY31" fmla="*/ 2076452 h 4806316"/>
                <a:gd name="connsiteX32" fmla="*/ 3368040 w 5053964"/>
                <a:gd name="connsiteY32" fmla="*/ 2247900 h 4806316"/>
                <a:gd name="connsiteX33" fmla="*/ 3310890 w 5053964"/>
                <a:gd name="connsiteY33" fmla="*/ 2343152 h 4806316"/>
                <a:gd name="connsiteX34" fmla="*/ 3206116 w 5053964"/>
                <a:gd name="connsiteY34" fmla="*/ 2409824 h 4806316"/>
                <a:gd name="connsiteX35" fmla="*/ 3082290 w 5053964"/>
                <a:gd name="connsiteY35" fmla="*/ 2409824 h 4806316"/>
                <a:gd name="connsiteX36" fmla="*/ 2929890 w 5053964"/>
                <a:gd name="connsiteY36" fmla="*/ 2619376 h 4806316"/>
                <a:gd name="connsiteX37" fmla="*/ 3177540 w 5053964"/>
                <a:gd name="connsiteY37" fmla="*/ 2705100 h 4806316"/>
                <a:gd name="connsiteX38" fmla="*/ 3187064 w 5053964"/>
                <a:gd name="connsiteY38" fmla="*/ 2809876 h 4806316"/>
                <a:gd name="connsiteX39" fmla="*/ 3072764 w 5053964"/>
                <a:gd name="connsiteY39" fmla="*/ 2809876 h 4806316"/>
                <a:gd name="connsiteX40" fmla="*/ 3025140 w 5053964"/>
                <a:gd name="connsiteY40" fmla="*/ 2886076 h 4806316"/>
                <a:gd name="connsiteX41" fmla="*/ 2872740 w 5053964"/>
                <a:gd name="connsiteY41" fmla="*/ 2838452 h 4806316"/>
                <a:gd name="connsiteX42" fmla="*/ 2644140 w 5053964"/>
                <a:gd name="connsiteY42" fmla="*/ 2981324 h 4806316"/>
                <a:gd name="connsiteX43" fmla="*/ 2406016 w 5053964"/>
                <a:gd name="connsiteY43" fmla="*/ 2971800 h 4806316"/>
                <a:gd name="connsiteX44" fmla="*/ 2291716 w 5053964"/>
                <a:gd name="connsiteY44" fmla="*/ 2924176 h 4806316"/>
                <a:gd name="connsiteX45" fmla="*/ 2272664 w 5053964"/>
                <a:gd name="connsiteY45" fmla="*/ 3000376 h 4806316"/>
                <a:gd name="connsiteX46" fmla="*/ 2186940 w 5053964"/>
                <a:gd name="connsiteY46" fmla="*/ 3076576 h 4806316"/>
                <a:gd name="connsiteX47" fmla="*/ 2120264 w 5053964"/>
                <a:gd name="connsiteY47" fmla="*/ 2981324 h 4806316"/>
                <a:gd name="connsiteX48" fmla="*/ 1977390 w 5053964"/>
                <a:gd name="connsiteY48" fmla="*/ 3019424 h 4806316"/>
                <a:gd name="connsiteX49" fmla="*/ 1920240 w 5053964"/>
                <a:gd name="connsiteY49" fmla="*/ 2990852 h 4806316"/>
                <a:gd name="connsiteX50" fmla="*/ 1872616 w 5053964"/>
                <a:gd name="connsiteY50" fmla="*/ 3076576 h 4806316"/>
                <a:gd name="connsiteX51" fmla="*/ 1786890 w 5053964"/>
                <a:gd name="connsiteY51" fmla="*/ 2952752 h 4806316"/>
                <a:gd name="connsiteX52" fmla="*/ 1710690 w 5053964"/>
                <a:gd name="connsiteY52" fmla="*/ 2952752 h 4806316"/>
                <a:gd name="connsiteX53" fmla="*/ 1710690 w 5053964"/>
                <a:gd name="connsiteY53" fmla="*/ 3067052 h 4806316"/>
                <a:gd name="connsiteX54" fmla="*/ 1663064 w 5053964"/>
                <a:gd name="connsiteY54" fmla="*/ 3171824 h 4806316"/>
                <a:gd name="connsiteX55" fmla="*/ 1463040 w 5053964"/>
                <a:gd name="connsiteY55" fmla="*/ 3276600 h 4806316"/>
                <a:gd name="connsiteX56" fmla="*/ 1405890 w 5053964"/>
                <a:gd name="connsiteY56" fmla="*/ 3352800 h 4806316"/>
                <a:gd name="connsiteX57" fmla="*/ 1472564 w 5053964"/>
                <a:gd name="connsiteY57" fmla="*/ 3390900 h 4806316"/>
                <a:gd name="connsiteX58" fmla="*/ 1348740 w 5053964"/>
                <a:gd name="connsiteY58" fmla="*/ 3648076 h 4806316"/>
                <a:gd name="connsiteX59" fmla="*/ 1405890 w 5053964"/>
                <a:gd name="connsiteY59" fmla="*/ 3724276 h 4806316"/>
                <a:gd name="connsiteX60" fmla="*/ 1348740 w 5053964"/>
                <a:gd name="connsiteY60" fmla="*/ 3867152 h 4806316"/>
                <a:gd name="connsiteX61" fmla="*/ 1205864 w 5053964"/>
                <a:gd name="connsiteY61" fmla="*/ 3990976 h 4806316"/>
                <a:gd name="connsiteX62" fmla="*/ 1158240 w 5053964"/>
                <a:gd name="connsiteY62" fmla="*/ 4000500 h 4806316"/>
                <a:gd name="connsiteX63" fmla="*/ 1101090 w 5053964"/>
                <a:gd name="connsiteY63" fmla="*/ 4086224 h 4806316"/>
                <a:gd name="connsiteX64" fmla="*/ 1167764 w 5053964"/>
                <a:gd name="connsiteY64" fmla="*/ 4114800 h 4806316"/>
                <a:gd name="connsiteX65" fmla="*/ 1197658 w 5053964"/>
                <a:gd name="connsiteY65" fmla="*/ 4211956 h 4806316"/>
                <a:gd name="connsiteX66" fmla="*/ 1089660 w 5053964"/>
                <a:gd name="connsiteY66" fmla="*/ 4211956 h 4806316"/>
                <a:gd name="connsiteX67" fmla="*/ 1059180 w 5053964"/>
                <a:gd name="connsiteY67" fmla="*/ 4272916 h 4806316"/>
                <a:gd name="connsiteX68" fmla="*/ 990600 w 5053964"/>
                <a:gd name="connsiteY68" fmla="*/ 4356736 h 4806316"/>
                <a:gd name="connsiteX69" fmla="*/ 960120 w 5053964"/>
                <a:gd name="connsiteY69" fmla="*/ 4417696 h 4806316"/>
                <a:gd name="connsiteX70" fmla="*/ 1051560 w 5053964"/>
                <a:gd name="connsiteY70" fmla="*/ 4539616 h 4806316"/>
                <a:gd name="connsiteX71" fmla="*/ 1028700 w 5053964"/>
                <a:gd name="connsiteY71" fmla="*/ 4570096 h 4806316"/>
                <a:gd name="connsiteX72" fmla="*/ 975360 w 5053964"/>
                <a:gd name="connsiteY72" fmla="*/ 4608196 h 4806316"/>
                <a:gd name="connsiteX73" fmla="*/ 868680 w 5053964"/>
                <a:gd name="connsiteY73" fmla="*/ 4775836 h 4806316"/>
                <a:gd name="connsiteX74" fmla="*/ 746760 w 5053964"/>
                <a:gd name="connsiteY74" fmla="*/ 4707256 h 4806316"/>
                <a:gd name="connsiteX75" fmla="*/ 640080 w 5053964"/>
                <a:gd name="connsiteY75" fmla="*/ 4730116 h 4806316"/>
                <a:gd name="connsiteX76" fmla="*/ 647700 w 5053964"/>
                <a:gd name="connsiteY76" fmla="*/ 4806316 h 4806316"/>
                <a:gd name="connsiteX77" fmla="*/ 426720 w 5053964"/>
                <a:gd name="connsiteY77" fmla="*/ 4806316 h 4806316"/>
                <a:gd name="connsiteX78" fmla="*/ 320040 w 5053964"/>
                <a:gd name="connsiteY78" fmla="*/ 4707256 h 4806316"/>
                <a:gd name="connsiteX79" fmla="*/ 304800 w 5053964"/>
                <a:gd name="connsiteY79" fmla="*/ 4638676 h 4806316"/>
                <a:gd name="connsiteX80" fmla="*/ 274320 w 5053964"/>
                <a:gd name="connsiteY80" fmla="*/ 4585336 h 4806316"/>
                <a:gd name="connsiteX81" fmla="*/ 281940 w 5053964"/>
                <a:gd name="connsiteY81" fmla="*/ 4547236 h 4806316"/>
                <a:gd name="connsiteX82" fmla="*/ 365760 w 5053964"/>
                <a:gd name="connsiteY82" fmla="*/ 4371976 h 4806316"/>
                <a:gd name="connsiteX83" fmla="*/ 365760 w 5053964"/>
                <a:gd name="connsiteY83" fmla="*/ 4326256 h 4806316"/>
                <a:gd name="connsiteX84" fmla="*/ 220980 w 5053964"/>
                <a:gd name="connsiteY84" fmla="*/ 4326256 h 4806316"/>
                <a:gd name="connsiteX85" fmla="*/ 190500 w 5053964"/>
                <a:gd name="connsiteY85" fmla="*/ 4356736 h 4806316"/>
                <a:gd name="connsiteX86" fmla="*/ 129540 w 5053964"/>
                <a:gd name="connsiteY86" fmla="*/ 4356736 h 4806316"/>
                <a:gd name="connsiteX87" fmla="*/ 68580 w 5053964"/>
                <a:gd name="connsiteY87" fmla="*/ 4288156 h 4806316"/>
                <a:gd name="connsiteX88" fmla="*/ 30480 w 5053964"/>
                <a:gd name="connsiteY88" fmla="*/ 4135756 h 4806316"/>
                <a:gd name="connsiteX89" fmla="*/ 0 w 5053964"/>
                <a:gd name="connsiteY89" fmla="*/ 4044316 h 4806316"/>
                <a:gd name="connsiteX90" fmla="*/ 91440 w 5053964"/>
                <a:gd name="connsiteY90" fmla="*/ 3930016 h 4806316"/>
                <a:gd name="connsiteX91" fmla="*/ 83820 w 5053964"/>
                <a:gd name="connsiteY91" fmla="*/ 3853816 h 4806316"/>
                <a:gd name="connsiteX92" fmla="*/ 152400 w 5053964"/>
                <a:gd name="connsiteY92" fmla="*/ 3823336 h 4806316"/>
                <a:gd name="connsiteX93" fmla="*/ 129540 w 5053964"/>
                <a:gd name="connsiteY93" fmla="*/ 3686176 h 4806316"/>
                <a:gd name="connsiteX94" fmla="*/ 68580 w 5053964"/>
                <a:gd name="connsiteY94" fmla="*/ 3648076 h 4806316"/>
                <a:gd name="connsiteX95" fmla="*/ 15474 w 5053964"/>
                <a:gd name="connsiteY95" fmla="*/ 3428062 h 4806316"/>
                <a:gd name="connsiteX96" fmla="*/ 24764 w 5053964"/>
                <a:gd name="connsiteY96" fmla="*/ 3390900 h 4806316"/>
                <a:gd name="connsiteX97" fmla="*/ 272416 w 5053964"/>
                <a:gd name="connsiteY97" fmla="*/ 3448052 h 4806316"/>
                <a:gd name="connsiteX98" fmla="*/ 453390 w 5053964"/>
                <a:gd name="connsiteY98" fmla="*/ 3352800 h 4806316"/>
                <a:gd name="connsiteX99" fmla="*/ 586740 w 5053964"/>
                <a:gd name="connsiteY99" fmla="*/ 3267076 h 4806316"/>
                <a:gd name="connsiteX100" fmla="*/ 624840 w 5053964"/>
                <a:gd name="connsiteY100" fmla="*/ 3152776 h 4806316"/>
                <a:gd name="connsiteX101" fmla="*/ 701040 w 5053964"/>
                <a:gd name="connsiteY101" fmla="*/ 3143252 h 4806316"/>
                <a:gd name="connsiteX102" fmla="*/ 777240 w 5053964"/>
                <a:gd name="connsiteY102" fmla="*/ 3019424 h 4806316"/>
                <a:gd name="connsiteX103" fmla="*/ 843916 w 5053964"/>
                <a:gd name="connsiteY103" fmla="*/ 2952752 h 4806316"/>
                <a:gd name="connsiteX104" fmla="*/ 958216 w 5053964"/>
                <a:gd name="connsiteY104" fmla="*/ 2867024 h 4806316"/>
                <a:gd name="connsiteX105" fmla="*/ 996316 w 5053964"/>
                <a:gd name="connsiteY105" fmla="*/ 2771776 h 4806316"/>
                <a:gd name="connsiteX106" fmla="*/ 1062990 w 5053964"/>
                <a:gd name="connsiteY106" fmla="*/ 2733676 h 4806316"/>
                <a:gd name="connsiteX107" fmla="*/ 1167764 w 5053964"/>
                <a:gd name="connsiteY107" fmla="*/ 2619376 h 4806316"/>
                <a:gd name="connsiteX108" fmla="*/ 1263016 w 5053964"/>
                <a:gd name="connsiteY108" fmla="*/ 2533652 h 4806316"/>
                <a:gd name="connsiteX109" fmla="*/ 1434464 w 5053964"/>
                <a:gd name="connsiteY109" fmla="*/ 2352676 h 4806316"/>
                <a:gd name="connsiteX110" fmla="*/ 1758316 w 5053964"/>
                <a:gd name="connsiteY110" fmla="*/ 2076452 h 4806316"/>
                <a:gd name="connsiteX111" fmla="*/ 1948816 w 5053964"/>
                <a:gd name="connsiteY111" fmla="*/ 2047876 h 4806316"/>
                <a:gd name="connsiteX112" fmla="*/ 2025016 w 5053964"/>
                <a:gd name="connsiteY112" fmla="*/ 1885952 h 4806316"/>
                <a:gd name="connsiteX113" fmla="*/ 2196464 w 5053964"/>
                <a:gd name="connsiteY113" fmla="*/ 1685924 h 4806316"/>
                <a:gd name="connsiteX114" fmla="*/ 2244090 w 5053964"/>
                <a:gd name="connsiteY114" fmla="*/ 1552576 h 4806316"/>
                <a:gd name="connsiteX115" fmla="*/ 2491740 w 5053964"/>
                <a:gd name="connsiteY115" fmla="*/ 1362076 h 4806316"/>
                <a:gd name="connsiteX116" fmla="*/ 2787016 w 5053964"/>
                <a:gd name="connsiteY116" fmla="*/ 1209676 h 4806316"/>
                <a:gd name="connsiteX117" fmla="*/ 2948940 w 5053964"/>
                <a:gd name="connsiteY117" fmla="*/ 1152524 h 4806316"/>
                <a:gd name="connsiteX118" fmla="*/ 3025140 w 5053964"/>
                <a:gd name="connsiteY118" fmla="*/ 1009652 h 4806316"/>
                <a:gd name="connsiteX119" fmla="*/ 3053716 w 5053964"/>
                <a:gd name="connsiteY119" fmla="*/ 771524 h 4806316"/>
                <a:gd name="connsiteX120" fmla="*/ 2910840 w 5053964"/>
                <a:gd name="connsiteY120" fmla="*/ 619124 h 4806316"/>
                <a:gd name="connsiteX121" fmla="*/ 3063240 w 5053964"/>
                <a:gd name="connsiteY121" fmla="*/ 561976 h 4806316"/>
                <a:gd name="connsiteX122" fmla="*/ 3206116 w 5053964"/>
                <a:gd name="connsiteY122" fmla="*/ 590552 h 4806316"/>
                <a:gd name="connsiteX123" fmla="*/ 3310890 w 5053964"/>
                <a:gd name="connsiteY123" fmla="*/ 561976 h 4806316"/>
                <a:gd name="connsiteX124" fmla="*/ 3244216 w 5053964"/>
                <a:gd name="connsiteY124" fmla="*/ 457200 h 4806316"/>
                <a:gd name="connsiteX125" fmla="*/ 3387090 w 5053964"/>
                <a:gd name="connsiteY125" fmla="*/ 438152 h 4806316"/>
                <a:gd name="connsiteX126" fmla="*/ 3491864 w 5053964"/>
                <a:gd name="connsiteY126" fmla="*/ 323852 h 4806316"/>
                <a:gd name="connsiteX127" fmla="*/ 3977640 w 5053964"/>
                <a:gd name="connsiteY127" fmla="*/ 314324 h 4806316"/>
                <a:gd name="connsiteX128" fmla="*/ 3949064 w 5053964"/>
                <a:gd name="connsiteY128" fmla="*/ 200024 h 4806316"/>
                <a:gd name="connsiteX129" fmla="*/ 4120516 w 5053964"/>
                <a:gd name="connsiteY129" fmla="*/ 190500 h 4806316"/>
                <a:gd name="connsiteX130" fmla="*/ 4177664 w 5053964"/>
                <a:gd name="connsiteY130" fmla="*/ 161924 h 4806316"/>
                <a:gd name="connsiteX131" fmla="*/ 4244340 w 5053964"/>
                <a:gd name="connsiteY131" fmla="*/ 47624 h 48063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</a:cxnLst>
              <a:rect l="l" t="t" r="r" b="b"/>
              <a:pathLst>
                <a:path w="5053964" h="4806316">
                  <a:moveTo>
                    <a:pt x="4368164" y="0"/>
                  </a:moveTo>
                  <a:lnTo>
                    <a:pt x="4482464" y="85724"/>
                  </a:lnTo>
                  <a:lnTo>
                    <a:pt x="4806316" y="47624"/>
                  </a:lnTo>
                  <a:lnTo>
                    <a:pt x="5053964" y="95252"/>
                  </a:lnTo>
                  <a:lnTo>
                    <a:pt x="4872990" y="161924"/>
                  </a:lnTo>
                  <a:lnTo>
                    <a:pt x="4845108" y="186092"/>
                  </a:lnTo>
                  <a:lnTo>
                    <a:pt x="4846320" y="173356"/>
                  </a:lnTo>
                  <a:lnTo>
                    <a:pt x="4732020" y="173356"/>
                  </a:lnTo>
                  <a:lnTo>
                    <a:pt x="4648200" y="234316"/>
                  </a:lnTo>
                  <a:lnTo>
                    <a:pt x="4754880" y="462916"/>
                  </a:lnTo>
                  <a:lnTo>
                    <a:pt x="4968240" y="622936"/>
                  </a:lnTo>
                  <a:lnTo>
                    <a:pt x="5036820" y="729616"/>
                  </a:lnTo>
                  <a:lnTo>
                    <a:pt x="5021580" y="790576"/>
                  </a:lnTo>
                  <a:lnTo>
                    <a:pt x="5036820" y="828676"/>
                  </a:lnTo>
                  <a:lnTo>
                    <a:pt x="4975860" y="904876"/>
                  </a:lnTo>
                  <a:lnTo>
                    <a:pt x="4975860" y="1224916"/>
                  </a:lnTo>
                  <a:lnTo>
                    <a:pt x="4747260" y="1308736"/>
                  </a:lnTo>
                  <a:lnTo>
                    <a:pt x="4572000" y="1384936"/>
                  </a:lnTo>
                  <a:lnTo>
                    <a:pt x="4533900" y="1445896"/>
                  </a:lnTo>
                  <a:lnTo>
                    <a:pt x="4587240" y="1453516"/>
                  </a:lnTo>
                  <a:lnTo>
                    <a:pt x="4625340" y="1598296"/>
                  </a:lnTo>
                  <a:lnTo>
                    <a:pt x="4503420" y="1689736"/>
                  </a:lnTo>
                  <a:lnTo>
                    <a:pt x="4456930" y="1915540"/>
                  </a:lnTo>
                  <a:lnTo>
                    <a:pt x="4368164" y="1885952"/>
                  </a:lnTo>
                  <a:lnTo>
                    <a:pt x="4206240" y="1981200"/>
                  </a:lnTo>
                  <a:lnTo>
                    <a:pt x="4044316" y="1866900"/>
                  </a:lnTo>
                  <a:lnTo>
                    <a:pt x="3930016" y="1933576"/>
                  </a:lnTo>
                  <a:lnTo>
                    <a:pt x="3787140" y="1914524"/>
                  </a:lnTo>
                  <a:lnTo>
                    <a:pt x="3729990" y="1838324"/>
                  </a:lnTo>
                  <a:lnTo>
                    <a:pt x="3653790" y="1866900"/>
                  </a:lnTo>
                  <a:lnTo>
                    <a:pt x="3520440" y="1981200"/>
                  </a:lnTo>
                  <a:lnTo>
                    <a:pt x="3501390" y="2076452"/>
                  </a:lnTo>
                  <a:lnTo>
                    <a:pt x="3368040" y="2247900"/>
                  </a:lnTo>
                  <a:lnTo>
                    <a:pt x="3310890" y="2343152"/>
                  </a:lnTo>
                  <a:lnTo>
                    <a:pt x="3206116" y="2409824"/>
                  </a:lnTo>
                  <a:lnTo>
                    <a:pt x="3082290" y="2409824"/>
                  </a:lnTo>
                  <a:lnTo>
                    <a:pt x="2929890" y="2619376"/>
                  </a:lnTo>
                  <a:lnTo>
                    <a:pt x="3177540" y="2705100"/>
                  </a:lnTo>
                  <a:lnTo>
                    <a:pt x="3187064" y="2809876"/>
                  </a:lnTo>
                  <a:lnTo>
                    <a:pt x="3072764" y="2809876"/>
                  </a:lnTo>
                  <a:lnTo>
                    <a:pt x="3025140" y="2886076"/>
                  </a:lnTo>
                  <a:lnTo>
                    <a:pt x="2872740" y="2838452"/>
                  </a:lnTo>
                  <a:lnTo>
                    <a:pt x="2644140" y="2981324"/>
                  </a:lnTo>
                  <a:lnTo>
                    <a:pt x="2406016" y="2971800"/>
                  </a:lnTo>
                  <a:lnTo>
                    <a:pt x="2291716" y="2924176"/>
                  </a:lnTo>
                  <a:lnTo>
                    <a:pt x="2272664" y="3000376"/>
                  </a:lnTo>
                  <a:lnTo>
                    <a:pt x="2186940" y="3076576"/>
                  </a:lnTo>
                  <a:lnTo>
                    <a:pt x="2120264" y="2981324"/>
                  </a:lnTo>
                  <a:lnTo>
                    <a:pt x="1977390" y="3019424"/>
                  </a:lnTo>
                  <a:lnTo>
                    <a:pt x="1920240" y="2990852"/>
                  </a:lnTo>
                  <a:lnTo>
                    <a:pt x="1872616" y="3076576"/>
                  </a:lnTo>
                  <a:lnTo>
                    <a:pt x="1786890" y="2952752"/>
                  </a:lnTo>
                  <a:lnTo>
                    <a:pt x="1710690" y="2952752"/>
                  </a:lnTo>
                  <a:lnTo>
                    <a:pt x="1710690" y="3067052"/>
                  </a:lnTo>
                  <a:lnTo>
                    <a:pt x="1663064" y="3171824"/>
                  </a:lnTo>
                  <a:lnTo>
                    <a:pt x="1463040" y="3276600"/>
                  </a:lnTo>
                  <a:lnTo>
                    <a:pt x="1405890" y="3352800"/>
                  </a:lnTo>
                  <a:lnTo>
                    <a:pt x="1472564" y="3390900"/>
                  </a:lnTo>
                  <a:lnTo>
                    <a:pt x="1348740" y="3648076"/>
                  </a:lnTo>
                  <a:lnTo>
                    <a:pt x="1405890" y="3724276"/>
                  </a:lnTo>
                  <a:lnTo>
                    <a:pt x="1348740" y="3867152"/>
                  </a:lnTo>
                  <a:lnTo>
                    <a:pt x="1205864" y="3990976"/>
                  </a:lnTo>
                  <a:lnTo>
                    <a:pt x="1158240" y="4000500"/>
                  </a:lnTo>
                  <a:lnTo>
                    <a:pt x="1101090" y="4086224"/>
                  </a:lnTo>
                  <a:lnTo>
                    <a:pt x="1167764" y="4114800"/>
                  </a:lnTo>
                  <a:lnTo>
                    <a:pt x="1197658" y="4211956"/>
                  </a:lnTo>
                  <a:lnTo>
                    <a:pt x="1089660" y="4211956"/>
                  </a:lnTo>
                  <a:lnTo>
                    <a:pt x="1059180" y="4272916"/>
                  </a:lnTo>
                  <a:lnTo>
                    <a:pt x="990600" y="4356736"/>
                  </a:lnTo>
                  <a:lnTo>
                    <a:pt x="960120" y="4417696"/>
                  </a:lnTo>
                  <a:lnTo>
                    <a:pt x="1051560" y="4539616"/>
                  </a:lnTo>
                  <a:lnTo>
                    <a:pt x="1028700" y="4570096"/>
                  </a:lnTo>
                  <a:lnTo>
                    <a:pt x="975360" y="4608196"/>
                  </a:lnTo>
                  <a:lnTo>
                    <a:pt x="868680" y="4775836"/>
                  </a:lnTo>
                  <a:lnTo>
                    <a:pt x="746760" y="4707256"/>
                  </a:lnTo>
                  <a:lnTo>
                    <a:pt x="640080" y="4730116"/>
                  </a:lnTo>
                  <a:lnTo>
                    <a:pt x="647700" y="4806316"/>
                  </a:lnTo>
                  <a:lnTo>
                    <a:pt x="426720" y="4806316"/>
                  </a:lnTo>
                  <a:lnTo>
                    <a:pt x="320040" y="4707256"/>
                  </a:lnTo>
                  <a:lnTo>
                    <a:pt x="304800" y="4638676"/>
                  </a:lnTo>
                  <a:lnTo>
                    <a:pt x="274320" y="4585336"/>
                  </a:lnTo>
                  <a:lnTo>
                    <a:pt x="281940" y="4547236"/>
                  </a:lnTo>
                  <a:lnTo>
                    <a:pt x="365760" y="4371976"/>
                  </a:lnTo>
                  <a:lnTo>
                    <a:pt x="365760" y="4326256"/>
                  </a:lnTo>
                  <a:lnTo>
                    <a:pt x="220980" y="4326256"/>
                  </a:lnTo>
                  <a:lnTo>
                    <a:pt x="190500" y="4356736"/>
                  </a:lnTo>
                  <a:lnTo>
                    <a:pt x="129540" y="4356736"/>
                  </a:lnTo>
                  <a:lnTo>
                    <a:pt x="68580" y="4288156"/>
                  </a:lnTo>
                  <a:lnTo>
                    <a:pt x="30480" y="4135756"/>
                  </a:lnTo>
                  <a:lnTo>
                    <a:pt x="0" y="4044316"/>
                  </a:lnTo>
                  <a:lnTo>
                    <a:pt x="91440" y="3930016"/>
                  </a:lnTo>
                  <a:lnTo>
                    <a:pt x="83820" y="3853816"/>
                  </a:lnTo>
                  <a:lnTo>
                    <a:pt x="152400" y="3823336"/>
                  </a:lnTo>
                  <a:lnTo>
                    <a:pt x="129540" y="3686176"/>
                  </a:lnTo>
                  <a:lnTo>
                    <a:pt x="68580" y="3648076"/>
                  </a:lnTo>
                  <a:lnTo>
                    <a:pt x="15474" y="3428062"/>
                  </a:lnTo>
                  <a:lnTo>
                    <a:pt x="24764" y="3390900"/>
                  </a:lnTo>
                  <a:lnTo>
                    <a:pt x="272416" y="3448052"/>
                  </a:lnTo>
                  <a:lnTo>
                    <a:pt x="453390" y="3352800"/>
                  </a:lnTo>
                  <a:lnTo>
                    <a:pt x="586740" y="3267076"/>
                  </a:lnTo>
                  <a:lnTo>
                    <a:pt x="624840" y="3152776"/>
                  </a:lnTo>
                  <a:lnTo>
                    <a:pt x="701040" y="3143252"/>
                  </a:lnTo>
                  <a:lnTo>
                    <a:pt x="777240" y="3019424"/>
                  </a:lnTo>
                  <a:lnTo>
                    <a:pt x="843916" y="2952752"/>
                  </a:lnTo>
                  <a:lnTo>
                    <a:pt x="958216" y="2867024"/>
                  </a:lnTo>
                  <a:lnTo>
                    <a:pt x="996316" y="2771776"/>
                  </a:lnTo>
                  <a:lnTo>
                    <a:pt x="1062990" y="2733676"/>
                  </a:lnTo>
                  <a:lnTo>
                    <a:pt x="1167764" y="2619376"/>
                  </a:lnTo>
                  <a:lnTo>
                    <a:pt x="1263016" y="2533652"/>
                  </a:lnTo>
                  <a:lnTo>
                    <a:pt x="1434464" y="2352676"/>
                  </a:lnTo>
                  <a:lnTo>
                    <a:pt x="1758316" y="2076452"/>
                  </a:lnTo>
                  <a:lnTo>
                    <a:pt x="1948816" y="2047876"/>
                  </a:lnTo>
                  <a:lnTo>
                    <a:pt x="2025016" y="1885952"/>
                  </a:lnTo>
                  <a:lnTo>
                    <a:pt x="2196464" y="1685924"/>
                  </a:lnTo>
                  <a:lnTo>
                    <a:pt x="2244090" y="1552576"/>
                  </a:lnTo>
                  <a:lnTo>
                    <a:pt x="2491740" y="1362076"/>
                  </a:lnTo>
                  <a:lnTo>
                    <a:pt x="2787016" y="1209676"/>
                  </a:lnTo>
                  <a:lnTo>
                    <a:pt x="2948940" y="1152524"/>
                  </a:lnTo>
                  <a:lnTo>
                    <a:pt x="3025140" y="1009652"/>
                  </a:lnTo>
                  <a:lnTo>
                    <a:pt x="3053716" y="771524"/>
                  </a:lnTo>
                  <a:lnTo>
                    <a:pt x="2910840" y="619124"/>
                  </a:lnTo>
                  <a:lnTo>
                    <a:pt x="3063240" y="561976"/>
                  </a:lnTo>
                  <a:lnTo>
                    <a:pt x="3206116" y="590552"/>
                  </a:lnTo>
                  <a:lnTo>
                    <a:pt x="3310890" y="561976"/>
                  </a:lnTo>
                  <a:lnTo>
                    <a:pt x="3244216" y="457200"/>
                  </a:lnTo>
                  <a:lnTo>
                    <a:pt x="3387090" y="438152"/>
                  </a:lnTo>
                  <a:lnTo>
                    <a:pt x="3491864" y="323852"/>
                  </a:lnTo>
                  <a:lnTo>
                    <a:pt x="3977640" y="314324"/>
                  </a:lnTo>
                  <a:lnTo>
                    <a:pt x="3949064" y="200024"/>
                  </a:lnTo>
                  <a:lnTo>
                    <a:pt x="4120516" y="190500"/>
                  </a:lnTo>
                  <a:lnTo>
                    <a:pt x="4177664" y="161924"/>
                  </a:lnTo>
                  <a:lnTo>
                    <a:pt x="4244340" y="47624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795" name="フリーフォーム: 図形 794">
              <a:extLst>
                <a:ext uri="{FF2B5EF4-FFF2-40B4-BE49-F238E27FC236}">
                  <a16:creationId xmlns:a16="http://schemas.microsoft.com/office/drawing/2014/main" id="{5FE9ADB6-5CD2-9011-F3C6-1B0609281F8B}"/>
                </a:ext>
              </a:extLst>
            </p:cNvPr>
            <p:cNvSpPr/>
            <p:nvPr/>
          </p:nvSpPr>
          <p:spPr>
            <a:xfrm>
              <a:off x="4960673" y="2452032"/>
              <a:ext cx="1009966" cy="781468"/>
            </a:xfrm>
            <a:custGeom>
              <a:avLst/>
              <a:gdLst>
                <a:gd name="connsiteX0" fmla="*/ 2628900 w 4367616"/>
                <a:gd name="connsiteY0" fmla="*/ 0 h 3379472"/>
                <a:gd name="connsiteX1" fmla="*/ 2686050 w 4367616"/>
                <a:gd name="connsiteY1" fmla="*/ 76200 h 3379472"/>
                <a:gd name="connsiteX2" fmla="*/ 2828926 w 4367616"/>
                <a:gd name="connsiteY2" fmla="*/ 95252 h 3379472"/>
                <a:gd name="connsiteX3" fmla="*/ 2943226 w 4367616"/>
                <a:gd name="connsiteY3" fmla="*/ 28576 h 3379472"/>
                <a:gd name="connsiteX4" fmla="*/ 3105150 w 4367616"/>
                <a:gd name="connsiteY4" fmla="*/ 142876 h 3379472"/>
                <a:gd name="connsiteX5" fmla="*/ 3267074 w 4367616"/>
                <a:gd name="connsiteY5" fmla="*/ 47628 h 3379472"/>
                <a:gd name="connsiteX6" fmla="*/ 3355840 w 4367616"/>
                <a:gd name="connsiteY6" fmla="*/ 77216 h 3379472"/>
                <a:gd name="connsiteX7" fmla="*/ 3348990 w 4367616"/>
                <a:gd name="connsiteY7" fmla="*/ 110492 h 3379472"/>
                <a:gd name="connsiteX8" fmla="*/ 3615690 w 4367616"/>
                <a:gd name="connsiteY8" fmla="*/ 118112 h 3379472"/>
                <a:gd name="connsiteX9" fmla="*/ 3630930 w 4367616"/>
                <a:gd name="connsiteY9" fmla="*/ 140972 h 3379472"/>
                <a:gd name="connsiteX10" fmla="*/ 3691890 w 4367616"/>
                <a:gd name="connsiteY10" fmla="*/ 118112 h 3379472"/>
                <a:gd name="connsiteX11" fmla="*/ 3768090 w 4367616"/>
                <a:gd name="connsiteY11" fmla="*/ 156212 h 3379472"/>
                <a:gd name="connsiteX12" fmla="*/ 3778866 w 4367616"/>
                <a:gd name="connsiteY12" fmla="*/ 149746 h 3379472"/>
                <a:gd name="connsiteX13" fmla="*/ 3790950 w 4367616"/>
                <a:gd name="connsiteY13" fmla="*/ 222252 h 3379472"/>
                <a:gd name="connsiteX14" fmla="*/ 3873500 w 4367616"/>
                <a:gd name="connsiteY14" fmla="*/ 311152 h 3379472"/>
                <a:gd name="connsiteX15" fmla="*/ 3930650 w 4367616"/>
                <a:gd name="connsiteY15" fmla="*/ 361952 h 3379472"/>
                <a:gd name="connsiteX16" fmla="*/ 3949700 w 4367616"/>
                <a:gd name="connsiteY16" fmla="*/ 419102 h 3379472"/>
                <a:gd name="connsiteX17" fmla="*/ 3860800 w 4367616"/>
                <a:gd name="connsiteY17" fmla="*/ 546102 h 3379472"/>
                <a:gd name="connsiteX18" fmla="*/ 3898900 w 4367616"/>
                <a:gd name="connsiteY18" fmla="*/ 647702 h 3379472"/>
                <a:gd name="connsiteX19" fmla="*/ 3848100 w 4367616"/>
                <a:gd name="connsiteY19" fmla="*/ 806452 h 3379472"/>
                <a:gd name="connsiteX20" fmla="*/ 3956050 w 4367616"/>
                <a:gd name="connsiteY20" fmla="*/ 1016002 h 3379472"/>
                <a:gd name="connsiteX21" fmla="*/ 4108450 w 4367616"/>
                <a:gd name="connsiteY21" fmla="*/ 1085852 h 3379472"/>
                <a:gd name="connsiteX22" fmla="*/ 4038600 w 4367616"/>
                <a:gd name="connsiteY22" fmla="*/ 1428752 h 3379472"/>
                <a:gd name="connsiteX23" fmla="*/ 4133850 w 4367616"/>
                <a:gd name="connsiteY23" fmla="*/ 1606552 h 3379472"/>
                <a:gd name="connsiteX24" fmla="*/ 4178300 w 4367616"/>
                <a:gd name="connsiteY24" fmla="*/ 1619252 h 3379472"/>
                <a:gd name="connsiteX25" fmla="*/ 4140200 w 4367616"/>
                <a:gd name="connsiteY25" fmla="*/ 1809752 h 3379472"/>
                <a:gd name="connsiteX26" fmla="*/ 4191000 w 4367616"/>
                <a:gd name="connsiteY26" fmla="*/ 1917702 h 3379472"/>
                <a:gd name="connsiteX27" fmla="*/ 4241800 w 4367616"/>
                <a:gd name="connsiteY27" fmla="*/ 1943102 h 3379472"/>
                <a:gd name="connsiteX28" fmla="*/ 4324350 w 4367616"/>
                <a:gd name="connsiteY28" fmla="*/ 2063752 h 3379472"/>
                <a:gd name="connsiteX29" fmla="*/ 4349750 w 4367616"/>
                <a:gd name="connsiteY29" fmla="*/ 2241552 h 3379472"/>
                <a:gd name="connsiteX30" fmla="*/ 4298950 w 4367616"/>
                <a:gd name="connsiteY30" fmla="*/ 2336802 h 3379472"/>
                <a:gd name="connsiteX31" fmla="*/ 4356100 w 4367616"/>
                <a:gd name="connsiteY31" fmla="*/ 2425702 h 3379472"/>
                <a:gd name="connsiteX32" fmla="*/ 4367616 w 4367616"/>
                <a:gd name="connsiteY32" fmla="*/ 2431984 h 3379472"/>
                <a:gd name="connsiteX33" fmla="*/ 4316730 w 4367616"/>
                <a:gd name="connsiteY33" fmla="*/ 2472692 h 3379472"/>
                <a:gd name="connsiteX34" fmla="*/ 4187190 w 4367616"/>
                <a:gd name="connsiteY34" fmla="*/ 2518412 h 3379472"/>
                <a:gd name="connsiteX35" fmla="*/ 4126230 w 4367616"/>
                <a:gd name="connsiteY35" fmla="*/ 2586992 h 3379472"/>
                <a:gd name="connsiteX36" fmla="*/ 4110990 w 4367616"/>
                <a:gd name="connsiteY36" fmla="*/ 2731772 h 3379472"/>
                <a:gd name="connsiteX37" fmla="*/ 4057650 w 4367616"/>
                <a:gd name="connsiteY37" fmla="*/ 2739392 h 3379472"/>
                <a:gd name="connsiteX38" fmla="*/ 3935730 w 4367616"/>
                <a:gd name="connsiteY38" fmla="*/ 2693672 h 3379472"/>
                <a:gd name="connsiteX39" fmla="*/ 3768090 w 4367616"/>
                <a:gd name="connsiteY39" fmla="*/ 2640332 h 3379472"/>
                <a:gd name="connsiteX40" fmla="*/ 3798570 w 4367616"/>
                <a:gd name="connsiteY40" fmla="*/ 2556512 h 3379472"/>
                <a:gd name="connsiteX41" fmla="*/ 3722370 w 4367616"/>
                <a:gd name="connsiteY41" fmla="*/ 2487932 h 3379472"/>
                <a:gd name="connsiteX42" fmla="*/ 3653790 w 4367616"/>
                <a:gd name="connsiteY42" fmla="*/ 2571752 h 3379472"/>
                <a:gd name="connsiteX43" fmla="*/ 3341370 w 4367616"/>
                <a:gd name="connsiteY43" fmla="*/ 2663192 h 3379472"/>
                <a:gd name="connsiteX44" fmla="*/ 3227070 w 4367616"/>
                <a:gd name="connsiteY44" fmla="*/ 2663192 h 3379472"/>
                <a:gd name="connsiteX45" fmla="*/ 3173730 w 4367616"/>
                <a:gd name="connsiteY45" fmla="*/ 2815592 h 3379472"/>
                <a:gd name="connsiteX46" fmla="*/ 3105150 w 4367616"/>
                <a:gd name="connsiteY46" fmla="*/ 2876552 h 3379472"/>
                <a:gd name="connsiteX47" fmla="*/ 2792730 w 4367616"/>
                <a:gd name="connsiteY47" fmla="*/ 2823212 h 3379472"/>
                <a:gd name="connsiteX48" fmla="*/ 2739390 w 4367616"/>
                <a:gd name="connsiteY48" fmla="*/ 2876552 h 3379472"/>
                <a:gd name="connsiteX49" fmla="*/ 2625090 w 4367616"/>
                <a:gd name="connsiteY49" fmla="*/ 2884172 h 3379472"/>
                <a:gd name="connsiteX50" fmla="*/ 2487930 w 4367616"/>
                <a:gd name="connsiteY50" fmla="*/ 3028952 h 3379472"/>
                <a:gd name="connsiteX51" fmla="*/ 2426970 w 4367616"/>
                <a:gd name="connsiteY51" fmla="*/ 2960372 h 3379472"/>
                <a:gd name="connsiteX52" fmla="*/ 2350770 w 4367616"/>
                <a:gd name="connsiteY52" fmla="*/ 2960372 h 3379472"/>
                <a:gd name="connsiteX53" fmla="*/ 2335530 w 4367616"/>
                <a:gd name="connsiteY53" fmla="*/ 3059432 h 3379472"/>
                <a:gd name="connsiteX54" fmla="*/ 2221230 w 4367616"/>
                <a:gd name="connsiteY54" fmla="*/ 3219452 h 3379472"/>
                <a:gd name="connsiteX55" fmla="*/ 2007870 w 4367616"/>
                <a:gd name="connsiteY55" fmla="*/ 3219452 h 3379472"/>
                <a:gd name="connsiteX56" fmla="*/ 1847850 w 4367616"/>
                <a:gd name="connsiteY56" fmla="*/ 3348992 h 3379472"/>
                <a:gd name="connsiteX57" fmla="*/ 1764030 w 4367616"/>
                <a:gd name="connsiteY57" fmla="*/ 3303272 h 3379472"/>
                <a:gd name="connsiteX58" fmla="*/ 1741170 w 4367616"/>
                <a:gd name="connsiteY58" fmla="*/ 3295652 h 3379472"/>
                <a:gd name="connsiteX59" fmla="*/ 1642110 w 4367616"/>
                <a:gd name="connsiteY59" fmla="*/ 3379472 h 3379472"/>
                <a:gd name="connsiteX60" fmla="*/ 1558290 w 4367616"/>
                <a:gd name="connsiteY60" fmla="*/ 3326132 h 3379472"/>
                <a:gd name="connsiteX61" fmla="*/ 1611630 w 4367616"/>
                <a:gd name="connsiteY61" fmla="*/ 3257552 h 3379472"/>
                <a:gd name="connsiteX62" fmla="*/ 1497330 w 4367616"/>
                <a:gd name="connsiteY62" fmla="*/ 3196592 h 3379472"/>
                <a:gd name="connsiteX63" fmla="*/ 1421130 w 4367616"/>
                <a:gd name="connsiteY63" fmla="*/ 3013712 h 3379472"/>
                <a:gd name="connsiteX64" fmla="*/ 1413510 w 4367616"/>
                <a:gd name="connsiteY64" fmla="*/ 2907032 h 3379472"/>
                <a:gd name="connsiteX65" fmla="*/ 1436370 w 4367616"/>
                <a:gd name="connsiteY65" fmla="*/ 2823212 h 3379472"/>
                <a:gd name="connsiteX66" fmla="*/ 1367790 w 4367616"/>
                <a:gd name="connsiteY66" fmla="*/ 2807972 h 3379472"/>
                <a:gd name="connsiteX67" fmla="*/ 1268730 w 4367616"/>
                <a:gd name="connsiteY67" fmla="*/ 2846072 h 3379472"/>
                <a:gd name="connsiteX68" fmla="*/ 1131570 w 4367616"/>
                <a:gd name="connsiteY68" fmla="*/ 2777492 h 3379472"/>
                <a:gd name="connsiteX69" fmla="*/ 1032510 w 4367616"/>
                <a:gd name="connsiteY69" fmla="*/ 2792732 h 3379472"/>
                <a:gd name="connsiteX70" fmla="*/ 902970 w 4367616"/>
                <a:gd name="connsiteY70" fmla="*/ 2807972 h 3379472"/>
                <a:gd name="connsiteX71" fmla="*/ 864870 w 4367616"/>
                <a:gd name="connsiteY71" fmla="*/ 2922272 h 3379472"/>
                <a:gd name="connsiteX72" fmla="*/ 742950 w 4367616"/>
                <a:gd name="connsiteY72" fmla="*/ 3036572 h 3379472"/>
                <a:gd name="connsiteX73" fmla="*/ 613410 w 4367616"/>
                <a:gd name="connsiteY73" fmla="*/ 3143252 h 3379472"/>
                <a:gd name="connsiteX74" fmla="*/ 575310 w 4367616"/>
                <a:gd name="connsiteY74" fmla="*/ 3219452 h 3379472"/>
                <a:gd name="connsiteX75" fmla="*/ 628650 w 4367616"/>
                <a:gd name="connsiteY75" fmla="*/ 3326132 h 3379472"/>
                <a:gd name="connsiteX76" fmla="*/ 615398 w 4367616"/>
                <a:gd name="connsiteY76" fmla="*/ 3331432 h 3379472"/>
                <a:gd name="connsiteX77" fmla="*/ 499110 w 4367616"/>
                <a:gd name="connsiteY77" fmla="*/ 3318512 h 3379472"/>
                <a:gd name="connsiteX78" fmla="*/ 499110 w 4367616"/>
                <a:gd name="connsiteY78" fmla="*/ 3257552 h 3379472"/>
                <a:gd name="connsiteX79" fmla="*/ 407670 w 4367616"/>
                <a:gd name="connsiteY79" fmla="*/ 3257552 h 3379472"/>
                <a:gd name="connsiteX80" fmla="*/ 346710 w 4367616"/>
                <a:gd name="connsiteY80" fmla="*/ 3242312 h 3379472"/>
                <a:gd name="connsiteX81" fmla="*/ 339090 w 4367616"/>
                <a:gd name="connsiteY81" fmla="*/ 3211832 h 3379472"/>
                <a:gd name="connsiteX82" fmla="*/ 316230 w 4367616"/>
                <a:gd name="connsiteY82" fmla="*/ 3143252 h 3379472"/>
                <a:gd name="connsiteX83" fmla="*/ 316230 w 4367616"/>
                <a:gd name="connsiteY83" fmla="*/ 3082292 h 3379472"/>
                <a:gd name="connsiteX84" fmla="*/ 262890 w 4367616"/>
                <a:gd name="connsiteY84" fmla="*/ 2945132 h 3379472"/>
                <a:gd name="connsiteX85" fmla="*/ 285750 w 4367616"/>
                <a:gd name="connsiteY85" fmla="*/ 2884172 h 3379472"/>
                <a:gd name="connsiteX86" fmla="*/ 209550 w 4367616"/>
                <a:gd name="connsiteY86" fmla="*/ 2876552 h 3379472"/>
                <a:gd name="connsiteX87" fmla="*/ 201930 w 4367616"/>
                <a:gd name="connsiteY87" fmla="*/ 2823212 h 3379472"/>
                <a:gd name="connsiteX88" fmla="*/ 118110 w 4367616"/>
                <a:gd name="connsiteY88" fmla="*/ 2769872 h 3379472"/>
                <a:gd name="connsiteX89" fmla="*/ 118110 w 4367616"/>
                <a:gd name="connsiteY89" fmla="*/ 2708912 h 3379472"/>
                <a:gd name="connsiteX90" fmla="*/ 118110 w 4367616"/>
                <a:gd name="connsiteY90" fmla="*/ 2594612 h 3379472"/>
                <a:gd name="connsiteX91" fmla="*/ 118110 w 4367616"/>
                <a:gd name="connsiteY91" fmla="*/ 2487932 h 3379472"/>
                <a:gd name="connsiteX92" fmla="*/ 110490 w 4367616"/>
                <a:gd name="connsiteY92" fmla="*/ 2373632 h 3379472"/>
                <a:gd name="connsiteX93" fmla="*/ 96568 w 4367616"/>
                <a:gd name="connsiteY93" fmla="*/ 2373632 h 3379472"/>
                <a:gd name="connsiteX94" fmla="*/ 66674 w 4367616"/>
                <a:gd name="connsiteY94" fmla="*/ 2276476 h 3379472"/>
                <a:gd name="connsiteX95" fmla="*/ 0 w 4367616"/>
                <a:gd name="connsiteY95" fmla="*/ 2247900 h 3379472"/>
                <a:gd name="connsiteX96" fmla="*/ 57150 w 4367616"/>
                <a:gd name="connsiteY96" fmla="*/ 2162176 h 3379472"/>
                <a:gd name="connsiteX97" fmla="*/ 104774 w 4367616"/>
                <a:gd name="connsiteY97" fmla="*/ 2152652 h 3379472"/>
                <a:gd name="connsiteX98" fmla="*/ 247650 w 4367616"/>
                <a:gd name="connsiteY98" fmla="*/ 2028828 h 3379472"/>
                <a:gd name="connsiteX99" fmla="*/ 304800 w 4367616"/>
                <a:gd name="connsiteY99" fmla="*/ 1885952 h 3379472"/>
                <a:gd name="connsiteX100" fmla="*/ 247650 w 4367616"/>
                <a:gd name="connsiteY100" fmla="*/ 1809752 h 3379472"/>
                <a:gd name="connsiteX101" fmla="*/ 371474 w 4367616"/>
                <a:gd name="connsiteY101" fmla="*/ 1552576 h 3379472"/>
                <a:gd name="connsiteX102" fmla="*/ 304800 w 4367616"/>
                <a:gd name="connsiteY102" fmla="*/ 1514476 h 3379472"/>
                <a:gd name="connsiteX103" fmla="*/ 361950 w 4367616"/>
                <a:gd name="connsiteY103" fmla="*/ 1438276 h 3379472"/>
                <a:gd name="connsiteX104" fmla="*/ 561974 w 4367616"/>
                <a:gd name="connsiteY104" fmla="*/ 1333500 h 3379472"/>
                <a:gd name="connsiteX105" fmla="*/ 609600 w 4367616"/>
                <a:gd name="connsiteY105" fmla="*/ 1228728 h 3379472"/>
                <a:gd name="connsiteX106" fmla="*/ 609600 w 4367616"/>
                <a:gd name="connsiteY106" fmla="*/ 1114428 h 3379472"/>
                <a:gd name="connsiteX107" fmla="*/ 685800 w 4367616"/>
                <a:gd name="connsiteY107" fmla="*/ 1114428 h 3379472"/>
                <a:gd name="connsiteX108" fmla="*/ 771526 w 4367616"/>
                <a:gd name="connsiteY108" fmla="*/ 1238252 h 3379472"/>
                <a:gd name="connsiteX109" fmla="*/ 819150 w 4367616"/>
                <a:gd name="connsiteY109" fmla="*/ 1152528 h 3379472"/>
                <a:gd name="connsiteX110" fmla="*/ 876300 w 4367616"/>
                <a:gd name="connsiteY110" fmla="*/ 1181100 h 3379472"/>
                <a:gd name="connsiteX111" fmla="*/ 1019174 w 4367616"/>
                <a:gd name="connsiteY111" fmla="*/ 1143000 h 3379472"/>
                <a:gd name="connsiteX112" fmla="*/ 1085850 w 4367616"/>
                <a:gd name="connsiteY112" fmla="*/ 1238252 h 3379472"/>
                <a:gd name="connsiteX113" fmla="*/ 1171574 w 4367616"/>
                <a:gd name="connsiteY113" fmla="*/ 1162052 h 3379472"/>
                <a:gd name="connsiteX114" fmla="*/ 1190626 w 4367616"/>
                <a:gd name="connsiteY114" fmla="*/ 1085852 h 3379472"/>
                <a:gd name="connsiteX115" fmla="*/ 1304926 w 4367616"/>
                <a:gd name="connsiteY115" fmla="*/ 1133476 h 3379472"/>
                <a:gd name="connsiteX116" fmla="*/ 1543050 w 4367616"/>
                <a:gd name="connsiteY116" fmla="*/ 1143000 h 3379472"/>
                <a:gd name="connsiteX117" fmla="*/ 1771650 w 4367616"/>
                <a:gd name="connsiteY117" fmla="*/ 1000128 h 3379472"/>
                <a:gd name="connsiteX118" fmla="*/ 1924050 w 4367616"/>
                <a:gd name="connsiteY118" fmla="*/ 1047752 h 3379472"/>
                <a:gd name="connsiteX119" fmla="*/ 1971674 w 4367616"/>
                <a:gd name="connsiteY119" fmla="*/ 971552 h 3379472"/>
                <a:gd name="connsiteX120" fmla="*/ 2085974 w 4367616"/>
                <a:gd name="connsiteY120" fmla="*/ 971552 h 3379472"/>
                <a:gd name="connsiteX121" fmla="*/ 2076450 w 4367616"/>
                <a:gd name="connsiteY121" fmla="*/ 866776 h 3379472"/>
                <a:gd name="connsiteX122" fmla="*/ 1828800 w 4367616"/>
                <a:gd name="connsiteY122" fmla="*/ 781052 h 3379472"/>
                <a:gd name="connsiteX123" fmla="*/ 1981200 w 4367616"/>
                <a:gd name="connsiteY123" fmla="*/ 571500 h 3379472"/>
                <a:gd name="connsiteX124" fmla="*/ 2105026 w 4367616"/>
                <a:gd name="connsiteY124" fmla="*/ 571500 h 3379472"/>
                <a:gd name="connsiteX125" fmla="*/ 2209800 w 4367616"/>
                <a:gd name="connsiteY125" fmla="*/ 504828 h 3379472"/>
                <a:gd name="connsiteX126" fmla="*/ 2266950 w 4367616"/>
                <a:gd name="connsiteY126" fmla="*/ 409576 h 3379472"/>
                <a:gd name="connsiteX127" fmla="*/ 2400300 w 4367616"/>
                <a:gd name="connsiteY127" fmla="*/ 238128 h 3379472"/>
                <a:gd name="connsiteX128" fmla="*/ 2419350 w 4367616"/>
                <a:gd name="connsiteY128" fmla="*/ 142876 h 3379472"/>
                <a:gd name="connsiteX129" fmla="*/ 2552700 w 4367616"/>
                <a:gd name="connsiteY129" fmla="*/ 28576 h 3379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</a:cxnLst>
              <a:rect l="l" t="t" r="r" b="b"/>
              <a:pathLst>
                <a:path w="4367616" h="3379472">
                  <a:moveTo>
                    <a:pt x="2628900" y="0"/>
                  </a:moveTo>
                  <a:lnTo>
                    <a:pt x="2686050" y="76200"/>
                  </a:lnTo>
                  <a:lnTo>
                    <a:pt x="2828926" y="95252"/>
                  </a:lnTo>
                  <a:lnTo>
                    <a:pt x="2943226" y="28576"/>
                  </a:lnTo>
                  <a:lnTo>
                    <a:pt x="3105150" y="142876"/>
                  </a:lnTo>
                  <a:lnTo>
                    <a:pt x="3267074" y="47628"/>
                  </a:lnTo>
                  <a:lnTo>
                    <a:pt x="3355840" y="77216"/>
                  </a:lnTo>
                  <a:lnTo>
                    <a:pt x="3348990" y="110492"/>
                  </a:lnTo>
                  <a:lnTo>
                    <a:pt x="3615690" y="118112"/>
                  </a:lnTo>
                  <a:lnTo>
                    <a:pt x="3630930" y="140972"/>
                  </a:lnTo>
                  <a:lnTo>
                    <a:pt x="3691890" y="118112"/>
                  </a:lnTo>
                  <a:lnTo>
                    <a:pt x="3768090" y="156212"/>
                  </a:lnTo>
                  <a:lnTo>
                    <a:pt x="3778866" y="149746"/>
                  </a:lnTo>
                  <a:lnTo>
                    <a:pt x="3790950" y="222252"/>
                  </a:lnTo>
                  <a:lnTo>
                    <a:pt x="3873500" y="311152"/>
                  </a:lnTo>
                  <a:lnTo>
                    <a:pt x="3930650" y="361952"/>
                  </a:lnTo>
                  <a:lnTo>
                    <a:pt x="3949700" y="419102"/>
                  </a:lnTo>
                  <a:lnTo>
                    <a:pt x="3860800" y="546102"/>
                  </a:lnTo>
                  <a:lnTo>
                    <a:pt x="3898900" y="647702"/>
                  </a:lnTo>
                  <a:lnTo>
                    <a:pt x="3848100" y="806452"/>
                  </a:lnTo>
                  <a:lnTo>
                    <a:pt x="3956050" y="1016002"/>
                  </a:lnTo>
                  <a:lnTo>
                    <a:pt x="4108450" y="1085852"/>
                  </a:lnTo>
                  <a:lnTo>
                    <a:pt x="4038600" y="1428752"/>
                  </a:lnTo>
                  <a:lnTo>
                    <a:pt x="4133850" y="1606552"/>
                  </a:lnTo>
                  <a:lnTo>
                    <a:pt x="4178300" y="1619252"/>
                  </a:lnTo>
                  <a:lnTo>
                    <a:pt x="4140200" y="1809752"/>
                  </a:lnTo>
                  <a:lnTo>
                    <a:pt x="4191000" y="1917702"/>
                  </a:lnTo>
                  <a:lnTo>
                    <a:pt x="4241800" y="1943102"/>
                  </a:lnTo>
                  <a:lnTo>
                    <a:pt x="4324350" y="2063752"/>
                  </a:lnTo>
                  <a:lnTo>
                    <a:pt x="4349750" y="2241552"/>
                  </a:lnTo>
                  <a:lnTo>
                    <a:pt x="4298950" y="2336802"/>
                  </a:lnTo>
                  <a:lnTo>
                    <a:pt x="4356100" y="2425702"/>
                  </a:lnTo>
                  <a:lnTo>
                    <a:pt x="4367616" y="2431984"/>
                  </a:lnTo>
                  <a:lnTo>
                    <a:pt x="4316730" y="2472692"/>
                  </a:lnTo>
                  <a:lnTo>
                    <a:pt x="4187190" y="2518412"/>
                  </a:lnTo>
                  <a:lnTo>
                    <a:pt x="4126230" y="2586992"/>
                  </a:lnTo>
                  <a:lnTo>
                    <a:pt x="4110990" y="2731772"/>
                  </a:lnTo>
                  <a:lnTo>
                    <a:pt x="4057650" y="2739392"/>
                  </a:lnTo>
                  <a:lnTo>
                    <a:pt x="3935730" y="2693672"/>
                  </a:lnTo>
                  <a:lnTo>
                    <a:pt x="3768090" y="2640332"/>
                  </a:lnTo>
                  <a:lnTo>
                    <a:pt x="3798570" y="2556512"/>
                  </a:lnTo>
                  <a:lnTo>
                    <a:pt x="3722370" y="2487932"/>
                  </a:lnTo>
                  <a:lnTo>
                    <a:pt x="3653790" y="2571752"/>
                  </a:lnTo>
                  <a:lnTo>
                    <a:pt x="3341370" y="2663192"/>
                  </a:lnTo>
                  <a:lnTo>
                    <a:pt x="3227070" y="2663192"/>
                  </a:lnTo>
                  <a:lnTo>
                    <a:pt x="3173730" y="2815592"/>
                  </a:lnTo>
                  <a:lnTo>
                    <a:pt x="3105150" y="2876552"/>
                  </a:lnTo>
                  <a:lnTo>
                    <a:pt x="2792730" y="2823212"/>
                  </a:lnTo>
                  <a:lnTo>
                    <a:pt x="2739390" y="2876552"/>
                  </a:lnTo>
                  <a:lnTo>
                    <a:pt x="2625090" y="2884172"/>
                  </a:lnTo>
                  <a:lnTo>
                    <a:pt x="2487930" y="3028952"/>
                  </a:lnTo>
                  <a:lnTo>
                    <a:pt x="2426970" y="2960372"/>
                  </a:lnTo>
                  <a:lnTo>
                    <a:pt x="2350770" y="2960372"/>
                  </a:lnTo>
                  <a:lnTo>
                    <a:pt x="2335530" y="3059432"/>
                  </a:lnTo>
                  <a:lnTo>
                    <a:pt x="2221230" y="3219452"/>
                  </a:lnTo>
                  <a:lnTo>
                    <a:pt x="2007870" y="3219452"/>
                  </a:lnTo>
                  <a:lnTo>
                    <a:pt x="1847850" y="3348992"/>
                  </a:lnTo>
                  <a:cubicBezTo>
                    <a:pt x="1769472" y="3301964"/>
                    <a:pt x="1801270" y="3303272"/>
                    <a:pt x="1764030" y="3303272"/>
                  </a:cubicBezTo>
                  <a:lnTo>
                    <a:pt x="1741170" y="3295652"/>
                  </a:lnTo>
                  <a:lnTo>
                    <a:pt x="1642110" y="3379472"/>
                  </a:lnTo>
                  <a:lnTo>
                    <a:pt x="1558290" y="3326132"/>
                  </a:lnTo>
                  <a:lnTo>
                    <a:pt x="1611630" y="3257552"/>
                  </a:lnTo>
                  <a:lnTo>
                    <a:pt x="1497330" y="3196592"/>
                  </a:lnTo>
                  <a:lnTo>
                    <a:pt x="1421130" y="3013712"/>
                  </a:lnTo>
                  <a:lnTo>
                    <a:pt x="1413510" y="2907032"/>
                  </a:lnTo>
                  <a:lnTo>
                    <a:pt x="1436370" y="2823212"/>
                  </a:lnTo>
                  <a:lnTo>
                    <a:pt x="1367790" y="2807972"/>
                  </a:lnTo>
                  <a:lnTo>
                    <a:pt x="1268730" y="2846072"/>
                  </a:lnTo>
                  <a:lnTo>
                    <a:pt x="1131570" y="2777492"/>
                  </a:lnTo>
                  <a:lnTo>
                    <a:pt x="1032510" y="2792732"/>
                  </a:lnTo>
                  <a:lnTo>
                    <a:pt x="902970" y="2807972"/>
                  </a:lnTo>
                  <a:lnTo>
                    <a:pt x="864870" y="2922272"/>
                  </a:lnTo>
                  <a:lnTo>
                    <a:pt x="742950" y="3036572"/>
                  </a:lnTo>
                  <a:lnTo>
                    <a:pt x="613410" y="3143252"/>
                  </a:lnTo>
                  <a:lnTo>
                    <a:pt x="575310" y="3219452"/>
                  </a:lnTo>
                  <a:lnTo>
                    <a:pt x="628650" y="3326132"/>
                  </a:lnTo>
                  <a:lnTo>
                    <a:pt x="615398" y="3331432"/>
                  </a:lnTo>
                  <a:lnTo>
                    <a:pt x="499110" y="3318512"/>
                  </a:lnTo>
                  <a:lnTo>
                    <a:pt x="499110" y="3257552"/>
                  </a:lnTo>
                  <a:lnTo>
                    <a:pt x="407670" y="3257552"/>
                  </a:lnTo>
                  <a:lnTo>
                    <a:pt x="346710" y="3242312"/>
                  </a:lnTo>
                  <a:lnTo>
                    <a:pt x="339090" y="3211832"/>
                  </a:lnTo>
                  <a:lnTo>
                    <a:pt x="316230" y="3143252"/>
                  </a:lnTo>
                  <a:lnTo>
                    <a:pt x="316230" y="3082292"/>
                  </a:lnTo>
                  <a:lnTo>
                    <a:pt x="262890" y="2945132"/>
                  </a:lnTo>
                  <a:lnTo>
                    <a:pt x="285750" y="2884172"/>
                  </a:lnTo>
                  <a:lnTo>
                    <a:pt x="209550" y="2876552"/>
                  </a:lnTo>
                  <a:lnTo>
                    <a:pt x="201930" y="2823212"/>
                  </a:lnTo>
                  <a:lnTo>
                    <a:pt x="118110" y="2769872"/>
                  </a:lnTo>
                  <a:lnTo>
                    <a:pt x="118110" y="2708912"/>
                  </a:lnTo>
                  <a:lnTo>
                    <a:pt x="118110" y="2594612"/>
                  </a:lnTo>
                  <a:lnTo>
                    <a:pt x="118110" y="2487932"/>
                  </a:lnTo>
                  <a:lnTo>
                    <a:pt x="110490" y="2373632"/>
                  </a:lnTo>
                  <a:lnTo>
                    <a:pt x="96568" y="2373632"/>
                  </a:lnTo>
                  <a:lnTo>
                    <a:pt x="66674" y="2276476"/>
                  </a:lnTo>
                  <a:lnTo>
                    <a:pt x="0" y="2247900"/>
                  </a:lnTo>
                  <a:lnTo>
                    <a:pt x="57150" y="2162176"/>
                  </a:lnTo>
                  <a:lnTo>
                    <a:pt x="104774" y="2152652"/>
                  </a:lnTo>
                  <a:lnTo>
                    <a:pt x="247650" y="2028828"/>
                  </a:lnTo>
                  <a:lnTo>
                    <a:pt x="304800" y="1885952"/>
                  </a:lnTo>
                  <a:lnTo>
                    <a:pt x="247650" y="1809752"/>
                  </a:lnTo>
                  <a:lnTo>
                    <a:pt x="371474" y="1552576"/>
                  </a:lnTo>
                  <a:lnTo>
                    <a:pt x="304800" y="1514476"/>
                  </a:lnTo>
                  <a:lnTo>
                    <a:pt x="361950" y="1438276"/>
                  </a:lnTo>
                  <a:lnTo>
                    <a:pt x="561974" y="1333500"/>
                  </a:lnTo>
                  <a:lnTo>
                    <a:pt x="609600" y="1228728"/>
                  </a:lnTo>
                  <a:lnTo>
                    <a:pt x="609600" y="1114428"/>
                  </a:lnTo>
                  <a:lnTo>
                    <a:pt x="685800" y="1114428"/>
                  </a:lnTo>
                  <a:lnTo>
                    <a:pt x="771526" y="1238252"/>
                  </a:lnTo>
                  <a:lnTo>
                    <a:pt x="819150" y="1152528"/>
                  </a:lnTo>
                  <a:lnTo>
                    <a:pt x="876300" y="1181100"/>
                  </a:lnTo>
                  <a:lnTo>
                    <a:pt x="1019174" y="1143000"/>
                  </a:lnTo>
                  <a:lnTo>
                    <a:pt x="1085850" y="1238252"/>
                  </a:lnTo>
                  <a:lnTo>
                    <a:pt x="1171574" y="1162052"/>
                  </a:lnTo>
                  <a:lnTo>
                    <a:pt x="1190626" y="1085852"/>
                  </a:lnTo>
                  <a:lnTo>
                    <a:pt x="1304926" y="1133476"/>
                  </a:lnTo>
                  <a:lnTo>
                    <a:pt x="1543050" y="1143000"/>
                  </a:lnTo>
                  <a:lnTo>
                    <a:pt x="1771650" y="1000128"/>
                  </a:lnTo>
                  <a:lnTo>
                    <a:pt x="1924050" y="1047752"/>
                  </a:lnTo>
                  <a:lnTo>
                    <a:pt x="1971674" y="971552"/>
                  </a:lnTo>
                  <a:lnTo>
                    <a:pt x="2085974" y="971552"/>
                  </a:lnTo>
                  <a:lnTo>
                    <a:pt x="2076450" y="866776"/>
                  </a:lnTo>
                  <a:lnTo>
                    <a:pt x="1828800" y="781052"/>
                  </a:lnTo>
                  <a:lnTo>
                    <a:pt x="1981200" y="571500"/>
                  </a:lnTo>
                  <a:lnTo>
                    <a:pt x="2105026" y="571500"/>
                  </a:lnTo>
                  <a:lnTo>
                    <a:pt x="2209800" y="504828"/>
                  </a:lnTo>
                  <a:lnTo>
                    <a:pt x="2266950" y="409576"/>
                  </a:lnTo>
                  <a:lnTo>
                    <a:pt x="2400300" y="238128"/>
                  </a:lnTo>
                  <a:lnTo>
                    <a:pt x="2419350" y="142876"/>
                  </a:lnTo>
                  <a:lnTo>
                    <a:pt x="2552700" y="28576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grpSp>
          <p:nvGrpSpPr>
            <p:cNvPr id="796" name="グループ化 795">
              <a:extLst>
                <a:ext uri="{FF2B5EF4-FFF2-40B4-BE49-F238E27FC236}">
                  <a16:creationId xmlns:a16="http://schemas.microsoft.com/office/drawing/2014/main" id="{5F1A49A7-1982-3264-7AC0-9E4485CDDEEF}"/>
                </a:ext>
              </a:extLst>
            </p:cNvPr>
            <p:cNvGrpSpPr/>
            <p:nvPr/>
          </p:nvGrpSpPr>
          <p:grpSpPr>
            <a:xfrm>
              <a:off x="4977813" y="1987251"/>
              <a:ext cx="346965" cy="156435"/>
              <a:chOff x="5559286" y="1975686"/>
              <a:chExt cx="346965" cy="156435"/>
            </a:xfrm>
          </p:grpSpPr>
          <p:sp>
            <p:nvSpPr>
              <p:cNvPr id="797" name="楕円 796">
                <a:extLst>
                  <a:ext uri="{FF2B5EF4-FFF2-40B4-BE49-F238E27FC236}">
                    <a16:creationId xmlns:a16="http://schemas.microsoft.com/office/drawing/2014/main" id="{F97B9443-8845-FC99-DF63-2D0CAB41BC3B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798" name="楕円 797">
                <a:extLst>
                  <a:ext uri="{FF2B5EF4-FFF2-40B4-BE49-F238E27FC236}">
                    <a16:creationId xmlns:a16="http://schemas.microsoft.com/office/drawing/2014/main" id="{F30FA8CB-64D2-317F-91BA-6CE80D3DDC27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799" name="楕円 798">
                <a:extLst>
                  <a:ext uri="{FF2B5EF4-FFF2-40B4-BE49-F238E27FC236}">
                    <a16:creationId xmlns:a16="http://schemas.microsoft.com/office/drawing/2014/main" id="{B89EF342-0320-21DC-672B-6897ADC239A2}"/>
                  </a:ext>
                </a:extLst>
              </p:cNvPr>
              <p:cNvSpPr/>
              <p:nvPr/>
            </p:nvSpPr>
            <p:spPr>
              <a:xfrm>
                <a:off x="5611048" y="2017342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0" name="楕円 799">
                <a:extLst>
                  <a:ext uri="{FF2B5EF4-FFF2-40B4-BE49-F238E27FC236}">
                    <a16:creationId xmlns:a16="http://schemas.microsoft.com/office/drawing/2014/main" id="{545DBD09-4BA4-84A7-A948-235F9DB0807A}"/>
                  </a:ext>
                </a:extLst>
              </p:cNvPr>
              <p:cNvSpPr/>
              <p:nvPr/>
            </p:nvSpPr>
            <p:spPr>
              <a:xfrm>
                <a:off x="5801578" y="2017342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01" name="グループ化 800">
              <a:extLst>
                <a:ext uri="{FF2B5EF4-FFF2-40B4-BE49-F238E27FC236}">
                  <a16:creationId xmlns:a16="http://schemas.microsoft.com/office/drawing/2014/main" id="{78D7802C-81CB-A8FC-9327-8E388CD2CA40}"/>
                </a:ext>
              </a:extLst>
            </p:cNvPr>
            <p:cNvGrpSpPr/>
            <p:nvPr/>
          </p:nvGrpSpPr>
          <p:grpSpPr>
            <a:xfrm>
              <a:off x="5537064" y="1176662"/>
              <a:ext cx="346965" cy="156435"/>
              <a:chOff x="5559286" y="1975686"/>
              <a:chExt cx="346965" cy="156435"/>
            </a:xfrm>
          </p:grpSpPr>
          <p:sp>
            <p:nvSpPr>
              <p:cNvPr id="802" name="楕円 801">
                <a:extLst>
                  <a:ext uri="{FF2B5EF4-FFF2-40B4-BE49-F238E27FC236}">
                    <a16:creationId xmlns:a16="http://schemas.microsoft.com/office/drawing/2014/main" id="{DFFB28B8-9017-06F5-EF84-83BEF721E71E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03" name="楕円 802">
                <a:extLst>
                  <a:ext uri="{FF2B5EF4-FFF2-40B4-BE49-F238E27FC236}">
                    <a16:creationId xmlns:a16="http://schemas.microsoft.com/office/drawing/2014/main" id="{4F0097D1-1DD4-5FD6-D8F1-6A705BB18110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04" name="楕円 803">
                <a:extLst>
                  <a:ext uri="{FF2B5EF4-FFF2-40B4-BE49-F238E27FC236}">
                    <a16:creationId xmlns:a16="http://schemas.microsoft.com/office/drawing/2014/main" id="{E2678E89-B7C6-EB1F-68E1-48AAF590C357}"/>
                  </a:ext>
                </a:extLst>
              </p:cNvPr>
              <p:cNvSpPr/>
              <p:nvPr/>
            </p:nvSpPr>
            <p:spPr>
              <a:xfrm>
                <a:off x="5588823" y="2044329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5" name="楕円 804">
                <a:extLst>
                  <a:ext uri="{FF2B5EF4-FFF2-40B4-BE49-F238E27FC236}">
                    <a16:creationId xmlns:a16="http://schemas.microsoft.com/office/drawing/2014/main" id="{0893D986-8BDD-DF67-C317-CAD71A3325CA}"/>
                  </a:ext>
                </a:extLst>
              </p:cNvPr>
              <p:cNvSpPr/>
              <p:nvPr/>
            </p:nvSpPr>
            <p:spPr>
              <a:xfrm>
                <a:off x="5779353" y="2044329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06" name="グループ化 805">
              <a:extLst>
                <a:ext uri="{FF2B5EF4-FFF2-40B4-BE49-F238E27FC236}">
                  <a16:creationId xmlns:a16="http://schemas.microsoft.com/office/drawing/2014/main" id="{BFDAA666-4512-86EB-5249-305303AD7D9B}"/>
                </a:ext>
              </a:extLst>
            </p:cNvPr>
            <p:cNvGrpSpPr/>
            <p:nvPr/>
          </p:nvGrpSpPr>
          <p:grpSpPr>
            <a:xfrm>
              <a:off x="4105832" y="1522159"/>
              <a:ext cx="346965" cy="156435"/>
              <a:chOff x="5559286" y="1975686"/>
              <a:chExt cx="346965" cy="156435"/>
            </a:xfrm>
          </p:grpSpPr>
          <p:sp>
            <p:nvSpPr>
              <p:cNvPr id="807" name="楕円 806">
                <a:extLst>
                  <a:ext uri="{FF2B5EF4-FFF2-40B4-BE49-F238E27FC236}">
                    <a16:creationId xmlns:a16="http://schemas.microsoft.com/office/drawing/2014/main" id="{744BCE22-47F7-97DB-5D1E-3FA20E0BEB65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08" name="楕円 807">
                <a:extLst>
                  <a:ext uri="{FF2B5EF4-FFF2-40B4-BE49-F238E27FC236}">
                    <a16:creationId xmlns:a16="http://schemas.microsoft.com/office/drawing/2014/main" id="{5289E880-0697-0686-F7E1-D159B6D509DB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09" name="楕円 808">
                <a:extLst>
                  <a:ext uri="{FF2B5EF4-FFF2-40B4-BE49-F238E27FC236}">
                    <a16:creationId xmlns:a16="http://schemas.microsoft.com/office/drawing/2014/main" id="{80DAD6D7-87C0-4511-ECDE-FDEB4118C2E6}"/>
                  </a:ext>
                </a:extLst>
              </p:cNvPr>
              <p:cNvSpPr/>
              <p:nvPr/>
            </p:nvSpPr>
            <p:spPr>
              <a:xfrm>
                <a:off x="5618986" y="2044329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0" name="楕円 809">
                <a:extLst>
                  <a:ext uri="{FF2B5EF4-FFF2-40B4-BE49-F238E27FC236}">
                    <a16:creationId xmlns:a16="http://schemas.microsoft.com/office/drawing/2014/main" id="{10B0D088-BF3A-0A9E-CFBF-06DFF01608B0}"/>
                  </a:ext>
                </a:extLst>
              </p:cNvPr>
              <p:cNvSpPr/>
              <p:nvPr/>
            </p:nvSpPr>
            <p:spPr>
              <a:xfrm>
                <a:off x="5809516" y="2044329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11" name="グループ化 810">
              <a:extLst>
                <a:ext uri="{FF2B5EF4-FFF2-40B4-BE49-F238E27FC236}">
                  <a16:creationId xmlns:a16="http://schemas.microsoft.com/office/drawing/2014/main" id="{34BFEAEC-D097-9BFA-0FA5-8C4E5FCFBF51}"/>
                </a:ext>
              </a:extLst>
            </p:cNvPr>
            <p:cNvGrpSpPr/>
            <p:nvPr/>
          </p:nvGrpSpPr>
          <p:grpSpPr>
            <a:xfrm>
              <a:off x="5394789" y="2712802"/>
              <a:ext cx="346965" cy="156435"/>
              <a:chOff x="5559286" y="1975686"/>
              <a:chExt cx="346965" cy="156435"/>
            </a:xfrm>
          </p:grpSpPr>
          <p:sp>
            <p:nvSpPr>
              <p:cNvPr id="812" name="楕円 811">
                <a:extLst>
                  <a:ext uri="{FF2B5EF4-FFF2-40B4-BE49-F238E27FC236}">
                    <a16:creationId xmlns:a16="http://schemas.microsoft.com/office/drawing/2014/main" id="{B0EF7646-4506-2CC3-7437-48F1D4A1B446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13" name="楕円 812">
                <a:extLst>
                  <a:ext uri="{FF2B5EF4-FFF2-40B4-BE49-F238E27FC236}">
                    <a16:creationId xmlns:a16="http://schemas.microsoft.com/office/drawing/2014/main" id="{F8FD500C-8DEE-F015-33EF-5A53B325C15B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14" name="楕円 813">
                <a:extLst>
                  <a:ext uri="{FF2B5EF4-FFF2-40B4-BE49-F238E27FC236}">
                    <a16:creationId xmlns:a16="http://schemas.microsoft.com/office/drawing/2014/main" id="{B6B97F60-BA09-FAA2-2E2F-0493A330DF43}"/>
                  </a:ext>
                </a:extLst>
              </p:cNvPr>
              <p:cNvSpPr/>
              <p:nvPr/>
            </p:nvSpPr>
            <p:spPr>
              <a:xfrm>
                <a:off x="5585648" y="2015754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5" name="楕円 814">
                <a:extLst>
                  <a:ext uri="{FF2B5EF4-FFF2-40B4-BE49-F238E27FC236}">
                    <a16:creationId xmlns:a16="http://schemas.microsoft.com/office/drawing/2014/main" id="{675BF0DE-C53C-0071-1D1A-5A41F578A367}"/>
                  </a:ext>
                </a:extLst>
              </p:cNvPr>
              <p:cNvSpPr/>
              <p:nvPr/>
            </p:nvSpPr>
            <p:spPr>
              <a:xfrm>
                <a:off x="5776178" y="2015754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997" name="グループ化 996">
            <a:extLst>
              <a:ext uri="{FF2B5EF4-FFF2-40B4-BE49-F238E27FC236}">
                <a16:creationId xmlns:a16="http://schemas.microsoft.com/office/drawing/2014/main" id="{8F3EB71F-1DB6-294D-2523-694714A0D34D}"/>
              </a:ext>
            </a:extLst>
          </p:cNvPr>
          <p:cNvGrpSpPr/>
          <p:nvPr/>
        </p:nvGrpSpPr>
        <p:grpSpPr>
          <a:xfrm>
            <a:off x="6806484" y="1154394"/>
            <a:ext cx="2348978" cy="2079106"/>
            <a:chOff x="6806484" y="1154394"/>
            <a:chExt cx="2348978" cy="2079106"/>
          </a:xfrm>
        </p:grpSpPr>
        <p:grpSp>
          <p:nvGrpSpPr>
            <p:cNvPr id="780" name="グループ化 779">
              <a:extLst>
                <a:ext uri="{FF2B5EF4-FFF2-40B4-BE49-F238E27FC236}">
                  <a16:creationId xmlns:a16="http://schemas.microsoft.com/office/drawing/2014/main" id="{9797E301-4035-8ED3-62C8-7BB8C0A41128}"/>
                </a:ext>
              </a:extLst>
            </p:cNvPr>
            <p:cNvGrpSpPr/>
            <p:nvPr/>
          </p:nvGrpSpPr>
          <p:grpSpPr>
            <a:xfrm rot="14123289">
              <a:off x="8250742" y="2009905"/>
              <a:ext cx="511662" cy="448624"/>
              <a:chOff x="7830602" y="3040956"/>
              <a:chExt cx="447858" cy="392679"/>
            </a:xfrm>
          </p:grpSpPr>
          <p:sp>
            <p:nvSpPr>
              <p:cNvPr id="781" name="台形 780">
                <a:extLst>
                  <a:ext uri="{FF2B5EF4-FFF2-40B4-BE49-F238E27FC236}">
                    <a16:creationId xmlns:a16="http://schemas.microsoft.com/office/drawing/2014/main" id="{D9B3A272-00D3-0B4C-AAB2-2715BFE3EACD}"/>
                  </a:ext>
                </a:extLst>
              </p:cNvPr>
              <p:cNvSpPr/>
              <p:nvPr/>
            </p:nvSpPr>
            <p:spPr>
              <a:xfrm rot="13500000">
                <a:off x="8093942" y="3038471"/>
                <a:ext cx="50742" cy="318295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2" name="台形 781">
                <a:extLst>
                  <a:ext uri="{FF2B5EF4-FFF2-40B4-BE49-F238E27FC236}">
                    <a16:creationId xmlns:a16="http://schemas.microsoft.com/office/drawing/2014/main" id="{5BEA1EF5-CC98-73EF-4104-39CD9CAB8E37}"/>
                  </a:ext>
                </a:extLst>
              </p:cNvPr>
              <p:cNvSpPr/>
              <p:nvPr/>
            </p:nvSpPr>
            <p:spPr>
              <a:xfrm rot="8100000" flipH="1">
                <a:off x="7830602" y="3040956"/>
                <a:ext cx="50742" cy="315384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3" name="四角形: 上の 2 つの角を丸める 782">
                <a:extLst>
                  <a:ext uri="{FF2B5EF4-FFF2-40B4-BE49-F238E27FC236}">
                    <a16:creationId xmlns:a16="http://schemas.microsoft.com/office/drawing/2014/main" id="{336B35A2-73D4-B459-3476-D539BD729830}"/>
                  </a:ext>
                </a:extLst>
              </p:cNvPr>
              <p:cNvSpPr/>
              <p:nvPr/>
            </p:nvSpPr>
            <p:spPr>
              <a:xfrm rot="2700000">
                <a:off x="7949951" y="3230445"/>
                <a:ext cx="115688" cy="156641"/>
              </a:xfrm>
              <a:prstGeom prst="round2SameRect">
                <a:avLst>
                  <a:gd name="adj1" fmla="val 43113"/>
                  <a:gd name="adj2" fmla="val 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4" name="フリーフォーム: 図形 783">
                <a:extLst>
                  <a:ext uri="{FF2B5EF4-FFF2-40B4-BE49-F238E27FC236}">
                    <a16:creationId xmlns:a16="http://schemas.microsoft.com/office/drawing/2014/main" id="{96DC7D39-125C-AFEC-8371-ED04F070D59D}"/>
                  </a:ext>
                </a:extLst>
              </p:cNvPr>
              <p:cNvSpPr/>
              <p:nvPr/>
            </p:nvSpPr>
            <p:spPr>
              <a:xfrm rot="18900000">
                <a:off x="7926120" y="3227276"/>
                <a:ext cx="115688" cy="206359"/>
              </a:xfrm>
              <a:custGeom>
                <a:avLst/>
                <a:gdLst>
                  <a:gd name="connsiteX0" fmla="*/ 805592 w 922020"/>
                  <a:gd name="connsiteY0" fmla="*/ 116428 h 1644650"/>
                  <a:gd name="connsiteX1" fmla="*/ 922020 w 922020"/>
                  <a:gd name="connsiteY1" fmla="*/ 397510 h 1644650"/>
                  <a:gd name="connsiteX2" fmla="*/ 922020 w 922020"/>
                  <a:gd name="connsiteY2" fmla="*/ 981710 h 1644650"/>
                  <a:gd name="connsiteX3" fmla="*/ 922017 w 922020"/>
                  <a:gd name="connsiteY3" fmla="*/ 981710 h 1644650"/>
                  <a:gd name="connsiteX4" fmla="*/ 922017 w 922020"/>
                  <a:gd name="connsiteY4" fmla="*/ 1400811 h 1644650"/>
                  <a:gd name="connsiteX5" fmla="*/ 815337 w 922020"/>
                  <a:gd name="connsiteY5" fmla="*/ 1507491 h 1644650"/>
                  <a:gd name="connsiteX6" fmla="*/ 708657 w 922020"/>
                  <a:gd name="connsiteY6" fmla="*/ 1400811 h 1644650"/>
                  <a:gd name="connsiteX7" fmla="*/ 708657 w 922020"/>
                  <a:gd name="connsiteY7" fmla="*/ 981710 h 1644650"/>
                  <a:gd name="connsiteX8" fmla="*/ 676906 w 922020"/>
                  <a:gd name="connsiteY8" fmla="*/ 981710 h 1644650"/>
                  <a:gd name="connsiteX9" fmla="*/ 676906 w 922020"/>
                  <a:gd name="connsiteY9" fmla="*/ 1537970 h 1644650"/>
                  <a:gd name="connsiteX10" fmla="*/ 570226 w 922020"/>
                  <a:gd name="connsiteY10" fmla="*/ 1644650 h 1644650"/>
                  <a:gd name="connsiteX11" fmla="*/ 463546 w 922020"/>
                  <a:gd name="connsiteY11" fmla="*/ 1537970 h 1644650"/>
                  <a:gd name="connsiteX12" fmla="*/ 463547 w 922020"/>
                  <a:gd name="connsiteY12" fmla="*/ 981710 h 1644650"/>
                  <a:gd name="connsiteX13" fmla="*/ 431796 w 922020"/>
                  <a:gd name="connsiteY13" fmla="*/ 981710 h 1644650"/>
                  <a:gd name="connsiteX14" fmla="*/ 431796 w 922020"/>
                  <a:gd name="connsiteY14" fmla="*/ 1496695 h 1644650"/>
                  <a:gd name="connsiteX15" fmla="*/ 325116 w 922020"/>
                  <a:gd name="connsiteY15" fmla="*/ 1603375 h 1644650"/>
                  <a:gd name="connsiteX16" fmla="*/ 218436 w 922020"/>
                  <a:gd name="connsiteY16" fmla="*/ 1496695 h 1644650"/>
                  <a:gd name="connsiteX17" fmla="*/ 218437 w 922020"/>
                  <a:gd name="connsiteY17" fmla="*/ 981710 h 1644650"/>
                  <a:gd name="connsiteX18" fmla="*/ 186686 w 922020"/>
                  <a:gd name="connsiteY18" fmla="*/ 981710 h 1644650"/>
                  <a:gd name="connsiteX19" fmla="*/ 186686 w 922020"/>
                  <a:gd name="connsiteY19" fmla="*/ 1398908 h 1644650"/>
                  <a:gd name="connsiteX20" fmla="*/ 93343 w 922020"/>
                  <a:gd name="connsiteY20" fmla="*/ 1492251 h 1644650"/>
                  <a:gd name="connsiteX21" fmla="*/ 0 w 922020"/>
                  <a:gd name="connsiteY21" fmla="*/ 1398908 h 1644650"/>
                  <a:gd name="connsiteX22" fmla="*/ 0 w 922020"/>
                  <a:gd name="connsiteY22" fmla="*/ 981710 h 1644650"/>
                  <a:gd name="connsiteX23" fmla="*/ 0 w 922020"/>
                  <a:gd name="connsiteY23" fmla="*/ 981710 h 1644650"/>
                  <a:gd name="connsiteX24" fmla="*/ 0 w 922020"/>
                  <a:gd name="connsiteY24" fmla="*/ 397510 h 1644650"/>
                  <a:gd name="connsiteX25" fmla="*/ 397510 w 922020"/>
                  <a:gd name="connsiteY25" fmla="*/ 0 h 1644650"/>
                  <a:gd name="connsiteX26" fmla="*/ 524510 w 922020"/>
                  <a:gd name="connsiteY26" fmla="*/ 0 h 1644650"/>
                  <a:gd name="connsiteX27" fmla="*/ 805592 w 922020"/>
                  <a:gd name="connsiteY27" fmla="*/ 116428 h 1644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22020" h="1644650">
                    <a:moveTo>
                      <a:pt x="805592" y="116428"/>
                    </a:moveTo>
                    <a:cubicBezTo>
                      <a:pt x="877527" y="188363"/>
                      <a:pt x="922020" y="287741"/>
                      <a:pt x="922020" y="397510"/>
                    </a:cubicBezTo>
                    <a:lnTo>
                      <a:pt x="922020" y="981710"/>
                    </a:lnTo>
                    <a:lnTo>
                      <a:pt x="922017" y="981710"/>
                    </a:lnTo>
                    <a:lnTo>
                      <a:pt x="922017" y="1400811"/>
                    </a:lnTo>
                    <a:cubicBezTo>
                      <a:pt x="922017" y="1459728"/>
                      <a:pt x="874255" y="1507491"/>
                      <a:pt x="815337" y="1507491"/>
                    </a:cubicBezTo>
                    <a:cubicBezTo>
                      <a:pt x="756419" y="1507491"/>
                      <a:pt x="708657" y="1459729"/>
                      <a:pt x="708657" y="1400811"/>
                    </a:cubicBezTo>
                    <a:lnTo>
                      <a:pt x="708657" y="981710"/>
                    </a:lnTo>
                    <a:lnTo>
                      <a:pt x="676906" y="981710"/>
                    </a:lnTo>
                    <a:lnTo>
                      <a:pt x="676906" y="1537970"/>
                    </a:lnTo>
                    <a:cubicBezTo>
                      <a:pt x="676906" y="1596888"/>
                      <a:pt x="629144" y="1644650"/>
                      <a:pt x="570226" y="1644650"/>
                    </a:cubicBezTo>
                    <a:cubicBezTo>
                      <a:pt x="511308" y="1644650"/>
                      <a:pt x="463546" y="1596888"/>
                      <a:pt x="463546" y="1537970"/>
                    </a:cubicBezTo>
                    <a:lnTo>
                      <a:pt x="463547" y="981710"/>
                    </a:lnTo>
                    <a:lnTo>
                      <a:pt x="431796" y="981710"/>
                    </a:lnTo>
                    <a:lnTo>
                      <a:pt x="431796" y="1496695"/>
                    </a:lnTo>
                    <a:cubicBezTo>
                      <a:pt x="431796" y="1555613"/>
                      <a:pt x="384034" y="1603375"/>
                      <a:pt x="325116" y="1603375"/>
                    </a:cubicBezTo>
                    <a:cubicBezTo>
                      <a:pt x="266198" y="1603375"/>
                      <a:pt x="218436" y="1555613"/>
                      <a:pt x="218436" y="1496695"/>
                    </a:cubicBezTo>
                    <a:lnTo>
                      <a:pt x="218437" y="981710"/>
                    </a:lnTo>
                    <a:lnTo>
                      <a:pt x="186686" y="981710"/>
                    </a:lnTo>
                    <a:lnTo>
                      <a:pt x="186686" y="1398908"/>
                    </a:lnTo>
                    <a:cubicBezTo>
                      <a:pt x="186686" y="1450460"/>
                      <a:pt x="144895" y="1492251"/>
                      <a:pt x="93343" y="1492251"/>
                    </a:cubicBezTo>
                    <a:cubicBezTo>
                      <a:pt x="41791" y="1492251"/>
                      <a:pt x="0" y="1450460"/>
                      <a:pt x="0" y="1398908"/>
                    </a:cubicBezTo>
                    <a:lnTo>
                      <a:pt x="0" y="981710"/>
                    </a:lnTo>
                    <a:lnTo>
                      <a:pt x="0" y="981710"/>
                    </a:lnTo>
                    <a:lnTo>
                      <a:pt x="0" y="397510"/>
                    </a:lnTo>
                    <a:cubicBezTo>
                      <a:pt x="0" y="177971"/>
                      <a:pt x="177971" y="0"/>
                      <a:pt x="397510" y="0"/>
                    </a:cubicBezTo>
                    <a:lnTo>
                      <a:pt x="524510" y="0"/>
                    </a:lnTo>
                    <a:cubicBezTo>
                      <a:pt x="634280" y="0"/>
                      <a:pt x="733657" y="44493"/>
                      <a:pt x="805592" y="11642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5" name="四角形: 上の 2 つの角を丸める 784">
                <a:extLst>
                  <a:ext uri="{FF2B5EF4-FFF2-40B4-BE49-F238E27FC236}">
                    <a16:creationId xmlns:a16="http://schemas.microsoft.com/office/drawing/2014/main" id="{36AB194F-08D0-0893-D0EB-C786A5E17710}"/>
                  </a:ext>
                </a:extLst>
              </p:cNvPr>
              <p:cNvSpPr/>
              <p:nvPr/>
            </p:nvSpPr>
            <p:spPr>
              <a:xfrm rot="13500000">
                <a:off x="7946784" y="3355331"/>
                <a:ext cx="23855" cy="45649"/>
              </a:xfrm>
              <a:prstGeom prst="round2SameRect">
                <a:avLst>
                  <a:gd name="adj1" fmla="val 33163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b="1" dirty="0"/>
              </a:p>
            </p:txBody>
          </p:sp>
          <p:sp>
            <p:nvSpPr>
              <p:cNvPr id="786" name="四角形: 上の 2 つの角を丸める 785">
                <a:extLst>
                  <a:ext uri="{FF2B5EF4-FFF2-40B4-BE49-F238E27FC236}">
                    <a16:creationId xmlns:a16="http://schemas.microsoft.com/office/drawing/2014/main" id="{B80E8950-BD50-11FF-582B-5F5D292ABFEA}"/>
                  </a:ext>
                </a:extLst>
              </p:cNvPr>
              <p:cNvSpPr/>
              <p:nvPr/>
            </p:nvSpPr>
            <p:spPr>
              <a:xfrm rot="13500000">
                <a:off x="7964500" y="3379638"/>
                <a:ext cx="24630" cy="37903"/>
              </a:xfrm>
              <a:prstGeom prst="round2SameRect">
                <a:avLst>
                  <a:gd name="adj1" fmla="val 32637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7" name="四角形: 上の 2 つの角を丸める 786">
                <a:extLst>
                  <a:ext uri="{FF2B5EF4-FFF2-40B4-BE49-F238E27FC236}">
                    <a16:creationId xmlns:a16="http://schemas.microsoft.com/office/drawing/2014/main" id="{3103B077-9198-C349-440A-E9CF3526B8EA}"/>
                  </a:ext>
                </a:extLst>
              </p:cNvPr>
              <p:cNvSpPr/>
              <p:nvPr/>
            </p:nvSpPr>
            <p:spPr>
              <a:xfrm rot="13500000">
                <a:off x="7925983" y="3337252"/>
                <a:ext cx="24769" cy="43411"/>
              </a:xfrm>
              <a:prstGeom prst="round2SameRect">
                <a:avLst>
                  <a:gd name="adj1" fmla="val 38393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8" name="四角形: 上の 2 つの角を丸める 787">
                <a:extLst>
                  <a:ext uri="{FF2B5EF4-FFF2-40B4-BE49-F238E27FC236}">
                    <a16:creationId xmlns:a16="http://schemas.microsoft.com/office/drawing/2014/main" id="{5129D3E2-2ACD-7FB6-6220-BFC77F42F8C5}"/>
                  </a:ext>
                </a:extLst>
              </p:cNvPr>
              <p:cNvSpPr/>
              <p:nvPr/>
            </p:nvSpPr>
            <p:spPr>
              <a:xfrm rot="13500000">
                <a:off x="7904997" y="3328218"/>
                <a:ext cx="22996" cy="28713"/>
              </a:xfrm>
              <a:prstGeom prst="round2SameRect">
                <a:avLst>
                  <a:gd name="adj1" fmla="val 39278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9" name="四角形: 上の 2 つの角を丸める 788">
                <a:extLst>
                  <a:ext uri="{FF2B5EF4-FFF2-40B4-BE49-F238E27FC236}">
                    <a16:creationId xmlns:a16="http://schemas.microsoft.com/office/drawing/2014/main" id="{3122F2C4-5E55-A009-A440-B5BD4B450F62}"/>
                  </a:ext>
                </a:extLst>
              </p:cNvPr>
              <p:cNvSpPr/>
              <p:nvPr/>
            </p:nvSpPr>
            <p:spPr>
              <a:xfrm rot="2700000">
                <a:off x="8036513" y="3238631"/>
                <a:ext cx="60403" cy="22364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0" name="四角形: 上の 2 つの角を丸める 789">
                <a:extLst>
                  <a:ext uri="{FF2B5EF4-FFF2-40B4-BE49-F238E27FC236}">
                    <a16:creationId xmlns:a16="http://schemas.microsoft.com/office/drawing/2014/main" id="{130BE377-7B52-C1A4-59C5-3454E657D199}"/>
                  </a:ext>
                </a:extLst>
              </p:cNvPr>
              <p:cNvSpPr/>
              <p:nvPr/>
            </p:nvSpPr>
            <p:spPr>
              <a:xfrm rot="18900000">
                <a:off x="7879712" y="3241499"/>
                <a:ext cx="60403" cy="22364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40" name="グループ化 839">
              <a:extLst>
                <a:ext uri="{FF2B5EF4-FFF2-40B4-BE49-F238E27FC236}">
                  <a16:creationId xmlns:a16="http://schemas.microsoft.com/office/drawing/2014/main" id="{ACFEE5B1-74B1-B683-E8BA-B3A40B7633A1}"/>
                </a:ext>
              </a:extLst>
            </p:cNvPr>
            <p:cNvGrpSpPr/>
            <p:nvPr/>
          </p:nvGrpSpPr>
          <p:grpSpPr>
            <a:xfrm rot="16501057">
              <a:off x="8266199" y="1465782"/>
              <a:ext cx="511662" cy="448624"/>
              <a:chOff x="7830602" y="3040956"/>
              <a:chExt cx="447858" cy="392679"/>
            </a:xfrm>
          </p:grpSpPr>
          <p:sp>
            <p:nvSpPr>
              <p:cNvPr id="841" name="台形 840">
                <a:extLst>
                  <a:ext uri="{FF2B5EF4-FFF2-40B4-BE49-F238E27FC236}">
                    <a16:creationId xmlns:a16="http://schemas.microsoft.com/office/drawing/2014/main" id="{4D3C5278-1098-AC82-8ADB-3EE8267D1618}"/>
                  </a:ext>
                </a:extLst>
              </p:cNvPr>
              <p:cNvSpPr/>
              <p:nvPr/>
            </p:nvSpPr>
            <p:spPr>
              <a:xfrm rot="13500000">
                <a:off x="8093942" y="3038471"/>
                <a:ext cx="50742" cy="318295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2" name="台形 841">
                <a:extLst>
                  <a:ext uri="{FF2B5EF4-FFF2-40B4-BE49-F238E27FC236}">
                    <a16:creationId xmlns:a16="http://schemas.microsoft.com/office/drawing/2014/main" id="{1ACDF598-EC6F-F40B-201E-0E9122F3C406}"/>
                  </a:ext>
                </a:extLst>
              </p:cNvPr>
              <p:cNvSpPr/>
              <p:nvPr/>
            </p:nvSpPr>
            <p:spPr>
              <a:xfrm rot="8100000" flipH="1">
                <a:off x="7830602" y="3040956"/>
                <a:ext cx="50742" cy="315384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3" name="四角形: 上の 2 つの角を丸める 842">
                <a:extLst>
                  <a:ext uri="{FF2B5EF4-FFF2-40B4-BE49-F238E27FC236}">
                    <a16:creationId xmlns:a16="http://schemas.microsoft.com/office/drawing/2014/main" id="{F2F8FD8C-8614-9D37-C9C7-970D70ED7A2E}"/>
                  </a:ext>
                </a:extLst>
              </p:cNvPr>
              <p:cNvSpPr/>
              <p:nvPr/>
            </p:nvSpPr>
            <p:spPr>
              <a:xfrm rot="2700000">
                <a:off x="7949951" y="3230445"/>
                <a:ext cx="115688" cy="156641"/>
              </a:xfrm>
              <a:prstGeom prst="round2SameRect">
                <a:avLst>
                  <a:gd name="adj1" fmla="val 43113"/>
                  <a:gd name="adj2" fmla="val 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4" name="フリーフォーム: 図形 843">
                <a:extLst>
                  <a:ext uri="{FF2B5EF4-FFF2-40B4-BE49-F238E27FC236}">
                    <a16:creationId xmlns:a16="http://schemas.microsoft.com/office/drawing/2014/main" id="{E4660EE8-56B6-F228-800F-E9B0E07781A5}"/>
                  </a:ext>
                </a:extLst>
              </p:cNvPr>
              <p:cNvSpPr/>
              <p:nvPr/>
            </p:nvSpPr>
            <p:spPr>
              <a:xfrm rot="18900000">
                <a:off x="7926120" y="3227276"/>
                <a:ext cx="115688" cy="206359"/>
              </a:xfrm>
              <a:custGeom>
                <a:avLst/>
                <a:gdLst>
                  <a:gd name="connsiteX0" fmla="*/ 805592 w 922020"/>
                  <a:gd name="connsiteY0" fmla="*/ 116428 h 1644650"/>
                  <a:gd name="connsiteX1" fmla="*/ 922020 w 922020"/>
                  <a:gd name="connsiteY1" fmla="*/ 397510 h 1644650"/>
                  <a:gd name="connsiteX2" fmla="*/ 922020 w 922020"/>
                  <a:gd name="connsiteY2" fmla="*/ 981710 h 1644650"/>
                  <a:gd name="connsiteX3" fmla="*/ 922017 w 922020"/>
                  <a:gd name="connsiteY3" fmla="*/ 981710 h 1644650"/>
                  <a:gd name="connsiteX4" fmla="*/ 922017 w 922020"/>
                  <a:gd name="connsiteY4" fmla="*/ 1400811 h 1644650"/>
                  <a:gd name="connsiteX5" fmla="*/ 815337 w 922020"/>
                  <a:gd name="connsiteY5" fmla="*/ 1507491 h 1644650"/>
                  <a:gd name="connsiteX6" fmla="*/ 708657 w 922020"/>
                  <a:gd name="connsiteY6" fmla="*/ 1400811 h 1644650"/>
                  <a:gd name="connsiteX7" fmla="*/ 708657 w 922020"/>
                  <a:gd name="connsiteY7" fmla="*/ 981710 h 1644650"/>
                  <a:gd name="connsiteX8" fmla="*/ 676906 w 922020"/>
                  <a:gd name="connsiteY8" fmla="*/ 981710 h 1644650"/>
                  <a:gd name="connsiteX9" fmla="*/ 676906 w 922020"/>
                  <a:gd name="connsiteY9" fmla="*/ 1537970 h 1644650"/>
                  <a:gd name="connsiteX10" fmla="*/ 570226 w 922020"/>
                  <a:gd name="connsiteY10" fmla="*/ 1644650 h 1644650"/>
                  <a:gd name="connsiteX11" fmla="*/ 463546 w 922020"/>
                  <a:gd name="connsiteY11" fmla="*/ 1537970 h 1644650"/>
                  <a:gd name="connsiteX12" fmla="*/ 463547 w 922020"/>
                  <a:gd name="connsiteY12" fmla="*/ 981710 h 1644650"/>
                  <a:gd name="connsiteX13" fmla="*/ 431796 w 922020"/>
                  <a:gd name="connsiteY13" fmla="*/ 981710 h 1644650"/>
                  <a:gd name="connsiteX14" fmla="*/ 431796 w 922020"/>
                  <a:gd name="connsiteY14" fmla="*/ 1496695 h 1644650"/>
                  <a:gd name="connsiteX15" fmla="*/ 325116 w 922020"/>
                  <a:gd name="connsiteY15" fmla="*/ 1603375 h 1644650"/>
                  <a:gd name="connsiteX16" fmla="*/ 218436 w 922020"/>
                  <a:gd name="connsiteY16" fmla="*/ 1496695 h 1644650"/>
                  <a:gd name="connsiteX17" fmla="*/ 218437 w 922020"/>
                  <a:gd name="connsiteY17" fmla="*/ 981710 h 1644650"/>
                  <a:gd name="connsiteX18" fmla="*/ 186686 w 922020"/>
                  <a:gd name="connsiteY18" fmla="*/ 981710 h 1644650"/>
                  <a:gd name="connsiteX19" fmla="*/ 186686 w 922020"/>
                  <a:gd name="connsiteY19" fmla="*/ 1398908 h 1644650"/>
                  <a:gd name="connsiteX20" fmla="*/ 93343 w 922020"/>
                  <a:gd name="connsiteY20" fmla="*/ 1492251 h 1644650"/>
                  <a:gd name="connsiteX21" fmla="*/ 0 w 922020"/>
                  <a:gd name="connsiteY21" fmla="*/ 1398908 h 1644650"/>
                  <a:gd name="connsiteX22" fmla="*/ 0 w 922020"/>
                  <a:gd name="connsiteY22" fmla="*/ 981710 h 1644650"/>
                  <a:gd name="connsiteX23" fmla="*/ 0 w 922020"/>
                  <a:gd name="connsiteY23" fmla="*/ 981710 h 1644650"/>
                  <a:gd name="connsiteX24" fmla="*/ 0 w 922020"/>
                  <a:gd name="connsiteY24" fmla="*/ 397510 h 1644650"/>
                  <a:gd name="connsiteX25" fmla="*/ 397510 w 922020"/>
                  <a:gd name="connsiteY25" fmla="*/ 0 h 1644650"/>
                  <a:gd name="connsiteX26" fmla="*/ 524510 w 922020"/>
                  <a:gd name="connsiteY26" fmla="*/ 0 h 1644650"/>
                  <a:gd name="connsiteX27" fmla="*/ 805592 w 922020"/>
                  <a:gd name="connsiteY27" fmla="*/ 116428 h 1644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22020" h="1644650">
                    <a:moveTo>
                      <a:pt x="805592" y="116428"/>
                    </a:moveTo>
                    <a:cubicBezTo>
                      <a:pt x="877527" y="188363"/>
                      <a:pt x="922020" y="287741"/>
                      <a:pt x="922020" y="397510"/>
                    </a:cubicBezTo>
                    <a:lnTo>
                      <a:pt x="922020" y="981710"/>
                    </a:lnTo>
                    <a:lnTo>
                      <a:pt x="922017" y="981710"/>
                    </a:lnTo>
                    <a:lnTo>
                      <a:pt x="922017" y="1400811"/>
                    </a:lnTo>
                    <a:cubicBezTo>
                      <a:pt x="922017" y="1459728"/>
                      <a:pt x="874255" y="1507491"/>
                      <a:pt x="815337" y="1507491"/>
                    </a:cubicBezTo>
                    <a:cubicBezTo>
                      <a:pt x="756419" y="1507491"/>
                      <a:pt x="708657" y="1459729"/>
                      <a:pt x="708657" y="1400811"/>
                    </a:cubicBezTo>
                    <a:lnTo>
                      <a:pt x="708657" y="981710"/>
                    </a:lnTo>
                    <a:lnTo>
                      <a:pt x="676906" y="981710"/>
                    </a:lnTo>
                    <a:lnTo>
                      <a:pt x="676906" y="1537970"/>
                    </a:lnTo>
                    <a:cubicBezTo>
                      <a:pt x="676906" y="1596888"/>
                      <a:pt x="629144" y="1644650"/>
                      <a:pt x="570226" y="1644650"/>
                    </a:cubicBezTo>
                    <a:cubicBezTo>
                      <a:pt x="511308" y="1644650"/>
                      <a:pt x="463546" y="1596888"/>
                      <a:pt x="463546" y="1537970"/>
                    </a:cubicBezTo>
                    <a:lnTo>
                      <a:pt x="463547" y="981710"/>
                    </a:lnTo>
                    <a:lnTo>
                      <a:pt x="431796" y="981710"/>
                    </a:lnTo>
                    <a:lnTo>
                      <a:pt x="431796" y="1496695"/>
                    </a:lnTo>
                    <a:cubicBezTo>
                      <a:pt x="431796" y="1555613"/>
                      <a:pt x="384034" y="1603375"/>
                      <a:pt x="325116" y="1603375"/>
                    </a:cubicBezTo>
                    <a:cubicBezTo>
                      <a:pt x="266198" y="1603375"/>
                      <a:pt x="218436" y="1555613"/>
                      <a:pt x="218436" y="1496695"/>
                    </a:cubicBezTo>
                    <a:lnTo>
                      <a:pt x="218437" y="981710"/>
                    </a:lnTo>
                    <a:lnTo>
                      <a:pt x="186686" y="981710"/>
                    </a:lnTo>
                    <a:lnTo>
                      <a:pt x="186686" y="1398908"/>
                    </a:lnTo>
                    <a:cubicBezTo>
                      <a:pt x="186686" y="1450460"/>
                      <a:pt x="144895" y="1492251"/>
                      <a:pt x="93343" y="1492251"/>
                    </a:cubicBezTo>
                    <a:cubicBezTo>
                      <a:pt x="41791" y="1492251"/>
                      <a:pt x="0" y="1450460"/>
                      <a:pt x="0" y="1398908"/>
                    </a:cubicBezTo>
                    <a:lnTo>
                      <a:pt x="0" y="981710"/>
                    </a:lnTo>
                    <a:lnTo>
                      <a:pt x="0" y="981710"/>
                    </a:lnTo>
                    <a:lnTo>
                      <a:pt x="0" y="397510"/>
                    </a:lnTo>
                    <a:cubicBezTo>
                      <a:pt x="0" y="177971"/>
                      <a:pt x="177971" y="0"/>
                      <a:pt x="397510" y="0"/>
                    </a:cubicBezTo>
                    <a:lnTo>
                      <a:pt x="524510" y="0"/>
                    </a:lnTo>
                    <a:cubicBezTo>
                      <a:pt x="634280" y="0"/>
                      <a:pt x="733657" y="44493"/>
                      <a:pt x="805592" y="11642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5" name="四角形: 上の 2 つの角を丸める 844">
                <a:extLst>
                  <a:ext uri="{FF2B5EF4-FFF2-40B4-BE49-F238E27FC236}">
                    <a16:creationId xmlns:a16="http://schemas.microsoft.com/office/drawing/2014/main" id="{5A6E5365-D2A9-8521-C8C0-E03188F69DDA}"/>
                  </a:ext>
                </a:extLst>
              </p:cNvPr>
              <p:cNvSpPr/>
              <p:nvPr/>
            </p:nvSpPr>
            <p:spPr>
              <a:xfrm rot="13500000">
                <a:off x="7946784" y="3355331"/>
                <a:ext cx="23855" cy="45649"/>
              </a:xfrm>
              <a:prstGeom prst="round2SameRect">
                <a:avLst>
                  <a:gd name="adj1" fmla="val 33163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b="1" dirty="0"/>
              </a:p>
            </p:txBody>
          </p:sp>
          <p:sp>
            <p:nvSpPr>
              <p:cNvPr id="846" name="四角形: 上の 2 つの角を丸める 845">
                <a:extLst>
                  <a:ext uri="{FF2B5EF4-FFF2-40B4-BE49-F238E27FC236}">
                    <a16:creationId xmlns:a16="http://schemas.microsoft.com/office/drawing/2014/main" id="{E661B2BB-DB2F-AC8F-863E-1A673C4196A1}"/>
                  </a:ext>
                </a:extLst>
              </p:cNvPr>
              <p:cNvSpPr/>
              <p:nvPr/>
            </p:nvSpPr>
            <p:spPr>
              <a:xfrm rot="13500000">
                <a:off x="7964500" y="3379638"/>
                <a:ext cx="24630" cy="37903"/>
              </a:xfrm>
              <a:prstGeom prst="round2SameRect">
                <a:avLst>
                  <a:gd name="adj1" fmla="val 32637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7" name="四角形: 上の 2 つの角を丸める 846">
                <a:extLst>
                  <a:ext uri="{FF2B5EF4-FFF2-40B4-BE49-F238E27FC236}">
                    <a16:creationId xmlns:a16="http://schemas.microsoft.com/office/drawing/2014/main" id="{4E11335A-5E0D-A438-74F1-40671D1CBAC1}"/>
                  </a:ext>
                </a:extLst>
              </p:cNvPr>
              <p:cNvSpPr/>
              <p:nvPr/>
            </p:nvSpPr>
            <p:spPr>
              <a:xfrm rot="13500000">
                <a:off x="7925983" y="3337252"/>
                <a:ext cx="24769" cy="43411"/>
              </a:xfrm>
              <a:prstGeom prst="round2SameRect">
                <a:avLst>
                  <a:gd name="adj1" fmla="val 38393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8" name="四角形: 上の 2 つの角を丸める 847">
                <a:extLst>
                  <a:ext uri="{FF2B5EF4-FFF2-40B4-BE49-F238E27FC236}">
                    <a16:creationId xmlns:a16="http://schemas.microsoft.com/office/drawing/2014/main" id="{9CAAD441-6C56-9FED-9967-D62392D43847}"/>
                  </a:ext>
                </a:extLst>
              </p:cNvPr>
              <p:cNvSpPr/>
              <p:nvPr/>
            </p:nvSpPr>
            <p:spPr>
              <a:xfrm rot="13500000">
                <a:off x="7904997" y="3328218"/>
                <a:ext cx="22996" cy="28713"/>
              </a:xfrm>
              <a:prstGeom prst="round2SameRect">
                <a:avLst>
                  <a:gd name="adj1" fmla="val 39278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9" name="四角形: 上の 2 つの角を丸める 848">
                <a:extLst>
                  <a:ext uri="{FF2B5EF4-FFF2-40B4-BE49-F238E27FC236}">
                    <a16:creationId xmlns:a16="http://schemas.microsoft.com/office/drawing/2014/main" id="{FF7036D3-2FB5-E260-9303-D3550C758217}"/>
                  </a:ext>
                </a:extLst>
              </p:cNvPr>
              <p:cNvSpPr/>
              <p:nvPr/>
            </p:nvSpPr>
            <p:spPr>
              <a:xfrm rot="2700000">
                <a:off x="8036513" y="3238631"/>
                <a:ext cx="60403" cy="22364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0" name="四角形: 上の 2 つの角を丸める 849">
                <a:extLst>
                  <a:ext uri="{FF2B5EF4-FFF2-40B4-BE49-F238E27FC236}">
                    <a16:creationId xmlns:a16="http://schemas.microsoft.com/office/drawing/2014/main" id="{620323DA-24CB-0CB3-6E38-193A980F28CC}"/>
                  </a:ext>
                </a:extLst>
              </p:cNvPr>
              <p:cNvSpPr/>
              <p:nvPr/>
            </p:nvSpPr>
            <p:spPr>
              <a:xfrm rot="18900000">
                <a:off x="7879712" y="3241499"/>
                <a:ext cx="60403" cy="22364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51" name="グループ化 850">
              <a:extLst>
                <a:ext uri="{FF2B5EF4-FFF2-40B4-BE49-F238E27FC236}">
                  <a16:creationId xmlns:a16="http://schemas.microsoft.com/office/drawing/2014/main" id="{13981D60-8977-1FC6-52E6-0238E47AC747}"/>
                </a:ext>
              </a:extLst>
            </p:cNvPr>
            <p:cNvGrpSpPr/>
            <p:nvPr/>
          </p:nvGrpSpPr>
          <p:grpSpPr>
            <a:xfrm rot="4500000">
              <a:off x="7359897" y="1953230"/>
              <a:ext cx="511662" cy="448624"/>
              <a:chOff x="7830602" y="3040956"/>
              <a:chExt cx="447858" cy="392679"/>
            </a:xfrm>
          </p:grpSpPr>
          <p:sp>
            <p:nvSpPr>
              <p:cNvPr id="852" name="台形 851">
                <a:extLst>
                  <a:ext uri="{FF2B5EF4-FFF2-40B4-BE49-F238E27FC236}">
                    <a16:creationId xmlns:a16="http://schemas.microsoft.com/office/drawing/2014/main" id="{4D85FD15-C8D3-16EE-E132-EF849251EA6A}"/>
                  </a:ext>
                </a:extLst>
              </p:cNvPr>
              <p:cNvSpPr/>
              <p:nvPr/>
            </p:nvSpPr>
            <p:spPr>
              <a:xfrm rot="13500000">
                <a:off x="8093942" y="3038471"/>
                <a:ext cx="50742" cy="318295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3" name="台形 852">
                <a:extLst>
                  <a:ext uri="{FF2B5EF4-FFF2-40B4-BE49-F238E27FC236}">
                    <a16:creationId xmlns:a16="http://schemas.microsoft.com/office/drawing/2014/main" id="{0AEFBB4C-8C96-11B2-0140-30814D0A685A}"/>
                  </a:ext>
                </a:extLst>
              </p:cNvPr>
              <p:cNvSpPr/>
              <p:nvPr/>
            </p:nvSpPr>
            <p:spPr>
              <a:xfrm rot="8100000" flipH="1">
                <a:off x="7830602" y="3040956"/>
                <a:ext cx="50742" cy="315384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4" name="四角形: 上の 2 つの角を丸める 853">
                <a:extLst>
                  <a:ext uri="{FF2B5EF4-FFF2-40B4-BE49-F238E27FC236}">
                    <a16:creationId xmlns:a16="http://schemas.microsoft.com/office/drawing/2014/main" id="{F1054E6D-C741-8C76-DAA1-26630EDC4F74}"/>
                  </a:ext>
                </a:extLst>
              </p:cNvPr>
              <p:cNvSpPr/>
              <p:nvPr/>
            </p:nvSpPr>
            <p:spPr>
              <a:xfrm rot="2700000">
                <a:off x="7949951" y="3230445"/>
                <a:ext cx="115688" cy="156641"/>
              </a:xfrm>
              <a:prstGeom prst="round2SameRect">
                <a:avLst>
                  <a:gd name="adj1" fmla="val 43113"/>
                  <a:gd name="adj2" fmla="val 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5" name="フリーフォーム: 図形 854">
                <a:extLst>
                  <a:ext uri="{FF2B5EF4-FFF2-40B4-BE49-F238E27FC236}">
                    <a16:creationId xmlns:a16="http://schemas.microsoft.com/office/drawing/2014/main" id="{60461697-40FF-7FB3-1EA9-3D55E424CCEB}"/>
                  </a:ext>
                </a:extLst>
              </p:cNvPr>
              <p:cNvSpPr/>
              <p:nvPr/>
            </p:nvSpPr>
            <p:spPr>
              <a:xfrm rot="18900000">
                <a:off x="7926120" y="3227276"/>
                <a:ext cx="115688" cy="206359"/>
              </a:xfrm>
              <a:custGeom>
                <a:avLst/>
                <a:gdLst>
                  <a:gd name="connsiteX0" fmla="*/ 805592 w 922020"/>
                  <a:gd name="connsiteY0" fmla="*/ 116428 h 1644650"/>
                  <a:gd name="connsiteX1" fmla="*/ 922020 w 922020"/>
                  <a:gd name="connsiteY1" fmla="*/ 397510 h 1644650"/>
                  <a:gd name="connsiteX2" fmla="*/ 922020 w 922020"/>
                  <a:gd name="connsiteY2" fmla="*/ 981710 h 1644650"/>
                  <a:gd name="connsiteX3" fmla="*/ 922017 w 922020"/>
                  <a:gd name="connsiteY3" fmla="*/ 981710 h 1644650"/>
                  <a:gd name="connsiteX4" fmla="*/ 922017 w 922020"/>
                  <a:gd name="connsiteY4" fmla="*/ 1400811 h 1644650"/>
                  <a:gd name="connsiteX5" fmla="*/ 815337 w 922020"/>
                  <a:gd name="connsiteY5" fmla="*/ 1507491 h 1644650"/>
                  <a:gd name="connsiteX6" fmla="*/ 708657 w 922020"/>
                  <a:gd name="connsiteY6" fmla="*/ 1400811 h 1644650"/>
                  <a:gd name="connsiteX7" fmla="*/ 708657 w 922020"/>
                  <a:gd name="connsiteY7" fmla="*/ 981710 h 1644650"/>
                  <a:gd name="connsiteX8" fmla="*/ 676906 w 922020"/>
                  <a:gd name="connsiteY8" fmla="*/ 981710 h 1644650"/>
                  <a:gd name="connsiteX9" fmla="*/ 676906 w 922020"/>
                  <a:gd name="connsiteY9" fmla="*/ 1537970 h 1644650"/>
                  <a:gd name="connsiteX10" fmla="*/ 570226 w 922020"/>
                  <a:gd name="connsiteY10" fmla="*/ 1644650 h 1644650"/>
                  <a:gd name="connsiteX11" fmla="*/ 463546 w 922020"/>
                  <a:gd name="connsiteY11" fmla="*/ 1537970 h 1644650"/>
                  <a:gd name="connsiteX12" fmla="*/ 463547 w 922020"/>
                  <a:gd name="connsiteY12" fmla="*/ 981710 h 1644650"/>
                  <a:gd name="connsiteX13" fmla="*/ 431796 w 922020"/>
                  <a:gd name="connsiteY13" fmla="*/ 981710 h 1644650"/>
                  <a:gd name="connsiteX14" fmla="*/ 431796 w 922020"/>
                  <a:gd name="connsiteY14" fmla="*/ 1496695 h 1644650"/>
                  <a:gd name="connsiteX15" fmla="*/ 325116 w 922020"/>
                  <a:gd name="connsiteY15" fmla="*/ 1603375 h 1644650"/>
                  <a:gd name="connsiteX16" fmla="*/ 218436 w 922020"/>
                  <a:gd name="connsiteY16" fmla="*/ 1496695 h 1644650"/>
                  <a:gd name="connsiteX17" fmla="*/ 218437 w 922020"/>
                  <a:gd name="connsiteY17" fmla="*/ 981710 h 1644650"/>
                  <a:gd name="connsiteX18" fmla="*/ 186686 w 922020"/>
                  <a:gd name="connsiteY18" fmla="*/ 981710 h 1644650"/>
                  <a:gd name="connsiteX19" fmla="*/ 186686 w 922020"/>
                  <a:gd name="connsiteY19" fmla="*/ 1398908 h 1644650"/>
                  <a:gd name="connsiteX20" fmla="*/ 93343 w 922020"/>
                  <a:gd name="connsiteY20" fmla="*/ 1492251 h 1644650"/>
                  <a:gd name="connsiteX21" fmla="*/ 0 w 922020"/>
                  <a:gd name="connsiteY21" fmla="*/ 1398908 h 1644650"/>
                  <a:gd name="connsiteX22" fmla="*/ 0 w 922020"/>
                  <a:gd name="connsiteY22" fmla="*/ 981710 h 1644650"/>
                  <a:gd name="connsiteX23" fmla="*/ 0 w 922020"/>
                  <a:gd name="connsiteY23" fmla="*/ 981710 h 1644650"/>
                  <a:gd name="connsiteX24" fmla="*/ 0 w 922020"/>
                  <a:gd name="connsiteY24" fmla="*/ 397510 h 1644650"/>
                  <a:gd name="connsiteX25" fmla="*/ 397510 w 922020"/>
                  <a:gd name="connsiteY25" fmla="*/ 0 h 1644650"/>
                  <a:gd name="connsiteX26" fmla="*/ 524510 w 922020"/>
                  <a:gd name="connsiteY26" fmla="*/ 0 h 1644650"/>
                  <a:gd name="connsiteX27" fmla="*/ 805592 w 922020"/>
                  <a:gd name="connsiteY27" fmla="*/ 116428 h 1644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22020" h="1644650">
                    <a:moveTo>
                      <a:pt x="805592" y="116428"/>
                    </a:moveTo>
                    <a:cubicBezTo>
                      <a:pt x="877527" y="188363"/>
                      <a:pt x="922020" y="287741"/>
                      <a:pt x="922020" y="397510"/>
                    </a:cubicBezTo>
                    <a:lnTo>
                      <a:pt x="922020" y="981710"/>
                    </a:lnTo>
                    <a:lnTo>
                      <a:pt x="922017" y="981710"/>
                    </a:lnTo>
                    <a:lnTo>
                      <a:pt x="922017" y="1400811"/>
                    </a:lnTo>
                    <a:cubicBezTo>
                      <a:pt x="922017" y="1459728"/>
                      <a:pt x="874255" y="1507491"/>
                      <a:pt x="815337" y="1507491"/>
                    </a:cubicBezTo>
                    <a:cubicBezTo>
                      <a:pt x="756419" y="1507491"/>
                      <a:pt x="708657" y="1459729"/>
                      <a:pt x="708657" y="1400811"/>
                    </a:cubicBezTo>
                    <a:lnTo>
                      <a:pt x="708657" y="981710"/>
                    </a:lnTo>
                    <a:lnTo>
                      <a:pt x="676906" y="981710"/>
                    </a:lnTo>
                    <a:lnTo>
                      <a:pt x="676906" y="1537970"/>
                    </a:lnTo>
                    <a:cubicBezTo>
                      <a:pt x="676906" y="1596888"/>
                      <a:pt x="629144" y="1644650"/>
                      <a:pt x="570226" y="1644650"/>
                    </a:cubicBezTo>
                    <a:cubicBezTo>
                      <a:pt x="511308" y="1644650"/>
                      <a:pt x="463546" y="1596888"/>
                      <a:pt x="463546" y="1537970"/>
                    </a:cubicBezTo>
                    <a:lnTo>
                      <a:pt x="463547" y="981710"/>
                    </a:lnTo>
                    <a:lnTo>
                      <a:pt x="431796" y="981710"/>
                    </a:lnTo>
                    <a:lnTo>
                      <a:pt x="431796" y="1496695"/>
                    </a:lnTo>
                    <a:cubicBezTo>
                      <a:pt x="431796" y="1555613"/>
                      <a:pt x="384034" y="1603375"/>
                      <a:pt x="325116" y="1603375"/>
                    </a:cubicBezTo>
                    <a:cubicBezTo>
                      <a:pt x="266198" y="1603375"/>
                      <a:pt x="218436" y="1555613"/>
                      <a:pt x="218436" y="1496695"/>
                    </a:cubicBezTo>
                    <a:lnTo>
                      <a:pt x="218437" y="981710"/>
                    </a:lnTo>
                    <a:lnTo>
                      <a:pt x="186686" y="981710"/>
                    </a:lnTo>
                    <a:lnTo>
                      <a:pt x="186686" y="1398908"/>
                    </a:lnTo>
                    <a:cubicBezTo>
                      <a:pt x="186686" y="1450460"/>
                      <a:pt x="144895" y="1492251"/>
                      <a:pt x="93343" y="1492251"/>
                    </a:cubicBezTo>
                    <a:cubicBezTo>
                      <a:pt x="41791" y="1492251"/>
                      <a:pt x="0" y="1450460"/>
                      <a:pt x="0" y="1398908"/>
                    </a:cubicBezTo>
                    <a:lnTo>
                      <a:pt x="0" y="981710"/>
                    </a:lnTo>
                    <a:lnTo>
                      <a:pt x="0" y="981710"/>
                    </a:lnTo>
                    <a:lnTo>
                      <a:pt x="0" y="397510"/>
                    </a:lnTo>
                    <a:cubicBezTo>
                      <a:pt x="0" y="177971"/>
                      <a:pt x="177971" y="0"/>
                      <a:pt x="397510" y="0"/>
                    </a:cubicBezTo>
                    <a:lnTo>
                      <a:pt x="524510" y="0"/>
                    </a:lnTo>
                    <a:cubicBezTo>
                      <a:pt x="634280" y="0"/>
                      <a:pt x="733657" y="44493"/>
                      <a:pt x="805592" y="11642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6" name="四角形: 上の 2 つの角を丸める 855">
                <a:extLst>
                  <a:ext uri="{FF2B5EF4-FFF2-40B4-BE49-F238E27FC236}">
                    <a16:creationId xmlns:a16="http://schemas.microsoft.com/office/drawing/2014/main" id="{68BFC02B-4FCD-A838-A4D6-136A2792CAA3}"/>
                  </a:ext>
                </a:extLst>
              </p:cNvPr>
              <p:cNvSpPr/>
              <p:nvPr/>
            </p:nvSpPr>
            <p:spPr>
              <a:xfrm rot="13500000">
                <a:off x="7946784" y="3355331"/>
                <a:ext cx="23855" cy="45649"/>
              </a:xfrm>
              <a:prstGeom prst="round2SameRect">
                <a:avLst>
                  <a:gd name="adj1" fmla="val 33163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b="1" dirty="0"/>
              </a:p>
            </p:txBody>
          </p:sp>
          <p:sp>
            <p:nvSpPr>
              <p:cNvPr id="857" name="四角形: 上の 2 つの角を丸める 856">
                <a:extLst>
                  <a:ext uri="{FF2B5EF4-FFF2-40B4-BE49-F238E27FC236}">
                    <a16:creationId xmlns:a16="http://schemas.microsoft.com/office/drawing/2014/main" id="{00547DB0-E862-A717-DC16-87342BC51934}"/>
                  </a:ext>
                </a:extLst>
              </p:cNvPr>
              <p:cNvSpPr/>
              <p:nvPr/>
            </p:nvSpPr>
            <p:spPr>
              <a:xfrm rot="13500000">
                <a:off x="7964500" y="3379638"/>
                <a:ext cx="24630" cy="37903"/>
              </a:xfrm>
              <a:prstGeom prst="round2SameRect">
                <a:avLst>
                  <a:gd name="adj1" fmla="val 32637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8" name="四角形: 上の 2 つの角を丸める 857">
                <a:extLst>
                  <a:ext uri="{FF2B5EF4-FFF2-40B4-BE49-F238E27FC236}">
                    <a16:creationId xmlns:a16="http://schemas.microsoft.com/office/drawing/2014/main" id="{C367A209-9DA3-37B1-0ADB-5F3AED9134B0}"/>
                  </a:ext>
                </a:extLst>
              </p:cNvPr>
              <p:cNvSpPr/>
              <p:nvPr/>
            </p:nvSpPr>
            <p:spPr>
              <a:xfrm rot="13500000">
                <a:off x="7925983" y="3337252"/>
                <a:ext cx="24769" cy="43411"/>
              </a:xfrm>
              <a:prstGeom prst="round2SameRect">
                <a:avLst>
                  <a:gd name="adj1" fmla="val 38393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9" name="四角形: 上の 2 つの角を丸める 858">
                <a:extLst>
                  <a:ext uri="{FF2B5EF4-FFF2-40B4-BE49-F238E27FC236}">
                    <a16:creationId xmlns:a16="http://schemas.microsoft.com/office/drawing/2014/main" id="{F87D4891-35A9-4DE6-669D-0B73171ECD3D}"/>
                  </a:ext>
                </a:extLst>
              </p:cNvPr>
              <p:cNvSpPr/>
              <p:nvPr/>
            </p:nvSpPr>
            <p:spPr>
              <a:xfrm rot="13500000">
                <a:off x="7904997" y="3328218"/>
                <a:ext cx="22996" cy="28713"/>
              </a:xfrm>
              <a:prstGeom prst="round2SameRect">
                <a:avLst>
                  <a:gd name="adj1" fmla="val 39278"/>
                  <a:gd name="adj2" fmla="val 5000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0" name="四角形: 上の 2 つの角を丸める 859">
                <a:extLst>
                  <a:ext uri="{FF2B5EF4-FFF2-40B4-BE49-F238E27FC236}">
                    <a16:creationId xmlns:a16="http://schemas.microsoft.com/office/drawing/2014/main" id="{630041DB-A6F6-FF2B-DF7F-CDCE5F7B7387}"/>
                  </a:ext>
                </a:extLst>
              </p:cNvPr>
              <p:cNvSpPr/>
              <p:nvPr/>
            </p:nvSpPr>
            <p:spPr>
              <a:xfrm rot="2700000">
                <a:off x="8036513" y="3238631"/>
                <a:ext cx="60403" cy="22364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1" name="四角形: 上の 2 つの角を丸める 860">
                <a:extLst>
                  <a:ext uri="{FF2B5EF4-FFF2-40B4-BE49-F238E27FC236}">
                    <a16:creationId xmlns:a16="http://schemas.microsoft.com/office/drawing/2014/main" id="{04AB795B-F331-0D0D-9ABB-EB995EE8C407}"/>
                  </a:ext>
                </a:extLst>
              </p:cNvPr>
              <p:cNvSpPr/>
              <p:nvPr/>
            </p:nvSpPr>
            <p:spPr>
              <a:xfrm rot="18900000">
                <a:off x="7879712" y="3241499"/>
                <a:ext cx="60403" cy="22364"/>
              </a:xfrm>
              <a:prstGeom prst="round2SameRect">
                <a:avLst>
                  <a:gd name="adj1" fmla="val 50000"/>
                  <a:gd name="adj2" fmla="val 25723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16" name="フリーフォーム: 図形 815">
              <a:extLst>
                <a:ext uri="{FF2B5EF4-FFF2-40B4-BE49-F238E27FC236}">
                  <a16:creationId xmlns:a16="http://schemas.microsoft.com/office/drawing/2014/main" id="{2CA337B4-6EF1-7840-9E5E-7E1C7575E6B3}"/>
                </a:ext>
              </a:extLst>
            </p:cNvPr>
            <p:cNvSpPr/>
            <p:nvPr/>
          </p:nvSpPr>
          <p:spPr>
            <a:xfrm>
              <a:off x="8176645" y="1154394"/>
              <a:ext cx="978817" cy="473763"/>
            </a:xfrm>
            <a:custGeom>
              <a:avLst/>
              <a:gdLst>
                <a:gd name="connsiteX0" fmla="*/ 3808038 w 4232910"/>
                <a:gd name="connsiteY0" fmla="*/ 0 h 2048798"/>
                <a:gd name="connsiteX1" fmla="*/ 3902710 w 4232910"/>
                <a:gd name="connsiteY1" fmla="*/ 82838 h 2048798"/>
                <a:gd name="connsiteX2" fmla="*/ 3890010 w 4232910"/>
                <a:gd name="connsiteY2" fmla="*/ 159038 h 2048798"/>
                <a:gd name="connsiteX3" fmla="*/ 3953510 w 4232910"/>
                <a:gd name="connsiteY3" fmla="*/ 178088 h 2048798"/>
                <a:gd name="connsiteX4" fmla="*/ 3959860 w 4232910"/>
                <a:gd name="connsiteY4" fmla="*/ 292388 h 2048798"/>
                <a:gd name="connsiteX5" fmla="*/ 3896360 w 4232910"/>
                <a:gd name="connsiteY5" fmla="*/ 355888 h 2048798"/>
                <a:gd name="connsiteX6" fmla="*/ 3966210 w 4232910"/>
                <a:gd name="connsiteY6" fmla="*/ 393988 h 2048798"/>
                <a:gd name="connsiteX7" fmla="*/ 4010660 w 4232910"/>
                <a:gd name="connsiteY7" fmla="*/ 635288 h 2048798"/>
                <a:gd name="connsiteX8" fmla="*/ 4118610 w 4232910"/>
                <a:gd name="connsiteY8" fmla="*/ 698788 h 2048798"/>
                <a:gd name="connsiteX9" fmla="*/ 4112260 w 4232910"/>
                <a:gd name="connsiteY9" fmla="*/ 882938 h 2048798"/>
                <a:gd name="connsiteX10" fmla="*/ 4220210 w 4232910"/>
                <a:gd name="connsiteY10" fmla="*/ 946438 h 2048798"/>
                <a:gd name="connsiteX11" fmla="*/ 4182110 w 4232910"/>
                <a:gd name="connsiteY11" fmla="*/ 1092488 h 2048798"/>
                <a:gd name="connsiteX12" fmla="*/ 4232910 w 4232910"/>
                <a:gd name="connsiteY12" fmla="*/ 1124238 h 2048798"/>
                <a:gd name="connsiteX13" fmla="*/ 4220210 w 4232910"/>
                <a:gd name="connsiteY13" fmla="*/ 1251238 h 2048798"/>
                <a:gd name="connsiteX14" fmla="*/ 4086860 w 4232910"/>
                <a:gd name="connsiteY14" fmla="*/ 1371888 h 2048798"/>
                <a:gd name="connsiteX15" fmla="*/ 3997960 w 4232910"/>
                <a:gd name="connsiteY15" fmla="*/ 1422688 h 2048798"/>
                <a:gd name="connsiteX16" fmla="*/ 3902936 w 4232910"/>
                <a:gd name="connsiteY16" fmla="*/ 1397348 h 2048798"/>
                <a:gd name="connsiteX17" fmla="*/ 3855720 w 4232910"/>
                <a:gd name="connsiteY17" fmla="*/ 1355378 h 2048798"/>
                <a:gd name="connsiteX18" fmla="*/ 3779520 w 4232910"/>
                <a:gd name="connsiteY18" fmla="*/ 1408718 h 2048798"/>
                <a:gd name="connsiteX19" fmla="*/ 3649980 w 4232910"/>
                <a:gd name="connsiteY19" fmla="*/ 1454438 h 2048798"/>
                <a:gd name="connsiteX20" fmla="*/ 3619500 w 4232910"/>
                <a:gd name="connsiteY20" fmla="*/ 1530638 h 2048798"/>
                <a:gd name="connsiteX21" fmla="*/ 3482340 w 4232910"/>
                <a:gd name="connsiteY21" fmla="*/ 1553498 h 2048798"/>
                <a:gd name="connsiteX22" fmla="*/ 3444240 w 4232910"/>
                <a:gd name="connsiteY22" fmla="*/ 1507778 h 2048798"/>
                <a:gd name="connsiteX23" fmla="*/ 3375660 w 4232910"/>
                <a:gd name="connsiteY23" fmla="*/ 1553498 h 2048798"/>
                <a:gd name="connsiteX24" fmla="*/ 3253740 w 4232910"/>
                <a:gd name="connsiteY24" fmla="*/ 1576358 h 2048798"/>
                <a:gd name="connsiteX25" fmla="*/ 3177540 w 4232910"/>
                <a:gd name="connsiteY25" fmla="*/ 1652558 h 2048798"/>
                <a:gd name="connsiteX26" fmla="*/ 3124200 w 4232910"/>
                <a:gd name="connsiteY26" fmla="*/ 1515398 h 2048798"/>
                <a:gd name="connsiteX27" fmla="*/ 3162300 w 4232910"/>
                <a:gd name="connsiteY27" fmla="*/ 1408718 h 2048798"/>
                <a:gd name="connsiteX28" fmla="*/ 3078480 w 4232910"/>
                <a:gd name="connsiteY28" fmla="*/ 1393478 h 2048798"/>
                <a:gd name="connsiteX29" fmla="*/ 3086100 w 4232910"/>
                <a:gd name="connsiteY29" fmla="*/ 1309658 h 2048798"/>
                <a:gd name="connsiteX30" fmla="*/ 3086100 w 4232910"/>
                <a:gd name="connsiteY30" fmla="*/ 1248698 h 2048798"/>
                <a:gd name="connsiteX31" fmla="*/ 3040380 w 4232910"/>
                <a:gd name="connsiteY31" fmla="*/ 1225838 h 2048798"/>
                <a:gd name="connsiteX32" fmla="*/ 2933700 w 4232910"/>
                <a:gd name="connsiteY32" fmla="*/ 1142018 h 2048798"/>
                <a:gd name="connsiteX33" fmla="*/ 2842260 w 4232910"/>
                <a:gd name="connsiteY33" fmla="*/ 1157258 h 2048798"/>
                <a:gd name="connsiteX34" fmla="*/ 2758440 w 4232910"/>
                <a:gd name="connsiteY34" fmla="*/ 1157258 h 2048798"/>
                <a:gd name="connsiteX35" fmla="*/ 2651760 w 4232910"/>
                <a:gd name="connsiteY35" fmla="*/ 1119158 h 2048798"/>
                <a:gd name="connsiteX36" fmla="*/ 2697480 w 4232910"/>
                <a:gd name="connsiteY36" fmla="*/ 1020098 h 2048798"/>
                <a:gd name="connsiteX37" fmla="*/ 2667000 w 4232910"/>
                <a:gd name="connsiteY37" fmla="*/ 974378 h 2048798"/>
                <a:gd name="connsiteX38" fmla="*/ 2590800 w 4232910"/>
                <a:gd name="connsiteY38" fmla="*/ 981998 h 2048798"/>
                <a:gd name="connsiteX39" fmla="*/ 2446020 w 4232910"/>
                <a:gd name="connsiteY39" fmla="*/ 1058198 h 2048798"/>
                <a:gd name="connsiteX40" fmla="*/ 2438400 w 4232910"/>
                <a:gd name="connsiteY40" fmla="*/ 1134398 h 2048798"/>
                <a:gd name="connsiteX41" fmla="*/ 2354580 w 4232910"/>
                <a:gd name="connsiteY41" fmla="*/ 1134398 h 2048798"/>
                <a:gd name="connsiteX42" fmla="*/ 2346960 w 4232910"/>
                <a:gd name="connsiteY42" fmla="*/ 1187738 h 2048798"/>
                <a:gd name="connsiteX43" fmla="*/ 2240280 w 4232910"/>
                <a:gd name="connsiteY43" fmla="*/ 1202978 h 2048798"/>
                <a:gd name="connsiteX44" fmla="*/ 2240280 w 4232910"/>
                <a:gd name="connsiteY44" fmla="*/ 1263938 h 2048798"/>
                <a:gd name="connsiteX45" fmla="*/ 2194560 w 4232910"/>
                <a:gd name="connsiteY45" fmla="*/ 1340138 h 2048798"/>
                <a:gd name="connsiteX46" fmla="*/ 2118360 w 4232910"/>
                <a:gd name="connsiteY46" fmla="*/ 1347758 h 2048798"/>
                <a:gd name="connsiteX47" fmla="*/ 2034540 w 4232910"/>
                <a:gd name="connsiteY47" fmla="*/ 1172498 h 2048798"/>
                <a:gd name="connsiteX48" fmla="*/ 1783080 w 4232910"/>
                <a:gd name="connsiteY48" fmla="*/ 1073438 h 2048798"/>
                <a:gd name="connsiteX49" fmla="*/ 1684020 w 4232910"/>
                <a:gd name="connsiteY49" fmla="*/ 1081058 h 2048798"/>
                <a:gd name="connsiteX50" fmla="*/ 1470660 w 4232910"/>
                <a:gd name="connsiteY50" fmla="*/ 1012478 h 2048798"/>
                <a:gd name="connsiteX51" fmla="*/ 1417320 w 4232910"/>
                <a:gd name="connsiteY51" fmla="*/ 1020098 h 2048798"/>
                <a:gd name="connsiteX52" fmla="*/ 1356360 w 4232910"/>
                <a:gd name="connsiteY52" fmla="*/ 1142018 h 2048798"/>
                <a:gd name="connsiteX53" fmla="*/ 1325880 w 4232910"/>
                <a:gd name="connsiteY53" fmla="*/ 1286798 h 2048798"/>
                <a:gd name="connsiteX54" fmla="*/ 1303020 w 4232910"/>
                <a:gd name="connsiteY54" fmla="*/ 1370618 h 2048798"/>
                <a:gd name="connsiteX55" fmla="*/ 1188720 w 4232910"/>
                <a:gd name="connsiteY55" fmla="*/ 1393478 h 2048798"/>
                <a:gd name="connsiteX56" fmla="*/ 1158240 w 4232910"/>
                <a:gd name="connsiteY56" fmla="*/ 1454438 h 2048798"/>
                <a:gd name="connsiteX57" fmla="*/ 1219200 w 4232910"/>
                <a:gd name="connsiteY57" fmla="*/ 1576358 h 2048798"/>
                <a:gd name="connsiteX58" fmla="*/ 960120 w 4232910"/>
                <a:gd name="connsiteY58" fmla="*/ 1644938 h 2048798"/>
                <a:gd name="connsiteX59" fmla="*/ 822960 w 4232910"/>
                <a:gd name="connsiteY59" fmla="*/ 1599218 h 2048798"/>
                <a:gd name="connsiteX60" fmla="*/ 845820 w 4232910"/>
                <a:gd name="connsiteY60" fmla="*/ 1835438 h 2048798"/>
                <a:gd name="connsiteX61" fmla="*/ 754380 w 4232910"/>
                <a:gd name="connsiteY61" fmla="*/ 1904018 h 2048798"/>
                <a:gd name="connsiteX62" fmla="*/ 624840 w 4232910"/>
                <a:gd name="connsiteY62" fmla="*/ 1896398 h 2048798"/>
                <a:gd name="connsiteX63" fmla="*/ 571500 w 4232910"/>
                <a:gd name="connsiteY63" fmla="*/ 1934498 h 2048798"/>
                <a:gd name="connsiteX64" fmla="*/ 525780 w 4232910"/>
                <a:gd name="connsiteY64" fmla="*/ 1904018 h 2048798"/>
                <a:gd name="connsiteX65" fmla="*/ 480060 w 4232910"/>
                <a:gd name="connsiteY65" fmla="*/ 1919258 h 2048798"/>
                <a:gd name="connsiteX66" fmla="*/ 495300 w 4232910"/>
                <a:gd name="connsiteY66" fmla="*/ 2003078 h 2048798"/>
                <a:gd name="connsiteX67" fmla="*/ 419100 w 4232910"/>
                <a:gd name="connsiteY67" fmla="*/ 2048798 h 2048798"/>
                <a:gd name="connsiteX68" fmla="*/ 342900 w 4232910"/>
                <a:gd name="connsiteY68" fmla="*/ 2010698 h 2048798"/>
                <a:gd name="connsiteX69" fmla="*/ 281940 w 4232910"/>
                <a:gd name="connsiteY69" fmla="*/ 2033558 h 2048798"/>
                <a:gd name="connsiteX70" fmla="*/ 266700 w 4232910"/>
                <a:gd name="connsiteY70" fmla="*/ 2010698 h 2048798"/>
                <a:gd name="connsiteX71" fmla="*/ 0 w 4232910"/>
                <a:gd name="connsiteY71" fmla="*/ 2003078 h 2048798"/>
                <a:gd name="connsiteX72" fmla="*/ 53340 w 4232910"/>
                <a:gd name="connsiteY72" fmla="*/ 1743998 h 2048798"/>
                <a:gd name="connsiteX73" fmla="*/ 175260 w 4232910"/>
                <a:gd name="connsiteY73" fmla="*/ 1652558 h 2048798"/>
                <a:gd name="connsiteX74" fmla="*/ 137160 w 4232910"/>
                <a:gd name="connsiteY74" fmla="*/ 1507778 h 2048798"/>
                <a:gd name="connsiteX75" fmla="*/ 83820 w 4232910"/>
                <a:gd name="connsiteY75" fmla="*/ 1500158 h 2048798"/>
                <a:gd name="connsiteX76" fmla="*/ 121920 w 4232910"/>
                <a:gd name="connsiteY76" fmla="*/ 1439198 h 2048798"/>
                <a:gd name="connsiteX77" fmla="*/ 297180 w 4232910"/>
                <a:gd name="connsiteY77" fmla="*/ 1362998 h 2048798"/>
                <a:gd name="connsiteX78" fmla="*/ 525780 w 4232910"/>
                <a:gd name="connsiteY78" fmla="*/ 1279178 h 2048798"/>
                <a:gd name="connsiteX79" fmla="*/ 525780 w 4232910"/>
                <a:gd name="connsiteY79" fmla="*/ 959138 h 2048798"/>
                <a:gd name="connsiteX80" fmla="*/ 586740 w 4232910"/>
                <a:gd name="connsiteY80" fmla="*/ 882938 h 2048798"/>
                <a:gd name="connsiteX81" fmla="*/ 571500 w 4232910"/>
                <a:gd name="connsiteY81" fmla="*/ 844838 h 2048798"/>
                <a:gd name="connsiteX82" fmla="*/ 586740 w 4232910"/>
                <a:gd name="connsiteY82" fmla="*/ 783878 h 2048798"/>
                <a:gd name="connsiteX83" fmla="*/ 518160 w 4232910"/>
                <a:gd name="connsiteY83" fmla="*/ 677198 h 2048798"/>
                <a:gd name="connsiteX84" fmla="*/ 304800 w 4232910"/>
                <a:gd name="connsiteY84" fmla="*/ 517178 h 2048798"/>
                <a:gd name="connsiteX85" fmla="*/ 198120 w 4232910"/>
                <a:gd name="connsiteY85" fmla="*/ 288578 h 2048798"/>
                <a:gd name="connsiteX86" fmla="*/ 281940 w 4232910"/>
                <a:gd name="connsiteY86" fmla="*/ 227618 h 2048798"/>
                <a:gd name="connsiteX87" fmla="*/ 396240 w 4232910"/>
                <a:gd name="connsiteY87" fmla="*/ 227618 h 2048798"/>
                <a:gd name="connsiteX88" fmla="*/ 381000 w 4232910"/>
                <a:gd name="connsiteY88" fmla="*/ 387638 h 2048798"/>
                <a:gd name="connsiteX89" fmla="*/ 434340 w 4232910"/>
                <a:gd name="connsiteY89" fmla="*/ 440978 h 2048798"/>
                <a:gd name="connsiteX90" fmla="*/ 670560 w 4232910"/>
                <a:gd name="connsiteY90" fmla="*/ 562898 h 2048798"/>
                <a:gd name="connsiteX91" fmla="*/ 899160 w 4232910"/>
                <a:gd name="connsiteY91" fmla="*/ 570518 h 2048798"/>
                <a:gd name="connsiteX92" fmla="*/ 937260 w 4232910"/>
                <a:gd name="connsiteY92" fmla="*/ 448598 h 2048798"/>
                <a:gd name="connsiteX93" fmla="*/ 1082040 w 4232910"/>
                <a:gd name="connsiteY93" fmla="*/ 372398 h 2048798"/>
                <a:gd name="connsiteX94" fmla="*/ 1409700 w 4232910"/>
                <a:gd name="connsiteY94" fmla="*/ 280958 h 2048798"/>
                <a:gd name="connsiteX95" fmla="*/ 1623060 w 4232910"/>
                <a:gd name="connsiteY95" fmla="*/ 395258 h 2048798"/>
                <a:gd name="connsiteX96" fmla="*/ 1844040 w 4232910"/>
                <a:gd name="connsiteY96" fmla="*/ 410498 h 2048798"/>
                <a:gd name="connsiteX97" fmla="*/ 2186940 w 4232910"/>
                <a:gd name="connsiteY97" fmla="*/ 410498 h 2048798"/>
                <a:gd name="connsiteX98" fmla="*/ 2651760 w 4232910"/>
                <a:gd name="connsiteY98" fmla="*/ 334298 h 2048798"/>
                <a:gd name="connsiteX99" fmla="*/ 2689860 w 4232910"/>
                <a:gd name="connsiteY99" fmla="*/ 280958 h 2048798"/>
                <a:gd name="connsiteX100" fmla="*/ 2781300 w 4232910"/>
                <a:gd name="connsiteY100" fmla="*/ 341918 h 2048798"/>
                <a:gd name="connsiteX101" fmla="*/ 3139440 w 4232910"/>
                <a:gd name="connsiteY101" fmla="*/ 296198 h 2048798"/>
                <a:gd name="connsiteX102" fmla="*/ 3200400 w 4232910"/>
                <a:gd name="connsiteY102" fmla="*/ 219998 h 2048798"/>
                <a:gd name="connsiteX103" fmla="*/ 3284220 w 4232910"/>
                <a:gd name="connsiteY103" fmla="*/ 265718 h 2048798"/>
                <a:gd name="connsiteX104" fmla="*/ 3497580 w 4232910"/>
                <a:gd name="connsiteY104" fmla="*/ 204758 h 2048798"/>
                <a:gd name="connsiteX105" fmla="*/ 3566160 w 4232910"/>
                <a:gd name="connsiteY105" fmla="*/ 75218 h 2048798"/>
                <a:gd name="connsiteX106" fmla="*/ 3672840 w 4232910"/>
                <a:gd name="connsiteY106" fmla="*/ 67598 h 2048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</a:cxnLst>
              <a:rect l="l" t="t" r="r" b="b"/>
              <a:pathLst>
                <a:path w="4232910" h="2048798">
                  <a:moveTo>
                    <a:pt x="3808038" y="0"/>
                  </a:moveTo>
                  <a:lnTo>
                    <a:pt x="3902710" y="82838"/>
                  </a:lnTo>
                  <a:lnTo>
                    <a:pt x="3890010" y="159038"/>
                  </a:lnTo>
                  <a:lnTo>
                    <a:pt x="3953510" y="178088"/>
                  </a:lnTo>
                  <a:lnTo>
                    <a:pt x="3959860" y="292388"/>
                  </a:lnTo>
                  <a:lnTo>
                    <a:pt x="3896360" y="355888"/>
                  </a:lnTo>
                  <a:lnTo>
                    <a:pt x="3966210" y="393988"/>
                  </a:lnTo>
                  <a:lnTo>
                    <a:pt x="4010660" y="635288"/>
                  </a:lnTo>
                  <a:lnTo>
                    <a:pt x="4118610" y="698788"/>
                  </a:lnTo>
                  <a:lnTo>
                    <a:pt x="4112260" y="882938"/>
                  </a:lnTo>
                  <a:lnTo>
                    <a:pt x="4220210" y="946438"/>
                  </a:lnTo>
                  <a:lnTo>
                    <a:pt x="4182110" y="1092488"/>
                  </a:lnTo>
                  <a:lnTo>
                    <a:pt x="4232910" y="1124238"/>
                  </a:lnTo>
                  <a:lnTo>
                    <a:pt x="4220210" y="1251238"/>
                  </a:lnTo>
                  <a:lnTo>
                    <a:pt x="4086860" y="1371888"/>
                  </a:lnTo>
                  <a:lnTo>
                    <a:pt x="3997960" y="1422688"/>
                  </a:lnTo>
                  <a:lnTo>
                    <a:pt x="3902936" y="1397348"/>
                  </a:lnTo>
                  <a:lnTo>
                    <a:pt x="3855720" y="1355378"/>
                  </a:lnTo>
                  <a:lnTo>
                    <a:pt x="3779520" y="1408718"/>
                  </a:lnTo>
                  <a:lnTo>
                    <a:pt x="3649980" y="1454438"/>
                  </a:lnTo>
                  <a:lnTo>
                    <a:pt x="3619500" y="1530638"/>
                  </a:lnTo>
                  <a:lnTo>
                    <a:pt x="3482340" y="1553498"/>
                  </a:lnTo>
                  <a:lnTo>
                    <a:pt x="3444240" y="1507778"/>
                  </a:lnTo>
                  <a:lnTo>
                    <a:pt x="3375660" y="1553498"/>
                  </a:lnTo>
                  <a:lnTo>
                    <a:pt x="3253740" y="1576358"/>
                  </a:lnTo>
                  <a:lnTo>
                    <a:pt x="3177540" y="1652558"/>
                  </a:lnTo>
                  <a:lnTo>
                    <a:pt x="3124200" y="1515398"/>
                  </a:lnTo>
                  <a:lnTo>
                    <a:pt x="3162300" y="1408718"/>
                  </a:lnTo>
                  <a:lnTo>
                    <a:pt x="3078480" y="1393478"/>
                  </a:lnTo>
                  <a:lnTo>
                    <a:pt x="3086100" y="1309658"/>
                  </a:lnTo>
                  <a:lnTo>
                    <a:pt x="3086100" y="1248698"/>
                  </a:lnTo>
                  <a:lnTo>
                    <a:pt x="3040380" y="1225838"/>
                  </a:lnTo>
                  <a:lnTo>
                    <a:pt x="2933700" y="1142018"/>
                  </a:lnTo>
                  <a:lnTo>
                    <a:pt x="2842260" y="1157258"/>
                  </a:lnTo>
                  <a:lnTo>
                    <a:pt x="2758440" y="1157258"/>
                  </a:lnTo>
                  <a:lnTo>
                    <a:pt x="2651760" y="1119158"/>
                  </a:lnTo>
                  <a:lnTo>
                    <a:pt x="2697480" y="1020098"/>
                  </a:lnTo>
                  <a:lnTo>
                    <a:pt x="2667000" y="974378"/>
                  </a:lnTo>
                  <a:lnTo>
                    <a:pt x="2590800" y="981998"/>
                  </a:lnTo>
                  <a:lnTo>
                    <a:pt x="2446020" y="1058198"/>
                  </a:lnTo>
                  <a:lnTo>
                    <a:pt x="2438400" y="1134398"/>
                  </a:lnTo>
                  <a:lnTo>
                    <a:pt x="2354580" y="1134398"/>
                  </a:lnTo>
                  <a:lnTo>
                    <a:pt x="2346960" y="1187738"/>
                  </a:lnTo>
                  <a:lnTo>
                    <a:pt x="2240280" y="1202978"/>
                  </a:lnTo>
                  <a:lnTo>
                    <a:pt x="2240280" y="1263938"/>
                  </a:lnTo>
                  <a:lnTo>
                    <a:pt x="2194560" y="1340138"/>
                  </a:lnTo>
                  <a:lnTo>
                    <a:pt x="2118360" y="1347758"/>
                  </a:lnTo>
                  <a:lnTo>
                    <a:pt x="2034540" y="1172498"/>
                  </a:lnTo>
                  <a:lnTo>
                    <a:pt x="1783080" y="1073438"/>
                  </a:lnTo>
                  <a:lnTo>
                    <a:pt x="1684020" y="1081058"/>
                  </a:lnTo>
                  <a:lnTo>
                    <a:pt x="1470660" y="1012478"/>
                  </a:lnTo>
                  <a:lnTo>
                    <a:pt x="1417320" y="1020098"/>
                  </a:lnTo>
                  <a:lnTo>
                    <a:pt x="1356360" y="1142018"/>
                  </a:lnTo>
                  <a:lnTo>
                    <a:pt x="1325880" y="1286798"/>
                  </a:lnTo>
                  <a:lnTo>
                    <a:pt x="1303020" y="1370618"/>
                  </a:lnTo>
                  <a:lnTo>
                    <a:pt x="1188720" y="1393478"/>
                  </a:lnTo>
                  <a:lnTo>
                    <a:pt x="1158240" y="1454438"/>
                  </a:lnTo>
                  <a:lnTo>
                    <a:pt x="1219200" y="1576358"/>
                  </a:lnTo>
                  <a:lnTo>
                    <a:pt x="960120" y="1644938"/>
                  </a:lnTo>
                  <a:lnTo>
                    <a:pt x="822960" y="1599218"/>
                  </a:lnTo>
                  <a:lnTo>
                    <a:pt x="845820" y="1835438"/>
                  </a:lnTo>
                  <a:lnTo>
                    <a:pt x="754380" y="1904018"/>
                  </a:lnTo>
                  <a:lnTo>
                    <a:pt x="624840" y="1896398"/>
                  </a:lnTo>
                  <a:lnTo>
                    <a:pt x="571500" y="1934498"/>
                  </a:lnTo>
                  <a:lnTo>
                    <a:pt x="525780" y="1904018"/>
                  </a:lnTo>
                  <a:lnTo>
                    <a:pt x="480060" y="1919258"/>
                  </a:lnTo>
                  <a:lnTo>
                    <a:pt x="495300" y="2003078"/>
                  </a:lnTo>
                  <a:lnTo>
                    <a:pt x="419100" y="2048798"/>
                  </a:lnTo>
                  <a:lnTo>
                    <a:pt x="342900" y="2010698"/>
                  </a:lnTo>
                  <a:lnTo>
                    <a:pt x="281940" y="2033558"/>
                  </a:lnTo>
                  <a:lnTo>
                    <a:pt x="266700" y="2010698"/>
                  </a:lnTo>
                  <a:lnTo>
                    <a:pt x="0" y="2003078"/>
                  </a:lnTo>
                  <a:lnTo>
                    <a:pt x="53340" y="1743998"/>
                  </a:lnTo>
                  <a:lnTo>
                    <a:pt x="175260" y="1652558"/>
                  </a:lnTo>
                  <a:lnTo>
                    <a:pt x="137160" y="1507778"/>
                  </a:lnTo>
                  <a:lnTo>
                    <a:pt x="83820" y="1500158"/>
                  </a:lnTo>
                  <a:lnTo>
                    <a:pt x="121920" y="1439198"/>
                  </a:lnTo>
                  <a:lnTo>
                    <a:pt x="297180" y="1362998"/>
                  </a:lnTo>
                  <a:lnTo>
                    <a:pt x="525780" y="1279178"/>
                  </a:lnTo>
                  <a:lnTo>
                    <a:pt x="525780" y="959138"/>
                  </a:lnTo>
                  <a:lnTo>
                    <a:pt x="586740" y="882938"/>
                  </a:lnTo>
                  <a:lnTo>
                    <a:pt x="571500" y="844838"/>
                  </a:lnTo>
                  <a:lnTo>
                    <a:pt x="586740" y="783878"/>
                  </a:lnTo>
                  <a:lnTo>
                    <a:pt x="518160" y="677198"/>
                  </a:lnTo>
                  <a:lnTo>
                    <a:pt x="304800" y="517178"/>
                  </a:lnTo>
                  <a:lnTo>
                    <a:pt x="198120" y="288578"/>
                  </a:lnTo>
                  <a:lnTo>
                    <a:pt x="281940" y="227618"/>
                  </a:lnTo>
                  <a:lnTo>
                    <a:pt x="396240" y="227618"/>
                  </a:lnTo>
                  <a:lnTo>
                    <a:pt x="381000" y="387638"/>
                  </a:lnTo>
                  <a:lnTo>
                    <a:pt x="434340" y="440978"/>
                  </a:lnTo>
                  <a:lnTo>
                    <a:pt x="670560" y="562898"/>
                  </a:lnTo>
                  <a:lnTo>
                    <a:pt x="899160" y="570518"/>
                  </a:lnTo>
                  <a:lnTo>
                    <a:pt x="937260" y="448598"/>
                  </a:lnTo>
                  <a:lnTo>
                    <a:pt x="1082040" y="372398"/>
                  </a:lnTo>
                  <a:lnTo>
                    <a:pt x="1409700" y="280958"/>
                  </a:lnTo>
                  <a:lnTo>
                    <a:pt x="1623060" y="395258"/>
                  </a:lnTo>
                  <a:lnTo>
                    <a:pt x="1844040" y="410498"/>
                  </a:lnTo>
                  <a:lnTo>
                    <a:pt x="2186940" y="410498"/>
                  </a:lnTo>
                  <a:lnTo>
                    <a:pt x="2651760" y="334298"/>
                  </a:lnTo>
                  <a:lnTo>
                    <a:pt x="2689860" y="280958"/>
                  </a:lnTo>
                  <a:lnTo>
                    <a:pt x="2781300" y="341918"/>
                  </a:lnTo>
                  <a:lnTo>
                    <a:pt x="3139440" y="296198"/>
                  </a:lnTo>
                  <a:lnTo>
                    <a:pt x="3200400" y="219998"/>
                  </a:lnTo>
                  <a:lnTo>
                    <a:pt x="3284220" y="265718"/>
                  </a:lnTo>
                  <a:lnTo>
                    <a:pt x="3497580" y="204758"/>
                  </a:lnTo>
                  <a:lnTo>
                    <a:pt x="3566160" y="75218"/>
                  </a:lnTo>
                  <a:lnTo>
                    <a:pt x="3672840" y="67598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17" name="フリーフォーム: 図形 816">
              <a:extLst>
                <a:ext uri="{FF2B5EF4-FFF2-40B4-BE49-F238E27FC236}">
                  <a16:creationId xmlns:a16="http://schemas.microsoft.com/office/drawing/2014/main" id="{A4404A3B-0AAD-4F35-1F8D-B50E0FFF55CD}"/>
                </a:ext>
              </a:extLst>
            </p:cNvPr>
            <p:cNvSpPr/>
            <p:nvPr/>
          </p:nvSpPr>
          <p:spPr>
            <a:xfrm>
              <a:off x="6806484" y="1235076"/>
              <a:ext cx="986747" cy="729487"/>
            </a:xfrm>
            <a:custGeom>
              <a:avLst/>
              <a:gdLst>
                <a:gd name="connsiteX0" fmla="*/ 2506980 w 4267200"/>
                <a:gd name="connsiteY0" fmla="*/ 0 h 3154680"/>
                <a:gd name="connsiteX1" fmla="*/ 2560320 w 4267200"/>
                <a:gd name="connsiteY1" fmla="*/ 220980 h 3154680"/>
                <a:gd name="connsiteX2" fmla="*/ 2621280 w 4267200"/>
                <a:gd name="connsiteY2" fmla="*/ 259080 h 3154680"/>
                <a:gd name="connsiteX3" fmla="*/ 2644140 w 4267200"/>
                <a:gd name="connsiteY3" fmla="*/ 396240 h 3154680"/>
                <a:gd name="connsiteX4" fmla="*/ 2575560 w 4267200"/>
                <a:gd name="connsiteY4" fmla="*/ 426720 h 3154680"/>
                <a:gd name="connsiteX5" fmla="*/ 2583180 w 4267200"/>
                <a:gd name="connsiteY5" fmla="*/ 502920 h 3154680"/>
                <a:gd name="connsiteX6" fmla="*/ 2491740 w 4267200"/>
                <a:gd name="connsiteY6" fmla="*/ 617220 h 3154680"/>
                <a:gd name="connsiteX7" fmla="*/ 2522220 w 4267200"/>
                <a:gd name="connsiteY7" fmla="*/ 708660 h 3154680"/>
                <a:gd name="connsiteX8" fmla="*/ 2560320 w 4267200"/>
                <a:gd name="connsiteY8" fmla="*/ 861060 h 3154680"/>
                <a:gd name="connsiteX9" fmla="*/ 2621280 w 4267200"/>
                <a:gd name="connsiteY9" fmla="*/ 929640 h 3154680"/>
                <a:gd name="connsiteX10" fmla="*/ 2682240 w 4267200"/>
                <a:gd name="connsiteY10" fmla="*/ 929640 h 3154680"/>
                <a:gd name="connsiteX11" fmla="*/ 2712720 w 4267200"/>
                <a:gd name="connsiteY11" fmla="*/ 899160 h 3154680"/>
                <a:gd name="connsiteX12" fmla="*/ 2857500 w 4267200"/>
                <a:gd name="connsiteY12" fmla="*/ 899160 h 3154680"/>
                <a:gd name="connsiteX13" fmla="*/ 2857500 w 4267200"/>
                <a:gd name="connsiteY13" fmla="*/ 944880 h 3154680"/>
                <a:gd name="connsiteX14" fmla="*/ 2773680 w 4267200"/>
                <a:gd name="connsiteY14" fmla="*/ 1120140 h 3154680"/>
                <a:gd name="connsiteX15" fmla="*/ 2766060 w 4267200"/>
                <a:gd name="connsiteY15" fmla="*/ 1158240 h 3154680"/>
                <a:gd name="connsiteX16" fmla="*/ 2796540 w 4267200"/>
                <a:gd name="connsiteY16" fmla="*/ 1211580 h 3154680"/>
                <a:gd name="connsiteX17" fmla="*/ 2811780 w 4267200"/>
                <a:gd name="connsiteY17" fmla="*/ 1280160 h 3154680"/>
                <a:gd name="connsiteX18" fmla="*/ 2918460 w 4267200"/>
                <a:gd name="connsiteY18" fmla="*/ 1379220 h 3154680"/>
                <a:gd name="connsiteX19" fmla="*/ 3139440 w 4267200"/>
                <a:gd name="connsiteY19" fmla="*/ 1379220 h 3154680"/>
                <a:gd name="connsiteX20" fmla="*/ 3131820 w 4267200"/>
                <a:gd name="connsiteY20" fmla="*/ 1303020 h 3154680"/>
                <a:gd name="connsiteX21" fmla="*/ 3238500 w 4267200"/>
                <a:gd name="connsiteY21" fmla="*/ 1280160 h 3154680"/>
                <a:gd name="connsiteX22" fmla="*/ 3360420 w 4267200"/>
                <a:gd name="connsiteY22" fmla="*/ 1348740 h 3154680"/>
                <a:gd name="connsiteX23" fmla="*/ 3467100 w 4267200"/>
                <a:gd name="connsiteY23" fmla="*/ 1181100 h 3154680"/>
                <a:gd name="connsiteX24" fmla="*/ 3520440 w 4267200"/>
                <a:gd name="connsiteY24" fmla="*/ 1143000 h 3154680"/>
                <a:gd name="connsiteX25" fmla="*/ 3543300 w 4267200"/>
                <a:gd name="connsiteY25" fmla="*/ 1112520 h 3154680"/>
                <a:gd name="connsiteX26" fmla="*/ 3451860 w 4267200"/>
                <a:gd name="connsiteY26" fmla="*/ 990600 h 3154680"/>
                <a:gd name="connsiteX27" fmla="*/ 3482340 w 4267200"/>
                <a:gd name="connsiteY27" fmla="*/ 929640 h 3154680"/>
                <a:gd name="connsiteX28" fmla="*/ 3550920 w 4267200"/>
                <a:gd name="connsiteY28" fmla="*/ 845820 h 3154680"/>
                <a:gd name="connsiteX29" fmla="*/ 3581400 w 4267200"/>
                <a:gd name="connsiteY29" fmla="*/ 784860 h 3154680"/>
                <a:gd name="connsiteX30" fmla="*/ 3703320 w 4267200"/>
                <a:gd name="connsiteY30" fmla="*/ 784860 h 3154680"/>
                <a:gd name="connsiteX31" fmla="*/ 3710940 w 4267200"/>
                <a:gd name="connsiteY31" fmla="*/ 899160 h 3154680"/>
                <a:gd name="connsiteX32" fmla="*/ 3710940 w 4267200"/>
                <a:gd name="connsiteY32" fmla="*/ 1005840 h 3154680"/>
                <a:gd name="connsiteX33" fmla="*/ 3710940 w 4267200"/>
                <a:gd name="connsiteY33" fmla="*/ 1120140 h 3154680"/>
                <a:gd name="connsiteX34" fmla="*/ 3710940 w 4267200"/>
                <a:gd name="connsiteY34" fmla="*/ 1181100 h 3154680"/>
                <a:gd name="connsiteX35" fmla="*/ 3794760 w 4267200"/>
                <a:gd name="connsiteY35" fmla="*/ 1234440 h 3154680"/>
                <a:gd name="connsiteX36" fmla="*/ 3802380 w 4267200"/>
                <a:gd name="connsiteY36" fmla="*/ 1287780 h 3154680"/>
                <a:gd name="connsiteX37" fmla="*/ 3878580 w 4267200"/>
                <a:gd name="connsiteY37" fmla="*/ 1295400 h 3154680"/>
                <a:gd name="connsiteX38" fmla="*/ 3855720 w 4267200"/>
                <a:gd name="connsiteY38" fmla="*/ 1356360 h 3154680"/>
                <a:gd name="connsiteX39" fmla="*/ 3909060 w 4267200"/>
                <a:gd name="connsiteY39" fmla="*/ 1493520 h 3154680"/>
                <a:gd name="connsiteX40" fmla="*/ 3909060 w 4267200"/>
                <a:gd name="connsiteY40" fmla="*/ 1554480 h 3154680"/>
                <a:gd name="connsiteX41" fmla="*/ 3931920 w 4267200"/>
                <a:gd name="connsiteY41" fmla="*/ 1623060 h 3154680"/>
                <a:gd name="connsiteX42" fmla="*/ 3939540 w 4267200"/>
                <a:gd name="connsiteY42" fmla="*/ 1653540 h 3154680"/>
                <a:gd name="connsiteX43" fmla="*/ 4000500 w 4267200"/>
                <a:gd name="connsiteY43" fmla="*/ 1668780 h 3154680"/>
                <a:gd name="connsiteX44" fmla="*/ 4091940 w 4267200"/>
                <a:gd name="connsiteY44" fmla="*/ 1668780 h 3154680"/>
                <a:gd name="connsiteX45" fmla="*/ 4091940 w 4267200"/>
                <a:gd name="connsiteY45" fmla="*/ 1729740 h 3154680"/>
                <a:gd name="connsiteX46" fmla="*/ 4229100 w 4267200"/>
                <a:gd name="connsiteY46" fmla="*/ 1744980 h 3154680"/>
                <a:gd name="connsiteX47" fmla="*/ 4198620 w 4267200"/>
                <a:gd name="connsiteY47" fmla="*/ 1821180 h 3154680"/>
                <a:gd name="connsiteX48" fmla="*/ 4236720 w 4267200"/>
                <a:gd name="connsiteY48" fmla="*/ 1889760 h 3154680"/>
                <a:gd name="connsiteX49" fmla="*/ 4267200 w 4267200"/>
                <a:gd name="connsiteY49" fmla="*/ 2004060 h 3154680"/>
                <a:gd name="connsiteX50" fmla="*/ 4114800 w 4267200"/>
                <a:gd name="connsiteY50" fmla="*/ 2065020 h 3154680"/>
                <a:gd name="connsiteX51" fmla="*/ 4145280 w 4267200"/>
                <a:gd name="connsiteY51" fmla="*/ 2362200 h 3154680"/>
                <a:gd name="connsiteX52" fmla="*/ 4122420 w 4267200"/>
                <a:gd name="connsiteY52" fmla="*/ 2529840 h 3154680"/>
                <a:gd name="connsiteX53" fmla="*/ 4061460 w 4267200"/>
                <a:gd name="connsiteY53" fmla="*/ 2636520 h 3154680"/>
                <a:gd name="connsiteX54" fmla="*/ 3886200 w 4267200"/>
                <a:gd name="connsiteY54" fmla="*/ 2689860 h 3154680"/>
                <a:gd name="connsiteX55" fmla="*/ 3916680 w 4267200"/>
                <a:gd name="connsiteY55" fmla="*/ 2979420 h 3154680"/>
                <a:gd name="connsiteX56" fmla="*/ 3939540 w 4267200"/>
                <a:gd name="connsiteY56" fmla="*/ 3048000 h 3154680"/>
                <a:gd name="connsiteX57" fmla="*/ 3939540 w 4267200"/>
                <a:gd name="connsiteY57" fmla="*/ 3124200 h 3154680"/>
                <a:gd name="connsiteX58" fmla="*/ 3893820 w 4267200"/>
                <a:gd name="connsiteY58" fmla="*/ 3154680 h 3154680"/>
                <a:gd name="connsiteX59" fmla="*/ 3825240 w 4267200"/>
                <a:gd name="connsiteY59" fmla="*/ 3116580 h 3154680"/>
                <a:gd name="connsiteX60" fmla="*/ 3832860 w 4267200"/>
                <a:gd name="connsiteY60" fmla="*/ 3002280 h 3154680"/>
                <a:gd name="connsiteX61" fmla="*/ 3672840 w 4267200"/>
                <a:gd name="connsiteY61" fmla="*/ 2872740 h 3154680"/>
                <a:gd name="connsiteX62" fmla="*/ 3604260 w 4267200"/>
                <a:gd name="connsiteY62" fmla="*/ 2903220 h 3154680"/>
                <a:gd name="connsiteX63" fmla="*/ 3451860 w 4267200"/>
                <a:gd name="connsiteY63" fmla="*/ 2811780 h 3154680"/>
                <a:gd name="connsiteX64" fmla="*/ 3406140 w 4267200"/>
                <a:gd name="connsiteY64" fmla="*/ 2811780 h 3154680"/>
                <a:gd name="connsiteX65" fmla="*/ 3375660 w 4267200"/>
                <a:gd name="connsiteY65" fmla="*/ 2727960 h 3154680"/>
                <a:gd name="connsiteX66" fmla="*/ 3322320 w 4267200"/>
                <a:gd name="connsiteY66" fmla="*/ 2750820 h 3154680"/>
                <a:gd name="connsiteX67" fmla="*/ 3147060 w 4267200"/>
                <a:gd name="connsiteY67" fmla="*/ 2590800 h 3154680"/>
                <a:gd name="connsiteX68" fmla="*/ 3063240 w 4267200"/>
                <a:gd name="connsiteY68" fmla="*/ 2522220 h 3154680"/>
                <a:gd name="connsiteX69" fmla="*/ 2979708 w 4267200"/>
                <a:gd name="connsiteY69" fmla="*/ 2477668 h 3154680"/>
                <a:gd name="connsiteX70" fmla="*/ 2916556 w 4267200"/>
                <a:gd name="connsiteY70" fmla="*/ 2549844 h 3154680"/>
                <a:gd name="connsiteX71" fmla="*/ 2830830 w 4267200"/>
                <a:gd name="connsiteY71" fmla="*/ 2530792 h 3154680"/>
                <a:gd name="connsiteX72" fmla="*/ 2914792 w 4267200"/>
                <a:gd name="connsiteY72" fmla="*/ 2417628 h 3154680"/>
                <a:gd name="connsiteX73" fmla="*/ 2811780 w 4267200"/>
                <a:gd name="connsiteY73" fmla="*/ 2286000 h 3154680"/>
                <a:gd name="connsiteX74" fmla="*/ 2773680 w 4267200"/>
                <a:gd name="connsiteY74" fmla="*/ 2308860 h 3154680"/>
                <a:gd name="connsiteX75" fmla="*/ 2705100 w 4267200"/>
                <a:gd name="connsiteY75" fmla="*/ 2278380 h 3154680"/>
                <a:gd name="connsiteX76" fmla="*/ 2590800 w 4267200"/>
                <a:gd name="connsiteY76" fmla="*/ 2316480 h 3154680"/>
                <a:gd name="connsiteX77" fmla="*/ 2423160 w 4267200"/>
                <a:gd name="connsiteY77" fmla="*/ 2377440 h 3154680"/>
                <a:gd name="connsiteX78" fmla="*/ 2324100 w 4267200"/>
                <a:gd name="connsiteY78" fmla="*/ 2369820 h 3154680"/>
                <a:gd name="connsiteX79" fmla="*/ 2133600 w 4267200"/>
                <a:gd name="connsiteY79" fmla="*/ 2499360 h 3154680"/>
                <a:gd name="connsiteX80" fmla="*/ 1996440 w 4267200"/>
                <a:gd name="connsiteY80" fmla="*/ 2468880 h 3154680"/>
                <a:gd name="connsiteX81" fmla="*/ 1866900 w 4267200"/>
                <a:gd name="connsiteY81" fmla="*/ 2400300 h 3154680"/>
                <a:gd name="connsiteX82" fmla="*/ 1866900 w 4267200"/>
                <a:gd name="connsiteY82" fmla="*/ 2476500 h 3154680"/>
                <a:gd name="connsiteX83" fmla="*/ 1844040 w 4267200"/>
                <a:gd name="connsiteY83" fmla="*/ 2514600 h 3154680"/>
                <a:gd name="connsiteX84" fmla="*/ 1744980 w 4267200"/>
                <a:gd name="connsiteY84" fmla="*/ 2575560 h 3154680"/>
                <a:gd name="connsiteX85" fmla="*/ 1714500 w 4267200"/>
                <a:gd name="connsiteY85" fmla="*/ 2491740 h 3154680"/>
                <a:gd name="connsiteX86" fmla="*/ 1676400 w 4267200"/>
                <a:gd name="connsiteY86" fmla="*/ 2400300 h 3154680"/>
                <a:gd name="connsiteX87" fmla="*/ 1638300 w 4267200"/>
                <a:gd name="connsiteY87" fmla="*/ 2400300 h 3154680"/>
                <a:gd name="connsiteX88" fmla="*/ 1577340 w 4267200"/>
                <a:gd name="connsiteY88" fmla="*/ 2522220 h 3154680"/>
                <a:gd name="connsiteX89" fmla="*/ 1508760 w 4267200"/>
                <a:gd name="connsiteY89" fmla="*/ 2606040 h 3154680"/>
                <a:gd name="connsiteX90" fmla="*/ 1493520 w 4267200"/>
                <a:gd name="connsiteY90" fmla="*/ 2644140 h 3154680"/>
                <a:gd name="connsiteX91" fmla="*/ 1249680 w 4267200"/>
                <a:gd name="connsiteY91" fmla="*/ 2781300 h 3154680"/>
                <a:gd name="connsiteX92" fmla="*/ 1097280 w 4267200"/>
                <a:gd name="connsiteY92" fmla="*/ 2712720 h 3154680"/>
                <a:gd name="connsiteX93" fmla="*/ 1005840 w 4267200"/>
                <a:gd name="connsiteY93" fmla="*/ 2758440 h 3154680"/>
                <a:gd name="connsiteX94" fmla="*/ 944880 w 4267200"/>
                <a:gd name="connsiteY94" fmla="*/ 2682240 h 3154680"/>
                <a:gd name="connsiteX95" fmla="*/ 967740 w 4267200"/>
                <a:gd name="connsiteY95" fmla="*/ 2613660 h 3154680"/>
                <a:gd name="connsiteX96" fmla="*/ 906780 w 4267200"/>
                <a:gd name="connsiteY96" fmla="*/ 2537460 h 3154680"/>
                <a:gd name="connsiteX97" fmla="*/ 822960 w 4267200"/>
                <a:gd name="connsiteY97" fmla="*/ 2499360 h 3154680"/>
                <a:gd name="connsiteX98" fmla="*/ 746760 w 4267200"/>
                <a:gd name="connsiteY98" fmla="*/ 2407920 h 3154680"/>
                <a:gd name="connsiteX99" fmla="*/ 601980 w 4267200"/>
                <a:gd name="connsiteY99" fmla="*/ 2385060 h 3154680"/>
                <a:gd name="connsiteX100" fmla="*/ 525780 w 4267200"/>
                <a:gd name="connsiteY100" fmla="*/ 2324100 h 3154680"/>
                <a:gd name="connsiteX101" fmla="*/ 457200 w 4267200"/>
                <a:gd name="connsiteY101" fmla="*/ 2522220 h 3154680"/>
                <a:gd name="connsiteX102" fmla="*/ 403860 w 4267200"/>
                <a:gd name="connsiteY102" fmla="*/ 2598420 h 3154680"/>
                <a:gd name="connsiteX103" fmla="*/ 167640 w 4267200"/>
                <a:gd name="connsiteY103" fmla="*/ 2720340 h 3154680"/>
                <a:gd name="connsiteX104" fmla="*/ 144780 w 4267200"/>
                <a:gd name="connsiteY104" fmla="*/ 2613660 h 3154680"/>
                <a:gd name="connsiteX105" fmla="*/ 160020 w 4267200"/>
                <a:gd name="connsiteY105" fmla="*/ 2293620 h 3154680"/>
                <a:gd name="connsiteX106" fmla="*/ 53340 w 4267200"/>
                <a:gd name="connsiteY106" fmla="*/ 2209800 h 3154680"/>
                <a:gd name="connsiteX107" fmla="*/ 0 w 4267200"/>
                <a:gd name="connsiteY107" fmla="*/ 2080260 h 3154680"/>
                <a:gd name="connsiteX108" fmla="*/ 22860 w 4267200"/>
                <a:gd name="connsiteY108" fmla="*/ 2019300 h 3154680"/>
                <a:gd name="connsiteX109" fmla="*/ 91440 w 4267200"/>
                <a:gd name="connsiteY109" fmla="*/ 2004060 h 3154680"/>
                <a:gd name="connsiteX110" fmla="*/ 175260 w 4267200"/>
                <a:gd name="connsiteY110" fmla="*/ 1920240 h 3154680"/>
                <a:gd name="connsiteX111" fmla="*/ 220980 w 4267200"/>
                <a:gd name="connsiteY111" fmla="*/ 1859280 h 3154680"/>
                <a:gd name="connsiteX112" fmla="*/ 175260 w 4267200"/>
                <a:gd name="connsiteY112" fmla="*/ 1706880 h 3154680"/>
                <a:gd name="connsiteX113" fmla="*/ 182880 w 4267200"/>
                <a:gd name="connsiteY113" fmla="*/ 1645920 h 3154680"/>
                <a:gd name="connsiteX114" fmla="*/ 0 w 4267200"/>
                <a:gd name="connsiteY114" fmla="*/ 1470660 h 3154680"/>
                <a:gd name="connsiteX115" fmla="*/ 45720 w 4267200"/>
                <a:gd name="connsiteY115" fmla="*/ 1386840 h 3154680"/>
                <a:gd name="connsiteX116" fmla="*/ 137160 w 4267200"/>
                <a:gd name="connsiteY116" fmla="*/ 1181100 h 3154680"/>
                <a:gd name="connsiteX117" fmla="*/ 190500 w 4267200"/>
                <a:gd name="connsiteY117" fmla="*/ 1242060 h 3154680"/>
                <a:gd name="connsiteX118" fmla="*/ 335280 w 4267200"/>
                <a:gd name="connsiteY118" fmla="*/ 1150620 h 3154680"/>
                <a:gd name="connsiteX119" fmla="*/ 502920 w 4267200"/>
                <a:gd name="connsiteY119" fmla="*/ 1143000 h 3154680"/>
                <a:gd name="connsiteX120" fmla="*/ 487680 w 4267200"/>
                <a:gd name="connsiteY120" fmla="*/ 1066800 h 3154680"/>
                <a:gd name="connsiteX121" fmla="*/ 320040 w 4267200"/>
                <a:gd name="connsiteY121" fmla="*/ 1043940 h 3154680"/>
                <a:gd name="connsiteX122" fmla="*/ 289560 w 4267200"/>
                <a:gd name="connsiteY122" fmla="*/ 1005840 h 3154680"/>
                <a:gd name="connsiteX123" fmla="*/ 289560 w 4267200"/>
                <a:gd name="connsiteY123" fmla="*/ 944880 h 3154680"/>
                <a:gd name="connsiteX124" fmla="*/ 373380 w 4267200"/>
                <a:gd name="connsiteY124" fmla="*/ 906780 h 3154680"/>
                <a:gd name="connsiteX125" fmla="*/ 434340 w 4267200"/>
                <a:gd name="connsiteY125" fmla="*/ 906780 h 3154680"/>
                <a:gd name="connsiteX126" fmla="*/ 472440 w 4267200"/>
                <a:gd name="connsiteY126" fmla="*/ 990600 h 3154680"/>
                <a:gd name="connsiteX127" fmla="*/ 739140 w 4267200"/>
                <a:gd name="connsiteY127" fmla="*/ 944880 h 3154680"/>
                <a:gd name="connsiteX128" fmla="*/ 754380 w 4267200"/>
                <a:gd name="connsiteY128" fmla="*/ 998220 h 3154680"/>
                <a:gd name="connsiteX129" fmla="*/ 822960 w 4267200"/>
                <a:gd name="connsiteY129" fmla="*/ 990600 h 3154680"/>
                <a:gd name="connsiteX130" fmla="*/ 861060 w 4267200"/>
                <a:gd name="connsiteY130" fmla="*/ 1120140 h 3154680"/>
                <a:gd name="connsiteX131" fmla="*/ 982980 w 4267200"/>
                <a:gd name="connsiteY131" fmla="*/ 1112520 h 3154680"/>
                <a:gd name="connsiteX132" fmla="*/ 1005840 w 4267200"/>
                <a:gd name="connsiteY132" fmla="*/ 1066800 h 3154680"/>
                <a:gd name="connsiteX133" fmla="*/ 967740 w 4267200"/>
                <a:gd name="connsiteY133" fmla="*/ 1036320 h 3154680"/>
                <a:gd name="connsiteX134" fmla="*/ 960120 w 4267200"/>
                <a:gd name="connsiteY134" fmla="*/ 967740 h 3154680"/>
                <a:gd name="connsiteX135" fmla="*/ 1059180 w 4267200"/>
                <a:gd name="connsiteY135" fmla="*/ 967740 h 3154680"/>
                <a:gd name="connsiteX136" fmla="*/ 1165860 w 4267200"/>
                <a:gd name="connsiteY136" fmla="*/ 922020 h 3154680"/>
                <a:gd name="connsiteX137" fmla="*/ 1196340 w 4267200"/>
                <a:gd name="connsiteY137" fmla="*/ 906780 h 3154680"/>
                <a:gd name="connsiteX138" fmla="*/ 1272540 w 4267200"/>
                <a:gd name="connsiteY138" fmla="*/ 967740 h 3154680"/>
                <a:gd name="connsiteX139" fmla="*/ 1257300 w 4267200"/>
                <a:gd name="connsiteY139" fmla="*/ 990600 h 3154680"/>
                <a:gd name="connsiteX140" fmla="*/ 1165860 w 4267200"/>
                <a:gd name="connsiteY140" fmla="*/ 975360 h 3154680"/>
                <a:gd name="connsiteX141" fmla="*/ 1074420 w 4267200"/>
                <a:gd name="connsiteY141" fmla="*/ 990600 h 3154680"/>
                <a:gd name="connsiteX142" fmla="*/ 1066800 w 4267200"/>
                <a:gd name="connsiteY142" fmla="*/ 1059180 h 3154680"/>
                <a:gd name="connsiteX143" fmla="*/ 1082040 w 4267200"/>
                <a:gd name="connsiteY143" fmla="*/ 1120140 h 3154680"/>
                <a:gd name="connsiteX144" fmla="*/ 1135380 w 4267200"/>
                <a:gd name="connsiteY144" fmla="*/ 1074420 h 3154680"/>
                <a:gd name="connsiteX145" fmla="*/ 1219200 w 4267200"/>
                <a:gd name="connsiteY145" fmla="*/ 1082040 h 3154680"/>
                <a:gd name="connsiteX146" fmla="*/ 1341120 w 4267200"/>
                <a:gd name="connsiteY146" fmla="*/ 1112520 h 3154680"/>
                <a:gd name="connsiteX147" fmla="*/ 1417320 w 4267200"/>
                <a:gd name="connsiteY147" fmla="*/ 1036320 h 3154680"/>
                <a:gd name="connsiteX148" fmla="*/ 1417320 w 4267200"/>
                <a:gd name="connsiteY148" fmla="*/ 975360 h 3154680"/>
                <a:gd name="connsiteX149" fmla="*/ 1493520 w 4267200"/>
                <a:gd name="connsiteY149" fmla="*/ 944880 h 3154680"/>
                <a:gd name="connsiteX150" fmla="*/ 1539240 w 4267200"/>
                <a:gd name="connsiteY150" fmla="*/ 990600 h 3154680"/>
                <a:gd name="connsiteX151" fmla="*/ 1630680 w 4267200"/>
                <a:gd name="connsiteY151" fmla="*/ 944880 h 3154680"/>
                <a:gd name="connsiteX152" fmla="*/ 1714500 w 4267200"/>
                <a:gd name="connsiteY152" fmla="*/ 922020 h 3154680"/>
                <a:gd name="connsiteX153" fmla="*/ 1729740 w 4267200"/>
                <a:gd name="connsiteY153" fmla="*/ 838200 h 3154680"/>
                <a:gd name="connsiteX154" fmla="*/ 1767840 w 4267200"/>
                <a:gd name="connsiteY154" fmla="*/ 731520 h 3154680"/>
                <a:gd name="connsiteX155" fmla="*/ 1828800 w 4267200"/>
                <a:gd name="connsiteY155" fmla="*/ 701040 h 3154680"/>
                <a:gd name="connsiteX156" fmla="*/ 1805940 w 4267200"/>
                <a:gd name="connsiteY156" fmla="*/ 586740 h 3154680"/>
                <a:gd name="connsiteX157" fmla="*/ 1859280 w 4267200"/>
                <a:gd name="connsiteY157" fmla="*/ 533400 h 3154680"/>
                <a:gd name="connsiteX158" fmla="*/ 1981200 w 4267200"/>
                <a:gd name="connsiteY158" fmla="*/ 541020 h 3154680"/>
                <a:gd name="connsiteX159" fmla="*/ 2004060 w 4267200"/>
                <a:gd name="connsiteY159" fmla="*/ 472440 h 3154680"/>
                <a:gd name="connsiteX160" fmla="*/ 2072640 w 4267200"/>
                <a:gd name="connsiteY160" fmla="*/ 449580 h 3154680"/>
                <a:gd name="connsiteX161" fmla="*/ 2095500 w 4267200"/>
                <a:gd name="connsiteY161" fmla="*/ 388620 h 3154680"/>
                <a:gd name="connsiteX162" fmla="*/ 2133600 w 4267200"/>
                <a:gd name="connsiteY162" fmla="*/ 243840 h 3154680"/>
                <a:gd name="connsiteX163" fmla="*/ 2164080 w 4267200"/>
                <a:gd name="connsiteY163" fmla="*/ 213360 h 3154680"/>
                <a:gd name="connsiteX164" fmla="*/ 2247900 w 4267200"/>
                <a:gd name="connsiteY164" fmla="*/ 213360 h 3154680"/>
                <a:gd name="connsiteX165" fmla="*/ 2247900 w 4267200"/>
                <a:gd name="connsiteY165" fmla="*/ 114300 h 3154680"/>
                <a:gd name="connsiteX166" fmla="*/ 2308860 w 4267200"/>
                <a:gd name="connsiteY166" fmla="*/ 45720 h 3154680"/>
                <a:gd name="connsiteX167" fmla="*/ 2369820 w 4267200"/>
                <a:gd name="connsiteY167" fmla="*/ 76200 h 3154680"/>
                <a:gd name="connsiteX168" fmla="*/ 2400300 w 4267200"/>
                <a:gd name="connsiteY168" fmla="*/ 114300 h 3154680"/>
                <a:gd name="connsiteX169" fmla="*/ 2453640 w 4267200"/>
                <a:gd name="connsiteY169" fmla="*/ 99060 h 31546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4267200" h="3154680">
                  <a:moveTo>
                    <a:pt x="2506980" y="0"/>
                  </a:moveTo>
                  <a:lnTo>
                    <a:pt x="2560320" y="220980"/>
                  </a:lnTo>
                  <a:lnTo>
                    <a:pt x="2621280" y="259080"/>
                  </a:lnTo>
                  <a:lnTo>
                    <a:pt x="2644140" y="396240"/>
                  </a:lnTo>
                  <a:lnTo>
                    <a:pt x="2575560" y="426720"/>
                  </a:lnTo>
                  <a:lnTo>
                    <a:pt x="2583180" y="502920"/>
                  </a:lnTo>
                  <a:lnTo>
                    <a:pt x="2491740" y="617220"/>
                  </a:lnTo>
                  <a:lnTo>
                    <a:pt x="2522220" y="708660"/>
                  </a:lnTo>
                  <a:lnTo>
                    <a:pt x="2560320" y="861060"/>
                  </a:lnTo>
                  <a:lnTo>
                    <a:pt x="2621280" y="929640"/>
                  </a:lnTo>
                  <a:lnTo>
                    <a:pt x="2682240" y="929640"/>
                  </a:lnTo>
                  <a:lnTo>
                    <a:pt x="2712720" y="899160"/>
                  </a:lnTo>
                  <a:lnTo>
                    <a:pt x="2857500" y="899160"/>
                  </a:lnTo>
                  <a:lnTo>
                    <a:pt x="2857500" y="944880"/>
                  </a:lnTo>
                  <a:lnTo>
                    <a:pt x="2773680" y="1120140"/>
                  </a:lnTo>
                  <a:lnTo>
                    <a:pt x="2766060" y="1158240"/>
                  </a:lnTo>
                  <a:lnTo>
                    <a:pt x="2796540" y="1211580"/>
                  </a:lnTo>
                  <a:lnTo>
                    <a:pt x="2811780" y="1280160"/>
                  </a:lnTo>
                  <a:lnTo>
                    <a:pt x="2918460" y="1379220"/>
                  </a:lnTo>
                  <a:lnTo>
                    <a:pt x="3139440" y="1379220"/>
                  </a:lnTo>
                  <a:lnTo>
                    <a:pt x="3131820" y="1303020"/>
                  </a:lnTo>
                  <a:lnTo>
                    <a:pt x="3238500" y="1280160"/>
                  </a:lnTo>
                  <a:lnTo>
                    <a:pt x="3360420" y="1348740"/>
                  </a:lnTo>
                  <a:lnTo>
                    <a:pt x="3467100" y="1181100"/>
                  </a:lnTo>
                  <a:lnTo>
                    <a:pt x="3520440" y="1143000"/>
                  </a:lnTo>
                  <a:lnTo>
                    <a:pt x="3543300" y="1112520"/>
                  </a:lnTo>
                  <a:lnTo>
                    <a:pt x="3451860" y="990600"/>
                  </a:lnTo>
                  <a:lnTo>
                    <a:pt x="3482340" y="929640"/>
                  </a:lnTo>
                  <a:lnTo>
                    <a:pt x="3550920" y="845820"/>
                  </a:lnTo>
                  <a:lnTo>
                    <a:pt x="3581400" y="784860"/>
                  </a:lnTo>
                  <a:lnTo>
                    <a:pt x="3703320" y="784860"/>
                  </a:lnTo>
                  <a:lnTo>
                    <a:pt x="3710940" y="899160"/>
                  </a:lnTo>
                  <a:lnTo>
                    <a:pt x="3710940" y="1005840"/>
                  </a:lnTo>
                  <a:lnTo>
                    <a:pt x="3710940" y="1120140"/>
                  </a:lnTo>
                  <a:lnTo>
                    <a:pt x="3710940" y="1181100"/>
                  </a:lnTo>
                  <a:lnTo>
                    <a:pt x="3794760" y="1234440"/>
                  </a:lnTo>
                  <a:lnTo>
                    <a:pt x="3802380" y="1287780"/>
                  </a:lnTo>
                  <a:lnTo>
                    <a:pt x="3878580" y="1295400"/>
                  </a:lnTo>
                  <a:lnTo>
                    <a:pt x="3855720" y="1356360"/>
                  </a:lnTo>
                  <a:lnTo>
                    <a:pt x="3909060" y="1493520"/>
                  </a:lnTo>
                  <a:lnTo>
                    <a:pt x="3909060" y="1554480"/>
                  </a:lnTo>
                  <a:lnTo>
                    <a:pt x="3931920" y="1623060"/>
                  </a:lnTo>
                  <a:lnTo>
                    <a:pt x="3939540" y="1653540"/>
                  </a:lnTo>
                  <a:lnTo>
                    <a:pt x="4000500" y="1668780"/>
                  </a:lnTo>
                  <a:lnTo>
                    <a:pt x="4091940" y="1668780"/>
                  </a:lnTo>
                  <a:lnTo>
                    <a:pt x="4091940" y="1729740"/>
                  </a:lnTo>
                  <a:lnTo>
                    <a:pt x="4229100" y="1744980"/>
                  </a:lnTo>
                  <a:lnTo>
                    <a:pt x="4198620" y="1821180"/>
                  </a:lnTo>
                  <a:lnTo>
                    <a:pt x="4236720" y="1889760"/>
                  </a:lnTo>
                  <a:lnTo>
                    <a:pt x="4267200" y="2004060"/>
                  </a:lnTo>
                  <a:lnTo>
                    <a:pt x="4114800" y="2065020"/>
                  </a:lnTo>
                  <a:lnTo>
                    <a:pt x="4145280" y="2362200"/>
                  </a:lnTo>
                  <a:lnTo>
                    <a:pt x="4122420" y="2529840"/>
                  </a:lnTo>
                  <a:lnTo>
                    <a:pt x="4061460" y="2636520"/>
                  </a:lnTo>
                  <a:lnTo>
                    <a:pt x="3886200" y="2689860"/>
                  </a:lnTo>
                  <a:lnTo>
                    <a:pt x="3916680" y="2979420"/>
                  </a:lnTo>
                  <a:lnTo>
                    <a:pt x="3939540" y="3048000"/>
                  </a:lnTo>
                  <a:lnTo>
                    <a:pt x="3939540" y="3124200"/>
                  </a:lnTo>
                  <a:lnTo>
                    <a:pt x="3893820" y="3154680"/>
                  </a:lnTo>
                  <a:lnTo>
                    <a:pt x="3825240" y="3116580"/>
                  </a:lnTo>
                  <a:lnTo>
                    <a:pt x="3832860" y="3002280"/>
                  </a:lnTo>
                  <a:lnTo>
                    <a:pt x="3672840" y="2872740"/>
                  </a:lnTo>
                  <a:lnTo>
                    <a:pt x="3604260" y="2903220"/>
                  </a:lnTo>
                  <a:lnTo>
                    <a:pt x="3451860" y="2811780"/>
                  </a:lnTo>
                  <a:lnTo>
                    <a:pt x="3406140" y="2811780"/>
                  </a:lnTo>
                  <a:lnTo>
                    <a:pt x="3375660" y="2727960"/>
                  </a:lnTo>
                  <a:lnTo>
                    <a:pt x="3322320" y="2750820"/>
                  </a:lnTo>
                  <a:lnTo>
                    <a:pt x="3147060" y="2590800"/>
                  </a:lnTo>
                  <a:lnTo>
                    <a:pt x="3063240" y="2522220"/>
                  </a:lnTo>
                  <a:lnTo>
                    <a:pt x="2979708" y="2477668"/>
                  </a:lnTo>
                  <a:lnTo>
                    <a:pt x="2916556" y="2549844"/>
                  </a:lnTo>
                  <a:lnTo>
                    <a:pt x="2830830" y="2530792"/>
                  </a:lnTo>
                  <a:lnTo>
                    <a:pt x="2914792" y="2417628"/>
                  </a:lnTo>
                  <a:lnTo>
                    <a:pt x="2811780" y="2286000"/>
                  </a:lnTo>
                  <a:lnTo>
                    <a:pt x="2773680" y="2308860"/>
                  </a:lnTo>
                  <a:lnTo>
                    <a:pt x="2705100" y="2278380"/>
                  </a:lnTo>
                  <a:lnTo>
                    <a:pt x="2590800" y="2316480"/>
                  </a:lnTo>
                  <a:lnTo>
                    <a:pt x="2423160" y="2377440"/>
                  </a:lnTo>
                  <a:lnTo>
                    <a:pt x="2324100" y="2369820"/>
                  </a:lnTo>
                  <a:lnTo>
                    <a:pt x="2133600" y="2499360"/>
                  </a:lnTo>
                  <a:lnTo>
                    <a:pt x="1996440" y="2468880"/>
                  </a:lnTo>
                  <a:lnTo>
                    <a:pt x="1866900" y="2400300"/>
                  </a:lnTo>
                  <a:lnTo>
                    <a:pt x="1866900" y="2476500"/>
                  </a:lnTo>
                  <a:lnTo>
                    <a:pt x="1844040" y="2514600"/>
                  </a:lnTo>
                  <a:lnTo>
                    <a:pt x="1744980" y="2575560"/>
                  </a:lnTo>
                  <a:lnTo>
                    <a:pt x="1714500" y="2491740"/>
                  </a:lnTo>
                  <a:lnTo>
                    <a:pt x="1676400" y="2400300"/>
                  </a:lnTo>
                  <a:lnTo>
                    <a:pt x="1638300" y="2400300"/>
                  </a:lnTo>
                  <a:lnTo>
                    <a:pt x="1577340" y="2522220"/>
                  </a:lnTo>
                  <a:lnTo>
                    <a:pt x="1508760" y="2606040"/>
                  </a:lnTo>
                  <a:lnTo>
                    <a:pt x="1493520" y="2644140"/>
                  </a:lnTo>
                  <a:lnTo>
                    <a:pt x="1249680" y="2781300"/>
                  </a:lnTo>
                  <a:lnTo>
                    <a:pt x="1097280" y="2712720"/>
                  </a:lnTo>
                  <a:lnTo>
                    <a:pt x="1005840" y="2758440"/>
                  </a:lnTo>
                  <a:lnTo>
                    <a:pt x="944880" y="2682240"/>
                  </a:lnTo>
                  <a:lnTo>
                    <a:pt x="967740" y="2613660"/>
                  </a:lnTo>
                  <a:lnTo>
                    <a:pt x="906780" y="2537460"/>
                  </a:lnTo>
                  <a:lnTo>
                    <a:pt x="822960" y="2499360"/>
                  </a:lnTo>
                  <a:lnTo>
                    <a:pt x="746760" y="2407920"/>
                  </a:lnTo>
                  <a:lnTo>
                    <a:pt x="601980" y="2385060"/>
                  </a:lnTo>
                  <a:lnTo>
                    <a:pt x="525780" y="2324100"/>
                  </a:lnTo>
                  <a:lnTo>
                    <a:pt x="457200" y="2522220"/>
                  </a:lnTo>
                  <a:lnTo>
                    <a:pt x="403860" y="2598420"/>
                  </a:lnTo>
                  <a:lnTo>
                    <a:pt x="167640" y="2720340"/>
                  </a:lnTo>
                  <a:lnTo>
                    <a:pt x="144780" y="2613660"/>
                  </a:lnTo>
                  <a:lnTo>
                    <a:pt x="160020" y="2293620"/>
                  </a:lnTo>
                  <a:lnTo>
                    <a:pt x="53340" y="2209800"/>
                  </a:lnTo>
                  <a:lnTo>
                    <a:pt x="0" y="2080260"/>
                  </a:lnTo>
                  <a:lnTo>
                    <a:pt x="22860" y="2019300"/>
                  </a:lnTo>
                  <a:lnTo>
                    <a:pt x="91440" y="2004060"/>
                  </a:lnTo>
                  <a:lnTo>
                    <a:pt x="175260" y="1920240"/>
                  </a:lnTo>
                  <a:lnTo>
                    <a:pt x="220980" y="1859280"/>
                  </a:lnTo>
                  <a:lnTo>
                    <a:pt x="175260" y="1706880"/>
                  </a:lnTo>
                  <a:lnTo>
                    <a:pt x="182880" y="1645920"/>
                  </a:lnTo>
                  <a:lnTo>
                    <a:pt x="0" y="1470660"/>
                  </a:lnTo>
                  <a:lnTo>
                    <a:pt x="45720" y="1386840"/>
                  </a:lnTo>
                  <a:lnTo>
                    <a:pt x="137160" y="1181100"/>
                  </a:lnTo>
                  <a:lnTo>
                    <a:pt x="190500" y="1242060"/>
                  </a:lnTo>
                  <a:lnTo>
                    <a:pt x="335280" y="1150620"/>
                  </a:lnTo>
                  <a:lnTo>
                    <a:pt x="502920" y="1143000"/>
                  </a:lnTo>
                  <a:lnTo>
                    <a:pt x="487680" y="1066800"/>
                  </a:lnTo>
                  <a:lnTo>
                    <a:pt x="320040" y="1043940"/>
                  </a:lnTo>
                  <a:lnTo>
                    <a:pt x="289560" y="1005840"/>
                  </a:lnTo>
                  <a:lnTo>
                    <a:pt x="289560" y="944880"/>
                  </a:lnTo>
                  <a:lnTo>
                    <a:pt x="373380" y="906780"/>
                  </a:lnTo>
                  <a:lnTo>
                    <a:pt x="434340" y="906780"/>
                  </a:lnTo>
                  <a:lnTo>
                    <a:pt x="472440" y="990600"/>
                  </a:lnTo>
                  <a:lnTo>
                    <a:pt x="739140" y="944880"/>
                  </a:lnTo>
                  <a:lnTo>
                    <a:pt x="754380" y="998220"/>
                  </a:lnTo>
                  <a:lnTo>
                    <a:pt x="822960" y="990600"/>
                  </a:lnTo>
                  <a:lnTo>
                    <a:pt x="861060" y="1120140"/>
                  </a:lnTo>
                  <a:lnTo>
                    <a:pt x="982980" y="1112520"/>
                  </a:lnTo>
                  <a:lnTo>
                    <a:pt x="1005840" y="1066800"/>
                  </a:lnTo>
                  <a:lnTo>
                    <a:pt x="967740" y="1036320"/>
                  </a:lnTo>
                  <a:lnTo>
                    <a:pt x="960120" y="967740"/>
                  </a:lnTo>
                  <a:lnTo>
                    <a:pt x="1059180" y="967740"/>
                  </a:lnTo>
                  <a:lnTo>
                    <a:pt x="1165860" y="922020"/>
                  </a:lnTo>
                  <a:lnTo>
                    <a:pt x="1196340" y="906780"/>
                  </a:lnTo>
                  <a:lnTo>
                    <a:pt x="1272540" y="967740"/>
                  </a:lnTo>
                  <a:lnTo>
                    <a:pt x="1257300" y="990600"/>
                  </a:lnTo>
                  <a:lnTo>
                    <a:pt x="1165860" y="975360"/>
                  </a:lnTo>
                  <a:lnTo>
                    <a:pt x="1074420" y="990600"/>
                  </a:lnTo>
                  <a:lnTo>
                    <a:pt x="1066800" y="1059180"/>
                  </a:lnTo>
                  <a:lnTo>
                    <a:pt x="1082040" y="1120140"/>
                  </a:lnTo>
                  <a:lnTo>
                    <a:pt x="1135380" y="1074420"/>
                  </a:lnTo>
                  <a:lnTo>
                    <a:pt x="1219200" y="1082040"/>
                  </a:lnTo>
                  <a:lnTo>
                    <a:pt x="1341120" y="1112520"/>
                  </a:lnTo>
                  <a:lnTo>
                    <a:pt x="1417320" y="1036320"/>
                  </a:lnTo>
                  <a:lnTo>
                    <a:pt x="1417320" y="975360"/>
                  </a:lnTo>
                  <a:lnTo>
                    <a:pt x="1493520" y="944880"/>
                  </a:lnTo>
                  <a:lnTo>
                    <a:pt x="1539240" y="990600"/>
                  </a:lnTo>
                  <a:lnTo>
                    <a:pt x="1630680" y="944880"/>
                  </a:lnTo>
                  <a:lnTo>
                    <a:pt x="1714500" y="922020"/>
                  </a:lnTo>
                  <a:lnTo>
                    <a:pt x="1729740" y="838200"/>
                  </a:lnTo>
                  <a:lnTo>
                    <a:pt x="1767840" y="731520"/>
                  </a:lnTo>
                  <a:lnTo>
                    <a:pt x="1828800" y="701040"/>
                  </a:lnTo>
                  <a:lnTo>
                    <a:pt x="1805940" y="586740"/>
                  </a:lnTo>
                  <a:lnTo>
                    <a:pt x="1859280" y="533400"/>
                  </a:lnTo>
                  <a:lnTo>
                    <a:pt x="1981200" y="541020"/>
                  </a:lnTo>
                  <a:lnTo>
                    <a:pt x="2004060" y="472440"/>
                  </a:lnTo>
                  <a:lnTo>
                    <a:pt x="2072640" y="449580"/>
                  </a:lnTo>
                  <a:lnTo>
                    <a:pt x="2095500" y="388620"/>
                  </a:lnTo>
                  <a:lnTo>
                    <a:pt x="2133600" y="243840"/>
                  </a:lnTo>
                  <a:lnTo>
                    <a:pt x="2164080" y="213360"/>
                  </a:lnTo>
                  <a:lnTo>
                    <a:pt x="2247900" y="213360"/>
                  </a:lnTo>
                  <a:lnTo>
                    <a:pt x="2247900" y="114300"/>
                  </a:lnTo>
                  <a:lnTo>
                    <a:pt x="2308860" y="45720"/>
                  </a:lnTo>
                  <a:lnTo>
                    <a:pt x="2369820" y="76200"/>
                  </a:lnTo>
                  <a:lnTo>
                    <a:pt x="2400300" y="114300"/>
                  </a:lnTo>
                  <a:lnTo>
                    <a:pt x="2453640" y="99060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18" name="フリーフォーム: 図形 817">
              <a:extLst>
                <a:ext uri="{FF2B5EF4-FFF2-40B4-BE49-F238E27FC236}">
                  <a16:creationId xmlns:a16="http://schemas.microsoft.com/office/drawing/2014/main" id="{16FCD74D-5760-67AE-B73E-2EC5BD1AC2E2}"/>
                </a:ext>
              </a:extLst>
            </p:cNvPr>
            <p:cNvSpPr/>
            <p:nvPr/>
          </p:nvSpPr>
          <p:spPr>
            <a:xfrm>
              <a:off x="7289455" y="1841136"/>
              <a:ext cx="1168677" cy="1111410"/>
            </a:xfrm>
            <a:custGeom>
              <a:avLst/>
              <a:gdLst>
                <a:gd name="connsiteX0" fmla="*/ 4368164 w 5053964"/>
                <a:gd name="connsiteY0" fmla="*/ 0 h 4806316"/>
                <a:gd name="connsiteX1" fmla="*/ 4482464 w 5053964"/>
                <a:gd name="connsiteY1" fmla="*/ 85724 h 4806316"/>
                <a:gd name="connsiteX2" fmla="*/ 4806316 w 5053964"/>
                <a:gd name="connsiteY2" fmla="*/ 47624 h 4806316"/>
                <a:gd name="connsiteX3" fmla="*/ 5053964 w 5053964"/>
                <a:gd name="connsiteY3" fmla="*/ 95252 h 4806316"/>
                <a:gd name="connsiteX4" fmla="*/ 4872990 w 5053964"/>
                <a:gd name="connsiteY4" fmla="*/ 161924 h 4806316"/>
                <a:gd name="connsiteX5" fmla="*/ 4845108 w 5053964"/>
                <a:gd name="connsiteY5" fmla="*/ 186092 h 4806316"/>
                <a:gd name="connsiteX6" fmla="*/ 4846320 w 5053964"/>
                <a:gd name="connsiteY6" fmla="*/ 173356 h 4806316"/>
                <a:gd name="connsiteX7" fmla="*/ 4732020 w 5053964"/>
                <a:gd name="connsiteY7" fmla="*/ 173356 h 4806316"/>
                <a:gd name="connsiteX8" fmla="*/ 4648200 w 5053964"/>
                <a:gd name="connsiteY8" fmla="*/ 234316 h 4806316"/>
                <a:gd name="connsiteX9" fmla="*/ 4754880 w 5053964"/>
                <a:gd name="connsiteY9" fmla="*/ 462916 h 4806316"/>
                <a:gd name="connsiteX10" fmla="*/ 4968240 w 5053964"/>
                <a:gd name="connsiteY10" fmla="*/ 622936 h 4806316"/>
                <a:gd name="connsiteX11" fmla="*/ 5036820 w 5053964"/>
                <a:gd name="connsiteY11" fmla="*/ 729616 h 4806316"/>
                <a:gd name="connsiteX12" fmla="*/ 5021580 w 5053964"/>
                <a:gd name="connsiteY12" fmla="*/ 790576 h 4806316"/>
                <a:gd name="connsiteX13" fmla="*/ 5036820 w 5053964"/>
                <a:gd name="connsiteY13" fmla="*/ 828676 h 4806316"/>
                <a:gd name="connsiteX14" fmla="*/ 4975860 w 5053964"/>
                <a:gd name="connsiteY14" fmla="*/ 904876 h 4806316"/>
                <a:gd name="connsiteX15" fmla="*/ 4975860 w 5053964"/>
                <a:gd name="connsiteY15" fmla="*/ 1224916 h 4806316"/>
                <a:gd name="connsiteX16" fmla="*/ 4747260 w 5053964"/>
                <a:gd name="connsiteY16" fmla="*/ 1308736 h 4806316"/>
                <a:gd name="connsiteX17" fmla="*/ 4572000 w 5053964"/>
                <a:gd name="connsiteY17" fmla="*/ 1384936 h 4806316"/>
                <a:gd name="connsiteX18" fmla="*/ 4533900 w 5053964"/>
                <a:gd name="connsiteY18" fmla="*/ 1445896 h 4806316"/>
                <a:gd name="connsiteX19" fmla="*/ 4587240 w 5053964"/>
                <a:gd name="connsiteY19" fmla="*/ 1453516 h 4806316"/>
                <a:gd name="connsiteX20" fmla="*/ 4625340 w 5053964"/>
                <a:gd name="connsiteY20" fmla="*/ 1598296 h 4806316"/>
                <a:gd name="connsiteX21" fmla="*/ 4503420 w 5053964"/>
                <a:gd name="connsiteY21" fmla="*/ 1689736 h 4806316"/>
                <a:gd name="connsiteX22" fmla="*/ 4456930 w 5053964"/>
                <a:gd name="connsiteY22" fmla="*/ 1915540 h 4806316"/>
                <a:gd name="connsiteX23" fmla="*/ 4368164 w 5053964"/>
                <a:gd name="connsiteY23" fmla="*/ 1885952 h 4806316"/>
                <a:gd name="connsiteX24" fmla="*/ 4206240 w 5053964"/>
                <a:gd name="connsiteY24" fmla="*/ 1981200 h 4806316"/>
                <a:gd name="connsiteX25" fmla="*/ 4044316 w 5053964"/>
                <a:gd name="connsiteY25" fmla="*/ 1866900 h 4806316"/>
                <a:gd name="connsiteX26" fmla="*/ 3930016 w 5053964"/>
                <a:gd name="connsiteY26" fmla="*/ 1933576 h 4806316"/>
                <a:gd name="connsiteX27" fmla="*/ 3787140 w 5053964"/>
                <a:gd name="connsiteY27" fmla="*/ 1914524 h 4806316"/>
                <a:gd name="connsiteX28" fmla="*/ 3729990 w 5053964"/>
                <a:gd name="connsiteY28" fmla="*/ 1838324 h 4806316"/>
                <a:gd name="connsiteX29" fmla="*/ 3653790 w 5053964"/>
                <a:gd name="connsiteY29" fmla="*/ 1866900 h 4806316"/>
                <a:gd name="connsiteX30" fmla="*/ 3520440 w 5053964"/>
                <a:gd name="connsiteY30" fmla="*/ 1981200 h 4806316"/>
                <a:gd name="connsiteX31" fmla="*/ 3501390 w 5053964"/>
                <a:gd name="connsiteY31" fmla="*/ 2076452 h 4806316"/>
                <a:gd name="connsiteX32" fmla="*/ 3368040 w 5053964"/>
                <a:gd name="connsiteY32" fmla="*/ 2247900 h 4806316"/>
                <a:gd name="connsiteX33" fmla="*/ 3310890 w 5053964"/>
                <a:gd name="connsiteY33" fmla="*/ 2343152 h 4806316"/>
                <a:gd name="connsiteX34" fmla="*/ 3206116 w 5053964"/>
                <a:gd name="connsiteY34" fmla="*/ 2409824 h 4806316"/>
                <a:gd name="connsiteX35" fmla="*/ 3082290 w 5053964"/>
                <a:gd name="connsiteY35" fmla="*/ 2409824 h 4806316"/>
                <a:gd name="connsiteX36" fmla="*/ 2929890 w 5053964"/>
                <a:gd name="connsiteY36" fmla="*/ 2619376 h 4806316"/>
                <a:gd name="connsiteX37" fmla="*/ 3177540 w 5053964"/>
                <a:gd name="connsiteY37" fmla="*/ 2705100 h 4806316"/>
                <a:gd name="connsiteX38" fmla="*/ 3187064 w 5053964"/>
                <a:gd name="connsiteY38" fmla="*/ 2809876 h 4806316"/>
                <a:gd name="connsiteX39" fmla="*/ 3072764 w 5053964"/>
                <a:gd name="connsiteY39" fmla="*/ 2809876 h 4806316"/>
                <a:gd name="connsiteX40" fmla="*/ 3025140 w 5053964"/>
                <a:gd name="connsiteY40" fmla="*/ 2886076 h 4806316"/>
                <a:gd name="connsiteX41" fmla="*/ 2872740 w 5053964"/>
                <a:gd name="connsiteY41" fmla="*/ 2838452 h 4806316"/>
                <a:gd name="connsiteX42" fmla="*/ 2644140 w 5053964"/>
                <a:gd name="connsiteY42" fmla="*/ 2981324 h 4806316"/>
                <a:gd name="connsiteX43" fmla="*/ 2406016 w 5053964"/>
                <a:gd name="connsiteY43" fmla="*/ 2971800 h 4806316"/>
                <a:gd name="connsiteX44" fmla="*/ 2291716 w 5053964"/>
                <a:gd name="connsiteY44" fmla="*/ 2924176 h 4806316"/>
                <a:gd name="connsiteX45" fmla="*/ 2272664 w 5053964"/>
                <a:gd name="connsiteY45" fmla="*/ 3000376 h 4806316"/>
                <a:gd name="connsiteX46" fmla="*/ 2186940 w 5053964"/>
                <a:gd name="connsiteY46" fmla="*/ 3076576 h 4806316"/>
                <a:gd name="connsiteX47" fmla="*/ 2120264 w 5053964"/>
                <a:gd name="connsiteY47" fmla="*/ 2981324 h 4806316"/>
                <a:gd name="connsiteX48" fmla="*/ 1977390 w 5053964"/>
                <a:gd name="connsiteY48" fmla="*/ 3019424 h 4806316"/>
                <a:gd name="connsiteX49" fmla="*/ 1920240 w 5053964"/>
                <a:gd name="connsiteY49" fmla="*/ 2990852 h 4806316"/>
                <a:gd name="connsiteX50" fmla="*/ 1872616 w 5053964"/>
                <a:gd name="connsiteY50" fmla="*/ 3076576 h 4806316"/>
                <a:gd name="connsiteX51" fmla="*/ 1786890 w 5053964"/>
                <a:gd name="connsiteY51" fmla="*/ 2952752 h 4806316"/>
                <a:gd name="connsiteX52" fmla="*/ 1710690 w 5053964"/>
                <a:gd name="connsiteY52" fmla="*/ 2952752 h 4806316"/>
                <a:gd name="connsiteX53" fmla="*/ 1710690 w 5053964"/>
                <a:gd name="connsiteY53" fmla="*/ 3067052 h 4806316"/>
                <a:gd name="connsiteX54" fmla="*/ 1663064 w 5053964"/>
                <a:gd name="connsiteY54" fmla="*/ 3171824 h 4806316"/>
                <a:gd name="connsiteX55" fmla="*/ 1463040 w 5053964"/>
                <a:gd name="connsiteY55" fmla="*/ 3276600 h 4806316"/>
                <a:gd name="connsiteX56" fmla="*/ 1405890 w 5053964"/>
                <a:gd name="connsiteY56" fmla="*/ 3352800 h 4806316"/>
                <a:gd name="connsiteX57" fmla="*/ 1472564 w 5053964"/>
                <a:gd name="connsiteY57" fmla="*/ 3390900 h 4806316"/>
                <a:gd name="connsiteX58" fmla="*/ 1348740 w 5053964"/>
                <a:gd name="connsiteY58" fmla="*/ 3648076 h 4806316"/>
                <a:gd name="connsiteX59" fmla="*/ 1405890 w 5053964"/>
                <a:gd name="connsiteY59" fmla="*/ 3724276 h 4806316"/>
                <a:gd name="connsiteX60" fmla="*/ 1348740 w 5053964"/>
                <a:gd name="connsiteY60" fmla="*/ 3867152 h 4806316"/>
                <a:gd name="connsiteX61" fmla="*/ 1205864 w 5053964"/>
                <a:gd name="connsiteY61" fmla="*/ 3990976 h 4806316"/>
                <a:gd name="connsiteX62" fmla="*/ 1158240 w 5053964"/>
                <a:gd name="connsiteY62" fmla="*/ 4000500 h 4806316"/>
                <a:gd name="connsiteX63" fmla="*/ 1101090 w 5053964"/>
                <a:gd name="connsiteY63" fmla="*/ 4086224 h 4806316"/>
                <a:gd name="connsiteX64" fmla="*/ 1167764 w 5053964"/>
                <a:gd name="connsiteY64" fmla="*/ 4114800 h 4806316"/>
                <a:gd name="connsiteX65" fmla="*/ 1197658 w 5053964"/>
                <a:gd name="connsiteY65" fmla="*/ 4211956 h 4806316"/>
                <a:gd name="connsiteX66" fmla="*/ 1089660 w 5053964"/>
                <a:gd name="connsiteY66" fmla="*/ 4211956 h 4806316"/>
                <a:gd name="connsiteX67" fmla="*/ 1059180 w 5053964"/>
                <a:gd name="connsiteY67" fmla="*/ 4272916 h 4806316"/>
                <a:gd name="connsiteX68" fmla="*/ 990600 w 5053964"/>
                <a:gd name="connsiteY68" fmla="*/ 4356736 h 4806316"/>
                <a:gd name="connsiteX69" fmla="*/ 960120 w 5053964"/>
                <a:gd name="connsiteY69" fmla="*/ 4417696 h 4806316"/>
                <a:gd name="connsiteX70" fmla="*/ 1051560 w 5053964"/>
                <a:gd name="connsiteY70" fmla="*/ 4539616 h 4806316"/>
                <a:gd name="connsiteX71" fmla="*/ 1028700 w 5053964"/>
                <a:gd name="connsiteY71" fmla="*/ 4570096 h 4806316"/>
                <a:gd name="connsiteX72" fmla="*/ 975360 w 5053964"/>
                <a:gd name="connsiteY72" fmla="*/ 4608196 h 4806316"/>
                <a:gd name="connsiteX73" fmla="*/ 868680 w 5053964"/>
                <a:gd name="connsiteY73" fmla="*/ 4775836 h 4806316"/>
                <a:gd name="connsiteX74" fmla="*/ 746760 w 5053964"/>
                <a:gd name="connsiteY74" fmla="*/ 4707256 h 4806316"/>
                <a:gd name="connsiteX75" fmla="*/ 640080 w 5053964"/>
                <a:gd name="connsiteY75" fmla="*/ 4730116 h 4806316"/>
                <a:gd name="connsiteX76" fmla="*/ 647700 w 5053964"/>
                <a:gd name="connsiteY76" fmla="*/ 4806316 h 4806316"/>
                <a:gd name="connsiteX77" fmla="*/ 426720 w 5053964"/>
                <a:gd name="connsiteY77" fmla="*/ 4806316 h 4806316"/>
                <a:gd name="connsiteX78" fmla="*/ 320040 w 5053964"/>
                <a:gd name="connsiteY78" fmla="*/ 4707256 h 4806316"/>
                <a:gd name="connsiteX79" fmla="*/ 304800 w 5053964"/>
                <a:gd name="connsiteY79" fmla="*/ 4638676 h 4806316"/>
                <a:gd name="connsiteX80" fmla="*/ 274320 w 5053964"/>
                <a:gd name="connsiteY80" fmla="*/ 4585336 h 4806316"/>
                <a:gd name="connsiteX81" fmla="*/ 281940 w 5053964"/>
                <a:gd name="connsiteY81" fmla="*/ 4547236 h 4806316"/>
                <a:gd name="connsiteX82" fmla="*/ 365760 w 5053964"/>
                <a:gd name="connsiteY82" fmla="*/ 4371976 h 4806316"/>
                <a:gd name="connsiteX83" fmla="*/ 365760 w 5053964"/>
                <a:gd name="connsiteY83" fmla="*/ 4326256 h 4806316"/>
                <a:gd name="connsiteX84" fmla="*/ 220980 w 5053964"/>
                <a:gd name="connsiteY84" fmla="*/ 4326256 h 4806316"/>
                <a:gd name="connsiteX85" fmla="*/ 190500 w 5053964"/>
                <a:gd name="connsiteY85" fmla="*/ 4356736 h 4806316"/>
                <a:gd name="connsiteX86" fmla="*/ 129540 w 5053964"/>
                <a:gd name="connsiteY86" fmla="*/ 4356736 h 4806316"/>
                <a:gd name="connsiteX87" fmla="*/ 68580 w 5053964"/>
                <a:gd name="connsiteY87" fmla="*/ 4288156 h 4806316"/>
                <a:gd name="connsiteX88" fmla="*/ 30480 w 5053964"/>
                <a:gd name="connsiteY88" fmla="*/ 4135756 h 4806316"/>
                <a:gd name="connsiteX89" fmla="*/ 0 w 5053964"/>
                <a:gd name="connsiteY89" fmla="*/ 4044316 h 4806316"/>
                <a:gd name="connsiteX90" fmla="*/ 91440 w 5053964"/>
                <a:gd name="connsiteY90" fmla="*/ 3930016 h 4806316"/>
                <a:gd name="connsiteX91" fmla="*/ 83820 w 5053964"/>
                <a:gd name="connsiteY91" fmla="*/ 3853816 h 4806316"/>
                <a:gd name="connsiteX92" fmla="*/ 152400 w 5053964"/>
                <a:gd name="connsiteY92" fmla="*/ 3823336 h 4806316"/>
                <a:gd name="connsiteX93" fmla="*/ 129540 w 5053964"/>
                <a:gd name="connsiteY93" fmla="*/ 3686176 h 4806316"/>
                <a:gd name="connsiteX94" fmla="*/ 68580 w 5053964"/>
                <a:gd name="connsiteY94" fmla="*/ 3648076 h 4806316"/>
                <a:gd name="connsiteX95" fmla="*/ 15474 w 5053964"/>
                <a:gd name="connsiteY95" fmla="*/ 3428062 h 4806316"/>
                <a:gd name="connsiteX96" fmla="*/ 24764 w 5053964"/>
                <a:gd name="connsiteY96" fmla="*/ 3390900 h 4806316"/>
                <a:gd name="connsiteX97" fmla="*/ 272416 w 5053964"/>
                <a:gd name="connsiteY97" fmla="*/ 3448052 h 4806316"/>
                <a:gd name="connsiteX98" fmla="*/ 453390 w 5053964"/>
                <a:gd name="connsiteY98" fmla="*/ 3352800 h 4806316"/>
                <a:gd name="connsiteX99" fmla="*/ 586740 w 5053964"/>
                <a:gd name="connsiteY99" fmla="*/ 3267076 h 4806316"/>
                <a:gd name="connsiteX100" fmla="*/ 624840 w 5053964"/>
                <a:gd name="connsiteY100" fmla="*/ 3152776 h 4806316"/>
                <a:gd name="connsiteX101" fmla="*/ 701040 w 5053964"/>
                <a:gd name="connsiteY101" fmla="*/ 3143252 h 4806316"/>
                <a:gd name="connsiteX102" fmla="*/ 777240 w 5053964"/>
                <a:gd name="connsiteY102" fmla="*/ 3019424 h 4806316"/>
                <a:gd name="connsiteX103" fmla="*/ 843916 w 5053964"/>
                <a:gd name="connsiteY103" fmla="*/ 2952752 h 4806316"/>
                <a:gd name="connsiteX104" fmla="*/ 958216 w 5053964"/>
                <a:gd name="connsiteY104" fmla="*/ 2867024 h 4806316"/>
                <a:gd name="connsiteX105" fmla="*/ 996316 w 5053964"/>
                <a:gd name="connsiteY105" fmla="*/ 2771776 h 4806316"/>
                <a:gd name="connsiteX106" fmla="*/ 1062990 w 5053964"/>
                <a:gd name="connsiteY106" fmla="*/ 2733676 h 4806316"/>
                <a:gd name="connsiteX107" fmla="*/ 1167764 w 5053964"/>
                <a:gd name="connsiteY107" fmla="*/ 2619376 h 4806316"/>
                <a:gd name="connsiteX108" fmla="*/ 1263016 w 5053964"/>
                <a:gd name="connsiteY108" fmla="*/ 2533652 h 4806316"/>
                <a:gd name="connsiteX109" fmla="*/ 1434464 w 5053964"/>
                <a:gd name="connsiteY109" fmla="*/ 2352676 h 4806316"/>
                <a:gd name="connsiteX110" fmla="*/ 1758316 w 5053964"/>
                <a:gd name="connsiteY110" fmla="*/ 2076452 h 4806316"/>
                <a:gd name="connsiteX111" fmla="*/ 1948816 w 5053964"/>
                <a:gd name="connsiteY111" fmla="*/ 2047876 h 4806316"/>
                <a:gd name="connsiteX112" fmla="*/ 2025016 w 5053964"/>
                <a:gd name="connsiteY112" fmla="*/ 1885952 h 4806316"/>
                <a:gd name="connsiteX113" fmla="*/ 2196464 w 5053964"/>
                <a:gd name="connsiteY113" fmla="*/ 1685924 h 4806316"/>
                <a:gd name="connsiteX114" fmla="*/ 2244090 w 5053964"/>
                <a:gd name="connsiteY114" fmla="*/ 1552576 h 4806316"/>
                <a:gd name="connsiteX115" fmla="*/ 2491740 w 5053964"/>
                <a:gd name="connsiteY115" fmla="*/ 1362076 h 4806316"/>
                <a:gd name="connsiteX116" fmla="*/ 2787016 w 5053964"/>
                <a:gd name="connsiteY116" fmla="*/ 1209676 h 4806316"/>
                <a:gd name="connsiteX117" fmla="*/ 2948940 w 5053964"/>
                <a:gd name="connsiteY117" fmla="*/ 1152524 h 4806316"/>
                <a:gd name="connsiteX118" fmla="*/ 3025140 w 5053964"/>
                <a:gd name="connsiteY118" fmla="*/ 1009652 h 4806316"/>
                <a:gd name="connsiteX119" fmla="*/ 3053716 w 5053964"/>
                <a:gd name="connsiteY119" fmla="*/ 771524 h 4806316"/>
                <a:gd name="connsiteX120" fmla="*/ 2910840 w 5053964"/>
                <a:gd name="connsiteY120" fmla="*/ 619124 h 4806316"/>
                <a:gd name="connsiteX121" fmla="*/ 3063240 w 5053964"/>
                <a:gd name="connsiteY121" fmla="*/ 561976 h 4806316"/>
                <a:gd name="connsiteX122" fmla="*/ 3206116 w 5053964"/>
                <a:gd name="connsiteY122" fmla="*/ 590552 h 4806316"/>
                <a:gd name="connsiteX123" fmla="*/ 3310890 w 5053964"/>
                <a:gd name="connsiteY123" fmla="*/ 561976 h 4806316"/>
                <a:gd name="connsiteX124" fmla="*/ 3244216 w 5053964"/>
                <a:gd name="connsiteY124" fmla="*/ 457200 h 4806316"/>
                <a:gd name="connsiteX125" fmla="*/ 3387090 w 5053964"/>
                <a:gd name="connsiteY125" fmla="*/ 438152 h 4806316"/>
                <a:gd name="connsiteX126" fmla="*/ 3491864 w 5053964"/>
                <a:gd name="connsiteY126" fmla="*/ 323852 h 4806316"/>
                <a:gd name="connsiteX127" fmla="*/ 3977640 w 5053964"/>
                <a:gd name="connsiteY127" fmla="*/ 314324 h 4806316"/>
                <a:gd name="connsiteX128" fmla="*/ 3949064 w 5053964"/>
                <a:gd name="connsiteY128" fmla="*/ 200024 h 4806316"/>
                <a:gd name="connsiteX129" fmla="*/ 4120516 w 5053964"/>
                <a:gd name="connsiteY129" fmla="*/ 190500 h 4806316"/>
                <a:gd name="connsiteX130" fmla="*/ 4177664 w 5053964"/>
                <a:gd name="connsiteY130" fmla="*/ 161924 h 4806316"/>
                <a:gd name="connsiteX131" fmla="*/ 4244340 w 5053964"/>
                <a:gd name="connsiteY131" fmla="*/ 47624 h 48063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</a:cxnLst>
              <a:rect l="l" t="t" r="r" b="b"/>
              <a:pathLst>
                <a:path w="5053964" h="4806316">
                  <a:moveTo>
                    <a:pt x="4368164" y="0"/>
                  </a:moveTo>
                  <a:lnTo>
                    <a:pt x="4482464" y="85724"/>
                  </a:lnTo>
                  <a:lnTo>
                    <a:pt x="4806316" y="47624"/>
                  </a:lnTo>
                  <a:lnTo>
                    <a:pt x="5053964" y="95252"/>
                  </a:lnTo>
                  <a:lnTo>
                    <a:pt x="4872990" y="161924"/>
                  </a:lnTo>
                  <a:lnTo>
                    <a:pt x="4845108" y="186092"/>
                  </a:lnTo>
                  <a:lnTo>
                    <a:pt x="4846320" y="173356"/>
                  </a:lnTo>
                  <a:lnTo>
                    <a:pt x="4732020" y="173356"/>
                  </a:lnTo>
                  <a:lnTo>
                    <a:pt x="4648200" y="234316"/>
                  </a:lnTo>
                  <a:lnTo>
                    <a:pt x="4754880" y="462916"/>
                  </a:lnTo>
                  <a:lnTo>
                    <a:pt x="4968240" y="622936"/>
                  </a:lnTo>
                  <a:lnTo>
                    <a:pt x="5036820" y="729616"/>
                  </a:lnTo>
                  <a:lnTo>
                    <a:pt x="5021580" y="790576"/>
                  </a:lnTo>
                  <a:lnTo>
                    <a:pt x="5036820" y="828676"/>
                  </a:lnTo>
                  <a:lnTo>
                    <a:pt x="4975860" y="904876"/>
                  </a:lnTo>
                  <a:lnTo>
                    <a:pt x="4975860" y="1224916"/>
                  </a:lnTo>
                  <a:lnTo>
                    <a:pt x="4747260" y="1308736"/>
                  </a:lnTo>
                  <a:lnTo>
                    <a:pt x="4572000" y="1384936"/>
                  </a:lnTo>
                  <a:lnTo>
                    <a:pt x="4533900" y="1445896"/>
                  </a:lnTo>
                  <a:lnTo>
                    <a:pt x="4587240" y="1453516"/>
                  </a:lnTo>
                  <a:lnTo>
                    <a:pt x="4625340" y="1598296"/>
                  </a:lnTo>
                  <a:lnTo>
                    <a:pt x="4503420" y="1689736"/>
                  </a:lnTo>
                  <a:lnTo>
                    <a:pt x="4456930" y="1915540"/>
                  </a:lnTo>
                  <a:lnTo>
                    <a:pt x="4368164" y="1885952"/>
                  </a:lnTo>
                  <a:lnTo>
                    <a:pt x="4206240" y="1981200"/>
                  </a:lnTo>
                  <a:lnTo>
                    <a:pt x="4044316" y="1866900"/>
                  </a:lnTo>
                  <a:lnTo>
                    <a:pt x="3930016" y="1933576"/>
                  </a:lnTo>
                  <a:lnTo>
                    <a:pt x="3787140" y="1914524"/>
                  </a:lnTo>
                  <a:lnTo>
                    <a:pt x="3729990" y="1838324"/>
                  </a:lnTo>
                  <a:lnTo>
                    <a:pt x="3653790" y="1866900"/>
                  </a:lnTo>
                  <a:lnTo>
                    <a:pt x="3520440" y="1981200"/>
                  </a:lnTo>
                  <a:lnTo>
                    <a:pt x="3501390" y="2076452"/>
                  </a:lnTo>
                  <a:lnTo>
                    <a:pt x="3368040" y="2247900"/>
                  </a:lnTo>
                  <a:lnTo>
                    <a:pt x="3310890" y="2343152"/>
                  </a:lnTo>
                  <a:lnTo>
                    <a:pt x="3206116" y="2409824"/>
                  </a:lnTo>
                  <a:lnTo>
                    <a:pt x="3082290" y="2409824"/>
                  </a:lnTo>
                  <a:lnTo>
                    <a:pt x="2929890" y="2619376"/>
                  </a:lnTo>
                  <a:lnTo>
                    <a:pt x="3177540" y="2705100"/>
                  </a:lnTo>
                  <a:lnTo>
                    <a:pt x="3187064" y="2809876"/>
                  </a:lnTo>
                  <a:lnTo>
                    <a:pt x="3072764" y="2809876"/>
                  </a:lnTo>
                  <a:lnTo>
                    <a:pt x="3025140" y="2886076"/>
                  </a:lnTo>
                  <a:lnTo>
                    <a:pt x="2872740" y="2838452"/>
                  </a:lnTo>
                  <a:lnTo>
                    <a:pt x="2644140" y="2981324"/>
                  </a:lnTo>
                  <a:lnTo>
                    <a:pt x="2406016" y="2971800"/>
                  </a:lnTo>
                  <a:lnTo>
                    <a:pt x="2291716" y="2924176"/>
                  </a:lnTo>
                  <a:lnTo>
                    <a:pt x="2272664" y="3000376"/>
                  </a:lnTo>
                  <a:lnTo>
                    <a:pt x="2186940" y="3076576"/>
                  </a:lnTo>
                  <a:lnTo>
                    <a:pt x="2120264" y="2981324"/>
                  </a:lnTo>
                  <a:lnTo>
                    <a:pt x="1977390" y="3019424"/>
                  </a:lnTo>
                  <a:lnTo>
                    <a:pt x="1920240" y="2990852"/>
                  </a:lnTo>
                  <a:lnTo>
                    <a:pt x="1872616" y="3076576"/>
                  </a:lnTo>
                  <a:lnTo>
                    <a:pt x="1786890" y="2952752"/>
                  </a:lnTo>
                  <a:lnTo>
                    <a:pt x="1710690" y="2952752"/>
                  </a:lnTo>
                  <a:lnTo>
                    <a:pt x="1710690" y="3067052"/>
                  </a:lnTo>
                  <a:lnTo>
                    <a:pt x="1663064" y="3171824"/>
                  </a:lnTo>
                  <a:lnTo>
                    <a:pt x="1463040" y="3276600"/>
                  </a:lnTo>
                  <a:lnTo>
                    <a:pt x="1405890" y="3352800"/>
                  </a:lnTo>
                  <a:lnTo>
                    <a:pt x="1472564" y="3390900"/>
                  </a:lnTo>
                  <a:lnTo>
                    <a:pt x="1348740" y="3648076"/>
                  </a:lnTo>
                  <a:lnTo>
                    <a:pt x="1405890" y="3724276"/>
                  </a:lnTo>
                  <a:lnTo>
                    <a:pt x="1348740" y="3867152"/>
                  </a:lnTo>
                  <a:lnTo>
                    <a:pt x="1205864" y="3990976"/>
                  </a:lnTo>
                  <a:lnTo>
                    <a:pt x="1158240" y="4000500"/>
                  </a:lnTo>
                  <a:lnTo>
                    <a:pt x="1101090" y="4086224"/>
                  </a:lnTo>
                  <a:lnTo>
                    <a:pt x="1167764" y="4114800"/>
                  </a:lnTo>
                  <a:lnTo>
                    <a:pt x="1197658" y="4211956"/>
                  </a:lnTo>
                  <a:lnTo>
                    <a:pt x="1089660" y="4211956"/>
                  </a:lnTo>
                  <a:lnTo>
                    <a:pt x="1059180" y="4272916"/>
                  </a:lnTo>
                  <a:lnTo>
                    <a:pt x="990600" y="4356736"/>
                  </a:lnTo>
                  <a:lnTo>
                    <a:pt x="960120" y="4417696"/>
                  </a:lnTo>
                  <a:lnTo>
                    <a:pt x="1051560" y="4539616"/>
                  </a:lnTo>
                  <a:lnTo>
                    <a:pt x="1028700" y="4570096"/>
                  </a:lnTo>
                  <a:lnTo>
                    <a:pt x="975360" y="4608196"/>
                  </a:lnTo>
                  <a:lnTo>
                    <a:pt x="868680" y="4775836"/>
                  </a:lnTo>
                  <a:lnTo>
                    <a:pt x="746760" y="4707256"/>
                  </a:lnTo>
                  <a:lnTo>
                    <a:pt x="640080" y="4730116"/>
                  </a:lnTo>
                  <a:lnTo>
                    <a:pt x="647700" y="4806316"/>
                  </a:lnTo>
                  <a:lnTo>
                    <a:pt x="426720" y="4806316"/>
                  </a:lnTo>
                  <a:lnTo>
                    <a:pt x="320040" y="4707256"/>
                  </a:lnTo>
                  <a:lnTo>
                    <a:pt x="304800" y="4638676"/>
                  </a:lnTo>
                  <a:lnTo>
                    <a:pt x="274320" y="4585336"/>
                  </a:lnTo>
                  <a:lnTo>
                    <a:pt x="281940" y="4547236"/>
                  </a:lnTo>
                  <a:lnTo>
                    <a:pt x="365760" y="4371976"/>
                  </a:lnTo>
                  <a:lnTo>
                    <a:pt x="365760" y="4326256"/>
                  </a:lnTo>
                  <a:lnTo>
                    <a:pt x="220980" y="4326256"/>
                  </a:lnTo>
                  <a:lnTo>
                    <a:pt x="190500" y="4356736"/>
                  </a:lnTo>
                  <a:lnTo>
                    <a:pt x="129540" y="4356736"/>
                  </a:lnTo>
                  <a:lnTo>
                    <a:pt x="68580" y="4288156"/>
                  </a:lnTo>
                  <a:lnTo>
                    <a:pt x="30480" y="4135756"/>
                  </a:lnTo>
                  <a:lnTo>
                    <a:pt x="0" y="4044316"/>
                  </a:lnTo>
                  <a:lnTo>
                    <a:pt x="91440" y="3930016"/>
                  </a:lnTo>
                  <a:lnTo>
                    <a:pt x="83820" y="3853816"/>
                  </a:lnTo>
                  <a:lnTo>
                    <a:pt x="152400" y="3823336"/>
                  </a:lnTo>
                  <a:lnTo>
                    <a:pt x="129540" y="3686176"/>
                  </a:lnTo>
                  <a:lnTo>
                    <a:pt x="68580" y="3648076"/>
                  </a:lnTo>
                  <a:lnTo>
                    <a:pt x="15474" y="3428062"/>
                  </a:lnTo>
                  <a:lnTo>
                    <a:pt x="24764" y="3390900"/>
                  </a:lnTo>
                  <a:lnTo>
                    <a:pt x="272416" y="3448052"/>
                  </a:lnTo>
                  <a:lnTo>
                    <a:pt x="453390" y="3352800"/>
                  </a:lnTo>
                  <a:lnTo>
                    <a:pt x="586740" y="3267076"/>
                  </a:lnTo>
                  <a:lnTo>
                    <a:pt x="624840" y="3152776"/>
                  </a:lnTo>
                  <a:lnTo>
                    <a:pt x="701040" y="3143252"/>
                  </a:lnTo>
                  <a:lnTo>
                    <a:pt x="777240" y="3019424"/>
                  </a:lnTo>
                  <a:lnTo>
                    <a:pt x="843916" y="2952752"/>
                  </a:lnTo>
                  <a:lnTo>
                    <a:pt x="958216" y="2867024"/>
                  </a:lnTo>
                  <a:lnTo>
                    <a:pt x="996316" y="2771776"/>
                  </a:lnTo>
                  <a:lnTo>
                    <a:pt x="1062990" y="2733676"/>
                  </a:lnTo>
                  <a:lnTo>
                    <a:pt x="1167764" y="2619376"/>
                  </a:lnTo>
                  <a:lnTo>
                    <a:pt x="1263016" y="2533652"/>
                  </a:lnTo>
                  <a:lnTo>
                    <a:pt x="1434464" y="2352676"/>
                  </a:lnTo>
                  <a:lnTo>
                    <a:pt x="1758316" y="2076452"/>
                  </a:lnTo>
                  <a:lnTo>
                    <a:pt x="1948816" y="2047876"/>
                  </a:lnTo>
                  <a:lnTo>
                    <a:pt x="2025016" y="1885952"/>
                  </a:lnTo>
                  <a:lnTo>
                    <a:pt x="2196464" y="1685924"/>
                  </a:lnTo>
                  <a:lnTo>
                    <a:pt x="2244090" y="1552576"/>
                  </a:lnTo>
                  <a:lnTo>
                    <a:pt x="2491740" y="1362076"/>
                  </a:lnTo>
                  <a:lnTo>
                    <a:pt x="2787016" y="1209676"/>
                  </a:lnTo>
                  <a:lnTo>
                    <a:pt x="2948940" y="1152524"/>
                  </a:lnTo>
                  <a:lnTo>
                    <a:pt x="3025140" y="1009652"/>
                  </a:lnTo>
                  <a:lnTo>
                    <a:pt x="3053716" y="771524"/>
                  </a:lnTo>
                  <a:lnTo>
                    <a:pt x="2910840" y="619124"/>
                  </a:lnTo>
                  <a:lnTo>
                    <a:pt x="3063240" y="561976"/>
                  </a:lnTo>
                  <a:lnTo>
                    <a:pt x="3206116" y="590552"/>
                  </a:lnTo>
                  <a:lnTo>
                    <a:pt x="3310890" y="561976"/>
                  </a:lnTo>
                  <a:lnTo>
                    <a:pt x="3244216" y="457200"/>
                  </a:lnTo>
                  <a:lnTo>
                    <a:pt x="3387090" y="438152"/>
                  </a:lnTo>
                  <a:lnTo>
                    <a:pt x="3491864" y="323852"/>
                  </a:lnTo>
                  <a:lnTo>
                    <a:pt x="3977640" y="314324"/>
                  </a:lnTo>
                  <a:lnTo>
                    <a:pt x="3949064" y="200024"/>
                  </a:lnTo>
                  <a:lnTo>
                    <a:pt x="4120516" y="190500"/>
                  </a:lnTo>
                  <a:lnTo>
                    <a:pt x="4177664" y="161924"/>
                  </a:lnTo>
                  <a:lnTo>
                    <a:pt x="4244340" y="47624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19" name="フリーフォーム: 図形 818">
              <a:extLst>
                <a:ext uri="{FF2B5EF4-FFF2-40B4-BE49-F238E27FC236}">
                  <a16:creationId xmlns:a16="http://schemas.microsoft.com/office/drawing/2014/main" id="{63729103-C69F-EB4B-631E-EFAD0EE34F69}"/>
                </a:ext>
              </a:extLst>
            </p:cNvPr>
            <p:cNvSpPr/>
            <p:nvPr/>
          </p:nvSpPr>
          <p:spPr>
            <a:xfrm>
              <a:off x="7941998" y="2452032"/>
              <a:ext cx="1009966" cy="781468"/>
            </a:xfrm>
            <a:custGeom>
              <a:avLst/>
              <a:gdLst>
                <a:gd name="connsiteX0" fmla="*/ 2628900 w 4367616"/>
                <a:gd name="connsiteY0" fmla="*/ 0 h 3379472"/>
                <a:gd name="connsiteX1" fmla="*/ 2686050 w 4367616"/>
                <a:gd name="connsiteY1" fmla="*/ 76200 h 3379472"/>
                <a:gd name="connsiteX2" fmla="*/ 2828926 w 4367616"/>
                <a:gd name="connsiteY2" fmla="*/ 95252 h 3379472"/>
                <a:gd name="connsiteX3" fmla="*/ 2943226 w 4367616"/>
                <a:gd name="connsiteY3" fmla="*/ 28576 h 3379472"/>
                <a:gd name="connsiteX4" fmla="*/ 3105150 w 4367616"/>
                <a:gd name="connsiteY4" fmla="*/ 142876 h 3379472"/>
                <a:gd name="connsiteX5" fmla="*/ 3267074 w 4367616"/>
                <a:gd name="connsiteY5" fmla="*/ 47628 h 3379472"/>
                <a:gd name="connsiteX6" fmla="*/ 3355840 w 4367616"/>
                <a:gd name="connsiteY6" fmla="*/ 77216 h 3379472"/>
                <a:gd name="connsiteX7" fmla="*/ 3348990 w 4367616"/>
                <a:gd name="connsiteY7" fmla="*/ 110492 h 3379472"/>
                <a:gd name="connsiteX8" fmla="*/ 3615690 w 4367616"/>
                <a:gd name="connsiteY8" fmla="*/ 118112 h 3379472"/>
                <a:gd name="connsiteX9" fmla="*/ 3630930 w 4367616"/>
                <a:gd name="connsiteY9" fmla="*/ 140972 h 3379472"/>
                <a:gd name="connsiteX10" fmla="*/ 3691890 w 4367616"/>
                <a:gd name="connsiteY10" fmla="*/ 118112 h 3379472"/>
                <a:gd name="connsiteX11" fmla="*/ 3768090 w 4367616"/>
                <a:gd name="connsiteY11" fmla="*/ 156212 h 3379472"/>
                <a:gd name="connsiteX12" fmla="*/ 3778866 w 4367616"/>
                <a:gd name="connsiteY12" fmla="*/ 149746 h 3379472"/>
                <a:gd name="connsiteX13" fmla="*/ 3790950 w 4367616"/>
                <a:gd name="connsiteY13" fmla="*/ 222252 h 3379472"/>
                <a:gd name="connsiteX14" fmla="*/ 3873500 w 4367616"/>
                <a:gd name="connsiteY14" fmla="*/ 311152 h 3379472"/>
                <a:gd name="connsiteX15" fmla="*/ 3930650 w 4367616"/>
                <a:gd name="connsiteY15" fmla="*/ 361952 h 3379472"/>
                <a:gd name="connsiteX16" fmla="*/ 3949700 w 4367616"/>
                <a:gd name="connsiteY16" fmla="*/ 419102 h 3379472"/>
                <a:gd name="connsiteX17" fmla="*/ 3860800 w 4367616"/>
                <a:gd name="connsiteY17" fmla="*/ 546102 h 3379472"/>
                <a:gd name="connsiteX18" fmla="*/ 3898900 w 4367616"/>
                <a:gd name="connsiteY18" fmla="*/ 647702 h 3379472"/>
                <a:gd name="connsiteX19" fmla="*/ 3848100 w 4367616"/>
                <a:gd name="connsiteY19" fmla="*/ 806452 h 3379472"/>
                <a:gd name="connsiteX20" fmla="*/ 3956050 w 4367616"/>
                <a:gd name="connsiteY20" fmla="*/ 1016002 h 3379472"/>
                <a:gd name="connsiteX21" fmla="*/ 4108450 w 4367616"/>
                <a:gd name="connsiteY21" fmla="*/ 1085852 h 3379472"/>
                <a:gd name="connsiteX22" fmla="*/ 4038600 w 4367616"/>
                <a:gd name="connsiteY22" fmla="*/ 1428752 h 3379472"/>
                <a:gd name="connsiteX23" fmla="*/ 4133850 w 4367616"/>
                <a:gd name="connsiteY23" fmla="*/ 1606552 h 3379472"/>
                <a:gd name="connsiteX24" fmla="*/ 4178300 w 4367616"/>
                <a:gd name="connsiteY24" fmla="*/ 1619252 h 3379472"/>
                <a:gd name="connsiteX25" fmla="*/ 4140200 w 4367616"/>
                <a:gd name="connsiteY25" fmla="*/ 1809752 h 3379472"/>
                <a:gd name="connsiteX26" fmla="*/ 4191000 w 4367616"/>
                <a:gd name="connsiteY26" fmla="*/ 1917702 h 3379472"/>
                <a:gd name="connsiteX27" fmla="*/ 4241800 w 4367616"/>
                <a:gd name="connsiteY27" fmla="*/ 1943102 h 3379472"/>
                <a:gd name="connsiteX28" fmla="*/ 4324350 w 4367616"/>
                <a:gd name="connsiteY28" fmla="*/ 2063752 h 3379472"/>
                <a:gd name="connsiteX29" fmla="*/ 4349750 w 4367616"/>
                <a:gd name="connsiteY29" fmla="*/ 2241552 h 3379472"/>
                <a:gd name="connsiteX30" fmla="*/ 4298950 w 4367616"/>
                <a:gd name="connsiteY30" fmla="*/ 2336802 h 3379472"/>
                <a:gd name="connsiteX31" fmla="*/ 4356100 w 4367616"/>
                <a:gd name="connsiteY31" fmla="*/ 2425702 h 3379472"/>
                <a:gd name="connsiteX32" fmla="*/ 4367616 w 4367616"/>
                <a:gd name="connsiteY32" fmla="*/ 2431984 h 3379472"/>
                <a:gd name="connsiteX33" fmla="*/ 4316730 w 4367616"/>
                <a:gd name="connsiteY33" fmla="*/ 2472692 h 3379472"/>
                <a:gd name="connsiteX34" fmla="*/ 4187190 w 4367616"/>
                <a:gd name="connsiteY34" fmla="*/ 2518412 h 3379472"/>
                <a:gd name="connsiteX35" fmla="*/ 4126230 w 4367616"/>
                <a:gd name="connsiteY35" fmla="*/ 2586992 h 3379472"/>
                <a:gd name="connsiteX36" fmla="*/ 4110990 w 4367616"/>
                <a:gd name="connsiteY36" fmla="*/ 2731772 h 3379472"/>
                <a:gd name="connsiteX37" fmla="*/ 4057650 w 4367616"/>
                <a:gd name="connsiteY37" fmla="*/ 2739392 h 3379472"/>
                <a:gd name="connsiteX38" fmla="*/ 3935730 w 4367616"/>
                <a:gd name="connsiteY38" fmla="*/ 2693672 h 3379472"/>
                <a:gd name="connsiteX39" fmla="*/ 3768090 w 4367616"/>
                <a:gd name="connsiteY39" fmla="*/ 2640332 h 3379472"/>
                <a:gd name="connsiteX40" fmla="*/ 3798570 w 4367616"/>
                <a:gd name="connsiteY40" fmla="*/ 2556512 h 3379472"/>
                <a:gd name="connsiteX41" fmla="*/ 3722370 w 4367616"/>
                <a:gd name="connsiteY41" fmla="*/ 2487932 h 3379472"/>
                <a:gd name="connsiteX42" fmla="*/ 3653790 w 4367616"/>
                <a:gd name="connsiteY42" fmla="*/ 2571752 h 3379472"/>
                <a:gd name="connsiteX43" fmla="*/ 3341370 w 4367616"/>
                <a:gd name="connsiteY43" fmla="*/ 2663192 h 3379472"/>
                <a:gd name="connsiteX44" fmla="*/ 3227070 w 4367616"/>
                <a:gd name="connsiteY44" fmla="*/ 2663192 h 3379472"/>
                <a:gd name="connsiteX45" fmla="*/ 3173730 w 4367616"/>
                <a:gd name="connsiteY45" fmla="*/ 2815592 h 3379472"/>
                <a:gd name="connsiteX46" fmla="*/ 3105150 w 4367616"/>
                <a:gd name="connsiteY46" fmla="*/ 2876552 h 3379472"/>
                <a:gd name="connsiteX47" fmla="*/ 2792730 w 4367616"/>
                <a:gd name="connsiteY47" fmla="*/ 2823212 h 3379472"/>
                <a:gd name="connsiteX48" fmla="*/ 2739390 w 4367616"/>
                <a:gd name="connsiteY48" fmla="*/ 2876552 h 3379472"/>
                <a:gd name="connsiteX49" fmla="*/ 2625090 w 4367616"/>
                <a:gd name="connsiteY49" fmla="*/ 2884172 h 3379472"/>
                <a:gd name="connsiteX50" fmla="*/ 2487930 w 4367616"/>
                <a:gd name="connsiteY50" fmla="*/ 3028952 h 3379472"/>
                <a:gd name="connsiteX51" fmla="*/ 2426970 w 4367616"/>
                <a:gd name="connsiteY51" fmla="*/ 2960372 h 3379472"/>
                <a:gd name="connsiteX52" fmla="*/ 2350770 w 4367616"/>
                <a:gd name="connsiteY52" fmla="*/ 2960372 h 3379472"/>
                <a:gd name="connsiteX53" fmla="*/ 2335530 w 4367616"/>
                <a:gd name="connsiteY53" fmla="*/ 3059432 h 3379472"/>
                <a:gd name="connsiteX54" fmla="*/ 2221230 w 4367616"/>
                <a:gd name="connsiteY54" fmla="*/ 3219452 h 3379472"/>
                <a:gd name="connsiteX55" fmla="*/ 2007870 w 4367616"/>
                <a:gd name="connsiteY55" fmla="*/ 3219452 h 3379472"/>
                <a:gd name="connsiteX56" fmla="*/ 1847850 w 4367616"/>
                <a:gd name="connsiteY56" fmla="*/ 3348992 h 3379472"/>
                <a:gd name="connsiteX57" fmla="*/ 1764030 w 4367616"/>
                <a:gd name="connsiteY57" fmla="*/ 3303272 h 3379472"/>
                <a:gd name="connsiteX58" fmla="*/ 1741170 w 4367616"/>
                <a:gd name="connsiteY58" fmla="*/ 3295652 h 3379472"/>
                <a:gd name="connsiteX59" fmla="*/ 1642110 w 4367616"/>
                <a:gd name="connsiteY59" fmla="*/ 3379472 h 3379472"/>
                <a:gd name="connsiteX60" fmla="*/ 1558290 w 4367616"/>
                <a:gd name="connsiteY60" fmla="*/ 3326132 h 3379472"/>
                <a:gd name="connsiteX61" fmla="*/ 1611630 w 4367616"/>
                <a:gd name="connsiteY61" fmla="*/ 3257552 h 3379472"/>
                <a:gd name="connsiteX62" fmla="*/ 1497330 w 4367616"/>
                <a:gd name="connsiteY62" fmla="*/ 3196592 h 3379472"/>
                <a:gd name="connsiteX63" fmla="*/ 1421130 w 4367616"/>
                <a:gd name="connsiteY63" fmla="*/ 3013712 h 3379472"/>
                <a:gd name="connsiteX64" fmla="*/ 1413510 w 4367616"/>
                <a:gd name="connsiteY64" fmla="*/ 2907032 h 3379472"/>
                <a:gd name="connsiteX65" fmla="*/ 1436370 w 4367616"/>
                <a:gd name="connsiteY65" fmla="*/ 2823212 h 3379472"/>
                <a:gd name="connsiteX66" fmla="*/ 1367790 w 4367616"/>
                <a:gd name="connsiteY66" fmla="*/ 2807972 h 3379472"/>
                <a:gd name="connsiteX67" fmla="*/ 1268730 w 4367616"/>
                <a:gd name="connsiteY67" fmla="*/ 2846072 h 3379472"/>
                <a:gd name="connsiteX68" fmla="*/ 1131570 w 4367616"/>
                <a:gd name="connsiteY68" fmla="*/ 2777492 h 3379472"/>
                <a:gd name="connsiteX69" fmla="*/ 1032510 w 4367616"/>
                <a:gd name="connsiteY69" fmla="*/ 2792732 h 3379472"/>
                <a:gd name="connsiteX70" fmla="*/ 902970 w 4367616"/>
                <a:gd name="connsiteY70" fmla="*/ 2807972 h 3379472"/>
                <a:gd name="connsiteX71" fmla="*/ 864870 w 4367616"/>
                <a:gd name="connsiteY71" fmla="*/ 2922272 h 3379472"/>
                <a:gd name="connsiteX72" fmla="*/ 742950 w 4367616"/>
                <a:gd name="connsiteY72" fmla="*/ 3036572 h 3379472"/>
                <a:gd name="connsiteX73" fmla="*/ 613410 w 4367616"/>
                <a:gd name="connsiteY73" fmla="*/ 3143252 h 3379472"/>
                <a:gd name="connsiteX74" fmla="*/ 575310 w 4367616"/>
                <a:gd name="connsiteY74" fmla="*/ 3219452 h 3379472"/>
                <a:gd name="connsiteX75" fmla="*/ 628650 w 4367616"/>
                <a:gd name="connsiteY75" fmla="*/ 3326132 h 3379472"/>
                <a:gd name="connsiteX76" fmla="*/ 615398 w 4367616"/>
                <a:gd name="connsiteY76" fmla="*/ 3331432 h 3379472"/>
                <a:gd name="connsiteX77" fmla="*/ 499110 w 4367616"/>
                <a:gd name="connsiteY77" fmla="*/ 3318512 h 3379472"/>
                <a:gd name="connsiteX78" fmla="*/ 499110 w 4367616"/>
                <a:gd name="connsiteY78" fmla="*/ 3257552 h 3379472"/>
                <a:gd name="connsiteX79" fmla="*/ 407670 w 4367616"/>
                <a:gd name="connsiteY79" fmla="*/ 3257552 h 3379472"/>
                <a:gd name="connsiteX80" fmla="*/ 346710 w 4367616"/>
                <a:gd name="connsiteY80" fmla="*/ 3242312 h 3379472"/>
                <a:gd name="connsiteX81" fmla="*/ 339090 w 4367616"/>
                <a:gd name="connsiteY81" fmla="*/ 3211832 h 3379472"/>
                <a:gd name="connsiteX82" fmla="*/ 316230 w 4367616"/>
                <a:gd name="connsiteY82" fmla="*/ 3143252 h 3379472"/>
                <a:gd name="connsiteX83" fmla="*/ 316230 w 4367616"/>
                <a:gd name="connsiteY83" fmla="*/ 3082292 h 3379472"/>
                <a:gd name="connsiteX84" fmla="*/ 262890 w 4367616"/>
                <a:gd name="connsiteY84" fmla="*/ 2945132 h 3379472"/>
                <a:gd name="connsiteX85" fmla="*/ 285750 w 4367616"/>
                <a:gd name="connsiteY85" fmla="*/ 2884172 h 3379472"/>
                <a:gd name="connsiteX86" fmla="*/ 209550 w 4367616"/>
                <a:gd name="connsiteY86" fmla="*/ 2876552 h 3379472"/>
                <a:gd name="connsiteX87" fmla="*/ 201930 w 4367616"/>
                <a:gd name="connsiteY87" fmla="*/ 2823212 h 3379472"/>
                <a:gd name="connsiteX88" fmla="*/ 118110 w 4367616"/>
                <a:gd name="connsiteY88" fmla="*/ 2769872 h 3379472"/>
                <a:gd name="connsiteX89" fmla="*/ 118110 w 4367616"/>
                <a:gd name="connsiteY89" fmla="*/ 2708912 h 3379472"/>
                <a:gd name="connsiteX90" fmla="*/ 118110 w 4367616"/>
                <a:gd name="connsiteY90" fmla="*/ 2594612 h 3379472"/>
                <a:gd name="connsiteX91" fmla="*/ 118110 w 4367616"/>
                <a:gd name="connsiteY91" fmla="*/ 2487932 h 3379472"/>
                <a:gd name="connsiteX92" fmla="*/ 110490 w 4367616"/>
                <a:gd name="connsiteY92" fmla="*/ 2373632 h 3379472"/>
                <a:gd name="connsiteX93" fmla="*/ 96568 w 4367616"/>
                <a:gd name="connsiteY93" fmla="*/ 2373632 h 3379472"/>
                <a:gd name="connsiteX94" fmla="*/ 66674 w 4367616"/>
                <a:gd name="connsiteY94" fmla="*/ 2276476 h 3379472"/>
                <a:gd name="connsiteX95" fmla="*/ 0 w 4367616"/>
                <a:gd name="connsiteY95" fmla="*/ 2247900 h 3379472"/>
                <a:gd name="connsiteX96" fmla="*/ 57150 w 4367616"/>
                <a:gd name="connsiteY96" fmla="*/ 2162176 h 3379472"/>
                <a:gd name="connsiteX97" fmla="*/ 104774 w 4367616"/>
                <a:gd name="connsiteY97" fmla="*/ 2152652 h 3379472"/>
                <a:gd name="connsiteX98" fmla="*/ 247650 w 4367616"/>
                <a:gd name="connsiteY98" fmla="*/ 2028828 h 3379472"/>
                <a:gd name="connsiteX99" fmla="*/ 304800 w 4367616"/>
                <a:gd name="connsiteY99" fmla="*/ 1885952 h 3379472"/>
                <a:gd name="connsiteX100" fmla="*/ 247650 w 4367616"/>
                <a:gd name="connsiteY100" fmla="*/ 1809752 h 3379472"/>
                <a:gd name="connsiteX101" fmla="*/ 371474 w 4367616"/>
                <a:gd name="connsiteY101" fmla="*/ 1552576 h 3379472"/>
                <a:gd name="connsiteX102" fmla="*/ 304800 w 4367616"/>
                <a:gd name="connsiteY102" fmla="*/ 1514476 h 3379472"/>
                <a:gd name="connsiteX103" fmla="*/ 361950 w 4367616"/>
                <a:gd name="connsiteY103" fmla="*/ 1438276 h 3379472"/>
                <a:gd name="connsiteX104" fmla="*/ 561974 w 4367616"/>
                <a:gd name="connsiteY104" fmla="*/ 1333500 h 3379472"/>
                <a:gd name="connsiteX105" fmla="*/ 609600 w 4367616"/>
                <a:gd name="connsiteY105" fmla="*/ 1228728 h 3379472"/>
                <a:gd name="connsiteX106" fmla="*/ 609600 w 4367616"/>
                <a:gd name="connsiteY106" fmla="*/ 1114428 h 3379472"/>
                <a:gd name="connsiteX107" fmla="*/ 685800 w 4367616"/>
                <a:gd name="connsiteY107" fmla="*/ 1114428 h 3379472"/>
                <a:gd name="connsiteX108" fmla="*/ 771526 w 4367616"/>
                <a:gd name="connsiteY108" fmla="*/ 1238252 h 3379472"/>
                <a:gd name="connsiteX109" fmla="*/ 819150 w 4367616"/>
                <a:gd name="connsiteY109" fmla="*/ 1152528 h 3379472"/>
                <a:gd name="connsiteX110" fmla="*/ 876300 w 4367616"/>
                <a:gd name="connsiteY110" fmla="*/ 1181100 h 3379472"/>
                <a:gd name="connsiteX111" fmla="*/ 1019174 w 4367616"/>
                <a:gd name="connsiteY111" fmla="*/ 1143000 h 3379472"/>
                <a:gd name="connsiteX112" fmla="*/ 1085850 w 4367616"/>
                <a:gd name="connsiteY112" fmla="*/ 1238252 h 3379472"/>
                <a:gd name="connsiteX113" fmla="*/ 1171574 w 4367616"/>
                <a:gd name="connsiteY113" fmla="*/ 1162052 h 3379472"/>
                <a:gd name="connsiteX114" fmla="*/ 1190626 w 4367616"/>
                <a:gd name="connsiteY114" fmla="*/ 1085852 h 3379472"/>
                <a:gd name="connsiteX115" fmla="*/ 1304926 w 4367616"/>
                <a:gd name="connsiteY115" fmla="*/ 1133476 h 3379472"/>
                <a:gd name="connsiteX116" fmla="*/ 1543050 w 4367616"/>
                <a:gd name="connsiteY116" fmla="*/ 1143000 h 3379472"/>
                <a:gd name="connsiteX117" fmla="*/ 1771650 w 4367616"/>
                <a:gd name="connsiteY117" fmla="*/ 1000128 h 3379472"/>
                <a:gd name="connsiteX118" fmla="*/ 1924050 w 4367616"/>
                <a:gd name="connsiteY118" fmla="*/ 1047752 h 3379472"/>
                <a:gd name="connsiteX119" fmla="*/ 1971674 w 4367616"/>
                <a:gd name="connsiteY119" fmla="*/ 971552 h 3379472"/>
                <a:gd name="connsiteX120" fmla="*/ 2085974 w 4367616"/>
                <a:gd name="connsiteY120" fmla="*/ 971552 h 3379472"/>
                <a:gd name="connsiteX121" fmla="*/ 2076450 w 4367616"/>
                <a:gd name="connsiteY121" fmla="*/ 866776 h 3379472"/>
                <a:gd name="connsiteX122" fmla="*/ 1828800 w 4367616"/>
                <a:gd name="connsiteY122" fmla="*/ 781052 h 3379472"/>
                <a:gd name="connsiteX123" fmla="*/ 1981200 w 4367616"/>
                <a:gd name="connsiteY123" fmla="*/ 571500 h 3379472"/>
                <a:gd name="connsiteX124" fmla="*/ 2105026 w 4367616"/>
                <a:gd name="connsiteY124" fmla="*/ 571500 h 3379472"/>
                <a:gd name="connsiteX125" fmla="*/ 2209800 w 4367616"/>
                <a:gd name="connsiteY125" fmla="*/ 504828 h 3379472"/>
                <a:gd name="connsiteX126" fmla="*/ 2266950 w 4367616"/>
                <a:gd name="connsiteY126" fmla="*/ 409576 h 3379472"/>
                <a:gd name="connsiteX127" fmla="*/ 2400300 w 4367616"/>
                <a:gd name="connsiteY127" fmla="*/ 238128 h 3379472"/>
                <a:gd name="connsiteX128" fmla="*/ 2419350 w 4367616"/>
                <a:gd name="connsiteY128" fmla="*/ 142876 h 3379472"/>
                <a:gd name="connsiteX129" fmla="*/ 2552700 w 4367616"/>
                <a:gd name="connsiteY129" fmla="*/ 28576 h 3379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</a:cxnLst>
              <a:rect l="l" t="t" r="r" b="b"/>
              <a:pathLst>
                <a:path w="4367616" h="3379472">
                  <a:moveTo>
                    <a:pt x="2628900" y="0"/>
                  </a:moveTo>
                  <a:lnTo>
                    <a:pt x="2686050" y="76200"/>
                  </a:lnTo>
                  <a:lnTo>
                    <a:pt x="2828926" y="95252"/>
                  </a:lnTo>
                  <a:lnTo>
                    <a:pt x="2943226" y="28576"/>
                  </a:lnTo>
                  <a:lnTo>
                    <a:pt x="3105150" y="142876"/>
                  </a:lnTo>
                  <a:lnTo>
                    <a:pt x="3267074" y="47628"/>
                  </a:lnTo>
                  <a:lnTo>
                    <a:pt x="3355840" y="77216"/>
                  </a:lnTo>
                  <a:lnTo>
                    <a:pt x="3348990" y="110492"/>
                  </a:lnTo>
                  <a:lnTo>
                    <a:pt x="3615690" y="118112"/>
                  </a:lnTo>
                  <a:lnTo>
                    <a:pt x="3630930" y="140972"/>
                  </a:lnTo>
                  <a:lnTo>
                    <a:pt x="3691890" y="118112"/>
                  </a:lnTo>
                  <a:lnTo>
                    <a:pt x="3768090" y="156212"/>
                  </a:lnTo>
                  <a:lnTo>
                    <a:pt x="3778866" y="149746"/>
                  </a:lnTo>
                  <a:lnTo>
                    <a:pt x="3790950" y="222252"/>
                  </a:lnTo>
                  <a:lnTo>
                    <a:pt x="3873500" y="311152"/>
                  </a:lnTo>
                  <a:lnTo>
                    <a:pt x="3930650" y="361952"/>
                  </a:lnTo>
                  <a:lnTo>
                    <a:pt x="3949700" y="419102"/>
                  </a:lnTo>
                  <a:lnTo>
                    <a:pt x="3860800" y="546102"/>
                  </a:lnTo>
                  <a:lnTo>
                    <a:pt x="3898900" y="647702"/>
                  </a:lnTo>
                  <a:lnTo>
                    <a:pt x="3848100" y="806452"/>
                  </a:lnTo>
                  <a:lnTo>
                    <a:pt x="3956050" y="1016002"/>
                  </a:lnTo>
                  <a:lnTo>
                    <a:pt x="4108450" y="1085852"/>
                  </a:lnTo>
                  <a:lnTo>
                    <a:pt x="4038600" y="1428752"/>
                  </a:lnTo>
                  <a:lnTo>
                    <a:pt x="4133850" y="1606552"/>
                  </a:lnTo>
                  <a:lnTo>
                    <a:pt x="4178300" y="1619252"/>
                  </a:lnTo>
                  <a:lnTo>
                    <a:pt x="4140200" y="1809752"/>
                  </a:lnTo>
                  <a:lnTo>
                    <a:pt x="4191000" y="1917702"/>
                  </a:lnTo>
                  <a:lnTo>
                    <a:pt x="4241800" y="1943102"/>
                  </a:lnTo>
                  <a:lnTo>
                    <a:pt x="4324350" y="2063752"/>
                  </a:lnTo>
                  <a:lnTo>
                    <a:pt x="4349750" y="2241552"/>
                  </a:lnTo>
                  <a:lnTo>
                    <a:pt x="4298950" y="2336802"/>
                  </a:lnTo>
                  <a:lnTo>
                    <a:pt x="4356100" y="2425702"/>
                  </a:lnTo>
                  <a:lnTo>
                    <a:pt x="4367616" y="2431984"/>
                  </a:lnTo>
                  <a:lnTo>
                    <a:pt x="4316730" y="2472692"/>
                  </a:lnTo>
                  <a:lnTo>
                    <a:pt x="4187190" y="2518412"/>
                  </a:lnTo>
                  <a:lnTo>
                    <a:pt x="4126230" y="2586992"/>
                  </a:lnTo>
                  <a:lnTo>
                    <a:pt x="4110990" y="2731772"/>
                  </a:lnTo>
                  <a:lnTo>
                    <a:pt x="4057650" y="2739392"/>
                  </a:lnTo>
                  <a:lnTo>
                    <a:pt x="3935730" y="2693672"/>
                  </a:lnTo>
                  <a:lnTo>
                    <a:pt x="3768090" y="2640332"/>
                  </a:lnTo>
                  <a:lnTo>
                    <a:pt x="3798570" y="2556512"/>
                  </a:lnTo>
                  <a:lnTo>
                    <a:pt x="3722370" y="2487932"/>
                  </a:lnTo>
                  <a:lnTo>
                    <a:pt x="3653790" y="2571752"/>
                  </a:lnTo>
                  <a:lnTo>
                    <a:pt x="3341370" y="2663192"/>
                  </a:lnTo>
                  <a:lnTo>
                    <a:pt x="3227070" y="2663192"/>
                  </a:lnTo>
                  <a:lnTo>
                    <a:pt x="3173730" y="2815592"/>
                  </a:lnTo>
                  <a:lnTo>
                    <a:pt x="3105150" y="2876552"/>
                  </a:lnTo>
                  <a:lnTo>
                    <a:pt x="2792730" y="2823212"/>
                  </a:lnTo>
                  <a:lnTo>
                    <a:pt x="2739390" y="2876552"/>
                  </a:lnTo>
                  <a:lnTo>
                    <a:pt x="2625090" y="2884172"/>
                  </a:lnTo>
                  <a:lnTo>
                    <a:pt x="2487930" y="3028952"/>
                  </a:lnTo>
                  <a:lnTo>
                    <a:pt x="2426970" y="2960372"/>
                  </a:lnTo>
                  <a:lnTo>
                    <a:pt x="2350770" y="2960372"/>
                  </a:lnTo>
                  <a:lnTo>
                    <a:pt x="2335530" y="3059432"/>
                  </a:lnTo>
                  <a:lnTo>
                    <a:pt x="2221230" y="3219452"/>
                  </a:lnTo>
                  <a:lnTo>
                    <a:pt x="2007870" y="3219452"/>
                  </a:lnTo>
                  <a:lnTo>
                    <a:pt x="1847850" y="3348992"/>
                  </a:lnTo>
                  <a:cubicBezTo>
                    <a:pt x="1769472" y="3301964"/>
                    <a:pt x="1801270" y="3303272"/>
                    <a:pt x="1764030" y="3303272"/>
                  </a:cubicBezTo>
                  <a:lnTo>
                    <a:pt x="1741170" y="3295652"/>
                  </a:lnTo>
                  <a:lnTo>
                    <a:pt x="1642110" y="3379472"/>
                  </a:lnTo>
                  <a:lnTo>
                    <a:pt x="1558290" y="3326132"/>
                  </a:lnTo>
                  <a:lnTo>
                    <a:pt x="1611630" y="3257552"/>
                  </a:lnTo>
                  <a:lnTo>
                    <a:pt x="1497330" y="3196592"/>
                  </a:lnTo>
                  <a:lnTo>
                    <a:pt x="1421130" y="3013712"/>
                  </a:lnTo>
                  <a:lnTo>
                    <a:pt x="1413510" y="2907032"/>
                  </a:lnTo>
                  <a:lnTo>
                    <a:pt x="1436370" y="2823212"/>
                  </a:lnTo>
                  <a:lnTo>
                    <a:pt x="1367790" y="2807972"/>
                  </a:lnTo>
                  <a:lnTo>
                    <a:pt x="1268730" y="2846072"/>
                  </a:lnTo>
                  <a:lnTo>
                    <a:pt x="1131570" y="2777492"/>
                  </a:lnTo>
                  <a:lnTo>
                    <a:pt x="1032510" y="2792732"/>
                  </a:lnTo>
                  <a:lnTo>
                    <a:pt x="902970" y="2807972"/>
                  </a:lnTo>
                  <a:lnTo>
                    <a:pt x="864870" y="2922272"/>
                  </a:lnTo>
                  <a:lnTo>
                    <a:pt x="742950" y="3036572"/>
                  </a:lnTo>
                  <a:lnTo>
                    <a:pt x="613410" y="3143252"/>
                  </a:lnTo>
                  <a:lnTo>
                    <a:pt x="575310" y="3219452"/>
                  </a:lnTo>
                  <a:lnTo>
                    <a:pt x="628650" y="3326132"/>
                  </a:lnTo>
                  <a:lnTo>
                    <a:pt x="615398" y="3331432"/>
                  </a:lnTo>
                  <a:lnTo>
                    <a:pt x="499110" y="3318512"/>
                  </a:lnTo>
                  <a:lnTo>
                    <a:pt x="499110" y="3257552"/>
                  </a:lnTo>
                  <a:lnTo>
                    <a:pt x="407670" y="3257552"/>
                  </a:lnTo>
                  <a:lnTo>
                    <a:pt x="346710" y="3242312"/>
                  </a:lnTo>
                  <a:lnTo>
                    <a:pt x="339090" y="3211832"/>
                  </a:lnTo>
                  <a:lnTo>
                    <a:pt x="316230" y="3143252"/>
                  </a:lnTo>
                  <a:lnTo>
                    <a:pt x="316230" y="3082292"/>
                  </a:lnTo>
                  <a:lnTo>
                    <a:pt x="262890" y="2945132"/>
                  </a:lnTo>
                  <a:lnTo>
                    <a:pt x="285750" y="2884172"/>
                  </a:lnTo>
                  <a:lnTo>
                    <a:pt x="209550" y="2876552"/>
                  </a:lnTo>
                  <a:lnTo>
                    <a:pt x="201930" y="2823212"/>
                  </a:lnTo>
                  <a:lnTo>
                    <a:pt x="118110" y="2769872"/>
                  </a:lnTo>
                  <a:lnTo>
                    <a:pt x="118110" y="2708912"/>
                  </a:lnTo>
                  <a:lnTo>
                    <a:pt x="118110" y="2594612"/>
                  </a:lnTo>
                  <a:lnTo>
                    <a:pt x="118110" y="2487932"/>
                  </a:lnTo>
                  <a:lnTo>
                    <a:pt x="110490" y="2373632"/>
                  </a:lnTo>
                  <a:lnTo>
                    <a:pt x="96568" y="2373632"/>
                  </a:lnTo>
                  <a:lnTo>
                    <a:pt x="66674" y="2276476"/>
                  </a:lnTo>
                  <a:lnTo>
                    <a:pt x="0" y="2247900"/>
                  </a:lnTo>
                  <a:lnTo>
                    <a:pt x="57150" y="2162176"/>
                  </a:lnTo>
                  <a:lnTo>
                    <a:pt x="104774" y="2152652"/>
                  </a:lnTo>
                  <a:lnTo>
                    <a:pt x="247650" y="2028828"/>
                  </a:lnTo>
                  <a:lnTo>
                    <a:pt x="304800" y="1885952"/>
                  </a:lnTo>
                  <a:lnTo>
                    <a:pt x="247650" y="1809752"/>
                  </a:lnTo>
                  <a:lnTo>
                    <a:pt x="371474" y="1552576"/>
                  </a:lnTo>
                  <a:lnTo>
                    <a:pt x="304800" y="1514476"/>
                  </a:lnTo>
                  <a:lnTo>
                    <a:pt x="361950" y="1438276"/>
                  </a:lnTo>
                  <a:lnTo>
                    <a:pt x="561974" y="1333500"/>
                  </a:lnTo>
                  <a:lnTo>
                    <a:pt x="609600" y="1228728"/>
                  </a:lnTo>
                  <a:lnTo>
                    <a:pt x="609600" y="1114428"/>
                  </a:lnTo>
                  <a:lnTo>
                    <a:pt x="685800" y="1114428"/>
                  </a:lnTo>
                  <a:lnTo>
                    <a:pt x="771526" y="1238252"/>
                  </a:lnTo>
                  <a:lnTo>
                    <a:pt x="819150" y="1152528"/>
                  </a:lnTo>
                  <a:lnTo>
                    <a:pt x="876300" y="1181100"/>
                  </a:lnTo>
                  <a:lnTo>
                    <a:pt x="1019174" y="1143000"/>
                  </a:lnTo>
                  <a:lnTo>
                    <a:pt x="1085850" y="1238252"/>
                  </a:lnTo>
                  <a:lnTo>
                    <a:pt x="1171574" y="1162052"/>
                  </a:lnTo>
                  <a:lnTo>
                    <a:pt x="1190626" y="1085852"/>
                  </a:lnTo>
                  <a:lnTo>
                    <a:pt x="1304926" y="1133476"/>
                  </a:lnTo>
                  <a:lnTo>
                    <a:pt x="1543050" y="1143000"/>
                  </a:lnTo>
                  <a:lnTo>
                    <a:pt x="1771650" y="1000128"/>
                  </a:lnTo>
                  <a:lnTo>
                    <a:pt x="1924050" y="1047752"/>
                  </a:lnTo>
                  <a:lnTo>
                    <a:pt x="1971674" y="971552"/>
                  </a:lnTo>
                  <a:lnTo>
                    <a:pt x="2085974" y="971552"/>
                  </a:lnTo>
                  <a:lnTo>
                    <a:pt x="2076450" y="866776"/>
                  </a:lnTo>
                  <a:lnTo>
                    <a:pt x="1828800" y="781052"/>
                  </a:lnTo>
                  <a:lnTo>
                    <a:pt x="1981200" y="571500"/>
                  </a:lnTo>
                  <a:lnTo>
                    <a:pt x="2105026" y="571500"/>
                  </a:lnTo>
                  <a:lnTo>
                    <a:pt x="2209800" y="504828"/>
                  </a:lnTo>
                  <a:lnTo>
                    <a:pt x="2266950" y="409576"/>
                  </a:lnTo>
                  <a:lnTo>
                    <a:pt x="2400300" y="238128"/>
                  </a:lnTo>
                  <a:lnTo>
                    <a:pt x="2419350" y="142876"/>
                  </a:lnTo>
                  <a:lnTo>
                    <a:pt x="2552700" y="28576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grpSp>
          <p:nvGrpSpPr>
            <p:cNvPr id="820" name="グループ化 819">
              <a:extLst>
                <a:ext uri="{FF2B5EF4-FFF2-40B4-BE49-F238E27FC236}">
                  <a16:creationId xmlns:a16="http://schemas.microsoft.com/office/drawing/2014/main" id="{E07CC87A-308E-CE6E-BE10-C8CCF6F15555}"/>
                </a:ext>
              </a:extLst>
            </p:cNvPr>
            <p:cNvGrpSpPr/>
            <p:nvPr/>
          </p:nvGrpSpPr>
          <p:grpSpPr>
            <a:xfrm>
              <a:off x="7959138" y="1987251"/>
              <a:ext cx="346965" cy="156435"/>
              <a:chOff x="5559286" y="1975686"/>
              <a:chExt cx="346965" cy="156435"/>
            </a:xfrm>
          </p:grpSpPr>
          <p:sp>
            <p:nvSpPr>
              <p:cNvPr id="821" name="楕円 820">
                <a:extLst>
                  <a:ext uri="{FF2B5EF4-FFF2-40B4-BE49-F238E27FC236}">
                    <a16:creationId xmlns:a16="http://schemas.microsoft.com/office/drawing/2014/main" id="{322101A2-FC3A-32DE-3E72-3FC43C2E803F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22" name="楕円 821">
                <a:extLst>
                  <a:ext uri="{FF2B5EF4-FFF2-40B4-BE49-F238E27FC236}">
                    <a16:creationId xmlns:a16="http://schemas.microsoft.com/office/drawing/2014/main" id="{C6697510-E4B5-D9CE-370F-C4590B4A2B59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23" name="楕円 822">
                <a:extLst>
                  <a:ext uri="{FF2B5EF4-FFF2-40B4-BE49-F238E27FC236}">
                    <a16:creationId xmlns:a16="http://schemas.microsoft.com/office/drawing/2014/main" id="{ECC3377E-E0FF-E55E-17AC-3AE048455740}"/>
                  </a:ext>
                </a:extLst>
              </p:cNvPr>
              <p:cNvSpPr/>
              <p:nvPr/>
            </p:nvSpPr>
            <p:spPr>
              <a:xfrm>
                <a:off x="5611048" y="2017342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4" name="楕円 823">
                <a:extLst>
                  <a:ext uri="{FF2B5EF4-FFF2-40B4-BE49-F238E27FC236}">
                    <a16:creationId xmlns:a16="http://schemas.microsoft.com/office/drawing/2014/main" id="{4B5E0923-D9A3-7C37-241E-CFF0A2F702C8}"/>
                  </a:ext>
                </a:extLst>
              </p:cNvPr>
              <p:cNvSpPr/>
              <p:nvPr/>
            </p:nvSpPr>
            <p:spPr>
              <a:xfrm>
                <a:off x="5801578" y="2017342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25" name="グループ化 824">
              <a:extLst>
                <a:ext uri="{FF2B5EF4-FFF2-40B4-BE49-F238E27FC236}">
                  <a16:creationId xmlns:a16="http://schemas.microsoft.com/office/drawing/2014/main" id="{06633FE6-B0BD-21E8-0D42-C28BD665F77B}"/>
                </a:ext>
              </a:extLst>
            </p:cNvPr>
            <p:cNvGrpSpPr/>
            <p:nvPr/>
          </p:nvGrpSpPr>
          <p:grpSpPr>
            <a:xfrm>
              <a:off x="8518389" y="1176662"/>
              <a:ext cx="346965" cy="156435"/>
              <a:chOff x="5559286" y="1975686"/>
              <a:chExt cx="346965" cy="156435"/>
            </a:xfrm>
          </p:grpSpPr>
          <p:sp>
            <p:nvSpPr>
              <p:cNvPr id="826" name="楕円 825">
                <a:extLst>
                  <a:ext uri="{FF2B5EF4-FFF2-40B4-BE49-F238E27FC236}">
                    <a16:creationId xmlns:a16="http://schemas.microsoft.com/office/drawing/2014/main" id="{FBABB8AF-FA4E-2A4C-1349-9068D4B32D36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27" name="楕円 826">
                <a:extLst>
                  <a:ext uri="{FF2B5EF4-FFF2-40B4-BE49-F238E27FC236}">
                    <a16:creationId xmlns:a16="http://schemas.microsoft.com/office/drawing/2014/main" id="{E5474181-2510-8631-9FE8-D09F23EA2E6C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28" name="楕円 827">
                <a:extLst>
                  <a:ext uri="{FF2B5EF4-FFF2-40B4-BE49-F238E27FC236}">
                    <a16:creationId xmlns:a16="http://schemas.microsoft.com/office/drawing/2014/main" id="{180FDEF9-1622-F820-EB21-546CF3C623CA}"/>
                  </a:ext>
                </a:extLst>
              </p:cNvPr>
              <p:cNvSpPr/>
              <p:nvPr/>
            </p:nvSpPr>
            <p:spPr>
              <a:xfrm>
                <a:off x="5588823" y="2044329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9" name="楕円 828">
                <a:extLst>
                  <a:ext uri="{FF2B5EF4-FFF2-40B4-BE49-F238E27FC236}">
                    <a16:creationId xmlns:a16="http://schemas.microsoft.com/office/drawing/2014/main" id="{7377EBD4-08F2-25FF-09D9-529AFE6CAB2C}"/>
                  </a:ext>
                </a:extLst>
              </p:cNvPr>
              <p:cNvSpPr/>
              <p:nvPr/>
            </p:nvSpPr>
            <p:spPr>
              <a:xfrm>
                <a:off x="5779353" y="2044329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30" name="グループ化 829">
              <a:extLst>
                <a:ext uri="{FF2B5EF4-FFF2-40B4-BE49-F238E27FC236}">
                  <a16:creationId xmlns:a16="http://schemas.microsoft.com/office/drawing/2014/main" id="{4034B8F7-EB8B-AFCA-7D75-344BB2CA06F8}"/>
                </a:ext>
              </a:extLst>
            </p:cNvPr>
            <p:cNvGrpSpPr/>
            <p:nvPr/>
          </p:nvGrpSpPr>
          <p:grpSpPr>
            <a:xfrm>
              <a:off x="7087157" y="1522159"/>
              <a:ext cx="346965" cy="156435"/>
              <a:chOff x="5559286" y="1975686"/>
              <a:chExt cx="346965" cy="156435"/>
            </a:xfrm>
          </p:grpSpPr>
          <p:sp>
            <p:nvSpPr>
              <p:cNvPr id="831" name="楕円 830">
                <a:extLst>
                  <a:ext uri="{FF2B5EF4-FFF2-40B4-BE49-F238E27FC236}">
                    <a16:creationId xmlns:a16="http://schemas.microsoft.com/office/drawing/2014/main" id="{D65B7085-7F59-92BD-9149-71918D95F83C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32" name="楕円 831">
                <a:extLst>
                  <a:ext uri="{FF2B5EF4-FFF2-40B4-BE49-F238E27FC236}">
                    <a16:creationId xmlns:a16="http://schemas.microsoft.com/office/drawing/2014/main" id="{041FF1A5-5EE7-B507-3541-EC12505ABBC5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33" name="楕円 832">
                <a:extLst>
                  <a:ext uri="{FF2B5EF4-FFF2-40B4-BE49-F238E27FC236}">
                    <a16:creationId xmlns:a16="http://schemas.microsoft.com/office/drawing/2014/main" id="{C850810E-AD3F-B73B-383A-FDAEFA85674F}"/>
                  </a:ext>
                </a:extLst>
              </p:cNvPr>
              <p:cNvSpPr/>
              <p:nvPr/>
            </p:nvSpPr>
            <p:spPr>
              <a:xfrm>
                <a:off x="5618986" y="2044329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4" name="楕円 833">
                <a:extLst>
                  <a:ext uri="{FF2B5EF4-FFF2-40B4-BE49-F238E27FC236}">
                    <a16:creationId xmlns:a16="http://schemas.microsoft.com/office/drawing/2014/main" id="{988CF0D0-D028-5640-14ED-A1FD0BAC6EAE}"/>
                  </a:ext>
                </a:extLst>
              </p:cNvPr>
              <p:cNvSpPr/>
              <p:nvPr/>
            </p:nvSpPr>
            <p:spPr>
              <a:xfrm>
                <a:off x="5809516" y="2044329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35" name="グループ化 834">
              <a:extLst>
                <a:ext uri="{FF2B5EF4-FFF2-40B4-BE49-F238E27FC236}">
                  <a16:creationId xmlns:a16="http://schemas.microsoft.com/office/drawing/2014/main" id="{3F0E187E-A945-122D-74CA-C97408836CD8}"/>
                </a:ext>
              </a:extLst>
            </p:cNvPr>
            <p:cNvGrpSpPr/>
            <p:nvPr/>
          </p:nvGrpSpPr>
          <p:grpSpPr>
            <a:xfrm>
              <a:off x="8376114" y="2712802"/>
              <a:ext cx="346965" cy="156435"/>
              <a:chOff x="5559286" y="1975686"/>
              <a:chExt cx="346965" cy="156435"/>
            </a:xfrm>
          </p:grpSpPr>
          <p:sp>
            <p:nvSpPr>
              <p:cNvPr id="836" name="楕円 835">
                <a:extLst>
                  <a:ext uri="{FF2B5EF4-FFF2-40B4-BE49-F238E27FC236}">
                    <a16:creationId xmlns:a16="http://schemas.microsoft.com/office/drawing/2014/main" id="{A1CEBFEF-2342-07AC-06B7-7D3A097648AF}"/>
                  </a:ext>
                </a:extLst>
              </p:cNvPr>
              <p:cNvSpPr/>
              <p:nvPr/>
            </p:nvSpPr>
            <p:spPr>
              <a:xfrm>
                <a:off x="555928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37" name="楕円 836">
                <a:extLst>
                  <a:ext uri="{FF2B5EF4-FFF2-40B4-BE49-F238E27FC236}">
                    <a16:creationId xmlns:a16="http://schemas.microsoft.com/office/drawing/2014/main" id="{236D63A5-8B7A-3168-7BCB-8B0E5B021E78}"/>
                  </a:ext>
                </a:extLst>
              </p:cNvPr>
              <p:cNvSpPr/>
              <p:nvPr/>
            </p:nvSpPr>
            <p:spPr>
              <a:xfrm>
                <a:off x="5749816" y="1975686"/>
                <a:ext cx="156435" cy="15643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38" name="楕円 837">
                <a:extLst>
                  <a:ext uri="{FF2B5EF4-FFF2-40B4-BE49-F238E27FC236}">
                    <a16:creationId xmlns:a16="http://schemas.microsoft.com/office/drawing/2014/main" id="{FB6458C8-BB37-2ABF-EF12-1CF8EBCBFC70}"/>
                  </a:ext>
                </a:extLst>
              </p:cNvPr>
              <p:cNvSpPr/>
              <p:nvPr/>
            </p:nvSpPr>
            <p:spPr>
              <a:xfrm>
                <a:off x="5585648" y="2015754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9" name="楕円 838">
                <a:extLst>
                  <a:ext uri="{FF2B5EF4-FFF2-40B4-BE49-F238E27FC236}">
                    <a16:creationId xmlns:a16="http://schemas.microsoft.com/office/drawing/2014/main" id="{E0114EFD-B4CC-13E3-B39B-6786DAF4FC9A}"/>
                  </a:ext>
                </a:extLst>
              </p:cNvPr>
              <p:cNvSpPr/>
              <p:nvPr/>
            </p:nvSpPr>
            <p:spPr>
              <a:xfrm>
                <a:off x="5776178" y="2015754"/>
                <a:ext cx="60167" cy="6016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extLst>
                  <a:ext uri="{C807C97D-BFC1-408E-A445-0C87EB9F89A2}">
                    <ask:lineSketchStyleProps xmlns:ask="http://schemas.microsoft.com/office/drawing/2018/sketchyshapes"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999" name="グループ化 998">
            <a:extLst>
              <a:ext uri="{FF2B5EF4-FFF2-40B4-BE49-F238E27FC236}">
                <a16:creationId xmlns:a16="http://schemas.microsoft.com/office/drawing/2014/main" id="{9EBE0C03-C84B-4EA2-80CA-845480760FD8}"/>
              </a:ext>
            </a:extLst>
          </p:cNvPr>
          <p:cNvGrpSpPr/>
          <p:nvPr/>
        </p:nvGrpSpPr>
        <p:grpSpPr>
          <a:xfrm>
            <a:off x="663858" y="4432021"/>
            <a:ext cx="2699117" cy="1184342"/>
            <a:chOff x="663858" y="4432021"/>
            <a:chExt cx="2699117" cy="1184342"/>
          </a:xfrm>
        </p:grpSpPr>
        <p:grpSp>
          <p:nvGrpSpPr>
            <p:cNvPr id="882" name="グループ化 881">
              <a:extLst>
                <a:ext uri="{FF2B5EF4-FFF2-40B4-BE49-F238E27FC236}">
                  <a16:creationId xmlns:a16="http://schemas.microsoft.com/office/drawing/2014/main" id="{EB81AD8A-003B-1B3D-59C5-D76988CEAE5B}"/>
                </a:ext>
              </a:extLst>
            </p:cNvPr>
            <p:cNvGrpSpPr/>
            <p:nvPr/>
          </p:nvGrpSpPr>
          <p:grpSpPr>
            <a:xfrm>
              <a:off x="663858" y="5093739"/>
              <a:ext cx="2699117" cy="522624"/>
              <a:chOff x="3603907" y="5093739"/>
              <a:chExt cx="2699117" cy="522624"/>
            </a:xfrm>
          </p:grpSpPr>
          <p:sp>
            <p:nvSpPr>
              <p:cNvPr id="883" name="台形 882">
                <a:extLst>
                  <a:ext uri="{FF2B5EF4-FFF2-40B4-BE49-F238E27FC236}">
                    <a16:creationId xmlns:a16="http://schemas.microsoft.com/office/drawing/2014/main" id="{A8B1EECD-FC05-4F59-D8CE-7A95F0005295}"/>
                  </a:ext>
                </a:extLst>
              </p:cNvPr>
              <p:cNvSpPr/>
              <p:nvPr/>
            </p:nvSpPr>
            <p:spPr>
              <a:xfrm rot="8100000" flipH="1">
                <a:off x="5498905" y="5182725"/>
                <a:ext cx="40854" cy="171553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84" name="グループ化 883">
                <a:extLst>
                  <a:ext uri="{FF2B5EF4-FFF2-40B4-BE49-F238E27FC236}">
                    <a16:creationId xmlns:a16="http://schemas.microsoft.com/office/drawing/2014/main" id="{30CEE855-7DAC-32AA-96EA-30BBED3A4641}"/>
                  </a:ext>
                </a:extLst>
              </p:cNvPr>
              <p:cNvGrpSpPr/>
              <p:nvPr/>
            </p:nvGrpSpPr>
            <p:grpSpPr>
              <a:xfrm>
                <a:off x="5136769" y="5378188"/>
                <a:ext cx="129247" cy="238175"/>
                <a:chOff x="5146675" y="2893474"/>
                <a:chExt cx="276225" cy="577278"/>
              </a:xfrm>
            </p:grpSpPr>
            <p:sp>
              <p:nvSpPr>
                <p:cNvPr id="972" name="台形 971">
                  <a:extLst>
                    <a:ext uri="{FF2B5EF4-FFF2-40B4-BE49-F238E27FC236}">
                      <a16:creationId xmlns:a16="http://schemas.microsoft.com/office/drawing/2014/main" id="{4E4E56D9-E72D-245D-2853-B08EC4A4A696}"/>
                    </a:ext>
                  </a:extLst>
                </p:cNvPr>
                <p:cNvSpPr/>
                <p:nvPr/>
              </p:nvSpPr>
              <p:spPr>
                <a:xfrm rot="10800000">
                  <a:off x="5239544" y="2893474"/>
                  <a:ext cx="87312" cy="415804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3" name="台形 972">
                  <a:extLst>
                    <a:ext uri="{FF2B5EF4-FFF2-40B4-BE49-F238E27FC236}">
                      <a16:creationId xmlns:a16="http://schemas.microsoft.com/office/drawing/2014/main" id="{E12C0CAC-2789-9F4A-C99F-6609972C2258}"/>
                    </a:ext>
                  </a:extLst>
                </p:cNvPr>
                <p:cNvSpPr/>
                <p:nvPr/>
              </p:nvSpPr>
              <p:spPr>
                <a:xfrm rot="10800000">
                  <a:off x="5200650" y="3168186"/>
                  <a:ext cx="165100" cy="211834"/>
                </a:xfrm>
                <a:prstGeom prst="trapezoid">
                  <a:avLst>
                    <a:gd name="adj" fmla="val 17308"/>
                  </a:avLst>
                </a:pr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4" name="フリーフォーム: 図形 973">
                  <a:extLst>
                    <a:ext uri="{FF2B5EF4-FFF2-40B4-BE49-F238E27FC236}">
                      <a16:creationId xmlns:a16="http://schemas.microsoft.com/office/drawing/2014/main" id="{9478401D-94E8-A657-D052-CC80E9CFA167}"/>
                    </a:ext>
                  </a:extLst>
                </p:cNvPr>
                <p:cNvSpPr/>
                <p:nvPr/>
              </p:nvSpPr>
              <p:spPr>
                <a:xfrm>
                  <a:off x="5146675" y="3292476"/>
                  <a:ext cx="276225" cy="178276"/>
                </a:xfrm>
                <a:custGeom>
                  <a:avLst/>
                  <a:gdLst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15628 w 276225"/>
                    <a:gd name="connsiteY3" fmla="*/ 43167 h 178276"/>
                    <a:gd name="connsiteX4" fmla="*/ 160598 w 276225"/>
                    <a:gd name="connsiteY4" fmla="*/ 43167 h 178276"/>
                    <a:gd name="connsiteX5" fmla="*/ 168275 w 276225"/>
                    <a:gd name="connsiteY5" fmla="*/ 35490 h 178276"/>
                    <a:gd name="connsiteX6" fmla="*/ 168275 w 276225"/>
                    <a:gd name="connsiteY6" fmla="*/ 0 h 178276"/>
                    <a:gd name="connsiteX7" fmla="*/ 187087 w 276225"/>
                    <a:gd name="connsiteY7" fmla="*/ 0 h 178276"/>
                    <a:gd name="connsiteX8" fmla="*/ 276225 w 276225"/>
                    <a:gd name="connsiteY8" fmla="*/ 89138 h 178276"/>
                    <a:gd name="connsiteX9" fmla="*/ 276225 w 276225"/>
                    <a:gd name="connsiteY9" fmla="*/ 155587 h 178276"/>
                    <a:gd name="connsiteX10" fmla="*/ 253536 w 276225"/>
                    <a:gd name="connsiteY10" fmla="*/ 178276 h 178276"/>
                    <a:gd name="connsiteX11" fmla="*/ 22689 w 276225"/>
                    <a:gd name="connsiteY11" fmla="*/ 178276 h 178276"/>
                    <a:gd name="connsiteX12" fmla="*/ 0 w 276225"/>
                    <a:gd name="connsiteY12" fmla="*/ 155587 h 178276"/>
                    <a:gd name="connsiteX13" fmla="*/ 0 w 276225"/>
                    <a:gd name="connsiteY13" fmla="*/ 89138 h 178276"/>
                    <a:gd name="connsiteX14" fmla="*/ 89138 w 276225"/>
                    <a:gd name="connsiteY14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60598 w 276225"/>
                    <a:gd name="connsiteY3" fmla="*/ 43167 h 178276"/>
                    <a:gd name="connsiteX4" fmla="*/ 168275 w 276225"/>
                    <a:gd name="connsiteY4" fmla="*/ 35490 h 178276"/>
                    <a:gd name="connsiteX5" fmla="*/ 168275 w 276225"/>
                    <a:gd name="connsiteY5" fmla="*/ 0 h 178276"/>
                    <a:gd name="connsiteX6" fmla="*/ 187087 w 276225"/>
                    <a:gd name="connsiteY6" fmla="*/ 0 h 178276"/>
                    <a:gd name="connsiteX7" fmla="*/ 276225 w 276225"/>
                    <a:gd name="connsiteY7" fmla="*/ 89138 h 178276"/>
                    <a:gd name="connsiteX8" fmla="*/ 276225 w 276225"/>
                    <a:gd name="connsiteY8" fmla="*/ 155587 h 178276"/>
                    <a:gd name="connsiteX9" fmla="*/ 253536 w 276225"/>
                    <a:gd name="connsiteY9" fmla="*/ 178276 h 178276"/>
                    <a:gd name="connsiteX10" fmla="*/ 22689 w 276225"/>
                    <a:gd name="connsiteY10" fmla="*/ 178276 h 178276"/>
                    <a:gd name="connsiteX11" fmla="*/ 0 w 276225"/>
                    <a:gd name="connsiteY11" fmla="*/ 155587 h 178276"/>
                    <a:gd name="connsiteX12" fmla="*/ 0 w 276225"/>
                    <a:gd name="connsiteY12" fmla="*/ 89138 h 178276"/>
                    <a:gd name="connsiteX13" fmla="*/ 89138 w 276225"/>
                    <a:gd name="connsiteY13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35490 h 178276"/>
                    <a:gd name="connsiteX4" fmla="*/ 168275 w 276225"/>
                    <a:gd name="connsiteY4" fmla="*/ 0 h 178276"/>
                    <a:gd name="connsiteX5" fmla="*/ 187087 w 276225"/>
                    <a:gd name="connsiteY5" fmla="*/ 0 h 178276"/>
                    <a:gd name="connsiteX6" fmla="*/ 276225 w 276225"/>
                    <a:gd name="connsiteY6" fmla="*/ 89138 h 178276"/>
                    <a:gd name="connsiteX7" fmla="*/ 276225 w 276225"/>
                    <a:gd name="connsiteY7" fmla="*/ 155587 h 178276"/>
                    <a:gd name="connsiteX8" fmla="*/ 253536 w 276225"/>
                    <a:gd name="connsiteY8" fmla="*/ 178276 h 178276"/>
                    <a:gd name="connsiteX9" fmla="*/ 22689 w 276225"/>
                    <a:gd name="connsiteY9" fmla="*/ 178276 h 178276"/>
                    <a:gd name="connsiteX10" fmla="*/ 0 w 276225"/>
                    <a:gd name="connsiteY10" fmla="*/ 155587 h 178276"/>
                    <a:gd name="connsiteX11" fmla="*/ 0 w 276225"/>
                    <a:gd name="connsiteY11" fmla="*/ 89138 h 178276"/>
                    <a:gd name="connsiteX12" fmla="*/ 89138 w 276225"/>
                    <a:gd name="connsiteY12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0 h 178276"/>
                    <a:gd name="connsiteX4" fmla="*/ 187087 w 276225"/>
                    <a:gd name="connsiteY4" fmla="*/ 0 h 178276"/>
                    <a:gd name="connsiteX5" fmla="*/ 276225 w 276225"/>
                    <a:gd name="connsiteY5" fmla="*/ 89138 h 178276"/>
                    <a:gd name="connsiteX6" fmla="*/ 276225 w 276225"/>
                    <a:gd name="connsiteY6" fmla="*/ 155587 h 178276"/>
                    <a:gd name="connsiteX7" fmla="*/ 253536 w 276225"/>
                    <a:gd name="connsiteY7" fmla="*/ 178276 h 178276"/>
                    <a:gd name="connsiteX8" fmla="*/ 22689 w 276225"/>
                    <a:gd name="connsiteY8" fmla="*/ 178276 h 178276"/>
                    <a:gd name="connsiteX9" fmla="*/ 0 w 276225"/>
                    <a:gd name="connsiteY9" fmla="*/ 155587 h 178276"/>
                    <a:gd name="connsiteX10" fmla="*/ 0 w 276225"/>
                    <a:gd name="connsiteY10" fmla="*/ 89138 h 178276"/>
                    <a:gd name="connsiteX11" fmla="*/ 89138 w 276225"/>
                    <a:gd name="connsiteY11" fmla="*/ 0 h 178276"/>
                    <a:gd name="connsiteX0" fmla="*/ 160598 w 276225"/>
                    <a:gd name="connsiteY0" fmla="*/ 43167 h 178276"/>
                    <a:gd name="connsiteX1" fmla="*/ 168275 w 276225"/>
                    <a:gd name="connsiteY1" fmla="*/ 0 h 178276"/>
                    <a:gd name="connsiteX2" fmla="*/ 187087 w 276225"/>
                    <a:gd name="connsiteY2" fmla="*/ 0 h 178276"/>
                    <a:gd name="connsiteX3" fmla="*/ 276225 w 276225"/>
                    <a:gd name="connsiteY3" fmla="*/ 89138 h 178276"/>
                    <a:gd name="connsiteX4" fmla="*/ 276225 w 276225"/>
                    <a:gd name="connsiteY4" fmla="*/ 155587 h 178276"/>
                    <a:gd name="connsiteX5" fmla="*/ 253536 w 276225"/>
                    <a:gd name="connsiteY5" fmla="*/ 178276 h 178276"/>
                    <a:gd name="connsiteX6" fmla="*/ 22689 w 276225"/>
                    <a:gd name="connsiteY6" fmla="*/ 178276 h 178276"/>
                    <a:gd name="connsiteX7" fmla="*/ 0 w 276225"/>
                    <a:gd name="connsiteY7" fmla="*/ 155587 h 178276"/>
                    <a:gd name="connsiteX8" fmla="*/ 0 w 276225"/>
                    <a:gd name="connsiteY8" fmla="*/ 89138 h 178276"/>
                    <a:gd name="connsiteX9" fmla="*/ 89138 w 276225"/>
                    <a:gd name="connsiteY9" fmla="*/ 0 h 178276"/>
                    <a:gd name="connsiteX10" fmla="*/ 107951 w 276225"/>
                    <a:gd name="connsiteY10" fmla="*/ 0 h 178276"/>
                    <a:gd name="connsiteX11" fmla="*/ 252038 w 276225"/>
                    <a:gd name="connsiteY11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  <a:gd name="connsiteX10" fmla="*/ 252038 w 276225"/>
                    <a:gd name="connsiteY10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76225" h="178276">
                      <a:moveTo>
                        <a:pt x="168275" y="0"/>
                      </a:moveTo>
                      <a:lnTo>
                        <a:pt x="187087" y="0"/>
                      </a:lnTo>
                      <a:cubicBezTo>
                        <a:pt x="236317" y="0"/>
                        <a:pt x="276225" y="39908"/>
                        <a:pt x="276225" y="89138"/>
                      </a:cubicBezTo>
                      <a:lnTo>
                        <a:pt x="276225" y="155587"/>
                      </a:lnTo>
                      <a:cubicBezTo>
                        <a:pt x="276225" y="168118"/>
                        <a:pt x="266067" y="178276"/>
                        <a:pt x="253536" y="178276"/>
                      </a:cubicBezTo>
                      <a:lnTo>
                        <a:pt x="22689" y="178276"/>
                      </a:lnTo>
                      <a:cubicBezTo>
                        <a:pt x="10158" y="178276"/>
                        <a:pt x="0" y="168118"/>
                        <a:pt x="0" y="155587"/>
                      </a:cubicBezTo>
                      <a:lnTo>
                        <a:pt x="0" y="89138"/>
                      </a:lnTo>
                      <a:cubicBezTo>
                        <a:pt x="0" y="39908"/>
                        <a:pt x="39908" y="0"/>
                        <a:pt x="89138" y="0"/>
                      </a:cubicBezTo>
                      <a:lnTo>
                        <a:pt x="107951" y="0"/>
                      </a:lnTo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85" name="グループ化 884">
                <a:extLst>
                  <a:ext uri="{FF2B5EF4-FFF2-40B4-BE49-F238E27FC236}">
                    <a16:creationId xmlns:a16="http://schemas.microsoft.com/office/drawing/2014/main" id="{A85BDC76-BFF7-F08B-4DA7-FCD67AA7C2D2}"/>
                  </a:ext>
                </a:extLst>
              </p:cNvPr>
              <p:cNvGrpSpPr/>
              <p:nvPr/>
            </p:nvGrpSpPr>
            <p:grpSpPr>
              <a:xfrm>
                <a:off x="5284394" y="5378188"/>
                <a:ext cx="129247" cy="238175"/>
                <a:chOff x="5146675" y="2893474"/>
                <a:chExt cx="276225" cy="577278"/>
              </a:xfrm>
            </p:grpSpPr>
            <p:sp>
              <p:nvSpPr>
                <p:cNvPr id="969" name="台形 968">
                  <a:extLst>
                    <a:ext uri="{FF2B5EF4-FFF2-40B4-BE49-F238E27FC236}">
                      <a16:creationId xmlns:a16="http://schemas.microsoft.com/office/drawing/2014/main" id="{932A717E-6777-7A44-16AB-A67CC33AEBCF}"/>
                    </a:ext>
                  </a:extLst>
                </p:cNvPr>
                <p:cNvSpPr/>
                <p:nvPr/>
              </p:nvSpPr>
              <p:spPr>
                <a:xfrm rot="10800000">
                  <a:off x="5239544" y="2893474"/>
                  <a:ext cx="87312" cy="415804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0" name="台形 969">
                  <a:extLst>
                    <a:ext uri="{FF2B5EF4-FFF2-40B4-BE49-F238E27FC236}">
                      <a16:creationId xmlns:a16="http://schemas.microsoft.com/office/drawing/2014/main" id="{F84B4245-315F-EB39-3AE9-884F3EA0161A}"/>
                    </a:ext>
                  </a:extLst>
                </p:cNvPr>
                <p:cNvSpPr/>
                <p:nvPr/>
              </p:nvSpPr>
              <p:spPr>
                <a:xfrm rot="10800000">
                  <a:off x="5200650" y="3168186"/>
                  <a:ext cx="165100" cy="211834"/>
                </a:xfrm>
                <a:prstGeom prst="trapezoid">
                  <a:avLst>
                    <a:gd name="adj" fmla="val 17308"/>
                  </a:avLst>
                </a:pr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971" name="フリーフォーム: 図形 970">
                  <a:extLst>
                    <a:ext uri="{FF2B5EF4-FFF2-40B4-BE49-F238E27FC236}">
                      <a16:creationId xmlns:a16="http://schemas.microsoft.com/office/drawing/2014/main" id="{9B677E2E-31EA-A6C7-D20F-02D288A7D35B}"/>
                    </a:ext>
                  </a:extLst>
                </p:cNvPr>
                <p:cNvSpPr/>
                <p:nvPr/>
              </p:nvSpPr>
              <p:spPr>
                <a:xfrm>
                  <a:off x="5146675" y="3292476"/>
                  <a:ext cx="276225" cy="178276"/>
                </a:xfrm>
                <a:custGeom>
                  <a:avLst/>
                  <a:gdLst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15628 w 276225"/>
                    <a:gd name="connsiteY3" fmla="*/ 43167 h 178276"/>
                    <a:gd name="connsiteX4" fmla="*/ 160598 w 276225"/>
                    <a:gd name="connsiteY4" fmla="*/ 43167 h 178276"/>
                    <a:gd name="connsiteX5" fmla="*/ 168275 w 276225"/>
                    <a:gd name="connsiteY5" fmla="*/ 35490 h 178276"/>
                    <a:gd name="connsiteX6" fmla="*/ 168275 w 276225"/>
                    <a:gd name="connsiteY6" fmla="*/ 0 h 178276"/>
                    <a:gd name="connsiteX7" fmla="*/ 187087 w 276225"/>
                    <a:gd name="connsiteY7" fmla="*/ 0 h 178276"/>
                    <a:gd name="connsiteX8" fmla="*/ 276225 w 276225"/>
                    <a:gd name="connsiteY8" fmla="*/ 89138 h 178276"/>
                    <a:gd name="connsiteX9" fmla="*/ 276225 w 276225"/>
                    <a:gd name="connsiteY9" fmla="*/ 155587 h 178276"/>
                    <a:gd name="connsiteX10" fmla="*/ 253536 w 276225"/>
                    <a:gd name="connsiteY10" fmla="*/ 178276 h 178276"/>
                    <a:gd name="connsiteX11" fmla="*/ 22689 w 276225"/>
                    <a:gd name="connsiteY11" fmla="*/ 178276 h 178276"/>
                    <a:gd name="connsiteX12" fmla="*/ 0 w 276225"/>
                    <a:gd name="connsiteY12" fmla="*/ 155587 h 178276"/>
                    <a:gd name="connsiteX13" fmla="*/ 0 w 276225"/>
                    <a:gd name="connsiteY13" fmla="*/ 89138 h 178276"/>
                    <a:gd name="connsiteX14" fmla="*/ 89138 w 276225"/>
                    <a:gd name="connsiteY14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60598 w 276225"/>
                    <a:gd name="connsiteY3" fmla="*/ 43167 h 178276"/>
                    <a:gd name="connsiteX4" fmla="*/ 168275 w 276225"/>
                    <a:gd name="connsiteY4" fmla="*/ 35490 h 178276"/>
                    <a:gd name="connsiteX5" fmla="*/ 168275 w 276225"/>
                    <a:gd name="connsiteY5" fmla="*/ 0 h 178276"/>
                    <a:gd name="connsiteX6" fmla="*/ 187087 w 276225"/>
                    <a:gd name="connsiteY6" fmla="*/ 0 h 178276"/>
                    <a:gd name="connsiteX7" fmla="*/ 276225 w 276225"/>
                    <a:gd name="connsiteY7" fmla="*/ 89138 h 178276"/>
                    <a:gd name="connsiteX8" fmla="*/ 276225 w 276225"/>
                    <a:gd name="connsiteY8" fmla="*/ 155587 h 178276"/>
                    <a:gd name="connsiteX9" fmla="*/ 253536 w 276225"/>
                    <a:gd name="connsiteY9" fmla="*/ 178276 h 178276"/>
                    <a:gd name="connsiteX10" fmla="*/ 22689 w 276225"/>
                    <a:gd name="connsiteY10" fmla="*/ 178276 h 178276"/>
                    <a:gd name="connsiteX11" fmla="*/ 0 w 276225"/>
                    <a:gd name="connsiteY11" fmla="*/ 155587 h 178276"/>
                    <a:gd name="connsiteX12" fmla="*/ 0 w 276225"/>
                    <a:gd name="connsiteY12" fmla="*/ 89138 h 178276"/>
                    <a:gd name="connsiteX13" fmla="*/ 89138 w 276225"/>
                    <a:gd name="connsiteY13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35490 h 178276"/>
                    <a:gd name="connsiteX4" fmla="*/ 168275 w 276225"/>
                    <a:gd name="connsiteY4" fmla="*/ 0 h 178276"/>
                    <a:gd name="connsiteX5" fmla="*/ 187087 w 276225"/>
                    <a:gd name="connsiteY5" fmla="*/ 0 h 178276"/>
                    <a:gd name="connsiteX6" fmla="*/ 276225 w 276225"/>
                    <a:gd name="connsiteY6" fmla="*/ 89138 h 178276"/>
                    <a:gd name="connsiteX7" fmla="*/ 276225 w 276225"/>
                    <a:gd name="connsiteY7" fmla="*/ 155587 h 178276"/>
                    <a:gd name="connsiteX8" fmla="*/ 253536 w 276225"/>
                    <a:gd name="connsiteY8" fmla="*/ 178276 h 178276"/>
                    <a:gd name="connsiteX9" fmla="*/ 22689 w 276225"/>
                    <a:gd name="connsiteY9" fmla="*/ 178276 h 178276"/>
                    <a:gd name="connsiteX10" fmla="*/ 0 w 276225"/>
                    <a:gd name="connsiteY10" fmla="*/ 155587 h 178276"/>
                    <a:gd name="connsiteX11" fmla="*/ 0 w 276225"/>
                    <a:gd name="connsiteY11" fmla="*/ 89138 h 178276"/>
                    <a:gd name="connsiteX12" fmla="*/ 89138 w 276225"/>
                    <a:gd name="connsiteY12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0 h 178276"/>
                    <a:gd name="connsiteX4" fmla="*/ 187087 w 276225"/>
                    <a:gd name="connsiteY4" fmla="*/ 0 h 178276"/>
                    <a:gd name="connsiteX5" fmla="*/ 276225 w 276225"/>
                    <a:gd name="connsiteY5" fmla="*/ 89138 h 178276"/>
                    <a:gd name="connsiteX6" fmla="*/ 276225 w 276225"/>
                    <a:gd name="connsiteY6" fmla="*/ 155587 h 178276"/>
                    <a:gd name="connsiteX7" fmla="*/ 253536 w 276225"/>
                    <a:gd name="connsiteY7" fmla="*/ 178276 h 178276"/>
                    <a:gd name="connsiteX8" fmla="*/ 22689 w 276225"/>
                    <a:gd name="connsiteY8" fmla="*/ 178276 h 178276"/>
                    <a:gd name="connsiteX9" fmla="*/ 0 w 276225"/>
                    <a:gd name="connsiteY9" fmla="*/ 155587 h 178276"/>
                    <a:gd name="connsiteX10" fmla="*/ 0 w 276225"/>
                    <a:gd name="connsiteY10" fmla="*/ 89138 h 178276"/>
                    <a:gd name="connsiteX11" fmla="*/ 89138 w 276225"/>
                    <a:gd name="connsiteY11" fmla="*/ 0 h 178276"/>
                    <a:gd name="connsiteX0" fmla="*/ 160598 w 276225"/>
                    <a:gd name="connsiteY0" fmla="*/ 43167 h 178276"/>
                    <a:gd name="connsiteX1" fmla="*/ 168275 w 276225"/>
                    <a:gd name="connsiteY1" fmla="*/ 0 h 178276"/>
                    <a:gd name="connsiteX2" fmla="*/ 187087 w 276225"/>
                    <a:gd name="connsiteY2" fmla="*/ 0 h 178276"/>
                    <a:gd name="connsiteX3" fmla="*/ 276225 w 276225"/>
                    <a:gd name="connsiteY3" fmla="*/ 89138 h 178276"/>
                    <a:gd name="connsiteX4" fmla="*/ 276225 w 276225"/>
                    <a:gd name="connsiteY4" fmla="*/ 155587 h 178276"/>
                    <a:gd name="connsiteX5" fmla="*/ 253536 w 276225"/>
                    <a:gd name="connsiteY5" fmla="*/ 178276 h 178276"/>
                    <a:gd name="connsiteX6" fmla="*/ 22689 w 276225"/>
                    <a:gd name="connsiteY6" fmla="*/ 178276 h 178276"/>
                    <a:gd name="connsiteX7" fmla="*/ 0 w 276225"/>
                    <a:gd name="connsiteY7" fmla="*/ 155587 h 178276"/>
                    <a:gd name="connsiteX8" fmla="*/ 0 w 276225"/>
                    <a:gd name="connsiteY8" fmla="*/ 89138 h 178276"/>
                    <a:gd name="connsiteX9" fmla="*/ 89138 w 276225"/>
                    <a:gd name="connsiteY9" fmla="*/ 0 h 178276"/>
                    <a:gd name="connsiteX10" fmla="*/ 107951 w 276225"/>
                    <a:gd name="connsiteY10" fmla="*/ 0 h 178276"/>
                    <a:gd name="connsiteX11" fmla="*/ 252038 w 276225"/>
                    <a:gd name="connsiteY11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  <a:gd name="connsiteX10" fmla="*/ 252038 w 276225"/>
                    <a:gd name="connsiteY10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76225" h="178276">
                      <a:moveTo>
                        <a:pt x="168275" y="0"/>
                      </a:moveTo>
                      <a:lnTo>
                        <a:pt x="187087" y="0"/>
                      </a:lnTo>
                      <a:cubicBezTo>
                        <a:pt x="236317" y="0"/>
                        <a:pt x="276225" y="39908"/>
                        <a:pt x="276225" y="89138"/>
                      </a:cubicBezTo>
                      <a:lnTo>
                        <a:pt x="276225" y="155587"/>
                      </a:lnTo>
                      <a:cubicBezTo>
                        <a:pt x="276225" y="168118"/>
                        <a:pt x="266067" y="178276"/>
                        <a:pt x="253536" y="178276"/>
                      </a:cubicBezTo>
                      <a:lnTo>
                        <a:pt x="22689" y="178276"/>
                      </a:lnTo>
                      <a:cubicBezTo>
                        <a:pt x="10158" y="178276"/>
                        <a:pt x="0" y="168118"/>
                        <a:pt x="0" y="155587"/>
                      </a:cubicBezTo>
                      <a:lnTo>
                        <a:pt x="0" y="89138"/>
                      </a:lnTo>
                      <a:cubicBezTo>
                        <a:pt x="0" y="39908"/>
                        <a:pt x="39908" y="0"/>
                        <a:pt x="89138" y="0"/>
                      </a:cubicBezTo>
                      <a:lnTo>
                        <a:pt x="107951" y="0"/>
                      </a:lnTo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86" name="フリーフォーム: 図形 885">
                <a:extLst>
                  <a:ext uri="{FF2B5EF4-FFF2-40B4-BE49-F238E27FC236}">
                    <a16:creationId xmlns:a16="http://schemas.microsoft.com/office/drawing/2014/main" id="{A03F2C4C-E77B-9E89-DF1F-C1E160C16E9A}"/>
                  </a:ext>
                </a:extLst>
              </p:cNvPr>
              <p:cNvSpPr/>
              <p:nvPr/>
            </p:nvSpPr>
            <p:spPr>
              <a:xfrm rot="10800000">
                <a:off x="5113124" y="5337729"/>
                <a:ext cx="324646" cy="115031"/>
              </a:xfrm>
              <a:custGeom>
                <a:avLst/>
                <a:gdLst>
                  <a:gd name="connsiteX0" fmla="*/ 403225 w 403225"/>
                  <a:gd name="connsiteY0" fmla="*/ 222727 h 222727"/>
                  <a:gd name="connsiteX1" fmla="*/ 225425 w 403225"/>
                  <a:gd name="connsiteY1" fmla="*/ 222727 h 222727"/>
                  <a:gd name="connsiteX2" fmla="*/ 177800 w 403225"/>
                  <a:gd name="connsiteY2" fmla="*/ 222727 h 222727"/>
                  <a:gd name="connsiteX3" fmla="*/ 0 w 403225"/>
                  <a:gd name="connsiteY3" fmla="*/ 222727 h 222727"/>
                  <a:gd name="connsiteX4" fmla="*/ 49332 w 403225"/>
                  <a:gd name="connsiteY4" fmla="*/ 0 h 222727"/>
                  <a:gd name="connsiteX5" fmla="*/ 176093 w 403225"/>
                  <a:gd name="connsiteY5" fmla="*/ 0 h 222727"/>
                  <a:gd name="connsiteX6" fmla="*/ 201613 w 403225"/>
                  <a:gd name="connsiteY6" fmla="*/ 115217 h 222727"/>
                  <a:gd name="connsiteX7" fmla="*/ 227132 w 403225"/>
                  <a:gd name="connsiteY7" fmla="*/ 0 h 222727"/>
                  <a:gd name="connsiteX8" fmla="*/ 353893 w 403225"/>
                  <a:gd name="connsiteY8" fmla="*/ 0 h 222727"/>
                  <a:gd name="connsiteX0" fmla="*/ 403225 w 403225"/>
                  <a:gd name="connsiteY0" fmla="*/ 222727 h 222727"/>
                  <a:gd name="connsiteX1" fmla="*/ 177800 w 403225"/>
                  <a:gd name="connsiteY1" fmla="*/ 222727 h 222727"/>
                  <a:gd name="connsiteX2" fmla="*/ 0 w 403225"/>
                  <a:gd name="connsiteY2" fmla="*/ 222727 h 222727"/>
                  <a:gd name="connsiteX3" fmla="*/ 49332 w 403225"/>
                  <a:gd name="connsiteY3" fmla="*/ 0 h 222727"/>
                  <a:gd name="connsiteX4" fmla="*/ 176093 w 403225"/>
                  <a:gd name="connsiteY4" fmla="*/ 0 h 222727"/>
                  <a:gd name="connsiteX5" fmla="*/ 201613 w 403225"/>
                  <a:gd name="connsiteY5" fmla="*/ 115217 h 222727"/>
                  <a:gd name="connsiteX6" fmla="*/ 227132 w 403225"/>
                  <a:gd name="connsiteY6" fmla="*/ 0 h 222727"/>
                  <a:gd name="connsiteX7" fmla="*/ 353893 w 403225"/>
                  <a:gd name="connsiteY7" fmla="*/ 0 h 222727"/>
                  <a:gd name="connsiteX8" fmla="*/ 403225 w 403225"/>
                  <a:gd name="connsiteY8" fmla="*/ 222727 h 222727"/>
                  <a:gd name="connsiteX0" fmla="*/ 403225 w 403225"/>
                  <a:gd name="connsiteY0" fmla="*/ 222727 h 222727"/>
                  <a:gd name="connsiteX1" fmla="*/ 0 w 403225"/>
                  <a:gd name="connsiteY1" fmla="*/ 222727 h 222727"/>
                  <a:gd name="connsiteX2" fmla="*/ 49332 w 403225"/>
                  <a:gd name="connsiteY2" fmla="*/ 0 h 222727"/>
                  <a:gd name="connsiteX3" fmla="*/ 176093 w 403225"/>
                  <a:gd name="connsiteY3" fmla="*/ 0 h 222727"/>
                  <a:gd name="connsiteX4" fmla="*/ 201613 w 403225"/>
                  <a:gd name="connsiteY4" fmla="*/ 115217 h 222727"/>
                  <a:gd name="connsiteX5" fmla="*/ 227132 w 403225"/>
                  <a:gd name="connsiteY5" fmla="*/ 0 h 222727"/>
                  <a:gd name="connsiteX6" fmla="*/ 353893 w 403225"/>
                  <a:gd name="connsiteY6" fmla="*/ 0 h 222727"/>
                  <a:gd name="connsiteX7" fmla="*/ 403225 w 403225"/>
                  <a:gd name="connsiteY7" fmla="*/ 222727 h 2227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03225" h="222727">
                    <a:moveTo>
                      <a:pt x="403225" y="222727"/>
                    </a:moveTo>
                    <a:lnTo>
                      <a:pt x="0" y="222727"/>
                    </a:lnTo>
                    <a:lnTo>
                      <a:pt x="49332" y="0"/>
                    </a:lnTo>
                    <a:lnTo>
                      <a:pt x="176093" y="0"/>
                    </a:lnTo>
                    <a:lnTo>
                      <a:pt x="201613" y="115217"/>
                    </a:lnTo>
                    <a:lnTo>
                      <a:pt x="227132" y="0"/>
                    </a:lnTo>
                    <a:lnTo>
                      <a:pt x="353893" y="0"/>
                    </a:lnTo>
                    <a:lnTo>
                      <a:pt x="403225" y="222727"/>
                    </a:lnTo>
                    <a:close/>
                  </a:path>
                </a:pathLst>
              </a:custGeom>
              <a:solidFill>
                <a:srgbClr val="00206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7" name="台形 886">
                <a:extLst>
                  <a:ext uri="{FF2B5EF4-FFF2-40B4-BE49-F238E27FC236}">
                    <a16:creationId xmlns:a16="http://schemas.microsoft.com/office/drawing/2014/main" id="{2979FCC0-C2BF-7C1A-79E2-014260ED0202}"/>
                  </a:ext>
                </a:extLst>
              </p:cNvPr>
              <p:cNvSpPr/>
              <p:nvPr/>
            </p:nvSpPr>
            <p:spPr>
              <a:xfrm rot="13500000">
                <a:off x="5015344" y="5182725"/>
                <a:ext cx="40854" cy="171553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8" name="フリーフォーム: 図形 887">
                <a:extLst>
                  <a:ext uri="{FF2B5EF4-FFF2-40B4-BE49-F238E27FC236}">
                    <a16:creationId xmlns:a16="http://schemas.microsoft.com/office/drawing/2014/main" id="{AEA2DAB4-3513-78BD-1914-F8EA87B3EC01}"/>
                  </a:ext>
                </a:extLst>
              </p:cNvPr>
              <p:cNvSpPr/>
              <p:nvPr/>
            </p:nvSpPr>
            <p:spPr>
              <a:xfrm>
                <a:off x="5017638" y="5093739"/>
                <a:ext cx="515577" cy="258822"/>
              </a:xfrm>
              <a:custGeom>
                <a:avLst/>
                <a:gdLst>
                  <a:gd name="connsiteX0" fmla="*/ 197632 w 640370"/>
                  <a:gd name="connsiteY0" fmla="*/ 0 h 321469"/>
                  <a:gd name="connsiteX1" fmla="*/ 442790 w 640370"/>
                  <a:gd name="connsiteY1" fmla="*/ 0 h 321469"/>
                  <a:gd name="connsiteX2" fmla="*/ 498113 w 640370"/>
                  <a:gd name="connsiteY2" fmla="*/ 22916 h 321469"/>
                  <a:gd name="connsiteX3" fmla="*/ 498262 w 640370"/>
                  <a:gd name="connsiteY3" fmla="*/ 23136 h 321469"/>
                  <a:gd name="connsiteX4" fmla="*/ 499130 w 640370"/>
                  <a:gd name="connsiteY4" fmla="*/ 23496 h 321469"/>
                  <a:gd name="connsiteX5" fmla="*/ 640370 w 640370"/>
                  <a:gd name="connsiteY5" fmla="*/ 164736 h 321469"/>
                  <a:gd name="connsiteX6" fmla="*/ 567967 w 640370"/>
                  <a:gd name="connsiteY6" fmla="*/ 237138 h 321469"/>
                  <a:gd name="connsiteX7" fmla="*/ 521029 w 640370"/>
                  <a:gd name="connsiteY7" fmla="*/ 190201 h 321469"/>
                  <a:gd name="connsiteX8" fmla="*/ 521029 w 640370"/>
                  <a:gd name="connsiteY8" fmla="*/ 321469 h 321469"/>
                  <a:gd name="connsiteX9" fmla="*/ 119393 w 640370"/>
                  <a:gd name="connsiteY9" fmla="*/ 321469 h 321469"/>
                  <a:gd name="connsiteX10" fmla="*/ 119393 w 640370"/>
                  <a:gd name="connsiteY10" fmla="*/ 190149 h 321469"/>
                  <a:gd name="connsiteX11" fmla="*/ 72403 w 640370"/>
                  <a:gd name="connsiteY11" fmla="*/ 237138 h 321469"/>
                  <a:gd name="connsiteX12" fmla="*/ 0 w 640370"/>
                  <a:gd name="connsiteY12" fmla="*/ 164736 h 321469"/>
                  <a:gd name="connsiteX13" fmla="*/ 141240 w 640370"/>
                  <a:gd name="connsiteY13" fmla="*/ 23496 h 321469"/>
                  <a:gd name="connsiteX14" fmla="*/ 142181 w 640370"/>
                  <a:gd name="connsiteY14" fmla="*/ 23106 h 321469"/>
                  <a:gd name="connsiteX15" fmla="*/ 142309 w 640370"/>
                  <a:gd name="connsiteY15" fmla="*/ 22916 h 321469"/>
                  <a:gd name="connsiteX16" fmla="*/ 197632 w 640370"/>
                  <a:gd name="connsiteY16" fmla="*/ 0 h 3214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40370" h="321469">
                    <a:moveTo>
                      <a:pt x="197632" y="0"/>
                    </a:moveTo>
                    <a:lnTo>
                      <a:pt x="442790" y="0"/>
                    </a:lnTo>
                    <a:cubicBezTo>
                      <a:pt x="464395" y="0"/>
                      <a:pt x="483955" y="8757"/>
                      <a:pt x="498113" y="22916"/>
                    </a:cubicBezTo>
                    <a:lnTo>
                      <a:pt x="498262" y="23136"/>
                    </a:lnTo>
                    <a:lnTo>
                      <a:pt x="499130" y="23496"/>
                    </a:lnTo>
                    <a:lnTo>
                      <a:pt x="640370" y="164736"/>
                    </a:lnTo>
                    <a:lnTo>
                      <a:pt x="567967" y="237138"/>
                    </a:lnTo>
                    <a:lnTo>
                      <a:pt x="521029" y="190201"/>
                    </a:lnTo>
                    <a:lnTo>
                      <a:pt x="521029" y="321469"/>
                    </a:lnTo>
                    <a:lnTo>
                      <a:pt x="119393" y="321469"/>
                    </a:lnTo>
                    <a:lnTo>
                      <a:pt x="119393" y="190149"/>
                    </a:lnTo>
                    <a:lnTo>
                      <a:pt x="72403" y="237138"/>
                    </a:lnTo>
                    <a:lnTo>
                      <a:pt x="0" y="164736"/>
                    </a:lnTo>
                    <a:lnTo>
                      <a:pt x="141240" y="23496"/>
                    </a:lnTo>
                    <a:lnTo>
                      <a:pt x="142181" y="23106"/>
                    </a:lnTo>
                    <a:lnTo>
                      <a:pt x="142309" y="22916"/>
                    </a:lnTo>
                    <a:cubicBezTo>
                      <a:pt x="156468" y="8757"/>
                      <a:pt x="176027" y="0"/>
                      <a:pt x="197632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9" name="正方形/長方形 888">
                <a:extLst>
                  <a:ext uri="{FF2B5EF4-FFF2-40B4-BE49-F238E27FC236}">
                    <a16:creationId xmlns:a16="http://schemas.microsoft.com/office/drawing/2014/main" id="{69C1CDAF-FE89-AEF3-8917-913082A58EA4}"/>
                  </a:ext>
                </a:extLst>
              </p:cNvPr>
              <p:cNvSpPr/>
              <p:nvPr/>
            </p:nvSpPr>
            <p:spPr>
              <a:xfrm>
                <a:off x="5145717" y="5190104"/>
                <a:ext cx="262656" cy="126536"/>
              </a:xfrm>
              <a:prstGeom prst="rect">
                <a:avLst/>
              </a:prstGeom>
              <a:solidFill>
                <a:schemeClr val="bg1"/>
              </a:solidFill>
              <a:ln w="6350">
                <a:solidFill>
                  <a:schemeClr val="bg1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0" name="テキスト ボックス 889">
                <a:extLst>
                  <a:ext uri="{FF2B5EF4-FFF2-40B4-BE49-F238E27FC236}">
                    <a16:creationId xmlns:a16="http://schemas.microsoft.com/office/drawing/2014/main" id="{43EB721F-C109-7018-E560-D10426D18D01}"/>
                  </a:ext>
                </a:extLst>
              </p:cNvPr>
              <p:cNvSpPr txBox="1"/>
              <p:nvPr/>
            </p:nvSpPr>
            <p:spPr>
              <a:xfrm>
                <a:off x="5163665" y="5209276"/>
                <a:ext cx="225536" cy="84989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広　島</a:t>
                </a:r>
              </a:p>
            </p:txBody>
          </p:sp>
          <p:grpSp>
            <p:nvGrpSpPr>
              <p:cNvPr id="891" name="グループ化 890">
                <a:extLst>
                  <a:ext uri="{FF2B5EF4-FFF2-40B4-BE49-F238E27FC236}">
                    <a16:creationId xmlns:a16="http://schemas.microsoft.com/office/drawing/2014/main" id="{8AFB6848-4793-0AD2-FA85-C5E575632B13}"/>
                  </a:ext>
                </a:extLst>
              </p:cNvPr>
              <p:cNvGrpSpPr/>
              <p:nvPr/>
            </p:nvGrpSpPr>
            <p:grpSpPr>
              <a:xfrm>
                <a:off x="4310926" y="5093739"/>
                <a:ext cx="589765" cy="522624"/>
                <a:chOff x="5445709" y="4203669"/>
                <a:chExt cx="732515" cy="649123"/>
              </a:xfrm>
            </p:grpSpPr>
            <p:sp>
              <p:nvSpPr>
                <p:cNvPr id="955" name="台形 954">
                  <a:extLst>
                    <a:ext uri="{FF2B5EF4-FFF2-40B4-BE49-F238E27FC236}">
                      <a16:creationId xmlns:a16="http://schemas.microsoft.com/office/drawing/2014/main" id="{5AAF51FB-9C7E-31BE-1DDE-537D98C431E9}"/>
                    </a:ext>
                  </a:extLst>
                </p:cNvPr>
                <p:cNvSpPr/>
                <p:nvPr/>
              </p:nvSpPr>
              <p:spPr>
                <a:xfrm rot="8100000" flipH="1">
                  <a:off x="6127482" y="4314195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956" name="グループ化 955">
                  <a:extLst>
                    <a:ext uri="{FF2B5EF4-FFF2-40B4-BE49-F238E27FC236}">
                      <a16:creationId xmlns:a16="http://schemas.microsoft.com/office/drawing/2014/main" id="{0BB13DB1-7F93-938E-E549-D4D71EBFACC4}"/>
                    </a:ext>
                  </a:extLst>
                </p:cNvPr>
                <p:cNvGrpSpPr/>
                <p:nvPr/>
              </p:nvGrpSpPr>
              <p:grpSpPr>
                <a:xfrm>
                  <a:off x="5677693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966" name="台形 965">
                    <a:extLst>
                      <a:ext uri="{FF2B5EF4-FFF2-40B4-BE49-F238E27FC236}">
                        <a16:creationId xmlns:a16="http://schemas.microsoft.com/office/drawing/2014/main" id="{60855E15-168A-82DB-048E-E164784F6FF7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7" name="台形 966">
                    <a:extLst>
                      <a:ext uri="{FF2B5EF4-FFF2-40B4-BE49-F238E27FC236}">
                        <a16:creationId xmlns:a16="http://schemas.microsoft.com/office/drawing/2014/main" id="{4ABD8184-6EB0-EA78-6E58-D24E41CC97BC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8" name="フリーフォーム: 図形 967">
                    <a:extLst>
                      <a:ext uri="{FF2B5EF4-FFF2-40B4-BE49-F238E27FC236}">
                        <a16:creationId xmlns:a16="http://schemas.microsoft.com/office/drawing/2014/main" id="{ED20F9BE-1751-D100-7B2D-5FAA500B2FE0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957" name="グループ化 956">
                  <a:extLst>
                    <a:ext uri="{FF2B5EF4-FFF2-40B4-BE49-F238E27FC236}">
                      <a16:creationId xmlns:a16="http://schemas.microsoft.com/office/drawing/2014/main" id="{F1A284A3-FCEB-B808-3B8C-9306C7D4A133}"/>
                    </a:ext>
                  </a:extLst>
                </p:cNvPr>
                <p:cNvGrpSpPr/>
                <p:nvPr/>
              </p:nvGrpSpPr>
              <p:grpSpPr>
                <a:xfrm>
                  <a:off x="5861050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963" name="台形 962">
                    <a:extLst>
                      <a:ext uri="{FF2B5EF4-FFF2-40B4-BE49-F238E27FC236}">
                        <a16:creationId xmlns:a16="http://schemas.microsoft.com/office/drawing/2014/main" id="{ED7F79F7-7FF0-8941-3CC3-45B7B4AB6811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4" name="台形 963">
                    <a:extLst>
                      <a:ext uri="{FF2B5EF4-FFF2-40B4-BE49-F238E27FC236}">
                        <a16:creationId xmlns:a16="http://schemas.microsoft.com/office/drawing/2014/main" id="{AF7D8605-9F94-E90F-A312-BCD001BA9F7D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965" name="フリーフォーム: 図形 964">
                    <a:extLst>
                      <a:ext uri="{FF2B5EF4-FFF2-40B4-BE49-F238E27FC236}">
                        <a16:creationId xmlns:a16="http://schemas.microsoft.com/office/drawing/2014/main" id="{D08C56B3-7BFD-1744-0A4F-C06A7ACB7E28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958" name="フリーフォーム: 図形 957">
                  <a:extLst>
                    <a:ext uri="{FF2B5EF4-FFF2-40B4-BE49-F238E27FC236}">
                      <a16:creationId xmlns:a16="http://schemas.microsoft.com/office/drawing/2014/main" id="{1877E0AA-1D03-8270-D96D-5CC8AF2BF4B5}"/>
                    </a:ext>
                  </a:extLst>
                </p:cNvPr>
                <p:cNvSpPr/>
                <p:nvPr/>
              </p:nvSpPr>
              <p:spPr>
                <a:xfrm rot="10800000">
                  <a:off x="5648324" y="4506716"/>
                  <a:ext cx="403225" cy="142874"/>
                </a:xfrm>
                <a:custGeom>
                  <a:avLst/>
                  <a:gdLst>
                    <a:gd name="connsiteX0" fmla="*/ 403225 w 403225"/>
                    <a:gd name="connsiteY0" fmla="*/ 222727 h 222727"/>
                    <a:gd name="connsiteX1" fmla="*/ 225425 w 403225"/>
                    <a:gd name="connsiteY1" fmla="*/ 222727 h 222727"/>
                    <a:gd name="connsiteX2" fmla="*/ 177800 w 403225"/>
                    <a:gd name="connsiteY2" fmla="*/ 222727 h 222727"/>
                    <a:gd name="connsiteX3" fmla="*/ 0 w 403225"/>
                    <a:gd name="connsiteY3" fmla="*/ 222727 h 222727"/>
                    <a:gd name="connsiteX4" fmla="*/ 49332 w 403225"/>
                    <a:gd name="connsiteY4" fmla="*/ 0 h 222727"/>
                    <a:gd name="connsiteX5" fmla="*/ 176093 w 403225"/>
                    <a:gd name="connsiteY5" fmla="*/ 0 h 222727"/>
                    <a:gd name="connsiteX6" fmla="*/ 201613 w 403225"/>
                    <a:gd name="connsiteY6" fmla="*/ 115217 h 222727"/>
                    <a:gd name="connsiteX7" fmla="*/ 227132 w 403225"/>
                    <a:gd name="connsiteY7" fmla="*/ 0 h 222727"/>
                    <a:gd name="connsiteX8" fmla="*/ 353893 w 403225"/>
                    <a:gd name="connsiteY8" fmla="*/ 0 h 222727"/>
                    <a:gd name="connsiteX0" fmla="*/ 403225 w 403225"/>
                    <a:gd name="connsiteY0" fmla="*/ 222727 h 222727"/>
                    <a:gd name="connsiteX1" fmla="*/ 177800 w 403225"/>
                    <a:gd name="connsiteY1" fmla="*/ 222727 h 222727"/>
                    <a:gd name="connsiteX2" fmla="*/ 0 w 403225"/>
                    <a:gd name="connsiteY2" fmla="*/ 222727 h 222727"/>
                    <a:gd name="connsiteX3" fmla="*/ 49332 w 403225"/>
                    <a:gd name="connsiteY3" fmla="*/ 0 h 222727"/>
                    <a:gd name="connsiteX4" fmla="*/ 176093 w 403225"/>
                    <a:gd name="connsiteY4" fmla="*/ 0 h 222727"/>
                    <a:gd name="connsiteX5" fmla="*/ 201613 w 403225"/>
                    <a:gd name="connsiteY5" fmla="*/ 115217 h 222727"/>
                    <a:gd name="connsiteX6" fmla="*/ 227132 w 403225"/>
                    <a:gd name="connsiteY6" fmla="*/ 0 h 222727"/>
                    <a:gd name="connsiteX7" fmla="*/ 353893 w 403225"/>
                    <a:gd name="connsiteY7" fmla="*/ 0 h 222727"/>
                    <a:gd name="connsiteX8" fmla="*/ 403225 w 403225"/>
                    <a:gd name="connsiteY8" fmla="*/ 222727 h 222727"/>
                    <a:gd name="connsiteX0" fmla="*/ 403225 w 403225"/>
                    <a:gd name="connsiteY0" fmla="*/ 222727 h 222727"/>
                    <a:gd name="connsiteX1" fmla="*/ 0 w 403225"/>
                    <a:gd name="connsiteY1" fmla="*/ 222727 h 222727"/>
                    <a:gd name="connsiteX2" fmla="*/ 49332 w 403225"/>
                    <a:gd name="connsiteY2" fmla="*/ 0 h 222727"/>
                    <a:gd name="connsiteX3" fmla="*/ 176093 w 403225"/>
                    <a:gd name="connsiteY3" fmla="*/ 0 h 222727"/>
                    <a:gd name="connsiteX4" fmla="*/ 201613 w 403225"/>
                    <a:gd name="connsiteY4" fmla="*/ 115217 h 222727"/>
                    <a:gd name="connsiteX5" fmla="*/ 227132 w 403225"/>
                    <a:gd name="connsiteY5" fmla="*/ 0 h 222727"/>
                    <a:gd name="connsiteX6" fmla="*/ 353893 w 403225"/>
                    <a:gd name="connsiteY6" fmla="*/ 0 h 222727"/>
                    <a:gd name="connsiteX7" fmla="*/ 403225 w 403225"/>
                    <a:gd name="connsiteY7" fmla="*/ 222727 h 2227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03225" h="222727">
                      <a:moveTo>
                        <a:pt x="403225" y="222727"/>
                      </a:moveTo>
                      <a:lnTo>
                        <a:pt x="0" y="222727"/>
                      </a:lnTo>
                      <a:lnTo>
                        <a:pt x="49332" y="0"/>
                      </a:lnTo>
                      <a:lnTo>
                        <a:pt x="176093" y="0"/>
                      </a:lnTo>
                      <a:lnTo>
                        <a:pt x="201613" y="115217"/>
                      </a:lnTo>
                      <a:lnTo>
                        <a:pt x="227132" y="0"/>
                      </a:lnTo>
                      <a:lnTo>
                        <a:pt x="353893" y="0"/>
                      </a:lnTo>
                      <a:lnTo>
                        <a:pt x="403225" y="222727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59" name="台形 958">
                  <a:extLst>
                    <a:ext uri="{FF2B5EF4-FFF2-40B4-BE49-F238E27FC236}">
                      <a16:creationId xmlns:a16="http://schemas.microsoft.com/office/drawing/2014/main" id="{1CD3CB5E-1E35-D6AC-80F6-E7FDC6C6C063}"/>
                    </a:ext>
                  </a:extLst>
                </p:cNvPr>
                <p:cNvSpPr/>
                <p:nvPr/>
              </p:nvSpPr>
              <p:spPr>
                <a:xfrm rot="13500000">
                  <a:off x="5526877" y="4314194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60" name="フリーフォーム: 図形 959">
                  <a:extLst>
                    <a:ext uri="{FF2B5EF4-FFF2-40B4-BE49-F238E27FC236}">
                      <a16:creationId xmlns:a16="http://schemas.microsoft.com/office/drawing/2014/main" id="{3ED1ACF3-03AC-165B-598D-161F8C7AE765}"/>
                    </a:ext>
                  </a:extLst>
                </p:cNvPr>
                <p:cNvSpPr/>
                <p:nvPr/>
              </p:nvSpPr>
              <p:spPr>
                <a:xfrm>
                  <a:off x="5529727" y="4203669"/>
                  <a:ext cx="640370" cy="321469"/>
                </a:xfrm>
                <a:custGeom>
                  <a:avLst/>
                  <a:gdLst>
                    <a:gd name="connsiteX0" fmla="*/ 197632 w 640370"/>
                    <a:gd name="connsiteY0" fmla="*/ 0 h 321469"/>
                    <a:gd name="connsiteX1" fmla="*/ 442790 w 640370"/>
                    <a:gd name="connsiteY1" fmla="*/ 0 h 321469"/>
                    <a:gd name="connsiteX2" fmla="*/ 498113 w 640370"/>
                    <a:gd name="connsiteY2" fmla="*/ 22916 h 321469"/>
                    <a:gd name="connsiteX3" fmla="*/ 498262 w 640370"/>
                    <a:gd name="connsiteY3" fmla="*/ 23136 h 321469"/>
                    <a:gd name="connsiteX4" fmla="*/ 499130 w 640370"/>
                    <a:gd name="connsiteY4" fmla="*/ 23496 h 321469"/>
                    <a:gd name="connsiteX5" fmla="*/ 640370 w 640370"/>
                    <a:gd name="connsiteY5" fmla="*/ 164736 h 321469"/>
                    <a:gd name="connsiteX6" fmla="*/ 567967 w 640370"/>
                    <a:gd name="connsiteY6" fmla="*/ 237138 h 321469"/>
                    <a:gd name="connsiteX7" fmla="*/ 521029 w 640370"/>
                    <a:gd name="connsiteY7" fmla="*/ 190201 h 321469"/>
                    <a:gd name="connsiteX8" fmla="*/ 521029 w 640370"/>
                    <a:gd name="connsiteY8" fmla="*/ 321469 h 321469"/>
                    <a:gd name="connsiteX9" fmla="*/ 119393 w 640370"/>
                    <a:gd name="connsiteY9" fmla="*/ 321469 h 321469"/>
                    <a:gd name="connsiteX10" fmla="*/ 119393 w 640370"/>
                    <a:gd name="connsiteY10" fmla="*/ 190149 h 321469"/>
                    <a:gd name="connsiteX11" fmla="*/ 72403 w 640370"/>
                    <a:gd name="connsiteY11" fmla="*/ 237138 h 321469"/>
                    <a:gd name="connsiteX12" fmla="*/ 0 w 640370"/>
                    <a:gd name="connsiteY12" fmla="*/ 164736 h 321469"/>
                    <a:gd name="connsiteX13" fmla="*/ 141240 w 640370"/>
                    <a:gd name="connsiteY13" fmla="*/ 23496 h 321469"/>
                    <a:gd name="connsiteX14" fmla="*/ 142181 w 640370"/>
                    <a:gd name="connsiteY14" fmla="*/ 23106 h 321469"/>
                    <a:gd name="connsiteX15" fmla="*/ 142309 w 640370"/>
                    <a:gd name="connsiteY15" fmla="*/ 22916 h 321469"/>
                    <a:gd name="connsiteX16" fmla="*/ 197632 w 640370"/>
                    <a:gd name="connsiteY16" fmla="*/ 0 h 3214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0370" h="321469">
                      <a:moveTo>
                        <a:pt x="197632" y="0"/>
                      </a:moveTo>
                      <a:lnTo>
                        <a:pt x="442790" y="0"/>
                      </a:lnTo>
                      <a:cubicBezTo>
                        <a:pt x="464395" y="0"/>
                        <a:pt x="483955" y="8757"/>
                        <a:pt x="498113" y="22916"/>
                      </a:cubicBezTo>
                      <a:lnTo>
                        <a:pt x="498262" y="23136"/>
                      </a:lnTo>
                      <a:lnTo>
                        <a:pt x="499130" y="23496"/>
                      </a:lnTo>
                      <a:lnTo>
                        <a:pt x="640370" y="164736"/>
                      </a:lnTo>
                      <a:lnTo>
                        <a:pt x="567967" y="237138"/>
                      </a:lnTo>
                      <a:lnTo>
                        <a:pt x="521029" y="190201"/>
                      </a:lnTo>
                      <a:lnTo>
                        <a:pt x="521029" y="321469"/>
                      </a:lnTo>
                      <a:lnTo>
                        <a:pt x="119393" y="321469"/>
                      </a:lnTo>
                      <a:lnTo>
                        <a:pt x="119393" y="190149"/>
                      </a:lnTo>
                      <a:lnTo>
                        <a:pt x="72403" y="237138"/>
                      </a:lnTo>
                      <a:lnTo>
                        <a:pt x="0" y="164736"/>
                      </a:lnTo>
                      <a:lnTo>
                        <a:pt x="141240" y="23496"/>
                      </a:lnTo>
                      <a:lnTo>
                        <a:pt x="142181" y="23106"/>
                      </a:lnTo>
                      <a:lnTo>
                        <a:pt x="142309" y="22916"/>
                      </a:lnTo>
                      <a:cubicBezTo>
                        <a:pt x="156468" y="8757"/>
                        <a:pt x="176027" y="0"/>
                        <a:pt x="197632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61" name="正方形/長方形 960">
                  <a:extLst>
                    <a:ext uri="{FF2B5EF4-FFF2-40B4-BE49-F238E27FC236}">
                      <a16:creationId xmlns:a16="http://schemas.microsoft.com/office/drawing/2014/main" id="{71A98E0A-46F2-91C4-7D19-0BF8B8184222}"/>
                    </a:ext>
                  </a:extLst>
                </p:cNvPr>
                <p:cNvSpPr/>
                <p:nvPr/>
              </p:nvSpPr>
              <p:spPr>
                <a:xfrm>
                  <a:off x="5688806" y="4323360"/>
                  <a:ext cx="326231" cy="157164"/>
                </a:xfrm>
                <a:prstGeom prst="rect">
                  <a:avLst/>
                </a:prstGeom>
                <a:solidFill>
                  <a:schemeClr val="bg1"/>
                </a:solidFill>
                <a:ln w="6350">
                  <a:solidFill>
                    <a:schemeClr val="bg1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62" name="テキスト ボックス 961">
                  <a:extLst>
                    <a:ext uri="{FF2B5EF4-FFF2-40B4-BE49-F238E27FC236}">
                      <a16:creationId xmlns:a16="http://schemas.microsoft.com/office/drawing/2014/main" id="{C5937275-86ED-A46C-A111-C4379DCE28DE}"/>
                    </a:ext>
                  </a:extLst>
                </p:cNvPr>
                <p:cNvSpPr txBox="1"/>
                <p:nvPr/>
              </p:nvSpPr>
              <p:spPr>
                <a:xfrm>
                  <a:off x="5711099" y="4347172"/>
                  <a:ext cx="280126" cy="105560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島　根</a:t>
                  </a:r>
                </a:p>
              </p:txBody>
            </p:sp>
          </p:grpSp>
          <p:grpSp>
            <p:nvGrpSpPr>
              <p:cNvPr id="892" name="グループ化 891">
                <a:extLst>
                  <a:ext uri="{FF2B5EF4-FFF2-40B4-BE49-F238E27FC236}">
                    <a16:creationId xmlns:a16="http://schemas.microsoft.com/office/drawing/2014/main" id="{2E7EAB4C-9BA9-48DC-CD38-3445A6A8FB39}"/>
                  </a:ext>
                </a:extLst>
              </p:cNvPr>
              <p:cNvGrpSpPr/>
              <p:nvPr/>
            </p:nvGrpSpPr>
            <p:grpSpPr>
              <a:xfrm>
                <a:off x="3603907" y="5093739"/>
                <a:ext cx="660274" cy="522624"/>
                <a:chOff x="5358134" y="4203669"/>
                <a:chExt cx="820090" cy="649123"/>
              </a:xfrm>
            </p:grpSpPr>
            <p:sp>
              <p:nvSpPr>
                <p:cNvPr id="938" name="台形 937">
                  <a:extLst>
                    <a:ext uri="{FF2B5EF4-FFF2-40B4-BE49-F238E27FC236}">
                      <a16:creationId xmlns:a16="http://schemas.microsoft.com/office/drawing/2014/main" id="{9481980A-911B-5886-B6D3-FCE37AF2D57B}"/>
                    </a:ext>
                  </a:extLst>
                </p:cNvPr>
                <p:cNvSpPr/>
                <p:nvPr/>
              </p:nvSpPr>
              <p:spPr>
                <a:xfrm rot="8100000" flipH="1">
                  <a:off x="6127482" y="4314195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939" name="グループ化 938">
                  <a:extLst>
                    <a:ext uri="{FF2B5EF4-FFF2-40B4-BE49-F238E27FC236}">
                      <a16:creationId xmlns:a16="http://schemas.microsoft.com/office/drawing/2014/main" id="{AC5DA438-6855-E32D-07EF-83C8D00C6820}"/>
                    </a:ext>
                  </a:extLst>
                </p:cNvPr>
                <p:cNvGrpSpPr/>
                <p:nvPr/>
              </p:nvGrpSpPr>
              <p:grpSpPr>
                <a:xfrm>
                  <a:off x="5677693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952" name="台形 951">
                    <a:extLst>
                      <a:ext uri="{FF2B5EF4-FFF2-40B4-BE49-F238E27FC236}">
                        <a16:creationId xmlns:a16="http://schemas.microsoft.com/office/drawing/2014/main" id="{F6DA4C96-FE2B-D747-E494-B6686AAEA063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53" name="台形 952">
                    <a:extLst>
                      <a:ext uri="{FF2B5EF4-FFF2-40B4-BE49-F238E27FC236}">
                        <a16:creationId xmlns:a16="http://schemas.microsoft.com/office/drawing/2014/main" id="{51A69D80-E3FD-9644-77F9-8F9DF9CB9F5B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54" name="フリーフォーム: 図形 953">
                    <a:extLst>
                      <a:ext uri="{FF2B5EF4-FFF2-40B4-BE49-F238E27FC236}">
                        <a16:creationId xmlns:a16="http://schemas.microsoft.com/office/drawing/2014/main" id="{955FFF7C-0458-D536-8D6E-DD0916CEC5F0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940" name="グループ化 939">
                  <a:extLst>
                    <a:ext uri="{FF2B5EF4-FFF2-40B4-BE49-F238E27FC236}">
                      <a16:creationId xmlns:a16="http://schemas.microsoft.com/office/drawing/2014/main" id="{B933F805-FC3E-7391-3A26-A384992B34FC}"/>
                    </a:ext>
                  </a:extLst>
                </p:cNvPr>
                <p:cNvGrpSpPr/>
                <p:nvPr/>
              </p:nvGrpSpPr>
              <p:grpSpPr>
                <a:xfrm>
                  <a:off x="5861050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949" name="台形 948">
                    <a:extLst>
                      <a:ext uri="{FF2B5EF4-FFF2-40B4-BE49-F238E27FC236}">
                        <a16:creationId xmlns:a16="http://schemas.microsoft.com/office/drawing/2014/main" id="{A1E825FD-A404-0FAD-C8C3-6FA522BD6A44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50" name="台形 949">
                    <a:extLst>
                      <a:ext uri="{FF2B5EF4-FFF2-40B4-BE49-F238E27FC236}">
                        <a16:creationId xmlns:a16="http://schemas.microsoft.com/office/drawing/2014/main" id="{5E72345A-7704-2D96-BDF6-C97CB1DA12FE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951" name="フリーフォーム: 図形 950">
                    <a:extLst>
                      <a:ext uri="{FF2B5EF4-FFF2-40B4-BE49-F238E27FC236}">
                        <a16:creationId xmlns:a16="http://schemas.microsoft.com/office/drawing/2014/main" id="{6D86DA4D-78B1-19FD-C645-9741DE7E6392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941" name="フリーフォーム: 図形 940">
                  <a:extLst>
                    <a:ext uri="{FF2B5EF4-FFF2-40B4-BE49-F238E27FC236}">
                      <a16:creationId xmlns:a16="http://schemas.microsoft.com/office/drawing/2014/main" id="{5535DF61-83AA-CEE7-21B1-BD454C49DDEC}"/>
                    </a:ext>
                  </a:extLst>
                </p:cNvPr>
                <p:cNvSpPr/>
                <p:nvPr/>
              </p:nvSpPr>
              <p:spPr>
                <a:xfrm rot="10800000">
                  <a:off x="5648324" y="4506716"/>
                  <a:ext cx="403225" cy="142874"/>
                </a:xfrm>
                <a:custGeom>
                  <a:avLst/>
                  <a:gdLst>
                    <a:gd name="connsiteX0" fmla="*/ 403225 w 403225"/>
                    <a:gd name="connsiteY0" fmla="*/ 222727 h 222727"/>
                    <a:gd name="connsiteX1" fmla="*/ 225425 w 403225"/>
                    <a:gd name="connsiteY1" fmla="*/ 222727 h 222727"/>
                    <a:gd name="connsiteX2" fmla="*/ 177800 w 403225"/>
                    <a:gd name="connsiteY2" fmla="*/ 222727 h 222727"/>
                    <a:gd name="connsiteX3" fmla="*/ 0 w 403225"/>
                    <a:gd name="connsiteY3" fmla="*/ 222727 h 222727"/>
                    <a:gd name="connsiteX4" fmla="*/ 49332 w 403225"/>
                    <a:gd name="connsiteY4" fmla="*/ 0 h 222727"/>
                    <a:gd name="connsiteX5" fmla="*/ 176093 w 403225"/>
                    <a:gd name="connsiteY5" fmla="*/ 0 h 222727"/>
                    <a:gd name="connsiteX6" fmla="*/ 201613 w 403225"/>
                    <a:gd name="connsiteY6" fmla="*/ 115217 h 222727"/>
                    <a:gd name="connsiteX7" fmla="*/ 227132 w 403225"/>
                    <a:gd name="connsiteY7" fmla="*/ 0 h 222727"/>
                    <a:gd name="connsiteX8" fmla="*/ 353893 w 403225"/>
                    <a:gd name="connsiteY8" fmla="*/ 0 h 222727"/>
                    <a:gd name="connsiteX0" fmla="*/ 403225 w 403225"/>
                    <a:gd name="connsiteY0" fmla="*/ 222727 h 222727"/>
                    <a:gd name="connsiteX1" fmla="*/ 177800 w 403225"/>
                    <a:gd name="connsiteY1" fmla="*/ 222727 h 222727"/>
                    <a:gd name="connsiteX2" fmla="*/ 0 w 403225"/>
                    <a:gd name="connsiteY2" fmla="*/ 222727 h 222727"/>
                    <a:gd name="connsiteX3" fmla="*/ 49332 w 403225"/>
                    <a:gd name="connsiteY3" fmla="*/ 0 h 222727"/>
                    <a:gd name="connsiteX4" fmla="*/ 176093 w 403225"/>
                    <a:gd name="connsiteY4" fmla="*/ 0 h 222727"/>
                    <a:gd name="connsiteX5" fmla="*/ 201613 w 403225"/>
                    <a:gd name="connsiteY5" fmla="*/ 115217 h 222727"/>
                    <a:gd name="connsiteX6" fmla="*/ 227132 w 403225"/>
                    <a:gd name="connsiteY6" fmla="*/ 0 h 222727"/>
                    <a:gd name="connsiteX7" fmla="*/ 353893 w 403225"/>
                    <a:gd name="connsiteY7" fmla="*/ 0 h 222727"/>
                    <a:gd name="connsiteX8" fmla="*/ 403225 w 403225"/>
                    <a:gd name="connsiteY8" fmla="*/ 222727 h 222727"/>
                    <a:gd name="connsiteX0" fmla="*/ 403225 w 403225"/>
                    <a:gd name="connsiteY0" fmla="*/ 222727 h 222727"/>
                    <a:gd name="connsiteX1" fmla="*/ 0 w 403225"/>
                    <a:gd name="connsiteY1" fmla="*/ 222727 h 222727"/>
                    <a:gd name="connsiteX2" fmla="*/ 49332 w 403225"/>
                    <a:gd name="connsiteY2" fmla="*/ 0 h 222727"/>
                    <a:gd name="connsiteX3" fmla="*/ 176093 w 403225"/>
                    <a:gd name="connsiteY3" fmla="*/ 0 h 222727"/>
                    <a:gd name="connsiteX4" fmla="*/ 201613 w 403225"/>
                    <a:gd name="connsiteY4" fmla="*/ 115217 h 222727"/>
                    <a:gd name="connsiteX5" fmla="*/ 227132 w 403225"/>
                    <a:gd name="connsiteY5" fmla="*/ 0 h 222727"/>
                    <a:gd name="connsiteX6" fmla="*/ 353893 w 403225"/>
                    <a:gd name="connsiteY6" fmla="*/ 0 h 222727"/>
                    <a:gd name="connsiteX7" fmla="*/ 403225 w 403225"/>
                    <a:gd name="connsiteY7" fmla="*/ 222727 h 2227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03225" h="222727">
                      <a:moveTo>
                        <a:pt x="403225" y="222727"/>
                      </a:moveTo>
                      <a:lnTo>
                        <a:pt x="0" y="222727"/>
                      </a:lnTo>
                      <a:lnTo>
                        <a:pt x="49332" y="0"/>
                      </a:lnTo>
                      <a:lnTo>
                        <a:pt x="176093" y="0"/>
                      </a:lnTo>
                      <a:lnTo>
                        <a:pt x="201613" y="115217"/>
                      </a:lnTo>
                      <a:lnTo>
                        <a:pt x="227132" y="0"/>
                      </a:lnTo>
                      <a:lnTo>
                        <a:pt x="353893" y="0"/>
                      </a:lnTo>
                      <a:lnTo>
                        <a:pt x="403225" y="222727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2" name="台形 941">
                  <a:extLst>
                    <a:ext uri="{FF2B5EF4-FFF2-40B4-BE49-F238E27FC236}">
                      <a16:creationId xmlns:a16="http://schemas.microsoft.com/office/drawing/2014/main" id="{F196B957-7260-AD93-904B-F5E54357BBE7}"/>
                    </a:ext>
                  </a:extLst>
                </p:cNvPr>
                <p:cNvSpPr/>
                <p:nvPr/>
              </p:nvSpPr>
              <p:spPr>
                <a:xfrm rot="13500000">
                  <a:off x="5526877" y="4314194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3" name="フリーフォーム: 図形 942">
                  <a:extLst>
                    <a:ext uri="{FF2B5EF4-FFF2-40B4-BE49-F238E27FC236}">
                      <a16:creationId xmlns:a16="http://schemas.microsoft.com/office/drawing/2014/main" id="{A7E5198C-BC12-FD86-E90D-C6D194858CDB}"/>
                    </a:ext>
                  </a:extLst>
                </p:cNvPr>
                <p:cNvSpPr/>
                <p:nvPr/>
              </p:nvSpPr>
              <p:spPr>
                <a:xfrm>
                  <a:off x="5529727" y="4203669"/>
                  <a:ext cx="640370" cy="321469"/>
                </a:xfrm>
                <a:custGeom>
                  <a:avLst/>
                  <a:gdLst>
                    <a:gd name="connsiteX0" fmla="*/ 197632 w 640370"/>
                    <a:gd name="connsiteY0" fmla="*/ 0 h 321469"/>
                    <a:gd name="connsiteX1" fmla="*/ 442790 w 640370"/>
                    <a:gd name="connsiteY1" fmla="*/ 0 h 321469"/>
                    <a:gd name="connsiteX2" fmla="*/ 498113 w 640370"/>
                    <a:gd name="connsiteY2" fmla="*/ 22916 h 321469"/>
                    <a:gd name="connsiteX3" fmla="*/ 498262 w 640370"/>
                    <a:gd name="connsiteY3" fmla="*/ 23136 h 321469"/>
                    <a:gd name="connsiteX4" fmla="*/ 499130 w 640370"/>
                    <a:gd name="connsiteY4" fmla="*/ 23496 h 321469"/>
                    <a:gd name="connsiteX5" fmla="*/ 640370 w 640370"/>
                    <a:gd name="connsiteY5" fmla="*/ 164736 h 321469"/>
                    <a:gd name="connsiteX6" fmla="*/ 567967 w 640370"/>
                    <a:gd name="connsiteY6" fmla="*/ 237138 h 321469"/>
                    <a:gd name="connsiteX7" fmla="*/ 521029 w 640370"/>
                    <a:gd name="connsiteY7" fmla="*/ 190201 h 321469"/>
                    <a:gd name="connsiteX8" fmla="*/ 521029 w 640370"/>
                    <a:gd name="connsiteY8" fmla="*/ 321469 h 321469"/>
                    <a:gd name="connsiteX9" fmla="*/ 119393 w 640370"/>
                    <a:gd name="connsiteY9" fmla="*/ 321469 h 321469"/>
                    <a:gd name="connsiteX10" fmla="*/ 119393 w 640370"/>
                    <a:gd name="connsiteY10" fmla="*/ 190149 h 321469"/>
                    <a:gd name="connsiteX11" fmla="*/ 72403 w 640370"/>
                    <a:gd name="connsiteY11" fmla="*/ 237138 h 321469"/>
                    <a:gd name="connsiteX12" fmla="*/ 0 w 640370"/>
                    <a:gd name="connsiteY12" fmla="*/ 164736 h 321469"/>
                    <a:gd name="connsiteX13" fmla="*/ 141240 w 640370"/>
                    <a:gd name="connsiteY13" fmla="*/ 23496 h 321469"/>
                    <a:gd name="connsiteX14" fmla="*/ 142181 w 640370"/>
                    <a:gd name="connsiteY14" fmla="*/ 23106 h 321469"/>
                    <a:gd name="connsiteX15" fmla="*/ 142309 w 640370"/>
                    <a:gd name="connsiteY15" fmla="*/ 22916 h 321469"/>
                    <a:gd name="connsiteX16" fmla="*/ 197632 w 640370"/>
                    <a:gd name="connsiteY16" fmla="*/ 0 h 3214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0370" h="321469">
                      <a:moveTo>
                        <a:pt x="197632" y="0"/>
                      </a:moveTo>
                      <a:lnTo>
                        <a:pt x="442790" y="0"/>
                      </a:lnTo>
                      <a:cubicBezTo>
                        <a:pt x="464395" y="0"/>
                        <a:pt x="483955" y="8757"/>
                        <a:pt x="498113" y="22916"/>
                      </a:cubicBezTo>
                      <a:lnTo>
                        <a:pt x="498262" y="23136"/>
                      </a:lnTo>
                      <a:lnTo>
                        <a:pt x="499130" y="23496"/>
                      </a:lnTo>
                      <a:lnTo>
                        <a:pt x="640370" y="164736"/>
                      </a:lnTo>
                      <a:lnTo>
                        <a:pt x="567967" y="237138"/>
                      </a:lnTo>
                      <a:lnTo>
                        <a:pt x="521029" y="190201"/>
                      </a:lnTo>
                      <a:lnTo>
                        <a:pt x="521029" y="321469"/>
                      </a:lnTo>
                      <a:lnTo>
                        <a:pt x="119393" y="321469"/>
                      </a:lnTo>
                      <a:lnTo>
                        <a:pt x="119393" y="190149"/>
                      </a:lnTo>
                      <a:lnTo>
                        <a:pt x="72403" y="237138"/>
                      </a:lnTo>
                      <a:lnTo>
                        <a:pt x="0" y="164736"/>
                      </a:lnTo>
                      <a:lnTo>
                        <a:pt x="141240" y="23496"/>
                      </a:lnTo>
                      <a:lnTo>
                        <a:pt x="142181" y="23106"/>
                      </a:lnTo>
                      <a:lnTo>
                        <a:pt x="142309" y="22916"/>
                      </a:lnTo>
                      <a:cubicBezTo>
                        <a:pt x="156468" y="8757"/>
                        <a:pt x="176027" y="0"/>
                        <a:pt x="197632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944" name="グループ化 943">
                  <a:extLst>
                    <a:ext uri="{FF2B5EF4-FFF2-40B4-BE49-F238E27FC236}">
                      <a16:creationId xmlns:a16="http://schemas.microsoft.com/office/drawing/2014/main" id="{8D3B02E3-AD4B-75A4-4989-1A999AD8B0D1}"/>
                    </a:ext>
                  </a:extLst>
                </p:cNvPr>
                <p:cNvGrpSpPr/>
                <p:nvPr/>
              </p:nvGrpSpPr>
              <p:grpSpPr>
                <a:xfrm rot="2700000" flipH="1">
                  <a:off x="5376747" y="4421850"/>
                  <a:ext cx="176500" cy="213726"/>
                  <a:chOff x="6929762" y="3183548"/>
                  <a:chExt cx="380406" cy="460638"/>
                </a:xfrm>
                <a:solidFill>
                  <a:schemeClr val="bg1"/>
                </a:solidFill>
              </p:grpSpPr>
              <p:sp>
                <p:nvSpPr>
                  <p:cNvPr id="947" name="四角形: 上の 2 つの角を丸める 946">
                    <a:extLst>
                      <a:ext uri="{FF2B5EF4-FFF2-40B4-BE49-F238E27FC236}">
                        <a16:creationId xmlns:a16="http://schemas.microsoft.com/office/drawing/2014/main" id="{4F2F57C7-4A15-5716-FFE6-E36988688EC0}"/>
                      </a:ext>
                    </a:extLst>
                  </p:cNvPr>
                  <p:cNvSpPr/>
                  <p:nvPr/>
                </p:nvSpPr>
                <p:spPr>
                  <a:xfrm>
                    <a:off x="7094706" y="3183548"/>
                    <a:ext cx="126327" cy="46772"/>
                  </a:xfrm>
                  <a:prstGeom prst="round2SameRect">
                    <a:avLst>
                      <a:gd name="adj1" fmla="val 50000"/>
                      <a:gd name="adj2" fmla="val 25723"/>
                    </a:avLst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8" name="フリーフォーム: 図形 947">
                    <a:extLst>
                      <a:ext uri="{FF2B5EF4-FFF2-40B4-BE49-F238E27FC236}">
                        <a16:creationId xmlns:a16="http://schemas.microsoft.com/office/drawing/2014/main" id="{6257594C-27BF-A57B-C7A0-D6DF602FD487}"/>
                      </a:ext>
                    </a:extLst>
                  </p:cNvPr>
                  <p:cNvSpPr/>
                  <p:nvPr/>
                </p:nvSpPr>
                <p:spPr>
                  <a:xfrm rot="21120376">
                    <a:off x="6929762" y="3221477"/>
                    <a:ext cx="380406" cy="422709"/>
                  </a:xfrm>
                  <a:custGeom>
                    <a:avLst/>
                    <a:gdLst>
                      <a:gd name="connsiteX0" fmla="*/ 241240 w 380406"/>
                      <a:gd name="connsiteY0" fmla="*/ 1026 h 422709"/>
                      <a:gd name="connsiteX1" fmla="*/ 274242 w 380406"/>
                      <a:gd name="connsiteY1" fmla="*/ 5660 h 422709"/>
                      <a:gd name="connsiteX2" fmla="*/ 363034 w 380406"/>
                      <a:gd name="connsiteY2" fmla="*/ 123465 h 422709"/>
                      <a:gd name="connsiteX3" fmla="*/ 353810 w 380406"/>
                      <a:gd name="connsiteY3" fmla="*/ 189152 h 422709"/>
                      <a:gd name="connsiteX4" fmla="*/ 380082 w 380406"/>
                      <a:gd name="connsiteY4" fmla="*/ 354958 h 422709"/>
                      <a:gd name="connsiteX5" fmla="*/ 358455 w 380406"/>
                      <a:gd name="connsiteY5" fmla="*/ 384728 h 422709"/>
                      <a:gd name="connsiteX6" fmla="*/ 358456 w 380406"/>
                      <a:gd name="connsiteY6" fmla="*/ 384727 h 422709"/>
                      <a:gd name="connsiteX7" fmla="*/ 328686 w 380406"/>
                      <a:gd name="connsiteY7" fmla="*/ 363101 h 422709"/>
                      <a:gd name="connsiteX8" fmla="*/ 312456 w 380406"/>
                      <a:gd name="connsiteY8" fmla="*/ 260674 h 422709"/>
                      <a:gd name="connsiteX9" fmla="*/ 300831 w 380406"/>
                      <a:gd name="connsiteY9" fmla="*/ 259042 h 422709"/>
                      <a:gd name="connsiteX10" fmla="*/ 300831 w 380406"/>
                      <a:gd name="connsiteY10" fmla="*/ 382463 h 422709"/>
                      <a:gd name="connsiteX11" fmla="*/ 269958 w 380406"/>
                      <a:gd name="connsiteY11" fmla="*/ 413336 h 422709"/>
                      <a:gd name="connsiteX12" fmla="*/ 269959 w 380406"/>
                      <a:gd name="connsiteY12" fmla="*/ 413335 h 422709"/>
                      <a:gd name="connsiteX13" fmla="*/ 239086 w 380406"/>
                      <a:gd name="connsiteY13" fmla="*/ 382462 h 422709"/>
                      <a:gd name="connsiteX14" fmla="*/ 239086 w 380406"/>
                      <a:gd name="connsiteY14" fmla="*/ 250371 h 422709"/>
                      <a:gd name="connsiteX15" fmla="*/ 227198 w 380406"/>
                      <a:gd name="connsiteY15" fmla="*/ 248702 h 422709"/>
                      <a:gd name="connsiteX16" fmla="*/ 206496 w 380406"/>
                      <a:gd name="connsiteY16" fmla="*/ 396126 h 422709"/>
                      <a:gd name="connsiteX17" fmla="*/ 171629 w 380406"/>
                      <a:gd name="connsiteY17" fmla="*/ 422406 h 422709"/>
                      <a:gd name="connsiteX18" fmla="*/ 171630 w 380406"/>
                      <a:gd name="connsiteY18" fmla="*/ 422405 h 422709"/>
                      <a:gd name="connsiteX19" fmla="*/ 145351 w 380406"/>
                      <a:gd name="connsiteY19" fmla="*/ 387539 h 422709"/>
                      <a:gd name="connsiteX20" fmla="*/ 166053 w 380406"/>
                      <a:gd name="connsiteY20" fmla="*/ 240115 h 422709"/>
                      <a:gd name="connsiteX21" fmla="*/ 160135 w 380406"/>
                      <a:gd name="connsiteY21" fmla="*/ 239284 h 422709"/>
                      <a:gd name="connsiteX22" fmla="*/ 124040 w 380406"/>
                      <a:gd name="connsiteY22" fmla="*/ 354110 h 422709"/>
                      <a:gd name="connsiteX23" fmla="*/ 85330 w 380406"/>
                      <a:gd name="connsiteY23" fmla="*/ 374304 h 422709"/>
                      <a:gd name="connsiteX24" fmla="*/ 85332 w 380406"/>
                      <a:gd name="connsiteY24" fmla="*/ 374304 h 422709"/>
                      <a:gd name="connsiteX25" fmla="*/ 65137 w 380406"/>
                      <a:gd name="connsiteY25" fmla="*/ 335593 h 422709"/>
                      <a:gd name="connsiteX26" fmla="*/ 108126 w 380406"/>
                      <a:gd name="connsiteY26" fmla="*/ 198834 h 422709"/>
                      <a:gd name="connsiteX27" fmla="*/ 112876 w 380406"/>
                      <a:gd name="connsiteY27" fmla="*/ 165013 h 422709"/>
                      <a:gd name="connsiteX28" fmla="*/ 67078 w 380406"/>
                      <a:gd name="connsiteY28" fmla="*/ 199531 h 422709"/>
                      <a:gd name="connsiteX29" fmla="*/ 8436 w 380406"/>
                      <a:gd name="connsiteY29" fmla="*/ 191296 h 422709"/>
                      <a:gd name="connsiteX30" fmla="*/ 16671 w 380406"/>
                      <a:gd name="connsiteY30" fmla="*/ 132654 h 422709"/>
                      <a:gd name="connsiteX31" fmla="*/ 151567 w 380406"/>
                      <a:gd name="connsiteY31" fmla="*/ 30980 h 422709"/>
                      <a:gd name="connsiteX32" fmla="*/ 156028 w 380406"/>
                      <a:gd name="connsiteY32" fmla="*/ 29826 h 422709"/>
                      <a:gd name="connsiteX33" fmla="*/ 163948 w 380406"/>
                      <a:gd name="connsiteY33" fmla="*/ 21024 h 422709"/>
                      <a:gd name="connsiteX34" fmla="*/ 241240 w 380406"/>
                      <a:gd name="connsiteY34" fmla="*/ 1026 h 42270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</a:cxnLst>
                    <a:rect l="l" t="t" r="r" b="b"/>
                    <a:pathLst>
                      <a:path w="380406" h="422709">
                        <a:moveTo>
                          <a:pt x="241240" y="1026"/>
                        </a:moveTo>
                        <a:lnTo>
                          <a:pt x="274242" y="5660"/>
                        </a:lnTo>
                        <a:cubicBezTo>
                          <a:pt x="331292" y="13672"/>
                          <a:pt x="371046" y="66415"/>
                          <a:pt x="363034" y="123465"/>
                        </a:cubicBezTo>
                        <a:lnTo>
                          <a:pt x="353810" y="189152"/>
                        </a:lnTo>
                        <a:lnTo>
                          <a:pt x="380082" y="354958"/>
                        </a:lnTo>
                        <a:cubicBezTo>
                          <a:pt x="382330" y="369151"/>
                          <a:pt x="372648" y="382480"/>
                          <a:pt x="358455" y="384728"/>
                        </a:cubicBezTo>
                        <a:lnTo>
                          <a:pt x="358456" y="384727"/>
                        </a:lnTo>
                        <a:cubicBezTo>
                          <a:pt x="344263" y="386976"/>
                          <a:pt x="330935" y="377294"/>
                          <a:pt x="328686" y="363101"/>
                        </a:cubicBezTo>
                        <a:lnTo>
                          <a:pt x="312456" y="260674"/>
                        </a:lnTo>
                        <a:lnTo>
                          <a:pt x="300831" y="259042"/>
                        </a:lnTo>
                        <a:lnTo>
                          <a:pt x="300831" y="382463"/>
                        </a:lnTo>
                        <a:cubicBezTo>
                          <a:pt x="300831" y="399514"/>
                          <a:pt x="287009" y="413336"/>
                          <a:pt x="269958" y="413336"/>
                        </a:cubicBezTo>
                        <a:lnTo>
                          <a:pt x="269959" y="413335"/>
                        </a:lnTo>
                        <a:cubicBezTo>
                          <a:pt x="252908" y="413335"/>
                          <a:pt x="239086" y="399513"/>
                          <a:pt x="239086" y="382462"/>
                        </a:cubicBezTo>
                        <a:lnTo>
                          <a:pt x="239086" y="250371"/>
                        </a:lnTo>
                        <a:lnTo>
                          <a:pt x="227198" y="248702"/>
                        </a:lnTo>
                        <a:lnTo>
                          <a:pt x="206496" y="396126"/>
                        </a:lnTo>
                        <a:cubicBezTo>
                          <a:pt x="204124" y="413012"/>
                          <a:pt x="188515" y="424777"/>
                          <a:pt x="171629" y="422406"/>
                        </a:cubicBezTo>
                        <a:lnTo>
                          <a:pt x="171630" y="422405"/>
                        </a:lnTo>
                        <a:cubicBezTo>
                          <a:pt x="154745" y="420034"/>
                          <a:pt x="142979" y="404424"/>
                          <a:pt x="145351" y="387539"/>
                        </a:cubicBezTo>
                        <a:lnTo>
                          <a:pt x="166053" y="240115"/>
                        </a:lnTo>
                        <a:lnTo>
                          <a:pt x="160135" y="239284"/>
                        </a:lnTo>
                        <a:lnTo>
                          <a:pt x="124040" y="354110"/>
                        </a:lnTo>
                        <a:cubicBezTo>
                          <a:pt x="118927" y="370376"/>
                          <a:pt x="101596" y="379417"/>
                          <a:pt x="85330" y="374304"/>
                        </a:cubicBezTo>
                        <a:lnTo>
                          <a:pt x="85332" y="374304"/>
                        </a:lnTo>
                        <a:cubicBezTo>
                          <a:pt x="69065" y="369190"/>
                          <a:pt x="60024" y="351860"/>
                          <a:pt x="65137" y="335593"/>
                        </a:cubicBezTo>
                        <a:lnTo>
                          <a:pt x="108126" y="198834"/>
                        </a:lnTo>
                        <a:lnTo>
                          <a:pt x="112876" y="165013"/>
                        </a:lnTo>
                        <a:lnTo>
                          <a:pt x="67078" y="199531"/>
                        </a:lnTo>
                        <a:cubicBezTo>
                          <a:pt x="48611" y="213451"/>
                          <a:pt x="22356" y="209764"/>
                          <a:pt x="8436" y="191296"/>
                        </a:cubicBezTo>
                        <a:cubicBezTo>
                          <a:pt x="-5483" y="172828"/>
                          <a:pt x="-1796" y="146574"/>
                          <a:pt x="16671" y="132654"/>
                        </a:cubicBezTo>
                        <a:lnTo>
                          <a:pt x="151567" y="30980"/>
                        </a:lnTo>
                        <a:lnTo>
                          <a:pt x="156028" y="29826"/>
                        </a:lnTo>
                        <a:lnTo>
                          <a:pt x="163948" y="21024"/>
                        </a:lnTo>
                        <a:cubicBezTo>
                          <a:pt x="185266" y="4956"/>
                          <a:pt x="212715" y="-2980"/>
                          <a:pt x="241240" y="1026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945" name="正方形/長方形 944">
                  <a:extLst>
                    <a:ext uri="{FF2B5EF4-FFF2-40B4-BE49-F238E27FC236}">
                      <a16:creationId xmlns:a16="http://schemas.microsoft.com/office/drawing/2014/main" id="{29C9B481-135E-5A0C-5831-0DC7F64AE2F3}"/>
                    </a:ext>
                  </a:extLst>
                </p:cNvPr>
                <p:cNvSpPr/>
                <p:nvPr/>
              </p:nvSpPr>
              <p:spPr>
                <a:xfrm>
                  <a:off x="5688806" y="4323360"/>
                  <a:ext cx="326231" cy="157164"/>
                </a:xfrm>
                <a:prstGeom prst="rect">
                  <a:avLst/>
                </a:prstGeom>
                <a:solidFill>
                  <a:schemeClr val="bg1"/>
                </a:solidFill>
                <a:ln w="6350">
                  <a:solidFill>
                    <a:schemeClr val="bg1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6" name="テキスト ボックス 945">
                  <a:extLst>
                    <a:ext uri="{FF2B5EF4-FFF2-40B4-BE49-F238E27FC236}">
                      <a16:creationId xmlns:a16="http://schemas.microsoft.com/office/drawing/2014/main" id="{36466A15-A3FC-BE38-8205-0F384030BCDE}"/>
                    </a:ext>
                  </a:extLst>
                </p:cNvPr>
                <p:cNvSpPr txBox="1"/>
                <p:nvPr/>
              </p:nvSpPr>
              <p:spPr>
                <a:xfrm>
                  <a:off x="5711099" y="4347172"/>
                  <a:ext cx="280126" cy="105560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山　口</a:t>
                  </a:r>
                </a:p>
              </p:txBody>
            </p:sp>
          </p:grpSp>
          <p:grpSp>
            <p:nvGrpSpPr>
              <p:cNvPr id="893" name="グループ化 892">
                <a:extLst>
                  <a:ext uri="{FF2B5EF4-FFF2-40B4-BE49-F238E27FC236}">
                    <a16:creationId xmlns:a16="http://schemas.microsoft.com/office/drawing/2014/main" id="{F1FDAA92-2B05-D785-0382-061FCFE95F69}"/>
                  </a:ext>
                </a:extLst>
              </p:cNvPr>
              <p:cNvGrpSpPr/>
              <p:nvPr/>
            </p:nvGrpSpPr>
            <p:grpSpPr>
              <a:xfrm>
                <a:off x="4233745" y="5256257"/>
                <a:ext cx="166181" cy="172316"/>
                <a:chOff x="5029579" y="4400985"/>
                <a:chExt cx="1645011" cy="1705742"/>
              </a:xfrm>
              <a:solidFill>
                <a:schemeClr val="bg1"/>
              </a:solidFill>
            </p:grpSpPr>
            <p:sp>
              <p:nvSpPr>
                <p:cNvPr id="930" name="四角形: 上の 2 つの角を丸める 929">
                  <a:extLst>
                    <a:ext uri="{FF2B5EF4-FFF2-40B4-BE49-F238E27FC236}">
                      <a16:creationId xmlns:a16="http://schemas.microsoft.com/office/drawing/2014/main" id="{7231E03A-8B43-E445-FC08-7BF8530AC1F9}"/>
                    </a:ext>
                  </a:extLst>
                </p:cNvPr>
                <p:cNvSpPr/>
                <p:nvPr/>
              </p:nvSpPr>
              <p:spPr>
                <a:xfrm rot="2700000">
                  <a:off x="5589376" y="4487329"/>
                  <a:ext cx="922020" cy="1248409"/>
                </a:xfrm>
                <a:prstGeom prst="round2SameRect">
                  <a:avLst>
                    <a:gd name="adj1" fmla="val 43113"/>
                    <a:gd name="adj2" fmla="val 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1" name="フリーフォーム: 図形 930">
                  <a:extLst>
                    <a:ext uri="{FF2B5EF4-FFF2-40B4-BE49-F238E27FC236}">
                      <a16:creationId xmlns:a16="http://schemas.microsoft.com/office/drawing/2014/main" id="{59247C4F-B332-DE17-DEBA-319EE30D87E1}"/>
                    </a:ext>
                  </a:extLst>
                </p:cNvPr>
                <p:cNvSpPr/>
                <p:nvPr/>
              </p:nvSpPr>
              <p:spPr>
                <a:xfrm rot="18900000">
                  <a:off x="5399445" y="4462077"/>
                  <a:ext cx="922020" cy="1644650"/>
                </a:xfrm>
                <a:custGeom>
                  <a:avLst/>
                  <a:gdLst>
                    <a:gd name="connsiteX0" fmla="*/ 805592 w 922020"/>
                    <a:gd name="connsiteY0" fmla="*/ 116428 h 1644650"/>
                    <a:gd name="connsiteX1" fmla="*/ 922020 w 922020"/>
                    <a:gd name="connsiteY1" fmla="*/ 397510 h 1644650"/>
                    <a:gd name="connsiteX2" fmla="*/ 922020 w 922020"/>
                    <a:gd name="connsiteY2" fmla="*/ 981710 h 1644650"/>
                    <a:gd name="connsiteX3" fmla="*/ 922017 w 922020"/>
                    <a:gd name="connsiteY3" fmla="*/ 981710 h 1644650"/>
                    <a:gd name="connsiteX4" fmla="*/ 922017 w 922020"/>
                    <a:gd name="connsiteY4" fmla="*/ 1400811 h 1644650"/>
                    <a:gd name="connsiteX5" fmla="*/ 815337 w 922020"/>
                    <a:gd name="connsiteY5" fmla="*/ 1507491 h 1644650"/>
                    <a:gd name="connsiteX6" fmla="*/ 708657 w 922020"/>
                    <a:gd name="connsiteY6" fmla="*/ 1400811 h 1644650"/>
                    <a:gd name="connsiteX7" fmla="*/ 708657 w 922020"/>
                    <a:gd name="connsiteY7" fmla="*/ 981710 h 1644650"/>
                    <a:gd name="connsiteX8" fmla="*/ 676906 w 922020"/>
                    <a:gd name="connsiteY8" fmla="*/ 981710 h 1644650"/>
                    <a:gd name="connsiteX9" fmla="*/ 676906 w 922020"/>
                    <a:gd name="connsiteY9" fmla="*/ 1537970 h 1644650"/>
                    <a:gd name="connsiteX10" fmla="*/ 570226 w 922020"/>
                    <a:gd name="connsiteY10" fmla="*/ 1644650 h 1644650"/>
                    <a:gd name="connsiteX11" fmla="*/ 463546 w 922020"/>
                    <a:gd name="connsiteY11" fmla="*/ 1537970 h 1644650"/>
                    <a:gd name="connsiteX12" fmla="*/ 463547 w 922020"/>
                    <a:gd name="connsiteY12" fmla="*/ 981710 h 1644650"/>
                    <a:gd name="connsiteX13" fmla="*/ 431796 w 922020"/>
                    <a:gd name="connsiteY13" fmla="*/ 981710 h 1644650"/>
                    <a:gd name="connsiteX14" fmla="*/ 431796 w 922020"/>
                    <a:gd name="connsiteY14" fmla="*/ 1496695 h 1644650"/>
                    <a:gd name="connsiteX15" fmla="*/ 325116 w 922020"/>
                    <a:gd name="connsiteY15" fmla="*/ 1603375 h 1644650"/>
                    <a:gd name="connsiteX16" fmla="*/ 218436 w 922020"/>
                    <a:gd name="connsiteY16" fmla="*/ 1496695 h 1644650"/>
                    <a:gd name="connsiteX17" fmla="*/ 218437 w 922020"/>
                    <a:gd name="connsiteY17" fmla="*/ 981710 h 1644650"/>
                    <a:gd name="connsiteX18" fmla="*/ 186686 w 922020"/>
                    <a:gd name="connsiteY18" fmla="*/ 981710 h 1644650"/>
                    <a:gd name="connsiteX19" fmla="*/ 186686 w 922020"/>
                    <a:gd name="connsiteY19" fmla="*/ 1398908 h 1644650"/>
                    <a:gd name="connsiteX20" fmla="*/ 93343 w 922020"/>
                    <a:gd name="connsiteY20" fmla="*/ 1492251 h 1644650"/>
                    <a:gd name="connsiteX21" fmla="*/ 0 w 922020"/>
                    <a:gd name="connsiteY21" fmla="*/ 1398908 h 1644650"/>
                    <a:gd name="connsiteX22" fmla="*/ 0 w 922020"/>
                    <a:gd name="connsiteY22" fmla="*/ 981710 h 1644650"/>
                    <a:gd name="connsiteX23" fmla="*/ 0 w 922020"/>
                    <a:gd name="connsiteY23" fmla="*/ 981710 h 1644650"/>
                    <a:gd name="connsiteX24" fmla="*/ 0 w 922020"/>
                    <a:gd name="connsiteY24" fmla="*/ 397510 h 1644650"/>
                    <a:gd name="connsiteX25" fmla="*/ 397510 w 922020"/>
                    <a:gd name="connsiteY25" fmla="*/ 0 h 1644650"/>
                    <a:gd name="connsiteX26" fmla="*/ 524510 w 922020"/>
                    <a:gd name="connsiteY26" fmla="*/ 0 h 1644650"/>
                    <a:gd name="connsiteX27" fmla="*/ 805592 w 922020"/>
                    <a:gd name="connsiteY27" fmla="*/ 116428 h 16446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922020" h="1644650">
                      <a:moveTo>
                        <a:pt x="805592" y="116428"/>
                      </a:moveTo>
                      <a:cubicBezTo>
                        <a:pt x="877527" y="188363"/>
                        <a:pt x="922020" y="287741"/>
                        <a:pt x="922020" y="397510"/>
                      </a:cubicBezTo>
                      <a:lnTo>
                        <a:pt x="922020" y="981710"/>
                      </a:lnTo>
                      <a:lnTo>
                        <a:pt x="922017" y="981710"/>
                      </a:lnTo>
                      <a:lnTo>
                        <a:pt x="922017" y="1400811"/>
                      </a:lnTo>
                      <a:cubicBezTo>
                        <a:pt x="922017" y="1459728"/>
                        <a:pt x="874255" y="1507491"/>
                        <a:pt x="815337" y="1507491"/>
                      </a:cubicBezTo>
                      <a:cubicBezTo>
                        <a:pt x="756419" y="1507491"/>
                        <a:pt x="708657" y="1459729"/>
                        <a:pt x="708657" y="1400811"/>
                      </a:cubicBezTo>
                      <a:lnTo>
                        <a:pt x="708657" y="981710"/>
                      </a:lnTo>
                      <a:lnTo>
                        <a:pt x="676906" y="981710"/>
                      </a:lnTo>
                      <a:lnTo>
                        <a:pt x="676906" y="1537970"/>
                      </a:lnTo>
                      <a:cubicBezTo>
                        <a:pt x="676906" y="1596888"/>
                        <a:pt x="629144" y="1644650"/>
                        <a:pt x="570226" y="1644650"/>
                      </a:cubicBezTo>
                      <a:cubicBezTo>
                        <a:pt x="511308" y="1644650"/>
                        <a:pt x="463546" y="1596888"/>
                        <a:pt x="463546" y="1537970"/>
                      </a:cubicBezTo>
                      <a:lnTo>
                        <a:pt x="463547" y="981710"/>
                      </a:lnTo>
                      <a:lnTo>
                        <a:pt x="431796" y="981710"/>
                      </a:lnTo>
                      <a:lnTo>
                        <a:pt x="431796" y="1496695"/>
                      </a:lnTo>
                      <a:cubicBezTo>
                        <a:pt x="431796" y="1555613"/>
                        <a:pt x="384034" y="1603375"/>
                        <a:pt x="325116" y="1603375"/>
                      </a:cubicBezTo>
                      <a:cubicBezTo>
                        <a:pt x="266198" y="1603375"/>
                        <a:pt x="218436" y="1555613"/>
                        <a:pt x="218436" y="1496695"/>
                      </a:cubicBezTo>
                      <a:lnTo>
                        <a:pt x="218437" y="981710"/>
                      </a:lnTo>
                      <a:lnTo>
                        <a:pt x="186686" y="981710"/>
                      </a:lnTo>
                      <a:lnTo>
                        <a:pt x="186686" y="1398908"/>
                      </a:lnTo>
                      <a:cubicBezTo>
                        <a:pt x="186686" y="1450460"/>
                        <a:pt x="144895" y="1492251"/>
                        <a:pt x="93343" y="1492251"/>
                      </a:cubicBezTo>
                      <a:cubicBezTo>
                        <a:pt x="41791" y="1492251"/>
                        <a:pt x="0" y="1450460"/>
                        <a:pt x="0" y="1398908"/>
                      </a:cubicBezTo>
                      <a:lnTo>
                        <a:pt x="0" y="981710"/>
                      </a:lnTo>
                      <a:lnTo>
                        <a:pt x="0" y="981710"/>
                      </a:lnTo>
                      <a:lnTo>
                        <a:pt x="0" y="397510"/>
                      </a:lnTo>
                      <a:cubicBezTo>
                        <a:pt x="0" y="177971"/>
                        <a:pt x="177971" y="0"/>
                        <a:pt x="397510" y="0"/>
                      </a:cubicBezTo>
                      <a:lnTo>
                        <a:pt x="524510" y="0"/>
                      </a:lnTo>
                      <a:cubicBezTo>
                        <a:pt x="634280" y="0"/>
                        <a:pt x="733657" y="44493"/>
                        <a:pt x="805592" y="11642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2" name="四角形: 上の 2 つの角を丸める 931">
                  <a:extLst>
                    <a:ext uri="{FF2B5EF4-FFF2-40B4-BE49-F238E27FC236}">
                      <a16:creationId xmlns:a16="http://schemas.microsoft.com/office/drawing/2014/main" id="{C6F428BF-0354-000B-4B8C-99FF54D607BB}"/>
                    </a:ext>
                  </a:extLst>
                </p:cNvPr>
                <p:cNvSpPr/>
                <p:nvPr/>
              </p:nvSpPr>
              <p:spPr>
                <a:xfrm rot="13500000">
                  <a:off x="5564131" y="5482654"/>
                  <a:ext cx="190124" cy="363815"/>
                </a:xfrm>
                <a:prstGeom prst="round2SameRect">
                  <a:avLst>
                    <a:gd name="adj1" fmla="val 3316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b="1" dirty="0"/>
                </a:p>
              </p:txBody>
            </p:sp>
            <p:sp>
              <p:nvSpPr>
                <p:cNvPr id="933" name="四角形: 上の 2 つの角を丸める 932">
                  <a:extLst>
                    <a:ext uri="{FF2B5EF4-FFF2-40B4-BE49-F238E27FC236}">
                      <a16:creationId xmlns:a16="http://schemas.microsoft.com/office/drawing/2014/main" id="{0088F977-7184-EC13-4544-3F92B268BF29}"/>
                    </a:ext>
                  </a:extLst>
                </p:cNvPr>
                <p:cNvSpPr/>
                <p:nvPr/>
              </p:nvSpPr>
              <p:spPr>
                <a:xfrm rot="13500000">
                  <a:off x="5705328" y="5676381"/>
                  <a:ext cx="196296" cy="302078"/>
                </a:xfrm>
                <a:prstGeom prst="round2SameRect">
                  <a:avLst>
                    <a:gd name="adj1" fmla="val 32637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4" name="四角形: 上の 2 つの角を丸める 933">
                  <a:extLst>
                    <a:ext uri="{FF2B5EF4-FFF2-40B4-BE49-F238E27FC236}">
                      <a16:creationId xmlns:a16="http://schemas.microsoft.com/office/drawing/2014/main" id="{8E974AEF-247F-6CF7-EF79-177BC0F7C25A}"/>
                    </a:ext>
                  </a:extLst>
                </p:cNvPr>
                <p:cNvSpPr/>
                <p:nvPr/>
              </p:nvSpPr>
              <p:spPr>
                <a:xfrm rot="13500000">
                  <a:off x="5398349" y="5338565"/>
                  <a:ext cx="197402" cy="345982"/>
                </a:xfrm>
                <a:prstGeom prst="round2SameRect">
                  <a:avLst>
                    <a:gd name="adj1" fmla="val 3839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5" name="四角形: 上の 2 つの角を丸める 934">
                  <a:extLst>
                    <a:ext uri="{FF2B5EF4-FFF2-40B4-BE49-F238E27FC236}">
                      <a16:creationId xmlns:a16="http://schemas.microsoft.com/office/drawing/2014/main" id="{67323596-B143-88CD-5C95-29037D8FAD3C}"/>
                    </a:ext>
                  </a:extLst>
                </p:cNvPr>
                <p:cNvSpPr/>
                <p:nvPr/>
              </p:nvSpPr>
              <p:spPr>
                <a:xfrm rot="13500000">
                  <a:off x="5231093" y="5266569"/>
                  <a:ext cx="183272" cy="228839"/>
                </a:xfrm>
                <a:prstGeom prst="round2SameRect">
                  <a:avLst>
                    <a:gd name="adj1" fmla="val 39278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6" name="四角形: 上の 2 つの角を丸める 935">
                  <a:extLst>
                    <a:ext uri="{FF2B5EF4-FFF2-40B4-BE49-F238E27FC236}">
                      <a16:creationId xmlns:a16="http://schemas.microsoft.com/office/drawing/2014/main" id="{31CAD0CD-8A8D-EFE3-7861-AE350B64C488}"/>
                    </a:ext>
                  </a:extLst>
                </p:cNvPr>
                <p:cNvSpPr/>
                <p:nvPr/>
              </p:nvSpPr>
              <p:spPr>
                <a:xfrm rot="2700000">
                  <a:off x="6279259" y="4552569"/>
                  <a:ext cx="481406" cy="178238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7" name="四角形: 上の 2 つの角を丸める 936">
                  <a:extLst>
                    <a:ext uri="{FF2B5EF4-FFF2-40B4-BE49-F238E27FC236}">
                      <a16:creationId xmlns:a16="http://schemas.microsoft.com/office/drawing/2014/main" id="{425A800B-A484-7FB8-8D28-26BE6A551234}"/>
                    </a:ext>
                  </a:extLst>
                </p:cNvPr>
                <p:cNvSpPr/>
                <p:nvPr/>
              </p:nvSpPr>
              <p:spPr>
                <a:xfrm rot="18900000">
                  <a:off x="5029579" y="4575429"/>
                  <a:ext cx="481406" cy="178240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94" name="グループ化 893">
                <a:extLst>
                  <a:ext uri="{FF2B5EF4-FFF2-40B4-BE49-F238E27FC236}">
                    <a16:creationId xmlns:a16="http://schemas.microsoft.com/office/drawing/2014/main" id="{7ECD3F2F-A7D8-88B1-F7C4-950D1E04878D}"/>
                  </a:ext>
                </a:extLst>
              </p:cNvPr>
              <p:cNvGrpSpPr/>
              <p:nvPr/>
            </p:nvGrpSpPr>
            <p:grpSpPr>
              <a:xfrm>
                <a:off x="4872812" y="5256257"/>
                <a:ext cx="166181" cy="172316"/>
                <a:chOff x="5029579" y="4400985"/>
                <a:chExt cx="1645011" cy="1705742"/>
              </a:xfrm>
              <a:solidFill>
                <a:schemeClr val="bg1"/>
              </a:solidFill>
            </p:grpSpPr>
            <p:sp>
              <p:nvSpPr>
                <p:cNvPr id="922" name="四角形: 上の 2 つの角を丸める 921">
                  <a:extLst>
                    <a:ext uri="{FF2B5EF4-FFF2-40B4-BE49-F238E27FC236}">
                      <a16:creationId xmlns:a16="http://schemas.microsoft.com/office/drawing/2014/main" id="{11061702-42D3-D535-3105-580FA112E24F}"/>
                    </a:ext>
                  </a:extLst>
                </p:cNvPr>
                <p:cNvSpPr/>
                <p:nvPr/>
              </p:nvSpPr>
              <p:spPr>
                <a:xfrm rot="2700000">
                  <a:off x="5589376" y="4487329"/>
                  <a:ext cx="922020" cy="1248409"/>
                </a:xfrm>
                <a:prstGeom prst="round2SameRect">
                  <a:avLst>
                    <a:gd name="adj1" fmla="val 43113"/>
                    <a:gd name="adj2" fmla="val 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3" name="フリーフォーム: 図形 922">
                  <a:extLst>
                    <a:ext uri="{FF2B5EF4-FFF2-40B4-BE49-F238E27FC236}">
                      <a16:creationId xmlns:a16="http://schemas.microsoft.com/office/drawing/2014/main" id="{ED01C77F-35EE-E3B0-6E8C-0A4D71F1EB17}"/>
                    </a:ext>
                  </a:extLst>
                </p:cNvPr>
                <p:cNvSpPr/>
                <p:nvPr/>
              </p:nvSpPr>
              <p:spPr>
                <a:xfrm rot="18900000">
                  <a:off x="5399445" y="4462077"/>
                  <a:ext cx="922020" cy="1644650"/>
                </a:xfrm>
                <a:custGeom>
                  <a:avLst/>
                  <a:gdLst>
                    <a:gd name="connsiteX0" fmla="*/ 805592 w 922020"/>
                    <a:gd name="connsiteY0" fmla="*/ 116428 h 1644650"/>
                    <a:gd name="connsiteX1" fmla="*/ 922020 w 922020"/>
                    <a:gd name="connsiteY1" fmla="*/ 397510 h 1644650"/>
                    <a:gd name="connsiteX2" fmla="*/ 922020 w 922020"/>
                    <a:gd name="connsiteY2" fmla="*/ 981710 h 1644650"/>
                    <a:gd name="connsiteX3" fmla="*/ 922017 w 922020"/>
                    <a:gd name="connsiteY3" fmla="*/ 981710 h 1644650"/>
                    <a:gd name="connsiteX4" fmla="*/ 922017 w 922020"/>
                    <a:gd name="connsiteY4" fmla="*/ 1400811 h 1644650"/>
                    <a:gd name="connsiteX5" fmla="*/ 815337 w 922020"/>
                    <a:gd name="connsiteY5" fmla="*/ 1507491 h 1644650"/>
                    <a:gd name="connsiteX6" fmla="*/ 708657 w 922020"/>
                    <a:gd name="connsiteY6" fmla="*/ 1400811 h 1644650"/>
                    <a:gd name="connsiteX7" fmla="*/ 708657 w 922020"/>
                    <a:gd name="connsiteY7" fmla="*/ 981710 h 1644650"/>
                    <a:gd name="connsiteX8" fmla="*/ 676906 w 922020"/>
                    <a:gd name="connsiteY8" fmla="*/ 981710 h 1644650"/>
                    <a:gd name="connsiteX9" fmla="*/ 676906 w 922020"/>
                    <a:gd name="connsiteY9" fmla="*/ 1537970 h 1644650"/>
                    <a:gd name="connsiteX10" fmla="*/ 570226 w 922020"/>
                    <a:gd name="connsiteY10" fmla="*/ 1644650 h 1644650"/>
                    <a:gd name="connsiteX11" fmla="*/ 463546 w 922020"/>
                    <a:gd name="connsiteY11" fmla="*/ 1537970 h 1644650"/>
                    <a:gd name="connsiteX12" fmla="*/ 463547 w 922020"/>
                    <a:gd name="connsiteY12" fmla="*/ 981710 h 1644650"/>
                    <a:gd name="connsiteX13" fmla="*/ 431796 w 922020"/>
                    <a:gd name="connsiteY13" fmla="*/ 981710 h 1644650"/>
                    <a:gd name="connsiteX14" fmla="*/ 431796 w 922020"/>
                    <a:gd name="connsiteY14" fmla="*/ 1496695 h 1644650"/>
                    <a:gd name="connsiteX15" fmla="*/ 325116 w 922020"/>
                    <a:gd name="connsiteY15" fmla="*/ 1603375 h 1644650"/>
                    <a:gd name="connsiteX16" fmla="*/ 218436 w 922020"/>
                    <a:gd name="connsiteY16" fmla="*/ 1496695 h 1644650"/>
                    <a:gd name="connsiteX17" fmla="*/ 218437 w 922020"/>
                    <a:gd name="connsiteY17" fmla="*/ 981710 h 1644650"/>
                    <a:gd name="connsiteX18" fmla="*/ 186686 w 922020"/>
                    <a:gd name="connsiteY18" fmla="*/ 981710 h 1644650"/>
                    <a:gd name="connsiteX19" fmla="*/ 186686 w 922020"/>
                    <a:gd name="connsiteY19" fmla="*/ 1398908 h 1644650"/>
                    <a:gd name="connsiteX20" fmla="*/ 93343 w 922020"/>
                    <a:gd name="connsiteY20" fmla="*/ 1492251 h 1644650"/>
                    <a:gd name="connsiteX21" fmla="*/ 0 w 922020"/>
                    <a:gd name="connsiteY21" fmla="*/ 1398908 h 1644650"/>
                    <a:gd name="connsiteX22" fmla="*/ 0 w 922020"/>
                    <a:gd name="connsiteY22" fmla="*/ 981710 h 1644650"/>
                    <a:gd name="connsiteX23" fmla="*/ 0 w 922020"/>
                    <a:gd name="connsiteY23" fmla="*/ 981710 h 1644650"/>
                    <a:gd name="connsiteX24" fmla="*/ 0 w 922020"/>
                    <a:gd name="connsiteY24" fmla="*/ 397510 h 1644650"/>
                    <a:gd name="connsiteX25" fmla="*/ 397510 w 922020"/>
                    <a:gd name="connsiteY25" fmla="*/ 0 h 1644650"/>
                    <a:gd name="connsiteX26" fmla="*/ 524510 w 922020"/>
                    <a:gd name="connsiteY26" fmla="*/ 0 h 1644650"/>
                    <a:gd name="connsiteX27" fmla="*/ 805592 w 922020"/>
                    <a:gd name="connsiteY27" fmla="*/ 116428 h 16446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922020" h="1644650">
                      <a:moveTo>
                        <a:pt x="805592" y="116428"/>
                      </a:moveTo>
                      <a:cubicBezTo>
                        <a:pt x="877527" y="188363"/>
                        <a:pt x="922020" y="287741"/>
                        <a:pt x="922020" y="397510"/>
                      </a:cubicBezTo>
                      <a:lnTo>
                        <a:pt x="922020" y="981710"/>
                      </a:lnTo>
                      <a:lnTo>
                        <a:pt x="922017" y="981710"/>
                      </a:lnTo>
                      <a:lnTo>
                        <a:pt x="922017" y="1400811"/>
                      </a:lnTo>
                      <a:cubicBezTo>
                        <a:pt x="922017" y="1459728"/>
                        <a:pt x="874255" y="1507491"/>
                        <a:pt x="815337" y="1507491"/>
                      </a:cubicBezTo>
                      <a:cubicBezTo>
                        <a:pt x="756419" y="1507491"/>
                        <a:pt x="708657" y="1459729"/>
                        <a:pt x="708657" y="1400811"/>
                      </a:cubicBezTo>
                      <a:lnTo>
                        <a:pt x="708657" y="981710"/>
                      </a:lnTo>
                      <a:lnTo>
                        <a:pt x="676906" y="981710"/>
                      </a:lnTo>
                      <a:lnTo>
                        <a:pt x="676906" y="1537970"/>
                      </a:lnTo>
                      <a:cubicBezTo>
                        <a:pt x="676906" y="1596888"/>
                        <a:pt x="629144" y="1644650"/>
                        <a:pt x="570226" y="1644650"/>
                      </a:cubicBezTo>
                      <a:cubicBezTo>
                        <a:pt x="511308" y="1644650"/>
                        <a:pt x="463546" y="1596888"/>
                        <a:pt x="463546" y="1537970"/>
                      </a:cubicBezTo>
                      <a:lnTo>
                        <a:pt x="463547" y="981710"/>
                      </a:lnTo>
                      <a:lnTo>
                        <a:pt x="431796" y="981710"/>
                      </a:lnTo>
                      <a:lnTo>
                        <a:pt x="431796" y="1496695"/>
                      </a:lnTo>
                      <a:cubicBezTo>
                        <a:pt x="431796" y="1555613"/>
                        <a:pt x="384034" y="1603375"/>
                        <a:pt x="325116" y="1603375"/>
                      </a:cubicBezTo>
                      <a:cubicBezTo>
                        <a:pt x="266198" y="1603375"/>
                        <a:pt x="218436" y="1555613"/>
                        <a:pt x="218436" y="1496695"/>
                      </a:cubicBezTo>
                      <a:lnTo>
                        <a:pt x="218437" y="981710"/>
                      </a:lnTo>
                      <a:lnTo>
                        <a:pt x="186686" y="981710"/>
                      </a:lnTo>
                      <a:lnTo>
                        <a:pt x="186686" y="1398908"/>
                      </a:lnTo>
                      <a:cubicBezTo>
                        <a:pt x="186686" y="1450460"/>
                        <a:pt x="144895" y="1492251"/>
                        <a:pt x="93343" y="1492251"/>
                      </a:cubicBezTo>
                      <a:cubicBezTo>
                        <a:pt x="41791" y="1492251"/>
                        <a:pt x="0" y="1450460"/>
                        <a:pt x="0" y="1398908"/>
                      </a:cubicBezTo>
                      <a:lnTo>
                        <a:pt x="0" y="981710"/>
                      </a:lnTo>
                      <a:lnTo>
                        <a:pt x="0" y="981710"/>
                      </a:lnTo>
                      <a:lnTo>
                        <a:pt x="0" y="397510"/>
                      </a:lnTo>
                      <a:cubicBezTo>
                        <a:pt x="0" y="177971"/>
                        <a:pt x="177971" y="0"/>
                        <a:pt x="397510" y="0"/>
                      </a:cubicBezTo>
                      <a:lnTo>
                        <a:pt x="524510" y="0"/>
                      </a:lnTo>
                      <a:cubicBezTo>
                        <a:pt x="634280" y="0"/>
                        <a:pt x="733657" y="44493"/>
                        <a:pt x="805592" y="11642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4" name="四角形: 上の 2 つの角を丸める 923">
                  <a:extLst>
                    <a:ext uri="{FF2B5EF4-FFF2-40B4-BE49-F238E27FC236}">
                      <a16:creationId xmlns:a16="http://schemas.microsoft.com/office/drawing/2014/main" id="{62F9D054-C00B-F323-6F75-196EB544639F}"/>
                    </a:ext>
                  </a:extLst>
                </p:cNvPr>
                <p:cNvSpPr/>
                <p:nvPr/>
              </p:nvSpPr>
              <p:spPr>
                <a:xfrm rot="13500000">
                  <a:off x="5564131" y="5482654"/>
                  <a:ext cx="190124" cy="363815"/>
                </a:xfrm>
                <a:prstGeom prst="round2SameRect">
                  <a:avLst>
                    <a:gd name="adj1" fmla="val 3316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b="1" dirty="0"/>
                </a:p>
              </p:txBody>
            </p:sp>
            <p:sp>
              <p:nvSpPr>
                <p:cNvPr id="925" name="四角形: 上の 2 つの角を丸める 924">
                  <a:extLst>
                    <a:ext uri="{FF2B5EF4-FFF2-40B4-BE49-F238E27FC236}">
                      <a16:creationId xmlns:a16="http://schemas.microsoft.com/office/drawing/2014/main" id="{2286753D-7A3E-077B-B7D6-E38A00A920D8}"/>
                    </a:ext>
                  </a:extLst>
                </p:cNvPr>
                <p:cNvSpPr/>
                <p:nvPr/>
              </p:nvSpPr>
              <p:spPr>
                <a:xfrm rot="13500000">
                  <a:off x="5705328" y="5676381"/>
                  <a:ext cx="196296" cy="302078"/>
                </a:xfrm>
                <a:prstGeom prst="round2SameRect">
                  <a:avLst>
                    <a:gd name="adj1" fmla="val 32637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6" name="四角形: 上の 2 つの角を丸める 925">
                  <a:extLst>
                    <a:ext uri="{FF2B5EF4-FFF2-40B4-BE49-F238E27FC236}">
                      <a16:creationId xmlns:a16="http://schemas.microsoft.com/office/drawing/2014/main" id="{E2E6A1BC-7BD5-7070-B2AF-2AD004FE036E}"/>
                    </a:ext>
                  </a:extLst>
                </p:cNvPr>
                <p:cNvSpPr/>
                <p:nvPr/>
              </p:nvSpPr>
              <p:spPr>
                <a:xfrm rot="13500000">
                  <a:off x="5398349" y="5338565"/>
                  <a:ext cx="197402" cy="345982"/>
                </a:xfrm>
                <a:prstGeom prst="round2SameRect">
                  <a:avLst>
                    <a:gd name="adj1" fmla="val 3839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7" name="四角形: 上の 2 つの角を丸める 926">
                  <a:extLst>
                    <a:ext uri="{FF2B5EF4-FFF2-40B4-BE49-F238E27FC236}">
                      <a16:creationId xmlns:a16="http://schemas.microsoft.com/office/drawing/2014/main" id="{7387B884-326E-972F-CB47-A6C43DCAFD9E}"/>
                    </a:ext>
                  </a:extLst>
                </p:cNvPr>
                <p:cNvSpPr/>
                <p:nvPr/>
              </p:nvSpPr>
              <p:spPr>
                <a:xfrm rot="13500000">
                  <a:off x="5231093" y="5266569"/>
                  <a:ext cx="183272" cy="228839"/>
                </a:xfrm>
                <a:prstGeom prst="round2SameRect">
                  <a:avLst>
                    <a:gd name="adj1" fmla="val 39278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8" name="四角形: 上の 2 つの角を丸める 927">
                  <a:extLst>
                    <a:ext uri="{FF2B5EF4-FFF2-40B4-BE49-F238E27FC236}">
                      <a16:creationId xmlns:a16="http://schemas.microsoft.com/office/drawing/2014/main" id="{C8E26BE4-9179-CC01-3ED0-AB1ED7A122CB}"/>
                    </a:ext>
                  </a:extLst>
                </p:cNvPr>
                <p:cNvSpPr/>
                <p:nvPr/>
              </p:nvSpPr>
              <p:spPr>
                <a:xfrm rot="2700000">
                  <a:off x="6279259" y="4552569"/>
                  <a:ext cx="481406" cy="178238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9" name="四角形: 上の 2 つの角を丸める 928">
                  <a:extLst>
                    <a:ext uri="{FF2B5EF4-FFF2-40B4-BE49-F238E27FC236}">
                      <a16:creationId xmlns:a16="http://schemas.microsoft.com/office/drawing/2014/main" id="{4D385322-9209-0966-8DC5-021EFEC8011B}"/>
                    </a:ext>
                  </a:extLst>
                </p:cNvPr>
                <p:cNvSpPr/>
                <p:nvPr/>
              </p:nvSpPr>
              <p:spPr>
                <a:xfrm rot="18900000">
                  <a:off x="5029579" y="4575429"/>
                  <a:ext cx="481406" cy="178240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95" name="グループ化 894">
                <a:extLst>
                  <a:ext uri="{FF2B5EF4-FFF2-40B4-BE49-F238E27FC236}">
                    <a16:creationId xmlns:a16="http://schemas.microsoft.com/office/drawing/2014/main" id="{61BB2D32-F7D0-9D7A-5293-668092575E34}"/>
                  </a:ext>
                </a:extLst>
              </p:cNvPr>
              <p:cNvGrpSpPr/>
              <p:nvPr/>
            </p:nvGrpSpPr>
            <p:grpSpPr>
              <a:xfrm>
                <a:off x="5589060" y="5093739"/>
                <a:ext cx="589765" cy="522624"/>
                <a:chOff x="5445709" y="4203669"/>
                <a:chExt cx="732515" cy="649123"/>
              </a:xfrm>
            </p:grpSpPr>
            <p:sp>
              <p:nvSpPr>
                <p:cNvPr id="908" name="台形 907">
                  <a:extLst>
                    <a:ext uri="{FF2B5EF4-FFF2-40B4-BE49-F238E27FC236}">
                      <a16:creationId xmlns:a16="http://schemas.microsoft.com/office/drawing/2014/main" id="{7207CDF6-90E2-7E64-6B67-BD3A88261195}"/>
                    </a:ext>
                  </a:extLst>
                </p:cNvPr>
                <p:cNvSpPr/>
                <p:nvPr/>
              </p:nvSpPr>
              <p:spPr>
                <a:xfrm rot="8100000" flipH="1">
                  <a:off x="6127482" y="4314195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909" name="グループ化 908">
                  <a:extLst>
                    <a:ext uri="{FF2B5EF4-FFF2-40B4-BE49-F238E27FC236}">
                      <a16:creationId xmlns:a16="http://schemas.microsoft.com/office/drawing/2014/main" id="{1EA0FD8C-BBEC-CA26-307C-3402B4ACB86D}"/>
                    </a:ext>
                  </a:extLst>
                </p:cNvPr>
                <p:cNvGrpSpPr/>
                <p:nvPr/>
              </p:nvGrpSpPr>
              <p:grpSpPr>
                <a:xfrm>
                  <a:off x="5677693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919" name="台形 918">
                    <a:extLst>
                      <a:ext uri="{FF2B5EF4-FFF2-40B4-BE49-F238E27FC236}">
                        <a16:creationId xmlns:a16="http://schemas.microsoft.com/office/drawing/2014/main" id="{D0B5F545-8407-D0D8-9341-70ADF47AD48C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20" name="台形 919">
                    <a:extLst>
                      <a:ext uri="{FF2B5EF4-FFF2-40B4-BE49-F238E27FC236}">
                        <a16:creationId xmlns:a16="http://schemas.microsoft.com/office/drawing/2014/main" id="{C8D3159A-4362-46ED-A18A-0B2DF9FDE589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21" name="フリーフォーム: 図形 920">
                    <a:extLst>
                      <a:ext uri="{FF2B5EF4-FFF2-40B4-BE49-F238E27FC236}">
                        <a16:creationId xmlns:a16="http://schemas.microsoft.com/office/drawing/2014/main" id="{CC7165F7-5B49-4119-6C5E-D29982C09E74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910" name="グループ化 909">
                  <a:extLst>
                    <a:ext uri="{FF2B5EF4-FFF2-40B4-BE49-F238E27FC236}">
                      <a16:creationId xmlns:a16="http://schemas.microsoft.com/office/drawing/2014/main" id="{7DBF08B2-5377-301E-9E2A-A3C0C8086966}"/>
                    </a:ext>
                  </a:extLst>
                </p:cNvPr>
                <p:cNvGrpSpPr/>
                <p:nvPr/>
              </p:nvGrpSpPr>
              <p:grpSpPr>
                <a:xfrm>
                  <a:off x="5861050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916" name="台形 915">
                    <a:extLst>
                      <a:ext uri="{FF2B5EF4-FFF2-40B4-BE49-F238E27FC236}">
                        <a16:creationId xmlns:a16="http://schemas.microsoft.com/office/drawing/2014/main" id="{890547D2-2257-AEA0-D2E1-8C09436E166A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17" name="台形 916">
                    <a:extLst>
                      <a:ext uri="{FF2B5EF4-FFF2-40B4-BE49-F238E27FC236}">
                        <a16:creationId xmlns:a16="http://schemas.microsoft.com/office/drawing/2014/main" id="{B43061B7-4F9B-3D96-B793-D5030F6C7E4A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918" name="フリーフォーム: 図形 917">
                    <a:extLst>
                      <a:ext uri="{FF2B5EF4-FFF2-40B4-BE49-F238E27FC236}">
                        <a16:creationId xmlns:a16="http://schemas.microsoft.com/office/drawing/2014/main" id="{5B4B5BD4-6DCB-F27C-E80A-A9E6DC27994D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911" name="フリーフォーム: 図形 910">
                  <a:extLst>
                    <a:ext uri="{FF2B5EF4-FFF2-40B4-BE49-F238E27FC236}">
                      <a16:creationId xmlns:a16="http://schemas.microsoft.com/office/drawing/2014/main" id="{AA48F8E6-B50A-D39B-B251-D1B1B8FE92B8}"/>
                    </a:ext>
                  </a:extLst>
                </p:cNvPr>
                <p:cNvSpPr/>
                <p:nvPr/>
              </p:nvSpPr>
              <p:spPr>
                <a:xfrm rot="10800000">
                  <a:off x="5648324" y="4506716"/>
                  <a:ext cx="403225" cy="142874"/>
                </a:xfrm>
                <a:custGeom>
                  <a:avLst/>
                  <a:gdLst>
                    <a:gd name="connsiteX0" fmla="*/ 403225 w 403225"/>
                    <a:gd name="connsiteY0" fmla="*/ 222727 h 222727"/>
                    <a:gd name="connsiteX1" fmla="*/ 225425 w 403225"/>
                    <a:gd name="connsiteY1" fmla="*/ 222727 h 222727"/>
                    <a:gd name="connsiteX2" fmla="*/ 177800 w 403225"/>
                    <a:gd name="connsiteY2" fmla="*/ 222727 h 222727"/>
                    <a:gd name="connsiteX3" fmla="*/ 0 w 403225"/>
                    <a:gd name="connsiteY3" fmla="*/ 222727 h 222727"/>
                    <a:gd name="connsiteX4" fmla="*/ 49332 w 403225"/>
                    <a:gd name="connsiteY4" fmla="*/ 0 h 222727"/>
                    <a:gd name="connsiteX5" fmla="*/ 176093 w 403225"/>
                    <a:gd name="connsiteY5" fmla="*/ 0 h 222727"/>
                    <a:gd name="connsiteX6" fmla="*/ 201613 w 403225"/>
                    <a:gd name="connsiteY6" fmla="*/ 115217 h 222727"/>
                    <a:gd name="connsiteX7" fmla="*/ 227132 w 403225"/>
                    <a:gd name="connsiteY7" fmla="*/ 0 h 222727"/>
                    <a:gd name="connsiteX8" fmla="*/ 353893 w 403225"/>
                    <a:gd name="connsiteY8" fmla="*/ 0 h 222727"/>
                    <a:gd name="connsiteX0" fmla="*/ 403225 w 403225"/>
                    <a:gd name="connsiteY0" fmla="*/ 222727 h 222727"/>
                    <a:gd name="connsiteX1" fmla="*/ 177800 w 403225"/>
                    <a:gd name="connsiteY1" fmla="*/ 222727 h 222727"/>
                    <a:gd name="connsiteX2" fmla="*/ 0 w 403225"/>
                    <a:gd name="connsiteY2" fmla="*/ 222727 h 222727"/>
                    <a:gd name="connsiteX3" fmla="*/ 49332 w 403225"/>
                    <a:gd name="connsiteY3" fmla="*/ 0 h 222727"/>
                    <a:gd name="connsiteX4" fmla="*/ 176093 w 403225"/>
                    <a:gd name="connsiteY4" fmla="*/ 0 h 222727"/>
                    <a:gd name="connsiteX5" fmla="*/ 201613 w 403225"/>
                    <a:gd name="connsiteY5" fmla="*/ 115217 h 222727"/>
                    <a:gd name="connsiteX6" fmla="*/ 227132 w 403225"/>
                    <a:gd name="connsiteY6" fmla="*/ 0 h 222727"/>
                    <a:gd name="connsiteX7" fmla="*/ 353893 w 403225"/>
                    <a:gd name="connsiteY7" fmla="*/ 0 h 222727"/>
                    <a:gd name="connsiteX8" fmla="*/ 403225 w 403225"/>
                    <a:gd name="connsiteY8" fmla="*/ 222727 h 222727"/>
                    <a:gd name="connsiteX0" fmla="*/ 403225 w 403225"/>
                    <a:gd name="connsiteY0" fmla="*/ 222727 h 222727"/>
                    <a:gd name="connsiteX1" fmla="*/ 0 w 403225"/>
                    <a:gd name="connsiteY1" fmla="*/ 222727 h 222727"/>
                    <a:gd name="connsiteX2" fmla="*/ 49332 w 403225"/>
                    <a:gd name="connsiteY2" fmla="*/ 0 h 222727"/>
                    <a:gd name="connsiteX3" fmla="*/ 176093 w 403225"/>
                    <a:gd name="connsiteY3" fmla="*/ 0 h 222727"/>
                    <a:gd name="connsiteX4" fmla="*/ 201613 w 403225"/>
                    <a:gd name="connsiteY4" fmla="*/ 115217 h 222727"/>
                    <a:gd name="connsiteX5" fmla="*/ 227132 w 403225"/>
                    <a:gd name="connsiteY5" fmla="*/ 0 h 222727"/>
                    <a:gd name="connsiteX6" fmla="*/ 353893 w 403225"/>
                    <a:gd name="connsiteY6" fmla="*/ 0 h 222727"/>
                    <a:gd name="connsiteX7" fmla="*/ 403225 w 403225"/>
                    <a:gd name="connsiteY7" fmla="*/ 222727 h 2227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03225" h="222727">
                      <a:moveTo>
                        <a:pt x="403225" y="222727"/>
                      </a:moveTo>
                      <a:lnTo>
                        <a:pt x="0" y="222727"/>
                      </a:lnTo>
                      <a:lnTo>
                        <a:pt x="49332" y="0"/>
                      </a:lnTo>
                      <a:lnTo>
                        <a:pt x="176093" y="0"/>
                      </a:lnTo>
                      <a:lnTo>
                        <a:pt x="201613" y="115217"/>
                      </a:lnTo>
                      <a:lnTo>
                        <a:pt x="227132" y="0"/>
                      </a:lnTo>
                      <a:lnTo>
                        <a:pt x="353893" y="0"/>
                      </a:lnTo>
                      <a:lnTo>
                        <a:pt x="403225" y="222727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2" name="台形 911">
                  <a:extLst>
                    <a:ext uri="{FF2B5EF4-FFF2-40B4-BE49-F238E27FC236}">
                      <a16:creationId xmlns:a16="http://schemas.microsoft.com/office/drawing/2014/main" id="{8BE76C4C-9743-1A05-9CFF-46993F3409ED}"/>
                    </a:ext>
                  </a:extLst>
                </p:cNvPr>
                <p:cNvSpPr/>
                <p:nvPr/>
              </p:nvSpPr>
              <p:spPr>
                <a:xfrm rot="13500000">
                  <a:off x="5526877" y="4314194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3" name="フリーフォーム: 図形 912">
                  <a:extLst>
                    <a:ext uri="{FF2B5EF4-FFF2-40B4-BE49-F238E27FC236}">
                      <a16:creationId xmlns:a16="http://schemas.microsoft.com/office/drawing/2014/main" id="{3BA47899-3A43-4673-56BE-923180FE671B}"/>
                    </a:ext>
                  </a:extLst>
                </p:cNvPr>
                <p:cNvSpPr/>
                <p:nvPr/>
              </p:nvSpPr>
              <p:spPr>
                <a:xfrm>
                  <a:off x="5529727" y="4203669"/>
                  <a:ext cx="640370" cy="321469"/>
                </a:xfrm>
                <a:custGeom>
                  <a:avLst/>
                  <a:gdLst>
                    <a:gd name="connsiteX0" fmla="*/ 197632 w 640370"/>
                    <a:gd name="connsiteY0" fmla="*/ 0 h 321469"/>
                    <a:gd name="connsiteX1" fmla="*/ 442790 w 640370"/>
                    <a:gd name="connsiteY1" fmla="*/ 0 h 321469"/>
                    <a:gd name="connsiteX2" fmla="*/ 498113 w 640370"/>
                    <a:gd name="connsiteY2" fmla="*/ 22916 h 321469"/>
                    <a:gd name="connsiteX3" fmla="*/ 498262 w 640370"/>
                    <a:gd name="connsiteY3" fmla="*/ 23136 h 321469"/>
                    <a:gd name="connsiteX4" fmla="*/ 499130 w 640370"/>
                    <a:gd name="connsiteY4" fmla="*/ 23496 h 321469"/>
                    <a:gd name="connsiteX5" fmla="*/ 640370 w 640370"/>
                    <a:gd name="connsiteY5" fmla="*/ 164736 h 321469"/>
                    <a:gd name="connsiteX6" fmla="*/ 567967 w 640370"/>
                    <a:gd name="connsiteY6" fmla="*/ 237138 h 321469"/>
                    <a:gd name="connsiteX7" fmla="*/ 521029 w 640370"/>
                    <a:gd name="connsiteY7" fmla="*/ 190201 h 321469"/>
                    <a:gd name="connsiteX8" fmla="*/ 521029 w 640370"/>
                    <a:gd name="connsiteY8" fmla="*/ 321469 h 321469"/>
                    <a:gd name="connsiteX9" fmla="*/ 119393 w 640370"/>
                    <a:gd name="connsiteY9" fmla="*/ 321469 h 321469"/>
                    <a:gd name="connsiteX10" fmla="*/ 119393 w 640370"/>
                    <a:gd name="connsiteY10" fmla="*/ 190149 h 321469"/>
                    <a:gd name="connsiteX11" fmla="*/ 72403 w 640370"/>
                    <a:gd name="connsiteY11" fmla="*/ 237138 h 321469"/>
                    <a:gd name="connsiteX12" fmla="*/ 0 w 640370"/>
                    <a:gd name="connsiteY12" fmla="*/ 164736 h 321469"/>
                    <a:gd name="connsiteX13" fmla="*/ 141240 w 640370"/>
                    <a:gd name="connsiteY13" fmla="*/ 23496 h 321469"/>
                    <a:gd name="connsiteX14" fmla="*/ 142181 w 640370"/>
                    <a:gd name="connsiteY14" fmla="*/ 23106 h 321469"/>
                    <a:gd name="connsiteX15" fmla="*/ 142309 w 640370"/>
                    <a:gd name="connsiteY15" fmla="*/ 22916 h 321469"/>
                    <a:gd name="connsiteX16" fmla="*/ 197632 w 640370"/>
                    <a:gd name="connsiteY16" fmla="*/ 0 h 3214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0370" h="321469">
                      <a:moveTo>
                        <a:pt x="197632" y="0"/>
                      </a:moveTo>
                      <a:lnTo>
                        <a:pt x="442790" y="0"/>
                      </a:lnTo>
                      <a:cubicBezTo>
                        <a:pt x="464395" y="0"/>
                        <a:pt x="483955" y="8757"/>
                        <a:pt x="498113" y="22916"/>
                      </a:cubicBezTo>
                      <a:lnTo>
                        <a:pt x="498262" y="23136"/>
                      </a:lnTo>
                      <a:lnTo>
                        <a:pt x="499130" y="23496"/>
                      </a:lnTo>
                      <a:lnTo>
                        <a:pt x="640370" y="164736"/>
                      </a:lnTo>
                      <a:lnTo>
                        <a:pt x="567967" y="237138"/>
                      </a:lnTo>
                      <a:lnTo>
                        <a:pt x="521029" y="190201"/>
                      </a:lnTo>
                      <a:lnTo>
                        <a:pt x="521029" y="321469"/>
                      </a:lnTo>
                      <a:lnTo>
                        <a:pt x="119393" y="321469"/>
                      </a:lnTo>
                      <a:lnTo>
                        <a:pt x="119393" y="190149"/>
                      </a:lnTo>
                      <a:lnTo>
                        <a:pt x="72403" y="237138"/>
                      </a:lnTo>
                      <a:lnTo>
                        <a:pt x="0" y="164736"/>
                      </a:lnTo>
                      <a:lnTo>
                        <a:pt x="141240" y="23496"/>
                      </a:lnTo>
                      <a:lnTo>
                        <a:pt x="142181" y="23106"/>
                      </a:lnTo>
                      <a:lnTo>
                        <a:pt x="142309" y="22916"/>
                      </a:lnTo>
                      <a:cubicBezTo>
                        <a:pt x="156468" y="8757"/>
                        <a:pt x="176027" y="0"/>
                        <a:pt x="197632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4" name="正方形/長方形 913">
                  <a:extLst>
                    <a:ext uri="{FF2B5EF4-FFF2-40B4-BE49-F238E27FC236}">
                      <a16:creationId xmlns:a16="http://schemas.microsoft.com/office/drawing/2014/main" id="{ADD041F4-5A4B-B0BF-2D85-729876A03783}"/>
                    </a:ext>
                  </a:extLst>
                </p:cNvPr>
                <p:cNvSpPr/>
                <p:nvPr/>
              </p:nvSpPr>
              <p:spPr>
                <a:xfrm>
                  <a:off x="5688806" y="4323360"/>
                  <a:ext cx="326231" cy="157164"/>
                </a:xfrm>
                <a:prstGeom prst="rect">
                  <a:avLst/>
                </a:prstGeom>
                <a:solidFill>
                  <a:schemeClr val="bg1"/>
                </a:solidFill>
                <a:ln w="6350">
                  <a:solidFill>
                    <a:schemeClr val="bg1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5" name="テキスト ボックス 914">
                  <a:extLst>
                    <a:ext uri="{FF2B5EF4-FFF2-40B4-BE49-F238E27FC236}">
                      <a16:creationId xmlns:a16="http://schemas.microsoft.com/office/drawing/2014/main" id="{C81B8F3B-0287-B79B-5C52-37D8E54B7DA6}"/>
                    </a:ext>
                  </a:extLst>
                </p:cNvPr>
                <p:cNvSpPr txBox="1"/>
                <p:nvPr/>
              </p:nvSpPr>
              <p:spPr>
                <a:xfrm>
                  <a:off x="5711099" y="4347172"/>
                  <a:ext cx="280126" cy="105560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鳥　取</a:t>
                  </a:r>
                </a:p>
              </p:txBody>
            </p:sp>
          </p:grpSp>
          <p:grpSp>
            <p:nvGrpSpPr>
              <p:cNvPr id="896" name="グループ化 895">
                <a:extLst>
                  <a:ext uri="{FF2B5EF4-FFF2-40B4-BE49-F238E27FC236}">
                    <a16:creationId xmlns:a16="http://schemas.microsoft.com/office/drawing/2014/main" id="{08AB89A6-127F-566D-9D6E-A5673F678D8A}"/>
                  </a:ext>
                </a:extLst>
              </p:cNvPr>
              <p:cNvGrpSpPr/>
              <p:nvPr/>
            </p:nvGrpSpPr>
            <p:grpSpPr>
              <a:xfrm>
                <a:off x="5511878" y="5256258"/>
                <a:ext cx="166181" cy="172316"/>
                <a:chOff x="5029579" y="4400985"/>
                <a:chExt cx="1645011" cy="1705742"/>
              </a:xfrm>
              <a:solidFill>
                <a:schemeClr val="bg1"/>
              </a:solidFill>
            </p:grpSpPr>
            <p:sp>
              <p:nvSpPr>
                <p:cNvPr id="900" name="四角形: 上の 2 つの角を丸める 899">
                  <a:extLst>
                    <a:ext uri="{FF2B5EF4-FFF2-40B4-BE49-F238E27FC236}">
                      <a16:creationId xmlns:a16="http://schemas.microsoft.com/office/drawing/2014/main" id="{3ED45CB6-FB11-68EC-22DD-34D2B36D13B1}"/>
                    </a:ext>
                  </a:extLst>
                </p:cNvPr>
                <p:cNvSpPr/>
                <p:nvPr/>
              </p:nvSpPr>
              <p:spPr>
                <a:xfrm rot="2700000">
                  <a:off x="5589376" y="4487329"/>
                  <a:ext cx="922020" cy="1248409"/>
                </a:xfrm>
                <a:prstGeom prst="round2SameRect">
                  <a:avLst>
                    <a:gd name="adj1" fmla="val 43113"/>
                    <a:gd name="adj2" fmla="val 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1" name="フリーフォーム: 図形 900">
                  <a:extLst>
                    <a:ext uri="{FF2B5EF4-FFF2-40B4-BE49-F238E27FC236}">
                      <a16:creationId xmlns:a16="http://schemas.microsoft.com/office/drawing/2014/main" id="{64AE1031-0644-3B4B-ECF8-25D6EB04C653}"/>
                    </a:ext>
                  </a:extLst>
                </p:cNvPr>
                <p:cNvSpPr/>
                <p:nvPr/>
              </p:nvSpPr>
              <p:spPr>
                <a:xfrm rot="18900000">
                  <a:off x="5399445" y="4462077"/>
                  <a:ext cx="922020" cy="1644650"/>
                </a:xfrm>
                <a:custGeom>
                  <a:avLst/>
                  <a:gdLst>
                    <a:gd name="connsiteX0" fmla="*/ 805592 w 922020"/>
                    <a:gd name="connsiteY0" fmla="*/ 116428 h 1644650"/>
                    <a:gd name="connsiteX1" fmla="*/ 922020 w 922020"/>
                    <a:gd name="connsiteY1" fmla="*/ 397510 h 1644650"/>
                    <a:gd name="connsiteX2" fmla="*/ 922020 w 922020"/>
                    <a:gd name="connsiteY2" fmla="*/ 981710 h 1644650"/>
                    <a:gd name="connsiteX3" fmla="*/ 922017 w 922020"/>
                    <a:gd name="connsiteY3" fmla="*/ 981710 h 1644650"/>
                    <a:gd name="connsiteX4" fmla="*/ 922017 w 922020"/>
                    <a:gd name="connsiteY4" fmla="*/ 1400811 h 1644650"/>
                    <a:gd name="connsiteX5" fmla="*/ 815337 w 922020"/>
                    <a:gd name="connsiteY5" fmla="*/ 1507491 h 1644650"/>
                    <a:gd name="connsiteX6" fmla="*/ 708657 w 922020"/>
                    <a:gd name="connsiteY6" fmla="*/ 1400811 h 1644650"/>
                    <a:gd name="connsiteX7" fmla="*/ 708657 w 922020"/>
                    <a:gd name="connsiteY7" fmla="*/ 981710 h 1644650"/>
                    <a:gd name="connsiteX8" fmla="*/ 676906 w 922020"/>
                    <a:gd name="connsiteY8" fmla="*/ 981710 h 1644650"/>
                    <a:gd name="connsiteX9" fmla="*/ 676906 w 922020"/>
                    <a:gd name="connsiteY9" fmla="*/ 1537970 h 1644650"/>
                    <a:gd name="connsiteX10" fmla="*/ 570226 w 922020"/>
                    <a:gd name="connsiteY10" fmla="*/ 1644650 h 1644650"/>
                    <a:gd name="connsiteX11" fmla="*/ 463546 w 922020"/>
                    <a:gd name="connsiteY11" fmla="*/ 1537970 h 1644650"/>
                    <a:gd name="connsiteX12" fmla="*/ 463547 w 922020"/>
                    <a:gd name="connsiteY12" fmla="*/ 981710 h 1644650"/>
                    <a:gd name="connsiteX13" fmla="*/ 431796 w 922020"/>
                    <a:gd name="connsiteY13" fmla="*/ 981710 h 1644650"/>
                    <a:gd name="connsiteX14" fmla="*/ 431796 w 922020"/>
                    <a:gd name="connsiteY14" fmla="*/ 1496695 h 1644650"/>
                    <a:gd name="connsiteX15" fmla="*/ 325116 w 922020"/>
                    <a:gd name="connsiteY15" fmla="*/ 1603375 h 1644650"/>
                    <a:gd name="connsiteX16" fmla="*/ 218436 w 922020"/>
                    <a:gd name="connsiteY16" fmla="*/ 1496695 h 1644650"/>
                    <a:gd name="connsiteX17" fmla="*/ 218437 w 922020"/>
                    <a:gd name="connsiteY17" fmla="*/ 981710 h 1644650"/>
                    <a:gd name="connsiteX18" fmla="*/ 186686 w 922020"/>
                    <a:gd name="connsiteY18" fmla="*/ 981710 h 1644650"/>
                    <a:gd name="connsiteX19" fmla="*/ 186686 w 922020"/>
                    <a:gd name="connsiteY19" fmla="*/ 1398908 h 1644650"/>
                    <a:gd name="connsiteX20" fmla="*/ 93343 w 922020"/>
                    <a:gd name="connsiteY20" fmla="*/ 1492251 h 1644650"/>
                    <a:gd name="connsiteX21" fmla="*/ 0 w 922020"/>
                    <a:gd name="connsiteY21" fmla="*/ 1398908 h 1644650"/>
                    <a:gd name="connsiteX22" fmla="*/ 0 w 922020"/>
                    <a:gd name="connsiteY22" fmla="*/ 981710 h 1644650"/>
                    <a:gd name="connsiteX23" fmla="*/ 0 w 922020"/>
                    <a:gd name="connsiteY23" fmla="*/ 981710 h 1644650"/>
                    <a:gd name="connsiteX24" fmla="*/ 0 w 922020"/>
                    <a:gd name="connsiteY24" fmla="*/ 397510 h 1644650"/>
                    <a:gd name="connsiteX25" fmla="*/ 397510 w 922020"/>
                    <a:gd name="connsiteY25" fmla="*/ 0 h 1644650"/>
                    <a:gd name="connsiteX26" fmla="*/ 524510 w 922020"/>
                    <a:gd name="connsiteY26" fmla="*/ 0 h 1644650"/>
                    <a:gd name="connsiteX27" fmla="*/ 805592 w 922020"/>
                    <a:gd name="connsiteY27" fmla="*/ 116428 h 16446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922020" h="1644650">
                      <a:moveTo>
                        <a:pt x="805592" y="116428"/>
                      </a:moveTo>
                      <a:cubicBezTo>
                        <a:pt x="877527" y="188363"/>
                        <a:pt x="922020" y="287741"/>
                        <a:pt x="922020" y="397510"/>
                      </a:cubicBezTo>
                      <a:lnTo>
                        <a:pt x="922020" y="981710"/>
                      </a:lnTo>
                      <a:lnTo>
                        <a:pt x="922017" y="981710"/>
                      </a:lnTo>
                      <a:lnTo>
                        <a:pt x="922017" y="1400811"/>
                      </a:lnTo>
                      <a:cubicBezTo>
                        <a:pt x="922017" y="1459728"/>
                        <a:pt x="874255" y="1507491"/>
                        <a:pt x="815337" y="1507491"/>
                      </a:cubicBezTo>
                      <a:cubicBezTo>
                        <a:pt x="756419" y="1507491"/>
                        <a:pt x="708657" y="1459729"/>
                        <a:pt x="708657" y="1400811"/>
                      </a:cubicBezTo>
                      <a:lnTo>
                        <a:pt x="708657" y="981710"/>
                      </a:lnTo>
                      <a:lnTo>
                        <a:pt x="676906" y="981710"/>
                      </a:lnTo>
                      <a:lnTo>
                        <a:pt x="676906" y="1537970"/>
                      </a:lnTo>
                      <a:cubicBezTo>
                        <a:pt x="676906" y="1596888"/>
                        <a:pt x="629144" y="1644650"/>
                        <a:pt x="570226" y="1644650"/>
                      </a:cubicBezTo>
                      <a:cubicBezTo>
                        <a:pt x="511308" y="1644650"/>
                        <a:pt x="463546" y="1596888"/>
                        <a:pt x="463546" y="1537970"/>
                      </a:cubicBezTo>
                      <a:lnTo>
                        <a:pt x="463547" y="981710"/>
                      </a:lnTo>
                      <a:lnTo>
                        <a:pt x="431796" y="981710"/>
                      </a:lnTo>
                      <a:lnTo>
                        <a:pt x="431796" y="1496695"/>
                      </a:lnTo>
                      <a:cubicBezTo>
                        <a:pt x="431796" y="1555613"/>
                        <a:pt x="384034" y="1603375"/>
                        <a:pt x="325116" y="1603375"/>
                      </a:cubicBezTo>
                      <a:cubicBezTo>
                        <a:pt x="266198" y="1603375"/>
                        <a:pt x="218436" y="1555613"/>
                        <a:pt x="218436" y="1496695"/>
                      </a:cubicBezTo>
                      <a:lnTo>
                        <a:pt x="218437" y="981710"/>
                      </a:lnTo>
                      <a:lnTo>
                        <a:pt x="186686" y="981710"/>
                      </a:lnTo>
                      <a:lnTo>
                        <a:pt x="186686" y="1398908"/>
                      </a:lnTo>
                      <a:cubicBezTo>
                        <a:pt x="186686" y="1450460"/>
                        <a:pt x="144895" y="1492251"/>
                        <a:pt x="93343" y="1492251"/>
                      </a:cubicBezTo>
                      <a:cubicBezTo>
                        <a:pt x="41791" y="1492251"/>
                        <a:pt x="0" y="1450460"/>
                        <a:pt x="0" y="1398908"/>
                      </a:cubicBezTo>
                      <a:lnTo>
                        <a:pt x="0" y="981710"/>
                      </a:lnTo>
                      <a:lnTo>
                        <a:pt x="0" y="981710"/>
                      </a:lnTo>
                      <a:lnTo>
                        <a:pt x="0" y="397510"/>
                      </a:lnTo>
                      <a:cubicBezTo>
                        <a:pt x="0" y="177971"/>
                        <a:pt x="177971" y="0"/>
                        <a:pt x="397510" y="0"/>
                      </a:cubicBezTo>
                      <a:lnTo>
                        <a:pt x="524510" y="0"/>
                      </a:lnTo>
                      <a:cubicBezTo>
                        <a:pt x="634280" y="0"/>
                        <a:pt x="733657" y="44493"/>
                        <a:pt x="805592" y="11642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2" name="四角形: 上の 2 つの角を丸める 901">
                  <a:extLst>
                    <a:ext uri="{FF2B5EF4-FFF2-40B4-BE49-F238E27FC236}">
                      <a16:creationId xmlns:a16="http://schemas.microsoft.com/office/drawing/2014/main" id="{51816787-BA2A-F6BD-C997-B6076BF3CC9F}"/>
                    </a:ext>
                  </a:extLst>
                </p:cNvPr>
                <p:cNvSpPr/>
                <p:nvPr/>
              </p:nvSpPr>
              <p:spPr>
                <a:xfrm rot="13500000">
                  <a:off x="5564131" y="5482654"/>
                  <a:ext cx="190124" cy="363815"/>
                </a:xfrm>
                <a:prstGeom prst="round2SameRect">
                  <a:avLst>
                    <a:gd name="adj1" fmla="val 3316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b="1" dirty="0"/>
                </a:p>
              </p:txBody>
            </p:sp>
            <p:sp>
              <p:nvSpPr>
                <p:cNvPr id="903" name="四角形: 上の 2 つの角を丸める 902">
                  <a:extLst>
                    <a:ext uri="{FF2B5EF4-FFF2-40B4-BE49-F238E27FC236}">
                      <a16:creationId xmlns:a16="http://schemas.microsoft.com/office/drawing/2014/main" id="{F257529B-F111-BB22-D59D-F94EFF7ED578}"/>
                    </a:ext>
                  </a:extLst>
                </p:cNvPr>
                <p:cNvSpPr/>
                <p:nvPr/>
              </p:nvSpPr>
              <p:spPr>
                <a:xfrm rot="13500000">
                  <a:off x="5705328" y="5676381"/>
                  <a:ext cx="196296" cy="302078"/>
                </a:xfrm>
                <a:prstGeom prst="round2SameRect">
                  <a:avLst>
                    <a:gd name="adj1" fmla="val 32637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4" name="四角形: 上の 2 つの角を丸める 903">
                  <a:extLst>
                    <a:ext uri="{FF2B5EF4-FFF2-40B4-BE49-F238E27FC236}">
                      <a16:creationId xmlns:a16="http://schemas.microsoft.com/office/drawing/2014/main" id="{3B2FA31F-42C9-0431-270E-3CAF0FA8A7B2}"/>
                    </a:ext>
                  </a:extLst>
                </p:cNvPr>
                <p:cNvSpPr/>
                <p:nvPr/>
              </p:nvSpPr>
              <p:spPr>
                <a:xfrm rot="13500000">
                  <a:off x="5398349" y="5338565"/>
                  <a:ext cx="197402" cy="345982"/>
                </a:xfrm>
                <a:prstGeom prst="round2SameRect">
                  <a:avLst>
                    <a:gd name="adj1" fmla="val 3839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5" name="四角形: 上の 2 つの角を丸める 904">
                  <a:extLst>
                    <a:ext uri="{FF2B5EF4-FFF2-40B4-BE49-F238E27FC236}">
                      <a16:creationId xmlns:a16="http://schemas.microsoft.com/office/drawing/2014/main" id="{4FAC26CB-1DDD-63FA-FFF5-F5A96DCFFFC6}"/>
                    </a:ext>
                  </a:extLst>
                </p:cNvPr>
                <p:cNvSpPr/>
                <p:nvPr/>
              </p:nvSpPr>
              <p:spPr>
                <a:xfrm rot="13500000">
                  <a:off x="5231093" y="5266569"/>
                  <a:ext cx="183272" cy="228839"/>
                </a:xfrm>
                <a:prstGeom prst="round2SameRect">
                  <a:avLst>
                    <a:gd name="adj1" fmla="val 39278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6" name="四角形: 上の 2 つの角を丸める 905">
                  <a:extLst>
                    <a:ext uri="{FF2B5EF4-FFF2-40B4-BE49-F238E27FC236}">
                      <a16:creationId xmlns:a16="http://schemas.microsoft.com/office/drawing/2014/main" id="{FF1AF886-E3B1-2849-AB0C-4BBF80436BFB}"/>
                    </a:ext>
                  </a:extLst>
                </p:cNvPr>
                <p:cNvSpPr/>
                <p:nvPr/>
              </p:nvSpPr>
              <p:spPr>
                <a:xfrm rot="2700000">
                  <a:off x="6279259" y="4552569"/>
                  <a:ext cx="481406" cy="178238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7" name="四角形: 上の 2 つの角を丸める 906">
                  <a:extLst>
                    <a:ext uri="{FF2B5EF4-FFF2-40B4-BE49-F238E27FC236}">
                      <a16:creationId xmlns:a16="http://schemas.microsoft.com/office/drawing/2014/main" id="{9AF4B4E6-5439-4BE9-6818-20CF16177E30}"/>
                    </a:ext>
                  </a:extLst>
                </p:cNvPr>
                <p:cNvSpPr/>
                <p:nvPr/>
              </p:nvSpPr>
              <p:spPr>
                <a:xfrm rot="18900000">
                  <a:off x="5029579" y="4575429"/>
                  <a:ext cx="481406" cy="178240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97" name="グループ化 896">
                <a:extLst>
                  <a:ext uri="{FF2B5EF4-FFF2-40B4-BE49-F238E27FC236}">
                    <a16:creationId xmlns:a16="http://schemas.microsoft.com/office/drawing/2014/main" id="{CC7B75FA-0677-8018-A33B-549AF5AF65B7}"/>
                  </a:ext>
                </a:extLst>
              </p:cNvPr>
              <p:cNvGrpSpPr/>
              <p:nvPr/>
            </p:nvGrpSpPr>
            <p:grpSpPr>
              <a:xfrm>
                <a:off x="6145117" y="5273643"/>
                <a:ext cx="157907" cy="149470"/>
                <a:chOff x="8095331" y="5472437"/>
                <a:chExt cx="196128" cy="185649"/>
              </a:xfrm>
            </p:grpSpPr>
            <p:sp>
              <p:nvSpPr>
                <p:cNvPr id="898" name="四角形: 上の 2 つの角を丸める 897">
                  <a:extLst>
                    <a:ext uri="{FF2B5EF4-FFF2-40B4-BE49-F238E27FC236}">
                      <a16:creationId xmlns:a16="http://schemas.microsoft.com/office/drawing/2014/main" id="{4005AFAB-AF2E-B5F3-B141-80A7D296EE08}"/>
                    </a:ext>
                  </a:extLst>
                </p:cNvPr>
                <p:cNvSpPr/>
                <p:nvPr/>
              </p:nvSpPr>
              <p:spPr>
                <a:xfrm rot="18900000">
                  <a:off x="8102411" y="5472437"/>
                  <a:ext cx="58613" cy="21701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9" name="フリーフォーム: 図形 898">
                  <a:extLst>
                    <a:ext uri="{FF2B5EF4-FFF2-40B4-BE49-F238E27FC236}">
                      <a16:creationId xmlns:a16="http://schemas.microsoft.com/office/drawing/2014/main" id="{41A8A74E-2EFC-4F4F-3DCE-BA9D3422E04A}"/>
                    </a:ext>
                  </a:extLst>
                </p:cNvPr>
                <p:cNvSpPr/>
                <p:nvPr/>
              </p:nvSpPr>
              <p:spPr>
                <a:xfrm rot="18420376">
                  <a:off x="8105145" y="5471772"/>
                  <a:ext cx="176500" cy="196128"/>
                </a:xfrm>
                <a:custGeom>
                  <a:avLst/>
                  <a:gdLst>
                    <a:gd name="connsiteX0" fmla="*/ 241240 w 380406"/>
                    <a:gd name="connsiteY0" fmla="*/ 1026 h 422709"/>
                    <a:gd name="connsiteX1" fmla="*/ 274242 w 380406"/>
                    <a:gd name="connsiteY1" fmla="*/ 5660 h 422709"/>
                    <a:gd name="connsiteX2" fmla="*/ 363034 w 380406"/>
                    <a:gd name="connsiteY2" fmla="*/ 123465 h 422709"/>
                    <a:gd name="connsiteX3" fmla="*/ 353810 w 380406"/>
                    <a:gd name="connsiteY3" fmla="*/ 189152 h 422709"/>
                    <a:gd name="connsiteX4" fmla="*/ 380082 w 380406"/>
                    <a:gd name="connsiteY4" fmla="*/ 354958 h 422709"/>
                    <a:gd name="connsiteX5" fmla="*/ 358455 w 380406"/>
                    <a:gd name="connsiteY5" fmla="*/ 384728 h 422709"/>
                    <a:gd name="connsiteX6" fmla="*/ 358456 w 380406"/>
                    <a:gd name="connsiteY6" fmla="*/ 384727 h 422709"/>
                    <a:gd name="connsiteX7" fmla="*/ 328686 w 380406"/>
                    <a:gd name="connsiteY7" fmla="*/ 363101 h 422709"/>
                    <a:gd name="connsiteX8" fmla="*/ 312456 w 380406"/>
                    <a:gd name="connsiteY8" fmla="*/ 260674 h 422709"/>
                    <a:gd name="connsiteX9" fmla="*/ 300831 w 380406"/>
                    <a:gd name="connsiteY9" fmla="*/ 259042 h 422709"/>
                    <a:gd name="connsiteX10" fmla="*/ 300831 w 380406"/>
                    <a:gd name="connsiteY10" fmla="*/ 382463 h 422709"/>
                    <a:gd name="connsiteX11" fmla="*/ 269958 w 380406"/>
                    <a:gd name="connsiteY11" fmla="*/ 413336 h 422709"/>
                    <a:gd name="connsiteX12" fmla="*/ 269959 w 380406"/>
                    <a:gd name="connsiteY12" fmla="*/ 413335 h 422709"/>
                    <a:gd name="connsiteX13" fmla="*/ 239086 w 380406"/>
                    <a:gd name="connsiteY13" fmla="*/ 382462 h 422709"/>
                    <a:gd name="connsiteX14" fmla="*/ 239086 w 380406"/>
                    <a:gd name="connsiteY14" fmla="*/ 250371 h 422709"/>
                    <a:gd name="connsiteX15" fmla="*/ 227198 w 380406"/>
                    <a:gd name="connsiteY15" fmla="*/ 248702 h 422709"/>
                    <a:gd name="connsiteX16" fmla="*/ 206496 w 380406"/>
                    <a:gd name="connsiteY16" fmla="*/ 396126 h 422709"/>
                    <a:gd name="connsiteX17" fmla="*/ 171629 w 380406"/>
                    <a:gd name="connsiteY17" fmla="*/ 422406 h 422709"/>
                    <a:gd name="connsiteX18" fmla="*/ 171630 w 380406"/>
                    <a:gd name="connsiteY18" fmla="*/ 422405 h 422709"/>
                    <a:gd name="connsiteX19" fmla="*/ 145351 w 380406"/>
                    <a:gd name="connsiteY19" fmla="*/ 387539 h 422709"/>
                    <a:gd name="connsiteX20" fmla="*/ 166053 w 380406"/>
                    <a:gd name="connsiteY20" fmla="*/ 240115 h 422709"/>
                    <a:gd name="connsiteX21" fmla="*/ 160135 w 380406"/>
                    <a:gd name="connsiteY21" fmla="*/ 239284 h 422709"/>
                    <a:gd name="connsiteX22" fmla="*/ 124040 w 380406"/>
                    <a:gd name="connsiteY22" fmla="*/ 354110 h 422709"/>
                    <a:gd name="connsiteX23" fmla="*/ 85330 w 380406"/>
                    <a:gd name="connsiteY23" fmla="*/ 374304 h 422709"/>
                    <a:gd name="connsiteX24" fmla="*/ 85332 w 380406"/>
                    <a:gd name="connsiteY24" fmla="*/ 374304 h 422709"/>
                    <a:gd name="connsiteX25" fmla="*/ 65137 w 380406"/>
                    <a:gd name="connsiteY25" fmla="*/ 335593 h 422709"/>
                    <a:gd name="connsiteX26" fmla="*/ 108126 w 380406"/>
                    <a:gd name="connsiteY26" fmla="*/ 198834 h 422709"/>
                    <a:gd name="connsiteX27" fmla="*/ 112876 w 380406"/>
                    <a:gd name="connsiteY27" fmla="*/ 165013 h 422709"/>
                    <a:gd name="connsiteX28" fmla="*/ 67078 w 380406"/>
                    <a:gd name="connsiteY28" fmla="*/ 199531 h 422709"/>
                    <a:gd name="connsiteX29" fmla="*/ 8436 w 380406"/>
                    <a:gd name="connsiteY29" fmla="*/ 191296 h 422709"/>
                    <a:gd name="connsiteX30" fmla="*/ 16671 w 380406"/>
                    <a:gd name="connsiteY30" fmla="*/ 132654 h 422709"/>
                    <a:gd name="connsiteX31" fmla="*/ 151567 w 380406"/>
                    <a:gd name="connsiteY31" fmla="*/ 30980 h 422709"/>
                    <a:gd name="connsiteX32" fmla="*/ 156028 w 380406"/>
                    <a:gd name="connsiteY32" fmla="*/ 29826 h 422709"/>
                    <a:gd name="connsiteX33" fmla="*/ 163948 w 380406"/>
                    <a:gd name="connsiteY33" fmla="*/ 21024 h 422709"/>
                    <a:gd name="connsiteX34" fmla="*/ 241240 w 380406"/>
                    <a:gd name="connsiteY34" fmla="*/ 1026 h 4227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</a:cxnLst>
                  <a:rect l="l" t="t" r="r" b="b"/>
                  <a:pathLst>
                    <a:path w="380406" h="422709">
                      <a:moveTo>
                        <a:pt x="241240" y="1026"/>
                      </a:moveTo>
                      <a:lnTo>
                        <a:pt x="274242" y="5660"/>
                      </a:lnTo>
                      <a:cubicBezTo>
                        <a:pt x="331292" y="13672"/>
                        <a:pt x="371046" y="66415"/>
                        <a:pt x="363034" y="123465"/>
                      </a:cubicBezTo>
                      <a:lnTo>
                        <a:pt x="353810" y="189152"/>
                      </a:lnTo>
                      <a:lnTo>
                        <a:pt x="380082" y="354958"/>
                      </a:lnTo>
                      <a:cubicBezTo>
                        <a:pt x="382330" y="369151"/>
                        <a:pt x="372648" y="382480"/>
                        <a:pt x="358455" y="384728"/>
                      </a:cubicBezTo>
                      <a:lnTo>
                        <a:pt x="358456" y="384727"/>
                      </a:lnTo>
                      <a:cubicBezTo>
                        <a:pt x="344263" y="386976"/>
                        <a:pt x="330935" y="377294"/>
                        <a:pt x="328686" y="363101"/>
                      </a:cubicBezTo>
                      <a:lnTo>
                        <a:pt x="312456" y="260674"/>
                      </a:lnTo>
                      <a:lnTo>
                        <a:pt x="300831" y="259042"/>
                      </a:lnTo>
                      <a:lnTo>
                        <a:pt x="300831" y="382463"/>
                      </a:lnTo>
                      <a:cubicBezTo>
                        <a:pt x="300831" y="399514"/>
                        <a:pt x="287009" y="413336"/>
                        <a:pt x="269958" y="413336"/>
                      </a:cubicBezTo>
                      <a:lnTo>
                        <a:pt x="269959" y="413335"/>
                      </a:lnTo>
                      <a:cubicBezTo>
                        <a:pt x="252908" y="413335"/>
                        <a:pt x="239086" y="399513"/>
                        <a:pt x="239086" y="382462"/>
                      </a:cubicBezTo>
                      <a:lnTo>
                        <a:pt x="239086" y="250371"/>
                      </a:lnTo>
                      <a:lnTo>
                        <a:pt x="227198" y="248702"/>
                      </a:lnTo>
                      <a:lnTo>
                        <a:pt x="206496" y="396126"/>
                      </a:lnTo>
                      <a:cubicBezTo>
                        <a:pt x="204124" y="413012"/>
                        <a:pt x="188515" y="424777"/>
                        <a:pt x="171629" y="422406"/>
                      </a:cubicBezTo>
                      <a:lnTo>
                        <a:pt x="171630" y="422405"/>
                      </a:lnTo>
                      <a:cubicBezTo>
                        <a:pt x="154745" y="420034"/>
                        <a:pt x="142979" y="404424"/>
                        <a:pt x="145351" y="387539"/>
                      </a:cubicBezTo>
                      <a:lnTo>
                        <a:pt x="166053" y="240115"/>
                      </a:lnTo>
                      <a:lnTo>
                        <a:pt x="160135" y="239284"/>
                      </a:lnTo>
                      <a:lnTo>
                        <a:pt x="124040" y="354110"/>
                      </a:lnTo>
                      <a:cubicBezTo>
                        <a:pt x="118927" y="370376"/>
                        <a:pt x="101596" y="379417"/>
                        <a:pt x="85330" y="374304"/>
                      </a:cubicBezTo>
                      <a:lnTo>
                        <a:pt x="85332" y="374304"/>
                      </a:lnTo>
                      <a:cubicBezTo>
                        <a:pt x="69065" y="369190"/>
                        <a:pt x="60024" y="351860"/>
                        <a:pt x="65137" y="335593"/>
                      </a:cubicBezTo>
                      <a:lnTo>
                        <a:pt x="108126" y="198834"/>
                      </a:lnTo>
                      <a:lnTo>
                        <a:pt x="112876" y="165013"/>
                      </a:lnTo>
                      <a:lnTo>
                        <a:pt x="67078" y="199531"/>
                      </a:lnTo>
                      <a:cubicBezTo>
                        <a:pt x="48611" y="213451"/>
                        <a:pt x="22356" y="209764"/>
                        <a:pt x="8436" y="191296"/>
                      </a:cubicBezTo>
                      <a:cubicBezTo>
                        <a:pt x="-5483" y="172828"/>
                        <a:pt x="-1796" y="146574"/>
                        <a:pt x="16671" y="132654"/>
                      </a:cubicBezTo>
                      <a:lnTo>
                        <a:pt x="151567" y="30980"/>
                      </a:lnTo>
                      <a:lnTo>
                        <a:pt x="156028" y="29826"/>
                      </a:lnTo>
                      <a:lnTo>
                        <a:pt x="163948" y="21024"/>
                      </a:lnTo>
                      <a:cubicBezTo>
                        <a:pt x="185266" y="4956"/>
                        <a:pt x="212715" y="-2980"/>
                        <a:pt x="241240" y="1026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975" name="フリーフォーム: 図形 974">
              <a:extLst>
                <a:ext uri="{FF2B5EF4-FFF2-40B4-BE49-F238E27FC236}">
                  <a16:creationId xmlns:a16="http://schemas.microsoft.com/office/drawing/2014/main" id="{CA8EEFEB-1EBC-03A4-340D-DC9FB385CA6C}"/>
                </a:ext>
              </a:extLst>
            </p:cNvPr>
            <p:cNvSpPr/>
            <p:nvPr/>
          </p:nvSpPr>
          <p:spPr>
            <a:xfrm>
              <a:off x="2720757" y="4973445"/>
              <a:ext cx="578704" cy="280102"/>
            </a:xfrm>
            <a:custGeom>
              <a:avLst/>
              <a:gdLst>
                <a:gd name="connsiteX0" fmla="*/ 3808038 w 4232910"/>
                <a:gd name="connsiteY0" fmla="*/ 0 h 2048798"/>
                <a:gd name="connsiteX1" fmla="*/ 3902710 w 4232910"/>
                <a:gd name="connsiteY1" fmla="*/ 82838 h 2048798"/>
                <a:gd name="connsiteX2" fmla="*/ 3890010 w 4232910"/>
                <a:gd name="connsiteY2" fmla="*/ 159038 h 2048798"/>
                <a:gd name="connsiteX3" fmla="*/ 3953510 w 4232910"/>
                <a:gd name="connsiteY3" fmla="*/ 178088 h 2048798"/>
                <a:gd name="connsiteX4" fmla="*/ 3959860 w 4232910"/>
                <a:gd name="connsiteY4" fmla="*/ 292388 h 2048798"/>
                <a:gd name="connsiteX5" fmla="*/ 3896360 w 4232910"/>
                <a:gd name="connsiteY5" fmla="*/ 355888 h 2048798"/>
                <a:gd name="connsiteX6" fmla="*/ 3966210 w 4232910"/>
                <a:gd name="connsiteY6" fmla="*/ 393988 h 2048798"/>
                <a:gd name="connsiteX7" fmla="*/ 4010660 w 4232910"/>
                <a:gd name="connsiteY7" fmla="*/ 635288 h 2048798"/>
                <a:gd name="connsiteX8" fmla="*/ 4118610 w 4232910"/>
                <a:gd name="connsiteY8" fmla="*/ 698788 h 2048798"/>
                <a:gd name="connsiteX9" fmla="*/ 4112260 w 4232910"/>
                <a:gd name="connsiteY9" fmla="*/ 882938 h 2048798"/>
                <a:gd name="connsiteX10" fmla="*/ 4220210 w 4232910"/>
                <a:gd name="connsiteY10" fmla="*/ 946438 h 2048798"/>
                <a:gd name="connsiteX11" fmla="*/ 4182110 w 4232910"/>
                <a:gd name="connsiteY11" fmla="*/ 1092488 h 2048798"/>
                <a:gd name="connsiteX12" fmla="*/ 4232910 w 4232910"/>
                <a:gd name="connsiteY12" fmla="*/ 1124238 h 2048798"/>
                <a:gd name="connsiteX13" fmla="*/ 4220210 w 4232910"/>
                <a:gd name="connsiteY13" fmla="*/ 1251238 h 2048798"/>
                <a:gd name="connsiteX14" fmla="*/ 4086860 w 4232910"/>
                <a:gd name="connsiteY14" fmla="*/ 1371888 h 2048798"/>
                <a:gd name="connsiteX15" fmla="*/ 3997960 w 4232910"/>
                <a:gd name="connsiteY15" fmla="*/ 1422688 h 2048798"/>
                <a:gd name="connsiteX16" fmla="*/ 3902936 w 4232910"/>
                <a:gd name="connsiteY16" fmla="*/ 1397348 h 2048798"/>
                <a:gd name="connsiteX17" fmla="*/ 3855720 w 4232910"/>
                <a:gd name="connsiteY17" fmla="*/ 1355378 h 2048798"/>
                <a:gd name="connsiteX18" fmla="*/ 3779520 w 4232910"/>
                <a:gd name="connsiteY18" fmla="*/ 1408718 h 2048798"/>
                <a:gd name="connsiteX19" fmla="*/ 3649980 w 4232910"/>
                <a:gd name="connsiteY19" fmla="*/ 1454438 h 2048798"/>
                <a:gd name="connsiteX20" fmla="*/ 3619500 w 4232910"/>
                <a:gd name="connsiteY20" fmla="*/ 1530638 h 2048798"/>
                <a:gd name="connsiteX21" fmla="*/ 3482340 w 4232910"/>
                <a:gd name="connsiteY21" fmla="*/ 1553498 h 2048798"/>
                <a:gd name="connsiteX22" fmla="*/ 3444240 w 4232910"/>
                <a:gd name="connsiteY22" fmla="*/ 1507778 h 2048798"/>
                <a:gd name="connsiteX23" fmla="*/ 3375660 w 4232910"/>
                <a:gd name="connsiteY23" fmla="*/ 1553498 h 2048798"/>
                <a:gd name="connsiteX24" fmla="*/ 3253740 w 4232910"/>
                <a:gd name="connsiteY24" fmla="*/ 1576358 h 2048798"/>
                <a:gd name="connsiteX25" fmla="*/ 3177540 w 4232910"/>
                <a:gd name="connsiteY25" fmla="*/ 1652558 h 2048798"/>
                <a:gd name="connsiteX26" fmla="*/ 3124200 w 4232910"/>
                <a:gd name="connsiteY26" fmla="*/ 1515398 h 2048798"/>
                <a:gd name="connsiteX27" fmla="*/ 3162300 w 4232910"/>
                <a:gd name="connsiteY27" fmla="*/ 1408718 h 2048798"/>
                <a:gd name="connsiteX28" fmla="*/ 3078480 w 4232910"/>
                <a:gd name="connsiteY28" fmla="*/ 1393478 h 2048798"/>
                <a:gd name="connsiteX29" fmla="*/ 3086100 w 4232910"/>
                <a:gd name="connsiteY29" fmla="*/ 1309658 h 2048798"/>
                <a:gd name="connsiteX30" fmla="*/ 3086100 w 4232910"/>
                <a:gd name="connsiteY30" fmla="*/ 1248698 h 2048798"/>
                <a:gd name="connsiteX31" fmla="*/ 3040380 w 4232910"/>
                <a:gd name="connsiteY31" fmla="*/ 1225838 h 2048798"/>
                <a:gd name="connsiteX32" fmla="*/ 2933700 w 4232910"/>
                <a:gd name="connsiteY32" fmla="*/ 1142018 h 2048798"/>
                <a:gd name="connsiteX33" fmla="*/ 2842260 w 4232910"/>
                <a:gd name="connsiteY33" fmla="*/ 1157258 h 2048798"/>
                <a:gd name="connsiteX34" fmla="*/ 2758440 w 4232910"/>
                <a:gd name="connsiteY34" fmla="*/ 1157258 h 2048798"/>
                <a:gd name="connsiteX35" fmla="*/ 2651760 w 4232910"/>
                <a:gd name="connsiteY35" fmla="*/ 1119158 h 2048798"/>
                <a:gd name="connsiteX36" fmla="*/ 2697480 w 4232910"/>
                <a:gd name="connsiteY36" fmla="*/ 1020098 h 2048798"/>
                <a:gd name="connsiteX37" fmla="*/ 2667000 w 4232910"/>
                <a:gd name="connsiteY37" fmla="*/ 974378 h 2048798"/>
                <a:gd name="connsiteX38" fmla="*/ 2590800 w 4232910"/>
                <a:gd name="connsiteY38" fmla="*/ 981998 h 2048798"/>
                <a:gd name="connsiteX39" fmla="*/ 2446020 w 4232910"/>
                <a:gd name="connsiteY39" fmla="*/ 1058198 h 2048798"/>
                <a:gd name="connsiteX40" fmla="*/ 2438400 w 4232910"/>
                <a:gd name="connsiteY40" fmla="*/ 1134398 h 2048798"/>
                <a:gd name="connsiteX41" fmla="*/ 2354580 w 4232910"/>
                <a:gd name="connsiteY41" fmla="*/ 1134398 h 2048798"/>
                <a:gd name="connsiteX42" fmla="*/ 2346960 w 4232910"/>
                <a:gd name="connsiteY42" fmla="*/ 1187738 h 2048798"/>
                <a:gd name="connsiteX43" fmla="*/ 2240280 w 4232910"/>
                <a:gd name="connsiteY43" fmla="*/ 1202978 h 2048798"/>
                <a:gd name="connsiteX44" fmla="*/ 2240280 w 4232910"/>
                <a:gd name="connsiteY44" fmla="*/ 1263938 h 2048798"/>
                <a:gd name="connsiteX45" fmla="*/ 2194560 w 4232910"/>
                <a:gd name="connsiteY45" fmla="*/ 1340138 h 2048798"/>
                <a:gd name="connsiteX46" fmla="*/ 2118360 w 4232910"/>
                <a:gd name="connsiteY46" fmla="*/ 1347758 h 2048798"/>
                <a:gd name="connsiteX47" fmla="*/ 2034540 w 4232910"/>
                <a:gd name="connsiteY47" fmla="*/ 1172498 h 2048798"/>
                <a:gd name="connsiteX48" fmla="*/ 1783080 w 4232910"/>
                <a:gd name="connsiteY48" fmla="*/ 1073438 h 2048798"/>
                <a:gd name="connsiteX49" fmla="*/ 1684020 w 4232910"/>
                <a:gd name="connsiteY49" fmla="*/ 1081058 h 2048798"/>
                <a:gd name="connsiteX50" fmla="*/ 1470660 w 4232910"/>
                <a:gd name="connsiteY50" fmla="*/ 1012478 h 2048798"/>
                <a:gd name="connsiteX51" fmla="*/ 1417320 w 4232910"/>
                <a:gd name="connsiteY51" fmla="*/ 1020098 h 2048798"/>
                <a:gd name="connsiteX52" fmla="*/ 1356360 w 4232910"/>
                <a:gd name="connsiteY52" fmla="*/ 1142018 h 2048798"/>
                <a:gd name="connsiteX53" fmla="*/ 1325880 w 4232910"/>
                <a:gd name="connsiteY53" fmla="*/ 1286798 h 2048798"/>
                <a:gd name="connsiteX54" fmla="*/ 1303020 w 4232910"/>
                <a:gd name="connsiteY54" fmla="*/ 1370618 h 2048798"/>
                <a:gd name="connsiteX55" fmla="*/ 1188720 w 4232910"/>
                <a:gd name="connsiteY55" fmla="*/ 1393478 h 2048798"/>
                <a:gd name="connsiteX56" fmla="*/ 1158240 w 4232910"/>
                <a:gd name="connsiteY56" fmla="*/ 1454438 h 2048798"/>
                <a:gd name="connsiteX57" fmla="*/ 1219200 w 4232910"/>
                <a:gd name="connsiteY57" fmla="*/ 1576358 h 2048798"/>
                <a:gd name="connsiteX58" fmla="*/ 960120 w 4232910"/>
                <a:gd name="connsiteY58" fmla="*/ 1644938 h 2048798"/>
                <a:gd name="connsiteX59" fmla="*/ 822960 w 4232910"/>
                <a:gd name="connsiteY59" fmla="*/ 1599218 h 2048798"/>
                <a:gd name="connsiteX60" fmla="*/ 845820 w 4232910"/>
                <a:gd name="connsiteY60" fmla="*/ 1835438 h 2048798"/>
                <a:gd name="connsiteX61" fmla="*/ 754380 w 4232910"/>
                <a:gd name="connsiteY61" fmla="*/ 1904018 h 2048798"/>
                <a:gd name="connsiteX62" fmla="*/ 624840 w 4232910"/>
                <a:gd name="connsiteY62" fmla="*/ 1896398 h 2048798"/>
                <a:gd name="connsiteX63" fmla="*/ 571500 w 4232910"/>
                <a:gd name="connsiteY63" fmla="*/ 1934498 h 2048798"/>
                <a:gd name="connsiteX64" fmla="*/ 525780 w 4232910"/>
                <a:gd name="connsiteY64" fmla="*/ 1904018 h 2048798"/>
                <a:gd name="connsiteX65" fmla="*/ 480060 w 4232910"/>
                <a:gd name="connsiteY65" fmla="*/ 1919258 h 2048798"/>
                <a:gd name="connsiteX66" fmla="*/ 495300 w 4232910"/>
                <a:gd name="connsiteY66" fmla="*/ 2003078 h 2048798"/>
                <a:gd name="connsiteX67" fmla="*/ 419100 w 4232910"/>
                <a:gd name="connsiteY67" fmla="*/ 2048798 h 2048798"/>
                <a:gd name="connsiteX68" fmla="*/ 342900 w 4232910"/>
                <a:gd name="connsiteY68" fmla="*/ 2010698 h 2048798"/>
                <a:gd name="connsiteX69" fmla="*/ 281940 w 4232910"/>
                <a:gd name="connsiteY69" fmla="*/ 2033558 h 2048798"/>
                <a:gd name="connsiteX70" fmla="*/ 266700 w 4232910"/>
                <a:gd name="connsiteY70" fmla="*/ 2010698 h 2048798"/>
                <a:gd name="connsiteX71" fmla="*/ 0 w 4232910"/>
                <a:gd name="connsiteY71" fmla="*/ 2003078 h 2048798"/>
                <a:gd name="connsiteX72" fmla="*/ 53340 w 4232910"/>
                <a:gd name="connsiteY72" fmla="*/ 1743998 h 2048798"/>
                <a:gd name="connsiteX73" fmla="*/ 175260 w 4232910"/>
                <a:gd name="connsiteY73" fmla="*/ 1652558 h 2048798"/>
                <a:gd name="connsiteX74" fmla="*/ 137160 w 4232910"/>
                <a:gd name="connsiteY74" fmla="*/ 1507778 h 2048798"/>
                <a:gd name="connsiteX75" fmla="*/ 83820 w 4232910"/>
                <a:gd name="connsiteY75" fmla="*/ 1500158 h 2048798"/>
                <a:gd name="connsiteX76" fmla="*/ 121920 w 4232910"/>
                <a:gd name="connsiteY76" fmla="*/ 1439198 h 2048798"/>
                <a:gd name="connsiteX77" fmla="*/ 297180 w 4232910"/>
                <a:gd name="connsiteY77" fmla="*/ 1362998 h 2048798"/>
                <a:gd name="connsiteX78" fmla="*/ 525780 w 4232910"/>
                <a:gd name="connsiteY78" fmla="*/ 1279178 h 2048798"/>
                <a:gd name="connsiteX79" fmla="*/ 525780 w 4232910"/>
                <a:gd name="connsiteY79" fmla="*/ 959138 h 2048798"/>
                <a:gd name="connsiteX80" fmla="*/ 586740 w 4232910"/>
                <a:gd name="connsiteY80" fmla="*/ 882938 h 2048798"/>
                <a:gd name="connsiteX81" fmla="*/ 571500 w 4232910"/>
                <a:gd name="connsiteY81" fmla="*/ 844838 h 2048798"/>
                <a:gd name="connsiteX82" fmla="*/ 586740 w 4232910"/>
                <a:gd name="connsiteY82" fmla="*/ 783878 h 2048798"/>
                <a:gd name="connsiteX83" fmla="*/ 518160 w 4232910"/>
                <a:gd name="connsiteY83" fmla="*/ 677198 h 2048798"/>
                <a:gd name="connsiteX84" fmla="*/ 304800 w 4232910"/>
                <a:gd name="connsiteY84" fmla="*/ 517178 h 2048798"/>
                <a:gd name="connsiteX85" fmla="*/ 198120 w 4232910"/>
                <a:gd name="connsiteY85" fmla="*/ 288578 h 2048798"/>
                <a:gd name="connsiteX86" fmla="*/ 281940 w 4232910"/>
                <a:gd name="connsiteY86" fmla="*/ 227618 h 2048798"/>
                <a:gd name="connsiteX87" fmla="*/ 396240 w 4232910"/>
                <a:gd name="connsiteY87" fmla="*/ 227618 h 2048798"/>
                <a:gd name="connsiteX88" fmla="*/ 381000 w 4232910"/>
                <a:gd name="connsiteY88" fmla="*/ 387638 h 2048798"/>
                <a:gd name="connsiteX89" fmla="*/ 434340 w 4232910"/>
                <a:gd name="connsiteY89" fmla="*/ 440978 h 2048798"/>
                <a:gd name="connsiteX90" fmla="*/ 670560 w 4232910"/>
                <a:gd name="connsiteY90" fmla="*/ 562898 h 2048798"/>
                <a:gd name="connsiteX91" fmla="*/ 899160 w 4232910"/>
                <a:gd name="connsiteY91" fmla="*/ 570518 h 2048798"/>
                <a:gd name="connsiteX92" fmla="*/ 937260 w 4232910"/>
                <a:gd name="connsiteY92" fmla="*/ 448598 h 2048798"/>
                <a:gd name="connsiteX93" fmla="*/ 1082040 w 4232910"/>
                <a:gd name="connsiteY93" fmla="*/ 372398 h 2048798"/>
                <a:gd name="connsiteX94" fmla="*/ 1409700 w 4232910"/>
                <a:gd name="connsiteY94" fmla="*/ 280958 h 2048798"/>
                <a:gd name="connsiteX95" fmla="*/ 1623060 w 4232910"/>
                <a:gd name="connsiteY95" fmla="*/ 395258 h 2048798"/>
                <a:gd name="connsiteX96" fmla="*/ 1844040 w 4232910"/>
                <a:gd name="connsiteY96" fmla="*/ 410498 h 2048798"/>
                <a:gd name="connsiteX97" fmla="*/ 2186940 w 4232910"/>
                <a:gd name="connsiteY97" fmla="*/ 410498 h 2048798"/>
                <a:gd name="connsiteX98" fmla="*/ 2651760 w 4232910"/>
                <a:gd name="connsiteY98" fmla="*/ 334298 h 2048798"/>
                <a:gd name="connsiteX99" fmla="*/ 2689860 w 4232910"/>
                <a:gd name="connsiteY99" fmla="*/ 280958 h 2048798"/>
                <a:gd name="connsiteX100" fmla="*/ 2781300 w 4232910"/>
                <a:gd name="connsiteY100" fmla="*/ 341918 h 2048798"/>
                <a:gd name="connsiteX101" fmla="*/ 3139440 w 4232910"/>
                <a:gd name="connsiteY101" fmla="*/ 296198 h 2048798"/>
                <a:gd name="connsiteX102" fmla="*/ 3200400 w 4232910"/>
                <a:gd name="connsiteY102" fmla="*/ 219998 h 2048798"/>
                <a:gd name="connsiteX103" fmla="*/ 3284220 w 4232910"/>
                <a:gd name="connsiteY103" fmla="*/ 265718 h 2048798"/>
                <a:gd name="connsiteX104" fmla="*/ 3497580 w 4232910"/>
                <a:gd name="connsiteY104" fmla="*/ 204758 h 2048798"/>
                <a:gd name="connsiteX105" fmla="*/ 3566160 w 4232910"/>
                <a:gd name="connsiteY105" fmla="*/ 75218 h 2048798"/>
                <a:gd name="connsiteX106" fmla="*/ 3672840 w 4232910"/>
                <a:gd name="connsiteY106" fmla="*/ 67598 h 2048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</a:cxnLst>
              <a:rect l="l" t="t" r="r" b="b"/>
              <a:pathLst>
                <a:path w="4232910" h="2048798">
                  <a:moveTo>
                    <a:pt x="3808038" y="0"/>
                  </a:moveTo>
                  <a:lnTo>
                    <a:pt x="3902710" y="82838"/>
                  </a:lnTo>
                  <a:lnTo>
                    <a:pt x="3890010" y="159038"/>
                  </a:lnTo>
                  <a:lnTo>
                    <a:pt x="3953510" y="178088"/>
                  </a:lnTo>
                  <a:lnTo>
                    <a:pt x="3959860" y="292388"/>
                  </a:lnTo>
                  <a:lnTo>
                    <a:pt x="3896360" y="355888"/>
                  </a:lnTo>
                  <a:lnTo>
                    <a:pt x="3966210" y="393988"/>
                  </a:lnTo>
                  <a:lnTo>
                    <a:pt x="4010660" y="635288"/>
                  </a:lnTo>
                  <a:lnTo>
                    <a:pt x="4118610" y="698788"/>
                  </a:lnTo>
                  <a:lnTo>
                    <a:pt x="4112260" y="882938"/>
                  </a:lnTo>
                  <a:lnTo>
                    <a:pt x="4220210" y="946438"/>
                  </a:lnTo>
                  <a:lnTo>
                    <a:pt x="4182110" y="1092488"/>
                  </a:lnTo>
                  <a:lnTo>
                    <a:pt x="4232910" y="1124238"/>
                  </a:lnTo>
                  <a:lnTo>
                    <a:pt x="4220210" y="1251238"/>
                  </a:lnTo>
                  <a:lnTo>
                    <a:pt x="4086860" y="1371888"/>
                  </a:lnTo>
                  <a:lnTo>
                    <a:pt x="3997960" y="1422688"/>
                  </a:lnTo>
                  <a:lnTo>
                    <a:pt x="3902936" y="1397348"/>
                  </a:lnTo>
                  <a:lnTo>
                    <a:pt x="3855720" y="1355378"/>
                  </a:lnTo>
                  <a:lnTo>
                    <a:pt x="3779520" y="1408718"/>
                  </a:lnTo>
                  <a:lnTo>
                    <a:pt x="3649980" y="1454438"/>
                  </a:lnTo>
                  <a:lnTo>
                    <a:pt x="3619500" y="1530638"/>
                  </a:lnTo>
                  <a:lnTo>
                    <a:pt x="3482340" y="1553498"/>
                  </a:lnTo>
                  <a:lnTo>
                    <a:pt x="3444240" y="1507778"/>
                  </a:lnTo>
                  <a:lnTo>
                    <a:pt x="3375660" y="1553498"/>
                  </a:lnTo>
                  <a:lnTo>
                    <a:pt x="3253740" y="1576358"/>
                  </a:lnTo>
                  <a:lnTo>
                    <a:pt x="3177540" y="1652558"/>
                  </a:lnTo>
                  <a:lnTo>
                    <a:pt x="3124200" y="1515398"/>
                  </a:lnTo>
                  <a:lnTo>
                    <a:pt x="3162300" y="1408718"/>
                  </a:lnTo>
                  <a:lnTo>
                    <a:pt x="3078480" y="1393478"/>
                  </a:lnTo>
                  <a:lnTo>
                    <a:pt x="3086100" y="1309658"/>
                  </a:lnTo>
                  <a:lnTo>
                    <a:pt x="3086100" y="1248698"/>
                  </a:lnTo>
                  <a:lnTo>
                    <a:pt x="3040380" y="1225838"/>
                  </a:lnTo>
                  <a:lnTo>
                    <a:pt x="2933700" y="1142018"/>
                  </a:lnTo>
                  <a:lnTo>
                    <a:pt x="2842260" y="1157258"/>
                  </a:lnTo>
                  <a:lnTo>
                    <a:pt x="2758440" y="1157258"/>
                  </a:lnTo>
                  <a:lnTo>
                    <a:pt x="2651760" y="1119158"/>
                  </a:lnTo>
                  <a:lnTo>
                    <a:pt x="2697480" y="1020098"/>
                  </a:lnTo>
                  <a:lnTo>
                    <a:pt x="2667000" y="974378"/>
                  </a:lnTo>
                  <a:lnTo>
                    <a:pt x="2590800" y="981998"/>
                  </a:lnTo>
                  <a:lnTo>
                    <a:pt x="2446020" y="1058198"/>
                  </a:lnTo>
                  <a:lnTo>
                    <a:pt x="2438400" y="1134398"/>
                  </a:lnTo>
                  <a:lnTo>
                    <a:pt x="2354580" y="1134398"/>
                  </a:lnTo>
                  <a:lnTo>
                    <a:pt x="2346960" y="1187738"/>
                  </a:lnTo>
                  <a:lnTo>
                    <a:pt x="2240280" y="1202978"/>
                  </a:lnTo>
                  <a:lnTo>
                    <a:pt x="2240280" y="1263938"/>
                  </a:lnTo>
                  <a:lnTo>
                    <a:pt x="2194560" y="1340138"/>
                  </a:lnTo>
                  <a:lnTo>
                    <a:pt x="2118360" y="1347758"/>
                  </a:lnTo>
                  <a:lnTo>
                    <a:pt x="2034540" y="1172498"/>
                  </a:lnTo>
                  <a:lnTo>
                    <a:pt x="1783080" y="1073438"/>
                  </a:lnTo>
                  <a:lnTo>
                    <a:pt x="1684020" y="1081058"/>
                  </a:lnTo>
                  <a:lnTo>
                    <a:pt x="1470660" y="1012478"/>
                  </a:lnTo>
                  <a:lnTo>
                    <a:pt x="1417320" y="1020098"/>
                  </a:lnTo>
                  <a:lnTo>
                    <a:pt x="1356360" y="1142018"/>
                  </a:lnTo>
                  <a:lnTo>
                    <a:pt x="1325880" y="1286798"/>
                  </a:lnTo>
                  <a:lnTo>
                    <a:pt x="1303020" y="1370618"/>
                  </a:lnTo>
                  <a:lnTo>
                    <a:pt x="1188720" y="1393478"/>
                  </a:lnTo>
                  <a:lnTo>
                    <a:pt x="1158240" y="1454438"/>
                  </a:lnTo>
                  <a:lnTo>
                    <a:pt x="1219200" y="1576358"/>
                  </a:lnTo>
                  <a:lnTo>
                    <a:pt x="960120" y="1644938"/>
                  </a:lnTo>
                  <a:lnTo>
                    <a:pt x="822960" y="1599218"/>
                  </a:lnTo>
                  <a:lnTo>
                    <a:pt x="845820" y="1835438"/>
                  </a:lnTo>
                  <a:lnTo>
                    <a:pt x="754380" y="1904018"/>
                  </a:lnTo>
                  <a:lnTo>
                    <a:pt x="624840" y="1896398"/>
                  </a:lnTo>
                  <a:lnTo>
                    <a:pt x="571500" y="1934498"/>
                  </a:lnTo>
                  <a:lnTo>
                    <a:pt x="525780" y="1904018"/>
                  </a:lnTo>
                  <a:lnTo>
                    <a:pt x="480060" y="1919258"/>
                  </a:lnTo>
                  <a:lnTo>
                    <a:pt x="495300" y="2003078"/>
                  </a:lnTo>
                  <a:lnTo>
                    <a:pt x="419100" y="2048798"/>
                  </a:lnTo>
                  <a:lnTo>
                    <a:pt x="342900" y="2010698"/>
                  </a:lnTo>
                  <a:lnTo>
                    <a:pt x="281940" y="2033558"/>
                  </a:lnTo>
                  <a:lnTo>
                    <a:pt x="266700" y="2010698"/>
                  </a:lnTo>
                  <a:lnTo>
                    <a:pt x="0" y="2003078"/>
                  </a:lnTo>
                  <a:lnTo>
                    <a:pt x="53340" y="1743998"/>
                  </a:lnTo>
                  <a:lnTo>
                    <a:pt x="175260" y="1652558"/>
                  </a:lnTo>
                  <a:lnTo>
                    <a:pt x="137160" y="1507778"/>
                  </a:lnTo>
                  <a:lnTo>
                    <a:pt x="83820" y="1500158"/>
                  </a:lnTo>
                  <a:lnTo>
                    <a:pt x="121920" y="1439198"/>
                  </a:lnTo>
                  <a:lnTo>
                    <a:pt x="297180" y="1362998"/>
                  </a:lnTo>
                  <a:lnTo>
                    <a:pt x="525780" y="1279178"/>
                  </a:lnTo>
                  <a:lnTo>
                    <a:pt x="525780" y="959138"/>
                  </a:lnTo>
                  <a:lnTo>
                    <a:pt x="586740" y="882938"/>
                  </a:lnTo>
                  <a:lnTo>
                    <a:pt x="571500" y="844838"/>
                  </a:lnTo>
                  <a:lnTo>
                    <a:pt x="586740" y="783878"/>
                  </a:lnTo>
                  <a:lnTo>
                    <a:pt x="518160" y="677198"/>
                  </a:lnTo>
                  <a:lnTo>
                    <a:pt x="304800" y="517178"/>
                  </a:lnTo>
                  <a:lnTo>
                    <a:pt x="198120" y="288578"/>
                  </a:lnTo>
                  <a:lnTo>
                    <a:pt x="281940" y="227618"/>
                  </a:lnTo>
                  <a:lnTo>
                    <a:pt x="396240" y="227618"/>
                  </a:lnTo>
                  <a:lnTo>
                    <a:pt x="381000" y="387638"/>
                  </a:lnTo>
                  <a:lnTo>
                    <a:pt x="434340" y="440978"/>
                  </a:lnTo>
                  <a:lnTo>
                    <a:pt x="670560" y="562898"/>
                  </a:lnTo>
                  <a:lnTo>
                    <a:pt x="899160" y="570518"/>
                  </a:lnTo>
                  <a:lnTo>
                    <a:pt x="937260" y="448598"/>
                  </a:lnTo>
                  <a:lnTo>
                    <a:pt x="1082040" y="372398"/>
                  </a:lnTo>
                  <a:lnTo>
                    <a:pt x="1409700" y="280958"/>
                  </a:lnTo>
                  <a:lnTo>
                    <a:pt x="1623060" y="395258"/>
                  </a:lnTo>
                  <a:lnTo>
                    <a:pt x="1844040" y="410498"/>
                  </a:lnTo>
                  <a:lnTo>
                    <a:pt x="2186940" y="410498"/>
                  </a:lnTo>
                  <a:lnTo>
                    <a:pt x="2651760" y="334298"/>
                  </a:lnTo>
                  <a:lnTo>
                    <a:pt x="2689860" y="280958"/>
                  </a:lnTo>
                  <a:lnTo>
                    <a:pt x="2781300" y="341918"/>
                  </a:lnTo>
                  <a:lnTo>
                    <a:pt x="3139440" y="296198"/>
                  </a:lnTo>
                  <a:lnTo>
                    <a:pt x="3200400" y="219998"/>
                  </a:lnTo>
                  <a:lnTo>
                    <a:pt x="3284220" y="265718"/>
                  </a:lnTo>
                  <a:lnTo>
                    <a:pt x="3497580" y="204758"/>
                  </a:lnTo>
                  <a:lnTo>
                    <a:pt x="3566160" y="75218"/>
                  </a:lnTo>
                  <a:lnTo>
                    <a:pt x="3672840" y="67598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976" name="フリーフォーム: 図形 975">
              <a:extLst>
                <a:ext uri="{FF2B5EF4-FFF2-40B4-BE49-F238E27FC236}">
                  <a16:creationId xmlns:a16="http://schemas.microsoft.com/office/drawing/2014/main" id="{BAED85F5-CBC4-3B77-12A3-E37F2BF83378}"/>
                </a:ext>
              </a:extLst>
            </p:cNvPr>
            <p:cNvSpPr/>
            <p:nvPr/>
          </p:nvSpPr>
          <p:spPr>
            <a:xfrm>
              <a:off x="784689" y="4757799"/>
              <a:ext cx="583392" cy="431292"/>
            </a:xfrm>
            <a:custGeom>
              <a:avLst/>
              <a:gdLst>
                <a:gd name="connsiteX0" fmla="*/ 2506980 w 4267200"/>
                <a:gd name="connsiteY0" fmla="*/ 0 h 3154680"/>
                <a:gd name="connsiteX1" fmla="*/ 2560320 w 4267200"/>
                <a:gd name="connsiteY1" fmla="*/ 220980 h 3154680"/>
                <a:gd name="connsiteX2" fmla="*/ 2621280 w 4267200"/>
                <a:gd name="connsiteY2" fmla="*/ 259080 h 3154680"/>
                <a:gd name="connsiteX3" fmla="*/ 2644140 w 4267200"/>
                <a:gd name="connsiteY3" fmla="*/ 396240 h 3154680"/>
                <a:gd name="connsiteX4" fmla="*/ 2575560 w 4267200"/>
                <a:gd name="connsiteY4" fmla="*/ 426720 h 3154680"/>
                <a:gd name="connsiteX5" fmla="*/ 2583180 w 4267200"/>
                <a:gd name="connsiteY5" fmla="*/ 502920 h 3154680"/>
                <a:gd name="connsiteX6" fmla="*/ 2491740 w 4267200"/>
                <a:gd name="connsiteY6" fmla="*/ 617220 h 3154680"/>
                <a:gd name="connsiteX7" fmla="*/ 2522220 w 4267200"/>
                <a:gd name="connsiteY7" fmla="*/ 708660 h 3154680"/>
                <a:gd name="connsiteX8" fmla="*/ 2560320 w 4267200"/>
                <a:gd name="connsiteY8" fmla="*/ 861060 h 3154680"/>
                <a:gd name="connsiteX9" fmla="*/ 2621280 w 4267200"/>
                <a:gd name="connsiteY9" fmla="*/ 929640 h 3154680"/>
                <a:gd name="connsiteX10" fmla="*/ 2682240 w 4267200"/>
                <a:gd name="connsiteY10" fmla="*/ 929640 h 3154680"/>
                <a:gd name="connsiteX11" fmla="*/ 2712720 w 4267200"/>
                <a:gd name="connsiteY11" fmla="*/ 899160 h 3154680"/>
                <a:gd name="connsiteX12" fmla="*/ 2857500 w 4267200"/>
                <a:gd name="connsiteY12" fmla="*/ 899160 h 3154680"/>
                <a:gd name="connsiteX13" fmla="*/ 2857500 w 4267200"/>
                <a:gd name="connsiteY13" fmla="*/ 944880 h 3154680"/>
                <a:gd name="connsiteX14" fmla="*/ 2773680 w 4267200"/>
                <a:gd name="connsiteY14" fmla="*/ 1120140 h 3154680"/>
                <a:gd name="connsiteX15" fmla="*/ 2766060 w 4267200"/>
                <a:gd name="connsiteY15" fmla="*/ 1158240 h 3154680"/>
                <a:gd name="connsiteX16" fmla="*/ 2796540 w 4267200"/>
                <a:gd name="connsiteY16" fmla="*/ 1211580 h 3154680"/>
                <a:gd name="connsiteX17" fmla="*/ 2811780 w 4267200"/>
                <a:gd name="connsiteY17" fmla="*/ 1280160 h 3154680"/>
                <a:gd name="connsiteX18" fmla="*/ 2918460 w 4267200"/>
                <a:gd name="connsiteY18" fmla="*/ 1379220 h 3154680"/>
                <a:gd name="connsiteX19" fmla="*/ 3139440 w 4267200"/>
                <a:gd name="connsiteY19" fmla="*/ 1379220 h 3154680"/>
                <a:gd name="connsiteX20" fmla="*/ 3131820 w 4267200"/>
                <a:gd name="connsiteY20" fmla="*/ 1303020 h 3154680"/>
                <a:gd name="connsiteX21" fmla="*/ 3238500 w 4267200"/>
                <a:gd name="connsiteY21" fmla="*/ 1280160 h 3154680"/>
                <a:gd name="connsiteX22" fmla="*/ 3360420 w 4267200"/>
                <a:gd name="connsiteY22" fmla="*/ 1348740 h 3154680"/>
                <a:gd name="connsiteX23" fmla="*/ 3467100 w 4267200"/>
                <a:gd name="connsiteY23" fmla="*/ 1181100 h 3154680"/>
                <a:gd name="connsiteX24" fmla="*/ 3520440 w 4267200"/>
                <a:gd name="connsiteY24" fmla="*/ 1143000 h 3154680"/>
                <a:gd name="connsiteX25" fmla="*/ 3543300 w 4267200"/>
                <a:gd name="connsiteY25" fmla="*/ 1112520 h 3154680"/>
                <a:gd name="connsiteX26" fmla="*/ 3451860 w 4267200"/>
                <a:gd name="connsiteY26" fmla="*/ 990600 h 3154680"/>
                <a:gd name="connsiteX27" fmla="*/ 3482340 w 4267200"/>
                <a:gd name="connsiteY27" fmla="*/ 929640 h 3154680"/>
                <a:gd name="connsiteX28" fmla="*/ 3550920 w 4267200"/>
                <a:gd name="connsiteY28" fmla="*/ 845820 h 3154680"/>
                <a:gd name="connsiteX29" fmla="*/ 3581400 w 4267200"/>
                <a:gd name="connsiteY29" fmla="*/ 784860 h 3154680"/>
                <a:gd name="connsiteX30" fmla="*/ 3703320 w 4267200"/>
                <a:gd name="connsiteY30" fmla="*/ 784860 h 3154680"/>
                <a:gd name="connsiteX31" fmla="*/ 3710940 w 4267200"/>
                <a:gd name="connsiteY31" fmla="*/ 899160 h 3154680"/>
                <a:gd name="connsiteX32" fmla="*/ 3710940 w 4267200"/>
                <a:gd name="connsiteY32" fmla="*/ 1005840 h 3154680"/>
                <a:gd name="connsiteX33" fmla="*/ 3710940 w 4267200"/>
                <a:gd name="connsiteY33" fmla="*/ 1120140 h 3154680"/>
                <a:gd name="connsiteX34" fmla="*/ 3710940 w 4267200"/>
                <a:gd name="connsiteY34" fmla="*/ 1181100 h 3154680"/>
                <a:gd name="connsiteX35" fmla="*/ 3794760 w 4267200"/>
                <a:gd name="connsiteY35" fmla="*/ 1234440 h 3154680"/>
                <a:gd name="connsiteX36" fmla="*/ 3802380 w 4267200"/>
                <a:gd name="connsiteY36" fmla="*/ 1287780 h 3154680"/>
                <a:gd name="connsiteX37" fmla="*/ 3878580 w 4267200"/>
                <a:gd name="connsiteY37" fmla="*/ 1295400 h 3154680"/>
                <a:gd name="connsiteX38" fmla="*/ 3855720 w 4267200"/>
                <a:gd name="connsiteY38" fmla="*/ 1356360 h 3154680"/>
                <a:gd name="connsiteX39" fmla="*/ 3909060 w 4267200"/>
                <a:gd name="connsiteY39" fmla="*/ 1493520 h 3154680"/>
                <a:gd name="connsiteX40" fmla="*/ 3909060 w 4267200"/>
                <a:gd name="connsiteY40" fmla="*/ 1554480 h 3154680"/>
                <a:gd name="connsiteX41" fmla="*/ 3931920 w 4267200"/>
                <a:gd name="connsiteY41" fmla="*/ 1623060 h 3154680"/>
                <a:gd name="connsiteX42" fmla="*/ 3939540 w 4267200"/>
                <a:gd name="connsiteY42" fmla="*/ 1653540 h 3154680"/>
                <a:gd name="connsiteX43" fmla="*/ 4000500 w 4267200"/>
                <a:gd name="connsiteY43" fmla="*/ 1668780 h 3154680"/>
                <a:gd name="connsiteX44" fmla="*/ 4091940 w 4267200"/>
                <a:gd name="connsiteY44" fmla="*/ 1668780 h 3154680"/>
                <a:gd name="connsiteX45" fmla="*/ 4091940 w 4267200"/>
                <a:gd name="connsiteY45" fmla="*/ 1729740 h 3154680"/>
                <a:gd name="connsiteX46" fmla="*/ 4229100 w 4267200"/>
                <a:gd name="connsiteY46" fmla="*/ 1744980 h 3154680"/>
                <a:gd name="connsiteX47" fmla="*/ 4198620 w 4267200"/>
                <a:gd name="connsiteY47" fmla="*/ 1821180 h 3154680"/>
                <a:gd name="connsiteX48" fmla="*/ 4236720 w 4267200"/>
                <a:gd name="connsiteY48" fmla="*/ 1889760 h 3154680"/>
                <a:gd name="connsiteX49" fmla="*/ 4267200 w 4267200"/>
                <a:gd name="connsiteY49" fmla="*/ 2004060 h 3154680"/>
                <a:gd name="connsiteX50" fmla="*/ 4114800 w 4267200"/>
                <a:gd name="connsiteY50" fmla="*/ 2065020 h 3154680"/>
                <a:gd name="connsiteX51" fmla="*/ 4145280 w 4267200"/>
                <a:gd name="connsiteY51" fmla="*/ 2362200 h 3154680"/>
                <a:gd name="connsiteX52" fmla="*/ 4122420 w 4267200"/>
                <a:gd name="connsiteY52" fmla="*/ 2529840 h 3154680"/>
                <a:gd name="connsiteX53" fmla="*/ 4061460 w 4267200"/>
                <a:gd name="connsiteY53" fmla="*/ 2636520 h 3154680"/>
                <a:gd name="connsiteX54" fmla="*/ 3886200 w 4267200"/>
                <a:gd name="connsiteY54" fmla="*/ 2689860 h 3154680"/>
                <a:gd name="connsiteX55" fmla="*/ 3916680 w 4267200"/>
                <a:gd name="connsiteY55" fmla="*/ 2979420 h 3154680"/>
                <a:gd name="connsiteX56" fmla="*/ 3939540 w 4267200"/>
                <a:gd name="connsiteY56" fmla="*/ 3048000 h 3154680"/>
                <a:gd name="connsiteX57" fmla="*/ 3939540 w 4267200"/>
                <a:gd name="connsiteY57" fmla="*/ 3124200 h 3154680"/>
                <a:gd name="connsiteX58" fmla="*/ 3893820 w 4267200"/>
                <a:gd name="connsiteY58" fmla="*/ 3154680 h 3154680"/>
                <a:gd name="connsiteX59" fmla="*/ 3825240 w 4267200"/>
                <a:gd name="connsiteY59" fmla="*/ 3116580 h 3154680"/>
                <a:gd name="connsiteX60" fmla="*/ 3832860 w 4267200"/>
                <a:gd name="connsiteY60" fmla="*/ 3002280 h 3154680"/>
                <a:gd name="connsiteX61" fmla="*/ 3672840 w 4267200"/>
                <a:gd name="connsiteY61" fmla="*/ 2872740 h 3154680"/>
                <a:gd name="connsiteX62" fmla="*/ 3604260 w 4267200"/>
                <a:gd name="connsiteY62" fmla="*/ 2903220 h 3154680"/>
                <a:gd name="connsiteX63" fmla="*/ 3451860 w 4267200"/>
                <a:gd name="connsiteY63" fmla="*/ 2811780 h 3154680"/>
                <a:gd name="connsiteX64" fmla="*/ 3406140 w 4267200"/>
                <a:gd name="connsiteY64" fmla="*/ 2811780 h 3154680"/>
                <a:gd name="connsiteX65" fmla="*/ 3375660 w 4267200"/>
                <a:gd name="connsiteY65" fmla="*/ 2727960 h 3154680"/>
                <a:gd name="connsiteX66" fmla="*/ 3322320 w 4267200"/>
                <a:gd name="connsiteY66" fmla="*/ 2750820 h 3154680"/>
                <a:gd name="connsiteX67" fmla="*/ 3147060 w 4267200"/>
                <a:gd name="connsiteY67" fmla="*/ 2590800 h 3154680"/>
                <a:gd name="connsiteX68" fmla="*/ 3063240 w 4267200"/>
                <a:gd name="connsiteY68" fmla="*/ 2522220 h 3154680"/>
                <a:gd name="connsiteX69" fmla="*/ 2979708 w 4267200"/>
                <a:gd name="connsiteY69" fmla="*/ 2477668 h 3154680"/>
                <a:gd name="connsiteX70" fmla="*/ 2916556 w 4267200"/>
                <a:gd name="connsiteY70" fmla="*/ 2549844 h 3154680"/>
                <a:gd name="connsiteX71" fmla="*/ 2830830 w 4267200"/>
                <a:gd name="connsiteY71" fmla="*/ 2530792 h 3154680"/>
                <a:gd name="connsiteX72" fmla="*/ 2914792 w 4267200"/>
                <a:gd name="connsiteY72" fmla="*/ 2417628 h 3154680"/>
                <a:gd name="connsiteX73" fmla="*/ 2811780 w 4267200"/>
                <a:gd name="connsiteY73" fmla="*/ 2286000 h 3154680"/>
                <a:gd name="connsiteX74" fmla="*/ 2773680 w 4267200"/>
                <a:gd name="connsiteY74" fmla="*/ 2308860 h 3154680"/>
                <a:gd name="connsiteX75" fmla="*/ 2705100 w 4267200"/>
                <a:gd name="connsiteY75" fmla="*/ 2278380 h 3154680"/>
                <a:gd name="connsiteX76" fmla="*/ 2590800 w 4267200"/>
                <a:gd name="connsiteY76" fmla="*/ 2316480 h 3154680"/>
                <a:gd name="connsiteX77" fmla="*/ 2423160 w 4267200"/>
                <a:gd name="connsiteY77" fmla="*/ 2377440 h 3154680"/>
                <a:gd name="connsiteX78" fmla="*/ 2324100 w 4267200"/>
                <a:gd name="connsiteY78" fmla="*/ 2369820 h 3154680"/>
                <a:gd name="connsiteX79" fmla="*/ 2133600 w 4267200"/>
                <a:gd name="connsiteY79" fmla="*/ 2499360 h 3154680"/>
                <a:gd name="connsiteX80" fmla="*/ 1996440 w 4267200"/>
                <a:gd name="connsiteY80" fmla="*/ 2468880 h 3154680"/>
                <a:gd name="connsiteX81" fmla="*/ 1866900 w 4267200"/>
                <a:gd name="connsiteY81" fmla="*/ 2400300 h 3154680"/>
                <a:gd name="connsiteX82" fmla="*/ 1866900 w 4267200"/>
                <a:gd name="connsiteY82" fmla="*/ 2476500 h 3154680"/>
                <a:gd name="connsiteX83" fmla="*/ 1844040 w 4267200"/>
                <a:gd name="connsiteY83" fmla="*/ 2514600 h 3154680"/>
                <a:gd name="connsiteX84" fmla="*/ 1744980 w 4267200"/>
                <a:gd name="connsiteY84" fmla="*/ 2575560 h 3154680"/>
                <a:gd name="connsiteX85" fmla="*/ 1714500 w 4267200"/>
                <a:gd name="connsiteY85" fmla="*/ 2491740 h 3154680"/>
                <a:gd name="connsiteX86" fmla="*/ 1676400 w 4267200"/>
                <a:gd name="connsiteY86" fmla="*/ 2400300 h 3154680"/>
                <a:gd name="connsiteX87" fmla="*/ 1638300 w 4267200"/>
                <a:gd name="connsiteY87" fmla="*/ 2400300 h 3154680"/>
                <a:gd name="connsiteX88" fmla="*/ 1577340 w 4267200"/>
                <a:gd name="connsiteY88" fmla="*/ 2522220 h 3154680"/>
                <a:gd name="connsiteX89" fmla="*/ 1508760 w 4267200"/>
                <a:gd name="connsiteY89" fmla="*/ 2606040 h 3154680"/>
                <a:gd name="connsiteX90" fmla="*/ 1493520 w 4267200"/>
                <a:gd name="connsiteY90" fmla="*/ 2644140 h 3154680"/>
                <a:gd name="connsiteX91" fmla="*/ 1249680 w 4267200"/>
                <a:gd name="connsiteY91" fmla="*/ 2781300 h 3154680"/>
                <a:gd name="connsiteX92" fmla="*/ 1097280 w 4267200"/>
                <a:gd name="connsiteY92" fmla="*/ 2712720 h 3154680"/>
                <a:gd name="connsiteX93" fmla="*/ 1005840 w 4267200"/>
                <a:gd name="connsiteY93" fmla="*/ 2758440 h 3154680"/>
                <a:gd name="connsiteX94" fmla="*/ 944880 w 4267200"/>
                <a:gd name="connsiteY94" fmla="*/ 2682240 h 3154680"/>
                <a:gd name="connsiteX95" fmla="*/ 967740 w 4267200"/>
                <a:gd name="connsiteY95" fmla="*/ 2613660 h 3154680"/>
                <a:gd name="connsiteX96" fmla="*/ 906780 w 4267200"/>
                <a:gd name="connsiteY96" fmla="*/ 2537460 h 3154680"/>
                <a:gd name="connsiteX97" fmla="*/ 822960 w 4267200"/>
                <a:gd name="connsiteY97" fmla="*/ 2499360 h 3154680"/>
                <a:gd name="connsiteX98" fmla="*/ 746760 w 4267200"/>
                <a:gd name="connsiteY98" fmla="*/ 2407920 h 3154680"/>
                <a:gd name="connsiteX99" fmla="*/ 601980 w 4267200"/>
                <a:gd name="connsiteY99" fmla="*/ 2385060 h 3154680"/>
                <a:gd name="connsiteX100" fmla="*/ 525780 w 4267200"/>
                <a:gd name="connsiteY100" fmla="*/ 2324100 h 3154680"/>
                <a:gd name="connsiteX101" fmla="*/ 457200 w 4267200"/>
                <a:gd name="connsiteY101" fmla="*/ 2522220 h 3154680"/>
                <a:gd name="connsiteX102" fmla="*/ 403860 w 4267200"/>
                <a:gd name="connsiteY102" fmla="*/ 2598420 h 3154680"/>
                <a:gd name="connsiteX103" fmla="*/ 167640 w 4267200"/>
                <a:gd name="connsiteY103" fmla="*/ 2720340 h 3154680"/>
                <a:gd name="connsiteX104" fmla="*/ 144780 w 4267200"/>
                <a:gd name="connsiteY104" fmla="*/ 2613660 h 3154680"/>
                <a:gd name="connsiteX105" fmla="*/ 160020 w 4267200"/>
                <a:gd name="connsiteY105" fmla="*/ 2293620 h 3154680"/>
                <a:gd name="connsiteX106" fmla="*/ 53340 w 4267200"/>
                <a:gd name="connsiteY106" fmla="*/ 2209800 h 3154680"/>
                <a:gd name="connsiteX107" fmla="*/ 0 w 4267200"/>
                <a:gd name="connsiteY107" fmla="*/ 2080260 h 3154680"/>
                <a:gd name="connsiteX108" fmla="*/ 22860 w 4267200"/>
                <a:gd name="connsiteY108" fmla="*/ 2019300 h 3154680"/>
                <a:gd name="connsiteX109" fmla="*/ 91440 w 4267200"/>
                <a:gd name="connsiteY109" fmla="*/ 2004060 h 3154680"/>
                <a:gd name="connsiteX110" fmla="*/ 175260 w 4267200"/>
                <a:gd name="connsiteY110" fmla="*/ 1920240 h 3154680"/>
                <a:gd name="connsiteX111" fmla="*/ 220980 w 4267200"/>
                <a:gd name="connsiteY111" fmla="*/ 1859280 h 3154680"/>
                <a:gd name="connsiteX112" fmla="*/ 175260 w 4267200"/>
                <a:gd name="connsiteY112" fmla="*/ 1706880 h 3154680"/>
                <a:gd name="connsiteX113" fmla="*/ 182880 w 4267200"/>
                <a:gd name="connsiteY113" fmla="*/ 1645920 h 3154680"/>
                <a:gd name="connsiteX114" fmla="*/ 0 w 4267200"/>
                <a:gd name="connsiteY114" fmla="*/ 1470660 h 3154680"/>
                <a:gd name="connsiteX115" fmla="*/ 45720 w 4267200"/>
                <a:gd name="connsiteY115" fmla="*/ 1386840 h 3154680"/>
                <a:gd name="connsiteX116" fmla="*/ 137160 w 4267200"/>
                <a:gd name="connsiteY116" fmla="*/ 1181100 h 3154680"/>
                <a:gd name="connsiteX117" fmla="*/ 190500 w 4267200"/>
                <a:gd name="connsiteY117" fmla="*/ 1242060 h 3154680"/>
                <a:gd name="connsiteX118" fmla="*/ 335280 w 4267200"/>
                <a:gd name="connsiteY118" fmla="*/ 1150620 h 3154680"/>
                <a:gd name="connsiteX119" fmla="*/ 502920 w 4267200"/>
                <a:gd name="connsiteY119" fmla="*/ 1143000 h 3154680"/>
                <a:gd name="connsiteX120" fmla="*/ 487680 w 4267200"/>
                <a:gd name="connsiteY120" fmla="*/ 1066800 h 3154680"/>
                <a:gd name="connsiteX121" fmla="*/ 320040 w 4267200"/>
                <a:gd name="connsiteY121" fmla="*/ 1043940 h 3154680"/>
                <a:gd name="connsiteX122" fmla="*/ 289560 w 4267200"/>
                <a:gd name="connsiteY122" fmla="*/ 1005840 h 3154680"/>
                <a:gd name="connsiteX123" fmla="*/ 289560 w 4267200"/>
                <a:gd name="connsiteY123" fmla="*/ 944880 h 3154680"/>
                <a:gd name="connsiteX124" fmla="*/ 373380 w 4267200"/>
                <a:gd name="connsiteY124" fmla="*/ 906780 h 3154680"/>
                <a:gd name="connsiteX125" fmla="*/ 434340 w 4267200"/>
                <a:gd name="connsiteY125" fmla="*/ 906780 h 3154680"/>
                <a:gd name="connsiteX126" fmla="*/ 472440 w 4267200"/>
                <a:gd name="connsiteY126" fmla="*/ 990600 h 3154680"/>
                <a:gd name="connsiteX127" fmla="*/ 739140 w 4267200"/>
                <a:gd name="connsiteY127" fmla="*/ 944880 h 3154680"/>
                <a:gd name="connsiteX128" fmla="*/ 754380 w 4267200"/>
                <a:gd name="connsiteY128" fmla="*/ 998220 h 3154680"/>
                <a:gd name="connsiteX129" fmla="*/ 822960 w 4267200"/>
                <a:gd name="connsiteY129" fmla="*/ 990600 h 3154680"/>
                <a:gd name="connsiteX130" fmla="*/ 861060 w 4267200"/>
                <a:gd name="connsiteY130" fmla="*/ 1120140 h 3154680"/>
                <a:gd name="connsiteX131" fmla="*/ 982980 w 4267200"/>
                <a:gd name="connsiteY131" fmla="*/ 1112520 h 3154680"/>
                <a:gd name="connsiteX132" fmla="*/ 1005840 w 4267200"/>
                <a:gd name="connsiteY132" fmla="*/ 1066800 h 3154680"/>
                <a:gd name="connsiteX133" fmla="*/ 967740 w 4267200"/>
                <a:gd name="connsiteY133" fmla="*/ 1036320 h 3154680"/>
                <a:gd name="connsiteX134" fmla="*/ 960120 w 4267200"/>
                <a:gd name="connsiteY134" fmla="*/ 967740 h 3154680"/>
                <a:gd name="connsiteX135" fmla="*/ 1059180 w 4267200"/>
                <a:gd name="connsiteY135" fmla="*/ 967740 h 3154680"/>
                <a:gd name="connsiteX136" fmla="*/ 1165860 w 4267200"/>
                <a:gd name="connsiteY136" fmla="*/ 922020 h 3154680"/>
                <a:gd name="connsiteX137" fmla="*/ 1196340 w 4267200"/>
                <a:gd name="connsiteY137" fmla="*/ 906780 h 3154680"/>
                <a:gd name="connsiteX138" fmla="*/ 1272540 w 4267200"/>
                <a:gd name="connsiteY138" fmla="*/ 967740 h 3154680"/>
                <a:gd name="connsiteX139" fmla="*/ 1257300 w 4267200"/>
                <a:gd name="connsiteY139" fmla="*/ 990600 h 3154680"/>
                <a:gd name="connsiteX140" fmla="*/ 1165860 w 4267200"/>
                <a:gd name="connsiteY140" fmla="*/ 975360 h 3154680"/>
                <a:gd name="connsiteX141" fmla="*/ 1074420 w 4267200"/>
                <a:gd name="connsiteY141" fmla="*/ 990600 h 3154680"/>
                <a:gd name="connsiteX142" fmla="*/ 1066800 w 4267200"/>
                <a:gd name="connsiteY142" fmla="*/ 1059180 h 3154680"/>
                <a:gd name="connsiteX143" fmla="*/ 1082040 w 4267200"/>
                <a:gd name="connsiteY143" fmla="*/ 1120140 h 3154680"/>
                <a:gd name="connsiteX144" fmla="*/ 1135380 w 4267200"/>
                <a:gd name="connsiteY144" fmla="*/ 1074420 h 3154680"/>
                <a:gd name="connsiteX145" fmla="*/ 1219200 w 4267200"/>
                <a:gd name="connsiteY145" fmla="*/ 1082040 h 3154680"/>
                <a:gd name="connsiteX146" fmla="*/ 1341120 w 4267200"/>
                <a:gd name="connsiteY146" fmla="*/ 1112520 h 3154680"/>
                <a:gd name="connsiteX147" fmla="*/ 1417320 w 4267200"/>
                <a:gd name="connsiteY147" fmla="*/ 1036320 h 3154680"/>
                <a:gd name="connsiteX148" fmla="*/ 1417320 w 4267200"/>
                <a:gd name="connsiteY148" fmla="*/ 975360 h 3154680"/>
                <a:gd name="connsiteX149" fmla="*/ 1493520 w 4267200"/>
                <a:gd name="connsiteY149" fmla="*/ 944880 h 3154680"/>
                <a:gd name="connsiteX150" fmla="*/ 1539240 w 4267200"/>
                <a:gd name="connsiteY150" fmla="*/ 990600 h 3154680"/>
                <a:gd name="connsiteX151" fmla="*/ 1630680 w 4267200"/>
                <a:gd name="connsiteY151" fmla="*/ 944880 h 3154680"/>
                <a:gd name="connsiteX152" fmla="*/ 1714500 w 4267200"/>
                <a:gd name="connsiteY152" fmla="*/ 922020 h 3154680"/>
                <a:gd name="connsiteX153" fmla="*/ 1729740 w 4267200"/>
                <a:gd name="connsiteY153" fmla="*/ 838200 h 3154680"/>
                <a:gd name="connsiteX154" fmla="*/ 1767840 w 4267200"/>
                <a:gd name="connsiteY154" fmla="*/ 731520 h 3154680"/>
                <a:gd name="connsiteX155" fmla="*/ 1828800 w 4267200"/>
                <a:gd name="connsiteY155" fmla="*/ 701040 h 3154680"/>
                <a:gd name="connsiteX156" fmla="*/ 1805940 w 4267200"/>
                <a:gd name="connsiteY156" fmla="*/ 586740 h 3154680"/>
                <a:gd name="connsiteX157" fmla="*/ 1859280 w 4267200"/>
                <a:gd name="connsiteY157" fmla="*/ 533400 h 3154680"/>
                <a:gd name="connsiteX158" fmla="*/ 1981200 w 4267200"/>
                <a:gd name="connsiteY158" fmla="*/ 541020 h 3154680"/>
                <a:gd name="connsiteX159" fmla="*/ 2004060 w 4267200"/>
                <a:gd name="connsiteY159" fmla="*/ 472440 h 3154680"/>
                <a:gd name="connsiteX160" fmla="*/ 2072640 w 4267200"/>
                <a:gd name="connsiteY160" fmla="*/ 449580 h 3154680"/>
                <a:gd name="connsiteX161" fmla="*/ 2095500 w 4267200"/>
                <a:gd name="connsiteY161" fmla="*/ 388620 h 3154680"/>
                <a:gd name="connsiteX162" fmla="*/ 2133600 w 4267200"/>
                <a:gd name="connsiteY162" fmla="*/ 243840 h 3154680"/>
                <a:gd name="connsiteX163" fmla="*/ 2164080 w 4267200"/>
                <a:gd name="connsiteY163" fmla="*/ 213360 h 3154680"/>
                <a:gd name="connsiteX164" fmla="*/ 2247900 w 4267200"/>
                <a:gd name="connsiteY164" fmla="*/ 213360 h 3154680"/>
                <a:gd name="connsiteX165" fmla="*/ 2247900 w 4267200"/>
                <a:gd name="connsiteY165" fmla="*/ 114300 h 3154680"/>
                <a:gd name="connsiteX166" fmla="*/ 2308860 w 4267200"/>
                <a:gd name="connsiteY166" fmla="*/ 45720 h 3154680"/>
                <a:gd name="connsiteX167" fmla="*/ 2369820 w 4267200"/>
                <a:gd name="connsiteY167" fmla="*/ 76200 h 3154680"/>
                <a:gd name="connsiteX168" fmla="*/ 2400300 w 4267200"/>
                <a:gd name="connsiteY168" fmla="*/ 114300 h 3154680"/>
                <a:gd name="connsiteX169" fmla="*/ 2453640 w 4267200"/>
                <a:gd name="connsiteY169" fmla="*/ 99060 h 31546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4267200" h="3154680">
                  <a:moveTo>
                    <a:pt x="2506980" y="0"/>
                  </a:moveTo>
                  <a:lnTo>
                    <a:pt x="2560320" y="220980"/>
                  </a:lnTo>
                  <a:lnTo>
                    <a:pt x="2621280" y="259080"/>
                  </a:lnTo>
                  <a:lnTo>
                    <a:pt x="2644140" y="396240"/>
                  </a:lnTo>
                  <a:lnTo>
                    <a:pt x="2575560" y="426720"/>
                  </a:lnTo>
                  <a:lnTo>
                    <a:pt x="2583180" y="502920"/>
                  </a:lnTo>
                  <a:lnTo>
                    <a:pt x="2491740" y="617220"/>
                  </a:lnTo>
                  <a:lnTo>
                    <a:pt x="2522220" y="708660"/>
                  </a:lnTo>
                  <a:lnTo>
                    <a:pt x="2560320" y="861060"/>
                  </a:lnTo>
                  <a:lnTo>
                    <a:pt x="2621280" y="929640"/>
                  </a:lnTo>
                  <a:lnTo>
                    <a:pt x="2682240" y="929640"/>
                  </a:lnTo>
                  <a:lnTo>
                    <a:pt x="2712720" y="899160"/>
                  </a:lnTo>
                  <a:lnTo>
                    <a:pt x="2857500" y="899160"/>
                  </a:lnTo>
                  <a:lnTo>
                    <a:pt x="2857500" y="944880"/>
                  </a:lnTo>
                  <a:lnTo>
                    <a:pt x="2773680" y="1120140"/>
                  </a:lnTo>
                  <a:lnTo>
                    <a:pt x="2766060" y="1158240"/>
                  </a:lnTo>
                  <a:lnTo>
                    <a:pt x="2796540" y="1211580"/>
                  </a:lnTo>
                  <a:lnTo>
                    <a:pt x="2811780" y="1280160"/>
                  </a:lnTo>
                  <a:lnTo>
                    <a:pt x="2918460" y="1379220"/>
                  </a:lnTo>
                  <a:lnTo>
                    <a:pt x="3139440" y="1379220"/>
                  </a:lnTo>
                  <a:lnTo>
                    <a:pt x="3131820" y="1303020"/>
                  </a:lnTo>
                  <a:lnTo>
                    <a:pt x="3238500" y="1280160"/>
                  </a:lnTo>
                  <a:lnTo>
                    <a:pt x="3360420" y="1348740"/>
                  </a:lnTo>
                  <a:lnTo>
                    <a:pt x="3467100" y="1181100"/>
                  </a:lnTo>
                  <a:lnTo>
                    <a:pt x="3520440" y="1143000"/>
                  </a:lnTo>
                  <a:lnTo>
                    <a:pt x="3543300" y="1112520"/>
                  </a:lnTo>
                  <a:lnTo>
                    <a:pt x="3451860" y="990600"/>
                  </a:lnTo>
                  <a:lnTo>
                    <a:pt x="3482340" y="929640"/>
                  </a:lnTo>
                  <a:lnTo>
                    <a:pt x="3550920" y="845820"/>
                  </a:lnTo>
                  <a:lnTo>
                    <a:pt x="3581400" y="784860"/>
                  </a:lnTo>
                  <a:lnTo>
                    <a:pt x="3703320" y="784860"/>
                  </a:lnTo>
                  <a:lnTo>
                    <a:pt x="3710940" y="899160"/>
                  </a:lnTo>
                  <a:lnTo>
                    <a:pt x="3710940" y="1005840"/>
                  </a:lnTo>
                  <a:lnTo>
                    <a:pt x="3710940" y="1120140"/>
                  </a:lnTo>
                  <a:lnTo>
                    <a:pt x="3710940" y="1181100"/>
                  </a:lnTo>
                  <a:lnTo>
                    <a:pt x="3794760" y="1234440"/>
                  </a:lnTo>
                  <a:lnTo>
                    <a:pt x="3802380" y="1287780"/>
                  </a:lnTo>
                  <a:lnTo>
                    <a:pt x="3878580" y="1295400"/>
                  </a:lnTo>
                  <a:lnTo>
                    <a:pt x="3855720" y="1356360"/>
                  </a:lnTo>
                  <a:lnTo>
                    <a:pt x="3909060" y="1493520"/>
                  </a:lnTo>
                  <a:lnTo>
                    <a:pt x="3909060" y="1554480"/>
                  </a:lnTo>
                  <a:lnTo>
                    <a:pt x="3931920" y="1623060"/>
                  </a:lnTo>
                  <a:lnTo>
                    <a:pt x="3939540" y="1653540"/>
                  </a:lnTo>
                  <a:lnTo>
                    <a:pt x="4000500" y="1668780"/>
                  </a:lnTo>
                  <a:lnTo>
                    <a:pt x="4091940" y="1668780"/>
                  </a:lnTo>
                  <a:lnTo>
                    <a:pt x="4091940" y="1729740"/>
                  </a:lnTo>
                  <a:lnTo>
                    <a:pt x="4229100" y="1744980"/>
                  </a:lnTo>
                  <a:lnTo>
                    <a:pt x="4198620" y="1821180"/>
                  </a:lnTo>
                  <a:lnTo>
                    <a:pt x="4236720" y="1889760"/>
                  </a:lnTo>
                  <a:lnTo>
                    <a:pt x="4267200" y="2004060"/>
                  </a:lnTo>
                  <a:lnTo>
                    <a:pt x="4114800" y="2065020"/>
                  </a:lnTo>
                  <a:lnTo>
                    <a:pt x="4145280" y="2362200"/>
                  </a:lnTo>
                  <a:lnTo>
                    <a:pt x="4122420" y="2529840"/>
                  </a:lnTo>
                  <a:lnTo>
                    <a:pt x="4061460" y="2636520"/>
                  </a:lnTo>
                  <a:lnTo>
                    <a:pt x="3886200" y="2689860"/>
                  </a:lnTo>
                  <a:lnTo>
                    <a:pt x="3916680" y="2979420"/>
                  </a:lnTo>
                  <a:lnTo>
                    <a:pt x="3939540" y="3048000"/>
                  </a:lnTo>
                  <a:lnTo>
                    <a:pt x="3939540" y="3124200"/>
                  </a:lnTo>
                  <a:lnTo>
                    <a:pt x="3893820" y="3154680"/>
                  </a:lnTo>
                  <a:lnTo>
                    <a:pt x="3825240" y="3116580"/>
                  </a:lnTo>
                  <a:lnTo>
                    <a:pt x="3832860" y="3002280"/>
                  </a:lnTo>
                  <a:lnTo>
                    <a:pt x="3672840" y="2872740"/>
                  </a:lnTo>
                  <a:lnTo>
                    <a:pt x="3604260" y="2903220"/>
                  </a:lnTo>
                  <a:lnTo>
                    <a:pt x="3451860" y="2811780"/>
                  </a:lnTo>
                  <a:lnTo>
                    <a:pt x="3406140" y="2811780"/>
                  </a:lnTo>
                  <a:lnTo>
                    <a:pt x="3375660" y="2727960"/>
                  </a:lnTo>
                  <a:lnTo>
                    <a:pt x="3322320" y="2750820"/>
                  </a:lnTo>
                  <a:lnTo>
                    <a:pt x="3147060" y="2590800"/>
                  </a:lnTo>
                  <a:lnTo>
                    <a:pt x="3063240" y="2522220"/>
                  </a:lnTo>
                  <a:lnTo>
                    <a:pt x="2979708" y="2477668"/>
                  </a:lnTo>
                  <a:lnTo>
                    <a:pt x="2916556" y="2549844"/>
                  </a:lnTo>
                  <a:lnTo>
                    <a:pt x="2830830" y="2530792"/>
                  </a:lnTo>
                  <a:lnTo>
                    <a:pt x="2914792" y="2417628"/>
                  </a:lnTo>
                  <a:lnTo>
                    <a:pt x="2811780" y="2286000"/>
                  </a:lnTo>
                  <a:lnTo>
                    <a:pt x="2773680" y="2308860"/>
                  </a:lnTo>
                  <a:lnTo>
                    <a:pt x="2705100" y="2278380"/>
                  </a:lnTo>
                  <a:lnTo>
                    <a:pt x="2590800" y="2316480"/>
                  </a:lnTo>
                  <a:lnTo>
                    <a:pt x="2423160" y="2377440"/>
                  </a:lnTo>
                  <a:lnTo>
                    <a:pt x="2324100" y="2369820"/>
                  </a:lnTo>
                  <a:lnTo>
                    <a:pt x="2133600" y="2499360"/>
                  </a:lnTo>
                  <a:lnTo>
                    <a:pt x="1996440" y="2468880"/>
                  </a:lnTo>
                  <a:lnTo>
                    <a:pt x="1866900" y="2400300"/>
                  </a:lnTo>
                  <a:lnTo>
                    <a:pt x="1866900" y="2476500"/>
                  </a:lnTo>
                  <a:lnTo>
                    <a:pt x="1844040" y="2514600"/>
                  </a:lnTo>
                  <a:lnTo>
                    <a:pt x="1744980" y="2575560"/>
                  </a:lnTo>
                  <a:lnTo>
                    <a:pt x="1714500" y="2491740"/>
                  </a:lnTo>
                  <a:lnTo>
                    <a:pt x="1676400" y="2400300"/>
                  </a:lnTo>
                  <a:lnTo>
                    <a:pt x="1638300" y="2400300"/>
                  </a:lnTo>
                  <a:lnTo>
                    <a:pt x="1577340" y="2522220"/>
                  </a:lnTo>
                  <a:lnTo>
                    <a:pt x="1508760" y="2606040"/>
                  </a:lnTo>
                  <a:lnTo>
                    <a:pt x="1493520" y="2644140"/>
                  </a:lnTo>
                  <a:lnTo>
                    <a:pt x="1249680" y="2781300"/>
                  </a:lnTo>
                  <a:lnTo>
                    <a:pt x="1097280" y="2712720"/>
                  </a:lnTo>
                  <a:lnTo>
                    <a:pt x="1005840" y="2758440"/>
                  </a:lnTo>
                  <a:lnTo>
                    <a:pt x="944880" y="2682240"/>
                  </a:lnTo>
                  <a:lnTo>
                    <a:pt x="967740" y="2613660"/>
                  </a:lnTo>
                  <a:lnTo>
                    <a:pt x="906780" y="2537460"/>
                  </a:lnTo>
                  <a:lnTo>
                    <a:pt x="822960" y="2499360"/>
                  </a:lnTo>
                  <a:lnTo>
                    <a:pt x="746760" y="2407920"/>
                  </a:lnTo>
                  <a:lnTo>
                    <a:pt x="601980" y="2385060"/>
                  </a:lnTo>
                  <a:lnTo>
                    <a:pt x="525780" y="2324100"/>
                  </a:lnTo>
                  <a:lnTo>
                    <a:pt x="457200" y="2522220"/>
                  </a:lnTo>
                  <a:lnTo>
                    <a:pt x="403860" y="2598420"/>
                  </a:lnTo>
                  <a:lnTo>
                    <a:pt x="167640" y="2720340"/>
                  </a:lnTo>
                  <a:lnTo>
                    <a:pt x="144780" y="2613660"/>
                  </a:lnTo>
                  <a:lnTo>
                    <a:pt x="160020" y="2293620"/>
                  </a:lnTo>
                  <a:lnTo>
                    <a:pt x="53340" y="2209800"/>
                  </a:lnTo>
                  <a:lnTo>
                    <a:pt x="0" y="2080260"/>
                  </a:lnTo>
                  <a:lnTo>
                    <a:pt x="22860" y="2019300"/>
                  </a:lnTo>
                  <a:lnTo>
                    <a:pt x="91440" y="2004060"/>
                  </a:lnTo>
                  <a:lnTo>
                    <a:pt x="175260" y="1920240"/>
                  </a:lnTo>
                  <a:lnTo>
                    <a:pt x="220980" y="1859280"/>
                  </a:lnTo>
                  <a:lnTo>
                    <a:pt x="175260" y="1706880"/>
                  </a:lnTo>
                  <a:lnTo>
                    <a:pt x="182880" y="1645920"/>
                  </a:lnTo>
                  <a:lnTo>
                    <a:pt x="0" y="1470660"/>
                  </a:lnTo>
                  <a:lnTo>
                    <a:pt x="45720" y="1386840"/>
                  </a:lnTo>
                  <a:lnTo>
                    <a:pt x="137160" y="1181100"/>
                  </a:lnTo>
                  <a:lnTo>
                    <a:pt x="190500" y="1242060"/>
                  </a:lnTo>
                  <a:lnTo>
                    <a:pt x="335280" y="1150620"/>
                  </a:lnTo>
                  <a:lnTo>
                    <a:pt x="502920" y="1143000"/>
                  </a:lnTo>
                  <a:lnTo>
                    <a:pt x="487680" y="1066800"/>
                  </a:lnTo>
                  <a:lnTo>
                    <a:pt x="320040" y="1043940"/>
                  </a:lnTo>
                  <a:lnTo>
                    <a:pt x="289560" y="1005840"/>
                  </a:lnTo>
                  <a:lnTo>
                    <a:pt x="289560" y="944880"/>
                  </a:lnTo>
                  <a:lnTo>
                    <a:pt x="373380" y="906780"/>
                  </a:lnTo>
                  <a:lnTo>
                    <a:pt x="434340" y="906780"/>
                  </a:lnTo>
                  <a:lnTo>
                    <a:pt x="472440" y="990600"/>
                  </a:lnTo>
                  <a:lnTo>
                    <a:pt x="739140" y="944880"/>
                  </a:lnTo>
                  <a:lnTo>
                    <a:pt x="754380" y="998220"/>
                  </a:lnTo>
                  <a:lnTo>
                    <a:pt x="822960" y="990600"/>
                  </a:lnTo>
                  <a:lnTo>
                    <a:pt x="861060" y="1120140"/>
                  </a:lnTo>
                  <a:lnTo>
                    <a:pt x="982980" y="1112520"/>
                  </a:lnTo>
                  <a:lnTo>
                    <a:pt x="1005840" y="1066800"/>
                  </a:lnTo>
                  <a:lnTo>
                    <a:pt x="967740" y="1036320"/>
                  </a:lnTo>
                  <a:lnTo>
                    <a:pt x="960120" y="967740"/>
                  </a:lnTo>
                  <a:lnTo>
                    <a:pt x="1059180" y="967740"/>
                  </a:lnTo>
                  <a:lnTo>
                    <a:pt x="1165860" y="922020"/>
                  </a:lnTo>
                  <a:lnTo>
                    <a:pt x="1196340" y="906780"/>
                  </a:lnTo>
                  <a:lnTo>
                    <a:pt x="1272540" y="967740"/>
                  </a:lnTo>
                  <a:lnTo>
                    <a:pt x="1257300" y="990600"/>
                  </a:lnTo>
                  <a:lnTo>
                    <a:pt x="1165860" y="975360"/>
                  </a:lnTo>
                  <a:lnTo>
                    <a:pt x="1074420" y="990600"/>
                  </a:lnTo>
                  <a:lnTo>
                    <a:pt x="1066800" y="1059180"/>
                  </a:lnTo>
                  <a:lnTo>
                    <a:pt x="1082040" y="1120140"/>
                  </a:lnTo>
                  <a:lnTo>
                    <a:pt x="1135380" y="1074420"/>
                  </a:lnTo>
                  <a:lnTo>
                    <a:pt x="1219200" y="1082040"/>
                  </a:lnTo>
                  <a:lnTo>
                    <a:pt x="1341120" y="1112520"/>
                  </a:lnTo>
                  <a:lnTo>
                    <a:pt x="1417320" y="1036320"/>
                  </a:lnTo>
                  <a:lnTo>
                    <a:pt x="1417320" y="975360"/>
                  </a:lnTo>
                  <a:lnTo>
                    <a:pt x="1493520" y="944880"/>
                  </a:lnTo>
                  <a:lnTo>
                    <a:pt x="1539240" y="990600"/>
                  </a:lnTo>
                  <a:lnTo>
                    <a:pt x="1630680" y="944880"/>
                  </a:lnTo>
                  <a:lnTo>
                    <a:pt x="1714500" y="922020"/>
                  </a:lnTo>
                  <a:lnTo>
                    <a:pt x="1729740" y="838200"/>
                  </a:lnTo>
                  <a:lnTo>
                    <a:pt x="1767840" y="731520"/>
                  </a:lnTo>
                  <a:lnTo>
                    <a:pt x="1828800" y="701040"/>
                  </a:lnTo>
                  <a:lnTo>
                    <a:pt x="1805940" y="586740"/>
                  </a:lnTo>
                  <a:lnTo>
                    <a:pt x="1859280" y="533400"/>
                  </a:lnTo>
                  <a:lnTo>
                    <a:pt x="1981200" y="541020"/>
                  </a:lnTo>
                  <a:lnTo>
                    <a:pt x="2004060" y="472440"/>
                  </a:lnTo>
                  <a:lnTo>
                    <a:pt x="2072640" y="449580"/>
                  </a:lnTo>
                  <a:lnTo>
                    <a:pt x="2095500" y="388620"/>
                  </a:lnTo>
                  <a:lnTo>
                    <a:pt x="2133600" y="243840"/>
                  </a:lnTo>
                  <a:lnTo>
                    <a:pt x="2164080" y="213360"/>
                  </a:lnTo>
                  <a:lnTo>
                    <a:pt x="2247900" y="213360"/>
                  </a:lnTo>
                  <a:lnTo>
                    <a:pt x="2247900" y="114300"/>
                  </a:lnTo>
                  <a:lnTo>
                    <a:pt x="2308860" y="45720"/>
                  </a:lnTo>
                  <a:lnTo>
                    <a:pt x="2369820" y="76200"/>
                  </a:lnTo>
                  <a:lnTo>
                    <a:pt x="2400300" y="114300"/>
                  </a:lnTo>
                  <a:lnTo>
                    <a:pt x="2453640" y="99060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977" name="フリーフォーム: 図形 976">
              <a:extLst>
                <a:ext uri="{FF2B5EF4-FFF2-40B4-BE49-F238E27FC236}">
                  <a16:creationId xmlns:a16="http://schemas.microsoft.com/office/drawing/2014/main" id="{5C281737-30F6-2885-C1BE-CCC794ED7167}"/>
                </a:ext>
              </a:extLst>
            </p:cNvPr>
            <p:cNvSpPr/>
            <p:nvPr/>
          </p:nvSpPr>
          <p:spPr>
            <a:xfrm rot="20373411">
              <a:off x="1487147" y="4432021"/>
              <a:ext cx="690954" cy="657096"/>
            </a:xfrm>
            <a:custGeom>
              <a:avLst/>
              <a:gdLst>
                <a:gd name="connsiteX0" fmla="*/ 4368164 w 5053964"/>
                <a:gd name="connsiteY0" fmla="*/ 0 h 4806316"/>
                <a:gd name="connsiteX1" fmla="*/ 4482464 w 5053964"/>
                <a:gd name="connsiteY1" fmla="*/ 85724 h 4806316"/>
                <a:gd name="connsiteX2" fmla="*/ 4806316 w 5053964"/>
                <a:gd name="connsiteY2" fmla="*/ 47624 h 4806316"/>
                <a:gd name="connsiteX3" fmla="*/ 5053964 w 5053964"/>
                <a:gd name="connsiteY3" fmla="*/ 95252 h 4806316"/>
                <a:gd name="connsiteX4" fmla="*/ 4872990 w 5053964"/>
                <a:gd name="connsiteY4" fmla="*/ 161924 h 4806316"/>
                <a:gd name="connsiteX5" fmla="*/ 4845108 w 5053964"/>
                <a:gd name="connsiteY5" fmla="*/ 186092 h 4806316"/>
                <a:gd name="connsiteX6" fmla="*/ 4846320 w 5053964"/>
                <a:gd name="connsiteY6" fmla="*/ 173356 h 4806316"/>
                <a:gd name="connsiteX7" fmla="*/ 4732020 w 5053964"/>
                <a:gd name="connsiteY7" fmla="*/ 173356 h 4806316"/>
                <a:gd name="connsiteX8" fmla="*/ 4648200 w 5053964"/>
                <a:gd name="connsiteY8" fmla="*/ 234316 h 4806316"/>
                <a:gd name="connsiteX9" fmla="*/ 4754880 w 5053964"/>
                <a:gd name="connsiteY9" fmla="*/ 462916 h 4806316"/>
                <a:gd name="connsiteX10" fmla="*/ 4968240 w 5053964"/>
                <a:gd name="connsiteY10" fmla="*/ 622936 h 4806316"/>
                <a:gd name="connsiteX11" fmla="*/ 5036820 w 5053964"/>
                <a:gd name="connsiteY11" fmla="*/ 729616 h 4806316"/>
                <a:gd name="connsiteX12" fmla="*/ 5021580 w 5053964"/>
                <a:gd name="connsiteY12" fmla="*/ 790576 h 4806316"/>
                <a:gd name="connsiteX13" fmla="*/ 5036820 w 5053964"/>
                <a:gd name="connsiteY13" fmla="*/ 828676 h 4806316"/>
                <a:gd name="connsiteX14" fmla="*/ 4975860 w 5053964"/>
                <a:gd name="connsiteY14" fmla="*/ 904876 h 4806316"/>
                <a:gd name="connsiteX15" fmla="*/ 4975860 w 5053964"/>
                <a:gd name="connsiteY15" fmla="*/ 1224916 h 4806316"/>
                <a:gd name="connsiteX16" fmla="*/ 4747260 w 5053964"/>
                <a:gd name="connsiteY16" fmla="*/ 1308736 h 4806316"/>
                <a:gd name="connsiteX17" fmla="*/ 4572000 w 5053964"/>
                <a:gd name="connsiteY17" fmla="*/ 1384936 h 4806316"/>
                <a:gd name="connsiteX18" fmla="*/ 4533900 w 5053964"/>
                <a:gd name="connsiteY18" fmla="*/ 1445896 h 4806316"/>
                <a:gd name="connsiteX19" fmla="*/ 4587240 w 5053964"/>
                <a:gd name="connsiteY19" fmla="*/ 1453516 h 4806316"/>
                <a:gd name="connsiteX20" fmla="*/ 4625340 w 5053964"/>
                <a:gd name="connsiteY20" fmla="*/ 1598296 h 4806316"/>
                <a:gd name="connsiteX21" fmla="*/ 4503420 w 5053964"/>
                <a:gd name="connsiteY21" fmla="*/ 1689736 h 4806316"/>
                <a:gd name="connsiteX22" fmla="*/ 4456930 w 5053964"/>
                <a:gd name="connsiteY22" fmla="*/ 1915540 h 4806316"/>
                <a:gd name="connsiteX23" fmla="*/ 4368164 w 5053964"/>
                <a:gd name="connsiteY23" fmla="*/ 1885952 h 4806316"/>
                <a:gd name="connsiteX24" fmla="*/ 4206240 w 5053964"/>
                <a:gd name="connsiteY24" fmla="*/ 1981200 h 4806316"/>
                <a:gd name="connsiteX25" fmla="*/ 4044316 w 5053964"/>
                <a:gd name="connsiteY25" fmla="*/ 1866900 h 4806316"/>
                <a:gd name="connsiteX26" fmla="*/ 3930016 w 5053964"/>
                <a:gd name="connsiteY26" fmla="*/ 1933576 h 4806316"/>
                <a:gd name="connsiteX27" fmla="*/ 3787140 w 5053964"/>
                <a:gd name="connsiteY27" fmla="*/ 1914524 h 4806316"/>
                <a:gd name="connsiteX28" fmla="*/ 3729990 w 5053964"/>
                <a:gd name="connsiteY28" fmla="*/ 1838324 h 4806316"/>
                <a:gd name="connsiteX29" fmla="*/ 3653790 w 5053964"/>
                <a:gd name="connsiteY29" fmla="*/ 1866900 h 4806316"/>
                <a:gd name="connsiteX30" fmla="*/ 3520440 w 5053964"/>
                <a:gd name="connsiteY30" fmla="*/ 1981200 h 4806316"/>
                <a:gd name="connsiteX31" fmla="*/ 3501390 w 5053964"/>
                <a:gd name="connsiteY31" fmla="*/ 2076452 h 4806316"/>
                <a:gd name="connsiteX32" fmla="*/ 3368040 w 5053964"/>
                <a:gd name="connsiteY32" fmla="*/ 2247900 h 4806316"/>
                <a:gd name="connsiteX33" fmla="*/ 3310890 w 5053964"/>
                <a:gd name="connsiteY33" fmla="*/ 2343152 h 4806316"/>
                <a:gd name="connsiteX34" fmla="*/ 3206116 w 5053964"/>
                <a:gd name="connsiteY34" fmla="*/ 2409824 h 4806316"/>
                <a:gd name="connsiteX35" fmla="*/ 3082290 w 5053964"/>
                <a:gd name="connsiteY35" fmla="*/ 2409824 h 4806316"/>
                <a:gd name="connsiteX36" fmla="*/ 2929890 w 5053964"/>
                <a:gd name="connsiteY36" fmla="*/ 2619376 h 4806316"/>
                <a:gd name="connsiteX37" fmla="*/ 3177540 w 5053964"/>
                <a:gd name="connsiteY37" fmla="*/ 2705100 h 4806316"/>
                <a:gd name="connsiteX38" fmla="*/ 3187064 w 5053964"/>
                <a:gd name="connsiteY38" fmla="*/ 2809876 h 4806316"/>
                <a:gd name="connsiteX39" fmla="*/ 3072764 w 5053964"/>
                <a:gd name="connsiteY39" fmla="*/ 2809876 h 4806316"/>
                <a:gd name="connsiteX40" fmla="*/ 3025140 w 5053964"/>
                <a:gd name="connsiteY40" fmla="*/ 2886076 h 4806316"/>
                <a:gd name="connsiteX41" fmla="*/ 2872740 w 5053964"/>
                <a:gd name="connsiteY41" fmla="*/ 2838452 h 4806316"/>
                <a:gd name="connsiteX42" fmla="*/ 2644140 w 5053964"/>
                <a:gd name="connsiteY42" fmla="*/ 2981324 h 4806316"/>
                <a:gd name="connsiteX43" fmla="*/ 2406016 w 5053964"/>
                <a:gd name="connsiteY43" fmla="*/ 2971800 h 4806316"/>
                <a:gd name="connsiteX44" fmla="*/ 2291716 w 5053964"/>
                <a:gd name="connsiteY44" fmla="*/ 2924176 h 4806316"/>
                <a:gd name="connsiteX45" fmla="*/ 2272664 w 5053964"/>
                <a:gd name="connsiteY45" fmla="*/ 3000376 h 4806316"/>
                <a:gd name="connsiteX46" fmla="*/ 2186940 w 5053964"/>
                <a:gd name="connsiteY46" fmla="*/ 3076576 h 4806316"/>
                <a:gd name="connsiteX47" fmla="*/ 2120264 w 5053964"/>
                <a:gd name="connsiteY47" fmla="*/ 2981324 h 4806316"/>
                <a:gd name="connsiteX48" fmla="*/ 1977390 w 5053964"/>
                <a:gd name="connsiteY48" fmla="*/ 3019424 h 4806316"/>
                <a:gd name="connsiteX49" fmla="*/ 1920240 w 5053964"/>
                <a:gd name="connsiteY49" fmla="*/ 2990852 h 4806316"/>
                <a:gd name="connsiteX50" fmla="*/ 1872616 w 5053964"/>
                <a:gd name="connsiteY50" fmla="*/ 3076576 h 4806316"/>
                <a:gd name="connsiteX51" fmla="*/ 1786890 w 5053964"/>
                <a:gd name="connsiteY51" fmla="*/ 2952752 h 4806316"/>
                <a:gd name="connsiteX52" fmla="*/ 1710690 w 5053964"/>
                <a:gd name="connsiteY52" fmla="*/ 2952752 h 4806316"/>
                <a:gd name="connsiteX53" fmla="*/ 1710690 w 5053964"/>
                <a:gd name="connsiteY53" fmla="*/ 3067052 h 4806316"/>
                <a:gd name="connsiteX54" fmla="*/ 1663064 w 5053964"/>
                <a:gd name="connsiteY54" fmla="*/ 3171824 h 4806316"/>
                <a:gd name="connsiteX55" fmla="*/ 1463040 w 5053964"/>
                <a:gd name="connsiteY55" fmla="*/ 3276600 h 4806316"/>
                <a:gd name="connsiteX56" fmla="*/ 1405890 w 5053964"/>
                <a:gd name="connsiteY56" fmla="*/ 3352800 h 4806316"/>
                <a:gd name="connsiteX57" fmla="*/ 1472564 w 5053964"/>
                <a:gd name="connsiteY57" fmla="*/ 3390900 h 4806316"/>
                <a:gd name="connsiteX58" fmla="*/ 1348740 w 5053964"/>
                <a:gd name="connsiteY58" fmla="*/ 3648076 h 4806316"/>
                <a:gd name="connsiteX59" fmla="*/ 1405890 w 5053964"/>
                <a:gd name="connsiteY59" fmla="*/ 3724276 h 4806316"/>
                <a:gd name="connsiteX60" fmla="*/ 1348740 w 5053964"/>
                <a:gd name="connsiteY60" fmla="*/ 3867152 h 4806316"/>
                <a:gd name="connsiteX61" fmla="*/ 1205864 w 5053964"/>
                <a:gd name="connsiteY61" fmla="*/ 3990976 h 4806316"/>
                <a:gd name="connsiteX62" fmla="*/ 1158240 w 5053964"/>
                <a:gd name="connsiteY62" fmla="*/ 4000500 h 4806316"/>
                <a:gd name="connsiteX63" fmla="*/ 1101090 w 5053964"/>
                <a:gd name="connsiteY63" fmla="*/ 4086224 h 4806316"/>
                <a:gd name="connsiteX64" fmla="*/ 1167764 w 5053964"/>
                <a:gd name="connsiteY64" fmla="*/ 4114800 h 4806316"/>
                <a:gd name="connsiteX65" fmla="*/ 1197658 w 5053964"/>
                <a:gd name="connsiteY65" fmla="*/ 4211956 h 4806316"/>
                <a:gd name="connsiteX66" fmla="*/ 1089660 w 5053964"/>
                <a:gd name="connsiteY66" fmla="*/ 4211956 h 4806316"/>
                <a:gd name="connsiteX67" fmla="*/ 1059180 w 5053964"/>
                <a:gd name="connsiteY67" fmla="*/ 4272916 h 4806316"/>
                <a:gd name="connsiteX68" fmla="*/ 990600 w 5053964"/>
                <a:gd name="connsiteY68" fmla="*/ 4356736 h 4806316"/>
                <a:gd name="connsiteX69" fmla="*/ 960120 w 5053964"/>
                <a:gd name="connsiteY69" fmla="*/ 4417696 h 4806316"/>
                <a:gd name="connsiteX70" fmla="*/ 1051560 w 5053964"/>
                <a:gd name="connsiteY70" fmla="*/ 4539616 h 4806316"/>
                <a:gd name="connsiteX71" fmla="*/ 1028700 w 5053964"/>
                <a:gd name="connsiteY71" fmla="*/ 4570096 h 4806316"/>
                <a:gd name="connsiteX72" fmla="*/ 975360 w 5053964"/>
                <a:gd name="connsiteY72" fmla="*/ 4608196 h 4806316"/>
                <a:gd name="connsiteX73" fmla="*/ 868680 w 5053964"/>
                <a:gd name="connsiteY73" fmla="*/ 4775836 h 4806316"/>
                <a:gd name="connsiteX74" fmla="*/ 746760 w 5053964"/>
                <a:gd name="connsiteY74" fmla="*/ 4707256 h 4806316"/>
                <a:gd name="connsiteX75" fmla="*/ 640080 w 5053964"/>
                <a:gd name="connsiteY75" fmla="*/ 4730116 h 4806316"/>
                <a:gd name="connsiteX76" fmla="*/ 647700 w 5053964"/>
                <a:gd name="connsiteY76" fmla="*/ 4806316 h 4806316"/>
                <a:gd name="connsiteX77" fmla="*/ 426720 w 5053964"/>
                <a:gd name="connsiteY77" fmla="*/ 4806316 h 4806316"/>
                <a:gd name="connsiteX78" fmla="*/ 320040 w 5053964"/>
                <a:gd name="connsiteY78" fmla="*/ 4707256 h 4806316"/>
                <a:gd name="connsiteX79" fmla="*/ 304800 w 5053964"/>
                <a:gd name="connsiteY79" fmla="*/ 4638676 h 4806316"/>
                <a:gd name="connsiteX80" fmla="*/ 274320 w 5053964"/>
                <a:gd name="connsiteY80" fmla="*/ 4585336 h 4806316"/>
                <a:gd name="connsiteX81" fmla="*/ 281940 w 5053964"/>
                <a:gd name="connsiteY81" fmla="*/ 4547236 h 4806316"/>
                <a:gd name="connsiteX82" fmla="*/ 365760 w 5053964"/>
                <a:gd name="connsiteY82" fmla="*/ 4371976 h 4806316"/>
                <a:gd name="connsiteX83" fmla="*/ 365760 w 5053964"/>
                <a:gd name="connsiteY83" fmla="*/ 4326256 h 4806316"/>
                <a:gd name="connsiteX84" fmla="*/ 220980 w 5053964"/>
                <a:gd name="connsiteY84" fmla="*/ 4326256 h 4806316"/>
                <a:gd name="connsiteX85" fmla="*/ 190500 w 5053964"/>
                <a:gd name="connsiteY85" fmla="*/ 4356736 h 4806316"/>
                <a:gd name="connsiteX86" fmla="*/ 129540 w 5053964"/>
                <a:gd name="connsiteY86" fmla="*/ 4356736 h 4806316"/>
                <a:gd name="connsiteX87" fmla="*/ 68580 w 5053964"/>
                <a:gd name="connsiteY87" fmla="*/ 4288156 h 4806316"/>
                <a:gd name="connsiteX88" fmla="*/ 30480 w 5053964"/>
                <a:gd name="connsiteY88" fmla="*/ 4135756 h 4806316"/>
                <a:gd name="connsiteX89" fmla="*/ 0 w 5053964"/>
                <a:gd name="connsiteY89" fmla="*/ 4044316 h 4806316"/>
                <a:gd name="connsiteX90" fmla="*/ 91440 w 5053964"/>
                <a:gd name="connsiteY90" fmla="*/ 3930016 h 4806316"/>
                <a:gd name="connsiteX91" fmla="*/ 83820 w 5053964"/>
                <a:gd name="connsiteY91" fmla="*/ 3853816 h 4806316"/>
                <a:gd name="connsiteX92" fmla="*/ 152400 w 5053964"/>
                <a:gd name="connsiteY92" fmla="*/ 3823336 h 4806316"/>
                <a:gd name="connsiteX93" fmla="*/ 129540 w 5053964"/>
                <a:gd name="connsiteY93" fmla="*/ 3686176 h 4806316"/>
                <a:gd name="connsiteX94" fmla="*/ 68580 w 5053964"/>
                <a:gd name="connsiteY94" fmla="*/ 3648076 h 4806316"/>
                <a:gd name="connsiteX95" fmla="*/ 15474 w 5053964"/>
                <a:gd name="connsiteY95" fmla="*/ 3428062 h 4806316"/>
                <a:gd name="connsiteX96" fmla="*/ 24764 w 5053964"/>
                <a:gd name="connsiteY96" fmla="*/ 3390900 h 4806316"/>
                <a:gd name="connsiteX97" fmla="*/ 272416 w 5053964"/>
                <a:gd name="connsiteY97" fmla="*/ 3448052 h 4806316"/>
                <a:gd name="connsiteX98" fmla="*/ 453390 w 5053964"/>
                <a:gd name="connsiteY98" fmla="*/ 3352800 h 4806316"/>
                <a:gd name="connsiteX99" fmla="*/ 586740 w 5053964"/>
                <a:gd name="connsiteY99" fmla="*/ 3267076 h 4806316"/>
                <a:gd name="connsiteX100" fmla="*/ 624840 w 5053964"/>
                <a:gd name="connsiteY100" fmla="*/ 3152776 h 4806316"/>
                <a:gd name="connsiteX101" fmla="*/ 701040 w 5053964"/>
                <a:gd name="connsiteY101" fmla="*/ 3143252 h 4806316"/>
                <a:gd name="connsiteX102" fmla="*/ 777240 w 5053964"/>
                <a:gd name="connsiteY102" fmla="*/ 3019424 h 4806316"/>
                <a:gd name="connsiteX103" fmla="*/ 843916 w 5053964"/>
                <a:gd name="connsiteY103" fmla="*/ 2952752 h 4806316"/>
                <a:gd name="connsiteX104" fmla="*/ 958216 w 5053964"/>
                <a:gd name="connsiteY104" fmla="*/ 2867024 h 4806316"/>
                <a:gd name="connsiteX105" fmla="*/ 996316 w 5053964"/>
                <a:gd name="connsiteY105" fmla="*/ 2771776 h 4806316"/>
                <a:gd name="connsiteX106" fmla="*/ 1062990 w 5053964"/>
                <a:gd name="connsiteY106" fmla="*/ 2733676 h 4806316"/>
                <a:gd name="connsiteX107" fmla="*/ 1167764 w 5053964"/>
                <a:gd name="connsiteY107" fmla="*/ 2619376 h 4806316"/>
                <a:gd name="connsiteX108" fmla="*/ 1263016 w 5053964"/>
                <a:gd name="connsiteY108" fmla="*/ 2533652 h 4806316"/>
                <a:gd name="connsiteX109" fmla="*/ 1434464 w 5053964"/>
                <a:gd name="connsiteY109" fmla="*/ 2352676 h 4806316"/>
                <a:gd name="connsiteX110" fmla="*/ 1758316 w 5053964"/>
                <a:gd name="connsiteY110" fmla="*/ 2076452 h 4806316"/>
                <a:gd name="connsiteX111" fmla="*/ 1948816 w 5053964"/>
                <a:gd name="connsiteY111" fmla="*/ 2047876 h 4806316"/>
                <a:gd name="connsiteX112" fmla="*/ 2025016 w 5053964"/>
                <a:gd name="connsiteY112" fmla="*/ 1885952 h 4806316"/>
                <a:gd name="connsiteX113" fmla="*/ 2196464 w 5053964"/>
                <a:gd name="connsiteY113" fmla="*/ 1685924 h 4806316"/>
                <a:gd name="connsiteX114" fmla="*/ 2244090 w 5053964"/>
                <a:gd name="connsiteY114" fmla="*/ 1552576 h 4806316"/>
                <a:gd name="connsiteX115" fmla="*/ 2491740 w 5053964"/>
                <a:gd name="connsiteY115" fmla="*/ 1362076 h 4806316"/>
                <a:gd name="connsiteX116" fmla="*/ 2787016 w 5053964"/>
                <a:gd name="connsiteY116" fmla="*/ 1209676 h 4806316"/>
                <a:gd name="connsiteX117" fmla="*/ 2948940 w 5053964"/>
                <a:gd name="connsiteY117" fmla="*/ 1152524 h 4806316"/>
                <a:gd name="connsiteX118" fmla="*/ 3025140 w 5053964"/>
                <a:gd name="connsiteY118" fmla="*/ 1009652 h 4806316"/>
                <a:gd name="connsiteX119" fmla="*/ 3053716 w 5053964"/>
                <a:gd name="connsiteY119" fmla="*/ 771524 h 4806316"/>
                <a:gd name="connsiteX120" fmla="*/ 2910840 w 5053964"/>
                <a:gd name="connsiteY120" fmla="*/ 619124 h 4806316"/>
                <a:gd name="connsiteX121" fmla="*/ 3063240 w 5053964"/>
                <a:gd name="connsiteY121" fmla="*/ 561976 h 4806316"/>
                <a:gd name="connsiteX122" fmla="*/ 3206116 w 5053964"/>
                <a:gd name="connsiteY122" fmla="*/ 590552 h 4806316"/>
                <a:gd name="connsiteX123" fmla="*/ 3310890 w 5053964"/>
                <a:gd name="connsiteY123" fmla="*/ 561976 h 4806316"/>
                <a:gd name="connsiteX124" fmla="*/ 3244216 w 5053964"/>
                <a:gd name="connsiteY124" fmla="*/ 457200 h 4806316"/>
                <a:gd name="connsiteX125" fmla="*/ 3387090 w 5053964"/>
                <a:gd name="connsiteY125" fmla="*/ 438152 h 4806316"/>
                <a:gd name="connsiteX126" fmla="*/ 3491864 w 5053964"/>
                <a:gd name="connsiteY126" fmla="*/ 323852 h 4806316"/>
                <a:gd name="connsiteX127" fmla="*/ 3977640 w 5053964"/>
                <a:gd name="connsiteY127" fmla="*/ 314324 h 4806316"/>
                <a:gd name="connsiteX128" fmla="*/ 3949064 w 5053964"/>
                <a:gd name="connsiteY128" fmla="*/ 200024 h 4806316"/>
                <a:gd name="connsiteX129" fmla="*/ 4120516 w 5053964"/>
                <a:gd name="connsiteY129" fmla="*/ 190500 h 4806316"/>
                <a:gd name="connsiteX130" fmla="*/ 4177664 w 5053964"/>
                <a:gd name="connsiteY130" fmla="*/ 161924 h 4806316"/>
                <a:gd name="connsiteX131" fmla="*/ 4244340 w 5053964"/>
                <a:gd name="connsiteY131" fmla="*/ 47624 h 48063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</a:cxnLst>
              <a:rect l="l" t="t" r="r" b="b"/>
              <a:pathLst>
                <a:path w="5053964" h="4806316">
                  <a:moveTo>
                    <a:pt x="4368164" y="0"/>
                  </a:moveTo>
                  <a:lnTo>
                    <a:pt x="4482464" y="85724"/>
                  </a:lnTo>
                  <a:lnTo>
                    <a:pt x="4806316" y="47624"/>
                  </a:lnTo>
                  <a:lnTo>
                    <a:pt x="5053964" y="95252"/>
                  </a:lnTo>
                  <a:lnTo>
                    <a:pt x="4872990" y="161924"/>
                  </a:lnTo>
                  <a:lnTo>
                    <a:pt x="4845108" y="186092"/>
                  </a:lnTo>
                  <a:lnTo>
                    <a:pt x="4846320" y="173356"/>
                  </a:lnTo>
                  <a:lnTo>
                    <a:pt x="4732020" y="173356"/>
                  </a:lnTo>
                  <a:lnTo>
                    <a:pt x="4648200" y="234316"/>
                  </a:lnTo>
                  <a:lnTo>
                    <a:pt x="4754880" y="462916"/>
                  </a:lnTo>
                  <a:lnTo>
                    <a:pt x="4968240" y="622936"/>
                  </a:lnTo>
                  <a:lnTo>
                    <a:pt x="5036820" y="729616"/>
                  </a:lnTo>
                  <a:lnTo>
                    <a:pt x="5021580" y="790576"/>
                  </a:lnTo>
                  <a:lnTo>
                    <a:pt x="5036820" y="828676"/>
                  </a:lnTo>
                  <a:lnTo>
                    <a:pt x="4975860" y="904876"/>
                  </a:lnTo>
                  <a:lnTo>
                    <a:pt x="4975860" y="1224916"/>
                  </a:lnTo>
                  <a:lnTo>
                    <a:pt x="4747260" y="1308736"/>
                  </a:lnTo>
                  <a:lnTo>
                    <a:pt x="4572000" y="1384936"/>
                  </a:lnTo>
                  <a:lnTo>
                    <a:pt x="4533900" y="1445896"/>
                  </a:lnTo>
                  <a:lnTo>
                    <a:pt x="4587240" y="1453516"/>
                  </a:lnTo>
                  <a:lnTo>
                    <a:pt x="4625340" y="1598296"/>
                  </a:lnTo>
                  <a:lnTo>
                    <a:pt x="4503420" y="1689736"/>
                  </a:lnTo>
                  <a:lnTo>
                    <a:pt x="4456930" y="1915540"/>
                  </a:lnTo>
                  <a:lnTo>
                    <a:pt x="4368164" y="1885952"/>
                  </a:lnTo>
                  <a:lnTo>
                    <a:pt x="4206240" y="1981200"/>
                  </a:lnTo>
                  <a:lnTo>
                    <a:pt x="4044316" y="1866900"/>
                  </a:lnTo>
                  <a:lnTo>
                    <a:pt x="3930016" y="1933576"/>
                  </a:lnTo>
                  <a:lnTo>
                    <a:pt x="3787140" y="1914524"/>
                  </a:lnTo>
                  <a:lnTo>
                    <a:pt x="3729990" y="1838324"/>
                  </a:lnTo>
                  <a:lnTo>
                    <a:pt x="3653790" y="1866900"/>
                  </a:lnTo>
                  <a:lnTo>
                    <a:pt x="3520440" y="1981200"/>
                  </a:lnTo>
                  <a:lnTo>
                    <a:pt x="3501390" y="2076452"/>
                  </a:lnTo>
                  <a:lnTo>
                    <a:pt x="3368040" y="2247900"/>
                  </a:lnTo>
                  <a:lnTo>
                    <a:pt x="3310890" y="2343152"/>
                  </a:lnTo>
                  <a:lnTo>
                    <a:pt x="3206116" y="2409824"/>
                  </a:lnTo>
                  <a:lnTo>
                    <a:pt x="3082290" y="2409824"/>
                  </a:lnTo>
                  <a:lnTo>
                    <a:pt x="2929890" y="2619376"/>
                  </a:lnTo>
                  <a:lnTo>
                    <a:pt x="3177540" y="2705100"/>
                  </a:lnTo>
                  <a:lnTo>
                    <a:pt x="3187064" y="2809876"/>
                  </a:lnTo>
                  <a:lnTo>
                    <a:pt x="3072764" y="2809876"/>
                  </a:lnTo>
                  <a:lnTo>
                    <a:pt x="3025140" y="2886076"/>
                  </a:lnTo>
                  <a:lnTo>
                    <a:pt x="2872740" y="2838452"/>
                  </a:lnTo>
                  <a:lnTo>
                    <a:pt x="2644140" y="2981324"/>
                  </a:lnTo>
                  <a:lnTo>
                    <a:pt x="2406016" y="2971800"/>
                  </a:lnTo>
                  <a:lnTo>
                    <a:pt x="2291716" y="2924176"/>
                  </a:lnTo>
                  <a:lnTo>
                    <a:pt x="2272664" y="3000376"/>
                  </a:lnTo>
                  <a:lnTo>
                    <a:pt x="2186940" y="3076576"/>
                  </a:lnTo>
                  <a:lnTo>
                    <a:pt x="2120264" y="2981324"/>
                  </a:lnTo>
                  <a:lnTo>
                    <a:pt x="1977390" y="3019424"/>
                  </a:lnTo>
                  <a:lnTo>
                    <a:pt x="1920240" y="2990852"/>
                  </a:lnTo>
                  <a:lnTo>
                    <a:pt x="1872616" y="3076576"/>
                  </a:lnTo>
                  <a:lnTo>
                    <a:pt x="1786890" y="2952752"/>
                  </a:lnTo>
                  <a:lnTo>
                    <a:pt x="1710690" y="2952752"/>
                  </a:lnTo>
                  <a:lnTo>
                    <a:pt x="1710690" y="3067052"/>
                  </a:lnTo>
                  <a:lnTo>
                    <a:pt x="1663064" y="3171824"/>
                  </a:lnTo>
                  <a:lnTo>
                    <a:pt x="1463040" y="3276600"/>
                  </a:lnTo>
                  <a:lnTo>
                    <a:pt x="1405890" y="3352800"/>
                  </a:lnTo>
                  <a:lnTo>
                    <a:pt x="1472564" y="3390900"/>
                  </a:lnTo>
                  <a:lnTo>
                    <a:pt x="1348740" y="3648076"/>
                  </a:lnTo>
                  <a:lnTo>
                    <a:pt x="1405890" y="3724276"/>
                  </a:lnTo>
                  <a:lnTo>
                    <a:pt x="1348740" y="3867152"/>
                  </a:lnTo>
                  <a:lnTo>
                    <a:pt x="1205864" y="3990976"/>
                  </a:lnTo>
                  <a:lnTo>
                    <a:pt x="1158240" y="4000500"/>
                  </a:lnTo>
                  <a:lnTo>
                    <a:pt x="1101090" y="4086224"/>
                  </a:lnTo>
                  <a:lnTo>
                    <a:pt x="1167764" y="4114800"/>
                  </a:lnTo>
                  <a:lnTo>
                    <a:pt x="1197658" y="4211956"/>
                  </a:lnTo>
                  <a:lnTo>
                    <a:pt x="1089660" y="4211956"/>
                  </a:lnTo>
                  <a:lnTo>
                    <a:pt x="1059180" y="4272916"/>
                  </a:lnTo>
                  <a:lnTo>
                    <a:pt x="990600" y="4356736"/>
                  </a:lnTo>
                  <a:lnTo>
                    <a:pt x="960120" y="4417696"/>
                  </a:lnTo>
                  <a:lnTo>
                    <a:pt x="1051560" y="4539616"/>
                  </a:lnTo>
                  <a:lnTo>
                    <a:pt x="1028700" y="4570096"/>
                  </a:lnTo>
                  <a:lnTo>
                    <a:pt x="975360" y="4608196"/>
                  </a:lnTo>
                  <a:lnTo>
                    <a:pt x="868680" y="4775836"/>
                  </a:lnTo>
                  <a:lnTo>
                    <a:pt x="746760" y="4707256"/>
                  </a:lnTo>
                  <a:lnTo>
                    <a:pt x="640080" y="4730116"/>
                  </a:lnTo>
                  <a:lnTo>
                    <a:pt x="647700" y="4806316"/>
                  </a:lnTo>
                  <a:lnTo>
                    <a:pt x="426720" y="4806316"/>
                  </a:lnTo>
                  <a:lnTo>
                    <a:pt x="320040" y="4707256"/>
                  </a:lnTo>
                  <a:lnTo>
                    <a:pt x="304800" y="4638676"/>
                  </a:lnTo>
                  <a:lnTo>
                    <a:pt x="274320" y="4585336"/>
                  </a:lnTo>
                  <a:lnTo>
                    <a:pt x="281940" y="4547236"/>
                  </a:lnTo>
                  <a:lnTo>
                    <a:pt x="365760" y="4371976"/>
                  </a:lnTo>
                  <a:lnTo>
                    <a:pt x="365760" y="4326256"/>
                  </a:lnTo>
                  <a:lnTo>
                    <a:pt x="220980" y="4326256"/>
                  </a:lnTo>
                  <a:lnTo>
                    <a:pt x="190500" y="4356736"/>
                  </a:lnTo>
                  <a:lnTo>
                    <a:pt x="129540" y="4356736"/>
                  </a:lnTo>
                  <a:lnTo>
                    <a:pt x="68580" y="4288156"/>
                  </a:lnTo>
                  <a:lnTo>
                    <a:pt x="30480" y="4135756"/>
                  </a:lnTo>
                  <a:lnTo>
                    <a:pt x="0" y="4044316"/>
                  </a:lnTo>
                  <a:lnTo>
                    <a:pt x="91440" y="3930016"/>
                  </a:lnTo>
                  <a:lnTo>
                    <a:pt x="83820" y="3853816"/>
                  </a:lnTo>
                  <a:lnTo>
                    <a:pt x="152400" y="3823336"/>
                  </a:lnTo>
                  <a:lnTo>
                    <a:pt x="129540" y="3686176"/>
                  </a:lnTo>
                  <a:lnTo>
                    <a:pt x="68580" y="3648076"/>
                  </a:lnTo>
                  <a:lnTo>
                    <a:pt x="15474" y="3428062"/>
                  </a:lnTo>
                  <a:lnTo>
                    <a:pt x="24764" y="3390900"/>
                  </a:lnTo>
                  <a:lnTo>
                    <a:pt x="272416" y="3448052"/>
                  </a:lnTo>
                  <a:lnTo>
                    <a:pt x="453390" y="3352800"/>
                  </a:lnTo>
                  <a:lnTo>
                    <a:pt x="586740" y="3267076"/>
                  </a:lnTo>
                  <a:lnTo>
                    <a:pt x="624840" y="3152776"/>
                  </a:lnTo>
                  <a:lnTo>
                    <a:pt x="701040" y="3143252"/>
                  </a:lnTo>
                  <a:lnTo>
                    <a:pt x="777240" y="3019424"/>
                  </a:lnTo>
                  <a:lnTo>
                    <a:pt x="843916" y="2952752"/>
                  </a:lnTo>
                  <a:lnTo>
                    <a:pt x="958216" y="2867024"/>
                  </a:lnTo>
                  <a:lnTo>
                    <a:pt x="996316" y="2771776"/>
                  </a:lnTo>
                  <a:lnTo>
                    <a:pt x="1062990" y="2733676"/>
                  </a:lnTo>
                  <a:lnTo>
                    <a:pt x="1167764" y="2619376"/>
                  </a:lnTo>
                  <a:lnTo>
                    <a:pt x="1263016" y="2533652"/>
                  </a:lnTo>
                  <a:lnTo>
                    <a:pt x="1434464" y="2352676"/>
                  </a:lnTo>
                  <a:lnTo>
                    <a:pt x="1758316" y="2076452"/>
                  </a:lnTo>
                  <a:lnTo>
                    <a:pt x="1948816" y="2047876"/>
                  </a:lnTo>
                  <a:lnTo>
                    <a:pt x="2025016" y="1885952"/>
                  </a:lnTo>
                  <a:lnTo>
                    <a:pt x="2196464" y="1685924"/>
                  </a:lnTo>
                  <a:lnTo>
                    <a:pt x="2244090" y="1552576"/>
                  </a:lnTo>
                  <a:lnTo>
                    <a:pt x="2491740" y="1362076"/>
                  </a:lnTo>
                  <a:lnTo>
                    <a:pt x="2787016" y="1209676"/>
                  </a:lnTo>
                  <a:lnTo>
                    <a:pt x="2948940" y="1152524"/>
                  </a:lnTo>
                  <a:lnTo>
                    <a:pt x="3025140" y="1009652"/>
                  </a:lnTo>
                  <a:lnTo>
                    <a:pt x="3053716" y="771524"/>
                  </a:lnTo>
                  <a:lnTo>
                    <a:pt x="2910840" y="619124"/>
                  </a:lnTo>
                  <a:lnTo>
                    <a:pt x="3063240" y="561976"/>
                  </a:lnTo>
                  <a:lnTo>
                    <a:pt x="3206116" y="590552"/>
                  </a:lnTo>
                  <a:lnTo>
                    <a:pt x="3310890" y="561976"/>
                  </a:lnTo>
                  <a:lnTo>
                    <a:pt x="3244216" y="457200"/>
                  </a:lnTo>
                  <a:lnTo>
                    <a:pt x="3387090" y="438152"/>
                  </a:lnTo>
                  <a:lnTo>
                    <a:pt x="3491864" y="323852"/>
                  </a:lnTo>
                  <a:lnTo>
                    <a:pt x="3977640" y="314324"/>
                  </a:lnTo>
                  <a:lnTo>
                    <a:pt x="3949064" y="200024"/>
                  </a:lnTo>
                  <a:lnTo>
                    <a:pt x="4120516" y="190500"/>
                  </a:lnTo>
                  <a:lnTo>
                    <a:pt x="4177664" y="161924"/>
                  </a:lnTo>
                  <a:lnTo>
                    <a:pt x="4244340" y="47624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978" name="フリーフォーム: 図形 977">
              <a:extLst>
                <a:ext uri="{FF2B5EF4-FFF2-40B4-BE49-F238E27FC236}">
                  <a16:creationId xmlns:a16="http://schemas.microsoft.com/office/drawing/2014/main" id="{49E39C55-2AC8-05BC-9095-7DF3874DFACF}"/>
                </a:ext>
              </a:extLst>
            </p:cNvPr>
            <p:cNvSpPr/>
            <p:nvPr/>
          </p:nvSpPr>
          <p:spPr>
            <a:xfrm>
              <a:off x="1998607" y="4727065"/>
              <a:ext cx="597120" cy="462026"/>
            </a:xfrm>
            <a:custGeom>
              <a:avLst/>
              <a:gdLst>
                <a:gd name="connsiteX0" fmla="*/ 2628900 w 4367616"/>
                <a:gd name="connsiteY0" fmla="*/ 0 h 3379472"/>
                <a:gd name="connsiteX1" fmla="*/ 2686050 w 4367616"/>
                <a:gd name="connsiteY1" fmla="*/ 76200 h 3379472"/>
                <a:gd name="connsiteX2" fmla="*/ 2828926 w 4367616"/>
                <a:gd name="connsiteY2" fmla="*/ 95252 h 3379472"/>
                <a:gd name="connsiteX3" fmla="*/ 2943226 w 4367616"/>
                <a:gd name="connsiteY3" fmla="*/ 28576 h 3379472"/>
                <a:gd name="connsiteX4" fmla="*/ 3105150 w 4367616"/>
                <a:gd name="connsiteY4" fmla="*/ 142876 h 3379472"/>
                <a:gd name="connsiteX5" fmla="*/ 3267074 w 4367616"/>
                <a:gd name="connsiteY5" fmla="*/ 47628 h 3379472"/>
                <a:gd name="connsiteX6" fmla="*/ 3355840 w 4367616"/>
                <a:gd name="connsiteY6" fmla="*/ 77216 h 3379472"/>
                <a:gd name="connsiteX7" fmla="*/ 3348990 w 4367616"/>
                <a:gd name="connsiteY7" fmla="*/ 110492 h 3379472"/>
                <a:gd name="connsiteX8" fmla="*/ 3615690 w 4367616"/>
                <a:gd name="connsiteY8" fmla="*/ 118112 h 3379472"/>
                <a:gd name="connsiteX9" fmla="*/ 3630930 w 4367616"/>
                <a:gd name="connsiteY9" fmla="*/ 140972 h 3379472"/>
                <a:gd name="connsiteX10" fmla="*/ 3691890 w 4367616"/>
                <a:gd name="connsiteY10" fmla="*/ 118112 h 3379472"/>
                <a:gd name="connsiteX11" fmla="*/ 3768090 w 4367616"/>
                <a:gd name="connsiteY11" fmla="*/ 156212 h 3379472"/>
                <a:gd name="connsiteX12" fmla="*/ 3778866 w 4367616"/>
                <a:gd name="connsiteY12" fmla="*/ 149746 h 3379472"/>
                <a:gd name="connsiteX13" fmla="*/ 3790950 w 4367616"/>
                <a:gd name="connsiteY13" fmla="*/ 222252 h 3379472"/>
                <a:gd name="connsiteX14" fmla="*/ 3873500 w 4367616"/>
                <a:gd name="connsiteY14" fmla="*/ 311152 h 3379472"/>
                <a:gd name="connsiteX15" fmla="*/ 3930650 w 4367616"/>
                <a:gd name="connsiteY15" fmla="*/ 361952 h 3379472"/>
                <a:gd name="connsiteX16" fmla="*/ 3949700 w 4367616"/>
                <a:gd name="connsiteY16" fmla="*/ 419102 h 3379472"/>
                <a:gd name="connsiteX17" fmla="*/ 3860800 w 4367616"/>
                <a:gd name="connsiteY17" fmla="*/ 546102 h 3379472"/>
                <a:gd name="connsiteX18" fmla="*/ 3898900 w 4367616"/>
                <a:gd name="connsiteY18" fmla="*/ 647702 h 3379472"/>
                <a:gd name="connsiteX19" fmla="*/ 3848100 w 4367616"/>
                <a:gd name="connsiteY19" fmla="*/ 806452 h 3379472"/>
                <a:gd name="connsiteX20" fmla="*/ 3956050 w 4367616"/>
                <a:gd name="connsiteY20" fmla="*/ 1016002 h 3379472"/>
                <a:gd name="connsiteX21" fmla="*/ 4108450 w 4367616"/>
                <a:gd name="connsiteY21" fmla="*/ 1085852 h 3379472"/>
                <a:gd name="connsiteX22" fmla="*/ 4038600 w 4367616"/>
                <a:gd name="connsiteY22" fmla="*/ 1428752 h 3379472"/>
                <a:gd name="connsiteX23" fmla="*/ 4133850 w 4367616"/>
                <a:gd name="connsiteY23" fmla="*/ 1606552 h 3379472"/>
                <a:gd name="connsiteX24" fmla="*/ 4178300 w 4367616"/>
                <a:gd name="connsiteY24" fmla="*/ 1619252 h 3379472"/>
                <a:gd name="connsiteX25" fmla="*/ 4140200 w 4367616"/>
                <a:gd name="connsiteY25" fmla="*/ 1809752 h 3379472"/>
                <a:gd name="connsiteX26" fmla="*/ 4191000 w 4367616"/>
                <a:gd name="connsiteY26" fmla="*/ 1917702 h 3379472"/>
                <a:gd name="connsiteX27" fmla="*/ 4241800 w 4367616"/>
                <a:gd name="connsiteY27" fmla="*/ 1943102 h 3379472"/>
                <a:gd name="connsiteX28" fmla="*/ 4324350 w 4367616"/>
                <a:gd name="connsiteY28" fmla="*/ 2063752 h 3379472"/>
                <a:gd name="connsiteX29" fmla="*/ 4349750 w 4367616"/>
                <a:gd name="connsiteY29" fmla="*/ 2241552 h 3379472"/>
                <a:gd name="connsiteX30" fmla="*/ 4298950 w 4367616"/>
                <a:gd name="connsiteY30" fmla="*/ 2336802 h 3379472"/>
                <a:gd name="connsiteX31" fmla="*/ 4356100 w 4367616"/>
                <a:gd name="connsiteY31" fmla="*/ 2425702 h 3379472"/>
                <a:gd name="connsiteX32" fmla="*/ 4367616 w 4367616"/>
                <a:gd name="connsiteY32" fmla="*/ 2431984 h 3379472"/>
                <a:gd name="connsiteX33" fmla="*/ 4316730 w 4367616"/>
                <a:gd name="connsiteY33" fmla="*/ 2472692 h 3379472"/>
                <a:gd name="connsiteX34" fmla="*/ 4187190 w 4367616"/>
                <a:gd name="connsiteY34" fmla="*/ 2518412 h 3379472"/>
                <a:gd name="connsiteX35" fmla="*/ 4126230 w 4367616"/>
                <a:gd name="connsiteY35" fmla="*/ 2586992 h 3379472"/>
                <a:gd name="connsiteX36" fmla="*/ 4110990 w 4367616"/>
                <a:gd name="connsiteY36" fmla="*/ 2731772 h 3379472"/>
                <a:gd name="connsiteX37" fmla="*/ 4057650 w 4367616"/>
                <a:gd name="connsiteY37" fmla="*/ 2739392 h 3379472"/>
                <a:gd name="connsiteX38" fmla="*/ 3935730 w 4367616"/>
                <a:gd name="connsiteY38" fmla="*/ 2693672 h 3379472"/>
                <a:gd name="connsiteX39" fmla="*/ 3768090 w 4367616"/>
                <a:gd name="connsiteY39" fmla="*/ 2640332 h 3379472"/>
                <a:gd name="connsiteX40" fmla="*/ 3798570 w 4367616"/>
                <a:gd name="connsiteY40" fmla="*/ 2556512 h 3379472"/>
                <a:gd name="connsiteX41" fmla="*/ 3722370 w 4367616"/>
                <a:gd name="connsiteY41" fmla="*/ 2487932 h 3379472"/>
                <a:gd name="connsiteX42" fmla="*/ 3653790 w 4367616"/>
                <a:gd name="connsiteY42" fmla="*/ 2571752 h 3379472"/>
                <a:gd name="connsiteX43" fmla="*/ 3341370 w 4367616"/>
                <a:gd name="connsiteY43" fmla="*/ 2663192 h 3379472"/>
                <a:gd name="connsiteX44" fmla="*/ 3227070 w 4367616"/>
                <a:gd name="connsiteY44" fmla="*/ 2663192 h 3379472"/>
                <a:gd name="connsiteX45" fmla="*/ 3173730 w 4367616"/>
                <a:gd name="connsiteY45" fmla="*/ 2815592 h 3379472"/>
                <a:gd name="connsiteX46" fmla="*/ 3105150 w 4367616"/>
                <a:gd name="connsiteY46" fmla="*/ 2876552 h 3379472"/>
                <a:gd name="connsiteX47" fmla="*/ 2792730 w 4367616"/>
                <a:gd name="connsiteY47" fmla="*/ 2823212 h 3379472"/>
                <a:gd name="connsiteX48" fmla="*/ 2739390 w 4367616"/>
                <a:gd name="connsiteY48" fmla="*/ 2876552 h 3379472"/>
                <a:gd name="connsiteX49" fmla="*/ 2625090 w 4367616"/>
                <a:gd name="connsiteY49" fmla="*/ 2884172 h 3379472"/>
                <a:gd name="connsiteX50" fmla="*/ 2487930 w 4367616"/>
                <a:gd name="connsiteY50" fmla="*/ 3028952 h 3379472"/>
                <a:gd name="connsiteX51" fmla="*/ 2426970 w 4367616"/>
                <a:gd name="connsiteY51" fmla="*/ 2960372 h 3379472"/>
                <a:gd name="connsiteX52" fmla="*/ 2350770 w 4367616"/>
                <a:gd name="connsiteY52" fmla="*/ 2960372 h 3379472"/>
                <a:gd name="connsiteX53" fmla="*/ 2335530 w 4367616"/>
                <a:gd name="connsiteY53" fmla="*/ 3059432 h 3379472"/>
                <a:gd name="connsiteX54" fmla="*/ 2221230 w 4367616"/>
                <a:gd name="connsiteY54" fmla="*/ 3219452 h 3379472"/>
                <a:gd name="connsiteX55" fmla="*/ 2007870 w 4367616"/>
                <a:gd name="connsiteY55" fmla="*/ 3219452 h 3379472"/>
                <a:gd name="connsiteX56" fmla="*/ 1847850 w 4367616"/>
                <a:gd name="connsiteY56" fmla="*/ 3348992 h 3379472"/>
                <a:gd name="connsiteX57" fmla="*/ 1764030 w 4367616"/>
                <a:gd name="connsiteY57" fmla="*/ 3303272 h 3379472"/>
                <a:gd name="connsiteX58" fmla="*/ 1741170 w 4367616"/>
                <a:gd name="connsiteY58" fmla="*/ 3295652 h 3379472"/>
                <a:gd name="connsiteX59" fmla="*/ 1642110 w 4367616"/>
                <a:gd name="connsiteY59" fmla="*/ 3379472 h 3379472"/>
                <a:gd name="connsiteX60" fmla="*/ 1558290 w 4367616"/>
                <a:gd name="connsiteY60" fmla="*/ 3326132 h 3379472"/>
                <a:gd name="connsiteX61" fmla="*/ 1611630 w 4367616"/>
                <a:gd name="connsiteY61" fmla="*/ 3257552 h 3379472"/>
                <a:gd name="connsiteX62" fmla="*/ 1497330 w 4367616"/>
                <a:gd name="connsiteY62" fmla="*/ 3196592 h 3379472"/>
                <a:gd name="connsiteX63" fmla="*/ 1421130 w 4367616"/>
                <a:gd name="connsiteY63" fmla="*/ 3013712 h 3379472"/>
                <a:gd name="connsiteX64" fmla="*/ 1413510 w 4367616"/>
                <a:gd name="connsiteY64" fmla="*/ 2907032 h 3379472"/>
                <a:gd name="connsiteX65" fmla="*/ 1436370 w 4367616"/>
                <a:gd name="connsiteY65" fmla="*/ 2823212 h 3379472"/>
                <a:gd name="connsiteX66" fmla="*/ 1367790 w 4367616"/>
                <a:gd name="connsiteY66" fmla="*/ 2807972 h 3379472"/>
                <a:gd name="connsiteX67" fmla="*/ 1268730 w 4367616"/>
                <a:gd name="connsiteY67" fmla="*/ 2846072 h 3379472"/>
                <a:gd name="connsiteX68" fmla="*/ 1131570 w 4367616"/>
                <a:gd name="connsiteY68" fmla="*/ 2777492 h 3379472"/>
                <a:gd name="connsiteX69" fmla="*/ 1032510 w 4367616"/>
                <a:gd name="connsiteY69" fmla="*/ 2792732 h 3379472"/>
                <a:gd name="connsiteX70" fmla="*/ 902970 w 4367616"/>
                <a:gd name="connsiteY70" fmla="*/ 2807972 h 3379472"/>
                <a:gd name="connsiteX71" fmla="*/ 864870 w 4367616"/>
                <a:gd name="connsiteY71" fmla="*/ 2922272 h 3379472"/>
                <a:gd name="connsiteX72" fmla="*/ 742950 w 4367616"/>
                <a:gd name="connsiteY72" fmla="*/ 3036572 h 3379472"/>
                <a:gd name="connsiteX73" fmla="*/ 613410 w 4367616"/>
                <a:gd name="connsiteY73" fmla="*/ 3143252 h 3379472"/>
                <a:gd name="connsiteX74" fmla="*/ 575310 w 4367616"/>
                <a:gd name="connsiteY74" fmla="*/ 3219452 h 3379472"/>
                <a:gd name="connsiteX75" fmla="*/ 628650 w 4367616"/>
                <a:gd name="connsiteY75" fmla="*/ 3326132 h 3379472"/>
                <a:gd name="connsiteX76" fmla="*/ 615398 w 4367616"/>
                <a:gd name="connsiteY76" fmla="*/ 3331432 h 3379472"/>
                <a:gd name="connsiteX77" fmla="*/ 499110 w 4367616"/>
                <a:gd name="connsiteY77" fmla="*/ 3318512 h 3379472"/>
                <a:gd name="connsiteX78" fmla="*/ 499110 w 4367616"/>
                <a:gd name="connsiteY78" fmla="*/ 3257552 h 3379472"/>
                <a:gd name="connsiteX79" fmla="*/ 407670 w 4367616"/>
                <a:gd name="connsiteY79" fmla="*/ 3257552 h 3379472"/>
                <a:gd name="connsiteX80" fmla="*/ 346710 w 4367616"/>
                <a:gd name="connsiteY80" fmla="*/ 3242312 h 3379472"/>
                <a:gd name="connsiteX81" fmla="*/ 339090 w 4367616"/>
                <a:gd name="connsiteY81" fmla="*/ 3211832 h 3379472"/>
                <a:gd name="connsiteX82" fmla="*/ 316230 w 4367616"/>
                <a:gd name="connsiteY82" fmla="*/ 3143252 h 3379472"/>
                <a:gd name="connsiteX83" fmla="*/ 316230 w 4367616"/>
                <a:gd name="connsiteY83" fmla="*/ 3082292 h 3379472"/>
                <a:gd name="connsiteX84" fmla="*/ 262890 w 4367616"/>
                <a:gd name="connsiteY84" fmla="*/ 2945132 h 3379472"/>
                <a:gd name="connsiteX85" fmla="*/ 285750 w 4367616"/>
                <a:gd name="connsiteY85" fmla="*/ 2884172 h 3379472"/>
                <a:gd name="connsiteX86" fmla="*/ 209550 w 4367616"/>
                <a:gd name="connsiteY86" fmla="*/ 2876552 h 3379472"/>
                <a:gd name="connsiteX87" fmla="*/ 201930 w 4367616"/>
                <a:gd name="connsiteY87" fmla="*/ 2823212 h 3379472"/>
                <a:gd name="connsiteX88" fmla="*/ 118110 w 4367616"/>
                <a:gd name="connsiteY88" fmla="*/ 2769872 h 3379472"/>
                <a:gd name="connsiteX89" fmla="*/ 118110 w 4367616"/>
                <a:gd name="connsiteY89" fmla="*/ 2708912 h 3379472"/>
                <a:gd name="connsiteX90" fmla="*/ 118110 w 4367616"/>
                <a:gd name="connsiteY90" fmla="*/ 2594612 h 3379472"/>
                <a:gd name="connsiteX91" fmla="*/ 118110 w 4367616"/>
                <a:gd name="connsiteY91" fmla="*/ 2487932 h 3379472"/>
                <a:gd name="connsiteX92" fmla="*/ 110490 w 4367616"/>
                <a:gd name="connsiteY92" fmla="*/ 2373632 h 3379472"/>
                <a:gd name="connsiteX93" fmla="*/ 96568 w 4367616"/>
                <a:gd name="connsiteY93" fmla="*/ 2373632 h 3379472"/>
                <a:gd name="connsiteX94" fmla="*/ 66674 w 4367616"/>
                <a:gd name="connsiteY94" fmla="*/ 2276476 h 3379472"/>
                <a:gd name="connsiteX95" fmla="*/ 0 w 4367616"/>
                <a:gd name="connsiteY95" fmla="*/ 2247900 h 3379472"/>
                <a:gd name="connsiteX96" fmla="*/ 57150 w 4367616"/>
                <a:gd name="connsiteY96" fmla="*/ 2162176 h 3379472"/>
                <a:gd name="connsiteX97" fmla="*/ 104774 w 4367616"/>
                <a:gd name="connsiteY97" fmla="*/ 2152652 h 3379472"/>
                <a:gd name="connsiteX98" fmla="*/ 247650 w 4367616"/>
                <a:gd name="connsiteY98" fmla="*/ 2028828 h 3379472"/>
                <a:gd name="connsiteX99" fmla="*/ 304800 w 4367616"/>
                <a:gd name="connsiteY99" fmla="*/ 1885952 h 3379472"/>
                <a:gd name="connsiteX100" fmla="*/ 247650 w 4367616"/>
                <a:gd name="connsiteY100" fmla="*/ 1809752 h 3379472"/>
                <a:gd name="connsiteX101" fmla="*/ 371474 w 4367616"/>
                <a:gd name="connsiteY101" fmla="*/ 1552576 h 3379472"/>
                <a:gd name="connsiteX102" fmla="*/ 304800 w 4367616"/>
                <a:gd name="connsiteY102" fmla="*/ 1514476 h 3379472"/>
                <a:gd name="connsiteX103" fmla="*/ 361950 w 4367616"/>
                <a:gd name="connsiteY103" fmla="*/ 1438276 h 3379472"/>
                <a:gd name="connsiteX104" fmla="*/ 561974 w 4367616"/>
                <a:gd name="connsiteY104" fmla="*/ 1333500 h 3379472"/>
                <a:gd name="connsiteX105" fmla="*/ 609600 w 4367616"/>
                <a:gd name="connsiteY105" fmla="*/ 1228728 h 3379472"/>
                <a:gd name="connsiteX106" fmla="*/ 609600 w 4367616"/>
                <a:gd name="connsiteY106" fmla="*/ 1114428 h 3379472"/>
                <a:gd name="connsiteX107" fmla="*/ 685800 w 4367616"/>
                <a:gd name="connsiteY107" fmla="*/ 1114428 h 3379472"/>
                <a:gd name="connsiteX108" fmla="*/ 771526 w 4367616"/>
                <a:gd name="connsiteY108" fmla="*/ 1238252 h 3379472"/>
                <a:gd name="connsiteX109" fmla="*/ 819150 w 4367616"/>
                <a:gd name="connsiteY109" fmla="*/ 1152528 h 3379472"/>
                <a:gd name="connsiteX110" fmla="*/ 876300 w 4367616"/>
                <a:gd name="connsiteY110" fmla="*/ 1181100 h 3379472"/>
                <a:gd name="connsiteX111" fmla="*/ 1019174 w 4367616"/>
                <a:gd name="connsiteY111" fmla="*/ 1143000 h 3379472"/>
                <a:gd name="connsiteX112" fmla="*/ 1085850 w 4367616"/>
                <a:gd name="connsiteY112" fmla="*/ 1238252 h 3379472"/>
                <a:gd name="connsiteX113" fmla="*/ 1171574 w 4367616"/>
                <a:gd name="connsiteY113" fmla="*/ 1162052 h 3379472"/>
                <a:gd name="connsiteX114" fmla="*/ 1190626 w 4367616"/>
                <a:gd name="connsiteY114" fmla="*/ 1085852 h 3379472"/>
                <a:gd name="connsiteX115" fmla="*/ 1304926 w 4367616"/>
                <a:gd name="connsiteY115" fmla="*/ 1133476 h 3379472"/>
                <a:gd name="connsiteX116" fmla="*/ 1543050 w 4367616"/>
                <a:gd name="connsiteY116" fmla="*/ 1143000 h 3379472"/>
                <a:gd name="connsiteX117" fmla="*/ 1771650 w 4367616"/>
                <a:gd name="connsiteY117" fmla="*/ 1000128 h 3379472"/>
                <a:gd name="connsiteX118" fmla="*/ 1924050 w 4367616"/>
                <a:gd name="connsiteY118" fmla="*/ 1047752 h 3379472"/>
                <a:gd name="connsiteX119" fmla="*/ 1971674 w 4367616"/>
                <a:gd name="connsiteY119" fmla="*/ 971552 h 3379472"/>
                <a:gd name="connsiteX120" fmla="*/ 2085974 w 4367616"/>
                <a:gd name="connsiteY120" fmla="*/ 971552 h 3379472"/>
                <a:gd name="connsiteX121" fmla="*/ 2076450 w 4367616"/>
                <a:gd name="connsiteY121" fmla="*/ 866776 h 3379472"/>
                <a:gd name="connsiteX122" fmla="*/ 1828800 w 4367616"/>
                <a:gd name="connsiteY122" fmla="*/ 781052 h 3379472"/>
                <a:gd name="connsiteX123" fmla="*/ 1981200 w 4367616"/>
                <a:gd name="connsiteY123" fmla="*/ 571500 h 3379472"/>
                <a:gd name="connsiteX124" fmla="*/ 2105026 w 4367616"/>
                <a:gd name="connsiteY124" fmla="*/ 571500 h 3379472"/>
                <a:gd name="connsiteX125" fmla="*/ 2209800 w 4367616"/>
                <a:gd name="connsiteY125" fmla="*/ 504828 h 3379472"/>
                <a:gd name="connsiteX126" fmla="*/ 2266950 w 4367616"/>
                <a:gd name="connsiteY126" fmla="*/ 409576 h 3379472"/>
                <a:gd name="connsiteX127" fmla="*/ 2400300 w 4367616"/>
                <a:gd name="connsiteY127" fmla="*/ 238128 h 3379472"/>
                <a:gd name="connsiteX128" fmla="*/ 2419350 w 4367616"/>
                <a:gd name="connsiteY128" fmla="*/ 142876 h 3379472"/>
                <a:gd name="connsiteX129" fmla="*/ 2552700 w 4367616"/>
                <a:gd name="connsiteY129" fmla="*/ 28576 h 3379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</a:cxnLst>
              <a:rect l="l" t="t" r="r" b="b"/>
              <a:pathLst>
                <a:path w="4367616" h="3379472">
                  <a:moveTo>
                    <a:pt x="2628900" y="0"/>
                  </a:moveTo>
                  <a:lnTo>
                    <a:pt x="2686050" y="76200"/>
                  </a:lnTo>
                  <a:lnTo>
                    <a:pt x="2828926" y="95252"/>
                  </a:lnTo>
                  <a:lnTo>
                    <a:pt x="2943226" y="28576"/>
                  </a:lnTo>
                  <a:lnTo>
                    <a:pt x="3105150" y="142876"/>
                  </a:lnTo>
                  <a:lnTo>
                    <a:pt x="3267074" y="47628"/>
                  </a:lnTo>
                  <a:lnTo>
                    <a:pt x="3355840" y="77216"/>
                  </a:lnTo>
                  <a:lnTo>
                    <a:pt x="3348990" y="110492"/>
                  </a:lnTo>
                  <a:lnTo>
                    <a:pt x="3615690" y="118112"/>
                  </a:lnTo>
                  <a:lnTo>
                    <a:pt x="3630930" y="140972"/>
                  </a:lnTo>
                  <a:lnTo>
                    <a:pt x="3691890" y="118112"/>
                  </a:lnTo>
                  <a:lnTo>
                    <a:pt x="3768090" y="156212"/>
                  </a:lnTo>
                  <a:lnTo>
                    <a:pt x="3778866" y="149746"/>
                  </a:lnTo>
                  <a:lnTo>
                    <a:pt x="3790950" y="222252"/>
                  </a:lnTo>
                  <a:lnTo>
                    <a:pt x="3873500" y="311152"/>
                  </a:lnTo>
                  <a:lnTo>
                    <a:pt x="3930650" y="361952"/>
                  </a:lnTo>
                  <a:lnTo>
                    <a:pt x="3949700" y="419102"/>
                  </a:lnTo>
                  <a:lnTo>
                    <a:pt x="3860800" y="546102"/>
                  </a:lnTo>
                  <a:lnTo>
                    <a:pt x="3898900" y="647702"/>
                  </a:lnTo>
                  <a:lnTo>
                    <a:pt x="3848100" y="806452"/>
                  </a:lnTo>
                  <a:lnTo>
                    <a:pt x="3956050" y="1016002"/>
                  </a:lnTo>
                  <a:lnTo>
                    <a:pt x="4108450" y="1085852"/>
                  </a:lnTo>
                  <a:lnTo>
                    <a:pt x="4038600" y="1428752"/>
                  </a:lnTo>
                  <a:lnTo>
                    <a:pt x="4133850" y="1606552"/>
                  </a:lnTo>
                  <a:lnTo>
                    <a:pt x="4178300" y="1619252"/>
                  </a:lnTo>
                  <a:lnTo>
                    <a:pt x="4140200" y="1809752"/>
                  </a:lnTo>
                  <a:lnTo>
                    <a:pt x="4191000" y="1917702"/>
                  </a:lnTo>
                  <a:lnTo>
                    <a:pt x="4241800" y="1943102"/>
                  </a:lnTo>
                  <a:lnTo>
                    <a:pt x="4324350" y="2063752"/>
                  </a:lnTo>
                  <a:lnTo>
                    <a:pt x="4349750" y="2241552"/>
                  </a:lnTo>
                  <a:lnTo>
                    <a:pt x="4298950" y="2336802"/>
                  </a:lnTo>
                  <a:lnTo>
                    <a:pt x="4356100" y="2425702"/>
                  </a:lnTo>
                  <a:lnTo>
                    <a:pt x="4367616" y="2431984"/>
                  </a:lnTo>
                  <a:lnTo>
                    <a:pt x="4316730" y="2472692"/>
                  </a:lnTo>
                  <a:lnTo>
                    <a:pt x="4187190" y="2518412"/>
                  </a:lnTo>
                  <a:lnTo>
                    <a:pt x="4126230" y="2586992"/>
                  </a:lnTo>
                  <a:lnTo>
                    <a:pt x="4110990" y="2731772"/>
                  </a:lnTo>
                  <a:lnTo>
                    <a:pt x="4057650" y="2739392"/>
                  </a:lnTo>
                  <a:lnTo>
                    <a:pt x="3935730" y="2693672"/>
                  </a:lnTo>
                  <a:lnTo>
                    <a:pt x="3768090" y="2640332"/>
                  </a:lnTo>
                  <a:lnTo>
                    <a:pt x="3798570" y="2556512"/>
                  </a:lnTo>
                  <a:lnTo>
                    <a:pt x="3722370" y="2487932"/>
                  </a:lnTo>
                  <a:lnTo>
                    <a:pt x="3653790" y="2571752"/>
                  </a:lnTo>
                  <a:lnTo>
                    <a:pt x="3341370" y="2663192"/>
                  </a:lnTo>
                  <a:lnTo>
                    <a:pt x="3227070" y="2663192"/>
                  </a:lnTo>
                  <a:lnTo>
                    <a:pt x="3173730" y="2815592"/>
                  </a:lnTo>
                  <a:lnTo>
                    <a:pt x="3105150" y="2876552"/>
                  </a:lnTo>
                  <a:lnTo>
                    <a:pt x="2792730" y="2823212"/>
                  </a:lnTo>
                  <a:lnTo>
                    <a:pt x="2739390" y="2876552"/>
                  </a:lnTo>
                  <a:lnTo>
                    <a:pt x="2625090" y="2884172"/>
                  </a:lnTo>
                  <a:lnTo>
                    <a:pt x="2487930" y="3028952"/>
                  </a:lnTo>
                  <a:lnTo>
                    <a:pt x="2426970" y="2960372"/>
                  </a:lnTo>
                  <a:lnTo>
                    <a:pt x="2350770" y="2960372"/>
                  </a:lnTo>
                  <a:lnTo>
                    <a:pt x="2335530" y="3059432"/>
                  </a:lnTo>
                  <a:lnTo>
                    <a:pt x="2221230" y="3219452"/>
                  </a:lnTo>
                  <a:lnTo>
                    <a:pt x="2007870" y="3219452"/>
                  </a:lnTo>
                  <a:lnTo>
                    <a:pt x="1847850" y="3348992"/>
                  </a:lnTo>
                  <a:cubicBezTo>
                    <a:pt x="1769472" y="3301964"/>
                    <a:pt x="1801270" y="3303272"/>
                    <a:pt x="1764030" y="3303272"/>
                  </a:cubicBezTo>
                  <a:lnTo>
                    <a:pt x="1741170" y="3295652"/>
                  </a:lnTo>
                  <a:lnTo>
                    <a:pt x="1642110" y="3379472"/>
                  </a:lnTo>
                  <a:lnTo>
                    <a:pt x="1558290" y="3326132"/>
                  </a:lnTo>
                  <a:lnTo>
                    <a:pt x="1611630" y="3257552"/>
                  </a:lnTo>
                  <a:lnTo>
                    <a:pt x="1497330" y="3196592"/>
                  </a:lnTo>
                  <a:lnTo>
                    <a:pt x="1421130" y="3013712"/>
                  </a:lnTo>
                  <a:lnTo>
                    <a:pt x="1413510" y="2907032"/>
                  </a:lnTo>
                  <a:lnTo>
                    <a:pt x="1436370" y="2823212"/>
                  </a:lnTo>
                  <a:lnTo>
                    <a:pt x="1367790" y="2807972"/>
                  </a:lnTo>
                  <a:lnTo>
                    <a:pt x="1268730" y="2846072"/>
                  </a:lnTo>
                  <a:lnTo>
                    <a:pt x="1131570" y="2777492"/>
                  </a:lnTo>
                  <a:lnTo>
                    <a:pt x="1032510" y="2792732"/>
                  </a:lnTo>
                  <a:lnTo>
                    <a:pt x="902970" y="2807972"/>
                  </a:lnTo>
                  <a:lnTo>
                    <a:pt x="864870" y="2922272"/>
                  </a:lnTo>
                  <a:lnTo>
                    <a:pt x="742950" y="3036572"/>
                  </a:lnTo>
                  <a:lnTo>
                    <a:pt x="613410" y="3143252"/>
                  </a:lnTo>
                  <a:lnTo>
                    <a:pt x="575310" y="3219452"/>
                  </a:lnTo>
                  <a:lnTo>
                    <a:pt x="628650" y="3326132"/>
                  </a:lnTo>
                  <a:lnTo>
                    <a:pt x="615398" y="3331432"/>
                  </a:lnTo>
                  <a:lnTo>
                    <a:pt x="499110" y="3318512"/>
                  </a:lnTo>
                  <a:lnTo>
                    <a:pt x="499110" y="3257552"/>
                  </a:lnTo>
                  <a:lnTo>
                    <a:pt x="407670" y="3257552"/>
                  </a:lnTo>
                  <a:lnTo>
                    <a:pt x="346710" y="3242312"/>
                  </a:lnTo>
                  <a:lnTo>
                    <a:pt x="339090" y="3211832"/>
                  </a:lnTo>
                  <a:lnTo>
                    <a:pt x="316230" y="3143252"/>
                  </a:lnTo>
                  <a:lnTo>
                    <a:pt x="316230" y="3082292"/>
                  </a:lnTo>
                  <a:lnTo>
                    <a:pt x="262890" y="2945132"/>
                  </a:lnTo>
                  <a:lnTo>
                    <a:pt x="285750" y="2884172"/>
                  </a:lnTo>
                  <a:lnTo>
                    <a:pt x="209550" y="2876552"/>
                  </a:lnTo>
                  <a:lnTo>
                    <a:pt x="201930" y="2823212"/>
                  </a:lnTo>
                  <a:lnTo>
                    <a:pt x="118110" y="2769872"/>
                  </a:lnTo>
                  <a:lnTo>
                    <a:pt x="118110" y="2708912"/>
                  </a:lnTo>
                  <a:lnTo>
                    <a:pt x="118110" y="2594612"/>
                  </a:lnTo>
                  <a:lnTo>
                    <a:pt x="118110" y="2487932"/>
                  </a:lnTo>
                  <a:lnTo>
                    <a:pt x="110490" y="2373632"/>
                  </a:lnTo>
                  <a:lnTo>
                    <a:pt x="96568" y="2373632"/>
                  </a:lnTo>
                  <a:lnTo>
                    <a:pt x="66674" y="2276476"/>
                  </a:lnTo>
                  <a:lnTo>
                    <a:pt x="0" y="2247900"/>
                  </a:lnTo>
                  <a:lnTo>
                    <a:pt x="57150" y="2162176"/>
                  </a:lnTo>
                  <a:lnTo>
                    <a:pt x="104774" y="2152652"/>
                  </a:lnTo>
                  <a:lnTo>
                    <a:pt x="247650" y="2028828"/>
                  </a:lnTo>
                  <a:lnTo>
                    <a:pt x="304800" y="1885952"/>
                  </a:lnTo>
                  <a:lnTo>
                    <a:pt x="247650" y="1809752"/>
                  </a:lnTo>
                  <a:lnTo>
                    <a:pt x="371474" y="1552576"/>
                  </a:lnTo>
                  <a:lnTo>
                    <a:pt x="304800" y="1514476"/>
                  </a:lnTo>
                  <a:lnTo>
                    <a:pt x="361950" y="1438276"/>
                  </a:lnTo>
                  <a:lnTo>
                    <a:pt x="561974" y="1333500"/>
                  </a:lnTo>
                  <a:lnTo>
                    <a:pt x="609600" y="1228728"/>
                  </a:lnTo>
                  <a:lnTo>
                    <a:pt x="609600" y="1114428"/>
                  </a:lnTo>
                  <a:lnTo>
                    <a:pt x="685800" y="1114428"/>
                  </a:lnTo>
                  <a:lnTo>
                    <a:pt x="771526" y="1238252"/>
                  </a:lnTo>
                  <a:lnTo>
                    <a:pt x="819150" y="1152528"/>
                  </a:lnTo>
                  <a:lnTo>
                    <a:pt x="876300" y="1181100"/>
                  </a:lnTo>
                  <a:lnTo>
                    <a:pt x="1019174" y="1143000"/>
                  </a:lnTo>
                  <a:lnTo>
                    <a:pt x="1085850" y="1238252"/>
                  </a:lnTo>
                  <a:lnTo>
                    <a:pt x="1171574" y="1162052"/>
                  </a:lnTo>
                  <a:lnTo>
                    <a:pt x="1190626" y="1085852"/>
                  </a:lnTo>
                  <a:lnTo>
                    <a:pt x="1304926" y="1133476"/>
                  </a:lnTo>
                  <a:lnTo>
                    <a:pt x="1543050" y="1143000"/>
                  </a:lnTo>
                  <a:lnTo>
                    <a:pt x="1771650" y="1000128"/>
                  </a:lnTo>
                  <a:lnTo>
                    <a:pt x="1924050" y="1047752"/>
                  </a:lnTo>
                  <a:lnTo>
                    <a:pt x="1971674" y="971552"/>
                  </a:lnTo>
                  <a:lnTo>
                    <a:pt x="2085974" y="971552"/>
                  </a:lnTo>
                  <a:lnTo>
                    <a:pt x="2076450" y="866776"/>
                  </a:lnTo>
                  <a:lnTo>
                    <a:pt x="1828800" y="781052"/>
                  </a:lnTo>
                  <a:lnTo>
                    <a:pt x="1981200" y="571500"/>
                  </a:lnTo>
                  <a:lnTo>
                    <a:pt x="2105026" y="571500"/>
                  </a:lnTo>
                  <a:lnTo>
                    <a:pt x="2209800" y="504828"/>
                  </a:lnTo>
                  <a:lnTo>
                    <a:pt x="2266950" y="409576"/>
                  </a:lnTo>
                  <a:lnTo>
                    <a:pt x="2400300" y="238128"/>
                  </a:lnTo>
                  <a:lnTo>
                    <a:pt x="2419350" y="142876"/>
                  </a:lnTo>
                  <a:lnTo>
                    <a:pt x="2552700" y="28576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98" name="グループ化 997">
            <a:extLst>
              <a:ext uri="{FF2B5EF4-FFF2-40B4-BE49-F238E27FC236}">
                <a16:creationId xmlns:a16="http://schemas.microsoft.com/office/drawing/2014/main" id="{9D08E41E-2356-9CA0-BA84-F881DD83CF0C}"/>
              </a:ext>
            </a:extLst>
          </p:cNvPr>
          <p:cNvGrpSpPr/>
          <p:nvPr/>
        </p:nvGrpSpPr>
        <p:grpSpPr>
          <a:xfrm>
            <a:off x="3603907" y="4432021"/>
            <a:ext cx="2699117" cy="1184342"/>
            <a:chOff x="3603907" y="4432021"/>
            <a:chExt cx="2699117" cy="1184342"/>
          </a:xfrm>
        </p:grpSpPr>
        <p:grpSp>
          <p:nvGrpSpPr>
            <p:cNvPr id="671" name="グループ化 670">
              <a:extLst>
                <a:ext uri="{FF2B5EF4-FFF2-40B4-BE49-F238E27FC236}">
                  <a16:creationId xmlns:a16="http://schemas.microsoft.com/office/drawing/2014/main" id="{CCF545AD-A999-90C7-A45F-0FFBD1EA7E2C}"/>
                </a:ext>
              </a:extLst>
            </p:cNvPr>
            <p:cNvGrpSpPr/>
            <p:nvPr/>
          </p:nvGrpSpPr>
          <p:grpSpPr>
            <a:xfrm>
              <a:off x="3603907" y="5093739"/>
              <a:ext cx="2699117" cy="522624"/>
              <a:chOff x="3603907" y="5093739"/>
              <a:chExt cx="2699117" cy="522624"/>
            </a:xfrm>
          </p:grpSpPr>
          <p:sp>
            <p:nvSpPr>
              <p:cNvPr id="672" name="台形 671">
                <a:extLst>
                  <a:ext uri="{FF2B5EF4-FFF2-40B4-BE49-F238E27FC236}">
                    <a16:creationId xmlns:a16="http://schemas.microsoft.com/office/drawing/2014/main" id="{848C90A4-B4E8-F5F4-27F9-2EFC7D5D1BCF}"/>
                  </a:ext>
                </a:extLst>
              </p:cNvPr>
              <p:cNvSpPr/>
              <p:nvPr/>
            </p:nvSpPr>
            <p:spPr>
              <a:xfrm rot="8100000" flipH="1">
                <a:off x="5498905" y="5182725"/>
                <a:ext cx="40854" cy="171553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73" name="グループ化 672">
                <a:extLst>
                  <a:ext uri="{FF2B5EF4-FFF2-40B4-BE49-F238E27FC236}">
                    <a16:creationId xmlns:a16="http://schemas.microsoft.com/office/drawing/2014/main" id="{6761C4B1-1CA2-E294-5403-6BF9095882FB}"/>
                  </a:ext>
                </a:extLst>
              </p:cNvPr>
              <p:cNvGrpSpPr/>
              <p:nvPr/>
            </p:nvGrpSpPr>
            <p:grpSpPr>
              <a:xfrm>
                <a:off x="5136769" y="5378188"/>
                <a:ext cx="129247" cy="238175"/>
                <a:chOff x="5146675" y="2893474"/>
                <a:chExt cx="276225" cy="577278"/>
              </a:xfrm>
            </p:grpSpPr>
            <p:sp>
              <p:nvSpPr>
                <p:cNvPr id="761" name="台形 760">
                  <a:extLst>
                    <a:ext uri="{FF2B5EF4-FFF2-40B4-BE49-F238E27FC236}">
                      <a16:creationId xmlns:a16="http://schemas.microsoft.com/office/drawing/2014/main" id="{B7C5BBA5-DD94-1F70-F22E-D3EC0D3B54A7}"/>
                    </a:ext>
                  </a:extLst>
                </p:cNvPr>
                <p:cNvSpPr/>
                <p:nvPr/>
              </p:nvSpPr>
              <p:spPr>
                <a:xfrm rot="10800000">
                  <a:off x="5239544" y="2893474"/>
                  <a:ext cx="87312" cy="415804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2" name="台形 761">
                  <a:extLst>
                    <a:ext uri="{FF2B5EF4-FFF2-40B4-BE49-F238E27FC236}">
                      <a16:creationId xmlns:a16="http://schemas.microsoft.com/office/drawing/2014/main" id="{5120AAB7-6134-0908-073B-16537C0C7A63}"/>
                    </a:ext>
                  </a:extLst>
                </p:cNvPr>
                <p:cNvSpPr/>
                <p:nvPr/>
              </p:nvSpPr>
              <p:spPr>
                <a:xfrm rot="10800000">
                  <a:off x="5200650" y="3168186"/>
                  <a:ext cx="165100" cy="211834"/>
                </a:xfrm>
                <a:prstGeom prst="trapezoid">
                  <a:avLst>
                    <a:gd name="adj" fmla="val 17308"/>
                  </a:avLst>
                </a:pr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3" name="フリーフォーム: 図形 762">
                  <a:extLst>
                    <a:ext uri="{FF2B5EF4-FFF2-40B4-BE49-F238E27FC236}">
                      <a16:creationId xmlns:a16="http://schemas.microsoft.com/office/drawing/2014/main" id="{32DFC18B-3145-FA1F-A607-48967DD7D216}"/>
                    </a:ext>
                  </a:extLst>
                </p:cNvPr>
                <p:cNvSpPr/>
                <p:nvPr/>
              </p:nvSpPr>
              <p:spPr>
                <a:xfrm>
                  <a:off x="5146675" y="3292476"/>
                  <a:ext cx="276225" cy="178276"/>
                </a:xfrm>
                <a:custGeom>
                  <a:avLst/>
                  <a:gdLst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15628 w 276225"/>
                    <a:gd name="connsiteY3" fmla="*/ 43167 h 178276"/>
                    <a:gd name="connsiteX4" fmla="*/ 160598 w 276225"/>
                    <a:gd name="connsiteY4" fmla="*/ 43167 h 178276"/>
                    <a:gd name="connsiteX5" fmla="*/ 168275 w 276225"/>
                    <a:gd name="connsiteY5" fmla="*/ 35490 h 178276"/>
                    <a:gd name="connsiteX6" fmla="*/ 168275 w 276225"/>
                    <a:gd name="connsiteY6" fmla="*/ 0 h 178276"/>
                    <a:gd name="connsiteX7" fmla="*/ 187087 w 276225"/>
                    <a:gd name="connsiteY7" fmla="*/ 0 h 178276"/>
                    <a:gd name="connsiteX8" fmla="*/ 276225 w 276225"/>
                    <a:gd name="connsiteY8" fmla="*/ 89138 h 178276"/>
                    <a:gd name="connsiteX9" fmla="*/ 276225 w 276225"/>
                    <a:gd name="connsiteY9" fmla="*/ 155587 h 178276"/>
                    <a:gd name="connsiteX10" fmla="*/ 253536 w 276225"/>
                    <a:gd name="connsiteY10" fmla="*/ 178276 h 178276"/>
                    <a:gd name="connsiteX11" fmla="*/ 22689 w 276225"/>
                    <a:gd name="connsiteY11" fmla="*/ 178276 h 178276"/>
                    <a:gd name="connsiteX12" fmla="*/ 0 w 276225"/>
                    <a:gd name="connsiteY12" fmla="*/ 155587 h 178276"/>
                    <a:gd name="connsiteX13" fmla="*/ 0 w 276225"/>
                    <a:gd name="connsiteY13" fmla="*/ 89138 h 178276"/>
                    <a:gd name="connsiteX14" fmla="*/ 89138 w 276225"/>
                    <a:gd name="connsiteY14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60598 w 276225"/>
                    <a:gd name="connsiteY3" fmla="*/ 43167 h 178276"/>
                    <a:gd name="connsiteX4" fmla="*/ 168275 w 276225"/>
                    <a:gd name="connsiteY4" fmla="*/ 35490 h 178276"/>
                    <a:gd name="connsiteX5" fmla="*/ 168275 w 276225"/>
                    <a:gd name="connsiteY5" fmla="*/ 0 h 178276"/>
                    <a:gd name="connsiteX6" fmla="*/ 187087 w 276225"/>
                    <a:gd name="connsiteY6" fmla="*/ 0 h 178276"/>
                    <a:gd name="connsiteX7" fmla="*/ 276225 w 276225"/>
                    <a:gd name="connsiteY7" fmla="*/ 89138 h 178276"/>
                    <a:gd name="connsiteX8" fmla="*/ 276225 w 276225"/>
                    <a:gd name="connsiteY8" fmla="*/ 155587 h 178276"/>
                    <a:gd name="connsiteX9" fmla="*/ 253536 w 276225"/>
                    <a:gd name="connsiteY9" fmla="*/ 178276 h 178276"/>
                    <a:gd name="connsiteX10" fmla="*/ 22689 w 276225"/>
                    <a:gd name="connsiteY10" fmla="*/ 178276 h 178276"/>
                    <a:gd name="connsiteX11" fmla="*/ 0 w 276225"/>
                    <a:gd name="connsiteY11" fmla="*/ 155587 h 178276"/>
                    <a:gd name="connsiteX12" fmla="*/ 0 w 276225"/>
                    <a:gd name="connsiteY12" fmla="*/ 89138 h 178276"/>
                    <a:gd name="connsiteX13" fmla="*/ 89138 w 276225"/>
                    <a:gd name="connsiteY13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35490 h 178276"/>
                    <a:gd name="connsiteX4" fmla="*/ 168275 w 276225"/>
                    <a:gd name="connsiteY4" fmla="*/ 0 h 178276"/>
                    <a:gd name="connsiteX5" fmla="*/ 187087 w 276225"/>
                    <a:gd name="connsiteY5" fmla="*/ 0 h 178276"/>
                    <a:gd name="connsiteX6" fmla="*/ 276225 w 276225"/>
                    <a:gd name="connsiteY6" fmla="*/ 89138 h 178276"/>
                    <a:gd name="connsiteX7" fmla="*/ 276225 w 276225"/>
                    <a:gd name="connsiteY7" fmla="*/ 155587 h 178276"/>
                    <a:gd name="connsiteX8" fmla="*/ 253536 w 276225"/>
                    <a:gd name="connsiteY8" fmla="*/ 178276 h 178276"/>
                    <a:gd name="connsiteX9" fmla="*/ 22689 w 276225"/>
                    <a:gd name="connsiteY9" fmla="*/ 178276 h 178276"/>
                    <a:gd name="connsiteX10" fmla="*/ 0 w 276225"/>
                    <a:gd name="connsiteY10" fmla="*/ 155587 h 178276"/>
                    <a:gd name="connsiteX11" fmla="*/ 0 w 276225"/>
                    <a:gd name="connsiteY11" fmla="*/ 89138 h 178276"/>
                    <a:gd name="connsiteX12" fmla="*/ 89138 w 276225"/>
                    <a:gd name="connsiteY12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0 h 178276"/>
                    <a:gd name="connsiteX4" fmla="*/ 187087 w 276225"/>
                    <a:gd name="connsiteY4" fmla="*/ 0 h 178276"/>
                    <a:gd name="connsiteX5" fmla="*/ 276225 w 276225"/>
                    <a:gd name="connsiteY5" fmla="*/ 89138 h 178276"/>
                    <a:gd name="connsiteX6" fmla="*/ 276225 w 276225"/>
                    <a:gd name="connsiteY6" fmla="*/ 155587 h 178276"/>
                    <a:gd name="connsiteX7" fmla="*/ 253536 w 276225"/>
                    <a:gd name="connsiteY7" fmla="*/ 178276 h 178276"/>
                    <a:gd name="connsiteX8" fmla="*/ 22689 w 276225"/>
                    <a:gd name="connsiteY8" fmla="*/ 178276 h 178276"/>
                    <a:gd name="connsiteX9" fmla="*/ 0 w 276225"/>
                    <a:gd name="connsiteY9" fmla="*/ 155587 h 178276"/>
                    <a:gd name="connsiteX10" fmla="*/ 0 w 276225"/>
                    <a:gd name="connsiteY10" fmla="*/ 89138 h 178276"/>
                    <a:gd name="connsiteX11" fmla="*/ 89138 w 276225"/>
                    <a:gd name="connsiteY11" fmla="*/ 0 h 178276"/>
                    <a:gd name="connsiteX0" fmla="*/ 160598 w 276225"/>
                    <a:gd name="connsiteY0" fmla="*/ 43167 h 178276"/>
                    <a:gd name="connsiteX1" fmla="*/ 168275 w 276225"/>
                    <a:gd name="connsiteY1" fmla="*/ 0 h 178276"/>
                    <a:gd name="connsiteX2" fmla="*/ 187087 w 276225"/>
                    <a:gd name="connsiteY2" fmla="*/ 0 h 178276"/>
                    <a:gd name="connsiteX3" fmla="*/ 276225 w 276225"/>
                    <a:gd name="connsiteY3" fmla="*/ 89138 h 178276"/>
                    <a:gd name="connsiteX4" fmla="*/ 276225 w 276225"/>
                    <a:gd name="connsiteY4" fmla="*/ 155587 h 178276"/>
                    <a:gd name="connsiteX5" fmla="*/ 253536 w 276225"/>
                    <a:gd name="connsiteY5" fmla="*/ 178276 h 178276"/>
                    <a:gd name="connsiteX6" fmla="*/ 22689 w 276225"/>
                    <a:gd name="connsiteY6" fmla="*/ 178276 h 178276"/>
                    <a:gd name="connsiteX7" fmla="*/ 0 w 276225"/>
                    <a:gd name="connsiteY7" fmla="*/ 155587 h 178276"/>
                    <a:gd name="connsiteX8" fmla="*/ 0 w 276225"/>
                    <a:gd name="connsiteY8" fmla="*/ 89138 h 178276"/>
                    <a:gd name="connsiteX9" fmla="*/ 89138 w 276225"/>
                    <a:gd name="connsiteY9" fmla="*/ 0 h 178276"/>
                    <a:gd name="connsiteX10" fmla="*/ 107951 w 276225"/>
                    <a:gd name="connsiteY10" fmla="*/ 0 h 178276"/>
                    <a:gd name="connsiteX11" fmla="*/ 252038 w 276225"/>
                    <a:gd name="connsiteY11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  <a:gd name="connsiteX10" fmla="*/ 252038 w 276225"/>
                    <a:gd name="connsiteY10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76225" h="178276">
                      <a:moveTo>
                        <a:pt x="168275" y="0"/>
                      </a:moveTo>
                      <a:lnTo>
                        <a:pt x="187087" y="0"/>
                      </a:lnTo>
                      <a:cubicBezTo>
                        <a:pt x="236317" y="0"/>
                        <a:pt x="276225" y="39908"/>
                        <a:pt x="276225" y="89138"/>
                      </a:cubicBezTo>
                      <a:lnTo>
                        <a:pt x="276225" y="155587"/>
                      </a:lnTo>
                      <a:cubicBezTo>
                        <a:pt x="276225" y="168118"/>
                        <a:pt x="266067" y="178276"/>
                        <a:pt x="253536" y="178276"/>
                      </a:cubicBezTo>
                      <a:lnTo>
                        <a:pt x="22689" y="178276"/>
                      </a:lnTo>
                      <a:cubicBezTo>
                        <a:pt x="10158" y="178276"/>
                        <a:pt x="0" y="168118"/>
                        <a:pt x="0" y="155587"/>
                      </a:cubicBezTo>
                      <a:lnTo>
                        <a:pt x="0" y="89138"/>
                      </a:lnTo>
                      <a:cubicBezTo>
                        <a:pt x="0" y="39908"/>
                        <a:pt x="39908" y="0"/>
                        <a:pt x="89138" y="0"/>
                      </a:cubicBezTo>
                      <a:lnTo>
                        <a:pt x="107951" y="0"/>
                      </a:lnTo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74" name="グループ化 673">
                <a:extLst>
                  <a:ext uri="{FF2B5EF4-FFF2-40B4-BE49-F238E27FC236}">
                    <a16:creationId xmlns:a16="http://schemas.microsoft.com/office/drawing/2014/main" id="{9E22263B-7A07-6700-BA23-A2F298484159}"/>
                  </a:ext>
                </a:extLst>
              </p:cNvPr>
              <p:cNvGrpSpPr/>
              <p:nvPr/>
            </p:nvGrpSpPr>
            <p:grpSpPr>
              <a:xfrm>
                <a:off x="5284394" y="5378188"/>
                <a:ext cx="129247" cy="238175"/>
                <a:chOff x="5146675" y="2893474"/>
                <a:chExt cx="276225" cy="577278"/>
              </a:xfrm>
            </p:grpSpPr>
            <p:sp>
              <p:nvSpPr>
                <p:cNvPr id="758" name="台形 757">
                  <a:extLst>
                    <a:ext uri="{FF2B5EF4-FFF2-40B4-BE49-F238E27FC236}">
                      <a16:creationId xmlns:a16="http://schemas.microsoft.com/office/drawing/2014/main" id="{CA1BE748-F75C-4BD6-D8AE-5D26446E4492}"/>
                    </a:ext>
                  </a:extLst>
                </p:cNvPr>
                <p:cNvSpPr/>
                <p:nvPr/>
              </p:nvSpPr>
              <p:spPr>
                <a:xfrm rot="10800000">
                  <a:off x="5239544" y="2893474"/>
                  <a:ext cx="87312" cy="415804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59" name="台形 758">
                  <a:extLst>
                    <a:ext uri="{FF2B5EF4-FFF2-40B4-BE49-F238E27FC236}">
                      <a16:creationId xmlns:a16="http://schemas.microsoft.com/office/drawing/2014/main" id="{C2254B69-5C9C-E2FB-28B1-64FDE7F13843}"/>
                    </a:ext>
                  </a:extLst>
                </p:cNvPr>
                <p:cNvSpPr/>
                <p:nvPr/>
              </p:nvSpPr>
              <p:spPr>
                <a:xfrm rot="10800000">
                  <a:off x="5200650" y="3168186"/>
                  <a:ext cx="165100" cy="211834"/>
                </a:xfrm>
                <a:prstGeom prst="trapezoid">
                  <a:avLst>
                    <a:gd name="adj" fmla="val 17308"/>
                  </a:avLst>
                </a:pr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760" name="フリーフォーム: 図形 759">
                  <a:extLst>
                    <a:ext uri="{FF2B5EF4-FFF2-40B4-BE49-F238E27FC236}">
                      <a16:creationId xmlns:a16="http://schemas.microsoft.com/office/drawing/2014/main" id="{EA83D949-6FED-6FBD-1809-F9C9F28C6B76}"/>
                    </a:ext>
                  </a:extLst>
                </p:cNvPr>
                <p:cNvSpPr/>
                <p:nvPr/>
              </p:nvSpPr>
              <p:spPr>
                <a:xfrm>
                  <a:off x="5146675" y="3292476"/>
                  <a:ext cx="276225" cy="178276"/>
                </a:xfrm>
                <a:custGeom>
                  <a:avLst/>
                  <a:gdLst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15628 w 276225"/>
                    <a:gd name="connsiteY3" fmla="*/ 43167 h 178276"/>
                    <a:gd name="connsiteX4" fmla="*/ 160598 w 276225"/>
                    <a:gd name="connsiteY4" fmla="*/ 43167 h 178276"/>
                    <a:gd name="connsiteX5" fmla="*/ 168275 w 276225"/>
                    <a:gd name="connsiteY5" fmla="*/ 35490 h 178276"/>
                    <a:gd name="connsiteX6" fmla="*/ 168275 w 276225"/>
                    <a:gd name="connsiteY6" fmla="*/ 0 h 178276"/>
                    <a:gd name="connsiteX7" fmla="*/ 187087 w 276225"/>
                    <a:gd name="connsiteY7" fmla="*/ 0 h 178276"/>
                    <a:gd name="connsiteX8" fmla="*/ 276225 w 276225"/>
                    <a:gd name="connsiteY8" fmla="*/ 89138 h 178276"/>
                    <a:gd name="connsiteX9" fmla="*/ 276225 w 276225"/>
                    <a:gd name="connsiteY9" fmla="*/ 155587 h 178276"/>
                    <a:gd name="connsiteX10" fmla="*/ 253536 w 276225"/>
                    <a:gd name="connsiteY10" fmla="*/ 178276 h 178276"/>
                    <a:gd name="connsiteX11" fmla="*/ 22689 w 276225"/>
                    <a:gd name="connsiteY11" fmla="*/ 178276 h 178276"/>
                    <a:gd name="connsiteX12" fmla="*/ 0 w 276225"/>
                    <a:gd name="connsiteY12" fmla="*/ 155587 h 178276"/>
                    <a:gd name="connsiteX13" fmla="*/ 0 w 276225"/>
                    <a:gd name="connsiteY13" fmla="*/ 89138 h 178276"/>
                    <a:gd name="connsiteX14" fmla="*/ 89138 w 276225"/>
                    <a:gd name="connsiteY14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07951 w 276225"/>
                    <a:gd name="connsiteY2" fmla="*/ 35490 h 178276"/>
                    <a:gd name="connsiteX3" fmla="*/ 160598 w 276225"/>
                    <a:gd name="connsiteY3" fmla="*/ 43167 h 178276"/>
                    <a:gd name="connsiteX4" fmla="*/ 168275 w 276225"/>
                    <a:gd name="connsiteY4" fmla="*/ 35490 h 178276"/>
                    <a:gd name="connsiteX5" fmla="*/ 168275 w 276225"/>
                    <a:gd name="connsiteY5" fmla="*/ 0 h 178276"/>
                    <a:gd name="connsiteX6" fmla="*/ 187087 w 276225"/>
                    <a:gd name="connsiteY6" fmla="*/ 0 h 178276"/>
                    <a:gd name="connsiteX7" fmla="*/ 276225 w 276225"/>
                    <a:gd name="connsiteY7" fmla="*/ 89138 h 178276"/>
                    <a:gd name="connsiteX8" fmla="*/ 276225 w 276225"/>
                    <a:gd name="connsiteY8" fmla="*/ 155587 h 178276"/>
                    <a:gd name="connsiteX9" fmla="*/ 253536 w 276225"/>
                    <a:gd name="connsiteY9" fmla="*/ 178276 h 178276"/>
                    <a:gd name="connsiteX10" fmla="*/ 22689 w 276225"/>
                    <a:gd name="connsiteY10" fmla="*/ 178276 h 178276"/>
                    <a:gd name="connsiteX11" fmla="*/ 0 w 276225"/>
                    <a:gd name="connsiteY11" fmla="*/ 155587 h 178276"/>
                    <a:gd name="connsiteX12" fmla="*/ 0 w 276225"/>
                    <a:gd name="connsiteY12" fmla="*/ 89138 h 178276"/>
                    <a:gd name="connsiteX13" fmla="*/ 89138 w 276225"/>
                    <a:gd name="connsiteY13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35490 h 178276"/>
                    <a:gd name="connsiteX4" fmla="*/ 168275 w 276225"/>
                    <a:gd name="connsiteY4" fmla="*/ 0 h 178276"/>
                    <a:gd name="connsiteX5" fmla="*/ 187087 w 276225"/>
                    <a:gd name="connsiteY5" fmla="*/ 0 h 178276"/>
                    <a:gd name="connsiteX6" fmla="*/ 276225 w 276225"/>
                    <a:gd name="connsiteY6" fmla="*/ 89138 h 178276"/>
                    <a:gd name="connsiteX7" fmla="*/ 276225 w 276225"/>
                    <a:gd name="connsiteY7" fmla="*/ 155587 h 178276"/>
                    <a:gd name="connsiteX8" fmla="*/ 253536 w 276225"/>
                    <a:gd name="connsiteY8" fmla="*/ 178276 h 178276"/>
                    <a:gd name="connsiteX9" fmla="*/ 22689 w 276225"/>
                    <a:gd name="connsiteY9" fmla="*/ 178276 h 178276"/>
                    <a:gd name="connsiteX10" fmla="*/ 0 w 276225"/>
                    <a:gd name="connsiteY10" fmla="*/ 155587 h 178276"/>
                    <a:gd name="connsiteX11" fmla="*/ 0 w 276225"/>
                    <a:gd name="connsiteY11" fmla="*/ 89138 h 178276"/>
                    <a:gd name="connsiteX12" fmla="*/ 89138 w 276225"/>
                    <a:gd name="connsiteY12" fmla="*/ 0 h 178276"/>
                    <a:gd name="connsiteX0" fmla="*/ 89138 w 276225"/>
                    <a:gd name="connsiteY0" fmla="*/ 0 h 178276"/>
                    <a:gd name="connsiteX1" fmla="*/ 107951 w 276225"/>
                    <a:gd name="connsiteY1" fmla="*/ 0 h 178276"/>
                    <a:gd name="connsiteX2" fmla="*/ 160598 w 276225"/>
                    <a:gd name="connsiteY2" fmla="*/ 43167 h 178276"/>
                    <a:gd name="connsiteX3" fmla="*/ 168275 w 276225"/>
                    <a:gd name="connsiteY3" fmla="*/ 0 h 178276"/>
                    <a:gd name="connsiteX4" fmla="*/ 187087 w 276225"/>
                    <a:gd name="connsiteY4" fmla="*/ 0 h 178276"/>
                    <a:gd name="connsiteX5" fmla="*/ 276225 w 276225"/>
                    <a:gd name="connsiteY5" fmla="*/ 89138 h 178276"/>
                    <a:gd name="connsiteX6" fmla="*/ 276225 w 276225"/>
                    <a:gd name="connsiteY6" fmla="*/ 155587 h 178276"/>
                    <a:gd name="connsiteX7" fmla="*/ 253536 w 276225"/>
                    <a:gd name="connsiteY7" fmla="*/ 178276 h 178276"/>
                    <a:gd name="connsiteX8" fmla="*/ 22689 w 276225"/>
                    <a:gd name="connsiteY8" fmla="*/ 178276 h 178276"/>
                    <a:gd name="connsiteX9" fmla="*/ 0 w 276225"/>
                    <a:gd name="connsiteY9" fmla="*/ 155587 h 178276"/>
                    <a:gd name="connsiteX10" fmla="*/ 0 w 276225"/>
                    <a:gd name="connsiteY10" fmla="*/ 89138 h 178276"/>
                    <a:gd name="connsiteX11" fmla="*/ 89138 w 276225"/>
                    <a:gd name="connsiteY11" fmla="*/ 0 h 178276"/>
                    <a:gd name="connsiteX0" fmla="*/ 160598 w 276225"/>
                    <a:gd name="connsiteY0" fmla="*/ 43167 h 178276"/>
                    <a:gd name="connsiteX1" fmla="*/ 168275 w 276225"/>
                    <a:gd name="connsiteY1" fmla="*/ 0 h 178276"/>
                    <a:gd name="connsiteX2" fmla="*/ 187087 w 276225"/>
                    <a:gd name="connsiteY2" fmla="*/ 0 h 178276"/>
                    <a:gd name="connsiteX3" fmla="*/ 276225 w 276225"/>
                    <a:gd name="connsiteY3" fmla="*/ 89138 h 178276"/>
                    <a:gd name="connsiteX4" fmla="*/ 276225 w 276225"/>
                    <a:gd name="connsiteY4" fmla="*/ 155587 h 178276"/>
                    <a:gd name="connsiteX5" fmla="*/ 253536 w 276225"/>
                    <a:gd name="connsiteY5" fmla="*/ 178276 h 178276"/>
                    <a:gd name="connsiteX6" fmla="*/ 22689 w 276225"/>
                    <a:gd name="connsiteY6" fmla="*/ 178276 h 178276"/>
                    <a:gd name="connsiteX7" fmla="*/ 0 w 276225"/>
                    <a:gd name="connsiteY7" fmla="*/ 155587 h 178276"/>
                    <a:gd name="connsiteX8" fmla="*/ 0 w 276225"/>
                    <a:gd name="connsiteY8" fmla="*/ 89138 h 178276"/>
                    <a:gd name="connsiteX9" fmla="*/ 89138 w 276225"/>
                    <a:gd name="connsiteY9" fmla="*/ 0 h 178276"/>
                    <a:gd name="connsiteX10" fmla="*/ 107951 w 276225"/>
                    <a:gd name="connsiteY10" fmla="*/ 0 h 178276"/>
                    <a:gd name="connsiteX11" fmla="*/ 252038 w 276225"/>
                    <a:gd name="connsiteY11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  <a:gd name="connsiteX10" fmla="*/ 252038 w 276225"/>
                    <a:gd name="connsiteY10" fmla="*/ 134607 h 178276"/>
                    <a:gd name="connsiteX0" fmla="*/ 168275 w 276225"/>
                    <a:gd name="connsiteY0" fmla="*/ 0 h 178276"/>
                    <a:gd name="connsiteX1" fmla="*/ 187087 w 276225"/>
                    <a:gd name="connsiteY1" fmla="*/ 0 h 178276"/>
                    <a:gd name="connsiteX2" fmla="*/ 276225 w 276225"/>
                    <a:gd name="connsiteY2" fmla="*/ 89138 h 178276"/>
                    <a:gd name="connsiteX3" fmla="*/ 276225 w 276225"/>
                    <a:gd name="connsiteY3" fmla="*/ 155587 h 178276"/>
                    <a:gd name="connsiteX4" fmla="*/ 253536 w 276225"/>
                    <a:gd name="connsiteY4" fmla="*/ 178276 h 178276"/>
                    <a:gd name="connsiteX5" fmla="*/ 22689 w 276225"/>
                    <a:gd name="connsiteY5" fmla="*/ 178276 h 178276"/>
                    <a:gd name="connsiteX6" fmla="*/ 0 w 276225"/>
                    <a:gd name="connsiteY6" fmla="*/ 155587 h 178276"/>
                    <a:gd name="connsiteX7" fmla="*/ 0 w 276225"/>
                    <a:gd name="connsiteY7" fmla="*/ 89138 h 178276"/>
                    <a:gd name="connsiteX8" fmla="*/ 89138 w 276225"/>
                    <a:gd name="connsiteY8" fmla="*/ 0 h 178276"/>
                    <a:gd name="connsiteX9" fmla="*/ 107951 w 276225"/>
                    <a:gd name="connsiteY9" fmla="*/ 0 h 1782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76225" h="178276">
                      <a:moveTo>
                        <a:pt x="168275" y="0"/>
                      </a:moveTo>
                      <a:lnTo>
                        <a:pt x="187087" y="0"/>
                      </a:lnTo>
                      <a:cubicBezTo>
                        <a:pt x="236317" y="0"/>
                        <a:pt x="276225" y="39908"/>
                        <a:pt x="276225" y="89138"/>
                      </a:cubicBezTo>
                      <a:lnTo>
                        <a:pt x="276225" y="155587"/>
                      </a:lnTo>
                      <a:cubicBezTo>
                        <a:pt x="276225" y="168118"/>
                        <a:pt x="266067" y="178276"/>
                        <a:pt x="253536" y="178276"/>
                      </a:cubicBezTo>
                      <a:lnTo>
                        <a:pt x="22689" y="178276"/>
                      </a:lnTo>
                      <a:cubicBezTo>
                        <a:pt x="10158" y="178276"/>
                        <a:pt x="0" y="168118"/>
                        <a:pt x="0" y="155587"/>
                      </a:cubicBezTo>
                      <a:lnTo>
                        <a:pt x="0" y="89138"/>
                      </a:lnTo>
                      <a:cubicBezTo>
                        <a:pt x="0" y="39908"/>
                        <a:pt x="39908" y="0"/>
                        <a:pt x="89138" y="0"/>
                      </a:cubicBezTo>
                      <a:lnTo>
                        <a:pt x="107951" y="0"/>
                      </a:lnTo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75" name="フリーフォーム: 図形 674">
                <a:extLst>
                  <a:ext uri="{FF2B5EF4-FFF2-40B4-BE49-F238E27FC236}">
                    <a16:creationId xmlns:a16="http://schemas.microsoft.com/office/drawing/2014/main" id="{BB3F4836-E9F2-66C1-34B2-61A04D239A17}"/>
                  </a:ext>
                </a:extLst>
              </p:cNvPr>
              <p:cNvSpPr/>
              <p:nvPr/>
            </p:nvSpPr>
            <p:spPr>
              <a:xfrm rot="10800000">
                <a:off x="5113124" y="5337729"/>
                <a:ext cx="324646" cy="115031"/>
              </a:xfrm>
              <a:custGeom>
                <a:avLst/>
                <a:gdLst>
                  <a:gd name="connsiteX0" fmla="*/ 403225 w 403225"/>
                  <a:gd name="connsiteY0" fmla="*/ 222727 h 222727"/>
                  <a:gd name="connsiteX1" fmla="*/ 225425 w 403225"/>
                  <a:gd name="connsiteY1" fmla="*/ 222727 h 222727"/>
                  <a:gd name="connsiteX2" fmla="*/ 177800 w 403225"/>
                  <a:gd name="connsiteY2" fmla="*/ 222727 h 222727"/>
                  <a:gd name="connsiteX3" fmla="*/ 0 w 403225"/>
                  <a:gd name="connsiteY3" fmla="*/ 222727 h 222727"/>
                  <a:gd name="connsiteX4" fmla="*/ 49332 w 403225"/>
                  <a:gd name="connsiteY4" fmla="*/ 0 h 222727"/>
                  <a:gd name="connsiteX5" fmla="*/ 176093 w 403225"/>
                  <a:gd name="connsiteY5" fmla="*/ 0 h 222727"/>
                  <a:gd name="connsiteX6" fmla="*/ 201613 w 403225"/>
                  <a:gd name="connsiteY6" fmla="*/ 115217 h 222727"/>
                  <a:gd name="connsiteX7" fmla="*/ 227132 w 403225"/>
                  <a:gd name="connsiteY7" fmla="*/ 0 h 222727"/>
                  <a:gd name="connsiteX8" fmla="*/ 353893 w 403225"/>
                  <a:gd name="connsiteY8" fmla="*/ 0 h 222727"/>
                  <a:gd name="connsiteX0" fmla="*/ 403225 w 403225"/>
                  <a:gd name="connsiteY0" fmla="*/ 222727 h 222727"/>
                  <a:gd name="connsiteX1" fmla="*/ 177800 w 403225"/>
                  <a:gd name="connsiteY1" fmla="*/ 222727 h 222727"/>
                  <a:gd name="connsiteX2" fmla="*/ 0 w 403225"/>
                  <a:gd name="connsiteY2" fmla="*/ 222727 h 222727"/>
                  <a:gd name="connsiteX3" fmla="*/ 49332 w 403225"/>
                  <a:gd name="connsiteY3" fmla="*/ 0 h 222727"/>
                  <a:gd name="connsiteX4" fmla="*/ 176093 w 403225"/>
                  <a:gd name="connsiteY4" fmla="*/ 0 h 222727"/>
                  <a:gd name="connsiteX5" fmla="*/ 201613 w 403225"/>
                  <a:gd name="connsiteY5" fmla="*/ 115217 h 222727"/>
                  <a:gd name="connsiteX6" fmla="*/ 227132 w 403225"/>
                  <a:gd name="connsiteY6" fmla="*/ 0 h 222727"/>
                  <a:gd name="connsiteX7" fmla="*/ 353893 w 403225"/>
                  <a:gd name="connsiteY7" fmla="*/ 0 h 222727"/>
                  <a:gd name="connsiteX8" fmla="*/ 403225 w 403225"/>
                  <a:gd name="connsiteY8" fmla="*/ 222727 h 222727"/>
                  <a:gd name="connsiteX0" fmla="*/ 403225 w 403225"/>
                  <a:gd name="connsiteY0" fmla="*/ 222727 h 222727"/>
                  <a:gd name="connsiteX1" fmla="*/ 0 w 403225"/>
                  <a:gd name="connsiteY1" fmla="*/ 222727 h 222727"/>
                  <a:gd name="connsiteX2" fmla="*/ 49332 w 403225"/>
                  <a:gd name="connsiteY2" fmla="*/ 0 h 222727"/>
                  <a:gd name="connsiteX3" fmla="*/ 176093 w 403225"/>
                  <a:gd name="connsiteY3" fmla="*/ 0 h 222727"/>
                  <a:gd name="connsiteX4" fmla="*/ 201613 w 403225"/>
                  <a:gd name="connsiteY4" fmla="*/ 115217 h 222727"/>
                  <a:gd name="connsiteX5" fmla="*/ 227132 w 403225"/>
                  <a:gd name="connsiteY5" fmla="*/ 0 h 222727"/>
                  <a:gd name="connsiteX6" fmla="*/ 353893 w 403225"/>
                  <a:gd name="connsiteY6" fmla="*/ 0 h 222727"/>
                  <a:gd name="connsiteX7" fmla="*/ 403225 w 403225"/>
                  <a:gd name="connsiteY7" fmla="*/ 222727 h 2227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03225" h="222727">
                    <a:moveTo>
                      <a:pt x="403225" y="222727"/>
                    </a:moveTo>
                    <a:lnTo>
                      <a:pt x="0" y="222727"/>
                    </a:lnTo>
                    <a:lnTo>
                      <a:pt x="49332" y="0"/>
                    </a:lnTo>
                    <a:lnTo>
                      <a:pt x="176093" y="0"/>
                    </a:lnTo>
                    <a:lnTo>
                      <a:pt x="201613" y="115217"/>
                    </a:lnTo>
                    <a:lnTo>
                      <a:pt x="227132" y="0"/>
                    </a:lnTo>
                    <a:lnTo>
                      <a:pt x="353893" y="0"/>
                    </a:lnTo>
                    <a:lnTo>
                      <a:pt x="403225" y="222727"/>
                    </a:lnTo>
                    <a:close/>
                  </a:path>
                </a:pathLst>
              </a:custGeom>
              <a:solidFill>
                <a:srgbClr val="00206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6" name="台形 675">
                <a:extLst>
                  <a:ext uri="{FF2B5EF4-FFF2-40B4-BE49-F238E27FC236}">
                    <a16:creationId xmlns:a16="http://schemas.microsoft.com/office/drawing/2014/main" id="{64D8B759-66E4-BCF7-E73C-C7B080935151}"/>
                  </a:ext>
                </a:extLst>
              </p:cNvPr>
              <p:cNvSpPr/>
              <p:nvPr/>
            </p:nvSpPr>
            <p:spPr>
              <a:xfrm rot="13500000">
                <a:off x="5015344" y="5182725"/>
                <a:ext cx="40854" cy="171553"/>
              </a:xfrm>
              <a:prstGeom prst="trapezoid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7" name="フリーフォーム: 図形 676">
                <a:extLst>
                  <a:ext uri="{FF2B5EF4-FFF2-40B4-BE49-F238E27FC236}">
                    <a16:creationId xmlns:a16="http://schemas.microsoft.com/office/drawing/2014/main" id="{75CACB83-348D-93B3-5F60-40C6D69D852E}"/>
                  </a:ext>
                </a:extLst>
              </p:cNvPr>
              <p:cNvSpPr/>
              <p:nvPr/>
            </p:nvSpPr>
            <p:spPr>
              <a:xfrm>
                <a:off x="5017638" y="5093739"/>
                <a:ext cx="515577" cy="258822"/>
              </a:xfrm>
              <a:custGeom>
                <a:avLst/>
                <a:gdLst>
                  <a:gd name="connsiteX0" fmla="*/ 197632 w 640370"/>
                  <a:gd name="connsiteY0" fmla="*/ 0 h 321469"/>
                  <a:gd name="connsiteX1" fmla="*/ 442790 w 640370"/>
                  <a:gd name="connsiteY1" fmla="*/ 0 h 321469"/>
                  <a:gd name="connsiteX2" fmla="*/ 498113 w 640370"/>
                  <a:gd name="connsiteY2" fmla="*/ 22916 h 321469"/>
                  <a:gd name="connsiteX3" fmla="*/ 498262 w 640370"/>
                  <a:gd name="connsiteY3" fmla="*/ 23136 h 321469"/>
                  <a:gd name="connsiteX4" fmla="*/ 499130 w 640370"/>
                  <a:gd name="connsiteY4" fmla="*/ 23496 h 321469"/>
                  <a:gd name="connsiteX5" fmla="*/ 640370 w 640370"/>
                  <a:gd name="connsiteY5" fmla="*/ 164736 h 321469"/>
                  <a:gd name="connsiteX6" fmla="*/ 567967 w 640370"/>
                  <a:gd name="connsiteY6" fmla="*/ 237138 h 321469"/>
                  <a:gd name="connsiteX7" fmla="*/ 521029 w 640370"/>
                  <a:gd name="connsiteY7" fmla="*/ 190201 h 321469"/>
                  <a:gd name="connsiteX8" fmla="*/ 521029 w 640370"/>
                  <a:gd name="connsiteY8" fmla="*/ 321469 h 321469"/>
                  <a:gd name="connsiteX9" fmla="*/ 119393 w 640370"/>
                  <a:gd name="connsiteY9" fmla="*/ 321469 h 321469"/>
                  <a:gd name="connsiteX10" fmla="*/ 119393 w 640370"/>
                  <a:gd name="connsiteY10" fmla="*/ 190149 h 321469"/>
                  <a:gd name="connsiteX11" fmla="*/ 72403 w 640370"/>
                  <a:gd name="connsiteY11" fmla="*/ 237138 h 321469"/>
                  <a:gd name="connsiteX12" fmla="*/ 0 w 640370"/>
                  <a:gd name="connsiteY12" fmla="*/ 164736 h 321469"/>
                  <a:gd name="connsiteX13" fmla="*/ 141240 w 640370"/>
                  <a:gd name="connsiteY13" fmla="*/ 23496 h 321469"/>
                  <a:gd name="connsiteX14" fmla="*/ 142181 w 640370"/>
                  <a:gd name="connsiteY14" fmla="*/ 23106 h 321469"/>
                  <a:gd name="connsiteX15" fmla="*/ 142309 w 640370"/>
                  <a:gd name="connsiteY15" fmla="*/ 22916 h 321469"/>
                  <a:gd name="connsiteX16" fmla="*/ 197632 w 640370"/>
                  <a:gd name="connsiteY16" fmla="*/ 0 h 3214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40370" h="321469">
                    <a:moveTo>
                      <a:pt x="197632" y="0"/>
                    </a:moveTo>
                    <a:lnTo>
                      <a:pt x="442790" y="0"/>
                    </a:lnTo>
                    <a:cubicBezTo>
                      <a:pt x="464395" y="0"/>
                      <a:pt x="483955" y="8757"/>
                      <a:pt x="498113" y="22916"/>
                    </a:cubicBezTo>
                    <a:lnTo>
                      <a:pt x="498262" y="23136"/>
                    </a:lnTo>
                    <a:lnTo>
                      <a:pt x="499130" y="23496"/>
                    </a:lnTo>
                    <a:lnTo>
                      <a:pt x="640370" y="164736"/>
                    </a:lnTo>
                    <a:lnTo>
                      <a:pt x="567967" y="237138"/>
                    </a:lnTo>
                    <a:lnTo>
                      <a:pt x="521029" y="190201"/>
                    </a:lnTo>
                    <a:lnTo>
                      <a:pt x="521029" y="321469"/>
                    </a:lnTo>
                    <a:lnTo>
                      <a:pt x="119393" y="321469"/>
                    </a:lnTo>
                    <a:lnTo>
                      <a:pt x="119393" y="190149"/>
                    </a:lnTo>
                    <a:lnTo>
                      <a:pt x="72403" y="237138"/>
                    </a:lnTo>
                    <a:lnTo>
                      <a:pt x="0" y="164736"/>
                    </a:lnTo>
                    <a:lnTo>
                      <a:pt x="141240" y="23496"/>
                    </a:lnTo>
                    <a:lnTo>
                      <a:pt x="142181" y="23106"/>
                    </a:lnTo>
                    <a:lnTo>
                      <a:pt x="142309" y="22916"/>
                    </a:lnTo>
                    <a:cubicBezTo>
                      <a:pt x="156468" y="8757"/>
                      <a:pt x="176027" y="0"/>
                      <a:pt x="197632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8" name="正方形/長方形 677">
                <a:extLst>
                  <a:ext uri="{FF2B5EF4-FFF2-40B4-BE49-F238E27FC236}">
                    <a16:creationId xmlns:a16="http://schemas.microsoft.com/office/drawing/2014/main" id="{429C590A-83F5-B6B0-3EB3-1E2D77997089}"/>
                  </a:ext>
                </a:extLst>
              </p:cNvPr>
              <p:cNvSpPr/>
              <p:nvPr/>
            </p:nvSpPr>
            <p:spPr>
              <a:xfrm>
                <a:off x="5145717" y="5190104"/>
                <a:ext cx="262656" cy="126536"/>
              </a:xfrm>
              <a:prstGeom prst="rect">
                <a:avLst/>
              </a:prstGeom>
              <a:solidFill>
                <a:schemeClr val="bg1"/>
              </a:solidFill>
              <a:ln w="6350">
                <a:solidFill>
                  <a:schemeClr val="bg1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9" name="テキスト ボックス 678">
                <a:extLst>
                  <a:ext uri="{FF2B5EF4-FFF2-40B4-BE49-F238E27FC236}">
                    <a16:creationId xmlns:a16="http://schemas.microsoft.com/office/drawing/2014/main" id="{DB2E75D5-442E-D010-2875-B718C78D4561}"/>
                  </a:ext>
                </a:extLst>
              </p:cNvPr>
              <p:cNvSpPr txBox="1"/>
              <p:nvPr/>
            </p:nvSpPr>
            <p:spPr>
              <a:xfrm>
                <a:off x="5163665" y="5209276"/>
                <a:ext cx="225536" cy="84989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広　島</a:t>
                </a:r>
              </a:p>
            </p:txBody>
          </p:sp>
          <p:grpSp>
            <p:nvGrpSpPr>
              <p:cNvPr id="680" name="グループ化 679">
                <a:extLst>
                  <a:ext uri="{FF2B5EF4-FFF2-40B4-BE49-F238E27FC236}">
                    <a16:creationId xmlns:a16="http://schemas.microsoft.com/office/drawing/2014/main" id="{C4679E11-E524-FB8C-C882-6BF8A0C0EFF7}"/>
                  </a:ext>
                </a:extLst>
              </p:cNvPr>
              <p:cNvGrpSpPr/>
              <p:nvPr/>
            </p:nvGrpSpPr>
            <p:grpSpPr>
              <a:xfrm>
                <a:off x="4310926" y="5093739"/>
                <a:ext cx="589765" cy="522624"/>
                <a:chOff x="5445709" y="4203669"/>
                <a:chExt cx="732515" cy="649123"/>
              </a:xfrm>
            </p:grpSpPr>
            <p:sp>
              <p:nvSpPr>
                <p:cNvPr id="744" name="台形 743">
                  <a:extLst>
                    <a:ext uri="{FF2B5EF4-FFF2-40B4-BE49-F238E27FC236}">
                      <a16:creationId xmlns:a16="http://schemas.microsoft.com/office/drawing/2014/main" id="{24587DD5-23E2-2A4C-4359-2779356C450A}"/>
                    </a:ext>
                  </a:extLst>
                </p:cNvPr>
                <p:cNvSpPr/>
                <p:nvPr/>
              </p:nvSpPr>
              <p:spPr>
                <a:xfrm rot="8100000" flipH="1">
                  <a:off x="6127482" y="4314195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745" name="グループ化 744">
                  <a:extLst>
                    <a:ext uri="{FF2B5EF4-FFF2-40B4-BE49-F238E27FC236}">
                      <a16:creationId xmlns:a16="http://schemas.microsoft.com/office/drawing/2014/main" id="{8E127F79-4BD2-D23B-2FCC-C114F3A16FE2}"/>
                    </a:ext>
                  </a:extLst>
                </p:cNvPr>
                <p:cNvGrpSpPr/>
                <p:nvPr/>
              </p:nvGrpSpPr>
              <p:grpSpPr>
                <a:xfrm>
                  <a:off x="5677693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755" name="台形 754">
                    <a:extLst>
                      <a:ext uri="{FF2B5EF4-FFF2-40B4-BE49-F238E27FC236}">
                        <a16:creationId xmlns:a16="http://schemas.microsoft.com/office/drawing/2014/main" id="{4AD2BA5E-9701-DE02-4AB1-45353C9605D6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56" name="台形 755">
                    <a:extLst>
                      <a:ext uri="{FF2B5EF4-FFF2-40B4-BE49-F238E27FC236}">
                        <a16:creationId xmlns:a16="http://schemas.microsoft.com/office/drawing/2014/main" id="{04EC4CF6-6F17-9EBF-B138-E18CDC3A128C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57" name="フリーフォーム: 図形 756">
                    <a:extLst>
                      <a:ext uri="{FF2B5EF4-FFF2-40B4-BE49-F238E27FC236}">
                        <a16:creationId xmlns:a16="http://schemas.microsoft.com/office/drawing/2014/main" id="{1A1633D5-C142-DC36-A90C-910451C45C2E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746" name="グループ化 745">
                  <a:extLst>
                    <a:ext uri="{FF2B5EF4-FFF2-40B4-BE49-F238E27FC236}">
                      <a16:creationId xmlns:a16="http://schemas.microsoft.com/office/drawing/2014/main" id="{C8006D23-F1EE-FE64-0913-ADBD409DDCCE}"/>
                    </a:ext>
                  </a:extLst>
                </p:cNvPr>
                <p:cNvGrpSpPr/>
                <p:nvPr/>
              </p:nvGrpSpPr>
              <p:grpSpPr>
                <a:xfrm>
                  <a:off x="5861050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752" name="台形 751">
                    <a:extLst>
                      <a:ext uri="{FF2B5EF4-FFF2-40B4-BE49-F238E27FC236}">
                        <a16:creationId xmlns:a16="http://schemas.microsoft.com/office/drawing/2014/main" id="{A476896A-76FB-A9E9-BBD2-FB82BF52603B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53" name="台形 752">
                    <a:extLst>
                      <a:ext uri="{FF2B5EF4-FFF2-40B4-BE49-F238E27FC236}">
                        <a16:creationId xmlns:a16="http://schemas.microsoft.com/office/drawing/2014/main" id="{30FC616A-04DB-F129-7E64-B2FA8D5A3E31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754" name="フリーフォーム: 図形 753">
                    <a:extLst>
                      <a:ext uri="{FF2B5EF4-FFF2-40B4-BE49-F238E27FC236}">
                        <a16:creationId xmlns:a16="http://schemas.microsoft.com/office/drawing/2014/main" id="{B67ED8CB-9E8C-3BFD-CB60-0A9641B84856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747" name="フリーフォーム: 図形 746">
                  <a:extLst>
                    <a:ext uri="{FF2B5EF4-FFF2-40B4-BE49-F238E27FC236}">
                      <a16:creationId xmlns:a16="http://schemas.microsoft.com/office/drawing/2014/main" id="{59E5C46E-3E65-CCE6-7E69-A063913E0A42}"/>
                    </a:ext>
                  </a:extLst>
                </p:cNvPr>
                <p:cNvSpPr/>
                <p:nvPr/>
              </p:nvSpPr>
              <p:spPr>
                <a:xfrm rot="10800000">
                  <a:off x="5648324" y="4506716"/>
                  <a:ext cx="403225" cy="142874"/>
                </a:xfrm>
                <a:custGeom>
                  <a:avLst/>
                  <a:gdLst>
                    <a:gd name="connsiteX0" fmla="*/ 403225 w 403225"/>
                    <a:gd name="connsiteY0" fmla="*/ 222727 h 222727"/>
                    <a:gd name="connsiteX1" fmla="*/ 225425 w 403225"/>
                    <a:gd name="connsiteY1" fmla="*/ 222727 h 222727"/>
                    <a:gd name="connsiteX2" fmla="*/ 177800 w 403225"/>
                    <a:gd name="connsiteY2" fmla="*/ 222727 h 222727"/>
                    <a:gd name="connsiteX3" fmla="*/ 0 w 403225"/>
                    <a:gd name="connsiteY3" fmla="*/ 222727 h 222727"/>
                    <a:gd name="connsiteX4" fmla="*/ 49332 w 403225"/>
                    <a:gd name="connsiteY4" fmla="*/ 0 h 222727"/>
                    <a:gd name="connsiteX5" fmla="*/ 176093 w 403225"/>
                    <a:gd name="connsiteY5" fmla="*/ 0 h 222727"/>
                    <a:gd name="connsiteX6" fmla="*/ 201613 w 403225"/>
                    <a:gd name="connsiteY6" fmla="*/ 115217 h 222727"/>
                    <a:gd name="connsiteX7" fmla="*/ 227132 w 403225"/>
                    <a:gd name="connsiteY7" fmla="*/ 0 h 222727"/>
                    <a:gd name="connsiteX8" fmla="*/ 353893 w 403225"/>
                    <a:gd name="connsiteY8" fmla="*/ 0 h 222727"/>
                    <a:gd name="connsiteX0" fmla="*/ 403225 w 403225"/>
                    <a:gd name="connsiteY0" fmla="*/ 222727 h 222727"/>
                    <a:gd name="connsiteX1" fmla="*/ 177800 w 403225"/>
                    <a:gd name="connsiteY1" fmla="*/ 222727 h 222727"/>
                    <a:gd name="connsiteX2" fmla="*/ 0 w 403225"/>
                    <a:gd name="connsiteY2" fmla="*/ 222727 h 222727"/>
                    <a:gd name="connsiteX3" fmla="*/ 49332 w 403225"/>
                    <a:gd name="connsiteY3" fmla="*/ 0 h 222727"/>
                    <a:gd name="connsiteX4" fmla="*/ 176093 w 403225"/>
                    <a:gd name="connsiteY4" fmla="*/ 0 h 222727"/>
                    <a:gd name="connsiteX5" fmla="*/ 201613 w 403225"/>
                    <a:gd name="connsiteY5" fmla="*/ 115217 h 222727"/>
                    <a:gd name="connsiteX6" fmla="*/ 227132 w 403225"/>
                    <a:gd name="connsiteY6" fmla="*/ 0 h 222727"/>
                    <a:gd name="connsiteX7" fmla="*/ 353893 w 403225"/>
                    <a:gd name="connsiteY7" fmla="*/ 0 h 222727"/>
                    <a:gd name="connsiteX8" fmla="*/ 403225 w 403225"/>
                    <a:gd name="connsiteY8" fmla="*/ 222727 h 222727"/>
                    <a:gd name="connsiteX0" fmla="*/ 403225 w 403225"/>
                    <a:gd name="connsiteY0" fmla="*/ 222727 h 222727"/>
                    <a:gd name="connsiteX1" fmla="*/ 0 w 403225"/>
                    <a:gd name="connsiteY1" fmla="*/ 222727 h 222727"/>
                    <a:gd name="connsiteX2" fmla="*/ 49332 w 403225"/>
                    <a:gd name="connsiteY2" fmla="*/ 0 h 222727"/>
                    <a:gd name="connsiteX3" fmla="*/ 176093 w 403225"/>
                    <a:gd name="connsiteY3" fmla="*/ 0 h 222727"/>
                    <a:gd name="connsiteX4" fmla="*/ 201613 w 403225"/>
                    <a:gd name="connsiteY4" fmla="*/ 115217 h 222727"/>
                    <a:gd name="connsiteX5" fmla="*/ 227132 w 403225"/>
                    <a:gd name="connsiteY5" fmla="*/ 0 h 222727"/>
                    <a:gd name="connsiteX6" fmla="*/ 353893 w 403225"/>
                    <a:gd name="connsiteY6" fmla="*/ 0 h 222727"/>
                    <a:gd name="connsiteX7" fmla="*/ 403225 w 403225"/>
                    <a:gd name="connsiteY7" fmla="*/ 222727 h 2227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03225" h="222727">
                      <a:moveTo>
                        <a:pt x="403225" y="222727"/>
                      </a:moveTo>
                      <a:lnTo>
                        <a:pt x="0" y="222727"/>
                      </a:lnTo>
                      <a:lnTo>
                        <a:pt x="49332" y="0"/>
                      </a:lnTo>
                      <a:lnTo>
                        <a:pt x="176093" y="0"/>
                      </a:lnTo>
                      <a:lnTo>
                        <a:pt x="201613" y="115217"/>
                      </a:lnTo>
                      <a:lnTo>
                        <a:pt x="227132" y="0"/>
                      </a:lnTo>
                      <a:lnTo>
                        <a:pt x="353893" y="0"/>
                      </a:lnTo>
                      <a:lnTo>
                        <a:pt x="403225" y="222727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8" name="台形 747">
                  <a:extLst>
                    <a:ext uri="{FF2B5EF4-FFF2-40B4-BE49-F238E27FC236}">
                      <a16:creationId xmlns:a16="http://schemas.microsoft.com/office/drawing/2014/main" id="{A1F828F1-07E6-A007-8E9D-5BDCE0B82C0E}"/>
                    </a:ext>
                  </a:extLst>
                </p:cNvPr>
                <p:cNvSpPr/>
                <p:nvPr/>
              </p:nvSpPr>
              <p:spPr>
                <a:xfrm rot="13500000">
                  <a:off x="5526877" y="4314194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9" name="フリーフォーム: 図形 748">
                  <a:extLst>
                    <a:ext uri="{FF2B5EF4-FFF2-40B4-BE49-F238E27FC236}">
                      <a16:creationId xmlns:a16="http://schemas.microsoft.com/office/drawing/2014/main" id="{85474B65-744C-E070-4FC0-25056F9F231D}"/>
                    </a:ext>
                  </a:extLst>
                </p:cNvPr>
                <p:cNvSpPr/>
                <p:nvPr/>
              </p:nvSpPr>
              <p:spPr>
                <a:xfrm>
                  <a:off x="5529727" y="4203669"/>
                  <a:ext cx="640370" cy="321469"/>
                </a:xfrm>
                <a:custGeom>
                  <a:avLst/>
                  <a:gdLst>
                    <a:gd name="connsiteX0" fmla="*/ 197632 w 640370"/>
                    <a:gd name="connsiteY0" fmla="*/ 0 h 321469"/>
                    <a:gd name="connsiteX1" fmla="*/ 442790 w 640370"/>
                    <a:gd name="connsiteY1" fmla="*/ 0 h 321469"/>
                    <a:gd name="connsiteX2" fmla="*/ 498113 w 640370"/>
                    <a:gd name="connsiteY2" fmla="*/ 22916 h 321469"/>
                    <a:gd name="connsiteX3" fmla="*/ 498262 w 640370"/>
                    <a:gd name="connsiteY3" fmla="*/ 23136 h 321469"/>
                    <a:gd name="connsiteX4" fmla="*/ 499130 w 640370"/>
                    <a:gd name="connsiteY4" fmla="*/ 23496 h 321469"/>
                    <a:gd name="connsiteX5" fmla="*/ 640370 w 640370"/>
                    <a:gd name="connsiteY5" fmla="*/ 164736 h 321469"/>
                    <a:gd name="connsiteX6" fmla="*/ 567967 w 640370"/>
                    <a:gd name="connsiteY6" fmla="*/ 237138 h 321469"/>
                    <a:gd name="connsiteX7" fmla="*/ 521029 w 640370"/>
                    <a:gd name="connsiteY7" fmla="*/ 190201 h 321469"/>
                    <a:gd name="connsiteX8" fmla="*/ 521029 w 640370"/>
                    <a:gd name="connsiteY8" fmla="*/ 321469 h 321469"/>
                    <a:gd name="connsiteX9" fmla="*/ 119393 w 640370"/>
                    <a:gd name="connsiteY9" fmla="*/ 321469 h 321469"/>
                    <a:gd name="connsiteX10" fmla="*/ 119393 w 640370"/>
                    <a:gd name="connsiteY10" fmla="*/ 190149 h 321469"/>
                    <a:gd name="connsiteX11" fmla="*/ 72403 w 640370"/>
                    <a:gd name="connsiteY11" fmla="*/ 237138 h 321469"/>
                    <a:gd name="connsiteX12" fmla="*/ 0 w 640370"/>
                    <a:gd name="connsiteY12" fmla="*/ 164736 h 321469"/>
                    <a:gd name="connsiteX13" fmla="*/ 141240 w 640370"/>
                    <a:gd name="connsiteY13" fmla="*/ 23496 h 321469"/>
                    <a:gd name="connsiteX14" fmla="*/ 142181 w 640370"/>
                    <a:gd name="connsiteY14" fmla="*/ 23106 h 321469"/>
                    <a:gd name="connsiteX15" fmla="*/ 142309 w 640370"/>
                    <a:gd name="connsiteY15" fmla="*/ 22916 h 321469"/>
                    <a:gd name="connsiteX16" fmla="*/ 197632 w 640370"/>
                    <a:gd name="connsiteY16" fmla="*/ 0 h 3214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0370" h="321469">
                      <a:moveTo>
                        <a:pt x="197632" y="0"/>
                      </a:moveTo>
                      <a:lnTo>
                        <a:pt x="442790" y="0"/>
                      </a:lnTo>
                      <a:cubicBezTo>
                        <a:pt x="464395" y="0"/>
                        <a:pt x="483955" y="8757"/>
                        <a:pt x="498113" y="22916"/>
                      </a:cubicBezTo>
                      <a:lnTo>
                        <a:pt x="498262" y="23136"/>
                      </a:lnTo>
                      <a:lnTo>
                        <a:pt x="499130" y="23496"/>
                      </a:lnTo>
                      <a:lnTo>
                        <a:pt x="640370" y="164736"/>
                      </a:lnTo>
                      <a:lnTo>
                        <a:pt x="567967" y="237138"/>
                      </a:lnTo>
                      <a:lnTo>
                        <a:pt x="521029" y="190201"/>
                      </a:lnTo>
                      <a:lnTo>
                        <a:pt x="521029" y="321469"/>
                      </a:lnTo>
                      <a:lnTo>
                        <a:pt x="119393" y="321469"/>
                      </a:lnTo>
                      <a:lnTo>
                        <a:pt x="119393" y="190149"/>
                      </a:lnTo>
                      <a:lnTo>
                        <a:pt x="72403" y="237138"/>
                      </a:lnTo>
                      <a:lnTo>
                        <a:pt x="0" y="164736"/>
                      </a:lnTo>
                      <a:lnTo>
                        <a:pt x="141240" y="23496"/>
                      </a:lnTo>
                      <a:lnTo>
                        <a:pt x="142181" y="23106"/>
                      </a:lnTo>
                      <a:lnTo>
                        <a:pt x="142309" y="22916"/>
                      </a:lnTo>
                      <a:cubicBezTo>
                        <a:pt x="156468" y="8757"/>
                        <a:pt x="176027" y="0"/>
                        <a:pt x="197632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50" name="正方形/長方形 749">
                  <a:extLst>
                    <a:ext uri="{FF2B5EF4-FFF2-40B4-BE49-F238E27FC236}">
                      <a16:creationId xmlns:a16="http://schemas.microsoft.com/office/drawing/2014/main" id="{7FED07B5-66A4-1E89-874E-8971FA214E94}"/>
                    </a:ext>
                  </a:extLst>
                </p:cNvPr>
                <p:cNvSpPr/>
                <p:nvPr/>
              </p:nvSpPr>
              <p:spPr>
                <a:xfrm>
                  <a:off x="5688806" y="4323360"/>
                  <a:ext cx="326231" cy="157164"/>
                </a:xfrm>
                <a:prstGeom prst="rect">
                  <a:avLst/>
                </a:prstGeom>
                <a:solidFill>
                  <a:schemeClr val="bg1"/>
                </a:solidFill>
                <a:ln w="6350">
                  <a:solidFill>
                    <a:schemeClr val="bg1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51" name="テキスト ボックス 750">
                  <a:extLst>
                    <a:ext uri="{FF2B5EF4-FFF2-40B4-BE49-F238E27FC236}">
                      <a16:creationId xmlns:a16="http://schemas.microsoft.com/office/drawing/2014/main" id="{866F0BEF-60BB-2095-1144-200B49B10682}"/>
                    </a:ext>
                  </a:extLst>
                </p:cNvPr>
                <p:cNvSpPr txBox="1"/>
                <p:nvPr/>
              </p:nvSpPr>
              <p:spPr>
                <a:xfrm>
                  <a:off x="5711099" y="4347172"/>
                  <a:ext cx="280126" cy="105560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島　根</a:t>
                  </a:r>
                </a:p>
              </p:txBody>
            </p:sp>
          </p:grpSp>
          <p:grpSp>
            <p:nvGrpSpPr>
              <p:cNvPr id="681" name="グループ化 680">
                <a:extLst>
                  <a:ext uri="{FF2B5EF4-FFF2-40B4-BE49-F238E27FC236}">
                    <a16:creationId xmlns:a16="http://schemas.microsoft.com/office/drawing/2014/main" id="{CDFF05F7-F29A-161D-2BCE-5A49934A3505}"/>
                  </a:ext>
                </a:extLst>
              </p:cNvPr>
              <p:cNvGrpSpPr/>
              <p:nvPr/>
            </p:nvGrpSpPr>
            <p:grpSpPr>
              <a:xfrm>
                <a:off x="3603907" y="5093739"/>
                <a:ext cx="660274" cy="522624"/>
                <a:chOff x="5358134" y="4203669"/>
                <a:chExt cx="820090" cy="649123"/>
              </a:xfrm>
            </p:grpSpPr>
            <p:sp>
              <p:nvSpPr>
                <p:cNvPr id="727" name="台形 726">
                  <a:extLst>
                    <a:ext uri="{FF2B5EF4-FFF2-40B4-BE49-F238E27FC236}">
                      <a16:creationId xmlns:a16="http://schemas.microsoft.com/office/drawing/2014/main" id="{4556EDEE-4F86-56A4-2E48-C21156C3189E}"/>
                    </a:ext>
                  </a:extLst>
                </p:cNvPr>
                <p:cNvSpPr/>
                <p:nvPr/>
              </p:nvSpPr>
              <p:spPr>
                <a:xfrm rot="8100000" flipH="1">
                  <a:off x="6127482" y="4314195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728" name="グループ化 727">
                  <a:extLst>
                    <a:ext uri="{FF2B5EF4-FFF2-40B4-BE49-F238E27FC236}">
                      <a16:creationId xmlns:a16="http://schemas.microsoft.com/office/drawing/2014/main" id="{2D6EDDC2-46C0-1F16-1995-9CA975836F46}"/>
                    </a:ext>
                  </a:extLst>
                </p:cNvPr>
                <p:cNvGrpSpPr/>
                <p:nvPr/>
              </p:nvGrpSpPr>
              <p:grpSpPr>
                <a:xfrm>
                  <a:off x="5677693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741" name="台形 740">
                    <a:extLst>
                      <a:ext uri="{FF2B5EF4-FFF2-40B4-BE49-F238E27FC236}">
                        <a16:creationId xmlns:a16="http://schemas.microsoft.com/office/drawing/2014/main" id="{8831803D-0BB4-C98A-D129-149C8DBF178F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42" name="台形 741">
                    <a:extLst>
                      <a:ext uri="{FF2B5EF4-FFF2-40B4-BE49-F238E27FC236}">
                        <a16:creationId xmlns:a16="http://schemas.microsoft.com/office/drawing/2014/main" id="{64C5386F-4DA2-1EA2-25F9-75EFCBEFD071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43" name="フリーフォーム: 図形 742">
                    <a:extLst>
                      <a:ext uri="{FF2B5EF4-FFF2-40B4-BE49-F238E27FC236}">
                        <a16:creationId xmlns:a16="http://schemas.microsoft.com/office/drawing/2014/main" id="{86B5DB93-2BD9-D512-36CD-ACA0309FE590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729" name="グループ化 728">
                  <a:extLst>
                    <a:ext uri="{FF2B5EF4-FFF2-40B4-BE49-F238E27FC236}">
                      <a16:creationId xmlns:a16="http://schemas.microsoft.com/office/drawing/2014/main" id="{3A654074-F876-8B93-704D-402B856C9A3E}"/>
                    </a:ext>
                  </a:extLst>
                </p:cNvPr>
                <p:cNvGrpSpPr/>
                <p:nvPr/>
              </p:nvGrpSpPr>
              <p:grpSpPr>
                <a:xfrm>
                  <a:off x="5861050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738" name="台形 737">
                    <a:extLst>
                      <a:ext uri="{FF2B5EF4-FFF2-40B4-BE49-F238E27FC236}">
                        <a16:creationId xmlns:a16="http://schemas.microsoft.com/office/drawing/2014/main" id="{2E12D49B-06F4-AA07-983E-D7AA7C5751A0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39" name="台形 738">
                    <a:extLst>
                      <a:ext uri="{FF2B5EF4-FFF2-40B4-BE49-F238E27FC236}">
                        <a16:creationId xmlns:a16="http://schemas.microsoft.com/office/drawing/2014/main" id="{846D29D8-5C4A-8B6C-C53D-406470A7492D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740" name="フリーフォーム: 図形 739">
                    <a:extLst>
                      <a:ext uri="{FF2B5EF4-FFF2-40B4-BE49-F238E27FC236}">
                        <a16:creationId xmlns:a16="http://schemas.microsoft.com/office/drawing/2014/main" id="{AC4D4617-6693-9367-0927-B53BED5533D9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730" name="フリーフォーム: 図形 729">
                  <a:extLst>
                    <a:ext uri="{FF2B5EF4-FFF2-40B4-BE49-F238E27FC236}">
                      <a16:creationId xmlns:a16="http://schemas.microsoft.com/office/drawing/2014/main" id="{61DE9C81-FD80-4F8C-67A9-1E5CE8E0DC82}"/>
                    </a:ext>
                  </a:extLst>
                </p:cNvPr>
                <p:cNvSpPr/>
                <p:nvPr/>
              </p:nvSpPr>
              <p:spPr>
                <a:xfrm rot="10800000">
                  <a:off x="5648324" y="4506716"/>
                  <a:ext cx="403225" cy="142874"/>
                </a:xfrm>
                <a:custGeom>
                  <a:avLst/>
                  <a:gdLst>
                    <a:gd name="connsiteX0" fmla="*/ 403225 w 403225"/>
                    <a:gd name="connsiteY0" fmla="*/ 222727 h 222727"/>
                    <a:gd name="connsiteX1" fmla="*/ 225425 w 403225"/>
                    <a:gd name="connsiteY1" fmla="*/ 222727 h 222727"/>
                    <a:gd name="connsiteX2" fmla="*/ 177800 w 403225"/>
                    <a:gd name="connsiteY2" fmla="*/ 222727 h 222727"/>
                    <a:gd name="connsiteX3" fmla="*/ 0 w 403225"/>
                    <a:gd name="connsiteY3" fmla="*/ 222727 h 222727"/>
                    <a:gd name="connsiteX4" fmla="*/ 49332 w 403225"/>
                    <a:gd name="connsiteY4" fmla="*/ 0 h 222727"/>
                    <a:gd name="connsiteX5" fmla="*/ 176093 w 403225"/>
                    <a:gd name="connsiteY5" fmla="*/ 0 h 222727"/>
                    <a:gd name="connsiteX6" fmla="*/ 201613 w 403225"/>
                    <a:gd name="connsiteY6" fmla="*/ 115217 h 222727"/>
                    <a:gd name="connsiteX7" fmla="*/ 227132 w 403225"/>
                    <a:gd name="connsiteY7" fmla="*/ 0 h 222727"/>
                    <a:gd name="connsiteX8" fmla="*/ 353893 w 403225"/>
                    <a:gd name="connsiteY8" fmla="*/ 0 h 222727"/>
                    <a:gd name="connsiteX0" fmla="*/ 403225 w 403225"/>
                    <a:gd name="connsiteY0" fmla="*/ 222727 h 222727"/>
                    <a:gd name="connsiteX1" fmla="*/ 177800 w 403225"/>
                    <a:gd name="connsiteY1" fmla="*/ 222727 h 222727"/>
                    <a:gd name="connsiteX2" fmla="*/ 0 w 403225"/>
                    <a:gd name="connsiteY2" fmla="*/ 222727 h 222727"/>
                    <a:gd name="connsiteX3" fmla="*/ 49332 w 403225"/>
                    <a:gd name="connsiteY3" fmla="*/ 0 h 222727"/>
                    <a:gd name="connsiteX4" fmla="*/ 176093 w 403225"/>
                    <a:gd name="connsiteY4" fmla="*/ 0 h 222727"/>
                    <a:gd name="connsiteX5" fmla="*/ 201613 w 403225"/>
                    <a:gd name="connsiteY5" fmla="*/ 115217 h 222727"/>
                    <a:gd name="connsiteX6" fmla="*/ 227132 w 403225"/>
                    <a:gd name="connsiteY6" fmla="*/ 0 h 222727"/>
                    <a:gd name="connsiteX7" fmla="*/ 353893 w 403225"/>
                    <a:gd name="connsiteY7" fmla="*/ 0 h 222727"/>
                    <a:gd name="connsiteX8" fmla="*/ 403225 w 403225"/>
                    <a:gd name="connsiteY8" fmla="*/ 222727 h 222727"/>
                    <a:gd name="connsiteX0" fmla="*/ 403225 w 403225"/>
                    <a:gd name="connsiteY0" fmla="*/ 222727 h 222727"/>
                    <a:gd name="connsiteX1" fmla="*/ 0 w 403225"/>
                    <a:gd name="connsiteY1" fmla="*/ 222727 h 222727"/>
                    <a:gd name="connsiteX2" fmla="*/ 49332 w 403225"/>
                    <a:gd name="connsiteY2" fmla="*/ 0 h 222727"/>
                    <a:gd name="connsiteX3" fmla="*/ 176093 w 403225"/>
                    <a:gd name="connsiteY3" fmla="*/ 0 h 222727"/>
                    <a:gd name="connsiteX4" fmla="*/ 201613 w 403225"/>
                    <a:gd name="connsiteY4" fmla="*/ 115217 h 222727"/>
                    <a:gd name="connsiteX5" fmla="*/ 227132 w 403225"/>
                    <a:gd name="connsiteY5" fmla="*/ 0 h 222727"/>
                    <a:gd name="connsiteX6" fmla="*/ 353893 w 403225"/>
                    <a:gd name="connsiteY6" fmla="*/ 0 h 222727"/>
                    <a:gd name="connsiteX7" fmla="*/ 403225 w 403225"/>
                    <a:gd name="connsiteY7" fmla="*/ 222727 h 2227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03225" h="222727">
                      <a:moveTo>
                        <a:pt x="403225" y="222727"/>
                      </a:moveTo>
                      <a:lnTo>
                        <a:pt x="0" y="222727"/>
                      </a:lnTo>
                      <a:lnTo>
                        <a:pt x="49332" y="0"/>
                      </a:lnTo>
                      <a:lnTo>
                        <a:pt x="176093" y="0"/>
                      </a:lnTo>
                      <a:lnTo>
                        <a:pt x="201613" y="115217"/>
                      </a:lnTo>
                      <a:lnTo>
                        <a:pt x="227132" y="0"/>
                      </a:lnTo>
                      <a:lnTo>
                        <a:pt x="353893" y="0"/>
                      </a:lnTo>
                      <a:lnTo>
                        <a:pt x="403225" y="222727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31" name="台形 730">
                  <a:extLst>
                    <a:ext uri="{FF2B5EF4-FFF2-40B4-BE49-F238E27FC236}">
                      <a16:creationId xmlns:a16="http://schemas.microsoft.com/office/drawing/2014/main" id="{A26038D9-981B-5834-34E3-2C36299025B8}"/>
                    </a:ext>
                  </a:extLst>
                </p:cNvPr>
                <p:cNvSpPr/>
                <p:nvPr/>
              </p:nvSpPr>
              <p:spPr>
                <a:xfrm rot="13500000">
                  <a:off x="5526877" y="4314194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32" name="フリーフォーム: 図形 731">
                  <a:extLst>
                    <a:ext uri="{FF2B5EF4-FFF2-40B4-BE49-F238E27FC236}">
                      <a16:creationId xmlns:a16="http://schemas.microsoft.com/office/drawing/2014/main" id="{A7DC5131-0A84-28FD-FF4F-4F5FD03745BD}"/>
                    </a:ext>
                  </a:extLst>
                </p:cNvPr>
                <p:cNvSpPr/>
                <p:nvPr/>
              </p:nvSpPr>
              <p:spPr>
                <a:xfrm>
                  <a:off x="5529727" y="4203669"/>
                  <a:ext cx="640370" cy="321469"/>
                </a:xfrm>
                <a:custGeom>
                  <a:avLst/>
                  <a:gdLst>
                    <a:gd name="connsiteX0" fmla="*/ 197632 w 640370"/>
                    <a:gd name="connsiteY0" fmla="*/ 0 h 321469"/>
                    <a:gd name="connsiteX1" fmla="*/ 442790 w 640370"/>
                    <a:gd name="connsiteY1" fmla="*/ 0 h 321469"/>
                    <a:gd name="connsiteX2" fmla="*/ 498113 w 640370"/>
                    <a:gd name="connsiteY2" fmla="*/ 22916 h 321469"/>
                    <a:gd name="connsiteX3" fmla="*/ 498262 w 640370"/>
                    <a:gd name="connsiteY3" fmla="*/ 23136 h 321469"/>
                    <a:gd name="connsiteX4" fmla="*/ 499130 w 640370"/>
                    <a:gd name="connsiteY4" fmla="*/ 23496 h 321469"/>
                    <a:gd name="connsiteX5" fmla="*/ 640370 w 640370"/>
                    <a:gd name="connsiteY5" fmla="*/ 164736 h 321469"/>
                    <a:gd name="connsiteX6" fmla="*/ 567967 w 640370"/>
                    <a:gd name="connsiteY6" fmla="*/ 237138 h 321469"/>
                    <a:gd name="connsiteX7" fmla="*/ 521029 w 640370"/>
                    <a:gd name="connsiteY7" fmla="*/ 190201 h 321469"/>
                    <a:gd name="connsiteX8" fmla="*/ 521029 w 640370"/>
                    <a:gd name="connsiteY8" fmla="*/ 321469 h 321469"/>
                    <a:gd name="connsiteX9" fmla="*/ 119393 w 640370"/>
                    <a:gd name="connsiteY9" fmla="*/ 321469 h 321469"/>
                    <a:gd name="connsiteX10" fmla="*/ 119393 w 640370"/>
                    <a:gd name="connsiteY10" fmla="*/ 190149 h 321469"/>
                    <a:gd name="connsiteX11" fmla="*/ 72403 w 640370"/>
                    <a:gd name="connsiteY11" fmla="*/ 237138 h 321469"/>
                    <a:gd name="connsiteX12" fmla="*/ 0 w 640370"/>
                    <a:gd name="connsiteY12" fmla="*/ 164736 h 321469"/>
                    <a:gd name="connsiteX13" fmla="*/ 141240 w 640370"/>
                    <a:gd name="connsiteY13" fmla="*/ 23496 h 321469"/>
                    <a:gd name="connsiteX14" fmla="*/ 142181 w 640370"/>
                    <a:gd name="connsiteY14" fmla="*/ 23106 h 321469"/>
                    <a:gd name="connsiteX15" fmla="*/ 142309 w 640370"/>
                    <a:gd name="connsiteY15" fmla="*/ 22916 h 321469"/>
                    <a:gd name="connsiteX16" fmla="*/ 197632 w 640370"/>
                    <a:gd name="connsiteY16" fmla="*/ 0 h 3214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0370" h="321469">
                      <a:moveTo>
                        <a:pt x="197632" y="0"/>
                      </a:moveTo>
                      <a:lnTo>
                        <a:pt x="442790" y="0"/>
                      </a:lnTo>
                      <a:cubicBezTo>
                        <a:pt x="464395" y="0"/>
                        <a:pt x="483955" y="8757"/>
                        <a:pt x="498113" y="22916"/>
                      </a:cubicBezTo>
                      <a:lnTo>
                        <a:pt x="498262" y="23136"/>
                      </a:lnTo>
                      <a:lnTo>
                        <a:pt x="499130" y="23496"/>
                      </a:lnTo>
                      <a:lnTo>
                        <a:pt x="640370" y="164736"/>
                      </a:lnTo>
                      <a:lnTo>
                        <a:pt x="567967" y="237138"/>
                      </a:lnTo>
                      <a:lnTo>
                        <a:pt x="521029" y="190201"/>
                      </a:lnTo>
                      <a:lnTo>
                        <a:pt x="521029" y="321469"/>
                      </a:lnTo>
                      <a:lnTo>
                        <a:pt x="119393" y="321469"/>
                      </a:lnTo>
                      <a:lnTo>
                        <a:pt x="119393" y="190149"/>
                      </a:lnTo>
                      <a:lnTo>
                        <a:pt x="72403" y="237138"/>
                      </a:lnTo>
                      <a:lnTo>
                        <a:pt x="0" y="164736"/>
                      </a:lnTo>
                      <a:lnTo>
                        <a:pt x="141240" y="23496"/>
                      </a:lnTo>
                      <a:lnTo>
                        <a:pt x="142181" y="23106"/>
                      </a:lnTo>
                      <a:lnTo>
                        <a:pt x="142309" y="22916"/>
                      </a:lnTo>
                      <a:cubicBezTo>
                        <a:pt x="156468" y="8757"/>
                        <a:pt x="176027" y="0"/>
                        <a:pt x="197632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733" name="グループ化 732">
                  <a:extLst>
                    <a:ext uri="{FF2B5EF4-FFF2-40B4-BE49-F238E27FC236}">
                      <a16:creationId xmlns:a16="http://schemas.microsoft.com/office/drawing/2014/main" id="{74DBDF14-A69A-58C9-2BA0-8065CC0352AA}"/>
                    </a:ext>
                  </a:extLst>
                </p:cNvPr>
                <p:cNvGrpSpPr/>
                <p:nvPr/>
              </p:nvGrpSpPr>
              <p:grpSpPr>
                <a:xfrm rot="2700000" flipH="1">
                  <a:off x="5376747" y="4421850"/>
                  <a:ext cx="176500" cy="213726"/>
                  <a:chOff x="6929762" y="3183548"/>
                  <a:chExt cx="380406" cy="460638"/>
                </a:xfrm>
                <a:solidFill>
                  <a:schemeClr val="bg1"/>
                </a:solidFill>
              </p:grpSpPr>
              <p:sp>
                <p:nvSpPr>
                  <p:cNvPr id="736" name="四角形: 上の 2 つの角を丸める 735">
                    <a:extLst>
                      <a:ext uri="{FF2B5EF4-FFF2-40B4-BE49-F238E27FC236}">
                        <a16:creationId xmlns:a16="http://schemas.microsoft.com/office/drawing/2014/main" id="{A0509F0E-4DC3-D920-AEC4-0AE7A14F579B}"/>
                      </a:ext>
                    </a:extLst>
                  </p:cNvPr>
                  <p:cNvSpPr/>
                  <p:nvPr/>
                </p:nvSpPr>
                <p:spPr>
                  <a:xfrm>
                    <a:off x="7094706" y="3183548"/>
                    <a:ext cx="126327" cy="46772"/>
                  </a:xfrm>
                  <a:prstGeom prst="round2SameRect">
                    <a:avLst>
                      <a:gd name="adj1" fmla="val 50000"/>
                      <a:gd name="adj2" fmla="val 25723"/>
                    </a:avLst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37" name="フリーフォーム: 図形 736">
                    <a:extLst>
                      <a:ext uri="{FF2B5EF4-FFF2-40B4-BE49-F238E27FC236}">
                        <a16:creationId xmlns:a16="http://schemas.microsoft.com/office/drawing/2014/main" id="{E9F540A3-9EA4-A032-7803-1527D8AF0ACB}"/>
                      </a:ext>
                    </a:extLst>
                  </p:cNvPr>
                  <p:cNvSpPr/>
                  <p:nvPr/>
                </p:nvSpPr>
                <p:spPr>
                  <a:xfrm rot="21120376">
                    <a:off x="6929762" y="3221477"/>
                    <a:ext cx="380406" cy="422709"/>
                  </a:xfrm>
                  <a:custGeom>
                    <a:avLst/>
                    <a:gdLst>
                      <a:gd name="connsiteX0" fmla="*/ 241240 w 380406"/>
                      <a:gd name="connsiteY0" fmla="*/ 1026 h 422709"/>
                      <a:gd name="connsiteX1" fmla="*/ 274242 w 380406"/>
                      <a:gd name="connsiteY1" fmla="*/ 5660 h 422709"/>
                      <a:gd name="connsiteX2" fmla="*/ 363034 w 380406"/>
                      <a:gd name="connsiteY2" fmla="*/ 123465 h 422709"/>
                      <a:gd name="connsiteX3" fmla="*/ 353810 w 380406"/>
                      <a:gd name="connsiteY3" fmla="*/ 189152 h 422709"/>
                      <a:gd name="connsiteX4" fmla="*/ 380082 w 380406"/>
                      <a:gd name="connsiteY4" fmla="*/ 354958 h 422709"/>
                      <a:gd name="connsiteX5" fmla="*/ 358455 w 380406"/>
                      <a:gd name="connsiteY5" fmla="*/ 384728 h 422709"/>
                      <a:gd name="connsiteX6" fmla="*/ 358456 w 380406"/>
                      <a:gd name="connsiteY6" fmla="*/ 384727 h 422709"/>
                      <a:gd name="connsiteX7" fmla="*/ 328686 w 380406"/>
                      <a:gd name="connsiteY7" fmla="*/ 363101 h 422709"/>
                      <a:gd name="connsiteX8" fmla="*/ 312456 w 380406"/>
                      <a:gd name="connsiteY8" fmla="*/ 260674 h 422709"/>
                      <a:gd name="connsiteX9" fmla="*/ 300831 w 380406"/>
                      <a:gd name="connsiteY9" fmla="*/ 259042 h 422709"/>
                      <a:gd name="connsiteX10" fmla="*/ 300831 w 380406"/>
                      <a:gd name="connsiteY10" fmla="*/ 382463 h 422709"/>
                      <a:gd name="connsiteX11" fmla="*/ 269958 w 380406"/>
                      <a:gd name="connsiteY11" fmla="*/ 413336 h 422709"/>
                      <a:gd name="connsiteX12" fmla="*/ 269959 w 380406"/>
                      <a:gd name="connsiteY12" fmla="*/ 413335 h 422709"/>
                      <a:gd name="connsiteX13" fmla="*/ 239086 w 380406"/>
                      <a:gd name="connsiteY13" fmla="*/ 382462 h 422709"/>
                      <a:gd name="connsiteX14" fmla="*/ 239086 w 380406"/>
                      <a:gd name="connsiteY14" fmla="*/ 250371 h 422709"/>
                      <a:gd name="connsiteX15" fmla="*/ 227198 w 380406"/>
                      <a:gd name="connsiteY15" fmla="*/ 248702 h 422709"/>
                      <a:gd name="connsiteX16" fmla="*/ 206496 w 380406"/>
                      <a:gd name="connsiteY16" fmla="*/ 396126 h 422709"/>
                      <a:gd name="connsiteX17" fmla="*/ 171629 w 380406"/>
                      <a:gd name="connsiteY17" fmla="*/ 422406 h 422709"/>
                      <a:gd name="connsiteX18" fmla="*/ 171630 w 380406"/>
                      <a:gd name="connsiteY18" fmla="*/ 422405 h 422709"/>
                      <a:gd name="connsiteX19" fmla="*/ 145351 w 380406"/>
                      <a:gd name="connsiteY19" fmla="*/ 387539 h 422709"/>
                      <a:gd name="connsiteX20" fmla="*/ 166053 w 380406"/>
                      <a:gd name="connsiteY20" fmla="*/ 240115 h 422709"/>
                      <a:gd name="connsiteX21" fmla="*/ 160135 w 380406"/>
                      <a:gd name="connsiteY21" fmla="*/ 239284 h 422709"/>
                      <a:gd name="connsiteX22" fmla="*/ 124040 w 380406"/>
                      <a:gd name="connsiteY22" fmla="*/ 354110 h 422709"/>
                      <a:gd name="connsiteX23" fmla="*/ 85330 w 380406"/>
                      <a:gd name="connsiteY23" fmla="*/ 374304 h 422709"/>
                      <a:gd name="connsiteX24" fmla="*/ 85332 w 380406"/>
                      <a:gd name="connsiteY24" fmla="*/ 374304 h 422709"/>
                      <a:gd name="connsiteX25" fmla="*/ 65137 w 380406"/>
                      <a:gd name="connsiteY25" fmla="*/ 335593 h 422709"/>
                      <a:gd name="connsiteX26" fmla="*/ 108126 w 380406"/>
                      <a:gd name="connsiteY26" fmla="*/ 198834 h 422709"/>
                      <a:gd name="connsiteX27" fmla="*/ 112876 w 380406"/>
                      <a:gd name="connsiteY27" fmla="*/ 165013 h 422709"/>
                      <a:gd name="connsiteX28" fmla="*/ 67078 w 380406"/>
                      <a:gd name="connsiteY28" fmla="*/ 199531 h 422709"/>
                      <a:gd name="connsiteX29" fmla="*/ 8436 w 380406"/>
                      <a:gd name="connsiteY29" fmla="*/ 191296 h 422709"/>
                      <a:gd name="connsiteX30" fmla="*/ 16671 w 380406"/>
                      <a:gd name="connsiteY30" fmla="*/ 132654 h 422709"/>
                      <a:gd name="connsiteX31" fmla="*/ 151567 w 380406"/>
                      <a:gd name="connsiteY31" fmla="*/ 30980 h 422709"/>
                      <a:gd name="connsiteX32" fmla="*/ 156028 w 380406"/>
                      <a:gd name="connsiteY32" fmla="*/ 29826 h 422709"/>
                      <a:gd name="connsiteX33" fmla="*/ 163948 w 380406"/>
                      <a:gd name="connsiteY33" fmla="*/ 21024 h 422709"/>
                      <a:gd name="connsiteX34" fmla="*/ 241240 w 380406"/>
                      <a:gd name="connsiteY34" fmla="*/ 1026 h 42270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</a:cxnLst>
                    <a:rect l="l" t="t" r="r" b="b"/>
                    <a:pathLst>
                      <a:path w="380406" h="422709">
                        <a:moveTo>
                          <a:pt x="241240" y="1026"/>
                        </a:moveTo>
                        <a:lnTo>
                          <a:pt x="274242" y="5660"/>
                        </a:lnTo>
                        <a:cubicBezTo>
                          <a:pt x="331292" y="13672"/>
                          <a:pt x="371046" y="66415"/>
                          <a:pt x="363034" y="123465"/>
                        </a:cubicBezTo>
                        <a:lnTo>
                          <a:pt x="353810" y="189152"/>
                        </a:lnTo>
                        <a:lnTo>
                          <a:pt x="380082" y="354958"/>
                        </a:lnTo>
                        <a:cubicBezTo>
                          <a:pt x="382330" y="369151"/>
                          <a:pt x="372648" y="382480"/>
                          <a:pt x="358455" y="384728"/>
                        </a:cubicBezTo>
                        <a:lnTo>
                          <a:pt x="358456" y="384727"/>
                        </a:lnTo>
                        <a:cubicBezTo>
                          <a:pt x="344263" y="386976"/>
                          <a:pt x="330935" y="377294"/>
                          <a:pt x="328686" y="363101"/>
                        </a:cubicBezTo>
                        <a:lnTo>
                          <a:pt x="312456" y="260674"/>
                        </a:lnTo>
                        <a:lnTo>
                          <a:pt x="300831" y="259042"/>
                        </a:lnTo>
                        <a:lnTo>
                          <a:pt x="300831" y="382463"/>
                        </a:lnTo>
                        <a:cubicBezTo>
                          <a:pt x="300831" y="399514"/>
                          <a:pt x="287009" y="413336"/>
                          <a:pt x="269958" y="413336"/>
                        </a:cubicBezTo>
                        <a:lnTo>
                          <a:pt x="269959" y="413335"/>
                        </a:lnTo>
                        <a:cubicBezTo>
                          <a:pt x="252908" y="413335"/>
                          <a:pt x="239086" y="399513"/>
                          <a:pt x="239086" y="382462"/>
                        </a:cubicBezTo>
                        <a:lnTo>
                          <a:pt x="239086" y="250371"/>
                        </a:lnTo>
                        <a:lnTo>
                          <a:pt x="227198" y="248702"/>
                        </a:lnTo>
                        <a:lnTo>
                          <a:pt x="206496" y="396126"/>
                        </a:lnTo>
                        <a:cubicBezTo>
                          <a:pt x="204124" y="413012"/>
                          <a:pt x="188515" y="424777"/>
                          <a:pt x="171629" y="422406"/>
                        </a:cubicBezTo>
                        <a:lnTo>
                          <a:pt x="171630" y="422405"/>
                        </a:lnTo>
                        <a:cubicBezTo>
                          <a:pt x="154745" y="420034"/>
                          <a:pt x="142979" y="404424"/>
                          <a:pt x="145351" y="387539"/>
                        </a:cubicBezTo>
                        <a:lnTo>
                          <a:pt x="166053" y="240115"/>
                        </a:lnTo>
                        <a:lnTo>
                          <a:pt x="160135" y="239284"/>
                        </a:lnTo>
                        <a:lnTo>
                          <a:pt x="124040" y="354110"/>
                        </a:lnTo>
                        <a:cubicBezTo>
                          <a:pt x="118927" y="370376"/>
                          <a:pt x="101596" y="379417"/>
                          <a:pt x="85330" y="374304"/>
                        </a:cubicBezTo>
                        <a:lnTo>
                          <a:pt x="85332" y="374304"/>
                        </a:lnTo>
                        <a:cubicBezTo>
                          <a:pt x="69065" y="369190"/>
                          <a:pt x="60024" y="351860"/>
                          <a:pt x="65137" y="335593"/>
                        </a:cubicBezTo>
                        <a:lnTo>
                          <a:pt x="108126" y="198834"/>
                        </a:lnTo>
                        <a:lnTo>
                          <a:pt x="112876" y="165013"/>
                        </a:lnTo>
                        <a:lnTo>
                          <a:pt x="67078" y="199531"/>
                        </a:lnTo>
                        <a:cubicBezTo>
                          <a:pt x="48611" y="213451"/>
                          <a:pt x="22356" y="209764"/>
                          <a:pt x="8436" y="191296"/>
                        </a:cubicBezTo>
                        <a:cubicBezTo>
                          <a:pt x="-5483" y="172828"/>
                          <a:pt x="-1796" y="146574"/>
                          <a:pt x="16671" y="132654"/>
                        </a:cubicBezTo>
                        <a:lnTo>
                          <a:pt x="151567" y="30980"/>
                        </a:lnTo>
                        <a:lnTo>
                          <a:pt x="156028" y="29826"/>
                        </a:lnTo>
                        <a:lnTo>
                          <a:pt x="163948" y="21024"/>
                        </a:lnTo>
                        <a:cubicBezTo>
                          <a:pt x="185266" y="4956"/>
                          <a:pt x="212715" y="-2980"/>
                          <a:pt x="241240" y="1026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734" name="正方形/長方形 733">
                  <a:extLst>
                    <a:ext uri="{FF2B5EF4-FFF2-40B4-BE49-F238E27FC236}">
                      <a16:creationId xmlns:a16="http://schemas.microsoft.com/office/drawing/2014/main" id="{78A7E9FF-1056-92F1-5893-04BD6CD820CC}"/>
                    </a:ext>
                  </a:extLst>
                </p:cNvPr>
                <p:cNvSpPr/>
                <p:nvPr/>
              </p:nvSpPr>
              <p:spPr>
                <a:xfrm>
                  <a:off x="5688806" y="4323360"/>
                  <a:ext cx="326231" cy="157164"/>
                </a:xfrm>
                <a:prstGeom prst="rect">
                  <a:avLst/>
                </a:prstGeom>
                <a:solidFill>
                  <a:schemeClr val="bg1"/>
                </a:solidFill>
                <a:ln w="6350">
                  <a:solidFill>
                    <a:schemeClr val="bg1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35" name="テキスト ボックス 734">
                  <a:extLst>
                    <a:ext uri="{FF2B5EF4-FFF2-40B4-BE49-F238E27FC236}">
                      <a16:creationId xmlns:a16="http://schemas.microsoft.com/office/drawing/2014/main" id="{BA9BBD9A-B65A-C69A-23D1-9638C28365BB}"/>
                    </a:ext>
                  </a:extLst>
                </p:cNvPr>
                <p:cNvSpPr txBox="1"/>
                <p:nvPr/>
              </p:nvSpPr>
              <p:spPr>
                <a:xfrm>
                  <a:off x="5711099" y="4347172"/>
                  <a:ext cx="280126" cy="105560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山　口</a:t>
                  </a:r>
                </a:p>
              </p:txBody>
            </p:sp>
          </p:grpSp>
          <p:grpSp>
            <p:nvGrpSpPr>
              <p:cNvPr id="682" name="グループ化 681">
                <a:extLst>
                  <a:ext uri="{FF2B5EF4-FFF2-40B4-BE49-F238E27FC236}">
                    <a16:creationId xmlns:a16="http://schemas.microsoft.com/office/drawing/2014/main" id="{85466A49-E389-2F51-D643-D0D4780176AE}"/>
                  </a:ext>
                </a:extLst>
              </p:cNvPr>
              <p:cNvGrpSpPr/>
              <p:nvPr/>
            </p:nvGrpSpPr>
            <p:grpSpPr>
              <a:xfrm>
                <a:off x="4233745" y="5256257"/>
                <a:ext cx="166181" cy="172316"/>
                <a:chOff x="5029579" y="4400985"/>
                <a:chExt cx="1645011" cy="1705742"/>
              </a:xfrm>
              <a:solidFill>
                <a:schemeClr val="bg1"/>
              </a:solidFill>
            </p:grpSpPr>
            <p:sp>
              <p:nvSpPr>
                <p:cNvPr id="719" name="四角形: 上の 2 つの角を丸める 718">
                  <a:extLst>
                    <a:ext uri="{FF2B5EF4-FFF2-40B4-BE49-F238E27FC236}">
                      <a16:creationId xmlns:a16="http://schemas.microsoft.com/office/drawing/2014/main" id="{EBC12E3F-371D-7931-EB3E-B07C34F9435C}"/>
                    </a:ext>
                  </a:extLst>
                </p:cNvPr>
                <p:cNvSpPr/>
                <p:nvPr/>
              </p:nvSpPr>
              <p:spPr>
                <a:xfrm rot="2700000">
                  <a:off x="5589376" y="4487329"/>
                  <a:ext cx="922020" cy="1248409"/>
                </a:xfrm>
                <a:prstGeom prst="round2SameRect">
                  <a:avLst>
                    <a:gd name="adj1" fmla="val 43113"/>
                    <a:gd name="adj2" fmla="val 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0" name="フリーフォーム: 図形 719">
                  <a:extLst>
                    <a:ext uri="{FF2B5EF4-FFF2-40B4-BE49-F238E27FC236}">
                      <a16:creationId xmlns:a16="http://schemas.microsoft.com/office/drawing/2014/main" id="{FF9D3E0A-752D-FA41-3A5A-20F640982AE0}"/>
                    </a:ext>
                  </a:extLst>
                </p:cNvPr>
                <p:cNvSpPr/>
                <p:nvPr/>
              </p:nvSpPr>
              <p:spPr>
                <a:xfrm rot="18900000">
                  <a:off x="5399445" y="4462077"/>
                  <a:ext cx="922020" cy="1644650"/>
                </a:xfrm>
                <a:custGeom>
                  <a:avLst/>
                  <a:gdLst>
                    <a:gd name="connsiteX0" fmla="*/ 805592 w 922020"/>
                    <a:gd name="connsiteY0" fmla="*/ 116428 h 1644650"/>
                    <a:gd name="connsiteX1" fmla="*/ 922020 w 922020"/>
                    <a:gd name="connsiteY1" fmla="*/ 397510 h 1644650"/>
                    <a:gd name="connsiteX2" fmla="*/ 922020 w 922020"/>
                    <a:gd name="connsiteY2" fmla="*/ 981710 h 1644650"/>
                    <a:gd name="connsiteX3" fmla="*/ 922017 w 922020"/>
                    <a:gd name="connsiteY3" fmla="*/ 981710 h 1644650"/>
                    <a:gd name="connsiteX4" fmla="*/ 922017 w 922020"/>
                    <a:gd name="connsiteY4" fmla="*/ 1400811 h 1644650"/>
                    <a:gd name="connsiteX5" fmla="*/ 815337 w 922020"/>
                    <a:gd name="connsiteY5" fmla="*/ 1507491 h 1644650"/>
                    <a:gd name="connsiteX6" fmla="*/ 708657 w 922020"/>
                    <a:gd name="connsiteY6" fmla="*/ 1400811 h 1644650"/>
                    <a:gd name="connsiteX7" fmla="*/ 708657 w 922020"/>
                    <a:gd name="connsiteY7" fmla="*/ 981710 h 1644650"/>
                    <a:gd name="connsiteX8" fmla="*/ 676906 w 922020"/>
                    <a:gd name="connsiteY8" fmla="*/ 981710 h 1644650"/>
                    <a:gd name="connsiteX9" fmla="*/ 676906 w 922020"/>
                    <a:gd name="connsiteY9" fmla="*/ 1537970 h 1644650"/>
                    <a:gd name="connsiteX10" fmla="*/ 570226 w 922020"/>
                    <a:gd name="connsiteY10" fmla="*/ 1644650 h 1644650"/>
                    <a:gd name="connsiteX11" fmla="*/ 463546 w 922020"/>
                    <a:gd name="connsiteY11" fmla="*/ 1537970 h 1644650"/>
                    <a:gd name="connsiteX12" fmla="*/ 463547 w 922020"/>
                    <a:gd name="connsiteY12" fmla="*/ 981710 h 1644650"/>
                    <a:gd name="connsiteX13" fmla="*/ 431796 w 922020"/>
                    <a:gd name="connsiteY13" fmla="*/ 981710 h 1644650"/>
                    <a:gd name="connsiteX14" fmla="*/ 431796 w 922020"/>
                    <a:gd name="connsiteY14" fmla="*/ 1496695 h 1644650"/>
                    <a:gd name="connsiteX15" fmla="*/ 325116 w 922020"/>
                    <a:gd name="connsiteY15" fmla="*/ 1603375 h 1644650"/>
                    <a:gd name="connsiteX16" fmla="*/ 218436 w 922020"/>
                    <a:gd name="connsiteY16" fmla="*/ 1496695 h 1644650"/>
                    <a:gd name="connsiteX17" fmla="*/ 218437 w 922020"/>
                    <a:gd name="connsiteY17" fmla="*/ 981710 h 1644650"/>
                    <a:gd name="connsiteX18" fmla="*/ 186686 w 922020"/>
                    <a:gd name="connsiteY18" fmla="*/ 981710 h 1644650"/>
                    <a:gd name="connsiteX19" fmla="*/ 186686 w 922020"/>
                    <a:gd name="connsiteY19" fmla="*/ 1398908 h 1644650"/>
                    <a:gd name="connsiteX20" fmla="*/ 93343 w 922020"/>
                    <a:gd name="connsiteY20" fmla="*/ 1492251 h 1644650"/>
                    <a:gd name="connsiteX21" fmla="*/ 0 w 922020"/>
                    <a:gd name="connsiteY21" fmla="*/ 1398908 h 1644650"/>
                    <a:gd name="connsiteX22" fmla="*/ 0 w 922020"/>
                    <a:gd name="connsiteY22" fmla="*/ 981710 h 1644650"/>
                    <a:gd name="connsiteX23" fmla="*/ 0 w 922020"/>
                    <a:gd name="connsiteY23" fmla="*/ 981710 h 1644650"/>
                    <a:gd name="connsiteX24" fmla="*/ 0 w 922020"/>
                    <a:gd name="connsiteY24" fmla="*/ 397510 h 1644650"/>
                    <a:gd name="connsiteX25" fmla="*/ 397510 w 922020"/>
                    <a:gd name="connsiteY25" fmla="*/ 0 h 1644650"/>
                    <a:gd name="connsiteX26" fmla="*/ 524510 w 922020"/>
                    <a:gd name="connsiteY26" fmla="*/ 0 h 1644650"/>
                    <a:gd name="connsiteX27" fmla="*/ 805592 w 922020"/>
                    <a:gd name="connsiteY27" fmla="*/ 116428 h 16446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922020" h="1644650">
                      <a:moveTo>
                        <a:pt x="805592" y="116428"/>
                      </a:moveTo>
                      <a:cubicBezTo>
                        <a:pt x="877527" y="188363"/>
                        <a:pt x="922020" y="287741"/>
                        <a:pt x="922020" y="397510"/>
                      </a:cubicBezTo>
                      <a:lnTo>
                        <a:pt x="922020" y="981710"/>
                      </a:lnTo>
                      <a:lnTo>
                        <a:pt x="922017" y="981710"/>
                      </a:lnTo>
                      <a:lnTo>
                        <a:pt x="922017" y="1400811"/>
                      </a:lnTo>
                      <a:cubicBezTo>
                        <a:pt x="922017" y="1459728"/>
                        <a:pt x="874255" y="1507491"/>
                        <a:pt x="815337" y="1507491"/>
                      </a:cubicBezTo>
                      <a:cubicBezTo>
                        <a:pt x="756419" y="1507491"/>
                        <a:pt x="708657" y="1459729"/>
                        <a:pt x="708657" y="1400811"/>
                      </a:cubicBezTo>
                      <a:lnTo>
                        <a:pt x="708657" y="981710"/>
                      </a:lnTo>
                      <a:lnTo>
                        <a:pt x="676906" y="981710"/>
                      </a:lnTo>
                      <a:lnTo>
                        <a:pt x="676906" y="1537970"/>
                      </a:lnTo>
                      <a:cubicBezTo>
                        <a:pt x="676906" y="1596888"/>
                        <a:pt x="629144" y="1644650"/>
                        <a:pt x="570226" y="1644650"/>
                      </a:cubicBezTo>
                      <a:cubicBezTo>
                        <a:pt x="511308" y="1644650"/>
                        <a:pt x="463546" y="1596888"/>
                        <a:pt x="463546" y="1537970"/>
                      </a:cubicBezTo>
                      <a:lnTo>
                        <a:pt x="463547" y="981710"/>
                      </a:lnTo>
                      <a:lnTo>
                        <a:pt x="431796" y="981710"/>
                      </a:lnTo>
                      <a:lnTo>
                        <a:pt x="431796" y="1496695"/>
                      </a:lnTo>
                      <a:cubicBezTo>
                        <a:pt x="431796" y="1555613"/>
                        <a:pt x="384034" y="1603375"/>
                        <a:pt x="325116" y="1603375"/>
                      </a:cubicBezTo>
                      <a:cubicBezTo>
                        <a:pt x="266198" y="1603375"/>
                        <a:pt x="218436" y="1555613"/>
                        <a:pt x="218436" y="1496695"/>
                      </a:cubicBezTo>
                      <a:lnTo>
                        <a:pt x="218437" y="981710"/>
                      </a:lnTo>
                      <a:lnTo>
                        <a:pt x="186686" y="981710"/>
                      </a:lnTo>
                      <a:lnTo>
                        <a:pt x="186686" y="1398908"/>
                      </a:lnTo>
                      <a:cubicBezTo>
                        <a:pt x="186686" y="1450460"/>
                        <a:pt x="144895" y="1492251"/>
                        <a:pt x="93343" y="1492251"/>
                      </a:cubicBezTo>
                      <a:cubicBezTo>
                        <a:pt x="41791" y="1492251"/>
                        <a:pt x="0" y="1450460"/>
                        <a:pt x="0" y="1398908"/>
                      </a:cubicBezTo>
                      <a:lnTo>
                        <a:pt x="0" y="981710"/>
                      </a:lnTo>
                      <a:lnTo>
                        <a:pt x="0" y="981710"/>
                      </a:lnTo>
                      <a:lnTo>
                        <a:pt x="0" y="397510"/>
                      </a:lnTo>
                      <a:cubicBezTo>
                        <a:pt x="0" y="177971"/>
                        <a:pt x="177971" y="0"/>
                        <a:pt x="397510" y="0"/>
                      </a:cubicBezTo>
                      <a:lnTo>
                        <a:pt x="524510" y="0"/>
                      </a:lnTo>
                      <a:cubicBezTo>
                        <a:pt x="634280" y="0"/>
                        <a:pt x="733657" y="44493"/>
                        <a:pt x="805592" y="11642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1" name="四角形: 上の 2 つの角を丸める 720">
                  <a:extLst>
                    <a:ext uri="{FF2B5EF4-FFF2-40B4-BE49-F238E27FC236}">
                      <a16:creationId xmlns:a16="http://schemas.microsoft.com/office/drawing/2014/main" id="{F5825736-EF7D-91B3-00BF-490E0B4EB805}"/>
                    </a:ext>
                  </a:extLst>
                </p:cNvPr>
                <p:cNvSpPr/>
                <p:nvPr/>
              </p:nvSpPr>
              <p:spPr>
                <a:xfrm rot="13500000">
                  <a:off x="5564131" y="5482654"/>
                  <a:ext cx="190124" cy="363815"/>
                </a:xfrm>
                <a:prstGeom prst="round2SameRect">
                  <a:avLst>
                    <a:gd name="adj1" fmla="val 3316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b="1" dirty="0"/>
                </a:p>
              </p:txBody>
            </p:sp>
            <p:sp>
              <p:nvSpPr>
                <p:cNvPr id="722" name="四角形: 上の 2 つの角を丸める 721">
                  <a:extLst>
                    <a:ext uri="{FF2B5EF4-FFF2-40B4-BE49-F238E27FC236}">
                      <a16:creationId xmlns:a16="http://schemas.microsoft.com/office/drawing/2014/main" id="{8BB1BF83-ECCF-409B-6E41-620DFA62FD38}"/>
                    </a:ext>
                  </a:extLst>
                </p:cNvPr>
                <p:cNvSpPr/>
                <p:nvPr/>
              </p:nvSpPr>
              <p:spPr>
                <a:xfrm rot="13500000">
                  <a:off x="5705328" y="5676381"/>
                  <a:ext cx="196296" cy="302078"/>
                </a:xfrm>
                <a:prstGeom prst="round2SameRect">
                  <a:avLst>
                    <a:gd name="adj1" fmla="val 32637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3" name="四角形: 上の 2 つの角を丸める 722">
                  <a:extLst>
                    <a:ext uri="{FF2B5EF4-FFF2-40B4-BE49-F238E27FC236}">
                      <a16:creationId xmlns:a16="http://schemas.microsoft.com/office/drawing/2014/main" id="{B8041757-B7D2-C92C-5B88-FCEEC7D9AC19}"/>
                    </a:ext>
                  </a:extLst>
                </p:cNvPr>
                <p:cNvSpPr/>
                <p:nvPr/>
              </p:nvSpPr>
              <p:spPr>
                <a:xfrm rot="13500000">
                  <a:off x="5398349" y="5338565"/>
                  <a:ext cx="197402" cy="345982"/>
                </a:xfrm>
                <a:prstGeom prst="round2SameRect">
                  <a:avLst>
                    <a:gd name="adj1" fmla="val 3839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4" name="四角形: 上の 2 つの角を丸める 723">
                  <a:extLst>
                    <a:ext uri="{FF2B5EF4-FFF2-40B4-BE49-F238E27FC236}">
                      <a16:creationId xmlns:a16="http://schemas.microsoft.com/office/drawing/2014/main" id="{1CF10839-0A1E-440C-8800-4DF6F913AB63}"/>
                    </a:ext>
                  </a:extLst>
                </p:cNvPr>
                <p:cNvSpPr/>
                <p:nvPr/>
              </p:nvSpPr>
              <p:spPr>
                <a:xfrm rot="13500000">
                  <a:off x="5231093" y="5266569"/>
                  <a:ext cx="183272" cy="228839"/>
                </a:xfrm>
                <a:prstGeom prst="round2SameRect">
                  <a:avLst>
                    <a:gd name="adj1" fmla="val 39278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5" name="四角形: 上の 2 つの角を丸める 724">
                  <a:extLst>
                    <a:ext uri="{FF2B5EF4-FFF2-40B4-BE49-F238E27FC236}">
                      <a16:creationId xmlns:a16="http://schemas.microsoft.com/office/drawing/2014/main" id="{1AF956EF-E356-626E-328D-44FB50D0F77D}"/>
                    </a:ext>
                  </a:extLst>
                </p:cNvPr>
                <p:cNvSpPr/>
                <p:nvPr/>
              </p:nvSpPr>
              <p:spPr>
                <a:xfrm rot="2700000">
                  <a:off x="6279259" y="4552569"/>
                  <a:ext cx="481406" cy="178238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6" name="四角形: 上の 2 つの角を丸める 725">
                  <a:extLst>
                    <a:ext uri="{FF2B5EF4-FFF2-40B4-BE49-F238E27FC236}">
                      <a16:creationId xmlns:a16="http://schemas.microsoft.com/office/drawing/2014/main" id="{853FE9E5-481E-928A-690C-978234EB00AD}"/>
                    </a:ext>
                  </a:extLst>
                </p:cNvPr>
                <p:cNvSpPr/>
                <p:nvPr/>
              </p:nvSpPr>
              <p:spPr>
                <a:xfrm rot="18900000">
                  <a:off x="5029579" y="4575429"/>
                  <a:ext cx="481406" cy="178240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83" name="グループ化 682">
                <a:extLst>
                  <a:ext uri="{FF2B5EF4-FFF2-40B4-BE49-F238E27FC236}">
                    <a16:creationId xmlns:a16="http://schemas.microsoft.com/office/drawing/2014/main" id="{9CB57526-C106-AF0C-9BEB-4602A424F638}"/>
                  </a:ext>
                </a:extLst>
              </p:cNvPr>
              <p:cNvGrpSpPr/>
              <p:nvPr/>
            </p:nvGrpSpPr>
            <p:grpSpPr>
              <a:xfrm>
                <a:off x="4872812" y="5256257"/>
                <a:ext cx="166181" cy="172316"/>
                <a:chOff x="5029579" y="4400985"/>
                <a:chExt cx="1645011" cy="1705742"/>
              </a:xfrm>
              <a:solidFill>
                <a:schemeClr val="bg1"/>
              </a:solidFill>
            </p:grpSpPr>
            <p:sp>
              <p:nvSpPr>
                <p:cNvPr id="711" name="四角形: 上の 2 つの角を丸める 710">
                  <a:extLst>
                    <a:ext uri="{FF2B5EF4-FFF2-40B4-BE49-F238E27FC236}">
                      <a16:creationId xmlns:a16="http://schemas.microsoft.com/office/drawing/2014/main" id="{BFB5C0FE-F74A-8221-59C9-35F1614084FD}"/>
                    </a:ext>
                  </a:extLst>
                </p:cNvPr>
                <p:cNvSpPr/>
                <p:nvPr/>
              </p:nvSpPr>
              <p:spPr>
                <a:xfrm rot="2700000">
                  <a:off x="5589376" y="4487329"/>
                  <a:ext cx="922020" cy="1248409"/>
                </a:xfrm>
                <a:prstGeom prst="round2SameRect">
                  <a:avLst>
                    <a:gd name="adj1" fmla="val 43113"/>
                    <a:gd name="adj2" fmla="val 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2" name="フリーフォーム: 図形 711">
                  <a:extLst>
                    <a:ext uri="{FF2B5EF4-FFF2-40B4-BE49-F238E27FC236}">
                      <a16:creationId xmlns:a16="http://schemas.microsoft.com/office/drawing/2014/main" id="{160FA2FE-707F-3761-0830-1E75A5637161}"/>
                    </a:ext>
                  </a:extLst>
                </p:cNvPr>
                <p:cNvSpPr/>
                <p:nvPr/>
              </p:nvSpPr>
              <p:spPr>
                <a:xfrm rot="18900000">
                  <a:off x="5399445" y="4462077"/>
                  <a:ext cx="922020" cy="1644650"/>
                </a:xfrm>
                <a:custGeom>
                  <a:avLst/>
                  <a:gdLst>
                    <a:gd name="connsiteX0" fmla="*/ 805592 w 922020"/>
                    <a:gd name="connsiteY0" fmla="*/ 116428 h 1644650"/>
                    <a:gd name="connsiteX1" fmla="*/ 922020 w 922020"/>
                    <a:gd name="connsiteY1" fmla="*/ 397510 h 1644650"/>
                    <a:gd name="connsiteX2" fmla="*/ 922020 w 922020"/>
                    <a:gd name="connsiteY2" fmla="*/ 981710 h 1644650"/>
                    <a:gd name="connsiteX3" fmla="*/ 922017 w 922020"/>
                    <a:gd name="connsiteY3" fmla="*/ 981710 h 1644650"/>
                    <a:gd name="connsiteX4" fmla="*/ 922017 w 922020"/>
                    <a:gd name="connsiteY4" fmla="*/ 1400811 h 1644650"/>
                    <a:gd name="connsiteX5" fmla="*/ 815337 w 922020"/>
                    <a:gd name="connsiteY5" fmla="*/ 1507491 h 1644650"/>
                    <a:gd name="connsiteX6" fmla="*/ 708657 w 922020"/>
                    <a:gd name="connsiteY6" fmla="*/ 1400811 h 1644650"/>
                    <a:gd name="connsiteX7" fmla="*/ 708657 w 922020"/>
                    <a:gd name="connsiteY7" fmla="*/ 981710 h 1644650"/>
                    <a:gd name="connsiteX8" fmla="*/ 676906 w 922020"/>
                    <a:gd name="connsiteY8" fmla="*/ 981710 h 1644650"/>
                    <a:gd name="connsiteX9" fmla="*/ 676906 w 922020"/>
                    <a:gd name="connsiteY9" fmla="*/ 1537970 h 1644650"/>
                    <a:gd name="connsiteX10" fmla="*/ 570226 w 922020"/>
                    <a:gd name="connsiteY10" fmla="*/ 1644650 h 1644650"/>
                    <a:gd name="connsiteX11" fmla="*/ 463546 w 922020"/>
                    <a:gd name="connsiteY11" fmla="*/ 1537970 h 1644650"/>
                    <a:gd name="connsiteX12" fmla="*/ 463547 w 922020"/>
                    <a:gd name="connsiteY12" fmla="*/ 981710 h 1644650"/>
                    <a:gd name="connsiteX13" fmla="*/ 431796 w 922020"/>
                    <a:gd name="connsiteY13" fmla="*/ 981710 h 1644650"/>
                    <a:gd name="connsiteX14" fmla="*/ 431796 w 922020"/>
                    <a:gd name="connsiteY14" fmla="*/ 1496695 h 1644650"/>
                    <a:gd name="connsiteX15" fmla="*/ 325116 w 922020"/>
                    <a:gd name="connsiteY15" fmla="*/ 1603375 h 1644650"/>
                    <a:gd name="connsiteX16" fmla="*/ 218436 w 922020"/>
                    <a:gd name="connsiteY16" fmla="*/ 1496695 h 1644650"/>
                    <a:gd name="connsiteX17" fmla="*/ 218437 w 922020"/>
                    <a:gd name="connsiteY17" fmla="*/ 981710 h 1644650"/>
                    <a:gd name="connsiteX18" fmla="*/ 186686 w 922020"/>
                    <a:gd name="connsiteY18" fmla="*/ 981710 h 1644650"/>
                    <a:gd name="connsiteX19" fmla="*/ 186686 w 922020"/>
                    <a:gd name="connsiteY19" fmla="*/ 1398908 h 1644650"/>
                    <a:gd name="connsiteX20" fmla="*/ 93343 w 922020"/>
                    <a:gd name="connsiteY20" fmla="*/ 1492251 h 1644650"/>
                    <a:gd name="connsiteX21" fmla="*/ 0 w 922020"/>
                    <a:gd name="connsiteY21" fmla="*/ 1398908 h 1644650"/>
                    <a:gd name="connsiteX22" fmla="*/ 0 w 922020"/>
                    <a:gd name="connsiteY22" fmla="*/ 981710 h 1644650"/>
                    <a:gd name="connsiteX23" fmla="*/ 0 w 922020"/>
                    <a:gd name="connsiteY23" fmla="*/ 981710 h 1644650"/>
                    <a:gd name="connsiteX24" fmla="*/ 0 w 922020"/>
                    <a:gd name="connsiteY24" fmla="*/ 397510 h 1644650"/>
                    <a:gd name="connsiteX25" fmla="*/ 397510 w 922020"/>
                    <a:gd name="connsiteY25" fmla="*/ 0 h 1644650"/>
                    <a:gd name="connsiteX26" fmla="*/ 524510 w 922020"/>
                    <a:gd name="connsiteY26" fmla="*/ 0 h 1644650"/>
                    <a:gd name="connsiteX27" fmla="*/ 805592 w 922020"/>
                    <a:gd name="connsiteY27" fmla="*/ 116428 h 16446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922020" h="1644650">
                      <a:moveTo>
                        <a:pt x="805592" y="116428"/>
                      </a:moveTo>
                      <a:cubicBezTo>
                        <a:pt x="877527" y="188363"/>
                        <a:pt x="922020" y="287741"/>
                        <a:pt x="922020" y="397510"/>
                      </a:cubicBezTo>
                      <a:lnTo>
                        <a:pt x="922020" y="981710"/>
                      </a:lnTo>
                      <a:lnTo>
                        <a:pt x="922017" y="981710"/>
                      </a:lnTo>
                      <a:lnTo>
                        <a:pt x="922017" y="1400811"/>
                      </a:lnTo>
                      <a:cubicBezTo>
                        <a:pt x="922017" y="1459728"/>
                        <a:pt x="874255" y="1507491"/>
                        <a:pt x="815337" y="1507491"/>
                      </a:cubicBezTo>
                      <a:cubicBezTo>
                        <a:pt x="756419" y="1507491"/>
                        <a:pt x="708657" y="1459729"/>
                        <a:pt x="708657" y="1400811"/>
                      </a:cubicBezTo>
                      <a:lnTo>
                        <a:pt x="708657" y="981710"/>
                      </a:lnTo>
                      <a:lnTo>
                        <a:pt x="676906" y="981710"/>
                      </a:lnTo>
                      <a:lnTo>
                        <a:pt x="676906" y="1537970"/>
                      </a:lnTo>
                      <a:cubicBezTo>
                        <a:pt x="676906" y="1596888"/>
                        <a:pt x="629144" y="1644650"/>
                        <a:pt x="570226" y="1644650"/>
                      </a:cubicBezTo>
                      <a:cubicBezTo>
                        <a:pt x="511308" y="1644650"/>
                        <a:pt x="463546" y="1596888"/>
                        <a:pt x="463546" y="1537970"/>
                      </a:cubicBezTo>
                      <a:lnTo>
                        <a:pt x="463547" y="981710"/>
                      </a:lnTo>
                      <a:lnTo>
                        <a:pt x="431796" y="981710"/>
                      </a:lnTo>
                      <a:lnTo>
                        <a:pt x="431796" y="1496695"/>
                      </a:lnTo>
                      <a:cubicBezTo>
                        <a:pt x="431796" y="1555613"/>
                        <a:pt x="384034" y="1603375"/>
                        <a:pt x="325116" y="1603375"/>
                      </a:cubicBezTo>
                      <a:cubicBezTo>
                        <a:pt x="266198" y="1603375"/>
                        <a:pt x="218436" y="1555613"/>
                        <a:pt x="218436" y="1496695"/>
                      </a:cubicBezTo>
                      <a:lnTo>
                        <a:pt x="218437" y="981710"/>
                      </a:lnTo>
                      <a:lnTo>
                        <a:pt x="186686" y="981710"/>
                      </a:lnTo>
                      <a:lnTo>
                        <a:pt x="186686" y="1398908"/>
                      </a:lnTo>
                      <a:cubicBezTo>
                        <a:pt x="186686" y="1450460"/>
                        <a:pt x="144895" y="1492251"/>
                        <a:pt x="93343" y="1492251"/>
                      </a:cubicBezTo>
                      <a:cubicBezTo>
                        <a:pt x="41791" y="1492251"/>
                        <a:pt x="0" y="1450460"/>
                        <a:pt x="0" y="1398908"/>
                      </a:cubicBezTo>
                      <a:lnTo>
                        <a:pt x="0" y="981710"/>
                      </a:lnTo>
                      <a:lnTo>
                        <a:pt x="0" y="981710"/>
                      </a:lnTo>
                      <a:lnTo>
                        <a:pt x="0" y="397510"/>
                      </a:lnTo>
                      <a:cubicBezTo>
                        <a:pt x="0" y="177971"/>
                        <a:pt x="177971" y="0"/>
                        <a:pt x="397510" y="0"/>
                      </a:cubicBezTo>
                      <a:lnTo>
                        <a:pt x="524510" y="0"/>
                      </a:lnTo>
                      <a:cubicBezTo>
                        <a:pt x="634280" y="0"/>
                        <a:pt x="733657" y="44493"/>
                        <a:pt x="805592" y="11642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3" name="四角形: 上の 2 つの角を丸める 712">
                  <a:extLst>
                    <a:ext uri="{FF2B5EF4-FFF2-40B4-BE49-F238E27FC236}">
                      <a16:creationId xmlns:a16="http://schemas.microsoft.com/office/drawing/2014/main" id="{0F0FA2D8-6BD1-3D89-2557-5FFC08C8F6E3}"/>
                    </a:ext>
                  </a:extLst>
                </p:cNvPr>
                <p:cNvSpPr/>
                <p:nvPr/>
              </p:nvSpPr>
              <p:spPr>
                <a:xfrm rot="13500000">
                  <a:off x="5564131" y="5482654"/>
                  <a:ext cx="190124" cy="363815"/>
                </a:xfrm>
                <a:prstGeom prst="round2SameRect">
                  <a:avLst>
                    <a:gd name="adj1" fmla="val 3316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b="1" dirty="0"/>
                </a:p>
              </p:txBody>
            </p:sp>
            <p:sp>
              <p:nvSpPr>
                <p:cNvPr id="714" name="四角形: 上の 2 つの角を丸める 713">
                  <a:extLst>
                    <a:ext uri="{FF2B5EF4-FFF2-40B4-BE49-F238E27FC236}">
                      <a16:creationId xmlns:a16="http://schemas.microsoft.com/office/drawing/2014/main" id="{BD7C7D44-06E7-771C-58F1-535859D5F532}"/>
                    </a:ext>
                  </a:extLst>
                </p:cNvPr>
                <p:cNvSpPr/>
                <p:nvPr/>
              </p:nvSpPr>
              <p:spPr>
                <a:xfrm rot="13500000">
                  <a:off x="5705328" y="5676381"/>
                  <a:ext cx="196296" cy="302078"/>
                </a:xfrm>
                <a:prstGeom prst="round2SameRect">
                  <a:avLst>
                    <a:gd name="adj1" fmla="val 32637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5" name="四角形: 上の 2 つの角を丸める 714">
                  <a:extLst>
                    <a:ext uri="{FF2B5EF4-FFF2-40B4-BE49-F238E27FC236}">
                      <a16:creationId xmlns:a16="http://schemas.microsoft.com/office/drawing/2014/main" id="{993F8A04-2412-CF57-89AD-56A941857A1E}"/>
                    </a:ext>
                  </a:extLst>
                </p:cNvPr>
                <p:cNvSpPr/>
                <p:nvPr/>
              </p:nvSpPr>
              <p:spPr>
                <a:xfrm rot="13500000">
                  <a:off x="5398349" y="5338565"/>
                  <a:ext cx="197402" cy="345982"/>
                </a:xfrm>
                <a:prstGeom prst="round2SameRect">
                  <a:avLst>
                    <a:gd name="adj1" fmla="val 3839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6" name="四角形: 上の 2 つの角を丸める 715">
                  <a:extLst>
                    <a:ext uri="{FF2B5EF4-FFF2-40B4-BE49-F238E27FC236}">
                      <a16:creationId xmlns:a16="http://schemas.microsoft.com/office/drawing/2014/main" id="{F3F858DD-585C-B6C8-796A-367E21E81EA9}"/>
                    </a:ext>
                  </a:extLst>
                </p:cNvPr>
                <p:cNvSpPr/>
                <p:nvPr/>
              </p:nvSpPr>
              <p:spPr>
                <a:xfrm rot="13500000">
                  <a:off x="5231093" y="5266569"/>
                  <a:ext cx="183272" cy="228839"/>
                </a:xfrm>
                <a:prstGeom prst="round2SameRect">
                  <a:avLst>
                    <a:gd name="adj1" fmla="val 39278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7" name="四角形: 上の 2 つの角を丸める 716">
                  <a:extLst>
                    <a:ext uri="{FF2B5EF4-FFF2-40B4-BE49-F238E27FC236}">
                      <a16:creationId xmlns:a16="http://schemas.microsoft.com/office/drawing/2014/main" id="{4C6EA2C5-5140-2DEB-F238-BCEF3FB58F00}"/>
                    </a:ext>
                  </a:extLst>
                </p:cNvPr>
                <p:cNvSpPr/>
                <p:nvPr/>
              </p:nvSpPr>
              <p:spPr>
                <a:xfrm rot="2700000">
                  <a:off x="6279259" y="4552569"/>
                  <a:ext cx="481406" cy="178238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8" name="四角形: 上の 2 つの角を丸める 717">
                  <a:extLst>
                    <a:ext uri="{FF2B5EF4-FFF2-40B4-BE49-F238E27FC236}">
                      <a16:creationId xmlns:a16="http://schemas.microsoft.com/office/drawing/2014/main" id="{9227B944-25F6-DEBC-7411-4BAE6975161D}"/>
                    </a:ext>
                  </a:extLst>
                </p:cNvPr>
                <p:cNvSpPr/>
                <p:nvPr/>
              </p:nvSpPr>
              <p:spPr>
                <a:xfrm rot="18900000">
                  <a:off x="5029579" y="4575429"/>
                  <a:ext cx="481406" cy="178240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84" name="グループ化 683">
                <a:extLst>
                  <a:ext uri="{FF2B5EF4-FFF2-40B4-BE49-F238E27FC236}">
                    <a16:creationId xmlns:a16="http://schemas.microsoft.com/office/drawing/2014/main" id="{5DF29FC5-8356-FE23-792F-2FA8D1CDD39F}"/>
                  </a:ext>
                </a:extLst>
              </p:cNvPr>
              <p:cNvGrpSpPr/>
              <p:nvPr/>
            </p:nvGrpSpPr>
            <p:grpSpPr>
              <a:xfrm>
                <a:off x="5589060" y="5093739"/>
                <a:ext cx="589765" cy="522624"/>
                <a:chOff x="5445709" y="4203669"/>
                <a:chExt cx="732515" cy="649123"/>
              </a:xfrm>
            </p:grpSpPr>
            <p:sp>
              <p:nvSpPr>
                <p:cNvPr id="697" name="台形 696">
                  <a:extLst>
                    <a:ext uri="{FF2B5EF4-FFF2-40B4-BE49-F238E27FC236}">
                      <a16:creationId xmlns:a16="http://schemas.microsoft.com/office/drawing/2014/main" id="{4BADBC05-29B6-B0C1-DFFD-530AD12DE0B1}"/>
                    </a:ext>
                  </a:extLst>
                </p:cNvPr>
                <p:cNvSpPr/>
                <p:nvPr/>
              </p:nvSpPr>
              <p:spPr>
                <a:xfrm rot="8100000" flipH="1">
                  <a:off x="6127482" y="4314195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698" name="グループ化 697">
                  <a:extLst>
                    <a:ext uri="{FF2B5EF4-FFF2-40B4-BE49-F238E27FC236}">
                      <a16:creationId xmlns:a16="http://schemas.microsoft.com/office/drawing/2014/main" id="{0146BBED-5AE8-B915-40FC-FF663596BEEF}"/>
                    </a:ext>
                  </a:extLst>
                </p:cNvPr>
                <p:cNvGrpSpPr/>
                <p:nvPr/>
              </p:nvGrpSpPr>
              <p:grpSpPr>
                <a:xfrm>
                  <a:off x="5677693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708" name="台形 707">
                    <a:extLst>
                      <a:ext uri="{FF2B5EF4-FFF2-40B4-BE49-F238E27FC236}">
                        <a16:creationId xmlns:a16="http://schemas.microsoft.com/office/drawing/2014/main" id="{1F3DF38B-74E4-8AB3-7B4F-8B0B98C675D9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09" name="台形 708">
                    <a:extLst>
                      <a:ext uri="{FF2B5EF4-FFF2-40B4-BE49-F238E27FC236}">
                        <a16:creationId xmlns:a16="http://schemas.microsoft.com/office/drawing/2014/main" id="{94B2363C-6DEF-85E6-37FC-324D10676E1B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10" name="フリーフォーム: 図形 709">
                    <a:extLst>
                      <a:ext uri="{FF2B5EF4-FFF2-40B4-BE49-F238E27FC236}">
                        <a16:creationId xmlns:a16="http://schemas.microsoft.com/office/drawing/2014/main" id="{EBF86331-9B74-A062-28C0-6E67B875D429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699" name="グループ化 698">
                  <a:extLst>
                    <a:ext uri="{FF2B5EF4-FFF2-40B4-BE49-F238E27FC236}">
                      <a16:creationId xmlns:a16="http://schemas.microsoft.com/office/drawing/2014/main" id="{EB327409-2874-50E0-B3BA-D55CCAFCD592}"/>
                    </a:ext>
                  </a:extLst>
                </p:cNvPr>
                <p:cNvGrpSpPr/>
                <p:nvPr/>
              </p:nvGrpSpPr>
              <p:grpSpPr>
                <a:xfrm>
                  <a:off x="5861050" y="4556968"/>
                  <a:ext cx="160531" cy="295824"/>
                  <a:chOff x="5146675" y="2893474"/>
                  <a:chExt cx="276225" cy="577278"/>
                </a:xfrm>
              </p:grpSpPr>
              <p:sp>
                <p:nvSpPr>
                  <p:cNvPr id="705" name="台形 704">
                    <a:extLst>
                      <a:ext uri="{FF2B5EF4-FFF2-40B4-BE49-F238E27FC236}">
                        <a16:creationId xmlns:a16="http://schemas.microsoft.com/office/drawing/2014/main" id="{A7B822F0-7BDD-B7BF-E2F3-7222345723BB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39544" y="2893474"/>
                    <a:ext cx="87312" cy="415804"/>
                  </a:xfrm>
                  <a:prstGeom prst="trapezoid">
                    <a:avLst/>
                  </a:prstGeom>
                  <a:solidFill>
                    <a:srgbClr val="FF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06" name="台形 705">
                    <a:extLst>
                      <a:ext uri="{FF2B5EF4-FFF2-40B4-BE49-F238E27FC236}">
                        <a16:creationId xmlns:a16="http://schemas.microsoft.com/office/drawing/2014/main" id="{AE074DE7-9B0C-8AF6-B4ED-78F71E886CE2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200650" y="3168186"/>
                    <a:ext cx="165100" cy="211834"/>
                  </a:xfrm>
                  <a:prstGeom prst="trapezoid">
                    <a:avLst>
                      <a:gd name="adj" fmla="val 17308"/>
                    </a:avLst>
                  </a:pr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707" name="フリーフォーム: 図形 706">
                    <a:extLst>
                      <a:ext uri="{FF2B5EF4-FFF2-40B4-BE49-F238E27FC236}">
                        <a16:creationId xmlns:a16="http://schemas.microsoft.com/office/drawing/2014/main" id="{4FB6A47C-B94C-DC23-24CE-6AE2102CBDCA}"/>
                      </a:ext>
                    </a:extLst>
                  </p:cNvPr>
                  <p:cNvSpPr/>
                  <p:nvPr/>
                </p:nvSpPr>
                <p:spPr>
                  <a:xfrm>
                    <a:off x="5146675" y="3292476"/>
                    <a:ext cx="276225" cy="178276"/>
                  </a:xfrm>
                  <a:custGeom>
                    <a:avLst/>
                    <a:gdLst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15628 w 276225"/>
                      <a:gd name="connsiteY3" fmla="*/ 43167 h 178276"/>
                      <a:gd name="connsiteX4" fmla="*/ 160598 w 276225"/>
                      <a:gd name="connsiteY4" fmla="*/ 43167 h 178276"/>
                      <a:gd name="connsiteX5" fmla="*/ 168275 w 276225"/>
                      <a:gd name="connsiteY5" fmla="*/ 35490 h 178276"/>
                      <a:gd name="connsiteX6" fmla="*/ 168275 w 276225"/>
                      <a:gd name="connsiteY6" fmla="*/ 0 h 178276"/>
                      <a:gd name="connsiteX7" fmla="*/ 187087 w 276225"/>
                      <a:gd name="connsiteY7" fmla="*/ 0 h 178276"/>
                      <a:gd name="connsiteX8" fmla="*/ 276225 w 276225"/>
                      <a:gd name="connsiteY8" fmla="*/ 89138 h 178276"/>
                      <a:gd name="connsiteX9" fmla="*/ 276225 w 276225"/>
                      <a:gd name="connsiteY9" fmla="*/ 155587 h 178276"/>
                      <a:gd name="connsiteX10" fmla="*/ 253536 w 276225"/>
                      <a:gd name="connsiteY10" fmla="*/ 178276 h 178276"/>
                      <a:gd name="connsiteX11" fmla="*/ 22689 w 276225"/>
                      <a:gd name="connsiteY11" fmla="*/ 178276 h 178276"/>
                      <a:gd name="connsiteX12" fmla="*/ 0 w 276225"/>
                      <a:gd name="connsiteY12" fmla="*/ 155587 h 178276"/>
                      <a:gd name="connsiteX13" fmla="*/ 0 w 276225"/>
                      <a:gd name="connsiteY13" fmla="*/ 89138 h 178276"/>
                      <a:gd name="connsiteX14" fmla="*/ 89138 w 276225"/>
                      <a:gd name="connsiteY14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07951 w 276225"/>
                      <a:gd name="connsiteY2" fmla="*/ 35490 h 178276"/>
                      <a:gd name="connsiteX3" fmla="*/ 160598 w 276225"/>
                      <a:gd name="connsiteY3" fmla="*/ 43167 h 178276"/>
                      <a:gd name="connsiteX4" fmla="*/ 168275 w 276225"/>
                      <a:gd name="connsiteY4" fmla="*/ 35490 h 178276"/>
                      <a:gd name="connsiteX5" fmla="*/ 168275 w 276225"/>
                      <a:gd name="connsiteY5" fmla="*/ 0 h 178276"/>
                      <a:gd name="connsiteX6" fmla="*/ 187087 w 276225"/>
                      <a:gd name="connsiteY6" fmla="*/ 0 h 178276"/>
                      <a:gd name="connsiteX7" fmla="*/ 276225 w 276225"/>
                      <a:gd name="connsiteY7" fmla="*/ 89138 h 178276"/>
                      <a:gd name="connsiteX8" fmla="*/ 276225 w 276225"/>
                      <a:gd name="connsiteY8" fmla="*/ 155587 h 178276"/>
                      <a:gd name="connsiteX9" fmla="*/ 253536 w 276225"/>
                      <a:gd name="connsiteY9" fmla="*/ 178276 h 178276"/>
                      <a:gd name="connsiteX10" fmla="*/ 22689 w 276225"/>
                      <a:gd name="connsiteY10" fmla="*/ 178276 h 178276"/>
                      <a:gd name="connsiteX11" fmla="*/ 0 w 276225"/>
                      <a:gd name="connsiteY11" fmla="*/ 155587 h 178276"/>
                      <a:gd name="connsiteX12" fmla="*/ 0 w 276225"/>
                      <a:gd name="connsiteY12" fmla="*/ 89138 h 178276"/>
                      <a:gd name="connsiteX13" fmla="*/ 89138 w 276225"/>
                      <a:gd name="connsiteY13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35490 h 178276"/>
                      <a:gd name="connsiteX4" fmla="*/ 168275 w 276225"/>
                      <a:gd name="connsiteY4" fmla="*/ 0 h 178276"/>
                      <a:gd name="connsiteX5" fmla="*/ 187087 w 276225"/>
                      <a:gd name="connsiteY5" fmla="*/ 0 h 178276"/>
                      <a:gd name="connsiteX6" fmla="*/ 276225 w 276225"/>
                      <a:gd name="connsiteY6" fmla="*/ 89138 h 178276"/>
                      <a:gd name="connsiteX7" fmla="*/ 276225 w 276225"/>
                      <a:gd name="connsiteY7" fmla="*/ 155587 h 178276"/>
                      <a:gd name="connsiteX8" fmla="*/ 253536 w 276225"/>
                      <a:gd name="connsiteY8" fmla="*/ 178276 h 178276"/>
                      <a:gd name="connsiteX9" fmla="*/ 22689 w 276225"/>
                      <a:gd name="connsiteY9" fmla="*/ 178276 h 178276"/>
                      <a:gd name="connsiteX10" fmla="*/ 0 w 276225"/>
                      <a:gd name="connsiteY10" fmla="*/ 155587 h 178276"/>
                      <a:gd name="connsiteX11" fmla="*/ 0 w 276225"/>
                      <a:gd name="connsiteY11" fmla="*/ 89138 h 178276"/>
                      <a:gd name="connsiteX12" fmla="*/ 89138 w 276225"/>
                      <a:gd name="connsiteY12" fmla="*/ 0 h 178276"/>
                      <a:gd name="connsiteX0" fmla="*/ 89138 w 276225"/>
                      <a:gd name="connsiteY0" fmla="*/ 0 h 178276"/>
                      <a:gd name="connsiteX1" fmla="*/ 107951 w 276225"/>
                      <a:gd name="connsiteY1" fmla="*/ 0 h 178276"/>
                      <a:gd name="connsiteX2" fmla="*/ 160598 w 276225"/>
                      <a:gd name="connsiteY2" fmla="*/ 43167 h 178276"/>
                      <a:gd name="connsiteX3" fmla="*/ 168275 w 276225"/>
                      <a:gd name="connsiteY3" fmla="*/ 0 h 178276"/>
                      <a:gd name="connsiteX4" fmla="*/ 187087 w 276225"/>
                      <a:gd name="connsiteY4" fmla="*/ 0 h 178276"/>
                      <a:gd name="connsiteX5" fmla="*/ 276225 w 276225"/>
                      <a:gd name="connsiteY5" fmla="*/ 89138 h 178276"/>
                      <a:gd name="connsiteX6" fmla="*/ 276225 w 276225"/>
                      <a:gd name="connsiteY6" fmla="*/ 155587 h 178276"/>
                      <a:gd name="connsiteX7" fmla="*/ 253536 w 276225"/>
                      <a:gd name="connsiteY7" fmla="*/ 178276 h 178276"/>
                      <a:gd name="connsiteX8" fmla="*/ 22689 w 276225"/>
                      <a:gd name="connsiteY8" fmla="*/ 178276 h 178276"/>
                      <a:gd name="connsiteX9" fmla="*/ 0 w 276225"/>
                      <a:gd name="connsiteY9" fmla="*/ 155587 h 178276"/>
                      <a:gd name="connsiteX10" fmla="*/ 0 w 276225"/>
                      <a:gd name="connsiteY10" fmla="*/ 89138 h 178276"/>
                      <a:gd name="connsiteX11" fmla="*/ 89138 w 276225"/>
                      <a:gd name="connsiteY11" fmla="*/ 0 h 178276"/>
                      <a:gd name="connsiteX0" fmla="*/ 160598 w 276225"/>
                      <a:gd name="connsiteY0" fmla="*/ 43167 h 178276"/>
                      <a:gd name="connsiteX1" fmla="*/ 168275 w 276225"/>
                      <a:gd name="connsiteY1" fmla="*/ 0 h 178276"/>
                      <a:gd name="connsiteX2" fmla="*/ 187087 w 276225"/>
                      <a:gd name="connsiteY2" fmla="*/ 0 h 178276"/>
                      <a:gd name="connsiteX3" fmla="*/ 276225 w 276225"/>
                      <a:gd name="connsiteY3" fmla="*/ 89138 h 178276"/>
                      <a:gd name="connsiteX4" fmla="*/ 276225 w 276225"/>
                      <a:gd name="connsiteY4" fmla="*/ 155587 h 178276"/>
                      <a:gd name="connsiteX5" fmla="*/ 253536 w 276225"/>
                      <a:gd name="connsiteY5" fmla="*/ 178276 h 178276"/>
                      <a:gd name="connsiteX6" fmla="*/ 22689 w 276225"/>
                      <a:gd name="connsiteY6" fmla="*/ 178276 h 178276"/>
                      <a:gd name="connsiteX7" fmla="*/ 0 w 276225"/>
                      <a:gd name="connsiteY7" fmla="*/ 155587 h 178276"/>
                      <a:gd name="connsiteX8" fmla="*/ 0 w 276225"/>
                      <a:gd name="connsiteY8" fmla="*/ 89138 h 178276"/>
                      <a:gd name="connsiteX9" fmla="*/ 89138 w 276225"/>
                      <a:gd name="connsiteY9" fmla="*/ 0 h 178276"/>
                      <a:gd name="connsiteX10" fmla="*/ 107951 w 276225"/>
                      <a:gd name="connsiteY10" fmla="*/ 0 h 178276"/>
                      <a:gd name="connsiteX11" fmla="*/ 252038 w 276225"/>
                      <a:gd name="connsiteY11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  <a:gd name="connsiteX10" fmla="*/ 252038 w 276225"/>
                      <a:gd name="connsiteY10" fmla="*/ 134607 h 178276"/>
                      <a:gd name="connsiteX0" fmla="*/ 168275 w 276225"/>
                      <a:gd name="connsiteY0" fmla="*/ 0 h 178276"/>
                      <a:gd name="connsiteX1" fmla="*/ 187087 w 276225"/>
                      <a:gd name="connsiteY1" fmla="*/ 0 h 178276"/>
                      <a:gd name="connsiteX2" fmla="*/ 276225 w 276225"/>
                      <a:gd name="connsiteY2" fmla="*/ 89138 h 178276"/>
                      <a:gd name="connsiteX3" fmla="*/ 276225 w 276225"/>
                      <a:gd name="connsiteY3" fmla="*/ 155587 h 178276"/>
                      <a:gd name="connsiteX4" fmla="*/ 253536 w 276225"/>
                      <a:gd name="connsiteY4" fmla="*/ 178276 h 178276"/>
                      <a:gd name="connsiteX5" fmla="*/ 22689 w 276225"/>
                      <a:gd name="connsiteY5" fmla="*/ 178276 h 178276"/>
                      <a:gd name="connsiteX6" fmla="*/ 0 w 276225"/>
                      <a:gd name="connsiteY6" fmla="*/ 155587 h 178276"/>
                      <a:gd name="connsiteX7" fmla="*/ 0 w 276225"/>
                      <a:gd name="connsiteY7" fmla="*/ 89138 h 178276"/>
                      <a:gd name="connsiteX8" fmla="*/ 89138 w 276225"/>
                      <a:gd name="connsiteY8" fmla="*/ 0 h 178276"/>
                      <a:gd name="connsiteX9" fmla="*/ 107951 w 276225"/>
                      <a:gd name="connsiteY9" fmla="*/ 0 h 1782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6225" h="178276">
                        <a:moveTo>
                          <a:pt x="168275" y="0"/>
                        </a:moveTo>
                        <a:lnTo>
                          <a:pt x="187087" y="0"/>
                        </a:lnTo>
                        <a:cubicBezTo>
                          <a:pt x="236317" y="0"/>
                          <a:pt x="276225" y="39908"/>
                          <a:pt x="276225" y="89138"/>
                        </a:cubicBezTo>
                        <a:lnTo>
                          <a:pt x="276225" y="155587"/>
                        </a:lnTo>
                        <a:cubicBezTo>
                          <a:pt x="276225" y="168118"/>
                          <a:pt x="266067" y="178276"/>
                          <a:pt x="253536" y="178276"/>
                        </a:cubicBezTo>
                        <a:lnTo>
                          <a:pt x="22689" y="178276"/>
                        </a:lnTo>
                        <a:cubicBezTo>
                          <a:pt x="10158" y="178276"/>
                          <a:pt x="0" y="168118"/>
                          <a:pt x="0" y="155587"/>
                        </a:cubicBezTo>
                        <a:lnTo>
                          <a:pt x="0" y="89138"/>
                        </a:lnTo>
                        <a:cubicBezTo>
                          <a:pt x="0" y="39908"/>
                          <a:pt x="39908" y="0"/>
                          <a:pt x="89138" y="0"/>
                        </a:cubicBezTo>
                        <a:lnTo>
                          <a:pt x="107951" y="0"/>
                        </a:lnTo>
                      </a:path>
                    </a:pathLst>
                  </a:custGeom>
                  <a:solidFill>
                    <a:srgbClr val="C00000"/>
                  </a:solidFill>
                  <a:ln w="12700">
                    <a:solidFill>
                      <a:schemeClr val="tx1"/>
                    </a:solidFill>
                    <a:beve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700" name="フリーフォーム: 図形 699">
                  <a:extLst>
                    <a:ext uri="{FF2B5EF4-FFF2-40B4-BE49-F238E27FC236}">
                      <a16:creationId xmlns:a16="http://schemas.microsoft.com/office/drawing/2014/main" id="{3D5A68FA-949C-1C9C-BE6D-A58854A884E5}"/>
                    </a:ext>
                  </a:extLst>
                </p:cNvPr>
                <p:cNvSpPr/>
                <p:nvPr/>
              </p:nvSpPr>
              <p:spPr>
                <a:xfrm rot="10800000">
                  <a:off x="5648324" y="4506716"/>
                  <a:ext cx="403225" cy="142874"/>
                </a:xfrm>
                <a:custGeom>
                  <a:avLst/>
                  <a:gdLst>
                    <a:gd name="connsiteX0" fmla="*/ 403225 w 403225"/>
                    <a:gd name="connsiteY0" fmla="*/ 222727 h 222727"/>
                    <a:gd name="connsiteX1" fmla="*/ 225425 w 403225"/>
                    <a:gd name="connsiteY1" fmla="*/ 222727 h 222727"/>
                    <a:gd name="connsiteX2" fmla="*/ 177800 w 403225"/>
                    <a:gd name="connsiteY2" fmla="*/ 222727 h 222727"/>
                    <a:gd name="connsiteX3" fmla="*/ 0 w 403225"/>
                    <a:gd name="connsiteY3" fmla="*/ 222727 h 222727"/>
                    <a:gd name="connsiteX4" fmla="*/ 49332 w 403225"/>
                    <a:gd name="connsiteY4" fmla="*/ 0 h 222727"/>
                    <a:gd name="connsiteX5" fmla="*/ 176093 w 403225"/>
                    <a:gd name="connsiteY5" fmla="*/ 0 h 222727"/>
                    <a:gd name="connsiteX6" fmla="*/ 201613 w 403225"/>
                    <a:gd name="connsiteY6" fmla="*/ 115217 h 222727"/>
                    <a:gd name="connsiteX7" fmla="*/ 227132 w 403225"/>
                    <a:gd name="connsiteY7" fmla="*/ 0 h 222727"/>
                    <a:gd name="connsiteX8" fmla="*/ 353893 w 403225"/>
                    <a:gd name="connsiteY8" fmla="*/ 0 h 222727"/>
                    <a:gd name="connsiteX0" fmla="*/ 403225 w 403225"/>
                    <a:gd name="connsiteY0" fmla="*/ 222727 h 222727"/>
                    <a:gd name="connsiteX1" fmla="*/ 177800 w 403225"/>
                    <a:gd name="connsiteY1" fmla="*/ 222727 h 222727"/>
                    <a:gd name="connsiteX2" fmla="*/ 0 w 403225"/>
                    <a:gd name="connsiteY2" fmla="*/ 222727 h 222727"/>
                    <a:gd name="connsiteX3" fmla="*/ 49332 w 403225"/>
                    <a:gd name="connsiteY3" fmla="*/ 0 h 222727"/>
                    <a:gd name="connsiteX4" fmla="*/ 176093 w 403225"/>
                    <a:gd name="connsiteY4" fmla="*/ 0 h 222727"/>
                    <a:gd name="connsiteX5" fmla="*/ 201613 w 403225"/>
                    <a:gd name="connsiteY5" fmla="*/ 115217 h 222727"/>
                    <a:gd name="connsiteX6" fmla="*/ 227132 w 403225"/>
                    <a:gd name="connsiteY6" fmla="*/ 0 h 222727"/>
                    <a:gd name="connsiteX7" fmla="*/ 353893 w 403225"/>
                    <a:gd name="connsiteY7" fmla="*/ 0 h 222727"/>
                    <a:gd name="connsiteX8" fmla="*/ 403225 w 403225"/>
                    <a:gd name="connsiteY8" fmla="*/ 222727 h 222727"/>
                    <a:gd name="connsiteX0" fmla="*/ 403225 w 403225"/>
                    <a:gd name="connsiteY0" fmla="*/ 222727 h 222727"/>
                    <a:gd name="connsiteX1" fmla="*/ 0 w 403225"/>
                    <a:gd name="connsiteY1" fmla="*/ 222727 h 222727"/>
                    <a:gd name="connsiteX2" fmla="*/ 49332 w 403225"/>
                    <a:gd name="connsiteY2" fmla="*/ 0 h 222727"/>
                    <a:gd name="connsiteX3" fmla="*/ 176093 w 403225"/>
                    <a:gd name="connsiteY3" fmla="*/ 0 h 222727"/>
                    <a:gd name="connsiteX4" fmla="*/ 201613 w 403225"/>
                    <a:gd name="connsiteY4" fmla="*/ 115217 h 222727"/>
                    <a:gd name="connsiteX5" fmla="*/ 227132 w 403225"/>
                    <a:gd name="connsiteY5" fmla="*/ 0 h 222727"/>
                    <a:gd name="connsiteX6" fmla="*/ 353893 w 403225"/>
                    <a:gd name="connsiteY6" fmla="*/ 0 h 222727"/>
                    <a:gd name="connsiteX7" fmla="*/ 403225 w 403225"/>
                    <a:gd name="connsiteY7" fmla="*/ 222727 h 2227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03225" h="222727">
                      <a:moveTo>
                        <a:pt x="403225" y="222727"/>
                      </a:moveTo>
                      <a:lnTo>
                        <a:pt x="0" y="222727"/>
                      </a:lnTo>
                      <a:lnTo>
                        <a:pt x="49332" y="0"/>
                      </a:lnTo>
                      <a:lnTo>
                        <a:pt x="176093" y="0"/>
                      </a:lnTo>
                      <a:lnTo>
                        <a:pt x="201613" y="115217"/>
                      </a:lnTo>
                      <a:lnTo>
                        <a:pt x="227132" y="0"/>
                      </a:lnTo>
                      <a:lnTo>
                        <a:pt x="353893" y="0"/>
                      </a:lnTo>
                      <a:lnTo>
                        <a:pt x="403225" y="222727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1" name="台形 700">
                  <a:extLst>
                    <a:ext uri="{FF2B5EF4-FFF2-40B4-BE49-F238E27FC236}">
                      <a16:creationId xmlns:a16="http://schemas.microsoft.com/office/drawing/2014/main" id="{C7033841-3138-99AC-865A-C700D76724DF}"/>
                    </a:ext>
                  </a:extLst>
                </p:cNvPr>
                <p:cNvSpPr/>
                <p:nvPr/>
              </p:nvSpPr>
              <p:spPr>
                <a:xfrm rot="13500000">
                  <a:off x="5526877" y="4314194"/>
                  <a:ext cx="50742" cy="213077"/>
                </a:xfrm>
                <a:prstGeom prst="trapezoid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2" name="フリーフォーム: 図形 701">
                  <a:extLst>
                    <a:ext uri="{FF2B5EF4-FFF2-40B4-BE49-F238E27FC236}">
                      <a16:creationId xmlns:a16="http://schemas.microsoft.com/office/drawing/2014/main" id="{FB883C28-720D-AEAB-EB40-89144FEE581B}"/>
                    </a:ext>
                  </a:extLst>
                </p:cNvPr>
                <p:cNvSpPr/>
                <p:nvPr/>
              </p:nvSpPr>
              <p:spPr>
                <a:xfrm>
                  <a:off x="5529727" y="4203669"/>
                  <a:ext cx="640370" cy="321469"/>
                </a:xfrm>
                <a:custGeom>
                  <a:avLst/>
                  <a:gdLst>
                    <a:gd name="connsiteX0" fmla="*/ 197632 w 640370"/>
                    <a:gd name="connsiteY0" fmla="*/ 0 h 321469"/>
                    <a:gd name="connsiteX1" fmla="*/ 442790 w 640370"/>
                    <a:gd name="connsiteY1" fmla="*/ 0 h 321469"/>
                    <a:gd name="connsiteX2" fmla="*/ 498113 w 640370"/>
                    <a:gd name="connsiteY2" fmla="*/ 22916 h 321469"/>
                    <a:gd name="connsiteX3" fmla="*/ 498262 w 640370"/>
                    <a:gd name="connsiteY3" fmla="*/ 23136 h 321469"/>
                    <a:gd name="connsiteX4" fmla="*/ 499130 w 640370"/>
                    <a:gd name="connsiteY4" fmla="*/ 23496 h 321469"/>
                    <a:gd name="connsiteX5" fmla="*/ 640370 w 640370"/>
                    <a:gd name="connsiteY5" fmla="*/ 164736 h 321469"/>
                    <a:gd name="connsiteX6" fmla="*/ 567967 w 640370"/>
                    <a:gd name="connsiteY6" fmla="*/ 237138 h 321469"/>
                    <a:gd name="connsiteX7" fmla="*/ 521029 w 640370"/>
                    <a:gd name="connsiteY7" fmla="*/ 190201 h 321469"/>
                    <a:gd name="connsiteX8" fmla="*/ 521029 w 640370"/>
                    <a:gd name="connsiteY8" fmla="*/ 321469 h 321469"/>
                    <a:gd name="connsiteX9" fmla="*/ 119393 w 640370"/>
                    <a:gd name="connsiteY9" fmla="*/ 321469 h 321469"/>
                    <a:gd name="connsiteX10" fmla="*/ 119393 w 640370"/>
                    <a:gd name="connsiteY10" fmla="*/ 190149 h 321469"/>
                    <a:gd name="connsiteX11" fmla="*/ 72403 w 640370"/>
                    <a:gd name="connsiteY11" fmla="*/ 237138 h 321469"/>
                    <a:gd name="connsiteX12" fmla="*/ 0 w 640370"/>
                    <a:gd name="connsiteY12" fmla="*/ 164736 h 321469"/>
                    <a:gd name="connsiteX13" fmla="*/ 141240 w 640370"/>
                    <a:gd name="connsiteY13" fmla="*/ 23496 h 321469"/>
                    <a:gd name="connsiteX14" fmla="*/ 142181 w 640370"/>
                    <a:gd name="connsiteY14" fmla="*/ 23106 h 321469"/>
                    <a:gd name="connsiteX15" fmla="*/ 142309 w 640370"/>
                    <a:gd name="connsiteY15" fmla="*/ 22916 h 321469"/>
                    <a:gd name="connsiteX16" fmla="*/ 197632 w 640370"/>
                    <a:gd name="connsiteY16" fmla="*/ 0 h 3214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0370" h="321469">
                      <a:moveTo>
                        <a:pt x="197632" y="0"/>
                      </a:moveTo>
                      <a:lnTo>
                        <a:pt x="442790" y="0"/>
                      </a:lnTo>
                      <a:cubicBezTo>
                        <a:pt x="464395" y="0"/>
                        <a:pt x="483955" y="8757"/>
                        <a:pt x="498113" y="22916"/>
                      </a:cubicBezTo>
                      <a:lnTo>
                        <a:pt x="498262" y="23136"/>
                      </a:lnTo>
                      <a:lnTo>
                        <a:pt x="499130" y="23496"/>
                      </a:lnTo>
                      <a:lnTo>
                        <a:pt x="640370" y="164736"/>
                      </a:lnTo>
                      <a:lnTo>
                        <a:pt x="567967" y="237138"/>
                      </a:lnTo>
                      <a:lnTo>
                        <a:pt x="521029" y="190201"/>
                      </a:lnTo>
                      <a:lnTo>
                        <a:pt x="521029" y="321469"/>
                      </a:lnTo>
                      <a:lnTo>
                        <a:pt x="119393" y="321469"/>
                      </a:lnTo>
                      <a:lnTo>
                        <a:pt x="119393" y="190149"/>
                      </a:lnTo>
                      <a:lnTo>
                        <a:pt x="72403" y="237138"/>
                      </a:lnTo>
                      <a:lnTo>
                        <a:pt x="0" y="164736"/>
                      </a:lnTo>
                      <a:lnTo>
                        <a:pt x="141240" y="23496"/>
                      </a:lnTo>
                      <a:lnTo>
                        <a:pt x="142181" y="23106"/>
                      </a:lnTo>
                      <a:lnTo>
                        <a:pt x="142309" y="22916"/>
                      </a:lnTo>
                      <a:cubicBezTo>
                        <a:pt x="156468" y="8757"/>
                        <a:pt x="176027" y="0"/>
                        <a:pt x="197632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3" name="正方形/長方形 702">
                  <a:extLst>
                    <a:ext uri="{FF2B5EF4-FFF2-40B4-BE49-F238E27FC236}">
                      <a16:creationId xmlns:a16="http://schemas.microsoft.com/office/drawing/2014/main" id="{B0F9D803-9464-3338-25E8-A2454762DFBA}"/>
                    </a:ext>
                  </a:extLst>
                </p:cNvPr>
                <p:cNvSpPr/>
                <p:nvPr/>
              </p:nvSpPr>
              <p:spPr>
                <a:xfrm>
                  <a:off x="5688806" y="4323360"/>
                  <a:ext cx="326231" cy="157164"/>
                </a:xfrm>
                <a:prstGeom prst="rect">
                  <a:avLst/>
                </a:prstGeom>
                <a:solidFill>
                  <a:schemeClr val="bg1"/>
                </a:solidFill>
                <a:ln w="6350">
                  <a:solidFill>
                    <a:schemeClr val="bg1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4" name="テキスト ボックス 703">
                  <a:extLst>
                    <a:ext uri="{FF2B5EF4-FFF2-40B4-BE49-F238E27FC236}">
                      <a16:creationId xmlns:a16="http://schemas.microsoft.com/office/drawing/2014/main" id="{EF2F0936-16A4-D266-C3C5-C1C0316F01F4}"/>
                    </a:ext>
                  </a:extLst>
                </p:cNvPr>
                <p:cNvSpPr txBox="1"/>
                <p:nvPr/>
              </p:nvSpPr>
              <p:spPr>
                <a:xfrm>
                  <a:off x="5711099" y="4347172"/>
                  <a:ext cx="280126" cy="105560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鳥　取</a:t>
                  </a:r>
                </a:p>
              </p:txBody>
            </p:sp>
          </p:grpSp>
          <p:grpSp>
            <p:nvGrpSpPr>
              <p:cNvPr id="685" name="グループ化 684">
                <a:extLst>
                  <a:ext uri="{FF2B5EF4-FFF2-40B4-BE49-F238E27FC236}">
                    <a16:creationId xmlns:a16="http://schemas.microsoft.com/office/drawing/2014/main" id="{B20AB6A5-4665-9939-BA57-DB227AADA171}"/>
                  </a:ext>
                </a:extLst>
              </p:cNvPr>
              <p:cNvGrpSpPr/>
              <p:nvPr/>
            </p:nvGrpSpPr>
            <p:grpSpPr>
              <a:xfrm>
                <a:off x="5511878" y="5256258"/>
                <a:ext cx="166181" cy="172316"/>
                <a:chOff x="5029579" y="4400985"/>
                <a:chExt cx="1645011" cy="1705742"/>
              </a:xfrm>
              <a:solidFill>
                <a:schemeClr val="bg1"/>
              </a:solidFill>
            </p:grpSpPr>
            <p:sp>
              <p:nvSpPr>
                <p:cNvPr id="689" name="四角形: 上の 2 つの角を丸める 688">
                  <a:extLst>
                    <a:ext uri="{FF2B5EF4-FFF2-40B4-BE49-F238E27FC236}">
                      <a16:creationId xmlns:a16="http://schemas.microsoft.com/office/drawing/2014/main" id="{C555C84B-3764-D657-A109-93BC452C46FC}"/>
                    </a:ext>
                  </a:extLst>
                </p:cNvPr>
                <p:cNvSpPr/>
                <p:nvPr/>
              </p:nvSpPr>
              <p:spPr>
                <a:xfrm rot="2700000">
                  <a:off x="5589376" y="4487329"/>
                  <a:ext cx="922020" cy="1248409"/>
                </a:xfrm>
                <a:prstGeom prst="round2SameRect">
                  <a:avLst>
                    <a:gd name="adj1" fmla="val 43113"/>
                    <a:gd name="adj2" fmla="val 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0" name="フリーフォーム: 図形 689">
                  <a:extLst>
                    <a:ext uri="{FF2B5EF4-FFF2-40B4-BE49-F238E27FC236}">
                      <a16:creationId xmlns:a16="http://schemas.microsoft.com/office/drawing/2014/main" id="{502CB544-F131-EAF4-D0BD-F10BB090A48F}"/>
                    </a:ext>
                  </a:extLst>
                </p:cNvPr>
                <p:cNvSpPr/>
                <p:nvPr/>
              </p:nvSpPr>
              <p:spPr>
                <a:xfrm rot="18900000">
                  <a:off x="5399445" y="4462077"/>
                  <a:ext cx="922020" cy="1644650"/>
                </a:xfrm>
                <a:custGeom>
                  <a:avLst/>
                  <a:gdLst>
                    <a:gd name="connsiteX0" fmla="*/ 805592 w 922020"/>
                    <a:gd name="connsiteY0" fmla="*/ 116428 h 1644650"/>
                    <a:gd name="connsiteX1" fmla="*/ 922020 w 922020"/>
                    <a:gd name="connsiteY1" fmla="*/ 397510 h 1644650"/>
                    <a:gd name="connsiteX2" fmla="*/ 922020 w 922020"/>
                    <a:gd name="connsiteY2" fmla="*/ 981710 h 1644650"/>
                    <a:gd name="connsiteX3" fmla="*/ 922017 w 922020"/>
                    <a:gd name="connsiteY3" fmla="*/ 981710 h 1644650"/>
                    <a:gd name="connsiteX4" fmla="*/ 922017 w 922020"/>
                    <a:gd name="connsiteY4" fmla="*/ 1400811 h 1644650"/>
                    <a:gd name="connsiteX5" fmla="*/ 815337 w 922020"/>
                    <a:gd name="connsiteY5" fmla="*/ 1507491 h 1644650"/>
                    <a:gd name="connsiteX6" fmla="*/ 708657 w 922020"/>
                    <a:gd name="connsiteY6" fmla="*/ 1400811 h 1644650"/>
                    <a:gd name="connsiteX7" fmla="*/ 708657 w 922020"/>
                    <a:gd name="connsiteY7" fmla="*/ 981710 h 1644650"/>
                    <a:gd name="connsiteX8" fmla="*/ 676906 w 922020"/>
                    <a:gd name="connsiteY8" fmla="*/ 981710 h 1644650"/>
                    <a:gd name="connsiteX9" fmla="*/ 676906 w 922020"/>
                    <a:gd name="connsiteY9" fmla="*/ 1537970 h 1644650"/>
                    <a:gd name="connsiteX10" fmla="*/ 570226 w 922020"/>
                    <a:gd name="connsiteY10" fmla="*/ 1644650 h 1644650"/>
                    <a:gd name="connsiteX11" fmla="*/ 463546 w 922020"/>
                    <a:gd name="connsiteY11" fmla="*/ 1537970 h 1644650"/>
                    <a:gd name="connsiteX12" fmla="*/ 463547 w 922020"/>
                    <a:gd name="connsiteY12" fmla="*/ 981710 h 1644650"/>
                    <a:gd name="connsiteX13" fmla="*/ 431796 w 922020"/>
                    <a:gd name="connsiteY13" fmla="*/ 981710 h 1644650"/>
                    <a:gd name="connsiteX14" fmla="*/ 431796 w 922020"/>
                    <a:gd name="connsiteY14" fmla="*/ 1496695 h 1644650"/>
                    <a:gd name="connsiteX15" fmla="*/ 325116 w 922020"/>
                    <a:gd name="connsiteY15" fmla="*/ 1603375 h 1644650"/>
                    <a:gd name="connsiteX16" fmla="*/ 218436 w 922020"/>
                    <a:gd name="connsiteY16" fmla="*/ 1496695 h 1644650"/>
                    <a:gd name="connsiteX17" fmla="*/ 218437 w 922020"/>
                    <a:gd name="connsiteY17" fmla="*/ 981710 h 1644650"/>
                    <a:gd name="connsiteX18" fmla="*/ 186686 w 922020"/>
                    <a:gd name="connsiteY18" fmla="*/ 981710 h 1644650"/>
                    <a:gd name="connsiteX19" fmla="*/ 186686 w 922020"/>
                    <a:gd name="connsiteY19" fmla="*/ 1398908 h 1644650"/>
                    <a:gd name="connsiteX20" fmla="*/ 93343 w 922020"/>
                    <a:gd name="connsiteY20" fmla="*/ 1492251 h 1644650"/>
                    <a:gd name="connsiteX21" fmla="*/ 0 w 922020"/>
                    <a:gd name="connsiteY21" fmla="*/ 1398908 h 1644650"/>
                    <a:gd name="connsiteX22" fmla="*/ 0 w 922020"/>
                    <a:gd name="connsiteY22" fmla="*/ 981710 h 1644650"/>
                    <a:gd name="connsiteX23" fmla="*/ 0 w 922020"/>
                    <a:gd name="connsiteY23" fmla="*/ 981710 h 1644650"/>
                    <a:gd name="connsiteX24" fmla="*/ 0 w 922020"/>
                    <a:gd name="connsiteY24" fmla="*/ 397510 h 1644650"/>
                    <a:gd name="connsiteX25" fmla="*/ 397510 w 922020"/>
                    <a:gd name="connsiteY25" fmla="*/ 0 h 1644650"/>
                    <a:gd name="connsiteX26" fmla="*/ 524510 w 922020"/>
                    <a:gd name="connsiteY26" fmla="*/ 0 h 1644650"/>
                    <a:gd name="connsiteX27" fmla="*/ 805592 w 922020"/>
                    <a:gd name="connsiteY27" fmla="*/ 116428 h 16446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922020" h="1644650">
                      <a:moveTo>
                        <a:pt x="805592" y="116428"/>
                      </a:moveTo>
                      <a:cubicBezTo>
                        <a:pt x="877527" y="188363"/>
                        <a:pt x="922020" y="287741"/>
                        <a:pt x="922020" y="397510"/>
                      </a:cubicBezTo>
                      <a:lnTo>
                        <a:pt x="922020" y="981710"/>
                      </a:lnTo>
                      <a:lnTo>
                        <a:pt x="922017" y="981710"/>
                      </a:lnTo>
                      <a:lnTo>
                        <a:pt x="922017" y="1400811"/>
                      </a:lnTo>
                      <a:cubicBezTo>
                        <a:pt x="922017" y="1459728"/>
                        <a:pt x="874255" y="1507491"/>
                        <a:pt x="815337" y="1507491"/>
                      </a:cubicBezTo>
                      <a:cubicBezTo>
                        <a:pt x="756419" y="1507491"/>
                        <a:pt x="708657" y="1459729"/>
                        <a:pt x="708657" y="1400811"/>
                      </a:cubicBezTo>
                      <a:lnTo>
                        <a:pt x="708657" y="981710"/>
                      </a:lnTo>
                      <a:lnTo>
                        <a:pt x="676906" y="981710"/>
                      </a:lnTo>
                      <a:lnTo>
                        <a:pt x="676906" y="1537970"/>
                      </a:lnTo>
                      <a:cubicBezTo>
                        <a:pt x="676906" y="1596888"/>
                        <a:pt x="629144" y="1644650"/>
                        <a:pt x="570226" y="1644650"/>
                      </a:cubicBezTo>
                      <a:cubicBezTo>
                        <a:pt x="511308" y="1644650"/>
                        <a:pt x="463546" y="1596888"/>
                        <a:pt x="463546" y="1537970"/>
                      </a:cubicBezTo>
                      <a:lnTo>
                        <a:pt x="463547" y="981710"/>
                      </a:lnTo>
                      <a:lnTo>
                        <a:pt x="431796" y="981710"/>
                      </a:lnTo>
                      <a:lnTo>
                        <a:pt x="431796" y="1496695"/>
                      </a:lnTo>
                      <a:cubicBezTo>
                        <a:pt x="431796" y="1555613"/>
                        <a:pt x="384034" y="1603375"/>
                        <a:pt x="325116" y="1603375"/>
                      </a:cubicBezTo>
                      <a:cubicBezTo>
                        <a:pt x="266198" y="1603375"/>
                        <a:pt x="218436" y="1555613"/>
                        <a:pt x="218436" y="1496695"/>
                      </a:cubicBezTo>
                      <a:lnTo>
                        <a:pt x="218437" y="981710"/>
                      </a:lnTo>
                      <a:lnTo>
                        <a:pt x="186686" y="981710"/>
                      </a:lnTo>
                      <a:lnTo>
                        <a:pt x="186686" y="1398908"/>
                      </a:lnTo>
                      <a:cubicBezTo>
                        <a:pt x="186686" y="1450460"/>
                        <a:pt x="144895" y="1492251"/>
                        <a:pt x="93343" y="1492251"/>
                      </a:cubicBezTo>
                      <a:cubicBezTo>
                        <a:pt x="41791" y="1492251"/>
                        <a:pt x="0" y="1450460"/>
                        <a:pt x="0" y="1398908"/>
                      </a:cubicBezTo>
                      <a:lnTo>
                        <a:pt x="0" y="981710"/>
                      </a:lnTo>
                      <a:lnTo>
                        <a:pt x="0" y="981710"/>
                      </a:lnTo>
                      <a:lnTo>
                        <a:pt x="0" y="397510"/>
                      </a:lnTo>
                      <a:cubicBezTo>
                        <a:pt x="0" y="177971"/>
                        <a:pt x="177971" y="0"/>
                        <a:pt x="397510" y="0"/>
                      </a:cubicBezTo>
                      <a:lnTo>
                        <a:pt x="524510" y="0"/>
                      </a:lnTo>
                      <a:cubicBezTo>
                        <a:pt x="634280" y="0"/>
                        <a:pt x="733657" y="44493"/>
                        <a:pt x="805592" y="11642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1" name="四角形: 上の 2 つの角を丸める 690">
                  <a:extLst>
                    <a:ext uri="{FF2B5EF4-FFF2-40B4-BE49-F238E27FC236}">
                      <a16:creationId xmlns:a16="http://schemas.microsoft.com/office/drawing/2014/main" id="{4A727C62-3ED8-EBE9-E8BA-1F269AF06787}"/>
                    </a:ext>
                  </a:extLst>
                </p:cNvPr>
                <p:cNvSpPr/>
                <p:nvPr/>
              </p:nvSpPr>
              <p:spPr>
                <a:xfrm rot="13500000">
                  <a:off x="5564131" y="5482654"/>
                  <a:ext cx="190124" cy="363815"/>
                </a:xfrm>
                <a:prstGeom prst="round2SameRect">
                  <a:avLst>
                    <a:gd name="adj1" fmla="val 3316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b="1" dirty="0"/>
                </a:p>
              </p:txBody>
            </p:sp>
            <p:sp>
              <p:nvSpPr>
                <p:cNvPr id="692" name="四角形: 上の 2 つの角を丸める 691">
                  <a:extLst>
                    <a:ext uri="{FF2B5EF4-FFF2-40B4-BE49-F238E27FC236}">
                      <a16:creationId xmlns:a16="http://schemas.microsoft.com/office/drawing/2014/main" id="{D8369CFE-D577-E108-A530-8DCE0B06C941}"/>
                    </a:ext>
                  </a:extLst>
                </p:cNvPr>
                <p:cNvSpPr/>
                <p:nvPr/>
              </p:nvSpPr>
              <p:spPr>
                <a:xfrm rot="13500000">
                  <a:off x="5705328" y="5676381"/>
                  <a:ext cx="196296" cy="302078"/>
                </a:xfrm>
                <a:prstGeom prst="round2SameRect">
                  <a:avLst>
                    <a:gd name="adj1" fmla="val 32637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3" name="四角形: 上の 2 つの角を丸める 692">
                  <a:extLst>
                    <a:ext uri="{FF2B5EF4-FFF2-40B4-BE49-F238E27FC236}">
                      <a16:creationId xmlns:a16="http://schemas.microsoft.com/office/drawing/2014/main" id="{C45FBE8C-8F6F-894A-A9D7-27D51FF3F763}"/>
                    </a:ext>
                  </a:extLst>
                </p:cNvPr>
                <p:cNvSpPr/>
                <p:nvPr/>
              </p:nvSpPr>
              <p:spPr>
                <a:xfrm rot="13500000">
                  <a:off x="5398349" y="5338565"/>
                  <a:ext cx="197402" cy="345982"/>
                </a:xfrm>
                <a:prstGeom prst="round2SameRect">
                  <a:avLst>
                    <a:gd name="adj1" fmla="val 38393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4" name="四角形: 上の 2 つの角を丸める 693">
                  <a:extLst>
                    <a:ext uri="{FF2B5EF4-FFF2-40B4-BE49-F238E27FC236}">
                      <a16:creationId xmlns:a16="http://schemas.microsoft.com/office/drawing/2014/main" id="{3E7900A9-78B6-9B44-0C9C-900E91761475}"/>
                    </a:ext>
                  </a:extLst>
                </p:cNvPr>
                <p:cNvSpPr/>
                <p:nvPr/>
              </p:nvSpPr>
              <p:spPr>
                <a:xfrm rot="13500000">
                  <a:off x="5231093" y="5266569"/>
                  <a:ext cx="183272" cy="228839"/>
                </a:xfrm>
                <a:prstGeom prst="round2SameRect">
                  <a:avLst>
                    <a:gd name="adj1" fmla="val 39278"/>
                    <a:gd name="adj2" fmla="val 50000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5" name="四角形: 上の 2 つの角を丸める 694">
                  <a:extLst>
                    <a:ext uri="{FF2B5EF4-FFF2-40B4-BE49-F238E27FC236}">
                      <a16:creationId xmlns:a16="http://schemas.microsoft.com/office/drawing/2014/main" id="{02D12A56-62AD-D541-06F9-D2C51813FA53}"/>
                    </a:ext>
                  </a:extLst>
                </p:cNvPr>
                <p:cNvSpPr/>
                <p:nvPr/>
              </p:nvSpPr>
              <p:spPr>
                <a:xfrm rot="2700000">
                  <a:off x="6279259" y="4552569"/>
                  <a:ext cx="481406" cy="178238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6" name="四角形: 上の 2 つの角を丸める 695">
                  <a:extLst>
                    <a:ext uri="{FF2B5EF4-FFF2-40B4-BE49-F238E27FC236}">
                      <a16:creationId xmlns:a16="http://schemas.microsoft.com/office/drawing/2014/main" id="{B6270ACD-BF30-64F6-C8A1-60297026C657}"/>
                    </a:ext>
                  </a:extLst>
                </p:cNvPr>
                <p:cNvSpPr/>
                <p:nvPr/>
              </p:nvSpPr>
              <p:spPr>
                <a:xfrm rot="18900000">
                  <a:off x="5029579" y="4575429"/>
                  <a:ext cx="481406" cy="178240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86" name="グループ化 685">
                <a:extLst>
                  <a:ext uri="{FF2B5EF4-FFF2-40B4-BE49-F238E27FC236}">
                    <a16:creationId xmlns:a16="http://schemas.microsoft.com/office/drawing/2014/main" id="{D5CC1E78-15C4-9F15-455F-6EC9BBC44038}"/>
                  </a:ext>
                </a:extLst>
              </p:cNvPr>
              <p:cNvGrpSpPr/>
              <p:nvPr/>
            </p:nvGrpSpPr>
            <p:grpSpPr>
              <a:xfrm>
                <a:off x="6145117" y="5273643"/>
                <a:ext cx="157907" cy="149470"/>
                <a:chOff x="8095331" y="5472437"/>
                <a:chExt cx="196128" cy="185649"/>
              </a:xfrm>
            </p:grpSpPr>
            <p:sp>
              <p:nvSpPr>
                <p:cNvPr id="687" name="四角形: 上の 2 つの角を丸める 686">
                  <a:extLst>
                    <a:ext uri="{FF2B5EF4-FFF2-40B4-BE49-F238E27FC236}">
                      <a16:creationId xmlns:a16="http://schemas.microsoft.com/office/drawing/2014/main" id="{1CA7A3D2-50CF-98A7-2350-1AE07EEA1C89}"/>
                    </a:ext>
                  </a:extLst>
                </p:cNvPr>
                <p:cNvSpPr/>
                <p:nvPr/>
              </p:nvSpPr>
              <p:spPr>
                <a:xfrm rot="18900000">
                  <a:off x="8102411" y="5472437"/>
                  <a:ext cx="58613" cy="21701"/>
                </a:xfrm>
                <a:prstGeom prst="round2SameRect">
                  <a:avLst>
                    <a:gd name="adj1" fmla="val 50000"/>
                    <a:gd name="adj2" fmla="val 25723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8" name="フリーフォーム: 図形 687">
                  <a:extLst>
                    <a:ext uri="{FF2B5EF4-FFF2-40B4-BE49-F238E27FC236}">
                      <a16:creationId xmlns:a16="http://schemas.microsoft.com/office/drawing/2014/main" id="{721A07DC-33B7-9803-CBFC-5FE8131216CC}"/>
                    </a:ext>
                  </a:extLst>
                </p:cNvPr>
                <p:cNvSpPr/>
                <p:nvPr/>
              </p:nvSpPr>
              <p:spPr>
                <a:xfrm rot="18420376">
                  <a:off x="8105145" y="5471772"/>
                  <a:ext cx="176500" cy="196128"/>
                </a:xfrm>
                <a:custGeom>
                  <a:avLst/>
                  <a:gdLst>
                    <a:gd name="connsiteX0" fmla="*/ 241240 w 380406"/>
                    <a:gd name="connsiteY0" fmla="*/ 1026 h 422709"/>
                    <a:gd name="connsiteX1" fmla="*/ 274242 w 380406"/>
                    <a:gd name="connsiteY1" fmla="*/ 5660 h 422709"/>
                    <a:gd name="connsiteX2" fmla="*/ 363034 w 380406"/>
                    <a:gd name="connsiteY2" fmla="*/ 123465 h 422709"/>
                    <a:gd name="connsiteX3" fmla="*/ 353810 w 380406"/>
                    <a:gd name="connsiteY3" fmla="*/ 189152 h 422709"/>
                    <a:gd name="connsiteX4" fmla="*/ 380082 w 380406"/>
                    <a:gd name="connsiteY4" fmla="*/ 354958 h 422709"/>
                    <a:gd name="connsiteX5" fmla="*/ 358455 w 380406"/>
                    <a:gd name="connsiteY5" fmla="*/ 384728 h 422709"/>
                    <a:gd name="connsiteX6" fmla="*/ 358456 w 380406"/>
                    <a:gd name="connsiteY6" fmla="*/ 384727 h 422709"/>
                    <a:gd name="connsiteX7" fmla="*/ 328686 w 380406"/>
                    <a:gd name="connsiteY7" fmla="*/ 363101 h 422709"/>
                    <a:gd name="connsiteX8" fmla="*/ 312456 w 380406"/>
                    <a:gd name="connsiteY8" fmla="*/ 260674 h 422709"/>
                    <a:gd name="connsiteX9" fmla="*/ 300831 w 380406"/>
                    <a:gd name="connsiteY9" fmla="*/ 259042 h 422709"/>
                    <a:gd name="connsiteX10" fmla="*/ 300831 w 380406"/>
                    <a:gd name="connsiteY10" fmla="*/ 382463 h 422709"/>
                    <a:gd name="connsiteX11" fmla="*/ 269958 w 380406"/>
                    <a:gd name="connsiteY11" fmla="*/ 413336 h 422709"/>
                    <a:gd name="connsiteX12" fmla="*/ 269959 w 380406"/>
                    <a:gd name="connsiteY12" fmla="*/ 413335 h 422709"/>
                    <a:gd name="connsiteX13" fmla="*/ 239086 w 380406"/>
                    <a:gd name="connsiteY13" fmla="*/ 382462 h 422709"/>
                    <a:gd name="connsiteX14" fmla="*/ 239086 w 380406"/>
                    <a:gd name="connsiteY14" fmla="*/ 250371 h 422709"/>
                    <a:gd name="connsiteX15" fmla="*/ 227198 w 380406"/>
                    <a:gd name="connsiteY15" fmla="*/ 248702 h 422709"/>
                    <a:gd name="connsiteX16" fmla="*/ 206496 w 380406"/>
                    <a:gd name="connsiteY16" fmla="*/ 396126 h 422709"/>
                    <a:gd name="connsiteX17" fmla="*/ 171629 w 380406"/>
                    <a:gd name="connsiteY17" fmla="*/ 422406 h 422709"/>
                    <a:gd name="connsiteX18" fmla="*/ 171630 w 380406"/>
                    <a:gd name="connsiteY18" fmla="*/ 422405 h 422709"/>
                    <a:gd name="connsiteX19" fmla="*/ 145351 w 380406"/>
                    <a:gd name="connsiteY19" fmla="*/ 387539 h 422709"/>
                    <a:gd name="connsiteX20" fmla="*/ 166053 w 380406"/>
                    <a:gd name="connsiteY20" fmla="*/ 240115 h 422709"/>
                    <a:gd name="connsiteX21" fmla="*/ 160135 w 380406"/>
                    <a:gd name="connsiteY21" fmla="*/ 239284 h 422709"/>
                    <a:gd name="connsiteX22" fmla="*/ 124040 w 380406"/>
                    <a:gd name="connsiteY22" fmla="*/ 354110 h 422709"/>
                    <a:gd name="connsiteX23" fmla="*/ 85330 w 380406"/>
                    <a:gd name="connsiteY23" fmla="*/ 374304 h 422709"/>
                    <a:gd name="connsiteX24" fmla="*/ 85332 w 380406"/>
                    <a:gd name="connsiteY24" fmla="*/ 374304 h 422709"/>
                    <a:gd name="connsiteX25" fmla="*/ 65137 w 380406"/>
                    <a:gd name="connsiteY25" fmla="*/ 335593 h 422709"/>
                    <a:gd name="connsiteX26" fmla="*/ 108126 w 380406"/>
                    <a:gd name="connsiteY26" fmla="*/ 198834 h 422709"/>
                    <a:gd name="connsiteX27" fmla="*/ 112876 w 380406"/>
                    <a:gd name="connsiteY27" fmla="*/ 165013 h 422709"/>
                    <a:gd name="connsiteX28" fmla="*/ 67078 w 380406"/>
                    <a:gd name="connsiteY28" fmla="*/ 199531 h 422709"/>
                    <a:gd name="connsiteX29" fmla="*/ 8436 w 380406"/>
                    <a:gd name="connsiteY29" fmla="*/ 191296 h 422709"/>
                    <a:gd name="connsiteX30" fmla="*/ 16671 w 380406"/>
                    <a:gd name="connsiteY30" fmla="*/ 132654 h 422709"/>
                    <a:gd name="connsiteX31" fmla="*/ 151567 w 380406"/>
                    <a:gd name="connsiteY31" fmla="*/ 30980 h 422709"/>
                    <a:gd name="connsiteX32" fmla="*/ 156028 w 380406"/>
                    <a:gd name="connsiteY32" fmla="*/ 29826 h 422709"/>
                    <a:gd name="connsiteX33" fmla="*/ 163948 w 380406"/>
                    <a:gd name="connsiteY33" fmla="*/ 21024 h 422709"/>
                    <a:gd name="connsiteX34" fmla="*/ 241240 w 380406"/>
                    <a:gd name="connsiteY34" fmla="*/ 1026 h 4227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</a:cxnLst>
                  <a:rect l="l" t="t" r="r" b="b"/>
                  <a:pathLst>
                    <a:path w="380406" h="422709">
                      <a:moveTo>
                        <a:pt x="241240" y="1026"/>
                      </a:moveTo>
                      <a:lnTo>
                        <a:pt x="274242" y="5660"/>
                      </a:lnTo>
                      <a:cubicBezTo>
                        <a:pt x="331292" y="13672"/>
                        <a:pt x="371046" y="66415"/>
                        <a:pt x="363034" y="123465"/>
                      </a:cubicBezTo>
                      <a:lnTo>
                        <a:pt x="353810" y="189152"/>
                      </a:lnTo>
                      <a:lnTo>
                        <a:pt x="380082" y="354958"/>
                      </a:lnTo>
                      <a:cubicBezTo>
                        <a:pt x="382330" y="369151"/>
                        <a:pt x="372648" y="382480"/>
                        <a:pt x="358455" y="384728"/>
                      </a:cubicBezTo>
                      <a:lnTo>
                        <a:pt x="358456" y="384727"/>
                      </a:lnTo>
                      <a:cubicBezTo>
                        <a:pt x="344263" y="386976"/>
                        <a:pt x="330935" y="377294"/>
                        <a:pt x="328686" y="363101"/>
                      </a:cubicBezTo>
                      <a:lnTo>
                        <a:pt x="312456" y="260674"/>
                      </a:lnTo>
                      <a:lnTo>
                        <a:pt x="300831" y="259042"/>
                      </a:lnTo>
                      <a:lnTo>
                        <a:pt x="300831" y="382463"/>
                      </a:lnTo>
                      <a:cubicBezTo>
                        <a:pt x="300831" y="399514"/>
                        <a:pt x="287009" y="413336"/>
                        <a:pt x="269958" y="413336"/>
                      </a:cubicBezTo>
                      <a:lnTo>
                        <a:pt x="269959" y="413335"/>
                      </a:lnTo>
                      <a:cubicBezTo>
                        <a:pt x="252908" y="413335"/>
                        <a:pt x="239086" y="399513"/>
                        <a:pt x="239086" y="382462"/>
                      </a:cubicBezTo>
                      <a:lnTo>
                        <a:pt x="239086" y="250371"/>
                      </a:lnTo>
                      <a:lnTo>
                        <a:pt x="227198" y="248702"/>
                      </a:lnTo>
                      <a:lnTo>
                        <a:pt x="206496" y="396126"/>
                      </a:lnTo>
                      <a:cubicBezTo>
                        <a:pt x="204124" y="413012"/>
                        <a:pt x="188515" y="424777"/>
                        <a:pt x="171629" y="422406"/>
                      </a:cubicBezTo>
                      <a:lnTo>
                        <a:pt x="171630" y="422405"/>
                      </a:lnTo>
                      <a:cubicBezTo>
                        <a:pt x="154745" y="420034"/>
                        <a:pt x="142979" y="404424"/>
                        <a:pt x="145351" y="387539"/>
                      </a:cubicBezTo>
                      <a:lnTo>
                        <a:pt x="166053" y="240115"/>
                      </a:lnTo>
                      <a:lnTo>
                        <a:pt x="160135" y="239284"/>
                      </a:lnTo>
                      <a:lnTo>
                        <a:pt x="124040" y="354110"/>
                      </a:lnTo>
                      <a:cubicBezTo>
                        <a:pt x="118927" y="370376"/>
                        <a:pt x="101596" y="379417"/>
                        <a:pt x="85330" y="374304"/>
                      </a:cubicBezTo>
                      <a:lnTo>
                        <a:pt x="85332" y="374304"/>
                      </a:lnTo>
                      <a:cubicBezTo>
                        <a:pt x="69065" y="369190"/>
                        <a:pt x="60024" y="351860"/>
                        <a:pt x="65137" y="335593"/>
                      </a:cubicBezTo>
                      <a:lnTo>
                        <a:pt x="108126" y="198834"/>
                      </a:lnTo>
                      <a:lnTo>
                        <a:pt x="112876" y="165013"/>
                      </a:lnTo>
                      <a:lnTo>
                        <a:pt x="67078" y="199531"/>
                      </a:lnTo>
                      <a:cubicBezTo>
                        <a:pt x="48611" y="213451"/>
                        <a:pt x="22356" y="209764"/>
                        <a:pt x="8436" y="191296"/>
                      </a:cubicBezTo>
                      <a:cubicBezTo>
                        <a:pt x="-5483" y="172828"/>
                        <a:pt x="-1796" y="146574"/>
                        <a:pt x="16671" y="132654"/>
                      </a:cubicBezTo>
                      <a:lnTo>
                        <a:pt x="151567" y="30980"/>
                      </a:lnTo>
                      <a:lnTo>
                        <a:pt x="156028" y="29826"/>
                      </a:lnTo>
                      <a:lnTo>
                        <a:pt x="163948" y="21024"/>
                      </a:lnTo>
                      <a:cubicBezTo>
                        <a:pt x="185266" y="4956"/>
                        <a:pt x="212715" y="-2980"/>
                        <a:pt x="241240" y="1026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862" name="フリーフォーム: 図形 861">
              <a:extLst>
                <a:ext uri="{FF2B5EF4-FFF2-40B4-BE49-F238E27FC236}">
                  <a16:creationId xmlns:a16="http://schemas.microsoft.com/office/drawing/2014/main" id="{3C42DFE1-489D-18F5-C9B4-EE3C38F23DF4}"/>
                </a:ext>
              </a:extLst>
            </p:cNvPr>
            <p:cNvSpPr/>
            <p:nvPr/>
          </p:nvSpPr>
          <p:spPr>
            <a:xfrm>
              <a:off x="5649533" y="4958078"/>
              <a:ext cx="578704" cy="280102"/>
            </a:xfrm>
            <a:custGeom>
              <a:avLst/>
              <a:gdLst>
                <a:gd name="connsiteX0" fmla="*/ 3808038 w 4232910"/>
                <a:gd name="connsiteY0" fmla="*/ 0 h 2048798"/>
                <a:gd name="connsiteX1" fmla="*/ 3902710 w 4232910"/>
                <a:gd name="connsiteY1" fmla="*/ 82838 h 2048798"/>
                <a:gd name="connsiteX2" fmla="*/ 3890010 w 4232910"/>
                <a:gd name="connsiteY2" fmla="*/ 159038 h 2048798"/>
                <a:gd name="connsiteX3" fmla="*/ 3953510 w 4232910"/>
                <a:gd name="connsiteY3" fmla="*/ 178088 h 2048798"/>
                <a:gd name="connsiteX4" fmla="*/ 3959860 w 4232910"/>
                <a:gd name="connsiteY4" fmla="*/ 292388 h 2048798"/>
                <a:gd name="connsiteX5" fmla="*/ 3896360 w 4232910"/>
                <a:gd name="connsiteY5" fmla="*/ 355888 h 2048798"/>
                <a:gd name="connsiteX6" fmla="*/ 3966210 w 4232910"/>
                <a:gd name="connsiteY6" fmla="*/ 393988 h 2048798"/>
                <a:gd name="connsiteX7" fmla="*/ 4010660 w 4232910"/>
                <a:gd name="connsiteY7" fmla="*/ 635288 h 2048798"/>
                <a:gd name="connsiteX8" fmla="*/ 4118610 w 4232910"/>
                <a:gd name="connsiteY8" fmla="*/ 698788 h 2048798"/>
                <a:gd name="connsiteX9" fmla="*/ 4112260 w 4232910"/>
                <a:gd name="connsiteY9" fmla="*/ 882938 h 2048798"/>
                <a:gd name="connsiteX10" fmla="*/ 4220210 w 4232910"/>
                <a:gd name="connsiteY10" fmla="*/ 946438 h 2048798"/>
                <a:gd name="connsiteX11" fmla="*/ 4182110 w 4232910"/>
                <a:gd name="connsiteY11" fmla="*/ 1092488 h 2048798"/>
                <a:gd name="connsiteX12" fmla="*/ 4232910 w 4232910"/>
                <a:gd name="connsiteY12" fmla="*/ 1124238 h 2048798"/>
                <a:gd name="connsiteX13" fmla="*/ 4220210 w 4232910"/>
                <a:gd name="connsiteY13" fmla="*/ 1251238 h 2048798"/>
                <a:gd name="connsiteX14" fmla="*/ 4086860 w 4232910"/>
                <a:gd name="connsiteY14" fmla="*/ 1371888 h 2048798"/>
                <a:gd name="connsiteX15" fmla="*/ 3997960 w 4232910"/>
                <a:gd name="connsiteY15" fmla="*/ 1422688 h 2048798"/>
                <a:gd name="connsiteX16" fmla="*/ 3902936 w 4232910"/>
                <a:gd name="connsiteY16" fmla="*/ 1397348 h 2048798"/>
                <a:gd name="connsiteX17" fmla="*/ 3855720 w 4232910"/>
                <a:gd name="connsiteY17" fmla="*/ 1355378 h 2048798"/>
                <a:gd name="connsiteX18" fmla="*/ 3779520 w 4232910"/>
                <a:gd name="connsiteY18" fmla="*/ 1408718 h 2048798"/>
                <a:gd name="connsiteX19" fmla="*/ 3649980 w 4232910"/>
                <a:gd name="connsiteY19" fmla="*/ 1454438 h 2048798"/>
                <a:gd name="connsiteX20" fmla="*/ 3619500 w 4232910"/>
                <a:gd name="connsiteY20" fmla="*/ 1530638 h 2048798"/>
                <a:gd name="connsiteX21" fmla="*/ 3482340 w 4232910"/>
                <a:gd name="connsiteY21" fmla="*/ 1553498 h 2048798"/>
                <a:gd name="connsiteX22" fmla="*/ 3444240 w 4232910"/>
                <a:gd name="connsiteY22" fmla="*/ 1507778 h 2048798"/>
                <a:gd name="connsiteX23" fmla="*/ 3375660 w 4232910"/>
                <a:gd name="connsiteY23" fmla="*/ 1553498 h 2048798"/>
                <a:gd name="connsiteX24" fmla="*/ 3253740 w 4232910"/>
                <a:gd name="connsiteY24" fmla="*/ 1576358 h 2048798"/>
                <a:gd name="connsiteX25" fmla="*/ 3177540 w 4232910"/>
                <a:gd name="connsiteY25" fmla="*/ 1652558 h 2048798"/>
                <a:gd name="connsiteX26" fmla="*/ 3124200 w 4232910"/>
                <a:gd name="connsiteY26" fmla="*/ 1515398 h 2048798"/>
                <a:gd name="connsiteX27" fmla="*/ 3162300 w 4232910"/>
                <a:gd name="connsiteY27" fmla="*/ 1408718 h 2048798"/>
                <a:gd name="connsiteX28" fmla="*/ 3078480 w 4232910"/>
                <a:gd name="connsiteY28" fmla="*/ 1393478 h 2048798"/>
                <a:gd name="connsiteX29" fmla="*/ 3086100 w 4232910"/>
                <a:gd name="connsiteY29" fmla="*/ 1309658 h 2048798"/>
                <a:gd name="connsiteX30" fmla="*/ 3086100 w 4232910"/>
                <a:gd name="connsiteY30" fmla="*/ 1248698 h 2048798"/>
                <a:gd name="connsiteX31" fmla="*/ 3040380 w 4232910"/>
                <a:gd name="connsiteY31" fmla="*/ 1225838 h 2048798"/>
                <a:gd name="connsiteX32" fmla="*/ 2933700 w 4232910"/>
                <a:gd name="connsiteY32" fmla="*/ 1142018 h 2048798"/>
                <a:gd name="connsiteX33" fmla="*/ 2842260 w 4232910"/>
                <a:gd name="connsiteY33" fmla="*/ 1157258 h 2048798"/>
                <a:gd name="connsiteX34" fmla="*/ 2758440 w 4232910"/>
                <a:gd name="connsiteY34" fmla="*/ 1157258 h 2048798"/>
                <a:gd name="connsiteX35" fmla="*/ 2651760 w 4232910"/>
                <a:gd name="connsiteY35" fmla="*/ 1119158 h 2048798"/>
                <a:gd name="connsiteX36" fmla="*/ 2697480 w 4232910"/>
                <a:gd name="connsiteY36" fmla="*/ 1020098 h 2048798"/>
                <a:gd name="connsiteX37" fmla="*/ 2667000 w 4232910"/>
                <a:gd name="connsiteY37" fmla="*/ 974378 h 2048798"/>
                <a:gd name="connsiteX38" fmla="*/ 2590800 w 4232910"/>
                <a:gd name="connsiteY38" fmla="*/ 981998 h 2048798"/>
                <a:gd name="connsiteX39" fmla="*/ 2446020 w 4232910"/>
                <a:gd name="connsiteY39" fmla="*/ 1058198 h 2048798"/>
                <a:gd name="connsiteX40" fmla="*/ 2438400 w 4232910"/>
                <a:gd name="connsiteY40" fmla="*/ 1134398 h 2048798"/>
                <a:gd name="connsiteX41" fmla="*/ 2354580 w 4232910"/>
                <a:gd name="connsiteY41" fmla="*/ 1134398 h 2048798"/>
                <a:gd name="connsiteX42" fmla="*/ 2346960 w 4232910"/>
                <a:gd name="connsiteY42" fmla="*/ 1187738 h 2048798"/>
                <a:gd name="connsiteX43" fmla="*/ 2240280 w 4232910"/>
                <a:gd name="connsiteY43" fmla="*/ 1202978 h 2048798"/>
                <a:gd name="connsiteX44" fmla="*/ 2240280 w 4232910"/>
                <a:gd name="connsiteY44" fmla="*/ 1263938 h 2048798"/>
                <a:gd name="connsiteX45" fmla="*/ 2194560 w 4232910"/>
                <a:gd name="connsiteY45" fmla="*/ 1340138 h 2048798"/>
                <a:gd name="connsiteX46" fmla="*/ 2118360 w 4232910"/>
                <a:gd name="connsiteY46" fmla="*/ 1347758 h 2048798"/>
                <a:gd name="connsiteX47" fmla="*/ 2034540 w 4232910"/>
                <a:gd name="connsiteY47" fmla="*/ 1172498 h 2048798"/>
                <a:gd name="connsiteX48" fmla="*/ 1783080 w 4232910"/>
                <a:gd name="connsiteY48" fmla="*/ 1073438 h 2048798"/>
                <a:gd name="connsiteX49" fmla="*/ 1684020 w 4232910"/>
                <a:gd name="connsiteY49" fmla="*/ 1081058 h 2048798"/>
                <a:gd name="connsiteX50" fmla="*/ 1470660 w 4232910"/>
                <a:gd name="connsiteY50" fmla="*/ 1012478 h 2048798"/>
                <a:gd name="connsiteX51" fmla="*/ 1417320 w 4232910"/>
                <a:gd name="connsiteY51" fmla="*/ 1020098 h 2048798"/>
                <a:gd name="connsiteX52" fmla="*/ 1356360 w 4232910"/>
                <a:gd name="connsiteY52" fmla="*/ 1142018 h 2048798"/>
                <a:gd name="connsiteX53" fmla="*/ 1325880 w 4232910"/>
                <a:gd name="connsiteY53" fmla="*/ 1286798 h 2048798"/>
                <a:gd name="connsiteX54" fmla="*/ 1303020 w 4232910"/>
                <a:gd name="connsiteY54" fmla="*/ 1370618 h 2048798"/>
                <a:gd name="connsiteX55" fmla="*/ 1188720 w 4232910"/>
                <a:gd name="connsiteY55" fmla="*/ 1393478 h 2048798"/>
                <a:gd name="connsiteX56" fmla="*/ 1158240 w 4232910"/>
                <a:gd name="connsiteY56" fmla="*/ 1454438 h 2048798"/>
                <a:gd name="connsiteX57" fmla="*/ 1219200 w 4232910"/>
                <a:gd name="connsiteY57" fmla="*/ 1576358 h 2048798"/>
                <a:gd name="connsiteX58" fmla="*/ 960120 w 4232910"/>
                <a:gd name="connsiteY58" fmla="*/ 1644938 h 2048798"/>
                <a:gd name="connsiteX59" fmla="*/ 822960 w 4232910"/>
                <a:gd name="connsiteY59" fmla="*/ 1599218 h 2048798"/>
                <a:gd name="connsiteX60" fmla="*/ 845820 w 4232910"/>
                <a:gd name="connsiteY60" fmla="*/ 1835438 h 2048798"/>
                <a:gd name="connsiteX61" fmla="*/ 754380 w 4232910"/>
                <a:gd name="connsiteY61" fmla="*/ 1904018 h 2048798"/>
                <a:gd name="connsiteX62" fmla="*/ 624840 w 4232910"/>
                <a:gd name="connsiteY62" fmla="*/ 1896398 h 2048798"/>
                <a:gd name="connsiteX63" fmla="*/ 571500 w 4232910"/>
                <a:gd name="connsiteY63" fmla="*/ 1934498 h 2048798"/>
                <a:gd name="connsiteX64" fmla="*/ 525780 w 4232910"/>
                <a:gd name="connsiteY64" fmla="*/ 1904018 h 2048798"/>
                <a:gd name="connsiteX65" fmla="*/ 480060 w 4232910"/>
                <a:gd name="connsiteY65" fmla="*/ 1919258 h 2048798"/>
                <a:gd name="connsiteX66" fmla="*/ 495300 w 4232910"/>
                <a:gd name="connsiteY66" fmla="*/ 2003078 h 2048798"/>
                <a:gd name="connsiteX67" fmla="*/ 419100 w 4232910"/>
                <a:gd name="connsiteY67" fmla="*/ 2048798 h 2048798"/>
                <a:gd name="connsiteX68" fmla="*/ 342900 w 4232910"/>
                <a:gd name="connsiteY68" fmla="*/ 2010698 h 2048798"/>
                <a:gd name="connsiteX69" fmla="*/ 281940 w 4232910"/>
                <a:gd name="connsiteY69" fmla="*/ 2033558 h 2048798"/>
                <a:gd name="connsiteX70" fmla="*/ 266700 w 4232910"/>
                <a:gd name="connsiteY70" fmla="*/ 2010698 h 2048798"/>
                <a:gd name="connsiteX71" fmla="*/ 0 w 4232910"/>
                <a:gd name="connsiteY71" fmla="*/ 2003078 h 2048798"/>
                <a:gd name="connsiteX72" fmla="*/ 53340 w 4232910"/>
                <a:gd name="connsiteY72" fmla="*/ 1743998 h 2048798"/>
                <a:gd name="connsiteX73" fmla="*/ 175260 w 4232910"/>
                <a:gd name="connsiteY73" fmla="*/ 1652558 h 2048798"/>
                <a:gd name="connsiteX74" fmla="*/ 137160 w 4232910"/>
                <a:gd name="connsiteY74" fmla="*/ 1507778 h 2048798"/>
                <a:gd name="connsiteX75" fmla="*/ 83820 w 4232910"/>
                <a:gd name="connsiteY75" fmla="*/ 1500158 h 2048798"/>
                <a:gd name="connsiteX76" fmla="*/ 121920 w 4232910"/>
                <a:gd name="connsiteY76" fmla="*/ 1439198 h 2048798"/>
                <a:gd name="connsiteX77" fmla="*/ 297180 w 4232910"/>
                <a:gd name="connsiteY77" fmla="*/ 1362998 h 2048798"/>
                <a:gd name="connsiteX78" fmla="*/ 525780 w 4232910"/>
                <a:gd name="connsiteY78" fmla="*/ 1279178 h 2048798"/>
                <a:gd name="connsiteX79" fmla="*/ 525780 w 4232910"/>
                <a:gd name="connsiteY79" fmla="*/ 959138 h 2048798"/>
                <a:gd name="connsiteX80" fmla="*/ 586740 w 4232910"/>
                <a:gd name="connsiteY80" fmla="*/ 882938 h 2048798"/>
                <a:gd name="connsiteX81" fmla="*/ 571500 w 4232910"/>
                <a:gd name="connsiteY81" fmla="*/ 844838 h 2048798"/>
                <a:gd name="connsiteX82" fmla="*/ 586740 w 4232910"/>
                <a:gd name="connsiteY82" fmla="*/ 783878 h 2048798"/>
                <a:gd name="connsiteX83" fmla="*/ 518160 w 4232910"/>
                <a:gd name="connsiteY83" fmla="*/ 677198 h 2048798"/>
                <a:gd name="connsiteX84" fmla="*/ 304800 w 4232910"/>
                <a:gd name="connsiteY84" fmla="*/ 517178 h 2048798"/>
                <a:gd name="connsiteX85" fmla="*/ 198120 w 4232910"/>
                <a:gd name="connsiteY85" fmla="*/ 288578 h 2048798"/>
                <a:gd name="connsiteX86" fmla="*/ 281940 w 4232910"/>
                <a:gd name="connsiteY86" fmla="*/ 227618 h 2048798"/>
                <a:gd name="connsiteX87" fmla="*/ 396240 w 4232910"/>
                <a:gd name="connsiteY87" fmla="*/ 227618 h 2048798"/>
                <a:gd name="connsiteX88" fmla="*/ 381000 w 4232910"/>
                <a:gd name="connsiteY88" fmla="*/ 387638 h 2048798"/>
                <a:gd name="connsiteX89" fmla="*/ 434340 w 4232910"/>
                <a:gd name="connsiteY89" fmla="*/ 440978 h 2048798"/>
                <a:gd name="connsiteX90" fmla="*/ 670560 w 4232910"/>
                <a:gd name="connsiteY90" fmla="*/ 562898 h 2048798"/>
                <a:gd name="connsiteX91" fmla="*/ 899160 w 4232910"/>
                <a:gd name="connsiteY91" fmla="*/ 570518 h 2048798"/>
                <a:gd name="connsiteX92" fmla="*/ 937260 w 4232910"/>
                <a:gd name="connsiteY92" fmla="*/ 448598 h 2048798"/>
                <a:gd name="connsiteX93" fmla="*/ 1082040 w 4232910"/>
                <a:gd name="connsiteY93" fmla="*/ 372398 h 2048798"/>
                <a:gd name="connsiteX94" fmla="*/ 1409700 w 4232910"/>
                <a:gd name="connsiteY94" fmla="*/ 280958 h 2048798"/>
                <a:gd name="connsiteX95" fmla="*/ 1623060 w 4232910"/>
                <a:gd name="connsiteY95" fmla="*/ 395258 h 2048798"/>
                <a:gd name="connsiteX96" fmla="*/ 1844040 w 4232910"/>
                <a:gd name="connsiteY96" fmla="*/ 410498 h 2048798"/>
                <a:gd name="connsiteX97" fmla="*/ 2186940 w 4232910"/>
                <a:gd name="connsiteY97" fmla="*/ 410498 h 2048798"/>
                <a:gd name="connsiteX98" fmla="*/ 2651760 w 4232910"/>
                <a:gd name="connsiteY98" fmla="*/ 334298 h 2048798"/>
                <a:gd name="connsiteX99" fmla="*/ 2689860 w 4232910"/>
                <a:gd name="connsiteY99" fmla="*/ 280958 h 2048798"/>
                <a:gd name="connsiteX100" fmla="*/ 2781300 w 4232910"/>
                <a:gd name="connsiteY100" fmla="*/ 341918 h 2048798"/>
                <a:gd name="connsiteX101" fmla="*/ 3139440 w 4232910"/>
                <a:gd name="connsiteY101" fmla="*/ 296198 h 2048798"/>
                <a:gd name="connsiteX102" fmla="*/ 3200400 w 4232910"/>
                <a:gd name="connsiteY102" fmla="*/ 219998 h 2048798"/>
                <a:gd name="connsiteX103" fmla="*/ 3284220 w 4232910"/>
                <a:gd name="connsiteY103" fmla="*/ 265718 h 2048798"/>
                <a:gd name="connsiteX104" fmla="*/ 3497580 w 4232910"/>
                <a:gd name="connsiteY104" fmla="*/ 204758 h 2048798"/>
                <a:gd name="connsiteX105" fmla="*/ 3566160 w 4232910"/>
                <a:gd name="connsiteY105" fmla="*/ 75218 h 2048798"/>
                <a:gd name="connsiteX106" fmla="*/ 3672840 w 4232910"/>
                <a:gd name="connsiteY106" fmla="*/ 67598 h 2048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</a:cxnLst>
              <a:rect l="l" t="t" r="r" b="b"/>
              <a:pathLst>
                <a:path w="4232910" h="2048798">
                  <a:moveTo>
                    <a:pt x="3808038" y="0"/>
                  </a:moveTo>
                  <a:lnTo>
                    <a:pt x="3902710" y="82838"/>
                  </a:lnTo>
                  <a:lnTo>
                    <a:pt x="3890010" y="159038"/>
                  </a:lnTo>
                  <a:lnTo>
                    <a:pt x="3953510" y="178088"/>
                  </a:lnTo>
                  <a:lnTo>
                    <a:pt x="3959860" y="292388"/>
                  </a:lnTo>
                  <a:lnTo>
                    <a:pt x="3896360" y="355888"/>
                  </a:lnTo>
                  <a:lnTo>
                    <a:pt x="3966210" y="393988"/>
                  </a:lnTo>
                  <a:lnTo>
                    <a:pt x="4010660" y="635288"/>
                  </a:lnTo>
                  <a:lnTo>
                    <a:pt x="4118610" y="698788"/>
                  </a:lnTo>
                  <a:lnTo>
                    <a:pt x="4112260" y="882938"/>
                  </a:lnTo>
                  <a:lnTo>
                    <a:pt x="4220210" y="946438"/>
                  </a:lnTo>
                  <a:lnTo>
                    <a:pt x="4182110" y="1092488"/>
                  </a:lnTo>
                  <a:lnTo>
                    <a:pt x="4232910" y="1124238"/>
                  </a:lnTo>
                  <a:lnTo>
                    <a:pt x="4220210" y="1251238"/>
                  </a:lnTo>
                  <a:lnTo>
                    <a:pt x="4086860" y="1371888"/>
                  </a:lnTo>
                  <a:lnTo>
                    <a:pt x="3997960" y="1422688"/>
                  </a:lnTo>
                  <a:lnTo>
                    <a:pt x="3902936" y="1397348"/>
                  </a:lnTo>
                  <a:lnTo>
                    <a:pt x="3855720" y="1355378"/>
                  </a:lnTo>
                  <a:lnTo>
                    <a:pt x="3779520" y="1408718"/>
                  </a:lnTo>
                  <a:lnTo>
                    <a:pt x="3649980" y="1454438"/>
                  </a:lnTo>
                  <a:lnTo>
                    <a:pt x="3619500" y="1530638"/>
                  </a:lnTo>
                  <a:lnTo>
                    <a:pt x="3482340" y="1553498"/>
                  </a:lnTo>
                  <a:lnTo>
                    <a:pt x="3444240" y="1507778"/>
                  </a:lnTo>
                  <a:lnTo>
                    <a:pt x="3375660" y="1553498"/>
                  </a:lnTo>
                  <a:lnTo>
                    <a:pt x="3253740" y="1576358"/>
                  </a:lnTo>
                  <a:lnTo>
                    <a:pt x="3177540" y="1652558"/>
                  </a:lnTo>
                  <a:lnTo>
                    <a:pt x="3124200" y="1515398"/>
                  </a:lnTo>
                  <a:lnTo>
                    <a:pt x="3162300" y="1408718"/>
                  </a:lnTo>
                  <a:lnTo>
                    <a:pt x="3078480" y="1393478"/>
                  </a:lnTo>
                  <a:lnTo>
                    <a:pt x="3086100" y="1309658"/>
                  </a:lnTo>
                  <a:lnTo>
                    <a:pt x="3086100" y="1248698"/>
                  </a:lnTo>
                  <a:lnTo>
                    <a:pt x="3040380" y="1225838"/>
                  </a:lnTo>
                  <a:lnTo>
                    <a:pt x="2933700" y="1142018"/>
                  </a:lnTo>
                  <a:lnTo>
                    <a:pt x="2842260" y="1157258"/>
                  </a:lnTo>
                  <a:lnTo>
                    <a:pt x="2758440" y="1157258"/>
                  </a:lnTo>
                  <a:lnTo>
                    <a:pt x="2651760" y="1119158"/>
                  </a:lnTo>
                  <a:lnTo>
                    <a:pt x="2697480" y="1020098"/>
                  </a:lnTo>
                  <a:lnTo>
                    <a:pt x="2667000" y="974378"/>
                  </a:lnTo>
                  <a:lnTo>
                    <a:pt x="2590800" y="981998"/>
                  </a:lnTo>
                  <a:lnTo>
                    <a:pt x="2446020" y="1058198"/>
                  </a:lnTo>
                  <a:lnTo>
                    <a:pt x="2438400" y="1134398"/>
                  </a:lnTo>
                  <a:lnTo>
                    <a:pt x="2354580" y="1134398"/>
                  </a:lnTo>
                  <a:lnTo>
                    <a:pt x="2346960" y="1187738"/>
                  </a:lnTo>
                  <a:lnTo>
                    <a:pt x="2240280" y="1202978"/>
                  </a:lnTo>
                  <a:lnTo>
                    <a:pt x="2240280" y="1263938"/>
                  </a:lnTo>
                  <a:lnTo>
                    <a:pt x="2194560" y="1340138"/>
                  </a:lnTo>
                  <a:lnTo>
                    <a:pt x="2118360" y="1347758"/>
                  </a:lnTo>
                  <a:lnTo>
                    <a:pt x="2034540" y="1172498"/>
                  </a:lnTo>
                  <a:lnTo>
                    <a:pt x="1783080" y="1073438"/>
                  </a:lnTo>
                  <a:lnTo>
                    <a:pt x="1684020" y="1081058"/>
                  </a:lnTo>
                  <a:lnTo>
                    <a:pt x="1470660" y="1012478"/>
                  </a:lnTo>
                  <a:lnTo>
                    <a:pt x="1417320" y="1020098"/>
                  </a:lnTo>
                  <a:lnTo>
                    <a:pt x="1356360" y="1142018"/>
                  </a:lnTo>
                  <a:lnTo>
                    <a:pt x="1325880" y="1286798"/>
                  </a:lnTo>
                  <a:lnTo>
                    <a:pt x="1303020" y="1370618"/>
                  </a:lnTo>
                  <a:lnTo>
                    <a:pt x="1188720" y="1393478"/>
                  </a:lnTo>
                  <a:lnTo>
                    <a:pt x="1158240" y="1454438"/>
                  </a:lnTo>
                  <a:lnTo>
                    <a:pt x="1219200" y="1576358"/>
                  </a:lnTo>
                  <a:lnTo>
                    <a:pt x="960120" y="1644938"/>
                  </a:lnTo>
                  <a:lnTo>
                    <a:pt x="822960" y="1599218"/>
                  </a:lnTo>
                  <a:lnTo>
                    <a:pt x="845820" y="1835438"/>
                  </a:lnTo>
                  <a:lnTo>
                    <a:pt x="754380" y="1904018"/>
                  </a:lnTo>
                  <a:lnTo>
                    <a:pt x="624840" y="1896398"/>
                  </a:lnTo>
                  <a:lnTo>
                    <a:pt x="571500" y="1934498"/>
                  </a:lnTo>
                  <a:lnTo>
                    <a:pt x="525780" y="1904018"/>
                  </a:lnTo>
                  <a:lnTo>
                    <a:pt x="480060" y="1919258"/>
                  </a:lnTo>
                  <a:lnTo>
                    <a:pt x="495300" y="2003078"/>
                  </a:lnTo>
                  <a:lnTo>
                    <a:pt x="419100" y="2048798"/>
                  </a:lnTo>
                  <a:lnTo>
                    <a:pt x="342900" y="2010698"/>
                  </a:lnTo>
                  <a:lnTo>
                    <a:pt x="281940" y="2033558"/>
                  </a:lnTo>
                  <a:lnTo>
                    <a:pt x="266700" y="2010698"/>
                  </a:lnTo>
                  <a:lnTo>
                    <a:pt x="0" y="2003078"/>
                  </a:lnTo>
                  <a:lnTo>
                    <a:pt x="53340" y="1743998"/>
                  </a:lnTo>
                  <a:lnTo>
                    <a:pt x="175260" y="1652558"/>
                  </a:lnTo>
                  <a:lnTo>
                    <a:pt x="137160" y="1507778"/>
                  </a:lnTo>
                  <a:lnTo>
                    <a:pt x="83820" y="1500158"/>
                  </a:lnTo>
                  <a:lnTo>
                    <a:pt x="121920" y="1439198"/>
                  </a:lnTo>
                  <a:lnTo>
                    <a:pt x="297180" y="1362998"/>
                  </a:lnTo>
                  <a:lnTo>
                    <a:pt x="525780" y="1279178"/>
                  </a:lnTo>
                  <a:lnTo>
                    <a:pt x="525780" y="959138"/>
                  </a:lnTo>
                  <a:lnTo>
                    <a:pt x="586740" y="882938"/>
                  </a:lnTo>
                  <a:lnTo>
                    <a:pt x="571500" y="844838"/>
                  </a:lnTo>
                  <a:lnTo>
                    <a:pt x="586740" y="783878"/>
                  </a:lnTo>
                  <a:lnTo>
                    <a:pt x="518160" y="677198"/>
                  </a:lnTo>
                  <a:lnTo>
                    <a:pt x="304800" y="517178"/>
                  </a:lnTo>
                  <a:lnTo>
                    <a:pt x="198120" y="288578"/>
                  </a:lnTo>
                  <a:lnTo>
                    <a:pt x="281940" y="227618"/>
                  </a:lnTo>
                  <a:lnTo>
                    <a:pt x="396240" y="227618"/>
                  </a:lnTo>
                  <a:lnTo>
                    <a:pt x="381000" y="387638"/>
                  </a:lnTo>
                  <a:lnTo>
                    <a:pt x="434340" y="440978"/>
                  </a:lnTo>
                  <a:lnTo>
                    <a:pt x="670560" y="562898"/>
                  </a:lnTo>
                  <a:lnTo>
                    <a:pt x="899160" y="570518"/>
                  </a:lnTo>
                  <a:lnTo>
                    <a:pt x="937260" y="448598"/>
                  </a:lnTo>
                  <a:lnTo>
                    <a:pt x="1082040" y="372398"/>
                  </a:lnTo>
                  <a:lnTo>
                    <a:pt x="1409700" y="280958"/>
                  </a:lnTo>
                  <a:lnTo>
                    <a:pt x="1623060" y="395258"/>
                  </a:lnTo>
                  <a:lnTo>
                    <a:pt x="1844040" y="410498"/>
                  </a:lnTo>
                  <a:lnTo>
                    <a:pt x="2186940" y="410498"/>
                  </a:lnTo>
                  <a:lnTo>
                    <a:pt x="2651760" y="334298"/>
                  </a:lnTo>
                  <a:lnTo>
                    <a:pt x="2689860" y="280958"/>
                  </a:lnTo>
                  <a:lnTo>
                    <a:pt x="2781300" y="341918"/>
                  </a:lnTo>
                  <a:lnTo>
                    <a:pt x="3139440" y="296198"/>
                  </a:lnTo>
                  <a:lnTo>
                    <a:pt x="3200400" y="219998"/>
                  </a:lnTo>
                  <a:lnTo>
                    <a:pt x="3284220" y="265718"/>
                  </a:lnTo>
                  <a:lnTo>
                    <a:pt x="3497580" y="204758"/>
                  </a:lnTo>
                  <a:lnTo>
                    <a:pt x="3566160" y="75218"/>
                  </a:lnTo>
                  <a:lnTo>
                    <a:pt x="3672840" y="67598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63" name="フリーフォーム: 図形 862">
              <a:extLst>
                <a:ext uri="{FF2B5EF4-FFF2-40B4-BE49-F238E27FC236}">
                  <a16:creationId xmlns:a16="http://schemas.microsoft.com/office/drawing/2014/main" id="{8AE9E931-B96C-1967-1F55-94C6D49855C7}"/>
                </a:ext>
              </a:extLst>
            </p:cNvPr>
            <p:cNvSpPr/>
            <p:nvPr/>
          </p:nvSpPr>
          <p:spPr>
            <a:xfrm>
              <a:off x="3724738" y="4757799"/>
              <a:ext cx="583392" cy="431292"/>
            </a:xfrm>
            <a:custGeom>
              <a:avLst/>
              <a:gdLst>
                <a:gd name="connsiteX0" fmla="*/ 2506980 w 4267200"/>
                <a:gd name="connsiteY0" fmla="*/ 0 h 3154680"/>
                <a:gd name="connsiteX1" fmla="*/ 2560320 w 4267200"/>
                <a:gd name="connsiteY1" fmla="*/ 220980 h 3154680"/>
                <a:gd name="connsiteX2" fmla="*/ 2621280 w 4267200"/>
                <a:gd name="connsiteY2" fmla="*/ 259080 h 3154680"/>
                <a:gd name="connsiteX3" fmla="*/ 2644140 w 4267200"/>
                <a:gd name="connsiteY3" fmla="*/ 396240 h 3154680"/>
                <a:gd name="connsiteX4" fmla="*/ 2575560 w 4267200"/>
                <a:gd name="connsiteY4" fmla="*/ 426720 h 3154680"/>
                <a:gd name="connsiteX5" fmla="*/ 2583180 w 4267200"/>
                <a:gd name="connsiteY5" fmla="*/ 502920 h 3154680"/>
                <a:gd name="connsiteX6" fmla="*/ 2491740 w 4267200"/>
                <a:gd name="connsiteY6" fmla="*/ 617220 h 3154680"/>
                <a:gd name="connsiteX7" fmla="*/ 2522220 w 4267200"/>
                <a:gd name="connsiteY7" fmla="*/ 708660 h 3154680"/>
                <a:gd name="connsiteX8" fmla="*/ 2560320 w 4267200"/>
                <a:gd name="connsiteY8" fmla="*/ 861060 h 3154680"/>
                <a:gd name="connsiteX9" fmla="*/ 2621280 w 4267200"/>
                <a:gd name="connsiteY9" fmla="*/ 929640 h 3154680"/>
                <a:gd name="connsiteX10" fmla="*/ 2682240 w 4267200"/>
                <a:gd name="connsiteY10" fmla="*/ 929640 h 3154680"/>
                <a:gd name="connsiteX11" fmla="*/ 2712720 w 4267200"/>
                <a:gd name="connsiteY11" fmla="*/ 899160 h 3154680"/>
                <a:gd name="connsiteX12" fmla="*/ 2857500 w 4267200"/>
                <a:gd name="connsiteY12" fmla="*/ 899160 h 3154680"/>
                <a:gd name="connsiteX13" fmla="*/ 2857500 w 4267200"/>
                <a:gd name="connsiteY13" fmla="*/ 944880 h 3154680"/>
                <a:gd name="connsiteX14" fmla="*/ 2773680 w 4267200"/>
                <a:gd name="connsiteY14" fmla="*/ 1120140 h 3154680"/>
                <a:gd name="connsiteX15" fmla="*/ 2766060 w 4267200"/>
                <a:gd name="connsiteY15" fmla="*/ 1158240 h 3154680"/>
                <a:gd name="connsiteX16" fmla="*/ 2796540 w 4267200"/>
                <a:gd name="connsiteY16" fmla="*/ 1211580 h 3154680"/>
                <a:gd name="connsiteX17" fmla="*/ 2811780 w 4267200"/>
                <a:gd name="connsiteY17" fmla="*/ 1280160 h 3154680"/>
                <a:gd name="connsiteX18" fmla="*/ 2918460 w 4267200"/>
                <a:gd name="connsiteY18" fmla="*/ 1379220 h 3154680"/>
                <a:gd name="connsiteX19" fmla="*/ 3139440 w 4267200"/>
                <a:gd name="connsiteY19" fmla="*/ 1379220 h 3154680"/>
                <a:gd name="connsiteX20" fmla="*/ 3131820 w 4267200"/>
                <a:gd name="connsiteY20" fmla="*/ 1303020 h 3154680"/>
                <a:gd name="connsiteX21" fmla="*/ 3238500 w 4267200"/>
                <a:gd name="connsiteY21" fmla="*/ 1280160 h 3154680"/>
                <a:gd name="connsiteX22" fmla="*/ 3360420 w 4267200"/>
                <a:gd name="connsiteY22" fmla="*/ 1348740 h 3154680"/>
                <a:gd name="connsiteX23" fmla="*/ 3467100 w 4267200"/>
                <a:gd name="connsiteY23" fmla="*/ 1181100 h 3154680"/>
                <a:gd name="connsiteX24" fmla="*/ 3520440 w 4267200"/>
                <a:gd name="connsiteY24" fmla="*/ 1143000 h 3154680"/>
                <a:gd name="connsiteX25" fmla="*/ 3543300 w 4267200"/>
                <a:gd name="connsiteY25" fmla="*/ 1112520 h 3154680"/>
                <a:gd name="connsiteX26" fmla="*/ 3451860 w 4267200"/>
                <a:gd name="connsiteY26" fmla="*/ 990600 h 3154680"/>
                <a:gd name="connsiteX27" fmla="*/ 3482340 w 4267200"/>
                <a:gd name="connsiteY27" fmla="*/ 929640 h 3154680"/>
                <a:gd name="connsiteX28" fmla="*/ 3550920 w 4267200"/>
                <a:gd name="connsiteY28" fmla="*/ 845820 h 3154680"/>
                <a:gd name="connsiteX29" fmla="*/ 3581400 w 4267200"/>
                <a:gd name="connsiteY29" fmla="*/ 784860 h 3154680"/>
                <a:gd name="connsiteX30" fmla="*/ 3703320 w 4267200"/>
                <a:gd name="connsiteY30" fmla="*/ 784860 h 3154680"/>
                <a:gd name="connsiteX31" fmla="*/ 3710940 w 4267200"/>
                <a:gd name="connsiteY31" fmla="*/ 899160 h 3154680"/>
                <a:gd name="connsiteX32" fmla="*/ 3710940 w 4267200"/>
                <a:gd name="connsiteY32" fmla="*/ 1005840 h 3154680"/>
                <a:gd name="connsiteX33" fmla="*/ 3710940 w 4267200"/>
                <a:gd name="connsiteY33" fmla="*/ 1120140 h 3154680"/>
                <a:gd name="connsiteX34" fmla="*/ 3710940 w 4267200"/>
                <a:gd name="connsiteY34" fmla="*/ 1181100 h 3154680"/>
                <a:gd name="connsiteX35" fmla="*/ 3794760 w 4267200"/>
                <a:gd name="connsiteY35" fmla="*/ 1234440 h 3154680"/>
                <a:gd name="connsiteX36" fmla="*/ 3802380 w 4267200"/>
                <a:gd name="connsiteY36" fmla="*/ 1287780 h 3154680"/>
                <a:gd name="connsiteX37" fmla="*/ 3878580 w 4267200"/>
                <a:gd name="connsiteY37" fmla="*/ 1295400 h 3154680"/>
                <a:gd name="connsiteX38" fmla="*/ 3855720 w 4267200"/>
                <a:gd name="connsiteY38" fmla="*/ 1356360 h 3154680"/>
                <a:gd name="connsiteX39" fmla="*/ 3909060 w 4267200"/>
                <a:gd name="connsiteY39" fmla="*/ 1493520 h 3154680"/>
                <a:gd name="connsiteX40" fmla="*/ 3909060 w 4267200"/>
                <a:gd name="connsiteY40" fmla="*/ 1554480 h 3154680"/>
                <a:gd name="connsiteX41" fmla="*/ 3931920 w 4267200"/>
                <a:gd name="connsiteY41" fmla="*/ 1623060 h 3154680"/>
                <a:gd name="connsiteX42" fmla="*/ 3939540 w 4267200"/>
                <a:gd name="connsiteY42" fmla="*/ 1653540 h 3154680"/>
                <a:gd name="connsiteX43" fmla="*/ 4000500 w 4267200"/>
                <a:gd name="connsiteY43" fmla="*/ 1668780 h 3154680"/>
                <a:gd name="connsiteX44" fmla="*/ 4091940 w 4267200"/>
                <a:gd name="connsiteY44" fmla="*/ 1668780 h 3154680"/>
                <a:gd name="connsiteX45" fmla="*/ 4091940 w 4267200"/>
                <a:gd name="connsiteY45" fmla="*/ 1729740 h 3154680"/>
                <a:gd name="connsiteX46" fmla="*/ 4229100 w 4267200"/>
                <a:gd name="connsiteY46" fmla="*/ 1744980 h 3154680"/>
                <a:gd name="connsiteX47" fmla="*/ 4198620 w 4267200"/>
                <a:gd name="connsiteY47" fmla="*/ 1821180 h 3154680"/>
                <a:gd name="connsiteX48" fmla="*/ 4236720 w 4267200"/>
                <a:gd name="connsiteY48" fmla="*/ 1889760 h 3154680"/>
                <a:gd name="connsiteX49" fmla="*/ 4267200 w 4267200"/>
                <a:gd name="connsiteY49" fmla="*/ 2004060 h 3154680"/>
                <a:gd name="connsiteX50" fmla="*/ 4114800 w 4267200"/>
                <a:gd name="connsiteY50" fmla="*/ 2065020 h 3154680"/>
                <a:gd name="connsiteX51" fmla="*/ 4145280 w 4267200"/>
                <a:gd name="connsiteY51" fmla="*/ 2362200 h 3154680"/>
                <a:gd name="connsiteX52" fmla="*/ 4122420 w 4267200"/>
                <a:gd name="connsiteY52" fmla="*/ 2529840 h 3154680"/>
                <a:gd name="connsiteX53" fmla="*/ 4061460 w 4267200"/>
                <a:gd name="connsiteY53" fmla="*/ 2636520 h 3154680"/>
                <a:gd name="connsiteX54" fmla="*/ 3886200 w 4267200"/>
                <a:gd name="connsiteY54" fmla="*/ 2689860 h 3154680"/>
                <a:gd name="connsiteX55" fmla="*/ 3916680 w 4267200"/>
                <a:gd name="connsiteY55" fmla="*/ 2979420 h 3154680"/>
                <a:gd name="connsiteX56" fmla="*/ 3939540 w 4267200"/>
                <a:gd name="connsiteY56" fmla="*/ 3048000 h 3154680"/>
                <a:gd name="connsiteX57" fmla="*/ 3939540 w 4267200"/>
                <a:gd name="connsiteY57" fmla="*/ 3124200 h 3154680"/>
                <a:gd name="connsiteX58" fmla="*/ 3893820 w 4267200"/>
                <a:gd name="connsiteY58" fmla="*/ 3154680 h 3154680"/>
                <a:gd name="connsiteX59" fmla="*/ 3825240 w 4267200"/>
                <a:gd name="connsiteY59" fmla="*/ 3116580 h 3154680"/>
                <a:gd name="connsiteX60" fmla="*/ 3832860 w 4267200"/>
                <a:gd name="connsiteY60" fmla="*/ 3002280 h 3154680"/>
                <a:gd name="connsiteX61" fmla="*/ 3672840 w 4267200"/>
                <a:gd name="connsiteY61" fmla="*/ 2872740 h 3154680"/>
                <a:gd name="connsiteX62" fmla="*/ 3604260 w 4267200"/>
                <a:gd name="connsiteY62" fmla="*/ 2903220 h 3154680"/>
                <a:gd name="connsiteX63" fmla="*/ 3451860 w 4267200"/>
                <a:gd name="connsiteY63" fmla="*/ 2811780 h 3154680"/>
                <a:gd name="connsiteX64" fmla="*/ 3406140 w 4267200"/>
                <a:gd name="connsiteY64" fmla="*/ 2811780 h 3154680"/>
                <a:gd name="connsiteX65" fmla="*/ 3375660 w 4267200"/>
                <a:gd name="connsiteY65" fmla="*/ 2727960 h 3154680"/>
                <a:gd name="connsiteX66" fmla="*/ 3322320 w 4267200"/>
                <a:gd name="connsiteY66" fmla="*/ 2750820 h 3154680"/>
                <a:gd name="connsiteX67" fmla="*/ 3147060 w 4267200"/>
                <a:gd name="connsiteY67" fmla="*/ 2590800 h 3154680"/>
                <a:gd name="connsiteX68" fmla="*/ 3063240 w 4267200"/>
                <a:gd name="connsiteY68" fmla="*/ 2522220 h 3154680"/>
                <a:gd name="connsiteX69" fmla="*/ 2979708 w 4267200"/>
                <a:gd name="connsiteY69" fmla="*/ 2477668 h 3154680"/>
                <a:gd name="connsiteX70" fmla="*/ 2916556 w 4267200"/>
                <a:gd name="connsiteY70" fmla="*/ 2549844 h 3154680"/>
                <a:gd name="connsiteX71" fmla="*/ 2830830 w 4267200"/>
                <a:gd name="connsiteY71" fmla="*/ 2530792 h 3154680"/>
                <a:gd name="connsiteX72" fmla="*/ 2914792 w 4267200"/>
                <a:gd name="connsiteY72" fmla="*/ 2417628 h 3154680"/>
                <a:gd name="connsiteX73" fmla="*/ 2811780 w 4267200"/>
                <a:gd name="connsiteY73" fmla="*/ 2286000 h 3154680"/>
                <a:gd name="connsiteX74" fmla="*/ 2773680 w 4267200"/>
                <a:gd name="connsiteY74" fmla="*/ 2308860 h 3154680"/>
                <a:gd name="connsiteX75" fmla="*/ 2705100 w 4267200"/>
                <a:gd name="connsiteY75" fmla="*/ 2278380 h 3154680"/>
                <a:gd name="connsiteX76" fmla="*/ 2590800 w 4267200"/>
                <a:gd name="connsiteY76" fmla="*/ 2316480 h 3154680"/>
                <a:gd name="connsiteX77" fmla="*/ 2423160 w 4267200"/>
                <a:gd name="connsiteY77" fmla="*/ 2377440 h 3154680"/>
                <a:gd name="connsiteX78" fmla="*/ 2324100 w 4267200"/>
                <a:gd name="connsiteY78" fmla="*/ 2369820 h 3154680"/>
                <a:gd name="connsiteX79" fmla="*/ 2133600 w 4267200"/>
                <a:gd name="connsiteY79" fmla="*/ 2499360 h 3154680"/>
                <a:gd name="connsiteX80" fmla="*/ 1996440 w 4267200"/>
                <a:gd name="connsiteY80" fmla="*/ 2468880 h 3154680"/>
                <a:gd name="connsiteX81" fmla="*/ 1866900 w 4267200"/>
                <a:gd name="connsiteY81" fmla="*/ 2400300 h 3154680"/>
                <a:gd name="connsiteX82" fmla="*/ 1866900 w 4267200"/>
                <a:gd name="connsiteY82" fmla="*/ 2476500 h 3154680"/>
                <a:gd name="connsiteX83" fmla="*/ 1844040 w 4267200"/>
                <a:gd name="connsiteY83" fmla="*/ 2514600 h 3154680"/>
                <a:gd name="connsiteX84" fmla="*/ 1744980 w 4267200"/>
                <a:gd name="connsiteY84" fmla="*/ 2575560 h 3154680"/>
                <a:gd name="connsiteX85" fmla="*/ 1714500 w 4267200"/>
                <a:gd name="connsiteY85" fmla="*/ 2491740 h 3154680"/>
                <a:gd name="connsiteX86" fmla="*/ 1676400 w 4267200"/>
                <a:gd name="connsiteY86" fmla="*/ 2400300 h 3154680"/>
                <a:gd name="connsiteX87" fmla="*/ 1638300 w 4267200"/>
                <a:gd name="connsiteY87" fmla="*/ 2400300 h 3154680"/>
                <a:gd name="connsiteX88" fmla="*/ 1577340 w 4267200"/>
                <a:gd name="connsiteY88" fmla="*/ 2522220 h 3154680"/>
                <a:gd name="connsiteX89" fmla="*/ 1508760 w 4267200"/>
                <a:gd name="connsiteY89" fmla="*/ 2606040 h 3154680"/>
                <a:gd name="connsiteX90" fmla="*/ 1493520 w 4267200"/>
                <a:gd name="connsiteY90" fmla="*/ 2644140 h 3154680"/>
                <a:gd name="connsiteX91" fmla="*/ 1249680 w 4267200"/>
                <a:gd name="connsiteY91" fmla="*/ 2781300 h 3154680"/>
                <a:gd name="connsiteX92" fmla="*/ 1097280 w 4267200"/>
                <a:gd name="connsiteY92" fmla="*/ 2712720 h 3154680"/>
                <a:gd name="connsiteX93" fmla="*/ 1005840 w 4267200"/>
                <a:gd name="connsiteY93" fmla="*/ 2758440 h 3154680"/>
                <a:gd name="connsiteX94" fmla="*/ 944880 w 4267200"/>
                <a:gd name="connsiteY94" fmla="*/ 2682240 h 3154680"/>
                <a:gd name="connsiteX95" fmla="*/ 967740 w 4267200"/>
                <a:gd name="connsiteY95" fmla="*/ 2613660 h 3154680"/>
                <a:gd name="connsiteX96" fmla="*/ 906780 w 4267200"/>
                <a:gd name="connsiteY96" fmla="*/ 2537460 h 3154680"/>
                <a:gd name="connsiteX97" fmla="*/ 822960 w 4267200"/>
                <a:gd name="connsiteY97" fmla="*/ 2499360 h 3154680"/>
                <a:gd name="connsiteX98" fmla="*/ 746760 w 4267200"/>
                <a:gd name="connsiteY98" fmla="*/ 2407920 h 3154680"/>
                <a:gd name="connsiteX99" fmla="*/ 601980 w 4267200"/>
                <a:gd name="connsiteY99" fmla="*/ 2385060 h 3154680"/>
                <a:gd name="connsiteX100" fmla="*/ 525780 w 4267200"/>
                <a:gd name="connsiteY100" fmla="*/ 2324100 h 3154680"/>
                <a:gd name="connsiteX101" fmla="*/ 457200 w 4267200"/>
                <a:gd name="connsiteY101" fmla="*/ 2522220 h 3154680"/>
                <a:gd name="connsiteX102" fmla="*/ 403860 w 4267200"/>
                <a:gd name="connsiteY102" fmla="*/ 2598420 h 3154680"/>
                <a:gd name="connsiteX103" fmla="*/ 167640 w 4267200"/>
                <a:gd name="connsiteY103" fmla="*/ 2720340 h 3154680"/>
                <a:gd name="connsiteX104" fmla="*/ 144780 w 4267200"/>
                <a:gd name="connsiteY104" fmla="*/ 2613660 h 3154680"/>
                <a:gd name="connsiteX105" fmla="*/ 160020 w 4267200"/>
                <a:gd name="connsiteY105" fmla="*/ 2293620 h 3154680"/>
                <a:gd name="connsiteX106" fmla="*/ 53340 w 4267200"/>
                <a:gd name="connsiteY106" fmla="*/ 2209800 h 3154680"/>
                <a:gd name="connsiteX107" fmla="*/ 0 w 4267200"/>
                <a:gd name="connsiteY107" fmla="*/ 2080260 h 3154680"/>
                <a:gd name="connsiteX108" fmla="*/ 22860 w 4267200"/>
                <a:gd name="connsiteY108" fmla="*/ 2019300 h 3154680"/>
                <a:gd name="connsiteX109" fmla="*/ 91440 w 4267200"/>
                <a:gd name="connsiteY109" fmla="*/ 2004060 h 3154680"/>
                <a:gd name="connsiteX110" fmla="*/ 175260 w 4267200"/>
                <a:gd name="connsiteY110" fmla="*/ 1920240 h 3154680"/>
                <a:gd name="connsiteX111" fmla="*/ 220980 w 4267200"/>
                <a:gd name="connsiteY111" fmla="*/ 1859280 h 3154680"/>
                <a:gd name="connsiteX112" fmla="*/ 175260 w 4267200"/>
                <a:gd name="connsiteY112" fmla="*/ 1706880 h 3154680"/>
                <a:gd name="connsiteX113" fmla="*/ 182880 w 4267200"/>
                <a:gd name="connsiteY113" fmla="*/ 1645920 h 3154680"/>
                <a:gd name="connsiteX114" fmla="*/ 0 w 4267200"/>
                <a:gd name="connsiteY114" fmla="*/ 1470660 h 3154680"/>
                <a:gd name="connsiteX115" fmla="*/ 45720 w 4267200"/>
                <a:gd name="connsiteY115" fmla="*/ 1386840 h 3154680"/>
                <a:gd name="connsiteX116" fmla="*/ 137160 w 4267200"/>
                <a:gd name="connsiteY116" fmla="*/ 1181100 h 3154680"/>
                <a:gd name="connsiteX117" fmla="*/ 190500 w 4267200"/>
                <a:gd name="connsiteY117" fmla="*/ 1242060 h 3154680"/>
                <a:gd name="connsiteX118" fmla="*/ 335280 w 4267200"/>
                <a:gd name="connsiteY118" fmla="*/ 1150620 h 3154680"/>
                <a:gd name="connsiteX119" fmla="*/ 502920 w 4267200"/>
                <a:gd name="connsiteY119" fmla="*/ 1143000 h 3154680"/>
                <a:gd name="connsiteX120" fmla="*/ 487680 w 4267200"/>
                <a:gd name="connsiteY120" fmla="*/ 1066800 h 3154680"/>
                <a:gd name="connsiteX121" fmla="*/ 320040 w 4267200"/>
                <a:gd name="connsiteY121" fmla="*/ 1043940 h 3154680"/>
                <a:gd name="connsiteX122" fmla="*/ 289560 w 4267200"/>
                <a:gd name="connsiteY122" fmla="*/ 1005840 h 3154680"/>
                <a:gd name="connsiteX123" fmla="*/ 289560 w 4267200"/>
                <a:gd name="connsiteY123" fmla="*/ 944880 h 3154680"/>
                <a:gd name="connsiteX124" fmla="*/ 373380 w 4267200"/>
                <a:gd name="connsiteY124" fmla="*/ 906780 h 3154680"/>
                <a:gd name="connsiteX125" fmla="*/ 434340 w 4267200"/>
                <a:gd name="connsiteY125" fmla="*/ 906780 h 3154680"/>
                <a:gd name="connsiteX126" fmla="*/ 472440 w 4267200"/>
                <a:gd name="connsiteY126" fmla="*/ 990600 h 3154680"/>
                <a:gd name="connsiteX127" fmla="*/ 739140 w 4267200"/>
                <a:gd name="connsiteY127" fmla="*/ 944880 h 3154680"/>
                <a:gd name="connsiteX128" fmla="*/ 754380 w 4267200"/>
                <a:gd name="connsiteY128" fmla="*/ 998220 h 3154680"/>
                <a:gd name="connsiteX129" fmla="*/ 822960 w 4267200"/>
                <a:gd name="connsiteY129" fmla="*/ 990600 h 3154680"/>
                <a:gd name="connsiteX130" fmla="*/ 861060 w 4267200"/>
                <a:gd name="connsiteY130" fmla="*/ 1120140 h 3154680"/>
                <a:gd name="connsiteX131" fmla="*/ 982980 w 4267200"/>
                <a:gd name="connsiteY131" fmla="*/ 1112520 h 3154680"/>
                <a:gd name="connsiteX132" fmla="*/ 1005840 w 4267200"/>
                <a:gd name="connsiteY132" fmla="*/ 1066800 h 3154680"/>
                <a:gd name="connsiteX133" fmla="*/ 967740 w 4267200"/>
                <a:gd name="connsiteY133" fmla="*/ 1036320 h 3154680"/>
                <a:gd name="connsiteX134" fmla="*/ 960120 w 4267200"/>
                <a:gd name="connsiteY134" fmla="*/ 967740 h 3154680"/>
                <a:gd name="connsiteX135" fmla="*/ 1059180 w 4267200"/>
                <a:gd name="connsiteY135" fmla="*/ 967740 h 3154680"/>
                <a:gd name="connsiteX136" fmla="*/ 1165860 w 4267200"/>
                <a:gd name="connsiteY136" fmla="*/ 922020 h 3154680"/>
                <a:gd name="connsiteX137" fmla="*/ 1196340 w 4267200"/>
                <a:gd name="connsiteY137" fmla="*/ 906780 h 3154680"/>
                <a:gd name="connsiteX138" fmla="*/ 1272540 w 4267200"/>
                <a:gd name="connsiteY138" fmla="*/ 967740 h 3154680"/>
                <a:gd name="connsiteX139" fmla="*/ 1257300 w 4267200"/>
                <a:gd name="connsiteY139" fmla="*/ 990600 h 3154680"/>
                <a:gd name="connsiteX140" fmla="*/ 1165860 w 4267200"/>
                <a:gd name="connsiteY140" fmla="*/ 975360 h 3154680"/>
                <a:gd name="connsiteX141" fmla="*/ 1074420 w 4267200"/>
                <a:gd name="connsiteY141" fmla="*/ 990600 h 3154680"/>
                <a:gd name="connsiteX142" fmla="*/ 1066800 w 4267200"/>
                <a:gd name="connsiteY142" fmla="*/ 1059180 h 3154680"/>
                <a:gd name="connsiteX143" fmla="*/ 1082040 w 4267200"/>
                <a:gd name="connsiteY143" fmla="*/ 1120140 h 3154680"/>
                <a:gd name="connsiteX144" fmla="*/ 1135380 w 4267200"/>
                <a:gd name="connsiteY144" fmla="*/ 1074420 h 3154680"/>
                <a:gd name="connsiteX145" fmla="*/ 1219200 w 4267200"/>
                <a:gd name="connsiteY145" fmla="*/ 1082040 h 3154680"/>
                <a:gd name="connsiteX146" fmla="*/ 1341120 w 4267200"/>
                <a:gd name="connsiteY146" fmla="*/ 1112520 h 3154680"/>
                <a:gd name="connsiteX147" fmla="*/ 1417320 w 4267200"/>
                <a:gd name="connsiteY147" fmla="*/ 1036320 h 3154680"/>
                <a:gd name="connsiteX148" fmla="*/ 1417320 w 4267200"/>
                <a:gd name="connsiteY148" fmla="*/ 975360 h 3154680"/>
                <a:gd name="connsiteX149" fmla="*/ 1493520 w 4267200"/>
                <a:gd name="connsiteY149" fmla="*/ 944880 h 3154680"/>
                <a:gd name="connsiteX150" fmla="*/ 1539240 w 4267200"/>
                <a:gd name="connsiteY150" fmla="*/ 990600 h 3154680"/>
                <a:gd name="connsiteX151" fmla="*/ 1630680 w 4267200"/>
                <a:gd name="connsiteY151" fmla="*/ 944880 h 3154680"/>
                <a:gd name="connsiteX152" fmla="*/ 1714500 w 4267200"/>
                <a:gd name="connsiteY152" fmla="*/ 922020 h 3154680"/>
                <a:gd name="connsiteX153" fmla="*/ 1729740 w 4267200"/>
                <a:gd name="connsiteY153" fmla="*/ 838200 h 3154680"/>
                <a:gd name="connsiteX154" fmla="*/ 1767840 w 4267200"/>
                <a:gd name="connsiteY154" fmla="*/ 731520 h 3154680"/>
                <a:gd name="connsiteX155" fmla="*/ 1828800 w 4267200"/>
                <a:gd name="connsiteY155" fmla="*/ 701040 h 3154680"/>
                <a:gd name="connsiteX156" fmla="*/ 1805940 w 4267200"/>
                <a:gd name="connsiteY156" fmla="*/ 586740 h 3154680"/>
                <a:gd name="connsiteX157" fmla="*/ 1859280 w 4267200"/>
                <a:gd name="connsiteY157" fmla="*/ 533400 h 3154680"/>
                <a:gd name="connsiteX158" fmla="*/ 1981200 w 4267200"/>
                <a:gd name="connsiteY158" fmla="*/ 541020 h 3154680"/>
                <a:gd name="connsiteX159" fmla="*/ 2004060 w 4267200"/>
                <a:gd name="connsiteY159" fmla="*/ 472440 h 3154680"/>
                <a:gd name="connsiteX160" fmla="*/ 2072640 w 4267200"/>
                <a:gd name="connsiteY160" fmla="*/ 449580 h 3154680"/>
                <a:gd name="connsiteX161" fmla="*/ 2095500 w 4267200"/>
                <a:gd name="connsiteY161" fmla="*/ 388620 h 3154680"/>
                <a:gd name="connsiteX162" fmla="*/ 2133600 w 4267200"/>
                <a:gd name="connsiteY162" fmla="*/ 243840 h 3154680"/>
                <a:gd name="connsiteX163" fmla="*/ 2164080 w 4267200"/>
                <a:gd name="connsiteY163" fmla="*/ 213360 h 3154680"/>
                <a:gd name="connsiteX164" fmla="*/ 2247900 w 4267200"/>
                <a:gd name="connsiteY164" fmla="*/ 213360 h 3154680"/>
                <a:gd name="connsiteX165" fmla="*/ 2247900 w 4267200"/>
                <a:gd name="connsiteY165" fmla="*/ 114300 h 3154680"/>
                <a:gd name="connsiteX166" fmla="*/ 2308860 w 4267200"/>
                <a:gd name="connsiteY166" fmla="*/ 45720 h 3154680"/>
                <a:gd name="connsiteX167" fmla="*/ 2369820 w 4267200"/>
                <a:gd name="connsiteY167" fmla="*/ 76200 h 3154680"/>
                <a:gd name="connsiteX168" fmla="*/ 2400300 w 4267200"/>
                <a:gd name="connsiteY168" fmla="*/ 114300 h 3154680"/>
                <a:gd name="connsiteX169" fmla="*/ 2453640 w 4267200"/>
                <a:gd name="connsiteY169" fmla="*/ 99060 h 31546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4267200" h="3154680">
                  <a:moveTo>
                    <a:pt x="2506980" y="0"/>
                  </a:moveTo>
                  <a:lnTo>
                    <a:pt x="2560320" y="220980"/>
                  </a:lnTo>
                  <a:lnTo>
                    <a:pt x="2621280" y="259080"/>
                  </a:lnTo>
                  <a:lnTo>
                    <a:pt x="2644140" y="396240"/>
                  </a:lnTo>
                  <a:lnTo>
                    <a:pt x="2575560" y="426720"/>
                  </a:lnTo>
                  <a:lnTo>
                    <a:pt x="2583180" y="502920"/>
                  </a:lnTo>
                  <a:lnTo>
                    <a:pt x="2491740" y="617220"/>
                  </a:lnTo>
                  <a:lnTo>
                    <a:pt x="2522220" y="708660"/>
                  </a:lnTo>
                  <a:lnTo>
                    <a:pt x="2560320" y="861060"/>
                  </a:lnTo>
                  <a:lnTo>
                    <a:pt x="2621280" y="929640"/>
                  </a:lnTo>
                  <a:lnTo>
                    <a:pt x="2682240" y="929640"/>
                  </a:lnTo>
                  <a:lnTo>
                    <a:pt x="2712720" y="899160"/>
                  </a:lnTo>
                  <a:lnTo>
                    <a:pt x="2857500" y="899160"/>
                  </a:lnTo>
                  <a:lnTo>
                    <a:pt x="2857500" y="944880"/>
                  </a:lnTo>
                  <a:lnTo>
                    <a:pt x="2773680" y="1120140"/>
                  </a:lnTo>
                  <a:lnTo>
                    <a:pt x="2766060" y="1158240"/>
                  </a:lnTo>
                  <a:lnTo>
                    <a:pt x="2796540" y="1211580"/>
                  </a:lnTo>
                  <a:lnTo>
                    <a:pt x="2811780" y="1280160"/>
                  </a:lnTo>
                  <a:lnTo>
                    <a:pt x="2918460" y="1379220"/>
                  </a:lnTo>
                  <a:lnTo>
                    <a:pt x="3139440" y="1379220"/>
                  </a:lnTo>
                  <a:lnTo>
                    <a:pt x="3131820" y="1303020"/>
                  </a:lnTo>
                  <a:lnTo>
                    <a:pt x="3238500" y="1280160"/>
                  </a:lnTo>
                  <a:lnTo>
                    <a:pt x="3360420" y="1348740"/>
                  </a:lnTo>
                  <a:lnTo>
                    <a:pt x="3467100" y="1181100"/>
                  </a:lnTo>
                  <a:lnTo>
                    <a:pt x="3520440" y="1143000"/>
                  </a:lnTo>
                  <a:lnTo>
                    <a:pt x="3543300" y="1112520"/>
                  </a:lnTo>
                  <a:lnTo>
                    <a:pt x="3451860" y="990600"/>
                  </a:lnTo>
                  <a:lnTo>
                    <a:pt x="3482340" y="929640"/>
                  </a:lnTo>
                  <a:lnTo>
                    <a:pt x="3550920" y="845820"/>
                  </a:lnTo>
                  <a:lnTo>
                    <a:pt x="3581400" y="784860"/>
                  </a:lnTo>
                  <a:lnTo>
                    <a:pt x="3703320" y="784860"/>
                  </a:lnTo>
                  <a:lnTo>
                    <a:pt x="3710940" y="899160"/>
                  </a:lnTo>
                  <a:lnTo>
                    <a:pt x="3710940" y="1005840"/>
                  </a:lnTo>
                  <a:lnTo>
                    <a:pt x="3710940" y="1120140"/>
                  </a:lnTo>
                  <a:lnTo>
                    <a:pt x="3710940" y="1181100"/>
                  </a:lnTo>
                  <a:lnTo>
                    <a:pt x="3794760" y="1234440"/>
                  </a:lnTo>
                  <a:lnTo>
                    <a:pt x="3802380" y="1287780"/>
                  </a:lnTo>
                  <a:lnTo>
                    <a:pt x="3878580" y="1295400"/>
                  </a:lnTo>
                  <a:lnTo>
                    <a:pt x="3855720" y="1356360"/>
                  </a:lnTo>
                  <a:lnTo>
                    <a:pt x="3909060" y="1493520"/>
                  </a:lnTo>
                  <a:lnTo>
                    <a:pt x="3909060" y="1554480"/>
                  </a:lnTo>
                  <a:lnTo>
                    <a:pt x="3931920" y="1623060"/>
                  </a:lnTo>
                  <a:lnTo>
                    <a:pt x="3939540" y="1653540"/>
                  </a:lnTo>
                  <a:lnTo>
                    <a:pt x="4000500" y="1668780"/>
                  </a:lnTo>
                  <a:lnTo>
                    <a:pt x="4091940" y="1668780"/>
                  </a:lnTo>
                  <a:lnTo>
                    <a:pt x="4091940" y="1729740"/>
                  </a:lnTo>
                  <a:lnTo>
                    <a:pt x="4229100" y="1744980"/>
                  </a:lnTo>
                  <a:lnTo>
                    <a:pt x="4198620" y="1821180"/>
                  </a:lnTo>
                  <a:lnTo>
                    <a:pt x="4236720" y="1889760"/>
                  </a:lnTo>
                  <a:lnTo>
                    <a:pt x="4267200" y="2004060"/>
                  </a:lnTo>
                  <a:lnTo>
                    <a:pt x="4114800" y="2065020"/>
                  </a:lnTo>
                  <a:lnTo>
                    <a:pt x="4145280" y="2362200"/>
                  </a:lnTo>
                  <a:lnTo>
                    <a:pt x="4122420" y="2529840"/>
                  </a:lnTo>
                  <a:lnTo>
                    <a:pt x="4061460" y="2636520"/>
                  </a:lnTo>
                  <a:lnTo>
                    <a:pt x="3886200" y="2689860"/>
                  </a:lnTo>
                  <a:lnTo>
                    <a:pt x="3916680" y="2979420"/>
                  </a:lnTo>
                  <a:lnTo>
                    <a:pt x="3939540" y="3048000"/>
                  </a:lnTo>
                  <a:lnTo>
                    <a:pt x="3939540" y="3124200"/>
                  </a:lnTo>
                  <a:lnTo>
                    <a:pt x="3893820" y="3154680"/>
                  </a:lnTo>
                  <a:lnTo>
                    <a:pt x="3825240" y="3116580"/>
                  </a:lnTo>
                  <a:lnTo>
                    <a:pt x="3832860" y="3002280"/>
                  </a:lnTo>
                  <a:lnTo>
                    <a:pt x="3672840" y="2872740"/>
                  </a:lnTo>
                  <a:lnTo>
                    <a:pt x="3604260" y="2903220"/>
                  </a:lnTo>
                  <a:lnTo>
                    <a:pt x="3451860" y="2811780"/>
                  </a:lnTo>
                  <a:lnTo>
                    <a:pt x="3406140" y="2811780"/>
                  </a:lnTo>
                  <a:lnTo>
                    <a:pt x="3375660" y="2727960"/>
                  </a:lnTo>
                  <a:lnTo>
                    <a:pt x="3322320" y="2750820"/>
                  </a:lnTo>
                  <a:lnTo>
                    <a:pt x="3147060" y="2590800"/>
                  </a:lnTo>
                  <a:lnTo>
                    <a:pt x="3063240" y="2522220"/>
                  </a:lnTo>
                  <a:lnTo>
                    <a:pt x="2979708" y="2477668"/>
                  </a:lnTo>
                  <a:lnTo>
                    <a:pt x="2916556" y="2549844"/>
                  </a:lnTo>
                  <a:lnTo>
                    <a:pt x="2830830" y="2530792"/>
                  </a:lnTo>
                  <a:lnTo>
                    <a:pt x="2914792" y="2417628"/>
                  </a:lnTo>
                  <a:lnTo>
                    <a:pt x="2811780" y="2286000"/>
                  </a:lnTo>
                  <a:lnTo>
                    <a:pt x="2773680" y="2308860"/>
                  </a:lnTo>
                  <a:lnTo>
                    <a:pt x="2705100" y="2278380"/>
                  </a:lnTo>
                  <a:lnTo>
                    <a:pt x="2590800" y="2316480"/>
                  </a:lnTo>
                  <a:lnTo>
                    <a:pt x="2423160" y="2377440"/>
                  </a:lnTo>
                  <a:lnTo>
                    <a:pt x="2324100" y="2369820"/>
                  </a:lnTo>
                  <a:lnTo>
                    <a:pt x="2133600" y="2499360"/>
                  </a:lnTo>
                  <a:lnTo>
                    <a:pt x="1996440" y="2468880"/>
                  </a:lnTo>
                  <a:lnTo>
                    <a:pt x="1866900" y="2400300"/>
                  </a:lnTo>
                  <a:lnTo>
                    <a:pt x="1866900" y="2476500"/>
                  </a:lnTo>
                  <a:lnTo>
                    <a:pt x="1844040" y="2514600"/>
                  </a:lnTo>
                  <a:lnTo>
                    <a:pt x="1744980" y="2575560"/>
                  </a:lnTo>
                  <a:lnTo>
                    <a:pt x="1714500" y="2491740"/>
                  </a:lnTo>
                  <a:lnTo>
                    <a:pt x="1676400" y="2400300"/>
                  </a:lnTo>
                  <a:lnTo>
                    <a:pt x="1638300" y="2400300"/>
                  </a:lnTo>
                  <a:lnTo>
                    <a:pt x="1577340" y="2522220"/>
                  </a:lnTo>
                  <a:lnTo>
                    <a:pt x="1508760" y="2606040"/>
                  </a:lnTo>
                  <a:lnTo>
                    <a:pt x="1493520" y="2644140"/>
                  </a:lnTo>
                  <a:lnTo>
                    <a:pt x="1249680" y="2781300"/>
                  </a:lnTo>
                  <a:lnTo>
                    <a:pt x="1097280" y="2712720"/>
                  </a:lnTo>
                  <a:lnTo>
                    <a:pt x="1005840" y="2758440"/>
                  </a:lnTo>
                  <a:lnTo>
                    <a:pt x="944880" y="2682240"/>
                  </a:lnTo>
                  <a:lnTo>
                    <a:pt x="967740" y="2613660"/>
                  </a:lnTo>
                  <a:lnTo>
                    <a:pt x="906780" y="2537460"/>
                  </a:lnTo>
                  <a:lnTo>
                    <a:pt x="822960" y="2499360"/>
                  </a:lnTo>
                  <a:lnTo>
                    <a:pt x="746760" y="2407920"/>
                  </a:lnTo>
                  <a:lnTo>
                    <a:pt x="601980" y="2385060"/>
                  </a:lnTo>
                  <a:lnTo>
                    <a:pt x="525780" y="2324100"/>
                  </a:lnTo>
                  <a:lnTo>
                    <a:pt x="457200" y="2522220"/>
                  </a:lnTo>
                  <a:lnTo>
                    <a:pt x="403860" y="2598420"/>
                  </a:lnTo>
                  <a:lnTo>
                    <a:pt x="167640" y="2720340"/>
                  </a:lnTo>
                  <a:lnTo>
                    <a:pt x="144780" y="2613660"/>
                  </a:lnTo>
                  <a:lnTo>
                    <a:pt x="160020" y="2293620"/>
                  </a:lnTo>
                  <a:lnTo>
                    <a:pt x="53340" y="2209800"/>
                  </a:lnTo>
                  <a:lnTo>
                    <a:pt x="0" y="2080260"/>
                  </a:lnTo>
                  <a:lnTo>
                    <a:pt x="22860" y="2019300"/>
                  </a:lnTo>
                  <a:lnTo>
                    <a:pt x="91440" y="2004060"/>
                  </a:lnTo>
                  <a:lnTo>
                    <a:pt x="175260" y="1920240"/>
                  </a:lnTo>
                  <a:lnTo>
                    <a:pt x="220980" y="1859280"/>
                  </a:lnTo>
                  <a:lnTo>
                    <a:pt x="175260" y="1706880"/>
                  </a:lnTo>
                  <a:lnTo>
                    <a:pt x="182880" y="1645920"/>
                  </a:lnTo>
                  <a:lnTo>
                    <a:pt x="0" y="1470660"/>
                  </a:lnTo>
                  <a:lnTo>
                    <a:pt x="45720" y="1386840"/>
                  </a:lnTo>
                  <a:lnTo>
                    <a:pt x="137160" y="1181100"/>
                  </a:lnTo>
                  <a:lnTo>
                    <a:pt x="190500" y="1242060"/>
                  </a:lnTo>
                  <a:lnTo>
                    <a:pt x="335280" y="1150620"/>
                  </a:lnTo>
                  <a:lnTo>
                    <a:pt x="502920" y="1143000"/>
                  </a:lnTo>
                  <a:lnTo>
                    <a:pt x="487680" y="1066800"/>
                  </a:lnTo>
                  <a:lnTo>
                    <a:pt x="320040" y="1043940"/>
                  </a:lnTo>
                  <a:lnTo>
                    <a:pt x="289560" y="1005840"/>
                  </a:lnTo>
                  <a:lnTo>
                    <a:pt x="289560" y="944880"/>
                  </a:lnTo>
                  <a:lnTo>
                    <a:pt x="373380" y="906780"/>
                  </a:lnTo>
                  <a:lnTo>
                    <a:pt x="434340" y="906780"/>
                  </a:lnTo>
                  <a:lnTo>
                    <a:pt x="472440" y="990600"/>
                  </a:lnTo>
                  <a:lnTo>
                    <a:pt x="739140" y="944880"/>
                  </a:lnTo>
                  <a:lnTo>
                    <a:pt x="754380" y="998220"/>
                  </a:lnTo>
                  <a:lnTo>
                    <a:pt x="822960" y="990600"/>
                  </a:lnTo>
                  <a:lnTo>
                    <a:pt x="861060" y="1120140"/>
                  </a:lnTo>
                  <a:lnTo>
                    <a:pt x="982980" y="1112520"/>
                  </a:lnTo>
                  <a:lnTo>
                    <a:pt x="1005840" y="1066800"/>
                  </a:lnTo>
                  <a:lnTo>
                    <a:pt x="967740" y="1036320"/>
                  </a:lnTo>
                  <a:lnTo>
                    <a:pt x="960120" y="967740"/>
                  </a:lnTo>
                  <a:lnTo>
                    <a:pt x="1059180" y="967740"/>
                  </a:lnTo>
                  <a:lnTo>
                    <a:pt x="1165860" y="922020"/>
                  </a:lnTo>
                  <a:lnTo>
                    <a:pt x="1196340" y="906780"/>
                  </a:lnTo>
                  <a:lnTo>
                    <a:pt x="1272540" y="967740"/>
                  </a:lnTo>
                  <a:lnTo>
                    <a:pt x="1257300" y="990600"/>
                  </a:lnTo>
                  <a:lnTo>
                    <a:pt x="1165860" y="975360"/>
                  </a:lnTo>
                  <a:lnTo>
                    <a:pt x="1074420" y="990600"/>
                  </a:lnTo>
                  <a:lnTo>
                    <a:pt x="1066800" y="1059180"/>
                  </a:lnTo>
                  <a:lnTo>
                    <a:pt x="1082040" y="1120140"/>
                  </a:lnTo>
                  <a:lnTo>
                    <a:pt x="1135380" y="1074420"/>
                  </a:lnTo>
                  <a:lnTo>
                    <a:pt x="1219200" y="1082040"/>
                  </a:lnTo>
                  <a:lnTo>
                    <a:pt x="1341120" y="1112520"/>
                  </a:lnTo>
                  <a:lnTo>
                    <a:pt x="1417320" y="1036320"/>
                  </a:lnTo>
                  <a:lnTo>
                    <a:pt x="1417320" y="975360"/>
                  </a:lnTo>
                  <a:lnTo>
                    <a:pt x="1493520" y="944880"/>
                  </a:lnTo>
                  <a:lnTo>
                    <a:pt x="1539240" y="990600"/>
                  </a:lnTo>
                  <a:lnTo>
                    <a:pt x="1630680" y="944880"/>
                  </a:lnTo>
                  <a:lnTo>
                    <a:pt x="1714500" y="922020"/>
                  </a:lnTo>
                  <a:lnTo>
                    <a:pt x="1729740" y="838200"/>
                  </a:lnTo>
                  <a:lnTo>
                    <a:pt x="1767840" y="731520"/>
                  </a:lnTo>
                  <a:lnTo>
                    <a:pt x="1828800" y="701040"/>
                  </a:lnTo>
                  <a:lnTo>
                    <a:pt x="1805940" y="586740"/>
                  </a:lnTo>
                  <a:lnTo>
                    <a:pt x="1859280" y="533400"/>
                  </a:lnTo>
                  <a:lnTo>
                    <a:pt x="1981200" y="541020"/>
                  </a:lnTo>
                  <a:lnTo>
                    <a:pt x="2004060" y="472440"/>
                  </a:lnTo>
                  <a:lnTo>
                    <a:pt x="2072640" y="449580"/>
                  </a:lnTo>
                  <a:lnTo>
                    <a:pt x="2095500" y="388620"/>
                  </a:lnTo>
                  <a:lnTo>
                    <a:pt x="2133600" y="243840"/>
                  </a:lnTo>
                  <a:lnTo>
                    <a:pt x="2164080" y="213360"/>
                  </a:lnTo>
                  <a:lnTo>
                    <a:pt x="2247900" y="213360"/>
                  </a:lnTo>
                  <a:lnTo>
                    <a:pt x="2247900" y="114300"/>
                  </a:lnTo>
                  <a:lnTo>
                    <a:pt x="2308860" y="45720"/>
                  </a:lnTo>
                  <a:lnTo>
                    <a:pt x="2369820" y="76200"/>
                  </a:lnTo>
                  <a:lnTo>
                    <a:pt x="2400300" y="114300"/>
                  </a:lnTo>
                  <a:lnTo>
                    <a:pt x="2453640" y="99060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64" name="フリーフォーム: 図形 863">
              <a:extLst>
                <a:ext uri="{FF2B5EF4-FFF2-40B4-BE49-F238E27FC236}">
                  <a16:creationId xmlns:a16="http://schemas.microsoft.com/office/drawing/2014/main" id="{B5161BC8-F6D2-74A8-F9BF-5E4E033B7321}"/>
                </a:ext>
              </a:extLst>
            </p:cNvPr>
            <p:cNvSpPr/>
            <p:nvPr/>
          </p:nvSpPr>
          <p:spPr>
            <a:xfrm rot="20373411">
              <a:off x="4427196" y="4432021"/>
              <a:ext cx="690954" cy="657096"/>
            </a:xfrm>
            <a:custGeom>
              <a:avLst/>
              <a:gdLst>
                <a:gd name="connsiteX0" fmla="*/ 4368164 w 5053964"/>
                <a:gd name="connsiteY0" fmla="*/ 0 h 4806316"/>
                <a:gd name="connsiteX1" fmla="*/ 4482464 w 5053964"/>
                <a:gd name="connsiteY1" fmla="*/ 85724 h 4806316"/>
                <a:gd name="connsiteX2" fmla="*/ 4806316 w 5053964"/>
                <a:gd name="connsiteY2" fmla="*/ 47624 h 4806316"/>
                <a:gd name="connsiteX3" fmla="*/ 5053964 w 5053964"/>
                <a:gd name="connsiteY3" fmla="*/ 95252 h 4806316"/>
                <a:gd name="connsiteX4" fmla="*/ 4872990 w 5053964"/>
                <a:gd name="connsiteY4" fmla="*/ 161924 h 4806316"/>
                <a:gd name="connsiteX5" fmla="*/ 4845108 w 5053964"/>
                <a:gd name="connsiteY5" fmla="*/ 186092 h 4806316"/>
                <a:gd name="connsiteX6" fmla="*/ 4846320 w 5053964"/>
                <a:gd name="connsiteY6" fmla="*/ 173356 h 4806316"/>
                <a:gd name="connsiteX7" fmla="*/ 4732020 w 5053964"/>
                <a:gd name="connsiteY7" fmla="*/ 173356 h 4806316"/>
                <a:gd name="connsiteX8" fmla="*/ 4648200 w 5053964"/>
                <a:gd name="connsiteY8" fmla="*/ 234316 h 4806316"/>
                <a:gd name="connsiteX9" fmla="*/ 4754880 w 5053964"/>
                <a:gd name="connsiteY9" fmla="*/ 462916 h 4806316"/>
                <a:gd name="connsiteX10" fmla="*/ 4968240 w 5053964"/>
                <a:gd name="connsiteY10" fmla="*/ 622936 h 4806316"/>
                <a:gd name="connsiteX11" fmla="*/ 5036820 w 5053964"/>
                <a:gd name="connsiteY11" fmla="*/ 729616 h 4806316"/>
                <a:gd name="connsiteX12" fmla="*/ 5021580 w 5053964"/>
                <a:gd name="connsiteY12" fmla="*/ 790576 h 4806316"/>
                <a:gd name="connsiteX13" fmla="*/ 5036820 w 5053964"/>
                <a:gd name="connsiteY13" fmla="*/ 828676 h 4806316"/>
                <a:gd name="connsiteX14" fmla="*/ 4975860 w 5053964"/>
                <a:gd name="connsiteY14" fmla="*/ 904876 h 4806316"/>
                <a:gd name="connsiteX15" fmla="*/ 4975860 w 5053964"/>
                <a:gd name="connsiteY15" fmla="*/ 1224916 h 4806316"/>
                <a:gd name="connsiteX16" fmla="*/ 4747260 w 5053964"/>
                <a:gd name="connsiteY16" fmla="*/ 1308736 h 4806316"/>
                <a:gd name="connsiteX17" fmla="*/ 4572000 w 5053964"/>
                <a:gd name="connsiteY17" fmla="*/ 1384936 h 4806316"/>
                <a:gd name="connsiteX18" fmla="*/ 4533900 w 5053964"/>
                <a:gd name="connsiteY18" fmla="*/ 1445896 h 4806316"/>
                <a:gd name="connsiteX19" fmla="*/ 4587240 w 5053964"/>
                <a:gd name="connsiteY19" fmla="*/ 1453516 h 4806316"/>
                <a:gd name="connsiteX20" fmla="*/ 4625340 w 5053964"/>
                <a:gd name="connsiteY20" fmla="*/ 1598296 h 4806316"/>
                <a:gd name="connsiteX21" fmla="*/ 4503420 w 5053964"/>
                <a:gd name="connsiteY21" fmla="*/ 1689736 h 4806316"/>
                <a:gd name="connsiteX22" fmla="*/ 4456930 w 5053964"/>
                <a:gd name="connsiteY22" fmla="*/ 1915540 h 4806316"/>
                <a:gd name="connsiteX23" fmla="*/ 4368164 w 5053964"/>
                <a:gd name="connsiteY23" fmla="*/ 1885952 h 4806316"/>
                <a:gd name="connsiteX24" fmla="*/ 4206240 w 5053964"/>
                <a:gd name="connsiteY24" fmla="*/ 1981200 h 4806316"/>
                <a:gd name="connsiteX25" fmla="*/ 4044316 w 5053964"/>
                <a:gd name="connsiteY25" fmla="*/ 1866900 h 4806316"/>
                <a:gd name="connsiteX26" fmla="*/ 3930016 w 5053964"/>
                <a:gd name="connsiteY26" fmla="*/ 1933576 h 4806316"/>
                <a:gd name="connsiteX27" fmla="*/ 3787140 w 5053964"/>
                <a:gd name="connsiteY27" fmla="*/ 1914524 h 4806316"/>
                <a:gd name="connsiteX28" fmla="*/ 3729990 w 5053964"/>
                <a:gd name="connsiteY28" fmla="*/ 1838324 h 4806316"/>
                <a:gd name="connsiteX29" fmla="*/ 3653790 w 5053964"/>
                <a:gd name="connsiteY29" fmla="*/ 1866900 h 4806316"/>
                <a:gd name="connsiteX30" fmla="*/ 3520440 w 5053964"/>
                <a:gd name="connsiteY30" fmla="*/ 1981200 h 4806316"/>
                <a:gd name="connsiteX31" fmla="*/ 3501390 w 5053964"/>
                <a:gd name="connsiteY31" fmla="*/ 2076452 h 4806316"/>
                <a:gd name="connsiteX32" fmla="*/ 3368040 w 5053964"/>
                <a:gd name="connsiteY32" fmla="*/ 2247900 h 4806316"/>
                <a:gd name="connsiteX33" fmla="*/ 3310890 w 5053964"/>
                <a:gd name="connsiteY33" fmla="*/ 2343152 h 4806316"/>
                <a:gd name="connsiteX34" fmla="*/ 3206116 w 5053964"/>
                <a:gd name="connsiteY34" fmla="*/ 2409824 h 4806316"/>
                <a:gd name="connsiteX35" fmla="*/ 3082290 w 5053964"/>
                <a:gd name="connsiteY35" fmla="*/ 2409824 h 4806316"/>
                <a:gd name="connsiteX36" fmla="*/ 2929890 w 5053964"/>
                <a:gd name="connsiteY36" fmla="*/ 2619376 h 4806316"/>
                <a:gd name="connsiteX37" fmla="*/ 3177540 w 5053964"/>
                <a:gd name="connsiteY37" fmla="*/ 2705100 h 4806316"/>
                <a:gd name="connsiteX38" fmla="*/ 3187064 w 5053964"/>
                <a:gd name="connsiteY38" fmla="*/ 2809876 h 4806316"/>
                <a:gd name="connsiteX39" fmla="*/ 3072764 w 5053964"/>
                <a:gd name="connsiteY39" fmla="*/ 2809876 h 4806316"/>
                <a:gd name="connsiteX40" fmla="*/ 3025140 w 5053964"/>
                <a:gd name="connsiteY40" fmla="*/ 2886076 h 4806316"/>
                <a:gd name="connsiteX41" fmla="*/ 2872740 w 5053964"/>
                <a:gd name="connsiteY41" fmla="*/ 2838452 h 4806316"/>
                <a:gd name="connsiteX42" fmla="*/ 2644140 w 5053964"/>
                <a:gd name="connsiteY42" fmla="*/ 2981324 h 4806316"/>
                <a:gd name="connsiteX43" fmla="*/ 2406016 w 5053964"/>
                <a:gd name="connsiteY43" fmla="*/ 2971800 h 4806316"/>
                <a:gd name="connsiteX44" fmla="*/ 2291716 w 5053964"/>
                <a:gd name="connsiteY44" fmla="*/ 2924176 h 4806316"/>
                <a:gd name="connsiteX45" fmla="*/ 2272664 w 5053964"/>
                <a:gd name="connsiteY45" fmla="*/ 3000376 h 4806316"/>
                <a:gd name="connsiteX46" fmla="*/ 2186940 w 5053964"/>
                <a:gd name="connsiteY46" fmla="*/ 3076576 h 4806316"/>
                <a:gd name="connsiteX47" fmla="*/ 2120264 w 5053964"/>
                <a:gd name="connsiteY47" fmla="*/ 2981324 h 4806316"/>
                <a:gd name="connsiteX48" fmla="*/ 1977390 w 5053964"/>
                <a:gd name="connsiteY48" fmla="*/ 3019424 h 4806316"/>
                <a:gd name="connsiteX49" fmla="*/ 1920240 w 5053964"/>
                <a:gd name="connsiteY49" fmla="*/ 2990852 h 4806316"/>
                <a:gd name="connsiteX50" fmla="*/ 1872616 w 5053964"/>
                <a:gd name="connsiteY50" fmla="*/ 3076576 h 4806316"/>
                <a:gd name="connsiteX51" fmla="*/ 1786890 w 5053964"/>
                <a:gd name="connsiteY51" fmla="*/ 2952752 h 4806316"/>
                <a:gd name="connsiteX52" fmla="*/ 1710690 w 5053964"/>
                <a:gd name="connsiteY52" fmla="*/ 2952752 h 4806316"/>
                <a:gd name="connsiteX53" fmla="*/ 1710690 w 5053964"/>
                <a:gd name="connsiteY53" fmla="*/ 3067052 h 4806316"/>
                <a:gd name="connsiteX54" fmla="*/ 1663064 w 5053964"/>
                <a:gd name="connsiteY54" fmla="*/ 3171824 h 4806316"/>
                <a:gd name="connsiteX55" fmla="*/ 1463040 w 5053964"/>
                <a:gd name="connsiteY55" fmla="*/ 3276600 h 4806316"/>
                <a:gd name="connsiteX56" fmla="*/ 1405890 w 5053964"/>
                <a:gd name="connsiteY56" fmla="*/ 3352800 h 4806316"/>
                <a:gd name="connsiteX57" fmla="*/ 1472564 w 5053964"/>
                <a:gd name="connsiteY57" fmla="*/ 3390900 h 4806316"/>
                <a:gd name="connsiteX58" fmla="*/ 1348740 w 5053964"/>
                <a:gd name="connsiteY58" fmla="*/ 3648076 h 4806316"/>
                <a:gd name="connsiteX59" fmla="*/ 1405890 w 5053964"/>
                <a:gd name="connsiteY59" fmla="*/ 3724276 h 4806316"/>
                <a:gd name="connsiteX60" fmla="*/ 1348740 w 5053964"/>
                <a:gd name="connsiteY60" fmla="*/ 3867152 h 4806316"/>
                <a:gd name="connsiteX61" fmla="*/ 1205864 w 5053964"/>
                <a:gd name="connsiteY61" fmla="*/ 3990976 h 4806316"/>
                <a:gd name="connsiteX62" fmla="*/ 1158240 w 5053964"/>
                <a:gd name="connsiteY62" fmla="*/ 4000500 h 4806316"/>
                <a:gd name="connsiteX63" fmla="*/ 1101090 w 5053964"/>
                <a:gd name="connsiteY63" fmla="*/ 4086224 h 4806316"/>
                <a:gd name="connsiteX64" fmla="*/ 1167764 w 5053964"/>
                <a:gd name="connsiteY64" fmla="*/ 4114800 h 4806316"/>
                <a:gd name="connsiteX65" fmla="*/ 1197658 w 5053964"/>
                <a:gd name="connsiteY65" fmla="*/ 4211956 h 4806316"/>
                <a:gd name="connsiteX66" fmla="*/ 1089660 w 5053964"/>
                <a:gd name="connsiteY66" fmla="*/ 4211956 h 4806316"/>
                <a:gd name="connsiteX67" fmla="*/ 1059180 w 5053964"/>
                <a:gd name="connsiteY67" fmla="*/ 4272916 h 4806316"/>
                <a:gd name="connsiteX68" fmla="*/ 990600 w 5053964"/>
                <a:gd name="connsiteY68" fmla="*/ 4356736 h 4806316"/>
                <a:gd name="connsiteX69" fmla="*/ 960120 w 5053964"/>
                <a:gd name="connsiteY69" fmla="*/ 4417696 h 4806316"/>
                <a:gd name="connsiteX70" fmla="*/ 1051560 w 5053964"/>
                <a:gd name="connsiteY70" fmla="*/ 4539616 h 4806316"/>
                <a:gd name="connsiteX71" fmla="*/ 1028700 w 5053964"/>
                <a:gd name="connsiteY71" fmla="*/ 4570096 h 4806316"/>
                <a:gd name="connsiteX72" fmla="*/ 975360 w 5053964"/>
                <a:gd name="connsiteY72" fmla="*/ 4608196 h 4806316"/>
                <a:gd name="connsiteX73" fmla="*/ 868680 w 5053964"/>
                <a:gd name="connsiteY73" fmla="*/ 4775836 h 4806316"/>
                <a:gd name="connsiteX74" fmla="*/ 746760 w 5053964"/>
                <a:gd name="connsiteY74" fmla="*/ 4707256 h 4806316"/>
                <a:gd name="connsiteX75" fmla="*/ 640080 w 5053964"/>
                <a:gd name="connsiteY75" fmla="*/ 4730116 h 4806316"/>
                <a:gd name="connsiteX76" fmla="*/ 647700 w 5053964"/>
                <a:gd name="connsiteY76" fmla="*/ 4806316 h 4806316"/>
                <a:gd name="connsiteX77" fmla="*/ 426720 w 5053964"/>
                <a:gd name="connsiteY77" fmla="*/ 4806316 h 4806316"/>
                <a:gd name="connsiteX78" fmla="*/ 320040 w 5053964"/>
                <a:gd name="connsiteY78" fmla="*/ 4707256 h 4806316"/>
                <a:gd name="connsiteX79" fmla="*/ 304800 w 5053964"/>
                <a:gd name="connsiteY79" fmla="*/ 4638676 h 4806316"/>
                <a:gd name="connsiteX80" fmla="*/ 274320 w 5053964"/>
                <a:gd name="connsiteY80" fmla="*/ 4585336 h 4806316"/>
                <a:gd name="connsiteX81" fmla="*/ 281940 w 5053964"/>
                <a:gd name="connsiteY81" fmla="*/ 4547236 h 4806316"/>
                <a:gd name="connsiteX82" fmla="*/ 365760 w 5053964"/>
                <a:gd name="connsiteY82" fmla="*/ 4371976 h 4806316"/>
                <a:gd name="connsiteX83" fmla="*/ 365760 w 5053964"/>
                <a:gd name="connsiteY83" fmla="*/ 4326256 h 4806316"/>
                <a:gd name="connsiteX84" fmla="*/ 220980 w 5053964"/>
                <a:gd name="connsiteY84" fmla="*/ 4326256 h 4806316"/>
                <a:gd name="connsiteX85" fmla="*/ 190500 w 5053964"/>
                <a:gd name="connsiteY85" fmla="*/ 4356736 h 4806316"/>
                <a:gd name="connsiteX86" fmla="*/ 129540 w 5053964"/>
                <a:gd name="connsiteY86" fmla="*/ 4356736 h 4806316"/>
                <a:gd name="connsiteX87" fmla="*/ 68580 w 5053964"/>
                <a:gd name="connsiteY87" fmla="*/ 4288156 h 4806316"/>
                <a:gd name="connsiteX88" fmla="*/ 30480 w 5053964"/>
                <a:gd name="connsiteY88" fmla="*/ 4135756 h 4806316"/>
                <a:gd name="connsiteX89" fmla="*/ 0 w 5053964"/>
                <a:gd name="connsiteY89" fmla="*/ 4044316 h 4806316"/>
                <a:gd name="connsiteX90" fmla="*/ 91440 w 5053964"/>
                <a:gd name="connsiteY90" fmla="*/ 3930016 h 4806316"/>
                <a:gd name="connsiteX91" fmla="*/ 83820 w 5053964"/>
                <a:gd name="connsiteY91" fmla="*/ 3853816 h 4806316"/>
                <a:gd name="connsiteX92" fmla="*/ 152400 w 5053964"/>
                <a:gd name="connsiteY92" fmla="*/ 3823336 h 4806316"/>
                <a:gd name="connsiteX93" fmla="*/ 129540 w 5053964"/>
                <a:gd name="connsiteY93" fmla="*/ 3686176 h 4806316"/>
                <a:gd name="connsiteX94" fmla="*/ 68580 w 5053964"/>
                <a:gd name="connsiteY94" fmla="*/ 3648076 h 4806316"/>
                <a:gd name="connsiteX95" fmla="*/ 15474 w 5053964"/>
                <a:gd name="connsiteY95" fmla="*/ 3428062 h 4806316"/>
                <a:gd name="connsiteX96" fmla="*/ 24764 w 5053964"/>
                <a:gd name="connsiteY96" fmla="*/ 3390900 h 4806316"/>
                <a:gd name="connsiteX97" fmla="*/ 272416 w 5053964"/>
                <a:gd name="connsiteY97" fmla="*/ 3448052 h 4806316"/>
                <a:gd name="connsiteX98" fmla="*/ 453390 w 5053964"/>
                <a:gd name="connsiteY98" fmla="*/ 3352800 h 4806316"/>
                <a:gd name="connsiteX99" fmla="*/ 586740 w 5053964"/>
                <a:gd name="connsiteY99" fmla="*/ 3267076 h 4806316"/>
                <a:gd name="connsiteX100" fmla="*/ 624840 w 5053964"/>
                <a:gd name="connsiteY100" fmla="*/ 3152776 h 4806316"/>
                <a:gd name="connsiteX101" fmla="*/ 701040 w 5053964"/>
                <a:gd name="connsiteY101" fmla="*/ 3143252 h 4806316"/>
                <a:gd name="connsiteX102" fmla="*/ 777240 w 5053964"/>
                <a:gd name="connsiteY102" fmla="*/ 3019424 h 4806316"/>
                <a:gd name="connsiteX103" fmla="*/ 843916 w 5053964"/>
                <a:gd name="connsiteY103" fmla="*/ 2952752 h 4806316"/>
                <a:gd name="connsiteX104" fmla="*/ 958216 w 5053964"/>
                <a:gd name="connsiteY104" fmla="*/ 2867024 h 4806316"/>
                <a:gd name="connsiteX105" fmla="*/ 996316 w 5053964"/>
                <a:gd name="connsiteY105" fmla="*/ 2771776 h 4806316"/>
                <a:gd name="connsiteX106" fmla="*/ 1062990 w 5053964"/>
                <a:gd name="connsiteY106" fmla="*/ 2733676 h 4806316"/>
                <a:gd name="connsiteX107" fmla="*/ 1167764 w 5053964"/>
                <a:gd name="connsiteY107" fmla="*/ 2619376 h 4806316"/>
                <a:gd name="connsiteX108" fmla="*/ 1263016 w 5053964"/>
                <a:gd name="connsiteY108" fmla="*/ 2533652 h 4806316"/>
                <a:gd name="connsiteX109" fmla="*/ 1434464 w 5053964"/>
                <a:gd name="connsiteY109" fmla="*/ 2352676 h 4806316"/>
                <a:gd name="connsiteX110" fmla="*/ 1758316 w 5053964"/>
                <a:gd name="connsiteY110" fmla="*/ 2076452 h 4806316"/>
                <a:gd name="connsiteX111" fmla="*/ 1948816 w 5053964"/>
                <a:gd name="connsiteY111" fmla="*/ 2047876 h 4806316"/>
                <a:gd name="connsiteX112" fmla="*/ 2025016 w 5053964"/>
                <a:gd name="connsiteY112" fmla="*/ 1885952 h 4806316"/>
                <a:gd name="connsiteX113" fmla="*/ 2196464 w 5053964"/>
                <a:gd name="connsiteY113" fmla="*/ 1685924 h 4806316"/>
                <a:gd name="connsiteX114" fmla="*/ 2244090 w 5053964"/>
                <a:gd name="connsiteY114" fmla="*/ 1552576 h 4806316"/>
                <a:gd name="connsiteX115" fmla="*/ 2491740 w 5053964"/>
                <a:gd name="connsiteY115" fmla="*/ 1362076 h 4806316"/>
                <a:gd name="connsiteX116" fmla="*/ 2787016 w 5053964"/>
                <a:gd name="connsiteY116" fmla="*/ 1209676 h 4806316"/>
                <a:gd name="connsiteX117" fmla="*/ 2948940 w 5053964"/>
                <a:gd name="connsiteY117" fmla="*/ 1152524 h 4806316"/>
                <a:gd name="connsiteX118" fmla="*/ 3025140 w 5053964"/>
                <a:gd name="connsiteY118" fmla="*/ 1009652 h 4806316"/>
                <a:gd name="connsiteX119" fmla="*/ 3053716 w 5053964"/>
                <a:gd name="connsiteY119" fmla="*/ 771524 h 4806316"/>
                <a:gd name="connsiteX120" fmla="*/ 2910840 w 5053964"/>
                <a:gd name="connsiteY120" fmla="*/ 619124 h 4806316"/>
                <a:gd name="connsiteX121" fmla="*/ 3063240 w 5053964"/>
                <a:gd name="connsiteY121" fmla="*/ 561976 h 4806316"/>
                <a:gd name="connsiteX122" fmla="*/ 3206116 w 5053964"/>
                <a:gd name="connsiteY122" fmla="*/ 590552 h 4806316"/>
                <a:gd name="connsiteX123" fmla="*/ 3310890 w 5053964"/>
                <a:gd name="connsiteY123" fmla="*/ 561976 h 4806316"/>
                <a:gd name="connsiteX124" fmla="*/ 3244216 w 5053964"/>
                <a:gd name="connsiteY124" fmla="*/ 457200 h 4806316"/>
                <a:gd name="connsiteX125" fmla="*/ 3387090 w 5053964"/>
                <a:gd name="connsiteY125" fmla="*/ 438152 h 4806316"/>
                <a:gd name="connsiteX126" fmla="*/ 3491864 w 5053964"/>
                <a:gd name="connsiteY126" fmla="*/ 323852 h 4806316"/>
                <a:gd name="connsiteX127" fmla="*/ 3977640 w 5053964"/>
                <a:gd name="connsiteY127" fmla="*/ 314324 h 4806316"/>
                <a:gd name="connsiteX128" fmla="*/ 3949064 w 5053964"/>
                <a:gd name="connsiteY128" fmla="*/ 200024 h 4806316"/>
                <a:gd name="connsiteX129" fmla="*/ 4120516 w 5053964"/>
                <a:gd name="connsiteY129" fmla="*/ 190500 h 4806316"/>
                <a:gd name="connsiteX130" fmla="*/ 4177664 w 5053964"/>
                <a:gd name="connsiteY130" fmla="*/ 161924 h 4806316"/>
                <a:gd name="connsiteX131" fmla="*/ 4244340 w 5053964"/>
                <a:gd name="connsiteY131" fmla="*/ 47624 h 48063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</a:cxnLst>
              <a:rect l="l" t="t" r="r" b="b"/>
              <a:pathLst>
                <a:path w="5053964" h="4806316">
                  <a:moveTo>
                    <a:pt x="4368164" y="0"/>
                  </a:moveTo>
                  <a:lnTo>
                    <a:pt x="4482464" y="85724"/>
                  </a:lnTo>
                  <a:lnTo>
                    <a:pt x="4806316" y="47624"/>
                  </a:lnTo>
                  <a:lnTo>
                    <a:pt x="5053964" y="95252"/>
                  </a:lnTo>
                  <a:lnTo>
                    <a:pt x="4872990" y="161924"/>
                  </a:lnTo>
                  <a:lnTo>
                    <a:pt x="4845108" y="186092"/>
                  </a:lnTo>
                  <a:lnTo>
                    <a:pt x="4846320" y="173356"/>
                  </a:lnTo>
                  <a:lnTo>
                    <a:pt x="4732020" y="173356"/>
                  </a:lnTo>
                  <a:lnTo>
                    <a:pt x="4648200" y="234316"/>
                  </a:lnTo>
                  <a:lnTo>
                    <a:pt x="4754880" y="462916"/>
                  </a:lnTo>
                  <a:lnTo>
                    <a:pt x="4968240" y="622936"/>
                  </a:lnTo>
                  <a:lnTo>
                    <a:pt x="5036820" y="729616"/>
                  </a:lnTo>
                  <a:lnTo>
                    <a:pt x="5021580" y="790576"/>
                  </a:lnTo>
                  <a:lnTo>
                    <a:pt x="5036820" y="828676"/>
                  </a:lnTo>
                  <a:lnTo>
                    <a:pt x="4975860" y="904876"/>
                  </a:lnTo>
                  <a:lnTo>
                    <a:pt x="4975860" y="1224916"/>
                  </a:lnTo>
                  <a:lnTo>
                    <a:pt x="4747260" y="1308736"/>
                  </a:lnTo>
                  <a:lnTo>
                    <a:pt x="4572000" y="1384936"/>
                  </a:lnTo>
                  <a:lnTo>
                    <a:pt x="4533900" y="1445896"/>
                  </a:lnTo>
                  <a:lnTo>
                    <a:pt x="4587240" y="1453516"/>
                  </a:lnTo>
                  <a:lnTo>
                    <a:pt x="4625340" y="1598296"/>
                  </a:lnTo>
                  <a:lnTo>
                    <a:pt x="4503420" y="1689736"/>
                  </a:lnTo>
                  <a:lnTo>
                    <a:pt x="4456930" y="1915540"/>
                  </a:lnTo>
                  <a:lnTo>
                    <a:pt x="4368164" y="1885952"/>
                  </a:lnTo>
                  <a:lnTo>
                    <a:pt x="4206240" y="1981200"/>
                  </a:lnTo>
                  <a:lnTo>
                    <a:pt x="4044316" y="1866900"/>
                  </a:lnTo>
                  <a:lnTo>
                    <a:pt x="3930016" y="1933576"/>
                  </a:lnTo>
                  <a:lnTo>
                    <a:pt x="3787140" y="1914524"/>
                  </a:lnTo>
                  <a:lnTo>
                    <a:pt x="3729990" y="1838324"/>
                  </a:lnTo>
                  <a:lnTo>
                    <a:pt x="3653790" y="1866900"/>
                  </a:lnTo>
                  <a:lnTo>
                    <a:pt x="3520440" y="1981200"/>
                  </a:lnTo>
                  <a:lnTo>
                    <a:pt x="3501390" y="2076452"/>
                  </a:lnTo>
                  <a:lnTo>
                    <a:pt x="3368040" y="2247900"/>
                  </a:lnTo>
                  <a:lnTo>
                    <a:pt x="3310890" y="2343152"/>
                  </a:lnTo>
                  <a:lnTo>
                    <a:pt x="3206116" y="2409824"/>
                  </a:lnTo>
                  <a:lnTo>
                    <a:pt x="3082290" y="2409824"/>
                  </a:lnTo>
                  <a:lnTo>
                    <a:pt x="2929890" y="2619376"/>
                  </a:lnTo>
                  <a:lnTo>
                    <a:pt x="3177540" y="2705100"/>
                  </a:lnTo>
                  <a:lnTo>
                    <a:pt x="3187064" y="2809876"/>
                  </a:lnTo>
                  <a:lnTo>
                    <a:pt x="3072764" y="2809876"/>
                  </a:lnTo>
                  <a:lnTo>
                    <a:pt x="3025140" y="2886076"/>
                  </a:lnTo>
                  <a:lnTo>
                    <a:pt x="2872740" y="2838452"/>
                  </a:lnTo>
                  <a:lnTo>
                    <a:pt x="2644140" y="2981324"/>
                  </a:lnTo>
                  <a:lnTo>
                    <a:pt x="2406016" y="2971800"/>
                  </a:lnTo>
                  <a:lnTo>
                    <a:pt x="2291716" y="2924176"/>
                  </a:lnTo>
                  <a:lnTo>
                    <a:pt x="2272664" y="3000376"/>
                  </a:lnTo>
                  <a:lnTo>
                    <a:pt x="2186940" y="3076576"/>
                  </a:lnTo>
                  <a:lnTo>
                    <a:pt x="2120264" y="2981324"/>
                  </a:lnTo>
                  <a:lnTo>
                    <a:pt x="1977390" y="3019424"/>
                  </a:lnTo>
                  <a:lnTo>
                    <a:pt x="1920240" y="2990852"/>
                  </a:lnTo>
                  <a:lnTo>
                    <a:pt x="1872616" y="3076576"/>
                  </a:lnTo>
                  <a:lnTo>
                    <a:pt x="1786890" y="2952752"/>
                  </a:lnTo>
                  <a:lnTo>
                    <a:pt x="1710690" y="2952752"/>
                  </a:lnTo>
                  <a:lnTo>
                    <a:pt x="1710690" y="3067052"/>
                  </a:lnTo>
                  <a:lnTo>
                    <a:pt x="1663064" y="3171824"/>
                  </a:lnTo>
                  <a:lnTo>
                    <a:pt x="1463040" y="3276600"/>
                  </a:lnTo>
                  <a:lnTo>
                    <a:pt x="1405890" y="3352800"/>
                  </a:lnTo>
                  <a:lnTo>
                    <a:pt x="1472564" y="3390900"/>
                  </a:lnTo>
                  <a:lnTo>
                    <a:pt x="1348740" y="3648076"/>
                  </a:lnTo>
                  <a:lnTo>
                    <a:pt x="1405890" y="3724276"/>
                  </a:lnTo>
                  <a:lnTo>
                    <a:pt x="1348740" y="3867152"/>
                  </a:lnTo>
                  <a:lnTo>
                    <a:pt x="1205864" y="3990976"/>
                  </a:lnTo>
                  <a:lnTo>
                    <a:pt x="1158240" y="4000500"/>
                  </a:lnTo>
                  <a:lnTo>
                    <a:pt x="1101090" y="4086224"/>
                  </a:lnTo>
                  <a:lnTo>
                    <a:pt x="1167764" y="4114800"/>
                  </a:lnTo>
                  <a:lnTo>
                    <a:pt x="1197658" y="4211956"/>
                  </a:lnTo>
                  <a:lnTo>
                    <a:pt x="1089660" y="4211956"/>
                  </a:lnTo>
                  <a:lnTo>
                    <a:pt x="1059180" y="4272916"/>
                  </a:lnTo>
                  <a:lnTo>
                    <a:pt x="990600" y="4356736"/>
                  </a:lnTo>
                  <a:lnTo>
                    <a:pt x="960120" y="4417696"/>
                  </a:lnTo>
                  <a:lnTo>
                    <a:pt x="1051560" y="4539616"/>
                  </a:lnTo>
                  <a:lnTo>
                    <a:pt x="1028700" y="4570096"/>
                  </a:lnTo>
                  <a:lnTo>
                    <a:pt x="975360" y="4608196"/>
                  </a:lnTo>
                  <a:lnTo>
                    <a:pt x="868680" y="4775836"/>
                  </a:lnTo>
                  <a:lnTo>
                    <a:pt x="746760" y="4707256"/>
                  </a:lnTo>
                  <a:lnTo>
                    <a:pt x="640080" y="4730116"/>
                  </a:lnTo>
                  <a:lnTo>
                    <a:pt x="647700" y="4806316"/>
                  </a:lnTo>
                  <a:lnTo>
                    <a:pt x="426720" y="4806316"/>
                  </a:lnTo>
                  <a:lnTo>
                    <a:pt x="320040" y="4707256"/>
                  </a:lnTo>
                  <a:lnTo>
                    <a:pt x="304800" y="4638676"/>
                  </a:lnTo>
                  <a:lnTo>
                    <a:pt x="274320" y="4585336"/>
                  </a:lnTo>
                  <a:lnTo>
                    <a:pt x="281940" y="4547236"/>
                  </a:lnTo>
                  <a:lnTo>
                    <a:pt x="365760" y="4371976"/>
                  </a:lnTo>
                  <a:lnTo>
                    <a:pt x="365760" y="4326256"/>
                  </a:lnTo>
                  <a:lnTo>
                    <a:pt x="220980" y="4326256"/>
                  </a:lnTo>
                  <a:lnTo>
                    <a:pt x="190500" y="4356736"/>
                  </a:lnTo>
                  <a:lnTo>
                    <a:pt x="129540" y="4356736"/>
                  </a:lnTo>
                  <a:lnTo>
                    <a:pt x="68580" y="4288156"/>
                  </a:lnTo>
                  <a:lnTo>
                    <a:pt x="30480" y="4135756"/>
                  </a:lnTo>
                  <a:lnTo>
                    <a:pt x="0" y="4044316"/>
                  </a:lnTo>
                  <a:lnTo>
                    <a:pt x="91440" y="3930016"/>
                  </a:lnTo>
                  <a:lnTo>
                    <a:pt x="83820" y="3853816"/>
                  </a:lnTo>
                  <a:lnTo>
                    <a:pt x="152400" y="3823336"/>
                  </a:lnTo>
                  <a:lnTo>
                    <a:pt x="129540" y="3686176"/>
                  </a:lnTo>
                  <a:lnTo>
                    <a:pt x="68580" y="3648076"/>
                  </a:lnTo>
                  <a:lnTo>
                    <a:pt x="15474" y="3428062"/>
                  </a:lnTo>
                  <a:lnTo>
                    <a:pt x="24764" y="3390900"/>
                  </a:lnTo>
                  <a:lnTo>
                    <a:pt x="272416" y="3448052"/>
                  </a:lnTo>
                  <a:lnTo>
                    <a:pt x="453390" y="3352800"/>
                  </a:lnTo>
                  <a:lnTo>
                    <a:pt x="586740" y="3267076"/>
                  </a:lnTo>
                  <a:lnTo>
                    <a:pt x="624840" y="3152776"/>
                  </a:lnTo>
                  <a:lnTo>
                    <a:pt x="701040" y="3143252"/>
                  </a:lnTo>
                  <a:lnTo>
                    <a:pt x="777240" y="3019424"/>
                  </a:lnTo>
                  <a:lnTo>
                    <a:pt x="843916" y="2952752"/>
                  </a:lnTo>
                  <a:lnTo>
                    <a:pt x="958216" y="2867024"/>
                  </a:lnTo>
                  <a:lnTo>
                    <a:pt x="996316" y="2771776"/>
                  </a:lnTo>
                  <a:lnTo>
                    <a:pt x="1062990" y="2733676"/>
                  </a:lnTo>
                  <a:lnTo>
                    <a:pt x="1167764" y="2619376"/>
                  </a:lnTo>
                  <a:lnTo>
                    <a:pt x="1263016" y="2533652"/>
                  </a:lnTo>
                  <a:lnTo>
                    <a:pt x="1434464" y="2352676"/>
                  </a:lnTo>
                  <a:lnTo>
                    <a:pt x="1758316" y="2076452"/>
                  </a:lnTo>
                  <a:lnTo>
                    <a:pt x="1948816" y="2047876"/>
                  </a:lnTo>
                  <a:lnTo>
                    <a:pt x="2025016" y="1885952"/>
                  </a:lnTo>
                  <a:lnTo>
                    <a:pt x="2196464" y="1685924"/>
                  </a:lnTo>
                  <a:lnTo>
                    <a:pt x="2244090" y="1552576"/>
                  </a:lnTo>
                  <a:lnTo>
                    <a:pt x="2491740" y="1362076"/>
                  </a:lnTo>
                  <a:lnTo>
                    <a:pt x="2787016" y="1209676"/>
                  </a:lnTo>
                  <a:lnTo>
                    <a:pt x="2948940" y="1152524"/>
                  </a:lnTo>
                  <a:lnTo>
                    <a:pt x="3025140" y="1009652"/>
                  </a:lnTo>
                  <a:lnTo>
                    <a:pt x="3053716" y="771524"/>
                  </a:lnTo>
                  <a:lnTo>
                    <a:pt x="2910840" y="619124"/>
                  </a:lnTo>
                  <a:lnTo>
                    <a:pt x="3063240" y="561976"/>
                  </a:lnTo>
                  <a:lnTo>
                    <a:pt x="3206116" y="590552"/>
                  </a:lnTo>
                  <a:lnTo>
                    <a:pt x="3310890" y="561976"/>
                  </a:lnTo>
                  <a:lnTo>
                    <a:pt x="3244216" y="457200"/>
                  </a:lnTo>
                  <a:lnTo>
                    <a:pt x="3387090" y="438152"/>
                  </a:lnTo>
                  <a:lnTo>
                    <a:pt x="3491864" y="323852"/>
                  </a:lnTo>
                  <a:lnTo>
                    <a:pt x="3977640" y="314324"/>
                  </a:lnTo>
                  <a:lnTo>
                    <a:pt x="3949064" y="200024"/>
                  </a:lnTo>
                  <a:lnTo>
                    <a:pt x="4120516" y="190500"/>
                  </a:lnTo>
                  <a:lnTo>
                    <a:pt x="4177664" y="161924"/>
                  </a:lnTo>
                  <a:lnTo>
                    <a:pt x="4244340" y="47624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65" name="フリーフォーム: 図形 864">
              <a:extLst>
                <a:ext uri="{FF2B5EF4-FFF2-40B4-BE49-F238E27FC236}">
                  <a16:creationId xmlns:a16="http://schemas.microsoft.com/office/drawing/2014/main" id="{D7CB5C34-C9F6-600D-ACDC-75C5E2900574}"/>
                </a:ext>
              </a:extLst>
            </p:cNvPr>
            <p:cNvSpPr/>
            <p:nvPr/>
          </p:nvSpPr>
          <p:spPr>
            <a:xfrm>
              <a:off x="4938656" y="4727065"/>
              <a:ext cx="597120" cy="462026"/>
            </a:xfrm>
            <a:custGeom>
              <a:avLst/>
              <a:gdLst>
                <a:gd name="connsiteX0" fmla="*/ 2628900 w 4367616"/>
                <a:gd name="connsiteY0" fmla="*/ 0 h 3379472"/>
                <a:gd name="connsiteX1" fmla="*/ 2686050 w 4367616"/>
                <a:gd name="connsiteY1" fmla="*/ 76200 h 3379472"/>
                <a:gd name="connsiteX2" fmla="*/ 2828926 w 4367616"/>
                <a:gd name="connsiteY2" fmla="*/ 95252 h 3379472"/>
                <a:gd name="connsiteX3" fmla="*/ 2943226 w 4367616"/>
                <a:gd name="connsiteY3" fmla="*/ 28576 h 3379472"/>
                <a:gd name="connsiteX4" fmla="*/ 3105150 w 4367616"/>
                <a:gd name="connsiteY4" fmla="*/ 142876 h 3379472"/>
                <a:gd name="connsiteX5" fmla="*/ 3267074 w 4367616"/>
                <a:gd name="connsiteY5" fmla="*/ 47628 h 3379472"/>
                <a:gd name="connsiteX6" fmla="*/ 3355840 w 4367616"/>
                <a:gd name="connsiteY6" fmla="*/ 77216 h 3379472"/>
                <a:gd name="connsiteX7" fmla="*/ 3348990 w 4367616"/>
                <a:gd name="connsiteY7" fmla="*/ 110492 h 3379472"/>
                <a:gd name="connsiteX8" fmla="*/ 3615690 w 4367616"/>
                <a:gd name="connsiteY8" fmla="*/ 118112 h 3379472"/>
                <a:gd name="connsiteX9" fmla="*/ 3630930 w 4367616"/>
                <a:gd name="connsiteY9" fmla="*/ 140972 h 3379472"/>
                <a:gd name="connsiteX10" fmla="*/ 3691890 w 4367616"/>
                <a:gd name="connsiteY10" fmla="*/ 118112 h 3379472"/>
                <a:gd name="connsiteX11" fmla="*/ 3768090 w 4367616"/>
                <a:gd name="connsiteY11" fmla="*/ 156212 h 3379472"/>
                <a:gd name="connsiteX12" fmla="*/ 3778866 w 4367616"/>
                <a:gd name="connsiteY12" fmla="*/ 149746 h 3379472"/>
                <a:gd name="connsiteX13" fmla="*/ 3790950 w 4367616"/>
                <a:gd name="connsiteY13" fmla="*/ 222252 h 3379472"/>
                <a:gd name="connsiteX14" fmla="*/ 3873500 w 4367616"/>
                <a:gd name="connsiteY14" fmla="*/ 311152 h 3379472"/>
                <a:gd name="connsiteX15" fmla="*/ 3930650 w 4367616"/>
                <a:gd name="connsiteY15" fmla="*/ 361952 h 3379472"/>
                <a:gd name="connsiteX16" fmla="*/ 3949700 w 4367616"/>
                <a:gd name="connsiteY16" fmla="*/ 419102 h 3379472"/>
                <a:gd name="connsiteX17" fmla="*/ 3860800 w 4367616"/>
                <a:gd name="connsiteY17" fmla="*/ 546102 h 3379472"/>
                <a:gd name="connsiteX18" fmla="*/ 3898900 w 4367616"/>
                <a:gd name="connsiteY18" fmla="*/ 647702 h 3379472"/>
                <a:gd name="connsiteX19" fmla="*/ 3848100 w 4367616"/>
                <a:gd name="connsiteY19" fmla="*/ 806452 h 3379472"/>
                <a:gd name="connsiteX20" fmla="*/ 3956050 w 4367616"/>
                <a:gd name="connsiteY20" fmla="*/ 1016002 h 3379472"/>
                <a:gd name="connsiteX21" fmla="*/ 4108450 w 4367616"/>
                <a:gd name="connsiteY21" fmla="*/ 1085852 h 3379472"/>
                <a:gd name="connsiteX22" fmla="*/ 4038600 w 4367616"/>
                <a:gd name="connsiteY22" fmla="*/ 1428752 h 3379472"/>
                <a:gd name="connsiteX23" fmla="*/ 4133850 w 4367616"/>
                <a:gd name="connsiteY23" fmla="*/ 1606552 h 3379472"/>
                <a:gd name="connsiteX24" fmla="*/ 4178300 w 4367616"/>
                <a:gd name="connsiteY24" fmla="*/ 1619252 h 3379472"/>
                <a:gd name="connsiteX25" fmla="*/ 4140200 w 4367616"/>
                <a:gd name="connsiteY25" fmla="*/ 1809752 h 3379472"/>
                <a:gd name="connsiteX26" fmla="*/ 4191000 w 4367616"/>
                <a:gd name="connsiteY26" fmla="*/ 1917702 h 3379472"/>
                <a:gd name="connsiteX27" fmla="*/ 4241800 w 4367616"/>
                <a:gd name="connsiteY27" fmla="*/ 1943102 h 3379472"/>
                <a:gd name="connsiteX28" fmla="*/ 4324350 w 4367616"/>
                <a:gd name="connsiteY28" fmla="*/ 2063752 h 3379472"/>
                <a:gd name="connsiteX29" fmla="*/ 4349750 w 4367616"/>
                <a:gd name="connsiteY29" fmla="*/ 2241552 h 3379472"/>
                <a:gd name="connsiteX30" fmla="*/ 4298950 w 4367616"/>
                <a:gd name="connsiteY30" fmla="*/ 2336802 h 3379472"/>
                <a:gd name="connsiteX31" fmla="*/ 4356100 w 4367616"/>
                <a:gd name="connsiteY31" fmla="*/ 2425702 h 3379472"/>
                <a:gd name="connsiteX32" fmla="*/ 4367616 w 4367616"/>
                <a:gd name="connsiteY32" fmla="*/ 2431984 h 3379472"/>
                <a:gd name="connsiteX33" fmla="*/ 4316730 w 4367616"/>
                <a:gd name="connsiteY33" fmla="*/ 2472692 h 3379472"/>
                <a:gd name="connsiteX34" fmla="*/ 4187190 w 4367616"/>
                <a:gd name="connsiteY34" fmla="*/ 2518412 h 3379472"/>
                <a:gd name="connsiteX35" fmla="*/ 4126230 w 4367616"/>
                <a:gd name="connsiteY35" fmla="*/ 2586992 h 3379472"/>
                <a:gd name="connsiteX36" fmla="*/ 4110990 w 4367616"/>
                <a:gd name="connsiteY36" fmla="*/ 2731772 h 3379472"/>
                <a:gd name="connsiteX37" fmla="*/ 4057650 w 4367616"/>
                <a:gd name="connsiteY37" fmla="*/ 2739392 h 3379472"/>
                <a:gd name="connsiteX38" fmla="*/ 3935730 w 4367616"/>
                <a:gd name="connsiteY38" fmla="*/ 2693672 h 3379472"/>
                <a:gd name="connsiteX39" fmla="*/ 3768090 w 4367616"/>
                <a:gd name="connsiteY39" fmla="*/ 2640332 h 3379472"/>
                <a:gd name="connsiteX40" fmla="*/ 3798570 w 4367616"/>
                <a:gd name="connsiteY40" fmla="*/ 2556512 h 3379472"/>
                <a:gd name="connsiteX41" fmla="*/ 3722370 w 4367616"/>
                <a:gd name="connsiteY41" fmla="*/ 2487932 h 3379472"/>
                <a:gd name="connsiteX42" fmla="*/ 3653790 w 4367616"/>
                <a:gd name="connsiteY42" fmla="*/ 2571752 h 3379472"/>
                <a:gd name="connsiteX43" fmla="*/ 3341370 w 4367616"/>
                <a:gd name="connsiteY43" fmla="*/ 2663192 h 3379472"/>
                <a:gd name="connsiteX44" fmla="*/ 3227070 w 4367616"/>
                <a:gd name="connsiteY44" fmla="*/ 2663192 h 3379472"/>
                <a:gd name="connsiteX45" fmla="*/ 3173730 w 4367616"/>
                <a:gd name="connsiteY45" fmla="*/ 2815592 h 3379472"/>
                <a:gd name="connsiteX46" fmla="*/ 3105150 w 4367616"/>
                <a:gd name="connsiteY46" fmla="*/ 2876552 h 3379472"/>
                <a:gd name="connsiteX47" fmla="*/ 2792730 w 4367616"/>
                <a:gd name="connsiteY47" fmla="*/ 2823212 h 3379472"/>
                <a:gd name="connsiteX48" fmla="*/ 2739390 w 4367616"/>
                <a:gd name="connsiteY48" fmla="*/ 2876552 h 3379472"/>
                <a:gd name="connsiteX49" fmla="*/ 2625090 w 4367616"/>
                <a:gd name="connsiteY49" fmla="*/ 2884172 h 3379472"/>
                <a:gd name="connsiteX50" fmla="*/ 2487930 w 4367616"/>
                <a:gd name="connsiteY50" fmla="*/ 3028952 h 3379472"/>
                <a:gd name="connsiteX51" fmla="*/ 2426970 w 4367616"/>
                <a:gd name="connsiteY51" fmla="*/ 2960372 h 3379472"/>
                <a:gd name="connsiteX52" fmla="*/ 2350770 w 4367616"/>
                <a:gd name="connsiteY52" fmla="*/ 2960372 h 3379472"/>
                <a:gd name="connsiteX53" fmla="*/ 2335530 w 4367616"/>
                <a:gd name="connsiteY53" fmla="*/ 3059432 h 3379472"/>
                <a:gd name="connsiteX54" fmla="*/ 2221230 w 4367616"/>
                <a:gd name="connsiteY54" fmla="*/ 3219452 h 3379472"/>
                <a:gd name="connsiteX55" fmla="*/ 2007870 w 4367616"/>
                <a:gd name="connsiteY55" fmla="*/ 3219452 h 3379472"/>
                <a:gd name="connsiteX56" fmla="*/ 1847850 w 4367616"/>
                <a:gd name="connsiteY56" fmla="*/ 3348992 h 3379472"/>
                <a:gd name="connsiteX57" fmla="*/ 1764030 w 4367616"/>
                <a:gd name="connsiteY57" fmla="*/ 3303272 h 3379472"/>
                <a:gd name="connsiteX58" fmla="*/ 1741170 w 4367616"/>
                <a:gd name="connsiteY58" fmla="*/ 3295652 h 3379472"/>
                <a:gd name="connsiteX59" fmla="*/ 1642110 w 4367616"/>
                <a:gd name="connsiteY59" fmla="*/ 3379472 h 3379472"/>
                <a:gd name="connsiteX60" fmla="*/ 1558290 w 4367616"/>
                <a:gd name="connsiteY60" fmla="*/ 3326132 h 3379472"/>
                <a:gd name="connsiteX61" fmla="*/ 1611630 w 4367616"/>
                <a:gd name="connsiteY61" fmla="*/ 3257552 h 3379472"/>
                <a:gd name="connsiteX62" fmla="*/ 1497330 w 4367616"/>
                <a:gd name="connsiteY62" fmla="*/ 3196592 h 3379472"/>
                <a:gd name="connsiteX63" fmla="*/ 1421130 w 4367616"/>
                <a:gd name="connsiteY63" fmla="*/ 3013712 h 3379472"/>
                <a:gd name="connsiteX64" fmla="*/ 1413510 w 4367616"/>
                <a:gd name="connsiteY64" fmla="*/ 2907032 h 3379472"/>
                <a:gd name="connsiteX65" fmla="*/ 1436370 w 4367616"/>
                <a:gd name="connsiteY65" fmla="*/ 2823212 h 3379472"/>
                <a:gd name="connsiteX66" fmla="*/ 1367790 w 4367616"/>
                <a:gd name="connsiteY66" fmla="*/ 2807972 h 3379472"/>
                <a:gd name="connsiteX67" fmla="*/ 1268730 w 4367616"/>
                <a:gd name="connsiteY67" fmla="*/ 2846072 h 3379472"/>
                <a:gd name="connsiteX68" fmla="*/ 1131570 w 4367616"/>
                <a:gd name="connsiteY68" fmla="*/ 2777492 h 3379472"/>
                <a:gd name="connsiteX69" fmla="*/ 1032510 w 4367616"/>
                <a:gd name="connsiteY69" fmla="*/ 2792732 h 3379472"/>
                <a:gd name="connsiteX70" fmla="*/ 902970 w 4367616"/>
                <a:gd name="connsiteY70" fmla="*/ 2807972 h 3379472"/>
                <a:gd name="connsiteX71" fmla="*/ 864870 w 4367616"/>
                <a:gd name="connsiteY71" fmla="*/ 2922272 h 3379472"/>
                <a:gd name="connsiteX72" fmla="*/ 742950 w 4367616"/>
                <a:gd name="connsiteY72" fmla="*/ 3036572 h 3379472"/>
                <a:gd name="connsiteX73" fmla="*/ 613410 w 4367616"/>
                <a:gd name="connsiteY73" fmla="*/ 3143252 h 3379472"/>
                <a:gd name="connsiteX74" fmla="*/ 575310 w 4367616"/>
                <a:gd name="connsiteY74" fmla="*/ 3219452 h 3379472"/>
                <a:gd name="connsiteX75" fmla="*/ 628650 w 4367616"/>
                <a:gd name="connsiteY75" fmla="*/ 3326132 h 3379472"/>
                <a:gd name="connsiteX76" fmla="*/ 615398 w 4367616"/>
                <a:gd name="connsiteY76" fmla="*/ 3331432 h 3379472"/>
                <a:gd name="connsiteX77" fmla="*/ 499110 w 4367616"/>
                <a:gd name="connsiteY77" fmla="*/ 3318512 h 3379472"/>
                <a:gd name="connsiteX78" fmla="*/ 499110 w 4367616"/>
                <a:gd name="connsiteY78" fmla="*/ 3257552 h 3379472"/>
                <a:gd name="connsiteX79" fmla="*/ 407670 w 4367616"/>
                <a:gd name="connsiteY79" fmla="*/ 3257552 h 3379472"/>
                <a:gd name="connsiteX80" fmla="*/ 346710 w 4367616"/>
                <a:gd name="connsiteY80" fmla="*/ 3242312 h 3379472"/>
                <a:gd name="connsiteX81" fmla="*/ 339090 w 4367616"/>
                <a:gd name="connsiteY81" fmla="*/ 3211832 h 3379472"/>
                <a:gd name="connsiteX82" fmla="*/ 316230 w 4367616"/>
                <a:gd name="connsiteY82" fmla="*/ 3143252 h 3379472"/>
                <a:gd name="connsiteX83" fmla="*/ 316230 w 4367616"/>
                <a:gd name="connsiteY83" fmla="*/ 3082292 h 3379472"/>
                <a:gd name="connsiteX84" fmla="*/ 262890 w 4367616"/>
                <a:gd name="connsiteY84" fmla="*/ 2945132 h 3379472"/>
                <a:gd name="connsiteX85" fmla="*/ 285750 w 4367616"/>
                <a:gd name="connsiteY85" fmla="*/ 2884172 h 3379472"/>
                <a:gd name="connsiteX86" fmla="*/ 209550 w 4367616"/>
                <a:gd name="connsiteY86" fmla="*/ 2876552 h 3379472"/>
                <a:gd name="connsiteX87" fmla="*/ 201930 w 4367616"/>
                <a:gd name="connsiteY87" fmla="*/ 2823212 h 3379472"/>
                <a:gd name="connsiteX88" fmla="*/ 118110 w 4367616"/>
                <a:gd name="connsiteY88" fmla="*/ 2769872 h 3379472"/>
                <a:gd name="connsiteX89" fmla="*/ 118110 w 4367616"/>
                <a:gd name="connsiteY89" fmla="*/ 2708912 h 3379472"/>
                <a:gd name="connsiteX90" fmla="*/ 118110 w 4367616"/>
                <a:gd name="connsiteY90" fmla="*/ 2594612 h 3379472"/>
                <a:gd name="connsiteX91" fmla="*/ 118110 w 4367616"/>
                <a:gd name="connsiteY91" fmla="*/ 2487932 h 3379472"/>
                <a:gd name="connsiteX92" fmla="*/ 110490 w 4367616"/>
                <a:gd name="connsiteY92" fmla="*/ 2373632 h 3379472"/>
                <a:gd name="connsiteX93" fmla="*/ 96568 w 4367616"/>
                <a:gd name="connsiteY93" fmla="*/ 2373632 h 3379472"/>
                <a:gd name="connsiteX94" fmla="*/ 66674 w 4367616"/>
                <a:gd name="connsiteY94" fmla="*/ 2276476 h 3379472"/>
                <a:gd name="connsiteX95" fmla="*/ 0 w 4367616"/>
                <a:gd name="connsiteY95" fmla="*/ 2247900 h 3379472"/>
                <a:gd name="connsiteX96" fmla="*/ 57150 w 4367616"/>
                <a:gd name="connsiteY96" fmla="*/ 2162176 h 3379472"/>
                <a:gd name="connsiteX97" fmla="*/ 104774 w 4367616"/>
                <a:gd name="connsiteY97" fmla="*/ 2152652 h 3379472"/>
                <a:gd name="connsiteX98" fmla="*/ 247650 w 4367616"/>
                <a:gd name="connsiteY98" fmla="*/ 2028828 h 3379472"/>
                <a:gd name="connsiteX99" fmla="*/ 304800 w 4367616"/>
                <a:gd name="connsiteY99" fmla="*/ 1885952 h 3379472"/>
                <a:gd name="connsiteX100" fmla="*/ 247650 w 4367616"/>
                <a:gd name="connsiteY100" fmla="*/ 1809752 h 3379472"/>
                <a:gd name="connsiteX101" fmla="*/ 371474 w 4367616"/>
                <a:gd name="connsiteY101" fmla="*/ 1552576 h 3379472"/>
                <a:gd name="connsiteX102" fmla="*/ 304800 w 4367616"/>
                <a:gd name="connsiteY102" fmla="*/ 1514476 h 3379472"/>
                <a:gd name="connsiteX103" fmla="*/ 361950 w 4367616"/>
                <a:gd name="connsiteY103" fmla="*/ 1438276 h 3379472"/>
                <a:gd name="connsiteX104" fmla="*/ 561974 w 4367616"/>
                <a:gd name="connsiteY104" fmla="*/ 1333500 h 3379472"/>
                <a:gd name="connsiteX105" fmla="*/ 609600 w 4367616"/>
                <a:gd name="connsiteY105" fmla="*/ 1228728 h 3379472"/>
                <a:gd name="connsiteX106" fmla="*/ 609600 w 4367616"/>
                <a:gd name="connsiteY106" fmla="*/ 1114428 h 3379472"/>
                <a:gd name="connsiteX107" fmla="*/ 685800 w 4367616"/>
                <a:gd name="connsiteY107" fmla="*/ 1114428 h 3379472"/>
                <a:gd name="connsiteX108" fmla="*/ 771526 w 4367616"/>
                <a:gd name="connsiteY108" fmla="*/ 1238252 h 3379472"/>
                <a:gd name="connsiteX109" fmla="*/ 819150 w 4367616"/>
                <a:gd name="connsiteY109" fmla="*/ 1152528 h 3379472"/>
                <a:gd name="connsiteX110" fmla="*/ 876300 w 4367616"/>
                <a:gd name="connsiteY110" fmla="*/ 1181100 h 3379472"/>
                <a:gd name="connsiteX111" fmla="*/ 1019174 w 4367616"/>
                <a:gd name="connsiteY111" fmla="*/ 1143000 h 3379472"/>
                <a:gd name="connsiteX112" fmla="*/ 1085850 w 4367616"/>
                <a:gd name="connsiteY112" fmla="*/ 1238252 h 3379472"/>
                <a:gd name="connsiteX113" fmla="*/ 1171574 w 4367616"/>
                <a:gd name="connsiteY113" fmla="*/ 1162052 h 3379472"/>
                <a:gd name="connsiteX114" fmla="*/ 1190626 w 4367616"/>
                <a:gd name="connsiteY114" fmla="*/ 1085852 h 3379472"/>
                <a:gd name="connsiteX115" fmla="*/ 1304926 w 4367616"/>
                <a:gd name="connsiteY115" fmla="*/ 1133476 h 3379472"/>
                <a:gd name="connsiteX116" fmla="*/ 1543050 w 4367616"/>
                <a:gd name="connsiteY116" fmla="*/ 1143000 h 3379472"/>
                <a:gd name="connsiteX117" fmla="*/ 1771650 w 4367616"/>
                <a:gd name="connsiteY117" fmla="*/ 1000128 h 3379472"/>
                <a:gd name="connsiteX118" fmla="*/ 1924050 w 4367616"/>
                <a:gd name="connsiteY118" fmla="*/ 1047752 h 3379472"/>
                <a:gd name="connsiteX119" fmla="*/ 1971674 w 4367616"/>
                <a:gd name="connsiteY119" fmla="*/ 971552 h 3379472"/>
                <a:gd name="connsiteX120" fmla="*/ 2085974 w 4367616"/>
                <a:gd name="connsiteY120" fmla="*/ 971552 h 3379472"/>
                <a:gd name="connsiteX121" fmla="*/ 2076450 w 4367616"/>
                <a:gd name="connsiteY121" fmla="*/ 866776 h 3379472"/>
                <a:gd name="connsiteX122" fmla="*/ 1828800 w 4367616"/>
                <a:gd name="connsiteY122" fmla="*/ 781052 h 3379472"/>
                <a:gd name="connsiteX123" fmla="*/ 1981200 w 4367616"/>
                <a:gd name="connsiteY123" fmla="*/ 571500 h 3379472"/>
                <a:gd name="connsiteX124" fmla="*/ 2105026 w 4367616"/>
                <a:gd name="connsiteY124" fmla="*/ 571500 h 3379472"/>
                <a:gd name="connsiteX125" fmla="*/ 2209800 w 4367616"/>
                <a:gd name="connsiteY125" fmla="*/ 504828 h 3379472"/>
                <a:gd name="connsiteX126" fmla="*/ 2266950 w 4367616"/>
                <a:gd name="connsiteY126" fmla="*/ 409576 h 3379472"/>
                <a:gd name="connsiteX127" fmla="*/ 2400300 w 4367616"/>
                <a:gd name="connsiteY127" fmla="*/ 238128 h 3379472"/>
                <a:gd name="connsiteX128" fmla="*/ 2419350 w 4367616"/>
                <a:gd name="connsiteY128" fmla="*/ 142876 h 3379472"/>
                <a:gd name="connsiteX129" fmla="*/ 2552700 w 4367616"/>
                <a:gd name="connsiteY129" fmla="*/ 28576 h 3379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</a:cxnLst>
              <a:rect l="l" t="t" r="r" b="b"/>
              <a:pathLst>
                <a:path w="4367616" h="3379472">
                  <a:moveTo>
                    <a:pt x="2628900" y="0"/>
                  </a:moveTo>
                  <a:lnTo>
                    <a:pt x="2686050" y="76200"/>
                  </a:lnTo>
                  <a:lnTo>
                    <a:pt x="2828926" y="95252"/>
                  </a:lnTo>
                  <a:lnTo>
                    <a:pt x="2943226" y="28576"/>
                  </a:lnTo>
                  <a:lnTo>
                    <a:pt x="3105150" y="142876"/>
                  </a:lnTo>
                  <a:lnTo>
                    <a:pt x="3267074" y="47628"/>
                  </a:lnTo>
                  <a:lnTo>
                    <a:pt x="3355840" y="77216"/>
                  </a:lnTo>
                  <a:lnTo>
                    <a:pt x="3348990" y="110492"/>
                  </a:lnTo>
                  <a:lnTo>
                    <a:pt x="3615690" y="118112"/>
                  </a:lnTo>
                  <a:lnTo>
                    <a:pt x="3630930" y="140972"/>
                  </a:lnTo>
                  <a:lnTo>
                    <a:pt x="3691890" y="118112"/>
                  </a:lnTo>
                  <a:lnTo>
                    <a:pt x="3768090" y="156212"/>
                  </a:lnTo>
                  <a:lnTo>
                    <a:pt x="3778866" y="149746"/>
                  </a:lnTo>
                  <a:lnTo>
                    <a:pt x="3790950" y="222252"/>
                  </a:lnTo>
                  <a:lnTo>
                    <a:pt x="3873500" y="311152"/>
                  </a:lnTo>
                  <a:lnTo>
                    <a:pt x="3930650" y="361952"/>
                  </a:lnTo>
                  <a:lnTo>
                    <a:pt x="3949700" y="419102"/>
                  </a:lnTo>
                  <a:lnTo>
                    <a:pt x="3860800" y="546102"/>
                  </a:lnTo>
                  <a:lnTo>
                    <a:pt x="3898900" y="647702"/>
                  </a:lnTo>
                  <a:lnTo>
                    <a:pt x="3848100" y="806452"/>
                  </a:lnTo>
                  <a:lnTo>
                    <a:pt x="3956050" y="1016002"/>
                  </a:lnTo>
                  <a:lnTo>
                    <a:pt x="4108450" y="1085852"/>
                  </a:lnTo>
                  <a:lnTo>
                    <a:pt x="4038600" y="1428752"/>
                  </a:lnTo>
                  <a:lnTo>
                    <a:pt x="4133850" y="1606552"/>
                  </a:lnTo>
                  <a:lnTo>
                    <a:pt x="4178300" y="1619252"/>
                  </a:lnTo>
                  <a:lnTo>
                    <a:pt x="4140200" y="1809752"/>
                  </a:lnTo>
                  <a:lnTo>
                    <a:pt x="4191000" y="1917702"/>
                  </a:lnTo>
                  <a:lnTo>
                    <a:pt x="4241800" y="1943102"/>
                  </a:lnTo>
                  <a:lnTo>
                    <a:pt x="4324350" y="2063752"/>
                  </a:lnTo>
                  <a:lnTo>
                    <a:pt x="4349750" y="2241552"/>
                  </a:lnTo>
                  <a:lnTo>
                    <a:pt x="4298950" y="2336802"/>
                  </a:lnTo>
                  <a:lnTo>
                    <a:pt x="4356100" y="2425702"/>
                  </a:lnTo>
                  <a:lnTo>
                    <a:pt x="4367616" y="2431984"/>
                  </a:lnTo>
                  <a:lnTo>
                    <a:pt x="4316730" y="2472692"/>
                  </a:lnTo>
                  <a:lnTo>
                    <a:pt x="4187190" y="2518412"/>
                  </a:lnTo>
                  <a:lnTo>
                    <a:pt x="4126230" y="2586992"/>
                  </a:lnTo>
                  <a:lnTo>
                    <a:pt x="4110990" y="2731772"/>
                  </a:lnTo>
                  <a:lnTo>
                    <a:pt x="4057650" y="2739392"/>
                  </a:lnTo>
                  <a:lnTo>
                    <a:pt x="3935730" y="2693672"/>
                  </a:lnTo>
                  <a:lnTo>
                    <a:pt x="3768090" y="2640332"/>
                  </a:lnTo>
                  <a:lnTo>
                    <a:pt x="3798570" y="2556512"/>
                  </a:lnTo>
                  <a:lnTo>
                    <a:pt x="3722370" y="2487932"/>
                  </a:lnTo>
                  <a:lnTo>
                    <a:pt x="3653790" y="2571752"/>
                  </a:lnTo>
                  <a:lnTo>
                    <a:pt x="3341370" y="2663192"/>
                  </a:lnTo>
                  <a:lnTo>
                    <a:pt x="3227070" y="2663192"/>
                  </a:lnTo>
                  <a:lnTo>
                    <a:pt x="3173730" y="2815592"/>
                  </a:lnTo>
                  <a:lnTo>
                    <a:pt x="3105150" y="2876552"/>
                  </a:lnTo>
                  <a:lnTo>
                    <a:pt x="2792730" y="2823212"/>
                  </a:lnTo>
                  <a:lnTo>
                    <a:pt x="2739390" y="2876552"/>
                  </a:lnTo>
                  <a:lnTo>
                    <a:pt x="2625090" y="2884172"/>
                  </a:lnTo>
                  <a:lnTo>
                    <a:pt x="2487930" y="3028952"/>
                  </a:lnTo>
                  <a:lnTo>
                    <a:pt x="2426970" y="2960372"/>
                  </a:lnTo>
                  <a:lnTo>
                    <a:pt x="2350770" y="2960372"/>
                  </a:lnTo>
                  <a:lnTo>
                    <a:pt x="2335530" y="3059432"/>
                  </a:lnTo>
                  <a:lnTo>
                    <a:pt x="2221230" y="3219452"/>
                  </a:lnTo>
                  <a:lnTo>
                    <a:pt x="2007870" y="3219452"/>
                  </a:lnTo>
                  <a:lnTo>
                    <a:pt x="1847850" y="3348992"/>
                  </a:lnTo>
                  <a:cubicBezTo>
                    <a:pt x="1769472" y="3301964"/>
                    <a:pt x="1801270" y="3303272"/>
                    <a:pt x="1764030" y="3303272"/>
                  </a:cubicBezTo>
                  <a:lnTo>
                    <a:pt x="1741170" y="3295652"/>
                  </a:lnTo>
                  <a:lnTo>
                    <a:pt x="1642110" y="3379472"/>
                  </a:lnTo>
                  <a:lnTo>
                    <a:pt x="1558290" y="3326132"/>
                  </a:lnTo>
                  <a:lnTo>
                    <a:pt x="1611630" y="3257552"/>
                  </a:lnTo>
                  <a:lnTo>
                    <a:pt x="1497330" y="3196592"/>
                  </a:lnTo>
                  <a:lnTo>
                    <a:pt x="1421130" y="3013712"/>
                  </a:lnTo>
                  <a:lnTo>
                    <a:pt x="1413510" y="2907032"/>
                  </a:lnTo>
                  <a:lnTo>
                    <a:pt x="1436370" y="2823212"/>
                  </a:lnTo>
                  <a:lnTo>
                    <a:pt x="1367790" y="2807972"/>
                  </a:lnTo>
                  <a:lnTo>
                    <a:pt x="1268730" y="2846072"/>
                  </a:lnTo>
                  <a:lnTo>
                    <a:pt x="1131570" y="2777492"/>
                  </a:lnTo>
                  <a:lnTo>
                    <a:pt x="1032510" y="2792732"/>
                  </a:lnTo>
                  <a:lnTo>
                    <a:pt x="902970" y="2807972"/>
                  </a:lnTo>
                  <a:lnTo>
                    <a:pt x="864870" y="2922272"/>
                  </a:lnTo>
                  <a:lnTo>
                    <a:pt x="742950" y="3036572"/>
                  </a:lnTo>
                  <a:lnTo>
                    <a:pt x="613410" y="3143252"/>
                  </a:lnTo>
                  <a:lnTo>
                    <a:pt x="575310" y="3219452"/>
                  </a:lnTo>
                  <a:lnTo>
                    <a:pt x="628650" y="3326132"/>
                  </a:lnTo>
                  <a:lnTo>
                    <a:pt x="615398" y="3331432"/>
                  </a:lnTo>
                  <a:lnTo>
                    <a:pt x="499110" y="3318512"/>
                  </a:lnTo>
                  <a:lnTo>
                    <a:pt x="499110" y="3257552"/>
                  </a:lnTo>
                  <a:lnTo>
                    <a:pt x="407670" y="3257552"/>
                  </a:lnTo>
                  <a:lnTo>
                    <a:pt x="346710" y="3242312"/>
                  </a:lnTo>
                  <a:lnTo>
                    <a:pt x="339090" y="3211832"/>
                  </a:lnTo>
                  <a:lnTo>
                    <a:pt x="316230" y="3143252"/>
                  </a:lnTo>
                  <a:lnTo>
                    <a:pt x="316230" y="3082292"/>
                  </a:lnTo>
                  <a:lnTo>
                    <a:pt x="262890" y="2945132"/>
                  </a:lnTo>
                  <a:lnTo>
                    <a:pt x="285750" y="2884172"/>
                  </a:lnTo>
                  <a:lnTo>
                    <a:pt x="209550" y="2876552"/>
                  </a:lnTo>
                  <a:lnTo>
                    <a:pt x="201930" y="2823212"/>
                  </a:lnTo>
                  <a:lnTo>
                    <a:pt x="118110" y="2769872"/>
                  </a:lnTo>
                  <a:lnTo>
                    <a:pt x="118110" y="2708912"/>
                  </a:lnTo>
                  <a:lnTo>
                    <a:pt x="118110" y="2594612"/>
                  </a:lnTo>
                  <a:lnTo>
                    <a:pt x="118110" y="2487932"/>
                  </a:lnTo>
                  <a:lnTo>
                    <a:pt x="110490" y="2373632"/>
                  </a:lnTo>
                  <a:lnTo>
                    <a:pt x="96568" y="2373632"/>
                  </a:lnTo>
                  <a:lnTo>
                    <a:pt x="66674" y="2276476"/>
                  </a:lnTo>
                  <a:lnTo>
                    <a:pt x="0" y="2247900"/>
                  </a:lnTo>
                  <a:lnTo>
                    <a:pt x="57150" y="2162176"/>
                  </a:lnTo>
                  <a:lnTo>
                    <a:pt x="104774" y="2152652"/>
                  </a:lnTo>
                  <a:lnTo>
                    <a:pt x="247650" y="2028828"/>
                  </a:lnTo>
                  <a:lnTo>
                    <a:pt x="304800" y="1885952"/>
                  </a:lnTo>
                  <a:lnTo>
                    <a:pt x="247650" y="1809752"/>
                  </a:lnTo>
                  <a:lnTo>
                    <a:pt x="371474" y="1552576"/>
                  </a:lnTo>
                  <a:lnTo>
                    <a:pt x="304800" y="1514476"/>
                  </a:lnTo>
                  <a:lnTo>
                    <a:pt x="361950" y="1438276"/>
                  </a:lnTo>
                  <a:lnTo>
                    <a:pt x="561974" y="1333500"/>
                  </a:lnTo>
                  <a:lnTo>
                    <a:pt x="609600" y="1228728"/>
                  </a:lnTo>
                  <a:lnTo>
                    <a:pt x="609600" y="1114428"/>
                  </a:lnTo>
                  <a:lnTo>
                    <a:pt x="685800" y="1114428"/>
                  </a:lnTo>
                  <a:lnTo>
                    <a:pt x="771526" y="1238252"/>
                  </a:lnTo>
                  <a:lnTo>
                    <a:pt x="819150" y="1152528"/>
                  </a:lnTo>
                  <a:lnTo>
                    <a:pt x="876300" y="1181100"/>
                  </a:lnTo>
                  <a:lnTo>
                    <a:pt x="1019174" y="1143000"/>
                  </a:lnTo>
                  <a:lnTo>
                    <a:pt x="1085850" y="1238252"/>
                  </a:lnTo>
                  <a:lnTo>
                    <a:pt x="1171574" y="1162052"/>
                  </a:lnTo>
                  <a:lnTo>
                    <a:pt x="1190626" y="1085852"/>
                  </a:lnTo>
                  <a:lnTo>
                    <a:pt x="1304926" y="1133476"/>
                  </a:lnTo>
                  <a:lnTo>
                    <a:pt x="1543050" y="1143000"/>
                  </a:lnTo>
                  <a:lnTo>
                    <a:pt x="1771650" y="1000128"/>
                  </a:lnTo>
                  <a:lnTo>
                    <a:pt x="1924050" y="1047752"/>
                  </a:lnTo>
                  <a:lnTo>
                    <a:pt x="1971674" y="971552"/>
                  </a:lnTo>
                  <a:lnTo>
                    <a:pt x="2085974" y="971552"/>
                  </a:lnTo>
                  <a:lnTo>
                    <a:pt x="2076450" y="866776"/>
                  </a:lnTo>
                  <a:lnTo>
                    <a:pt x="1828800" y="781052"/>
                  </a:lnTo>
                  <a:lnTo>
                    <a:pt x="1981200" y="571500"/>
                  </a:lnTo>
                  <a:lnTo>
                    <a:pt x="2105026" y="571500"/>
                  </a:lnTo>
                  <a:lnTo>
                    <a:pt x="2209800" y="504828"/>
                  </a:lnTo>
                  <a:lnTo>
                    <a:pt x="2266950" y="409576"/>
                  </a:lnTo>
                  <a:lnTo>
                    <a:pt x="2400300" y="238128"/>
                  </a:lnTo>
                  <a:lnTo>
                    <a:pt x="2419350" y="142876"/>
                  </a:lnTo>
                  <a:lnTo>
                    <a:pt x="2552700" y="28576"/>
                  </a:lnTo>
                  <a:close/>
                </a:path>
              </a:pathLst>
            </a:custGeom>
            <a:solidFill>
              <a:srgbClr val="00CC00"/>
            </a:solidFill>
            <a:ln w="127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80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grpSp>
          <p:nvGrpSpPr>
            <p:cNvPr id="979" name="グループ化 978">
              <a:extLst>
                <a:ext uri="{FF2B5EF4-FFF2-40B4-BE49-F238E27FC236}">
                  <a16:creationId xmlns:a16="http://schemas.microsoft.com/office/drawing/2014/main" id="{79534B14-F860-0193-D6F6-67AC6C3EB473}"/>
                </a:ext>
              </a:extLst>
            </p:cNvPr>
            <p:cNvGrpSpPr/>
            <p:nvPr/>
          </p:nvGrpSpPr>
          <p:grpSpPr>
            <a:xfrm flipH="1">
              <a:off x="5860192" y="4912443"/>
              <a:ext cx="113970" cy="154120"/>
              <a:chOff x="4965309" y="3938588"/>
              <a:chExt cx="232961" cy="315032"/>
            </a:xfrm>
          </p:grpSpPr>
          <p:sp>
            <p:nvSpPr>
              <p:cNvPr id="980" name="四角形: 角を丸くする 979">
                <a:extLst>
                  <a:ext uri="{FF2B5EF4-FFF2-40B4-BE49-F238E27FC236}">
                    <a16:creationId xmlns:a16="http://schemas.microsoft.com/office/drawing/2014/main" id="{AB809E40-44F0-2613-4A0B-41E913C381FC}"/>
                  </a:ext>
                </a:extLst>
              </p:cNvPr>
              <p:cNvSpPr/>
              <p:nvPr/>
            </p:nvSpPr>
            <p:spPr>
              <a:xfrm>
                <a:off x="4965309" y="3938588"/>
                <a:ext cx="51986" cy="134674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1" name="四角形: 角を丸くする 980">
                <a:extLst>
                  <a:ext uri="{FF2B5EF4-FFF2-40B4-BE49-F238E27FC236}">
                    <a16:creationId xmlns:a16="http://schemas.microsoft.com/office/drawing/2014/main" id="{CFB980DE-A407-D825-2B1B-23E327E5977F}"/>
                  </a:ext>
                </a:extLst>
              </p:cNvPr>
              <p:cNvSpPr/>
              <p:nvPr/>
            </p:nvSpPr>
            <p:spPr>
              <a:xfrm>
                <a:off x="5146284" y="3938588"/>
                <a:ext cx="51986" cy="134674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2" name="月 981">
                <a:extLst>
                  <a:ext uri="{FF2B5EF4-FFF2-40B4-BE49-F238E27FC236}">
                    <a16:creationId xmlns:a16="http://schemas.microsoft.com/office/drawing/2014/main" id="{F41B966C-3E6C-C1E9-BFDD-6A8D487C6025}"/>
                  </a:ext>
                </a:extLst>
              </p:cNvPr>
              <p:cNvSpPr/>
              <p:nvPr/>
            </p:nvSpPr>
            <p:spPr>
              <a:xfrm rot="18000000">
                <a:off x="5028702" y="4128577"/>
                <a:ext cx="65603" cy="184483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 sd="328682473">
                      <a:custGeom>
                        <a:avLst/>
                        <a:gdLst>
                          <a:gd name="connsiteX0" fmla="*/ 599780 w 1667440"/>
                          <a:gd name="connsiteY0" fmla="*/ 0 h 1573668"/>
                          <a:gd name="connsiteX1" fmla="*/ 610231 w 1667440"/>
                          <a:gd name="connsiteY1" fmla="*/ 19595 h 1573668"/>
                          <a:gd name="connsiteX2" fmla="*/ 624601 w 1667440"/>
                          <a:gd name="connsiteY2" fmla="*/ 31352 h 1573668"/>
                          <a:gd name="connsiteX3" fmla="*/ 631132 w 1667440"/>
                          <a:gd name="connsiteY3" fmla="*/ 54866 h 1573668"/>
                          <a:gd name="connsiteX4" fmla="*/ 663791 w 1667440"/>
                          <a:gd name="connsiteY4" fmla="*/ 71849 h 1573668"/>
                          <a:gd name="connsiteX5" fmla="*/ 748704 w 1667440"/>
                          <a:gd name="connsiteY5" fmla="*/ 185502 h 1573668"/>
                          <a:gd name="connsiteX6" fmla="*/ 756543 w 1667440"/>
                          <a:gd name="connsiteY6" fmla="*/ 192034 h 1573668"/>
                          <a:gd name="connsiteX7" fmla="*/ 768300 w 1667440"/>
                          <a:gd name="connsiteY7" fmla="*/ 218161 h 1573668"/>
                          <a:gd name="connsiteX8" fmla="*/ 773525 w 1667440"/>
                          <a:gd name="connsiteY8" fmla="*/ 224693 h 1573668"/>
                          <a:gd name="connsiteX9" fmla="*/ 777444 w 1667440"/>
                          <a:gd name="connsiteY9" fmla="*/ 241675 h 1573668"/>
                          <a:gd name="connsiteX10" fmla="*/ 795733 w 1667440"/>
                          <a:gd name="connsiteY10" fmla="*/ 254739 h 1573668"/>
                          <a:gd name="connsiteX11" fmla="*/ 803571 w 1667440"/>
                          <a:gd name="connsiteY11" fmla="*/ 270415 h 1573668"/>
                          <a:gd name="connsiteX12" fmla="*/ 831005 w 1667440"/>
                          <a:gd name="connsiteY12" fmla="*/ 320057 h 1573668"/>
                          <a:gd name="connsiteX13" fmla="*/ 870195 w 1667440"/>
                          <a:gd name="connsiteY13" fmla="*/ 350103 h 1573668"/>
                          <a:gd name="connsiteX14" fmla="*/ 893710 w 1667440"/>
                          <a:gd name="connsiteY14" fmla="*/ 385374 h 1573668"/>
                          <a:gd name="connsiteX15" fmla="*/ 986461 w 1667440"/>
                          <a:gd name="connsiteY15" fmla="*/ 453305 h 1573668"/>
                          <a:gd name="connsiteX16" fmla="*/ 995606 w 1667440"/>
                          <a:gd name="connsiteY16" fmla="*/ 471594 h 1573668"/>
                          <a:gd name="connsiteX17" fmla="*/ 1076600 w 1667440"/>
                          <a:gd name="connsiteY17" fmla="*/ 517316 h 1573668"/>
                          <a:gd name="connsiteX18" fmla="*/ 1238588 w 1667440"/>
                          <a:gd name="connsiteY18" fmla="*/ 556507 h 1573668"/>
                          <a:gd name="connsiteX19" fmla="*/ 1241201 w 1667440"/>
                          <a:gd name="connsiteY19" fmla="*/ 582634 h 1573668"/>
                          <a:gd name="connsiteX20" fmla="*/ 1251651 w 1667440"/>
                          <a:gd name="connsiteY20" fmla="*/ 590472 h 1573668"/>
                          <a:gd name="connsiteX21" fmla="*/ 1259490 w 1667440"/>
                          <a:gd name="connsiteY21" fmla="*/ 607455 h 1573668"/>
                          <a:gd name="connsiteX22" fmla="*/ 1344402 w 1667440"/>
                          <a:gd name="connsiteY22" fmla="*/ 630969 h 1573668"/>
                          <a:gd name="connsiteX23" fmla="*/ 1394044 w 1667440"/>
                          <a:gd name="connsiteY23" fmla="*/ 623131 h 1573668"/>
                          <a:gd name="connsiteX24" fmla="*/ 1422784 w 1667440"/>
                          <a:gd name="connsiteY24" fmla="*/ 582634 h 1573668"/>
                          <a:gd name="connsiteX25" fmla="*/ 1447605 w 1667440"/>
                          <a:gd name="connsiteY25" fmla="*/ 565651 h 1573668"/>
                          <a:gd name="connsiteX26" fmla="*/ 1450217 w 1667440"/>
                          <a:gd name="connsiteY26" fmla="*/ 557813 h 1573668"/>
                          <a:gd name="connsiteX27" fmla="*/ 1493327 w 1667440"/>
                          <a:gd name="connsiteY27" fmla="*/ 519929 h 1573668"/>
                          <a:gd name="connsiteX28" fmla="*/ 1503778 w 1667440"/>
                          <a:gd name="connsiteY28" fmla="*/ 496414 h 1573668"/>
                          <a:gd name="connsiteX29" fmla="*/ 1532518 w 1667440"/>
                          <a:gd name="connsiteY29" fmla="*/ 459836 h 1573668"/>
                          <a:gd name="connsiteX30" fmla="*/ 1537743 w 1667440"/>
                          <a:gd name="connsiteY30" fmla="*/ 462449 h 1573668"/>
                          <a:gd name="connsiteX31" fmla="*/ 1541662 w 1667440"/>
                          <a:gd name="connsiteY31" fmla="*/ 492495 h 1573668"/>
                          <a:gd name="connsiteX32" fmla="*/ 1533824 w 1667440"/>
                          <a:gd name="connsiteY32" fmla="*/ 509478 h 1573668"/>
                          <a:gd name="connsiteX33" fmla="*/ 1531211 w 1667440"/>
                          <a:gd name="connsiteY33" fmla="*/ 531686 h 1573668"/>
                          <a:gd name="connsiteX34" fmla="*/ 1519454 w 1667440"/>
                          <a:gd name="connsiteY34" fmla="*/ 546056 h 1573668"/>
                          <a:gd name="connsiteX35" fmla="*/ 1505084 w 1667440"/>
                          <a:gd name="connsiteY35" fmla="*/ 574796 h 1573668"/>
                          <a:gd name="connsiteX36" fmla="*/ 1468506 w 1667440"/>
                          <a:gd name="connsiteY36" fmla="*/ 624437 h 1573668"/>
                          <a:gd name="connsiteX37" fmla="*/ 1468506 w 1667440"/>
                          <a:gd name="connsiteY37" fmla="*/ 646645 h 1573668"/>
                          <a:gd name="connsiteX38" fmla="*/ 1461974 w 1667440"/>
                          <a:gd name="connsiteY38" fmla="*/ 667547 h 1573668"/>
                          <a:gd name="connsiteX39" fmla="*/ 1481056 w 1667440"/>
                          <a:gd name="connsiteY39" fmla="*/ 728369 h 1573668"/>
                          <a:gd name="connsiteX40" fmla="*/ 1496838 w 1667440"/>
                          <a:gd name="connsiteY40" fmla="*/ 738662 h 1573668"/>
                          <a:gd name="connsiteX41" fmla="*/ 1496838 w 1667440"/>
                          <a:gd name="connsiteY41" fmla="*/ 749806 h 1573668"/>
                          <a:gd name="connsiteX42" fmla="*/ 1505411 w 1667440"/>
                          <a:gd name="connsiteY42" fmla="*/ 759237 h 1573668"/>
                          <a:gd name="connsiteX43" fmla="*/ 1506268 w 1667440"/>
                          <a:gd name="connsiteY43" fmla="*/ 784956 h 1573668"/>
                          <a:gd name="connsiteX44" fmla="*/ 1519127 w 1667440"/>
                          <a:gd name="connsiteY44" fmla="*/ 804673 h 1573668"/>
                          <a:gd name="connsiteX45" fmla="*/ 1535416 w 1667440"/>
                          <a:gd name="connsiteY45" fmla="*/ 845824 h 1573668"/>
                          <a:gd name="connsiteX46" fmla="*/ 1549133 w 1667440"/>
                          <a:gd name="connsiteY46" fmla="*/ 858683 h 1573668"/>
                          <a:gd name="connsiteX47" fmla="*/ 1554276 w 1667440"/>
                          <a:gd name="connsiteY47" fmla="*/ 867256 h 1573668"/>
                          <a:gd name="connsiteX48" fmla="*/ 1578281 w 1667440"/>
                          <a:gd name="connsiteY48" fmla="*/ 874114 h 1573668"/>
                          <a:gd name="connsiteX49" fmla="*/ 1588568 w 1667440"/>
                          <a:gd name="connsiteY49" fmla="*/ 856968 h 1573668"/>
                          <a:gd name="connsiteX50" fmla="*/ 1603142 w 1667440"/>
                          <a:gd name="connsiteY50" fmla="*/ 850967 h 1573668"/>
                          <a:gd name="connsiteX51" fmla="*/ 1607429 w 1667440"/>
                          <a:gd name="connsiteY51" fmla="*/ 843252 h 1573668"/>
                          <a:gd name="connsiteX52" fmla="*/ 1618574 w 1667440"/>
                          <a:gd name="connsiteY52" fmla="*/ 836393 h 1573668"/>
                          <a:gd name="connsiteX53" fmla="*/ 1627147 w 1667440"/>
                          <a:gd name="connsiteY53" fmla="*/ 826106 h 1573668"/>
                          <a:gd name="connsiteX54" fmla="*/ 1645150 w 1667440"/>
                          <a:gd name="connsiteY54" fmla="*/ 831250 h 1573668"/>
                          <a:gd name="connsiteX55" fmla="*/ 1652866 w 1667440"/>
                          <a:gd name="connsiteY55" fmla="*/ 823534 h 1573668"/>
                          <a:gd name="connsiteX56" fmla="*/ 1667440 w 1667440"/>
                          <a:gd name="connsiteY56" fmla="*/ 826963 h 1573668"/>
                          <a:gd name="connsiteX57" fmla="*/ 1664010 w 1667440"/>
                          <a:gd name="connsiteY57" fmla="*/ 834679 h 1573668"/>
                          <a:gd name="connsiteX58" fmla="*/ 1652008 w 1667440"/>
                          <a:gd name="connsiteY58" fmla="*/ 845824 h 1573668"/>
                          <a:gd name="connsiteX59" fmla="*/ 1645150 w 1667440"/>
                          <a:gd name="connsiteY59" fmla="*/ 847538 h 1573668"/>
                          <a:gd name="connsiteX60" fmla="*/ 1628861 w 1667440"/>
                          <a:gd name="connsiteY60" fmla="*/ 856968 h 1573668"/>
                          <a:gd name="connsiteX61" fmla="*/ 1623717 w 1667440"/>
                          <a:gd name="connsiteY61" fmla="*/ 852682 h 1573668"/>
                          <a:gd name="connsiteX62" fmla="*/ 1617717 w 1667440"/>
                          <a:gd name="connsiteY62" fmla="*/ 853539 h 1573668"/>
                          <a:gd name="connsiteX63" fmla="*/ 1604857 w 1667440"/>
                          <a:gd name="connsiteY63" fmla="*/ 868113 h 1573668"/>
                          <a:gd name="connsiteX64" fmla="*/ 1596284 w 1667440"/>
                          <a:gd name="connsiteY64" fmla="*/ 883545 h 1573668"/>
                          <a:gd name="connsiteX65" fmla="*/ 1596284 w 1667440"/>
                          <a:gd name="connsiteY65" fmla="*/ 896404 h 1573668"/>
                          <a:gd name="connsiteX66" fmla="*/ 1590283 w 1667440"/>
                          <a:gd name="connsiteY66" fmla="*/ 901548 h 1573668"/>
                          <a:gd name="connsiteX67" fmla="*/ 1581710 w 1667440"/>
                          <a:gd name="connsiteY67" fmla="*/ 907549 h 1573668"/>
                          <a:gd name="connsiteX68" fmla="*/ 1560278 w 1667440"/>
                          <a:gd name="connsiteY68" fmla="*/ 902405 h 1573668"/>
                          <a:gd name="connsiteX69" fmla="*/ 1528558 w 1667440"/>
                          <a:gd name="connsiteY69" fmla="*/ 908406 h 1573668"/>
                          <a:gd name="connsiteX70" fmla="*/ 1515698 w 1667440"/>
                          <a:gd name="connsiteY70" fmla="*/ 910978 h 1573668"/>
                          <a:gd name="connsiteX71" fmla="*/ 1500267 w 1667440"/>
                          <a:gd name="connsiteY71" fmla="*/ 924695 h 1573668"/>
                          <a:gd name="connsiteX72" fmla="*/ 1495123 w 1667440"/>
                          <a:gd name="connsiteY72" fmla="*/ 925552 h 1573668"/>
                          <a:gd name="connsiteX73" fmla="*/ 1487408 w 1667440"/>
                          <a:gd name="connsiteY73" fmla="*/ 916122 h 1573668"/>
                          <a:gd name="connsiteX74" fmla="*/ 1472833 w 1667440"/>
                          <a:gd name="connsiteY74" fmla="*/ 925552 h 1573668"/>
                          <a:gd name="connsiteX75" fmla="*/ 1472833 w 1667440"/>
                          <a:gd name="connsiteY75" fmla="*/ 941841 h 1573668"/>
                          <a:gd name="connsiteX76" fmla="*/ 1465975 w 1667440"/>
                          <a:gd name="connsiteY76" fmla="*/ 947842 h 1573668"/>
                          <a:gd name="connsiteX77" fmla="*/ 1465118 w 1667440"/>
                          <a:gd name="connsiteY77" fmla="*/ 955557 h 1573668"/>
                          <a:gd name="connsiteX78" fmla="*/ 1451401 w 1667440"/>
                          <a:gd name="connsiteY78" fmla="*/ 964130 h 1573668"/>
                          <a:gd name="connsiteX79" fmla="*/ 1448829 w 1667440"/>
                          <a:gd name="connsiteY79" fmla="*/ 974418 h 1573668"/>
                          <a:gd name="connsiteX80" fmla="*/ 1432541 w 1667440"/>
                          <a:gd name="connsiteY80" fmla="*/ 982991 h 1573668"/>
                          <a:gd name="connsiteX81" fmla="*/ 1405964 w 1667440"/>
                          <a:gd name="connsiteY81" fmla="*/ 976133 h 1573668"/>
                          <a:gd name="connsiteX82" fmla="*/ 1397391 w 1667440"/>
                          <a:gd name="connsiteY82" fmla="*/ 963273 h 1573668"/>
                          <a:gd name="connsiteX83" fmla="*/ 1399106 w 1667440"/>
                          <a:gd name="connsiteY83" fmla="*/ 954700 h 1573668"/>
                          <a:gd name="connsiteX84" fmla="*/ 1385389 w 1667440"/>
                          <a:gd name="connsiteY84" fmla="*/ 952128 h 1573668"/>
                          <a:gd name="connsiteX85" fmla="*/ 1376816 w 1667440"/>
                          <a:gd name="connsiteY85" fmla="*/ 959844 h 1573668"/>
                          <a:gd name="connsiteX86" fmla="*/ 1366529 w 1667440"/>
                          <a:gd name="connsiteY86" fmla="*/ 986420 h 1573668"/>
                          <a:gd name="connsiteX87" fmla="*/ 1387104 w 1667440"/>
                          <a:gd name="connsiteY87" fmla="*/ 1000137 h 1573668"/>
                          <a:gd name="connsiteX88" fmla="*/ 1350240 w 1667440"/>
                          <a:gd name="connsiteY88" fmla="*/ 995850 h 1573668"/>
                          <a:gd name="connsiteX89" fmla="*/ 1321092 w 1667440"/>
                          <a:gd name="connsiteY89" fmla="*/ 990707 h 1573668"/>
                          <a:gd name="connsiteX90" fmla="*/ 1297945 w 1667440"/>
                          <a:gd name="connsiteY90" fmla="*/ 998422 h 1573668"/>
                          <a:gd name="connsiteX91" fmla="*/ 1270512 w 1667440"/>
                          <a:gd name="connsiteY91" fmla="*/ 988135 h 1573668"/>
                          <a:gd name="connsiteX92" fmla="*/ 1270512 w 1667440"/>
                          <a:gd name="connsiteY92" fmla="*/ 980419 h 1573668"/>
                          <a:gd name="connsiteX93" fmla="*/ 1254223 w 1667440"/>
                          <a:gd name="connsiteY93" fmla="*/ 972703 h 1573668"/>
                          <a:gd name="connsiteX94" fmla="*/ 1208787 w 1667440"/>
                          <a:gd name="connsiteY94" fmla="*/ 980419 h 1573668"/>
                          <a:gd name="connsiteX95" fmla="*/ 1119625 w 1667440"/>
                          <a:gd name="connsiteY95" fmla="*/ 1046249 h 1573668"/>
                          <a:gd name="connsiteX96" fmla="*/ 1119628 w 1667440"/>
                          <a:gd name="connsiteY96" fmla="*/ 1046431 h 1573668"/>
                          <a:gd name="connsiteX97" fmla="*/ 1053616 w 1667440"/>
                          <a:gd name="connsiteY97" fmla="*/ 1106441 h 1573668"/>
                          <a:gd name="connsiteX98" fmla="*/ 988461 w 1667440"/>
                          <a:gd name="connsiteY98" fmla="*/ 1211889 h 1573668"/>
                          <a:gd name="connsiteX99" fmla="*/ 978174 w 1667440"/>
                          <a:gd name="connsiteY99" fmla="*/ 1262469 h 1573668"/>
                          <a:gd name="connsiteX100" fmla="*/ 983318 w 1667440"/>
                          <a:gd name="connsiteY100" fmla="*/ 1282187 h 1573668"/>
                          <a:gd name="connsiteX101" fmla="*/ 977317 w 1667440"/>
                          <a:gd name="connsiteY101" fmla="*/ 1337054 h 1573668"/>
                          <a:gd name="connsiteX102" fmla="*/ 960171 w 1667440"/>
                          <a:gd name="connsiteY102" fmla="*/ 1355914 h 1573668"/>
                          <a:gd name="connsiteX103" fmla="*/ 961028 w 1667440"/>
                          <a:gd name="connsiteY103" fmla="*/ 1381633 h 1573668"/>
                          <a:gd name="connsiteX104" fmla="*/ 949026 w 1667440"/>
                          <a:gd name="connsiteY104" fmla="*/ 1365345 h 1573668"/>
                          <a:gd name="connsiteX105" fmla="*/ 939596 w 1667440"/>
                          <a:gd name="connsiteY105" fmla="*/ 1357629 h 1573668"/>
                          <a:gd name="connsiteX106" fmla="*/ 931880 w 1667440"/>
                          <a:gd name="connsiteY106" fmla="*/ 1339626 h 1573668"/>
                          <a:gd name="connsiteX107" fmla="*/ 892444 w 1667440"/>
                          <a:gd name="connsiteY107" fmla="*/ 1314764 h 1573668"/>
                          <a:gd name="connsiteX108" fmla="*/ 885586 w 1667440"/>
                          <a:gd name="connsiteY108" fmla="*/ 1301905 h 1573668"/>
                          <a:gd name="connsiteX109" fmla="*/ 840149 w 1667440"/>
                          <a:gd name="connsiteY109" fmla="*/ 1294189 h 1573668"/>
                          <a:gd name="connsiteX110" fmla="*/ 818717 w 1667440"/>
                          <a:gd name="connsiteY110" fmla="*/ 1279615 h 1573668"/>
                          <a:gd name="connsiteX111" fmla="*/ 798142 w 1667440"/>
                          <a:gd name="connsiteY111" fmla="*/ 1275329 h 1573668"/>
                          <a:gd name="connsiteX112" fmla="*/ 784425 w 1667440"/>
                          <a:gd name="connsiteY112" fmla="*/ 1260755 h 1573668"/>
                          <a:gd name="connsiteX113" fmla="*/ 737274 w 1667440"/>
                          <a:gd name="connsiteY113" fmla="*/ 1238465 h 1573668"/>
                          <a:gd name="connsiteX114" fmla="*/ 685836 w 1667440"/>
                          <a:gd name="connsiteY114" fmla="*/ 1205030 h 1573668"/>
                          <a:gd name="connsiteX115" fmla="*/ 666118 w 1667440"/>
                          <a:gd name="connsiteY115" fmla="*/ 1175882 h 1573668"/>
                          <a:gd name="connsiteX116" fmla="*/ 630112 w 1667440"/>
                          <a:gd name="connsiteY116" fmla="*/ 1170739 h 1573668"/>
                          <a:gd name="connsiteX117" fmla="*/ 620682 w 1667440"/>
                          <a:gd name="connsiteY117" fmla="*/ 1170739 h 1573668"/>
                          <a:gd name="connsiteX118" fmla="*/ 588962 w 1667440"/>
                          <a:gd name="connsiteY118" fmla="*/ 1133018 h 1573668"/>
                          <a:gd name="connsiteX119" fmla="*/ 521126 w 1667440"/>
                          <a:gd name="connsiteY119" fmla="*/ 1113515 h 1573668"/>
                          <a:gd name="connsiteX120" fmla="*/ 449222 w 1667440"/>
                          <a:gd name="connsiteY120" fmla="*/ 1134732 h 1573668"/>
                          <a:gd name="connsiteX121" fmla="*/ 391784 w 1667440"/>
                          <a:gd name="connsiteY121" fmla="*/ 1181883 h 1573668"/>
                          <a:gd name="connsiteX122" fmla="*/ 379782 w 1667440"/>
                          <a:gd name="connsiteY122" fmla="*/ 1184455 h 1573668"/>
                          <a:gd name="connsiteX123" fmla="*/ 340346 w 1667440"/>
                          <a:gd name="connsiteY123" fmla="*/ 1235036 h 1573668"/>
                          <a:gd name="connsiteX124" fmla="*/ 326629 w 1667440"/>
                          <a:gd name="connsiteY124" fmla="*/ 1231607 h 1573668"/>
                          <a:gd name="connsiteX125" fmla="*/ 315484 w 1667440"/>
                          <a:gd name="connsiteY125" fmla="*/ 1207602 h 1573668"/>
                          <a:gd name="connsiteX126" fmla="*/ 306911 w 1667440"/>
                          <a:gd name="connsiteY126" fmla="*/ 1175882 h 1573668"/>
                          <a:gd name="connsiteX127" fmla="*/ 274334 w 1667440"/>
                          <a:gd name="connsiteY127" fmla="*/ 1161308 h 1573668"/>
                          <a:gd name="connsiteX128" fmla="*/ 277763 w 1667440"/>
                          <a:gd name="connsiteY128" fmla="*/ 1148449 h 1573668"/>
                          <a:gd name="connsiteX129" fmla="*/ 247758 w 1667440"/>
                          <a:gd name="connsiteY129" fmla="*/ 1127874 h 1573668"/>
                          <a:gd name="connsiteX130" fmla="*/ 222896 w 1667440"/>
                          <a:gd name="connsiteY130" fmla="*/ 1139019 h 1573668"/>
                          <a:gd name="connsiteX131" fmla="*/ 209180 w 1667440"/>
                          <a:gd name="connsiteY131" fmla="*/ 1127874 h 1573668"/>
                          <a:gd name="connsiteX132" fmla="*/ 193749 w 1667440"/>
                          <a:gd name="connsiteY132" fmla="*/ 1133018 h 1573668"/>
                          <a:gd name="connsiteX133" fmla="*/ 189104 w 1667440"/>
                          <a:gd name="connsiteY133" fmla="*/ 1132479 h 1573668"/>
                          <a:gd name="connsiteX134" fmla="*/ 153456 w 1667440"/>
                          <a:gd name="connsiteY134" fmla="*/ 1179312 h 1573668"/>
                          <a:gd name="connsiteX135" fmla="*/ 139739 w 1667440"/>
                          <a:gd name="connsiteY135" fmla="*/ 1240180 h 1573668"/>
                          <a:gd name="connsiteX136" fmla="*/ 145740 w 1667440"/>
                          <a:gd name="connsiteY136" fmla="*/ 1260755 h 1573668"/>
                          <a:gd name="connsiteX137" fmla="*/ 173173 w 1667440"/>
                          <a:gd name="connsiteY137" fmla="*/ 1264184 h 1573668"/>
                          <a:gd name="connsiteX138" fmla="*/ 209180 w 1667440"/>
                          <a:gd name="connsiteY138" fmla="*/ 1302762 h 1573668"/>
                          <a:gd name="connsiteX139" fmla="*/ 223754 w 1667440"/>
                          <a:gd name="connsiteY139" fmla="*/ 1309620 h 1573668"/>
                          <a:gd name="connsiteX140" fmla="*/ 259760 w 1667440"/>
                          <a:gd name="connsiteY140" fmla="*/ 1296761 h 1573668"/>
                          <a:gd name="connsiteX141" fmla="*/ 274334 w 1667440"/>
                          <a:gd name="connsiteY141" fmla="*/ 1304477 h 1573668"/>
                          <a:gd name="connsiteX142" fmla="*/ 287194 w 1667440"/>
                          <a:gd name="connsiteY142" fmla="*/ 1338769 h 1573668"/>
                          <a:gd name="connsiteX143" fmla="*/ 312055 w 1667440"/>
                          <a:gd name="connsiteY143" fmla="*/ 1352485 h 1573668"/>
                          <a:gd name="connsiteX144" fmla="*/ 322343 w 1667440"/>
                          <a:gd name="connsiteY144" fmla="*/ 1379919 h 1573668"/>
                          <a:gd name="connsiteX145" fmla="*/ 354920 w 1667440"/>
                          <a:gd name="connsiteY145" fmla="*/ 1386777 h 1573668"/>
                          <a:gd name="connsiteX146" fmla="*/ 379782 w 1667440"/>
                          <a:gd name="connsiteY146" fmla="*/ 1402208 h 1573668"/>
                          <a:gd name="connsiteX147" fmla="*/ 378067 w 1667440"/>
                          <a:gd name="connsiteY147" fmla="*/ 1411639 h 1573668"/>
                          <a:gd name="connsiteX148" fmla="*/ 390069 w 1667440"/>
                          <a:gd name="connsiteY148" fmla="*/ 1417640 h 1573668"/>
                          <a:gd name="connsiteX149" fmla="*/ 390926 w 1667440"/>
                          <a:gd name="connsiteY149" fmla="*/ 1424498 h 1573668"/>
                          <a:gd name="connsiteX150" fmla="*/ 380639 w 1667440"/>
                          <a:gd name="connsiteY150" fmla="*/ 1431356 h 1573668"/>
                          <a:gd name="connsiteX151" fmla="*/ 366065 w 1667440"/>
                          <a:gd name="connsiteY151" fmla="*/ 1427927 h 1573668"/>
                          <a:gd name="connsiteX152" fmla="*/ 360064 w 1667440"/>
                          <a:gd name="connsiteY152" fmla="*/ 1449360 h 1573668"/>
                          <a:gd name="connsiteX153" fmla="*/ 329201 w 1667440"/>
                          <a:gd name="connsiteY153" fmla="*/ 1458790 h 1573668"/>
                          <a:gd name="connsiteX154" fmla="*/ 322343 w 1667440"/>
                          <a:gd name="connsiteY154" fmla="*/ 1443359 h 1573668"/>
                          <a:gd name="connsiteX155" fmla="*/ 272619 w 1667440"/>
                          <a:gd name="connsiteY155" fmla="*/ 1434786 h 1573668"/>
                          <a:gd name="connsiteX156" fmla="*/ 262332 w 1667440"/>
                          <a:gd name="connsiteY156" fmla="*/ 1443359 h 1573668"/>
                          <a:gd name="connsiteX157" fmla="*/ 260617 w 1667440"/>
                          <a:gd name="connsiteY157" fmla="*/ 1420212 h 1573668"/>
                          <a:gd name="connsiteX158" fmla="*/ 247758 w 1667440"/>
                          <a:gd name="connsiteY158" fmla="*/ 1412496 h 1573668"/>
                          <a:gd name="connsiteX159" fmla="*/ 236613 w 1667440"/>
                          <a:gd name="connsiteY159" fmla="*/ 1418497 h 1573668"/>
                          <a:gd name="connsiteX160" fmla="*/ 226326 w 1667440"/>
                          <a:gd name="connsiteY160" fmla="*/ 1445930 h 1573668"/>
                          <a:gd name="connsiteX161" fmla="*/ 212609 w 1667440"/>
                          <a:gd name="connsiteY161" fmla="*/ 1453646 h 1573668"/>
                          <a:gd name="connsiteX162" fmla="*/ 188605 w 1667440"/>
                          <a:gd name="connsiteY162" fmla="*/ 1461362 h 1573668"/>
                          <a:gd name="connsiteX163" fmla="*/ 182603 w 1667440"/>
                          <a:gd name="connsiteY163" fmla="*/ 1468220 h 1573668"/>
                          <a:gd name="connsiteX164" fmla="*/ 182603 w 1667440"/>
                          <a:gd name="connsiteY164" fmla="*/ 1509370 h 1573668"/>
                          <a:gd name="connsiteX165" fmla="*/ 184318 w 1667440"/>
                          <a:gd name="connsiteY165" fmla="*/ 1516229 h 1573668"/>
                          <a:gd name="connsiteX166" fmla="*/ 174888 w 1667440"/>
                          <a:gd name="connsiteY166" fmla="*/ 1525659 h 1573668"/>
                          <a:gd name="connsiteX167" fmla="*/ 137167 w 1667440"/>
                          <a:gd name="connsiteY167" fmla="*/ 1539376 h 1573668"/>
                          <a:gd name="connsiteX168" fmla="*/ 118306 w 1667440"/>
                          <a:gd name="connsiteY168" fmla="*/ 1573668 h 1573668"/>
                          <a:gd name="connsiteX169" fmla="*/ 102875 w 1667440"/>
                          <a:gd name="connsiteY169" fmla="*/ 1559093 h 1573668"/>
                          <a:gd name="connsiteX170" fmla="*/ 84015 w 1667440"/>
                          <a:gd name="connsiteY170" fmla="*/ 1564237 h 1573668"/>
                          <a:gd name="connsiteX171" fmla="*/ 77156 w 1667440"/>
                          <a:gd name="connsiteY171" fmla="*/ 1556522 h 1573668"/>
                          <a:gd name="connsiteX172" fmla="*/ 57438 w 1667440"/>
                          <a:gd name="connsiteY172" fmla="*/ 1502512 h 1573668"/>
                          <a:gd name="connsiteX173" fmla="*/ 66011 w 1667440"/>
                          <a:gd name="connsiteY173" fmla="*/ 1466506 h 1573668"/>
                          <a:gd name="connsiteX174" fmla="*/ 82300 w 1667440"/>
                          <a:gd name="connsiteY174" fmla="*/ 1441644 h 1573668"/>
                          <a:gd name="connsiteX175" fmla="*/ 80585 w 1667440"/>
                          <a:gd name="connsiteY175" fmla="*/ 1420212 h 1573668"/>
                          <a:gd name="connsiteX176" fmla="*/ 96874 w 1667440"/>
                          <a:gd name="connsiteY176" fmla="*/ 1418497 h 1573668"/>
                          <a:gd name="connsiteX177" fmla="*/ 102018 w 1667440"/>
                          <a:gd name="connsiteY177" fmla="*/ 1346484 h 1573668"/>
                          <a:gd name="connsiteX178" fmla="*/ 66011 w 1667440"/>
                          <a:gd name="connsiteY178" fmla="*/ 1302762 h 1573668"/>
                          <a:gd name="connsiteX179" fmla="*/ 39435 w 1667440"/>
                          <a:gd name="connsiteY179" fmla="*/ 1296761 h 1573668"/>
                          <a:gd name="connsiteX180" fmla="*/ 30005 w 1667440"/>
                          <a:gd name="connsiteY180" fmla="*/ 1267613 h 1573668"/>
                          <a:gd name="connsiteX181" fmla="*/ 6858 w 1667440"/>
                          <a:gd name="connsiteY181" fmla="*/ 1265041 h 1573668"/>
                          <a:gd name="connsiteX182" fmla="*/ 3429 w 1667440"/>
                          <a:gd name="connsiteY182" fmla="*/ 1253896 h 1573668"/>
                          <a:gd name="connsiteX183" fmla="*/ 6858 w 1667440"/>
                          <a:gd name="connsiteY183" fmla="*/ 1246181 h 1573668"/>
                          <a:gd name="connsiteX184" fmla="*/ 0 w 1667440"/>
                          <a:gd name="connsiteY184" fmla="*/ 1229035 h 1573668"/>
                          <a:gd name="connsiteX185" fmla="*/ 4286 w 1667440"/>
                          <a:gd name="connsiteY185" fmla="*/ 1217890 h 1573668"/>
                          <a:gd name="connsiteX186" fmla="*/ 14573 w 1667440"/>
                          <a:gd name="connsiteY186" fmla="*/ 1206745 h 1573668"/>
                          <a:gd name="connsiteX187" fmla="*/ 19717 w 1667440"/>
                          <a:gd name="connsiteY187" fmla="*/ 1187027 h 1573668"/>
                          <a:gd name="connsiteX188" fmla="*/ 22289 w 1667440"/>
                          <a:gd name="connsiteY188" fmla="*/ 1167309 h 1573668"/>
                          <a:gd name="connsiteX189" fmla="*/ 14573 w 1667440"/>
                          <a:gd name="connsiteY189" fmla="*/ 1126159 h 1573668"/>
                          <a:gd name="connsiteX190" fmla="*/ 12001 w 1667440"/>
                          <a:gd name="connsiteY190" fmla="*/ 1119301 h 1573668"/>
                          <a:gd name="connsiteX191" fmla="*/ 18860 w 1667440"/>
                          <a:gd name="connsiteY191" fmla="*/ 1108156 h 1573668"/>
                          <a:gd name="connsiteX192" fmla="*/ 21332 w 1667440"/>
                          <a:gd name="connsiteY192" fmla="*/ 1108268 h 1573668"/>
                          <a:gd name="connsiteX193" fmla="*/ 41150 w 1667440"/>
                          <a:gd name="connsiteY193" fmla="*/ 1091867 h 1573668"/>
                          <a:gd name="connsiteX194" fmla="*/ 70298 w 1667440"/>
                          <a:gd name="connsiteY194" fmla="*/ 1092725 h 1573668"/>
                          <a:gd name="connsiteX195" fmla="*/ 81443 w 1667440"/>
                          <a:gd name="connsiteY195" fmla="*/ 1086724 h 1573668"/>
                          <a:gd name="connsiteX196" fmla="*/ 91730 w 1667440"/>
                          <a:gd name="connsiteY196" fmla="*/ 1069578 h 1573668"/>
                          <a:gd name="connsiteX197" fmla="*/ 104590 w 1667440"/>
                          <a:gd name="connsiteY197" fmla="*/ 1069578 h 1573668"/>
                          <a:gd name="connsiteX198" fmla="*/ 105447 w 1667440"/>
                          <a:gd name="connsiteY198" fmla="*/ 1060147 h 1573668"/>
                          <a:gd name="connsiteX199" fmla="*/ 114020 w 1667440"/>
                          <a:gd name="connsiteY199" fmla="*/ 1043859 h 1573668"/>
                          <a:gd name="connsiteX200" fmla="*/ 125165 w 1667440"/>
                          <a:gd name="connsiteY200" fmla="*/ 1052432 h 1573668"/>
                          <a:gd name="connsiteX201" fmla="*/ 132023 w 1667440"/>
                          <a:gd name="connsiteY201" fmla="*/ 1061005 h 1573668"/>
                          <a:gd name="connsiteX202" fmla="*/ 149169 w 1667440"/>
                          <a:gd name="connsiteY202" fmla="*/ 1057576 h 1573668"/>
                          <a:gd name="connsiteX203" fmla="*/ 150026 w 1667440"/>
                          <a:gd name="connsiteY203" fmla="*/ 1035286 h 1573668"/>
                          <a:gd name="connsiteX204" fmla="*/ 162028 w 1667440"/>
                          <a:gd name="connsiteY204" fmla="*/ 1024141 h 1573668"/>
                          <a:gd name="connsiteX205" fmla="*/ 178317 w 1667440"/>
                          <a:gd name="connsiteY205" fmla="*/ 997565 h 1573668"/>
                          <a:gd name="connsiteX206" fmla="*/ 208322 w 1667440"/>
                          <a:gd name="connsiteY206" fmla="*/ 977847 h 1573668"/>
                          <a:gd name="connsiteX207" fmla="*/ 210894 w 1667440"/>
                          <a:gd name="connsiteY207" fmla="*/ 968417 h 1573668"/>
                          <a:gd name="connsiteX208" fmla="*/ 202321 w 1667440"/>
                          <a:gd name="connsiteY208" fmla="*/ 957272 h 1573668"/>
                          <a:gd name="connsiteX209" fmla="*/ 181746 w 1667440"/>
                          <a:gd name="connsiteY209" fmla="*/ 924695 h 1573668"/>
                          <a:gd name="connsiteX210" fmla="*/ 152598 w 1667440"/>
                          <a:gd name="connsiteY210" fmla="*/ 889546 h 1573668"/>
                          <a:gd name="connsiteX211" fmla="*/ 162028 w 1667440"/>
                          <a:gd name="connsiteY211" fmla="*/ 860398 h 1573668"/>
                          <a:gd name="connsiteX212" fmla="*/ 160314 w 1667440"/>
                          <a:gd name="connsiteY212" fmla="*/ 848395 h 1573668"/>
                          <a:gd name="connsiteX213" fmla="*/ 182603 w 1667440"/>
                          <a:gd name="connsiteY213" fmla="*/ 850110 h 1573668"/>
                          <a:gd name="connsiteX214" fmla="*/ 189462 w 1667440"/>
                          <a:gd name="connsiteY214" fmla="*/ 846681 h 1573668"/>
                          <a:gd name="connsiteX215" fmla="*/ 194606 w 1667440"/>
                          <a:gd name="connsiteY215" fmla="*/ 835536 h 1573668"/>
                          <a:gd name="connsiteX216" fmla="*/ 202321 w 1667440"/>
                          <a:gd name="connsiteY216" fmla="*/ 835536 h 1573668"/>
                          <a:gd name="connsiteX217" fmla="*/ 227183 w 1667440"/>
                          <a:gd name="connsiteY217" fmla="*/ 860398 h 1573668"/>
                          <a:gd name="connsiteX218" fmla="*/ 235756 w 1667440"/>
                          <a:gd name="connsiteY218" fmla="*/ 860398 h 1573668"/>
                          <a:gd name="connsiteX219" fmla="*/ 243471 w 1667440"/>
                          <a:gd name="connsiteY219" fmla="*/ 867256 h 1573668"/>
                          <a:gd name="connsiteX220" fmla="*/ 242614 w 1667440"/>
                          <a:gd name="connsiteY220" fmla="*/ 878401 h 1573668"/>
                          <a:gd name="connsiteX221" fmla="*/ 279478 w 1667440"/>
                          <a:gd name="connsiteY221" fmla="*/ 893832 h 1573668"/>
                          <a:gd name="connsiteX222" fmla="*/ 286336 w 1667440"/>
                          <a:gd name="connsiteY222" fmla="*/ 903262 h 1573668"/>
                          <a:gd name="connsiteX223" fmla="*/ 303482 w 1667440"/>
                          <a:gd name="connsiteY223" fmla="*/ 894689 h 1573668"/>
                          <a:gd name="connsiteX224" fmla="*/ 311198 w 1667440"/>
                          <a:gd name="connsiteY224" fmla="*/ 896404 h 1573668"/>
                          <a:gd name="connsiteX225" fmla="*/ 321485 w 1667440"/>
                          <a:gd name="connsiteY225" fmla="*/ 894689 h 1573668"/>
                          <a:gd name="connsiteX226" fmla="*/ 336917 w 1667440"/>
                          <a:gd name="connsiteY226" fmla="*/ 882687 h 1573668"/>
                          <a:gd name="connsiteX227" fmla="*/ 343775 w 1667440"/>
                          <a:gd name="connsiteY227" fmla="*/ 882687 h 1573668"/>
                          <a:gd name="connsiteX228" fmla="*/ 347204 w 1667440"/>
                          <a:gd name="connsiteY228" fmla="*/ 904977 h 1573668"/>
                          <a:gd name="connsiteX229" fmla="*/ 388354 w 1667440"/>
                          <a:gd name="connsiteY229" fmla="*/ 921266 h 1573668"/>
                          <a:gd name="connsiteX230" fmla="*/ 423503 w 1667440"/>
                          <a:gd name="connsiteY230" fmla="*/ 904120 h 1573668"/>
                          <a:gd name="connsiteX231" fmla="*/ 454366 w 1667440"/>
                          <a:gd name="connsiteY231" fmla="*/ 852682 h 1573668"/>
                          <a:gd name="connsiteX232" fmla="*/ 460449 w 1667440"/>
                          <a:gd name="connsiteY232" fmla="*/ 820243 h 1573668"/>
                          <a:gd name="connsiteX233" fmla="*/ 458693 w 1667440"/>
                          <a:gd name="connsiteY233" fmla="*/ 820390 h 1573668"/>
                          <a:gd name="connsiteX234" fmla="*/ 435179 w 1667440"/>
                          <a:gd name="connsiteY234" fmla="*/ 777281 h 1573668"/>
                          <a:gd name="connsiteX235" fmla="*/ 446936 w 1667440"/>
                          <a:gd name="connsiteY235" fmla="*/ 757685 h 1573668"/>
                          <a:gd name="connsiteX236" fmla="*/ 446936 w 1667440"/>
                          <a:gd name="connsiteY236" fmla="*/ 745928 h 1573668"/>
                          <a:gd name="connsiteX237" fmla="*/ 437792 w 1667440"/>
                          <a:gd name="connsiteY237" fmla="*/ 736784 h 1573668"/>
                          <a:gd name="connsiteX238" fmla="*/ 427341 w 1667440"/>
                          <a:gd name="connsiteY238" fmla="*/ 700206 h 1573668"/>
                          <a:gd name="connsiteX239" fmla="*/ 436486 w 1667440"/>
                          <a:gd name="connsiteY239" fmla="*/ 687142 h 1573668"/>
                          <a:gd name="connsiteX240" fmla="*/ 436486 w 1667440"/>
                          <a:gd name="connsiteY240" fmla="*/ 679304 h 1573668"/>
                          <a:gd name="connsiteX241" fmla="*/ 449549 w 1667440"/>
                          <a:gd name="connsiteY241" fmla="*/ 672772 h 1573668"/>
                          <a:gd name="connsiteX242" fmla="*/ 473064 w 1667440"/>
                          <a:gd name="connsiteY242" fmla="*/ 658403 h 1573668"/>
                          <a:gd name="connsiteX243" fmla="*/ 480902 w 1667440"/>
                          <a:gd name="connsiteY243" fmla="*/ 661015 h 1573668"/>
                          <a:gd name="connsiteX244" fmla="*/ 505722 w 1667440"/>
                          <a:gd name="connsiteY244" fmla="*/ 640114 h 1573668"/>
                          <a:gd name="connsiteX245" fmla="*/ 522705 w 1667440"/>
                          <a:gd name="connsiteY245" fmla="*/ 582634 h 1573668"/>
                          <a:gd name="connsiteX246" fmla="*/ 518786 w 1667440"/>
                          <a:gd name="connsiteY246" fmla="*/ 474207 h 1573668"/>
                          <a:gd name="connsiteX247" fmla="*/ 535769 w 1667440"/>
                          <a:gd name="connsiteY247" fmla="*/ 458530 h 1573668"/>
                          <a:gd name="connsiteX248" fmla="*/ 539687 w 1667440"/>
                          <a:gd name="connsiteY248" fmla="*/ 442854 h 1573668"/>
                          <a:gd name="connsiteX249" fmla="*/ 547526 w 1667440"/>
                          <a:gd name="connsiteY249" fmla="*/ 421952 h 1573668"/>
                          <a:gd name="connsiteX250" fmla="*/ 554057 w 1667440"/>
                          <a:gd name="connsiteY250" fmla="*/ 384068 h 1573668"/>
                          <a:gd name="connsiteX251" fmla="*/ 560589 w 1667440"/>
                          <a:gd name="connsiteY251" fmla="*/ 337039 h 1573668"/>
                          <a:gd name="connsiteX252" fmla="*/ 539687 w 1667440"/>
                          <a:gd name="connsiteY252" fmla="*/ 227305 h 1573668"/>
                          <a:gd name="connsiteX253" fmla="*/ 499191 w 1667440"/>
                          <a:gd name="connsiteY253" fmla="*/ 135860 h 1573668"/>
                          <a:gd name="connsiteX254" fmla="*/ 497884 w 1667440"/>
                          <a:gd name="connsiteY254" fmla="*/ 112346 h 1573668"/>
                          <a:gd name="connsiteX255" fmla="*/ 509642 w 1667440"/>
                          <a:gd name="connsiteY255" fmla="*/ 94057 h 1573668"/>
                          <a:gd name="connsiteX256" fmla="*/ 509642 w 1667440"/>
                          <a:gd name="connsiteY256" fmla="*/ 87525 h 1573668"/>
                          <a:gd name="connsiteX257" fmla="*/ 517480 w 1667440"/>
                          <a:gd name="connsiteY257" fmla="*/ 69236 h 1573668"/>
                          <a:gd name="connsiteX258" fmla="*/ 512254 w 1667440"/>
                          <a:gd name="connsiteY258" fmla="*/ 53560 h 1573668"/>
                          <a:gd name="connsiteX259" fmla="*/ 513560 w 1667440"/>
                          <a:gd name="connsiteY259" fmla="*/ 32658 h 1573668"/>
                          <a:gd name="connsiteX260" fmla="*/ 535769 w 1667440"/>
                          <a:gd name="connsiteY260" fmla="*/ 49641 h 1573668"/>
                          <a:gd name="connsiteX261" fmla="*/ 547526 w 1667440"/>
                          <a:gd name="connsiteY261" fmla="*/ 53560 h 1573668"/>
                          <a:gd name="connsiteX262" fmla="*/ 572346 w 1667440"/>
                          <a:gd name="connsiteY262" fmla="*/ 43109 h 1573668"/>
                          <a:gd name="connsiteX263" fmla="*/ 578878 w 1667440"/>
                          <a:gd name="connsiteY263" fmla="*/ 31352 h 1573668"/>
                          <a:gd name="connsiteX264" fmla="*/ 584104 w 1667440"/>
                          <a:gd name="connsiteY264" fmla="*/ 7838 h 1573668"/>
                          <a:gd name="connsiteX265" fmla="*/ 599780 w 1667440"/>
                          <a:gd name="connsiteY265" fmla="*/ 0 h 157366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  <a:cxn ang="0">
                            <a:pos x="connsiteX31" y="connsiteY31"/>
                          </a:cxn>
                          <a:cxn ang="0">
                            <a:pos x="connsiteX32" y="connsiteY32"/>
                          </a:cxn>
                          <a:cxn ang="0">
                            <a:pos x="connsiteX33" y="connsiteY33"/>
                          </a:cxn>
                          <a:cxn ang="0">
                            <a:pos x="connsiteX34" y="connsiteY34"/>
                          </a:cxn>
                          <a:cxn ang="0">
                            <a:pos x="connsiteX35" y="connsiteY35"/>
                          </a:cxn>
                          <a:cxn ang="0">
                            <a:pos x="connsiteX36" y="connsiteY36"/>
                          </a:cxn>
                          <a:cxn ang="0">
                            <a:pos x="connsiteX37" y="connsiteY37"/>
                          </a:cxn>
                          <a:cxn ang="0">
                            <a:pos x="connsiteX38" y="connsiteY38"/>
                          </a:cxn>
                          <a:cxn ang="0">
                            <a:pos x="connsiteX39" y="connsiteY39"/>
                          </a:cxn>
                          <a:cxn ang="0">
                            <a:pos x="connsiteX40" y="connsiteY40"/>
                          </a:cxn>
                          <a:cxn ang="0">
                            <a:pos x="connsiteX41" y="connsiteY41"/>
                          </a:cxn>
                          <a:cxn ang="0">
                            <a:pos x="connsiteX42" y="connsiteY42"/>
                          </a:cxn>
                          <a:cxn ang="0">
                            <a:pos x="connsiteX43" y="connsiteY43"/>
                          </a:cxn>
                          <a:cxn ang="0">
                            <a:pos x="connsiteX44" y="connsiteY44"/>
                          </a:cxn>
                          <a:cxn ang="0">
                            <a:pos x="connsiteX45" y="connsiteY45"/>
                          </a:cxn>
                          <a:cxn ang="0">
                            <a:pos x="connsiteX46" y="connsiteY46"/>
                          </a:cxn>
                          <a:cxn ang="0">
                            <a:pos x="connsiteX47" y="connsiteY47"/>
                          </a:cxn>
                          <a:cxn ang="0">
                            <a:pos x="connsiteX48" y="connsiteY48"/>
                          </a:cxn>
                          <a:cxn ang="0">
                            <a:pos x="connsiteX49" y="connsiteY49"/>
                          </a:cxn>
                          <a:cxn ang="0">
                            <a:pos x="connsiteX50" y="connsiteY50"/>
                          </a:cxn>
                          <a:cxn ang="0">
                            <a:pos x="connsiteX51" y="connsiteY51"/>
                          </a:cxn>
                          <a:cxn ang="0">
                            <a:pos x="connsiteX52" y="connsiteY52"/>
                          </a:cxn>
                          <a:cxn ang="0">
                            <a:pos x="connsiteX53" y="connsiteY53"/>
                          </a:cxn>
                          <a:cxn ang="0">
                            <a:pos x="connsiteX54" y="connsiteY54"/>
                          </a:cxn>
                          <a:cxn ang="0">
                            <a:pos x="connsiteX55" y="connsiteY55"/>
                          </a:cxn>
                          <a:cxn ang="0">
                            <a:pos x="connsiteX56" y="connsiteY56"/>
                          </a:cxn>
                          <a:cxn ang="0">
                            <a:pos x="connsiteX57" y="connsiteY57"/>
                          </a:cxn>
                          <a:cxn ang="0">
                            <a:pos x="connsiteX58" y="connsiteY58"/>
                          </a:cxn>
                          <a:cxn ang="0">
                            <a:pos x="connsiteX59" y="connsiteY59"/>
                          </a:cxn>
                          <a:cxn ang="0">
                            <a:pos x="connsiteX60" y="connsiteY60"/>
                          </a:cxn>
                          <a:cxn ang="0">
                            <a:pos x="connsiteX61" y="connsiteY61"/>
                          </a:cxn>
                          <a:cxn ang="0">
                            <a:pos x="connsiteX62" y="connsiteY62"/>
                          </a:cxn>
                          <a:cxn ang="0">
                            <a:pos x="connsiteX63" y="connsiteY63"/>
                          </a:cxn>
                          <a:cxn ang="0">
                            <a:pos x="connsiteX64" y="connsiteY64"/>
                          </a:cxn>
                          <a:cxn ang="0">
                            <a:pos x="connsiteX65" y="connsiteY65"/>
                          </a:cxn>
                          <a:cxn ang="0">
                            <a:pos x="connsiteX66" y="connsiteY66"/>
                          </a:cxn>
                          <a:cxn ang="0">
                            <a:pos x="connsiteX67" y="connsiteY67"/>
                          </a:cxn>
                          <a:cxn ang="0">
                            <a:pos x="connsiteX68" y="connsiteY68"/>
                          </a:cxn>
                          <a:cxn ang="0">
                            <a:pos x="connsiteX69" y="connsiteY69"/>
                          </a:cxn>
                          <a:cxn ang="0">
                            <a:pos x="connsiteX70" y="connsiteY70"/>
                          </a:cxn>
                          <a:cxn ang="0">
                            <a:pos x="connsiteX71" y="connsiteY71"/>
                          </a:cxn>
                          <a:cxn ang="0">
                            <a:pos x="connsiteX72" y="connsiteY72"/>
                          </a:cxn>
                          <a:cxn ang="0">
                            <a:pos x="connsiteX73" y="connsiteY73"/>
                          </a:cxn>
                          <a:cxn ang="0">
                            <a:pos x="connsiteX74" y="connsiteY74"/>
                          </a:cxn>
                          <a:cxn ang="0">
                            <a:pos x="connsiteX75" y="connsiteY75"/>
                          </a:cxn>
                          <a:cxn ang="0">
                            <a:pos x="connsiteX76" y="connsiteY76"/>
                          </a:cxn>
                          <a:cxn ang="0">
                            <a:pos x="connsiteX77" y="connsiteY77"/>
                          </a:cxn>
                          <a:cxn ang="0">
                            <a:pos x="connsiteX78" y="connsiteY78"/>
                          </a:cxn>
                          <a:cxn ang="0">
                            <a:pos x="connsiteX79" y="connsiteY79"/>
                          </a:cxn>
                          <a:cxn ang="0">
                            <a:pos x="connsiteX80" y="connsiteY80"/>
                          </a:cxn>
                          <a:cxn ang="0">
                            <a:pos x="connsiteX81" y="connsiteY81"/>
                          </a:cxn>
                          <a:cxn ang="0">
                            <a:pos x="connsiteX82" y="connsiteY82"/>
                          </a:cxn>
                          <a:cxn ang="0">
                            <a:pos x="connsiteX83" y="connsiteY83"/>
                          </a:cxn>
                          <a:cxn ang="0">
                            <a:pos x="connsiteX84" y="connsiteY84"/>
                          </a:cxn>
                          <a:cxn ang="0">
                            <a:pos x="connsiteX85" y="connsiteY85"/>
                          </a:cxn>
                          <a:cxn ang="0">
                            <a:pos x="connsiteX86" y="connsiteY86"/>
                          </a:cxn>
                          <a:cxn ang="0">
                            <a:pos x="connsiteX87" y="connsiteY87"/>
                          </a:cxn>
                          <a:cxn ang="0">
                            <a:pos x="connsiteX88" y="connsiteY88"/>
                          </a:cxn>
                          <a:cxn ang="0">
                            <a:pos x="connsiteX89" y="connsiteY89"/>
                          </a:cxn>
                          <a:cxn ang="0">
                            <a:pos x="connsiteX90" y="connsiteY90"/>
                          </a:cxn>
                          <a:cxn ang="0">
                            <a:pos x="connsiteX91" y="connsiteY91"/>
                          </a:cxn>
                          <a:cxn ang="0">
                            <a:pos x="connsiteX92" y="connsiteY92"/>
                          </a:cxn>
                          <a:cxn ang="0">
                            <a:pos x="connsiteX93" y="connsiteY93"/>
                          </a:cxn>
                          <a:cxn ang="0">
                            <a:pos x="connsiteX94" y="connsiteY94"/>
                          </a:cxn>
                          <a:cxn ang="0">
                            <a:pos x="connsiteX95" y="connsiteY95"/>
                          </a:cxn>
                          <a:cxn ang="0">
                            <a:pos x="connsiteX96" y="connsiteY96"/>
                          </a:cxn>
                          <a:cxn ang="0">
                            <a:pos x="connsiteX97" y="connsiteY97"/>
                          </a:cxn>
                          <a:cxn ang="0">
                            <a:pos x="connsiteX98" y="connsiteY98"/>
                          </a:cxn>
                          <a:cxn ang="0">
                            <a:pos x="connsiteX99" y="connsiteY99"/>
                          </a:cxn>
                          <a:cxn ang="0">
                            <a:pos x="connsiteX100" y="connsiteY100"/>
                          </a:cxn>
                          <a:cxn ang="0">
                            <a:pos x="connsiteX101" y="connsiteY101"/>
                          </a:cxn>
                          <a:cxn ang="0">
                            <a:pos x="connsiteX102" y="connsiteY102"/>
                          </a:cxn>
                          <a:cxn ang="0">
                            <a:pos x="connsiteX103" y="connsiteY103"/>
                          </a:cxn>
                          <a:cxn ang="0">
                            <a:pos x="connsiteX104" y="connsiteY104"/>
                          </a:cxn>
                          <a:cxn ang="0">
                            <a:pos x="connsiteX105" y="connsiteY105"/>
                          </a:cxn>
                          <a:cxn ang="0">
                            <a:pos x="connsiteX106" y="connsiteY106"/>
                          </a:cxn>
                          <a:cxn ang="0">
                            <a:pos x="connsiteX107" y="connsiteY107"/>
                          </a:cxn>
                          <a:cxn ang="0">
                            <a:pos x="connsiteX108" y="connsiteY108"/>
                          </a:cxn>
                          <a:cxn ang="0">
                            <a:pos x="connsiteX109" y="connsiteY109"/>
                          </a:cxn>
                          <a:cxn ang="0">
                            <a:pos x="connsiteX110" y="connsiteY110"/>
                          </a:cxn>
                          <a:cxn ang="0">
                            <a:pos x="connsiteX111" y="connsiteY111"/>
                          </a:cxn>
                          <a:cxn ang="0">
                            <a:pos x="connsiteX112" y="connsiteY112"/>
                          </a:cxn>
                          <a:cxn ang="0">
                            <a:pos x="connsiteX113" y="connsiteY113"/>
                          </a:cxn>
                          <a:cxn ang="0">
                            <a:pos x="connsiteX114" y="connsiteY114"/>
                          </a:cxn>
                          <a:cxn ang="0">
                            <a:pos x="connsiteX115" y="connsiteY115"/>
                          </a:cxn>
                          <a:cxn ang="0">
                            <a:pos x="connsiteX116" y="connsiteY116"/>
                          </a:cxn>
                          <a:cxn ang="0">
                            <a:pos x="connsiteX117" y="connsiteY117"/>
                          </a:cxn>
                          <a:cxn ang="0">
                            <a:pos x="connsiteX118" y="connsiteY118"/>
                          </a:cxn>
                          <a:cxn ang="0">
                            <a:pos x="connsiteX119" y="connsiteY119"/>
                          </a:cxn>
                          <a:cxn ang="0">
                            <a:pos x="connsiteX120" y="connsiteY120"/>
                          </a:cxn>
                          <a:cxn ang="0">
                            <a:pos x="connsiteX121" y="connsiteY121"/>
                          </a:cxn>
                          <a:cxn ang="0">
                            <a:pos x="connsiteX122" y="connsiteY122"/>
                          </a:cxn>
                          <a:cxn ang="0">
                            <a:pos x="connsiteX123" y="connsiteY123"/>
                          </a:cxn>
                          <a:cxn ang="0">
                            <a:pos x="connsiteX124" y="connsiteY124"/>
                          </a:cxn>
                          <a:cxn ang="0">
                            <a:pos x="connsiteX125" y="connsiteY125"/>
                          </a:cxn>
                          <a:cxn ang="0">
                            <a:pos x="connsiteX126" y="connsiteY126"/>
                          </a:cxn>
                          <a:cxn ang="0">
                            <a:pos x="connsiteX127" y="connsiteY127"/>
                          </a:cxn>
                          <a:cxn ang="0">
                            <a:pos x="connsiteX128" y="connsiteY128"/>
                          </a:cxn>
                          <a:cxn ang="0">
                            <a:pos x="connsiteX129" y="connsiteY129"/>
                          </a:cxn>
                          <a:cxn ang="0">
                            <a:pos x="connsiteX130" y="connsiteY130"/>
                          </a:cxn>
                          <a:cxn ang="0">
                            <a:pos x="connsiteX131" y="connsiteY131"/>
                          </a:cxn>
                          <a:cxn ang="0">
                            <a:pos x="connsiteX132" y="connsiteY132"/>
                          </a:cxn>
                          <a:cxn ang="0">
                            <a:pos x="connsiteX133" y="connsiteY133"/>
                          </a:cxn>
                          <a:cxn ang="0">
                            <a:pos x="connsiteX134" y="connsiteY134"/>
                          </a:cxn>
                          <a:cxn ang="0">
                            <a:pos x="connsiteX135" y="connsiteY135"/>
                          </a:cxn>
                          <a:cxn ang="0">
                            <a:pos x="connsiteX136" y="connsiteY136"/>
                          </a:cxn>
                          <a:cxn ang="0">
                            <a:pos x="connsiteX137" y="connsiteY137"/>
                          </a:cxn>
                          <a:cxn ang="0">
                            <a:pos x="connsiteX138" y="connsiteY138"/>
                          </a:cxn>
                          <a:cxn ang="0">
                            <a:pos x="connsiteX139" y="connsiteY139"/>
                          </a:cxn>
                          <a:cxn ang="0">
                            <a:pos x="connsiteX140" y="connsiteY140"/>
                          </a:cxn>
                          <a:cxn ang="0">
                            <a:pos x="connsiteX141" y="connsiteY141"/>
                          </a:cxn>
                          <a:cxn ang="0">
                            <a:pos x="connsiteX142" y="connsiteY142"/>
                          </a:cxn>
                          <a:cxn ang="0">
                            <a:pos x="connsiteX143" y="connsiteY143"/>
                          </a:cxn>
                          <a:cxn ang="0">
                            <a:pos x="connsiteX144" y="connsiteY144"/>
                          </a:cxn>
                          <a:cxn ang="0">
                            <a:pos x="connsiteX145" y="connsiteY145"/>
                          </a:cxn>
                          <a:cxn ang="0">
                            <a:pos x="connsiteX146" y="connsiteY146"/>
                          </a:cxn>
                          <a:cxn ang="0">
                            <a:pos x="connsiteX147" y="connsiteY147"/>
                          </a:cxn>
                          <a:cxn ang="0">
                            <a:pos x="connsiteX148" y="connsiteY148"/>
                          </a:cxn>
                          <a:cxn ang="0">
                            <a:pos x="connsiteX149" y="connsiteY149"/>
                          </a:cxn>
                          <a:cxn ang="0">
                            <a:pos x="connsiteX150" y="connsiteY150"/>
                          </a:cxn>
                          <a:cxn ang="0">
                            <a:pos x="connsiteX151" y="connsiteY151"/>
                          </a:cxn>
                          <a:cxn ang="0">
                            <a:pos x="connsiteX152" y="connsiteY152"/>
                          </a:cxn>
                          <a:cxn ang="0">
                            <a:pos x="connsiteX153" y="connsiteY153"/>
                          </a:cxn>
                          <a:cxn ang="0">
                            <a:pos x="connsiteX154" y="connsiteY154"/>
                          </a:cxn>
                          <a:cxn ang="0">
                            <a:pos x="connsiteX155" y="connsiteY155"/>
                          </a:cxn>
                          <a:cxn ang="0">
                            <a:pos x="connsiteX156" y="connsiteY156"/>
                          </a:cxn>
                          <a:cxn ang="0">
                            <a:pos x="connsiteX157" y="connsiteY157"/>
                          </a:cxn>
                          <a:cxn ang="0">
                            <a:pos x="connsiteX158" y="connsiteY158"/>
                          </a:cxn>
                          <a:cxn ang="0">
                            <a:pos x="connsiteX159" y="connsiteY159"/>
                          </a:cxn>
                          <a:cxn ang="0">
                            <a:pos x="connsiteX160" y="connsiteY160"/>
                          </a:cxn>
                          <a:cxn ang="0">
                            <a:pos x="connsiteX161" y="connsiteY161"/>
                          </a:cxn>
                          <a:cxn ang="0">
                            <a:pos x="connsiteX162" y="connsiteY162"/>
                          </a:cxn>
                          <a:cxn ang="0">
                            <a:pos x="connsiteX163" y="connsiteY163"/>
                          </a:cxn>
                          <a:cxn ang="0">
                            <a:pos x="connsiteX164" y="connsiteY164"/>
                          </a:cxn>
                          <a:cxn ang="0">
                            <a:pos x="connsiteX165" y="connsiteY165"/>
                          </a:cxn>
                          <a:cxn ang="0">
                            <a:pos x="connsiteX166" y="connsiteY166"/>
                          </a:cxn>
                          <a:cxn ang="0">
                            <a:pos x="connsiteX167" y="connsiteY167"/>
                          </a:cxn>
                          <a:cxn ang="0">
                            <a:pos x="connsiteX168" y="connsiteY168"/>
                          </a:cxn>
                          <a:cxn ang="0">
                            <a:pos x="connsiteX169" y="connsiteY169"/>
                          </a:cxn>
                          <a:cxn ang="0">
                            <a:pos x="connsiteX170" y="connsiteY170"/>
                          </a:cxn>
                          <a:cxn ang="0">
                            <a:pos x="connsiteX171" y="connsiteY171"/>
                          </a:cxn>
                          <a:cxn ang="0">
                            <a:pos x="connsiteX172" y="connsiteY172"/>
                          </a:cxn>
                          <a:cxn ang="0">
                            <a:pos x="connsiteX173" y="connsiteY173"/>
                          </a:cxn>
                          <a:cxn ang="0">
                            <a:pos x="connsiteX174" y="connsiteY174"/>
                          </a:cxn>
                          <a:cxn ang="0">
                            <a:pos x="connsiteX175" y="connsiteY175"/>
                          </a:cxn>
                          <a:cxn ang="0">
                            <a:pos x="connsiteX176" y="connsiteY176"/>
                          </a:cxn>
                          <a:cxn ang="0">
                            <a:pos x="connsiteX177" y="connsiteY177"/>
                          </a:cxn>
                          <a:cxn ang="0">
                            <a:pos x="connsiteX178" y="connsiteY178"/>
                          </a:cxn>
                          <a:cxn ang="0">
                            <a:pos x="connsiteX179" y="connsiteY179"/>
                          </a:cxn>
                          <a:cxn ang="0">
                            <a:pos x="connsiteX180" y="connsiteY180"/>
                          </a:cxn>
                          <a:cxn ang="0">
                            <a:pos x="connsiteX181" y="connsiteY181"/>
                          </a:cxn>
                          <a:cxn ang="0">
                            <a:pos x="connsiteX182" y="connsiteY182"/>
                          </a:cxn>
                          <a:cxn ang="0">
                            <a:pos x="connsiteX183" y="connsiteY183"/>
                          </a:cxn>
                          <a:cxn ang="0">
                            <a:pos x="connsiteX184" y="connsiteY184"/>
                          </a:cxn>
                          <a:cxn ang="0">
                            <a:pos x="connsiteX185" y="connsiteY185"/>
                          </a:cxn>
                          <a:cxn ang="0">
                            <a:pos x="connsiteX186" y="connsiteY186"/>
                          </a:cxn>
                          <a:cxn ang="0">
                            <a:pos x="connsiteX187" y="connsiteY187"/>
                          </a:cxn>
                          <a:cxn ang="0">
                            <a:pos x="connsiteX188" y="connsiteY188"/>
                          </a:cxn>
                          <a:cxn ang="0">
                            <a:pos x="connsiteX189" y="connsiteY189"/>
                          </a:cxn>
                          <a:cxn ang="0">
                            <a:pos x="connsiteX190" y="connsiteY190"/>
                          </a:cxn>
                          <a:cxn ang="0">
                            <a:pos x="connsiteX191" y="connsiteY191"/>
                          </a:cxn>
                          <a:cxn ang="0">
                            <a:pos x="connsiteX192" y="connsiteY192"/>
                          </a:cxn>
                          <a:cxn ang="0">
                            <a:pos x="connsiteX193" y="connsiteY193"/>
                          </a:cxn>
                          <a:cxn ang="0">
                            <a:pos x="connsiteX194" y="connsiteY194"/>
                          </a:cxn>
                          <a:cxn ang="0">
                            <a:pos x="connsiteX195" y="connsiteY195"/>
                          </a:cxn>
                          <a:cxn ang="0">
                            <a:pos x="connsiteX196" y="connsiteY196"/>
                          </a:cxn>
                          <a:cxn ang="0">
                            <a:pos x="connsiteX197" y="connsiteY197"/>
                          </a:cxn>
                          <a:cxn ang="0">
                            <a:pos x="connsiteX198" y="connsiteY198"/>
                          </a:cxn>
                          <a:cxn ang="0">
                            <a:pos x="connsiteX199" y="connsiteY199"/>
                          </a:cxn>
                          <a:cxn ang="0">
                            <a:pos x="connsiteX200" y="connsiteY200"/>
                          </a:cxn>
                          <a:cxn ang="0">
                            <a:pos x="connsiteX201" y="connsiteY201"/>
                          </a:cxn>
                          <a:cxn ang="0">
                            <a:pos x="connsiteX202" y="connsiteY202"/>
                          </a:cxn>
                          <a:cxn ang="0">
                            <a:pos x="connsiteX203" y="connsiteY203"/>
                          </a:cxn>
                          <a:cxn ang="0">
                            <a:pos x="connsiteX204" y="connsiteY204"/>
                          </a:cxn>
                          <a:cxn ang="0">
                            <a:pos x="connsiteX205" y="connsiteY205"/>
                          </a:cxn>
                          <a:cxn ang="0">
                            <a:pos x="connsiteX206" y="connsiteY206"/>
                          </a:cxn>
                          <a:cxn ang="0">
                            <a:pos x="connsiteX207" y="connsiteY207"/>
                          </a:cxn>
                          <a:cxn ang="0">
                            <a:pos x="connsiteX208" y="connsiteY208"/>
                          </a:cxn>
                          <a:cxn ang="0">
                            <a:pos x="connsiteX209" y="connsiteY209"/>
                          </a:cxn>
                          <a:cxn ang="0">
                            <a:pos x="connsiteX210" y="connsiteY210"/>
                          </a:cxn>
                          <a:cxn ang="0">
                            <a:pos x="connsiteX211" y="connsiteY211"/>
                          </a:cxn>
                          <a:cxn ang="0">
                            <a:pos x="connsiteX212" y="connsiteY212"/>
                          </a:cxn>
                          <a:cxn ang="0">
                            <a:pos x="connsiteX213" y="connsiteY213"/>
                          </a:cxn>
                          <a:cxn ang="0">
                            <a:pos x="connsiteX214" y="connsiteY214"/>
                          </a:cxn>
                          <a:cxn ang="0">
                            <a:pos x="connsiteX215" y="connsiteY215"/>
                          </a:cxn>
                          <a:cxn ang="0">
                            <a:pos x="connsiteX216" y="connsiteY216"/>
                          </a:cxn>
                          <a:cxn ang="0">
                            <a:pos x="connsiteX217" y="connsiteY217"/>
                          </a:cxn>
                          <a:cxn ang="0">
                            <a:pos x="connsiteX218" y="connsiteY218"/>
                          </a:cxn>
                          <a:cxn ang="0">
                            <a:pos x="connsiteX219" y="connsiteY219"/>
                          </a:cxn>
                          <a:cxn ang="0">
                            <a:pos x="connsiteX220" y="connsiteY220"/>
                          </a:cxn>
                          <a:cxn ang="0">
                            <a:pos x="connsiteX221" y="connsiteY221"/>
                          </a:cxn>
                          <a:cxn ang="0">
                            <a:pos x="connsiteX222" y="connsiteY222"/>
                          </a:cxn>
                          <a:cxn ang="0">
                            <a:pos x="connsiteX223" y="connsiteY223"/>
                          </a:cxn>
                          <a:cxn ang="0">
                            <a:pos x="connsiteX224" y="connsiteY224"/>
                          </a:cxn>
                          <a:cxn ang="0">
                            <a:pos x="connsiteX225" y="connsiteY225"/>
                          </a:cxn>
                          <a:cxn ang="0">
                            <a:pos x="connsiteX226" y="connsiteY226"/>
                          </a:cxn>
                          <a:cxn ang="0">
                            <a:pos x="connsiteX227" y="connsiteY227"/>
                          </a:cxn>
                          <a:cxn ang="0">
                            <a:pos x="connsiteX228" y="connsiteY228"/>
                          </a:cxn>
                          <a:cxn ang="0">
                            <a:pos x="connsiteX229" y="connsiteY229"/>
                          </a:cxn>
                          <a:cxn ang="0">
                            <a:pos x="connsiteX230" y="connsiteY230"/>
                          </a:cxn>
                          <a:cxn ang="0">
                            <a:pos x="connsiteX231" y="connsiteY231"/>
                          </a:cxn>
                          <a:cxn ang="0">
                            <a:pos x="connsiteX232" y="connsiteY232"/>
                          </a:cxn>
                          <a:cxn ang="0">
                            <a:pos x="connsiteX233" y="connsiteY233"/>
                          </a:cxn>
                          <a:cxn ang="0">
                            <a:pos x="connsiteX234" y="connsiteY234"/>
                          </a:cxn>
                          <a:cxn ang="0">
                            <a:pos x="connsiteX235" y="connsiteY235"/>
                          </a:cxn>
                          <a:cxn ang="0">
                            <a:pos x="connsiteX236" y="connsiteY236"/>
                          </a:cxn>
                          <a:cxn ang="0">
                            <a:pos x="connsiteX237" y="connsiteY237"/>
                          </a:cxn>
                          <a:cxn ang="0">
                            <a:pos x="connsiteX238" y="connsiteY238"/>
                          </a:cxn>
                          <a:cxn ang="0">
                            <a:pos x="connsiteX239" y="connsiteY239"/>
                          </a:cxn>
                          <a:cxn ang="0">
                            <a:pos x="connsiteX240" y="connsiteY240"/>
                          </a:cxn>
                          <a:cxn ang="0">
                            <a:pos x="connsiteX241" y="connsiteY241"/>
                          </a:cxn>
                          <a:cxn ang="0">
                            <a:pos x="connsiteX242" y="connsiteY242"/>
                          </a:cxn>
                          <a:cxn ang="0">
                            <a:pos x="connsiteX243" y="connsiteY243"/>
                          </a:cxn>
                          <a:cxn ang="0">
                            <a:pos x="connsiteX244" y="connsiteY244"/>
                          </a:cxn>
                          <a:cxn ang="0">
                            <a:pos x="connsiteX245" y="connsiteY245"/>
                          </a:cxn>
                          <a:cxn ang="0">
                            <a:pos x="connsiteX246" y="connsiteY246"/>
                          </a:cxn>
                          <a:cxn ang="0">
                            <a:pos x="connsiteX247" y="connsiteY247"/>
                          </a:cxn>
                          <a:cxn ang="0">
                            <a:pos x="connsiteX248" y="connsiteY248"/>
                          </a:cxn>
                          <a:cxn ang="0">
                            <a:pos x="connsiteX249" y="connsiteY249"/>
                          </a:cxn>
                          <a:cxn ang="0">
                            <a:pos x="connsiteX250" y="connsiteY250"/>
                          </a:cxn>
                          <a:cxn ang="0">
                            <a:pos x="connsiteX251" y="connsiteY251"/>
                          </a:cxn>
                          <a:cxn ang="0">
                            <a:pos x="connsiteX252" y="connsiteY252"/>
                          </a:cxn>
                          <a:cxn ang="0">
                            <a:pos x="connsiteX253" y="connsiteY253"/>
                          </a:cxn>
                          <a:cxn ang="0">
                            <a:pos x="connsiteX254" y="connsiteY254"/>
                          </a:cxn>
                          <a:cxn ang="0">
                            <a:pos x="connsiteX255" y="connsiteY255"/>
                          </a:cxn>
                          <a:cxn ang="0">
                            <a:pos x="connsiteX256" y="connsiteY256"/>
                          </a:cxn>
                          <a:cxn ang="0">
                            <a:pos x="connsiteX257" y="connsiteY257"/>
                          </a:cxn>
                          <a:cxn ang="0">
                            <a:pos x="connsiteX258" y="connsiteY258"/>
                          </a:cxn>
                          <a:cxn ang="0">
                            <a:pos x="connsiteX259" y="connsiteY259"/>
                          </a:cxn>
                          <a:cxn ang="0">
                            <a:pos x="connsiteX260" y="connsiteY260"/>
                          </a:cxn>
                          <a:cxn ang="0">
                            <a:pos x="connsiteX261" y="connsiteY261"/>
                          </a:cxn>
                          <a:cxn ang="0">
                            <a:pos x="connsiteX262" y="connsiteY262"/>
                          </a:cxn>
                          <a:cxn ang="0">
                            <a:pos x="connsiteX263" y="connsiteY263"/>
                          </a:cxn>
                          <a:cxn ang="0">
                            <a:pos x="connsiteX264" y="connsiteY264"/>
                          </a:cxn>
                          <a:cxn ang="0">
                            <a:pos x="connsiteX265" y="connsiteY265"/>
                          </a:cxn>
                        </a:cxnLst>
                        <a:rect l="l" t="t" r="r" b="b"/>
                        <a:pathLst>
                          <a:path w="1667440" h="1573668" fill="none" extrusionOk="0">
                            <a:moveTo>
                              <a:pt x="599780" y="0"/>
                            </a:moveTo>
                            <a:cubicBezTo>
                              <a:pt x="604264" y="7209"/>
                              <a:pt x="606705" y="15620"/>
                              <a:pt x="610231" y="19595"/>
                            </a:cubicBezTo>
                            <a:cubicBezTo>
                              <a:pt x="614683" y="21115"/>
                              <a:pt x="619438" y="28589"/>
                              <a:pt x="624601" y="31352"/>
                            </a:cubicBezTo>
                            <a:cubicBezTo>
                              <a:pt x="626047" y="36554"/>
                              <a:pt x="625635" y="45316"/>
                              <a:pt x="631132" y="54866"/>
                            </a:cubicBezTo>
                            <a:cubicBezTo>
                              <a:pt x="641775" y="55550"/>
                              <a:pt x="655752" y="67825"/>
                              <a:pt x="663791" y="71849"/>
                            </a:cubicBezTo>
                            <a:cubicBezTo>
                              <a:pt x="711423" y="115931"/>
                              <a:pt x="696858" y="137932"/>
                              <a:pt x="748704" y="185502"/>
                            </a:cubicBezTo>
                            <a:cubicBezTo>
                              <a:pt x="751323" y="187314"/>
                              <a:pt x="753631" y="190608"/>
                              <a:pt x="756543" y="192034"/>
                            </a:cubicBezTo>
                            <a:cubicBezTo>
                              <a:pt x="764021" y="204295"/>
                              <a:pt x="763919" y="211269"/>
                              <a:pt x="768300" y="218161"/>
                            </a:cubicBezTo>
                            <a:cubicBezTo>
                              <a:pt x="770361" y="220278"/>
                              <a:pt x="772005" y="223235"/>
                              <a:pt x="773525" y="224693"/>
                            </a:cubicBezTo>
                            <a:cubicBezTo>
                              <a:pt x="776392" y="230529"/>
                              <a:pt x="775252" y="234482"/>
                              <a:pt x="777444" y="241675"/>
                            </a:cubicBezTo>
                            <a:cubicBezTo>
                              <a:pt x="784485" y="245663"/>
                              <a:pt x="790512" y="253962"/>
                              <a:pt x="795733" y="254739"/>
                            </a:cubicBezTo>
                            <a:cubicBezTo>
                              <a:pt x="799638" y="258611"/>
                              <a:pt x="799013" y="264721"/>
                              <a:pt x="803571" y="270415"/>
                            </a:cubicBezTo>
                            <a:cubicBezTo>
                              <a:pt x="821026" y="290204"/>
                              <a:pt x="815540" y="298026"/>
                              <a:pt x="831005" y="320057"/>
                            </a:cubicBezTo>
                            <a:cubicBezTo>
                              <a:pt x="842986" y="326659"/>
                              <a:pt x="854685" y="345219"/>
                              <a:pt x="870195" y="350103"/>
                            </a:cubicBezTo>
                            <a:cubicBezTo>
                              <a:pt x="878312" y="359583"/>
                              <a:pt x="884771" y="379389"/>
                              <a:pt x="893710" y="385374"/>
                            </a:cubicBezTo>
                            <a:cubicBezTo>
                              <a:pt x="926699" y="400654"/>
                              <a:pt x="948829" y="442373"/>
                              <a:pt x="986461" y="453305"/>
                            </a:cubicBezTo>
                            <a:cubicBezTo>
                              <a:pt x="989533" y="456578"/>
                              <a:pt x="990264" y="466087"/>
                              <a:pt x="995606" y="471594"/>
                            </a:cubicBezTo>
                            <a:cubicBezTo>
                              <a:pt x="1034264" y="487068"/>
                              <a:pt x="1051320" y="511067"/>
                              <a:pt x="1076600" y="517316"/>
                            </a:cubicBezTo>
                            <a:cubicBezTo>
                              <a:pt x="1132037" y="515378"/>
                              <a:pt x="1184845" y="545160"/>
                              <a:pt x="1238588" y="556507"/>
                            </a:cubicBezTo>
                            <a:cubicBezTo>
                              <a:pt x="1241775" y="567758"/>
                              <a:pt x="1240250" y="577022"/>
                              <a:pt x="1241201" y="582634"/>
                            </a:cubicBezTo>
                            <a:cubicBezTo>
                              <a:pt x="1246091" y="584858"/>
                              <a:pt x="1248020" y="588350"/>
                              <a:pt x="1251651" y="590472"/>
                            </a:cubicBezTo>
                            <a:cubicBezTo>
                              <a:pt x="1253996" y="593880"/>
                              <a:pt x="1255398" y="599947"/>
                              <a:pt x="1259490" y="607455"/>
                            </a:cubicBezTo>
                            <a:cubicBezTo>
                              <a:pt x="1279470" y="602802"/>
                              <a:pt x="1321546" y="633860"/>
                              <a:pt x="1344402" y="630969"/>
                            </a:cubicBezTo>
                            <a:cubicBezTo>
                              <a:pt x="1356355" y="623435"/>
                              <a:pt x="1381076" y="626578"/>
                              <a:pt x="1394044" y="623131"/>
                            </a:cubicBezTo>
                            <a:cubicBezTo>
                              <a:pt x="1400952" y="612777"/>
                              <a:pt x="1416615" y="594491"/>
                              <a:pt x="1422784" y="582634"/>
                            </a:cubicBezTo>
                            <a:cubicBezTo>
                              <a:pt x="1433826" y="572141"/>
                              <a:pt x="1440212" y="572572"/>
                              <a:pt x="1447605" y="565651"/>
                            </a:cubicBezTo>
                            <a:cubicBezTo>
                              <a:pt x="1447626" y="563881"/>
                              <a:pt x="1449696" y="561301"/>
                              <a:pt x="1450217" y="557813"/>
                            </a:cubicBezTo>
                            <a:cubicBezTo>
                              <a:pt x="1465472" y="537345"/>
                              <a:pt x="1482971" y="532591"/>
                              <a:pt x="1493327" y="519929"/>
                            </a:cubicBezTo>
                            <a:cubicBezTo>
                              <a:pt x="1493963" y="513927"/>
                              <a:pt x="1502239" y="502023"/>
                              <a:pt x="1503778" y="496414"/>
                            </a:cubicBezTo>
                            <a:cubicBezTo>
                              <a:pt x="1507473" y="485075"/>
                              <a:pt x="1524571" y="478867"/>
                              <a:pt x="1532518" y="459836"/>
                            </a:cubicBezTo>
                            <a:cubicBezTo>
                              <a:pt x="1534905" y="460995"/>
                              <a:pt x="1536372" y="462321"/>
                              <a:pt x="1537743" y="462449"/>
                            </a:cubicBezTo>
                            <a:cubicBezTo>
                              <a:pt x="1542047" y="472165"/>
                              <a:pt x="1536909" y="484120"/>
                              <a:pt x="1541662" y="492495"/>
                            </a:cubicBezTo>
                            <a:cubicBezTo>
                              <a:pt x="1538774" y="501092"/>
                              <a:pt x="1533954" y="504716"/>
                              <a:pt x="1533824" y="509478"/>
                            </a:cubicBezTo>
                            <a:cubicBezTo>
                              <a:pt x="1535182" y="514591"/>
                              <a:pt x="1531141" y="520915"/>
                              <a:pt x="1531211" y="531686"/>
                            </a:cubicBezTo>
                            <a:cubicBezTo>
                              <a:pt x="1526905" y="539017"/>
                              <a:pt x="1522072" y="541967"/>
                              <a:pt x="1519454" y="546056"/>
                            </a:cubicBezTo>
                            <a:cubicBezTo>
                              <a:pt x="1518134" y="555991"/>
                              <a:pt x="1509413" y="559650"/>
                              <a:pt x="1505084" y="574796"/>
                            </a:cubicBezTo>
                            <a:cubicBezTo>
                              <a:pt x="1494950" y="592114"/>
                              <a:pt x="1481967" y="602101"/>
                              <a:pt x="1468506" y="624437"/>
                            </a:cubicBezTo>
                            <a:cubicBezTo>
                              <a:pt x="1470449" y="629176"/>
                              <a:pt x="1467268" y="641353"/>
                              <a:pt x="1468506" y="646645"/>
                            </a:cubicBezTo>
                            <a:cubicBezTo>
                              <a:pt x="1466974" y="653999"/>
                              <a:pt x="1463604" y="658617"/>
                              <a:pt x="1461974" y="667547"/>
                            </a:cubicBezTo>
                            <a:cubicBezTo>
                              <a:pt x="1471814" y="681349"/>
                              <a:pt x="1475303" y="712260"/>
                              <a:pt x="1481056" y="728369"/>
                            </a:cubicBezTo>
                            <a:cubicBezTo>
                              <a:pt x="1487536" y="730799"/>
                              <a:pt x="1492970" y="736961"/>
                              <a:pt x="1496838" y="738662"/>
                            </a:cubicBezTo>
                            <a:cubicBezTo>
                              <a:pt x="1496907" y="742064"/>
                              <a:pt x="1496493" y="745386"/>
                              <a:pt x="1496838" y="749806"/>
                            </a:cubicBezTo>
                            <a:cubicBezTo>
                              <a:pt x="1501421" y="753126"/>
                              <a:pt x="1500931" y="756351"/>
                              <a:pt x="1505411" y="759237"/>
                            </a:cubicBezTo>
                            <a:cubicBezTo>
                              <a:pt x="1505441" y="766406"/>
                              <a:pt x="1505372" y="778043"/>
                              <a:pt x="1506268" y="784956"/>
                            </a:cubicBezTo>
                            <a:cubicBezTo>
                              <a:pt x="1513947" y="793668"/>
                              <a:pt x="1511591" y="795880"/>
                              <a:pt x="1519127" y="804673"/>
                            </a:cubicBezTo>
                            <a:cubicBezTo>
                              <a:pt x="1526375" y="820340"/>
                              <a:pt x="1526061" y="831769"/>
                              <a:pt x="1535416" y="845824"/>
                            </a:cubicBezTo>
                            <a:cubicBezTo>
                              <a:pt x="1539553" y="848187"/>
                              <a:pt x="1543549" y="856197"/>
                              <a:pt x="1549133" y="858683"/>
                            </a:cubicBezTo>
                            <a:cubicBezTo>
                              <a:pt x="1551711" y="861560"/>
                              <a:pt x="1551950" y="865155"/>
                              <a:pt x="1554276" y="867256"/>
                            </a:cubicBezTo>
                            <a:cubicBezTo>
                              <a:pt x="1566205" y="869577"/>
                              <a:pt x="1569917" y="872608"/>
                              <a:pt x="1578281" y="874114"/>
                            </a:cubicBezTo>
                            <a:cubicBezTo>
                              <a:pt x="1580430" y="869666"/>
                              <a:pt x="1585564" y="864011"/>
                              <a:pt x="1588568" y="856968"/>
                            </a:cubicBezTo>
                            <a:cubicBezTo>
                              <a:pt x="1594343" y="853737"/>
                              <a:pt x="1598249" y="853123"/>
                              <a:pt x="1603142" y="850967"/>
                            </a:cubicBezTo>
                            <a:cubicBezTo>
                              <a:pt x="1604536" y="848406"/>
                              <a:pt x="1606133" y="847106"/>
                              <a:pt x="1607429" y="843252"/>
                            </a:cubicBezTo>
                            <a:cubicBezTo>
                              <a:pt x="1611232" y="840269"/>
                              <a:pt x="1615729" y="839840"/>
                              <a:pt x="1618574" y="836393"/>
                            </a:cubicBezTo>
                            <a:cubicBezTo>
                              <a:pt x="1621012" y="831274"/>
                              <a:pt x="1625593" y="828843"/>
                              <a:pt x="1627147" y="826106"/>
                            </a:cubicBezTo>
                            <a:cubicBezTo>
                              <a:pt x="1632102" y="825586"/>
                              <a:pt x="1638069" y="829574"/>
                              <a:pt x="1645150" y="831250"/>
                            </a:cubicBezTo>
                            <a:cubicBezTo>
                              <a:pt x="1647312" y="827624"/>
                              <a:pt x="1650422" y="827732"/>
                              <a:pt x="1652866" y="823534"/>
                            </a:cubicBezTo>
                            <a:cubicBezTo>
                              <a:pt x="1657556" y="823127"/>
                              <a:pt x="1662848" y="827620"/>
                              <a:pt x="1667440" y="826963"/>
                            </a:cubicBezTo>
                            <a:cubicBezTo>
                              <a:pt x="1667148" y="828782"/>
                              <a:pt x="1664623" y="831466"/>
                              <a:pt x="1664010" y="834679"/>
                            </a:cubicBezTo>
                            <a:cubicBezTo>
                              <a:pt x="1658702" y="840407"/>
                              <a:pt x="1656673" y="839124"/>
                              <a:pt x="1652008" y="845824"/>
                            </a:cubicBezTo>
                            <a:cubicBezTo>
                              <a:pt x="1649267" y="846792"/>
                              <a:pt x="1647515" y="846554"/>
                              <a:pt x="1645150" y="847538"/>
                            </a:cubicBezTo>
                            <a:cubicBezTo>
                              <a:pt x="1639380" y="851061"/>
                              <a:pt x="1636329" y="851154"/>
                              <a:pt x="1628861" y="856968"/>
                            </a:cubicBezTo>
                            <a:cubicBezTo>
                              <a:pt x="1626831" y="855816"/>
                              <a:pt x="1625896" y="854071"/>
                              <a:pt x="1623717" y="852682"/>
                            </a:cubicBezTo>
                            <a:cubicBezTo>
                              <a:pt x="1621664" y="853659"/>
                              <a:pt x="1619965" y="852637"/>
                              <a:pt x="1617717" y="853539"/>
                            </a:cubicBezTo>
                            <a:cubicBezTo>
                              <a:pt x="1613246" y="858743"/>
                              <a:pt x="1609847" y="860900"/>
                              <a:pt x="1604857" y="868113"/>
                            </a:cubicBezTo>
                            <a:cubicBezTo>
                              <a:pt x="1601742" y="876462"/>
                              <a:pt x="1598067" y="876028"/>
                              <a:pt x="1596284" y="883545"/>
                            </a:cubicBezTo>
                            <a:cubicBezTo>
                              <a:pt x="1596547" y="888397"/>
                              <a:pt x="1595929" y="890644"/>
                              <a:pt x="1596284" y="896404"/>
                            </a:cubicBezTo>
                            <a:cubicBezTo>
                              <a:pt x="1593957" y="899334"/>
                              <a:pt x="1592845" y="898492"/>
                              <a:pt x="1590283" y="901548"/>
                            </a:cubicBezTo>
                            <a:cubicBezTo>
                              <a:pt x="1588224" y="903444"/>
                              <a:pt x="1583527" y="904949"/>
                              <a:pt x="1581710" y="907549"/>
                            </a:cubicBezTo>
                            <a:cubicBezTo>
                              <a:pt x="1575738" y="906205"/>
                              <a:pt x="1566918" y="901603"/>
                              <a:pt x="1560278" y="902405"/>
                            </a:cubicBezTo>
                            <a:cubicBezTo>
                              <a:pt x="1550128" y="906133"/>
                              <a:pt x="1536052" y="903471"/>
                              <a:pt x="1528558" y="908406"/>
                            </a:cubicBezTo>
                            <a:cubicBezTo>
                              <a:pt x="1522433" y="910716"/>
                              <a:pt x="1520976" y="908501"/>
                              <a:pt x="1515698" y="910978"/>
                            </a:cubicBezTo>
                            <a:cubicBezTo>
                              <a:pt x="1509547" y="918447"/>
                              <a:pt x="1503823" y="919112"/>
                              <a:pt x="1500267" y="924695"/>
                            </a:cubicBezTo>
                            <a:cubicBezTo>
                              <a:pt x="1498876" y="925221"/>
                              <a:pt x="1496352" y="924742"/>
                              <a:pt x="1495123" y="925552"/>
                            </a:cubicBezTo>
                            <a:cubicBezTo>
                              <a:pt x="1493037" y="923324"/>
                              <a:pt x="1490502" y="919824"/>
                              <a:pt x="1487408" y="916122"/>
                            </a:cubicBezTo>
                            <a:cubicBezTo>
                              <a:pt x="1484986" y="919995"/>
                              <a:pt x="1479017" y="921120"/>
                              <a:pt x="1472833" y="925552"/>
                            </a:cubicBezTo>
                            <a:cubicBezTo>
                              <a:pt x="1474665" y="931386"/>
                              <a:pt x="1471340" y="935529"/>
                              <a:pt x="1472833" y="941841"/>
                            </a:cubicBezTo>
                            <a:cubicBezTo>
                              <a:pt x="1471916" y="943882"/>
                              <a:pt x="1468426" y="945057"/>
                              <a:pt x="1465975" y="947842"/>
                            </a:cubicBezTo>
                            <a:cubicBezTo>
                              <a:pt x="1465927" y="951203"/>
                              <a:pt x="1464938" y="952556"/>
                              <a:pt x="1465118" y="955557"/>
                            </a:cubicBezTo>
                            <a:cubicBezTo>
                              <a:pt x="1459434" y="959200"/>
                              <a:pt x="1455785" y="959133"/>
                              <a:pt x="1451401" y="964130"/>
                            </a:cubicBezTo>
                            <a:cubicBezTo>
                              <a:pt x="1451092" y="967841"/>
                              <a:pt x="1449222" y="972312"/>
                              <a:pt x="1448829" y="974418"/>
                            </a:cubicBezTo>
                            <a:cubicBezTo>
                              <a:pt x="1444724" y="977273"/>
                              <a:pt x="1439436" y="978761"/>
                              <a:pt x="1432541" y="982991"/>
                            </a:cubicBezTo>
                            <a:cubicBezTo>
                              <a:pt x="1419811" y="980098"/>
                              <a:pt x="1413728" y="975270"/>
                              <a:pt x="1405964" y="976133"/>
                            </a:cubicBezTo>
                            <a:cubicBezTo>
                              <a:pt x="1403378" y="972715"/>
                              <a:pt x="1401006" y="966225"/>
                              <a:pt x="1397391" y="963273"/>
                            </a:cubicBezTo>
                            <a:cubicBezTo>
                              <a:pt x="1397280" y="960636"/>
                              <a:pt x="1399397" y="957870"/>
                              <a:pt x="1399106" y="954700"/>
                            </a:cubicBezTo>
                            <a:cubicBezTo>
                              <a:pt x="1395878" y="955406"/>
                              <a:pt x="1391304" y="952551"/>
                              <a:pt x="1385389" y="952128"/>
                            </a:cubicBezTo>
                            <a:cubicBezTo>
                              <a:pt x="1383431" y="955159"/>
                              <a:pt x="1380993" y="956063"/>
                              <a:pt x="1376816" y="959844"/>
                            </a:cubicBezTo>
                            <a:cubicBezTo>
                              <a:pt x="1377185" y="966864"/>
                              <a:pt x="1368930" y="975917"/>
                              <a:pt x="1366529" y="986420"/>
                            </a:cubicBezTo>
                            <a:cubicBezTo>
                              <a:pt x="1376755" y="991916"/>
                              <a:pt x="1377974" y="996669"/>
                              <a:pt x="1387104" y="1000137"/>
                            </a:cubicBezTo>
                            <a:cubicBezTo>
                              <a:pt x="1375467" y="1001689"/>
                              <a:pt x="1361007" y="993243"/>
                              <a:pt x="1350240" y="995850"/>
                            </a:cubicBezTo>
                            <a:cubicBezTo>
                              <a:pt x="1339859" y="995150"/>
                              <a:pt x="1331505" y="989117"/>
                              <a:pt x="1321092" y="990707"/>
                            </a:cubicBezTo>
                            <a:cubicBezTo>
                              <a:pt x="1312368" y="994057"/>
                              <a:pt x="1306917" y="993033"/>
                              <a:pt x="1297945" y="998422"/>
                            </a:cubicBezTo>
                            <a:cubicBezTo>
                              <a:pt x="1284700" y="994091"/>
                              <a:pt x="1282164" y="991452"/>
                              <a:pt x="1270512" y="988135"/>
                            </a:cubicBezTo>
                            <a:cubicBezTo>
                              <a:pt x="1269618" y="986324"/>
                              <a:pt x="1270813" y="983055"/>
                              <a:pt x="1270512" y="980419"/>
                            </a:cubicBezTo>
                            <a:cubicBezTo>
                              <a:pt x="1265017" y="978723"/>
                              <a:pt x="1261352" y="974419"/>
                              <a:pt x="1254223" y="972703"/>
                            </a:cubicBezTo>
                            <a:cubicBezTo>
                              <a:pt x="1234189" y="980029"/>
                              <a:pt x="1230784" y="976567"/>
                              <a:pt x="1208787" y="980419"/>
                            </a:cubicBezTo>
                            <a:cubicBezTo>
                              <a:pt x="1180596" y="1014485"/>
                              <a:pt x="1150560" y="1011964"/>
                              <a:pt x="1119625" y="1046249"/>
                            </a:cubicBezTo>
                            <a:cubicBezTo>
                              <a:pt x="1119633" y="1046309"/>
                              <a:pt x="1119622" y="1046366"/>
                              <a:pt x="1119628" y="1046431"/>
                            </a:cubicBezTo>
                            <a:cubicBezTo>
                              <a:pt x="1102555" y="1072233"/>
                              <a:pt x="1077221" y="1075942"/>
                              <a:pt x="1053616" y="1106441"/>
                            </a:cubicBezTo>
                            <a:cubicBezTo>
                              <a:pt x="1022333" y="1158000"/>
                              <a:pt x="1007918" y="1169423"/>
                              <a:pt x="988461" y="1211889"/>
                            </a:cubicBezTo>
                            <a:cubicBezTo>
                              <a:pt x="989465" y="1229377"/>
                              <a:pt x="980331" y="1250056"/>
                              <a:pt x="978174" y="1262469"/>
                            </a:cubicBezTo>
                            <a:cubicBezTo>
                              <a:pt x="981164" y="1269876"/>
                              <a:pt x="981658" y="1277108"/>
                              <a:pt x="983318" y="1282187"/>
                            </a:cubicBezTo>
                            <a:cubicBezTo>
                              <a:pt x="988276" y="1295378"/>
                              <a:pt x="975561" y="1309718"/>
                              <a:pt x="977317" y="1337054"/>
                            </a:cubicBezTo>
                            <a:cubicBezTo>
                              <a:pt x="973981" y="1341914"/>
                              <a:pt x="964200" y="1347784"/>
                              <a:pt x="960171" y="1355914"/>
                            </a:cubicBezTo>
                            <a:cubicBezTo>
                              <a:pt x="960404" y="1364086"/>
                              <a:pt x="960544" y="1374331"/>
                              <a:pt x="961028" y="1381633"/>
                            </a:cubicBezTo>
                            <a:cubicBezTo>
                              <a:pt x="954987" y="1375721"/>
                              <a:pt x="953041" y="1370741"/>
                              <a:pt x="949026" y="1365345"/>
                            </a:cubicBezTo>
                            <a:cubicBezTo>
                              <a:pt x="944742" y="1362774"/>
                              <a:pt x="943953" y="1359579"/>
                              <a:pt x="939596" y="1357629"/>
                            </a:cubicBezTo>
                            <a:cubicBezTo>
                              <a:pt x="935885" y="1349438"/>
                              <a:pt x="935944" y="1346871"/>
                              <a:pt x="931880" y="1339626"/>
                            </a:cubicBezTo>
                            <a:cubicBezTo>
                              <a:pt x="915916" y="1331064"/>
                              <a:pt x="907405" y="1320933"/>
                              <a:pt x="892444" y="1314764"/>
                            </a:cubicBezTo>
                            <a:cubicBezTo>
                              <a:pt x="890069" y="1312147"/>
                              <a:pt x="888540" y="1307212"/>
                              <a:pt x="885586" y="1301905"/>
                            </a:cubicBezTo>
                            <a:cubicBezTo>
                              <a:pt x="864541" y="1302228"/>
                              <a:pt x="861584" y="1297374"/>
                              <a:pt x="840149" y="1294189"/>
                            </a:cubicBezTo>
                            <a:cubicBezTo>
                              <a:pt x="831188" y="1289393"/>
                              <a:pt x="826246" y="1281750"/>
                              <a:pt x="818717" y="1279615"/>
                            </a:cubicBezTo>
                            <a:cubicBezTo>
                              <a:pt x="813983" y="1280239"/>
                              <a:pt x="803383" y="1276080"/>
                              <a:pt x="798142" y="1275329"/>
                            </a:cubicBezTo>
                            <a:cubicBezTo>
                              <a:pt x="791103" y="1270793"/>
                              <a:pt x="788618" y="1263657"/>
                              <a:pt x="784425" y="1260755"/>
                            </a:cubicBezTo>
                            <a:cubicBezTo>
                              <a:pt x="771408" y="1258235"/>
                              <a:pt x="758082" y="1243174"/>
                              <a:pt x="737274" y="1238465"/>
                            </a:cubicBezTo>
                            <a:cubicBezTo>
                              <a:pt x="719981" y="1234140"/>
                              <a:pt x="710201" y="1220308"/>
                              <a:pt x="685836" y="1205030"/>
                            </a:cubicBezTo>
                            <a:cubicBezTo>
                              <a:pt x="676013" y="1192067"/>
                              <a:pt x="673727" y="1182100"/>
                              <a:pt x="666118" y="1175882"/>
                            </a:cubicBezTo>
                            <a:cubicBezTo>
                              <a:pt x="657584" y="1176225"/>
                              <a:pt x="641224" y="1168217"/>
                              <a:pt x="630112" y="1170739"/>
                            </a:cubicBezTo>
                            <a:cubicBezTo>
                              <a:pt x="626384" y="1171242"/>
                              <a:pt x="622665" y="1169892"/>
                              <a:pt x="620682" y="1170739"/>
                            </a:cubicBezTo>
                            <a:cubicBezTo>
                              <a:pt x="602929" y="1156782"/>
                              <a:pt x="600094" y="1141019"/>
                              <a:pt x="588962" y="1133018"/>
                            </a:cubicBezTo>
                            <a:cubicBezTo>
                              <a:pt x="558959" y="1131492"/>
                              <a:pt x="542385" y="1117524"/>
                              <a:pt x="521126" y="1113515"/>
                            </a:cubicBezTo>
                            <a:cubicBezTo>
                              <a:pt x="495676" y="1122086"/>
                              <a:pt x="464192" y="1126065"/>
                              <a:pt x="449222" y="1134732"/>
                            </a:cubicBezTo>
                            <a:cubicBezTo>
                              <a:pt x="428804" y="1157066"/>
                              <a:pt x="412343" y="1161656"/>
                              <a:pt x="391784" y="1181883"/>
                            </a:cubicBezTo>
                            <a:cubicBezTo>
                              <a:pt x="385969" y="1183815"/>
                              <a:pt x="382016" y="1182769"/>
                              <a:pt x="379782" y="1184455"/>
                            </a:cubicBezTo>
                            <a:cubicBezTo>
                              <a:pt x="365591" y="1206523"/>
                              <a:pt x="345910" y="1215954"/>
                              <a:pt x="340346" y="1235036"/>
                            </a:cubicBezTo>
                            <a:cubicBezTo>
                              <a:pt x="333458" y="1233716"/>
                              <a:pt x="331160" y="1232543"/>
                              <a:pt x="326629" y="1231607"/>
                            </a:cubicBezTo>
                            <a:cubicBezTo>
                              <a:pt x="321174" y="1225889"/>
                              <a:pt x="322725" y="1216556"/>
                              <a:pt x="315484" y="1207602"/>
                            </a:cubicBezTo>
                            <a:cubicBezTo>
                              <a:pt x="311182" y="1197341"/>
                              <a:pt x="309873" y="1185900"/>
                              <a:pt x="306911" y="1175882"/>
                            </a:cubicBezTo>
                            <a:cubicBezTo>
                              <a:pt x="293216" y="1170608"/>
                              <a:pt x="286832" y="1164592"/>
                              <a:pt x="274334" y="1161308"/>
                            </a:cubicBezTo>
                            <a:cubicBezTo>
                              <a:pt x="273974" y="1157720"/>
                              <a:pt x="276960" y="1154386"/>
                              <a:pt x="277763" y="1148449"/>
                            </a:cubicBezTo>
                            <a:cubicBezTo>
                              <a:pt x="268852" y="1143562"/>
                              <a:pt x="262595" y="1137373"/>
                              <a:pt x="247758" y="1127874"/>
                            </a:cubicBezTo>
                            <a:cubicBezTo>
                              <a:pt x="240736" y="1133544"/>
                              <a:pt x="228879" y="1133918"/>
                              <a:pt x="222896" y="1139019"/>
                            </a:cubicBezTo>
                            <a:cubicBezTo>
                              <a:pt x="217976" y="1137169"/>
                              <a:pt x="215562" y="1131365"/>
                              <a:pt x="209180" y="1127874"/>
                            </a:cubicBezTo>
                            <a:cubicBezTo>
                              <a:pt x="205211" y="1129299"/>
                              <a:pt x="197827" y="1129612"/>
                              <a:pt x="193749" y="1133018"/>
                            </a:cubicBezTo>
                            <a:cubicBezTo>
                              <a:pt x="192719" y="1133326"/>
                              <a:pt x="190579" y="1132549"/>
                              <a:pt x="189104" y="1132479"/>
                            </a:cubicBezTo>
                            <a:cubicBezTo>
                              <a:pt x="176711" y="1151184"/>
                              <a:pt x="158952" y="1164336"/>
                              <a:pt x="153456" y="1179312"/>
                            </a:cubicBezTo>
                            <a:cubicBezTo>
                              <a:pt x="151293" y="1191630"/>
                              <a:pt x="141472" y="1212785"/>
                              <a:pt x="139739" y="1240180"/>
                            </a:cubicBezTo>
                            <a:cubicBezTo>
                              <a:pt x="142738" y="1245240"/>
                              <a:pt x="143053" y="1255501"/>
                              <a:pt x="145740" y="1260755"/>
                            </a:cubicBezTo>
                            <a:cubicBezTo>
                              <a:pt x="158589" y="1262102"/>
                              <a:pt x="160054" y="1263678"/>
                              <a:pt x="173173" y="1264184"/>
                            </a:cubicBezTo>
                            <a:cubicBezTo>
                              <a:pt x="186164" y="1271789"/>
                              <a:pt x="196279" y="1290177"/>
                              <a:pt x="209180" y="1302762"/>
                            </a:cubicBezTo>
                            <a:cubicBezTo>
                              <a:pt x="214116" y="1304698"/>
                              <a:pt x="217393" y="1306638"/>
                              <a:pt x="223754" y="1309620"/>
                            </a:cubicBezTo>
                            <a:cubicBezTo>
                              <a:pt x="234022" y="1302908"/>
                              <a:pt x="242419" y="1303024"/>
                              <a:pt x="259760" y="1296761"/>
                            </a:cubicBezTo>
                            <a:cubicBezTo>
                              <a:pt x="265809" y="1299647"/>
                              <a:pt x="268884" y="1303056"/>
                              <a:pt x="274334" y="1304477"/>
                            </a:cubicBezTo>
                            <a:cubicBezTo>
                              <a:pt x="278213" y="1314135"/>
                              <a:pt x="277886" y="1326077"/>
                              <a:pt x="287194" y="1338769"/>
                            </a:cubicBezTo>
                            <a:cubicBezTo>
                              <a:pt x="299056" y="1342541"/>
                              <a:pt x="299255" y="1348657"/>
                              <a:pt x="312055" y="1352485"/>
                            </a:cubicBezTo>
                            <a:cubicBezTo>
                              <a:pt x="319539" y="1364150"/>
                              <a:pt x="317253" y="1374059"/>
                              <a:pt x="322343" y="1379919"/>
                            </a:cubicBezTo>
                            <a:cubicBezTo>
                              <a:pt x="338128" y="1379454"/>
                              <a:pt x="339595" y="1384430"/>
                              <a:pt x="354920" y="1386777"/>
                            </a:cubicBezTo>
                            <a:cubicBezTo>
                              <a:pt x="368781" y="1391898"/>
                              <a:pt x="370858" y="1397091"/>
                              <a:pt x="379782" y="1402208"/>
                            </a:cubicBezTo>
                            <a:cubicBezTo>
                              <a:pt x="379310" y="1406047"/>
                              <a:pt x="378648" y="1407165"/>
                              <a:pt x="378067" y="1411639"/>
                            </a:cubicBezTo>
                            <a:cubicBezTo>
                              <a:pt x="381108" y="1412705"/>
                              <a:pt x="385463" y="1416062"/>
                              <a:pt x="390069" y="1417640"/>
                            </a:cubicBezTo>
                            <a:cubicBezTo>
                              <a:pt x="390593" y="1418990"/>
                              <a:pt x="390169" y="1423084"/>
                              <a:pt x="390926" y="1424498"/>
                            </a:cubicBezTo>
                            <a:cubicBezTo>
                              <a:pt x="387968" y="1426885"/>
                              <a:pt x="384175" y="1427365"/>
                              <a:pt x="380639" y="1431356"/>
                            </a:cubicBezTo>
                            <a:cubicBezTo>
                              <a:pt x="376466" y="1431776"/>
                              <a:pt x="370831" y="1427963"/>
                              <a:pt x="366065" y="1427927"/>
                            </a:cubicBezTo>
                            <a:cubicBezTo>
                              <a:pt x="364805" y="1432752"/>
                              <a:pt x="359659" y="1444213"/>
                              <a:pt x="360064" y="1449360"/>
                            </a:cubicBezTo>
                            <a:cubicBezTo>
                              <a:pt x="348079" y="1455115"/>
                              <a:pt x="338319" y="1455167"/>
                              <a:pt x="329201" y="1458790"/>
                            </a:cubicBezTo>
                            <a:cubicBezTo>
                              <a:pt x="325513" y="1454408"/>
                              <a:pt x="325634" y="1447999"/>
                              <a:pt x="322343" y="1443359"/>
                            </a:cubicBezTo>
                            <a:cubicBezTo>
                              <a:pt x="307078" y="1445445"/>
                              <a:pt x="288857" y="1433395"/>
                              <a:pt x="272619" y="1434786"/>
                            </a:cubicBezTo>
                            <a:cubicBezTo>
                              <a:pt x="268361" y="1438449"/>
                              <a:pt x="265215" y="1438926"/>
                              <a:pt x="262332" y="1443359"/>
                            </a:cubicBezTo>
                            <a:cubicBezTo>
                              <a:pt x="260580" y="1436990"/>
                              <a:pt x="263806" y="1428724"/>
                              <a:pt x="260617" y="1420212"/>
                            </a:cubicBezTo>
                            <a:cubicBezTo>
                              <a:pt x="254703" y="1417659"/>
                              <a:pt x="252995" y="1414091"/>
                              <a:pt x="247758" y="1412496"/>
                            </a:cubicBezTo>
                            <a:cubicBezTo>
                              <a:pt x="244689" y="1414335"/>
                              <a:pt x="239001" y="1417019"/>
                              <a:pt x="236613" y="1418497"/>
                            </a:cubicBezTo>
                            <a:cubicBezTo>
                              <a:pt x="235298" y="1425634"/>
                              <a:pt x="226630" y="1436287"/>
                              <a:pt x="226326" y="1445930"/>
                            </a:cubicBezTo>
                            <a:cubicBezTo>
                              <a:pt x="223087" y="1449582"/>
                              <a:pt x="217926" y="1449985"/>
                              <a:pt x="212609" y="1453646"/>
                            </a:cubicBezTo>
                            <a:cubicBezTo>
                              <a:pt x="207970" y="1456073"/>
                              <a:pt x="193637" y="1458600"/>
                              <a:pt x="188605" y="1461362"/>
                            </a:cubicBezTo>
                            <a:cubicBezTo>
                              <a:pt x="186132" y="1464522"/>
                              <a:pt x="184921" y="1465435"/>
                              <a:pt x="182603" y="1468220"/>
                            </a:cubicBezTo>
                            <a:cubicBezTo>
                              <a:pt x="186456" y="1486512"/>
                              <a:pt x="178288" y="1498577"/>
                              <a:pt x="182603" y="1509370"/>
                            </a:cubicBezTo>
                            <a:cubicBezTo>
                              <a:pt x="183114" y="1511070"/>
                              <a:pt x="183400" y="1514132"/>
                              <a:pt x="184318" y="1516229"/>
                            </a:cubicBezTo>
                            <a:cubicBezTo>
                              <a:pt x="180858" y="1521710"/>
                              <a:pt x="177274" y="1521970"/>
                              <a:pt x="174888" y="1525659"/>
                            </a:cubicBezTo>
                            <a:cubicBezTo>
                              <a:pt x="162337" y="1530251"/>
                              <a:pt x="151226" y="1530601"/>
                              <a:pt x="137167" y="1539376"/>
                            </a:cubicBezTo>
                            <a:cubicBezTo>
                              <a:pt x="132282" y="1550736"/>
                              <a:pt x="124401" y="1560385"/>
                              <a:pt x="118306" y="1573668"/>
                            </a:cubicBezTo>
                            <a:cubicBezTo>
                              <a:pt x="114673" y="1571028"/>
                              <a:pt x="108813" y="1563729"/>
                              <a:pt x="102875" y="1559093"/>
                            </a:cubicBezTo>
                            <a:cubicBezTo>
                              <a:pt x="96668" y="1563144"/>
                              <a:pt x="87798" y="1562180"/>
                              <a:pt x="84015" y="1564237"/>
                            </a:cubicBezTo>
                            <a:cubicBezTo>
                              <a:pt x="81996" y="1563202"/>
                              <a:pt x="78930" y="1558112"/>
                              <a:pt x="77156" y="1556522"/>
                            </a:cubicBezTo>
                            <a:cubicBezTo>
                              <a:pt x="67716" y="1544563"/>
                              <a:pt x="64576" y="1512451"/>
                              <a:pt x="57438" y="1502512"/>
                            </a:cubicBezTo>
                            <a:cubicBezTo>
                              <a:pt x="58017" y="1485281"/>
                              <a:pt x="64222" y="1478171"/>
                              <a:pt x="66011" y="1466506"/>
                            </a:cubicBezTo>
                            <a:cubicBezTo>
                              <a:pt x="69990" y="1455289"/>
                              <a:pt x="76139" y="1452055"/>
                              <a:pt x="82300" y="1441644"/>
                            </a:cubicBezTo>
                            <a:cubicBezTo>
                              <a:pt x="80913" y="1435976"/>
                              <a:pt x="81908" y="1426495"/>
                              <a:pt x="80585" y="1420212"/>
                            </a:cubicBezTo>
                            <a:cubicBezTo>
                              <a:pt x="88380" y="1418194"/>
                              <a:pt x="90370" y="1419706"/>
                              <a:pt x="96874" y="1418497"/>
                            </a:cubicBezTo>
                            <a:cubicBezTo>
                              <a:pt x="97842" y="1390974"/>
                              <a:pt x="99643" y="1381585"/>
                              <a:pt x="102018" y="1346484"/>
                            </a:cubicBezTo>
                            <a:cubicBezTo>
                              <a:pt x="89382" y="1335037"/>
                              <a:pt x="79947" y="1313455"/>
                              <a:pt x="66011" y="1302762"/>
                            </a:cubicBezTo>
                            <a:cubicBezTo>
                              <a:pt x="57729" y="1303301"/>
                              <a:pt x="49206" y="1298366"/>
                              <a:pt x="39435" y="1296761"/>
                            </a:cubicBezTo>
                            <a:cubicBezTo>
                              <a:pt x="34392" y="1286575"/>
                              <a:pt x="36131" y="1274819"/>
                              <a:pt x="30005" y="1267613"/>
                            </a:cubicBezTo>
                            <a:cubicBezTo>
                              <a:pt x="24928" y="1269581"/>
                              <a:pt x="12173" y="1263783"/>
                              <a:pt x="6858" y="1265041"/>
                            </a:cubicBezTo>
                            <a:cubicBezTo>
                              <a:pt x="5120" y="1262773"/>
                              <a:pt x="4290" y="1256605"/>
                              <a:pt x="3429" y="1253896"/>
                            </a:cubicBezTo>
                            <a:cubicBezTo>
                              <a:pt x="4219" y="1251329"/>
                              <a:pt x="5361" y="1250076"/>
                              <a:pt x="6858" y="1246181"/>
                            </a:cubicBezTo>
                            <a:cubicBezTo>
                              <a:pt x="2754" y="1240727"/>
                              <a:pt x="3011" y="1234748"/>
                              <a:pt x="0" y="1229035"/>
                            </a:cubicBezTo>
                            <a:cubicBezTo>
                              <a:pt x="480" y="1225747"/>
                              <a:pt x="3511" y="1222130"/>
                              <a:pt x="4286" y="1217890"/>
                            </a:cubicBezTo>
                            <a:cubicBezTo>
                              <a:pt x="6540" y="1213414"/>
                              <a:pt x="11717" y="1212426"/>
                              <a:pt x="14573" y="1206745"/>
                            </a:cubicBezTo>
                            <a:cubicBezTo>
                              <a:pt x="14287" y="1201420"/>
                              <a:pt x="18654" y="1194667"/>
                              <a:pt x="19717" y="1187027"/>
                            </a:cubicBezTo>
                            <a:cubicBezTo>
                              <a:pt x="19721" y="1178092"/>
                              <a:pt x="21810" y="1173912"/>
                              <a:pt x="22289" y="1167309"/>
                            </a:cubicBezTo>
                            <a:cubicBezTo>
                              <a:pt x="16207" y="1156908"/>
                              <a:pt x="18418" y="1142122"/>
                              <a:pt x="14573" y="1126159"/>
                            </a:cubicBezTo>
                            <a:cubicBezTo>
                              <a:pt x="13236" y="1123175"/>
                              <a:pt x="12816" y="1121417"/>
                              <a:pt x="12001" y="1119301"/>
                            </a:cubicBezTo>
                            <a:cubicBezTo>
                              <a:pt x="13651" y="1116486"/>
                              <a:pt x="16476" y="1113420"/>
                              <a:pt x="18860" y="1108156"/>
                            </a:cubicBezTo>
                            <a:cubicBezTo>
                              <a:pt x="20089" y="1108036"/>
                              <a:pt x="20157" y="1108427"/>
                              <a:pt x="21332" y="1108268"/>
                            </a:cubicBezTo>
                            <a:cubicBezTo>
                              <a:pt x="30244" y="1099128"/>
                              <a:pt x="34390" y="1100128"/>
                              <a:pt x="41150" y="1091867"/>
                            </a:cubicBezTo>
                            <a:cubicBezTo>
                              <a:pt x="54119" y="1091116"/>
                              <a:pt x="60084" y="1095262"/>
                              <a:pt x="70298" y="1092725"/>
                            </a:cubicBezTo>
                            <a:cubicBezTo>
                              <a:pt x="74847" y="1088688"/>
                              <a:pt x="78280" y="1088751"/>
                              <a:pt x="81443" y="1086724"/>
                            </a:cubicBezTo>
                            <a:cubicBezTo>
                              <a:pt x="84112" y="1079850"/>
                              <a:pt x="90417" y="1075936"/>
                              <a:pt x="91730" y="1069578"/>
                            </a:cubicBezTo>
                            <a:cubicBezTo>
                              <a:pt x="96801" y="1068169"/>
                              <a:pt x="101120" y="1070183"/>
                              <a:pt x="104590" y="1069578"/>
                            </a:cubicBezTo>
                            <a:cubicBezTo>
                              <a:pt x="105009" y="1066389"/>
                              <a:pt x="105200" y="1063520"/>
                              <a:pt x="105447" y="1060147"/>
                            </a:cubicBezTo>
                            <a:cubicBezTo>
                              <a:pt x="107048" y="1054010"/>
                              <a:pt x="111931" y="1050816"/>
                              <a:pt x="114020" y="1043859"/>
                            </a:cubicBezTo>
                            <a:cubicBezTo>
                              <a:pt x="118068" y="1045830"/>
                              <a:pt x="121451" y="1050467"/>
                              <a:pt x="125165" y="1052432"/>
                            </a:cubicBezTo>
                            <a:cubicBezTo>
                              <a:pt x="129185" y="1055434"/>
                              <a:pt x="129376" y="1059032"/>
                              <a:pt x="132023" y="1061005"/>
                            </a:cubicBezTo>
                            <a:cubicBezTo>
                              <a:pt x="135619" y="1059826"/>
                              <a:pt x="144515" y="1058990"/>
                              <a:pt x="149169" y="1057576"/>
                            </a:cubicBezTo>
                            <a:cubicBezTo>
                              <a:pt x="149718" y="1050338"/>
                              <a:pt x="149271" y="1042532"/>
                              <a:pt x="150026" y="1035286"/>
                            </a:cubicBezTo>
                            <a:cubicBezTo>
                              <a:pt x="154244" y="1029655"/>
                              <a:pt x="157063" y="1029452"/>
                              <a:pt x="162028" y="1024141"/>
                            </a:cubicBezTo>
                            <a:cubicBezTo>
                              <a:pt x="167477" y="1012313"/>
                              <a:pt x="173819" y="1006058"/>
                              <a:pt x="178317" y="997565"/>
                            </a:cubicBezTo>
                            <a:cubicBezTo>
                              <a:pt x="182225" y="990304"/>
                              <a:pt x="201919" y="985129"/>
                              <a:pt x="208322" y="977847"/>
                            </a:cubicBezTo>
                            <a:cubicBezTo>
                              <a:pt x="208285" y="974289"/>
                              <a:pt x="210002" y="972769"/>
                              <a:pt x="210894" y="968417"/>
                            </a:cubicBezTo>
                            <a:cubicBezTo>
                              <a:pt x="208467" y="966278"/>
                              <a:pt x="207542" y="962106"/>
                              <a:pt x="202321" y="957272"/>
                            </a:cubicBezTo>
                            <a:cubicBezTo>
                              <a:pt x="190515" y="946388"/>
                              <a:pt x="190516" y="931222"/>
                              <a:pt x="181746" y="924695"/>
                            </a:cubicBezTo>
                            <a:cubicBezTo>
                              <a:pt x="173148" y="919245"/>
                              <a:pt x="167656" y="902397"/>
                              <a:pt x="152598" y="889546"/>
                            </a:cubicBezTo>
                            <a:cubicBezTo>
                              <a:pt x="156609" y="876376"/>
                              <a:pt x="161907" y="870445"/>
                              <a:pt x="162028" y="860398"/>
                            </a:cubicBezTo>
                            <a:cubicBezTo>
                              <a:pt x="160617" y="854999"/>
                              <a:pt x="160802" y="851058"/>
                              <a:pt x="160314" y="848395"/>
                            </a:cubicBezTo>
                            <a:cubicBezTo>
                              <a:pt x="166682" y="847067"/>
                              <a:pt x="176954" y="850076"/>
                              <a:pt x="182603" y="850110"/>
                            </a:cubicBezTo>
                            <a:cubicBezTo>
                              <a:pt x="184656" y="848862"/>
                              <a:pt x="188110" y="847455"/>
                              <a:pt x="189462" y="846681"/>
                            </a:cubicBezTo>
                            <a:cubicBezTo>
                              <a:pt x="190632" y="841443"/>
                              <a:pt x="194345" y="838982"/>
                              <a:pt x="194606" y="835536"/>
                            </a:cubicBezTo>
                            <a:cubicBezTo>
                              <a:pt x="196543" y="834848"/>
                              <a:pt x="198596" y="836131"/>
                              <a:pt x="202321" y="835536"/>
                            </a:cubicBezTo>
                            <a:cubicBezTo>
                              <a:pt x="210719" y="843366"/>
                              <a:pt x="216553" y="850023"/>
                              <a:pt x="227183" y="860398"/>
                            </a:cubicBezTo>
                            <a:cubicBezTo>
                              <a:pt x="229297" y="859959"/>
                              <a:pt x="232088" y="860877"/>
                              <a:pt x="235756" y="860398"/>
                            </a:cubicBezTo>
                            <a:cubicBezTo>
                              <a:pt x="238839" y="862862"/>
                              <a:pt x="240225" y="864748"/>
                              <a:pt x="243471" y="867256"/>
                            </a:cubicBezTo>
                            <a:cubicBezTo>
                              <a:pt x="243392" y="871342"/>
                              <a:pt x="242335" y="874752"/>
                              <a:pt x="242614" y="878401"/>
                            </a:cubicBezTo>
                            <a:cubicBezTo>
                              <a:pt x="258355" y="883077"/>
                              <a:pt x="269029" y="894147"/>
                              <a:pt x="279478" y="893832"/>
                            </a:cubicBezTo>
                            <a:cubicBezTo>
                              <a:pt x="280985" y="895748"/>
                              <a:pt x="284115" y="900506"/>
                              <a:pt x="286336" y="903262"/>
                            </a:cubicBezTo>
                            <a:cubicBezTo>
                              <a:pt x="291844" y="899667"/>
                              <a:pt x="299710" y="897966"/>
                              <a:pt x="303482" y="894689"/>
                            </a:cubicBezTo>
                            <a:cubicBezTo>
                              <a:pt x="305484" y="895034"/>
                              <a:pt x="307449" y="896146"/>
                              <a:pt x="311198" y="896404"/>
                            </a:cubicBezTo>
                            <a:cubicBezTo>
                              <a:pt x="314946" y="894796"/>
                              <a:pt x="318731" y="896089"/>
                              <a:pt x="321485" y="894689"/>
                            </a:cubicBezTo>
                            <a:cubicBezTo>
                              <a:pt x="326597" y="888154"/>
                              <a:pt x="331740" y="889179"/>
                              <a:pt x="336917" y="882687"/>
                            </a:cubicBezTo>
                            <a:cubicBezTo>
                              <a:pt x="338528" y="882547"/>
                              <a:pt x="341913" y="883227"/>
                              <a:pt x="343775" y="882687"/>
                            </a:cubicBezTo>
                            <a:cubicBezTo>
                              <a:pt x="345991" y="891929"/>
                              <a:pt x="344426" y="896393"/>
                              <a:pt x="347204" y="904977"/>
                            </a:cubicBezTo>
                            <a:cubicBezTo>
                              <a:pt x="363581" y="910155"/>
                              <a:pt x="376383" y="920030"/>
                              <a:pt x="388354" y="921266"/>
                            </a:cubicBezTo>
                            <a:cubicBezTo>
                              <a:pt x="398319" y="911433"/>
                              <a:pt x="416459" y="909311"/>
                              <a:pt x="423503" y="904120"/>
                            </a:cubicBezTo>
                            <a:cubicBezTo>
                              <a:pt x="428680" y="884585"/>
                              <a:pt x="442898" y="875824"/>
                              <a:pt x="454366" y="852682"/>
                            </a:cubicBezTo>
                            <a:cubicBezTo>
                              <a:pt x="453866" y="842168"/>
                              <a:pt x="460194" y="836811"/>
                              <a:pt x="460449" y="820243"/>
                            </a:cubicBezTo>
                            <a:cubicBezTo>
                              <a:pt x="459996" y="820459"/>
                              <a:pt x="459330" y="820335"/>
                              <a:pt x="458693" y="820390"/>
                            </a:cubicBezTo>
                            <a:cubicBezTo>
                              <a:pt x="450449" y="809135"/>
                              <a:pt x="443153" y="785735"/>
                              <a:pt x="435179" y="777281"/>
                            </a:cubicBezTo>
                            <a:cubicBezTo>
                              <a:pt x="437967" y="771192"/>
                              <a:pt x="445071" y="763819"/>
                              <a:pt x="446936" y="757685"/>
                            </a:cubicBezTo>
                            <a:cubicBezTo>
                              <a:pt x="446064" y="753303"/>
                              <a:pt x="447919" y="750935"/>
                              <a:pt x="446936" y="745928"/>
                            </a:cubicBezTo>
                            <a:cubicBezTo>
                              <a:pt x="442777" y="743414"/>
                              <a:pt x="441686" y="739477"/>
                              <a:pt x="437792" y="736784"/>
                            </a:cubicBezTo>
                            <a:cubicBezTo>
                              <a:pt x="430697" y="723913"/>
                              <a:pt x="432890" y="709366"/>
                              <a:pt x="427341" y="700206"/>
                            </a:cubicBezTo>
                            <a:cubicBezTo>
                              <a:pt x="430527" y="693333"/>
                              <a:pt x="435975" y="690999"/>
                              <a:pt x="436486" y="687142"/>
                            </a:cubicBezTo>
                            <a:cubicBezTo>
                              <a:pt x="435663" y="683247"/>
                              <a:pt x="437409" y="681943"/>
                              <a:pt x="436486" y="679304"/>
                            </a:cubicBezTo>
                            <a:cubicBezTo>
                              <a:pt x="449061" y="673844"/>
                              <a:pt x="443422" y="673249"/>
                              <a:pt x="449549" y="672772"/>
                            </a:cubicBezTo>
                            <a:cubicBezTo>
                              <a:pt x="456100" y="665092"/>
                              <a:pt x="468908" y="662789"/>
                              <a:pt x="473064" y="658403"/>
                            </a:cubicBezTo>
                            <a:cubicBezTo>
                              <a:pt x="475690" y="658793"/>
                              <a:pt x="478182" y="660927"/>
                              <a:pt x="480902" y="661015"/>
                            </a:cubicBezTo>
                            <a:cubicBezTo>
                              <a:pt x="490305" y="651704"/>
                              <a:pt x="494093" y="650610"/>
                              <a:pt x="505722" y="640114"/>
                            </a:cubicBezTo>
                            <a:cubicBezTo>
                              <a:pt x="506230" y="627677"/>
                              <a:pt x="520003" y="595208"/>
                              <a:pt x="522705" y="582634"/>
                            </a:cubicBezTo>
                            <a:cubicBezTo>
                              <a:pt x="509422" y="556434"/>
                              <a:pt x="522972" y="509468"/>
                              <a:pt x="518786" y="474207"/>
                            </a:cubicBezTo>
                            <a:cubicBezTo>
                              <a:pt x="524489" y="467553"/>
                              <a:pt x="531983" y="462157"/>
                              <a:pt x="535769" y="458530"/>
                            </a:cubicBezTo>
                            <a:cubicBezTo>
                              <a:pt x="536498" y="453874"/>
                              <a:pt x="539011" y="449272"/>
                              <a:pt x="539687" y="442854"/>
                            </a:cubicBezTo>
                            <a:cubicBezTo>
                              <a:pt x="541056" y="436306"/>
                              <a:pt x="546915" y="428077"/>
                              <a:pt x="547526" y="421952"/>
                            </a:cubicBezTo>
                            <a:cubicBezTo>
                              <a:pt x="546138" y="405091"/>
                              <a:pt x="552882" y="394167"/>
                              <a:pt x="554057" y="384068"/>
                            </a:cubicBezTo>
                            <a:cubicBezTo>
                              <a:pt x="555579" y="365919"/>
                              <a:pt x="562982" y="356193"/>
                              <a:pt x="560589" y="337039"/>
                            </a:cubicBezTo>
                            <a:cubicBezTo>
                              <a:pt x="551711" y="310399"/>
                              <a:pt x="552651" y="256259"/>
                              <a:pt x="539687" y="227305"/>
                            </a:cubicBezTo>
                            <a:cubicBezTo>
                              <a:pt x="522124" y="208540"/>
                              <a:pt x="511382" y="157189"/>
                              <a:pt x="499191" y="135860"/>
                            </a:cubicBezTo>
                            <a:cubicBezTo>
                              <a:pt x="497976" y="129415"/>
                              <a:pt x="499057" y="121327"/>
                              <a:pt x="497884" y="112346"/>
                            </a:cubicBezTo>
                            <a:cubicBezTo>
                              <a:pt x="500764" y="104227"/>
                              <a:pt x="507656" y="99763"/>
                              <a:pt x="509642" y="94057"/>
                            </a:cubicBezTo>
                            <a:cubicBezTo>
                              <a:pt x="508957" y="92485"/>
                              <a:pt x="509931" y="89543"/>
                              <a:pt x="509642" y="87525"/>
                            </a:cubicBezTo>
                            <a:cubicBezTo>
                              <a:pt x="510966" y="82640"/>
                              <a:pt x="517250" y="74725"/>
                              <a:pt x="517480" y="69236"/>
                            </a:cubicBezTo>
                            <a:cubicBezTo>
                              <a:pt x="514671" y="61905"/>
                              <a:pt x="513978" y="56996"/>
                              <a:pt x="512254" y="53560"/>
                            </a:cubicBezTo>
                            <a:cubicBezTo>
                              <a:pt x="513157" y="46791"/>
                              <a:pt x="515051" y="38895"/>
                              <a:pt x="513560" y="32658"/>
                            </a:cubicBezTo>
                            <a:cubicBezTo>
                              <a:pt x="523754" y="38809"/>
                              <a:pt x="527316" y="44516"/>
                              <a:pt x="535769" y="49641"/>
                            </a:cubicBezTo>
                            <a:cubicBezTo>
                              <a:pt x="540898" y="50612"/>
                              <a:pt x="543540" y="53465"/>
                              <a:pt x="547526" y="53560"/>
                            </a:cubicBezTo>
                            <a:cubicBezTo>
                              <a:pt x="552774" y="51118"/>
                              <a:pt x="568166" y="47152"/>
                              <a:pt x="572346" y="43109"/>
                            </a:cubicBezTo>
                            <a:cubicBezTo>
                              <a:pt x="573414" y="40494"/>
                              <a:pt x="578491" y="34946"/>
                              <a:pt x="578878" y="31352"/>
                            </a:cubicBezTo>
                            <a:cubicBezTo>
                              <a:pt x="578903" y="25003"/>
                              <a:pt x="584519" y="17817"/>
                              <a:pt x="584104" y="7838"/>
                            </a:cubicBezTo>
                            <a:cubicBezTo>
                              <a:pt x="588534" y="4912"/>
                              <a:pt x="594326" y="3709"/>
                              <a:pt x="599780" y="0"/>
                            </a:cubicBezTo>
                            <a:close/>
                          </a:path>
                          <a:path w="1667440" h="1573668" stroke="0" extrusionOk="0">
                            <a:moveTo>
                              <a:pt x="599780" y="0"/>
                            </a:moveTo>
                            <a:cubicBezTo>
                              <a:pt x="605234" y="7589"/>
                              <a:pt x="606367" y="15167"/>
                              <a:pt x="610231" y="19595"/>
                            </a:cubicBezTo>
                            <a:cubicBezTo>
                              <a:pt x="618381" y="23929"/>
                              <a:pt x="617832" y="27853"/>
                              <a:pt x="624601" y="31352"/>
                            </a:cubicBezTo>
                            <a:cubicBezTo>
                              <a:pt x="627917" y="39957"/>
                              <a:pt x="625357" y="43940"/>
                              <a:pt x="631132" y="54866"/>
                            </a:cubicBezTo>
                            <a:cubicBezTo>
                              <a:pt x="641157" y="58691"/>
                              <a:pt x="647945" y="64635"/>
                              <a:pt x="663791" y="71849"/>
                            </a:cubicBezTo>
                            <a:cubicBezTo>
                              <a:pt x="703594" y="120622"/>
                              <a:pt x="709614" y="137801"/>
                              <a:pt x="748704" y="185502"/>
                            </a:cubicBezTo>
                            <a:cubicBezTo>
                              <a:pt x="751223" y="186121"/>
                              <a:pt x="753995" y="190326"/>
                              <a:pt x="756543" y="192034"/>
                            </a:cubicBezTo>
                            <a:cubicBezTo>
                              <a:pt x="760458" y="199639"/>
                              <a:pt x="760697" y="208071"/>
                              <a:pt x="768300" y="218161"/>
                            </a:cubicBezTo>
                            <a:cubicBezTo>
                              <a:pt x="770731" y="220166"/>
                              <a:pt x="770723" y="222092"/>
                              <a:pt x="773525" y="224693"/>
                            </a:cubicBezTo>
                            <a:cubicBezTo>
                              <a:pt x="775947" y="229252"/>
                              <a:pt x="773824" y="233568"/>
                              <a:pt x="777444" y="241675"/>
                            </a:cubicBezTo>
                            <a:cubicBezTo>
                              <a:pt x="783476" y="244653"/>
                              <a:pt x="789315" y="250976"/>
                              <a:pt x="795733" y="254739"/>
                            </a:cubicBezTo>
                            <a:cubicBezTo>
                              <a:pt x="799140" y="258386"/>
                              <a:pt x="799290" y="265614"/>
                              <a:pt x="803571" y="270415"/>
                            </a:cubicBezTo>
                            <a:cubicBezTo>
                              <a:pt x="814664" y="287428"/>
                              <a:pt x="815202" y="300331"/>
                              <a:pt x="831005" y="320057"/>
                            </a:cubicBezTo>
                            <a:cubicBezTo>
                              <a:pt x="846737" y="327646"/>
                              <a:pt x="855256" y="340789"/>
                              <a:pt x="870195" y="350103"/>
                            </a:cubicBezTo>
                            <a:cubicBezTo>
                              <a:pt x="878052" y="361622"/>
                              <a:pt x="883316" y="376092"/>
                              <a:pt x="893710" y="385374"/>
                            </a:cubicBezTo>
                            <a:cubicBezTo>
                              <a:pt x="923891" y="390439"/>
                              <a:pt x="962082" y="437336"/>
                              <a:pt x="986461" y="453305"/>
                            </a:cubicBezTo>
                            <a:cubicBezTo>
                              <a:pt x="991182" y="458182"/>
                              <a:pt x="991907" y="468667"/>
                              <a:pt x="995606" y="471594"/>
                            </a:cubicBezTo>
                            <a:cubicBezTo>
                              <a:pt x="1030204" y="489205"/>
                              <a:pt x="1041951" y="498046"/>
                              <a:pt x="1076600" y="517316"/>
                            </a:cubicBezTo>
                            <a:cubicBezTo>
                              <a:pt x="1152855" y="519596"/>
                              <a:pt x="1169681" y="553193"/>
                              <a:pt x="1238588" y="556507"/>
                            </a:cubicBezTo>
                            <a:cubicBezTo>
                              <a:pt x="1241199" y="568954"/>
                              <a:pt x="1237455" y="576549"/>
                              <a:pt x="1241201" y="582634"/>
                            </a:cubicBezTo>
                            <a:cubicBezTo>
                              <a:pt x="1244366" y="584228"/>
                              <a:pt x="1246122" y="587094"/>
                              <a:pt x="1251651" y="590472"/>
                            </a:cubicBezTo>
                            <a:cubicBezTo>
                              <a:pt x="1255483" y="597978"/>
                              <a:pt x="1255303" y="601032"/>
                              <a:pt x="1259490" y="607455"/>
                            </a:cubicBezTo>
                            <a:cubicBezTo>
                              <a:pt x="1294860" y="616353"/>
                              <a:pt x="1301872" y="624973"/>
                              <a:pt x="1344402" y="630969"/>
                            </a:cubicBezTo>
                            <a:cubicBezTo>
                              <a:pt x="1362925" y="627857"/>
                              <a:pt x="1379871" y="625744"/>
                              <a:pt x="1394044" y="623131"/>
                            </a:cubicBezTo>
                            <a:cubicBezTo>
                              <a:pt x="1404696" y="604276"/>
                              <a:pt x="1415959" y="596724"/>
                              <a:pt x="1422784" y="582634"/>
                            </a:cubicBezTo>
                            <a:cubicBezTo>
                              <a:pt x="1432451" y="574310"/>
                              <a:pt x="1438843" y="571711"/>
                              <a:pt x="1447605" y="565651"/>
                            </a:cubicBezTo>
                            <a:cubicBezTo>
                              <a:pt x="1448545" y="561666"/>
                              <a:pt x="1449647" y="560437"/>
                              <a:pt x="1450217" y="557813"/>
                            </a:cubicBezTo>
                            <a:cubicBezTo>
                              <a:pt x="1470189" y="539232"/>
                              <a:pt x="1480999" y="537910"/>
                              <a:pt x="1493327" y="519929"/>
                            </a:cubicBezTo>
                            <a:cubicBezTo>
                              <a:pt x="1493996" y="513289"/>
                              <a:pt x="1500543" y="507348"/>
                              <a:pt x="1503778" y="496414"/>
                            </a:cubicBezTo>
                            <a:cubicBezTo>
                              <a:pt x="1509419" y="485632"/>
                              <a:pt x="1521662" y="477039"/>
                              <a:pt x="1532518" y="459836"/>
                            </a:cubicBezTo>
                            <a:cubicBezTo>
                              <a:pt x="1533993" y="460520"/>
                              <a:pt x="1535980" y="461941"/>
                              <a:pt x="1537743" y="462449"/>
                            </a:cubicBezTo>
                            <a:cubicBezTo>
                              <a:pt x="1541715" y="475405"/>
                              <a:pt x="1538057" y="479214"/>
                              <a:pt x="1541662" y="492495"/>
                            </a:cubicBezTo>
                            <a:cubicBezTo>
                              <a:pt x="1539535" y="500265"/>
                              <a:pt x="1534869" y="503915"/>
                              <a:pt x="1533824" y="509478"/>
                            </a:cubicBezTo>
                            <a:cubicBezTo>
                              <a:pt x="1535067" y="514753"/>
                              <a:pt x="1531509" y="524562"/>
                              <a:pt x="1531211" y="531686"/>
                            </a:cubicBezTo>
                            <a:cubicBezTo>
                              <a:pt x="1529796" y="536150"/>
                              <a:pt x="1521249" y="540440"/>
                              <a:pt x="1519454" y="546056"/>
                            </a:cubicBezTo>
                            <a:cubicBezTo>
                              <a:pt x="1516938" y="555646"/>
                              <a:pt x="1508579" y="560080"/>
                              <a:pt x="1505084" y="574796"/>
                            </a:cubicBezTo>
                            <a:cubicBezTo>
                              <a:pt x="1496066" y="593813"/>
                              <a:pt x="1478625" y="600435"/>
                              <a:pt x="1468506" y="624437"/>
                            </a:cubicBezTo>
                            <a:cubicBezTo>
                              <a:pt x="1471074" y="632736"/>
                              <a:pt x="1467423" y="637712"/>
                              <a:pt x="1468506" y="646645"/>
                            </a:cubicBezTo>
                            <a:cubicBezTo>
                              <a:pt x="1467605" y="653777"/>
                              <a:pt x="1464607" y="657034"/>
                              <a:pt x="1461974" y="667547"/>
                            </a:cubicBezTo>
                            <a:cubicBezTo>
                              <a:pt x="1470356" y="689641"/>
                              <a:pt x="1471971" y="715293"/>
                              <a:pt x="1481056" y="728369"/>
                            </a:cubicBezTo>
                            <a:cubicBezTo>
                              <a:pt x="1487805" y="731705"/>
                              <a:pt x="1489300" y="735755"/>
                              <a:pt x="1496838" y="738662"/>
                            </a:cubicBezTo>
                            <a:cubicBezTo>
                              <a:pt x="1497115" y="742240"/>
                              <a:pt x="1496000" y="747143"/>
                              <a:pt x="1496838" y="749806"/>
                            </a:cubicBezTo>
                            <a:cubicBezTo>
                              <a:pt x="1500654" y="753196"/>
                              <a:pt x="1502683" y="756427"/>
                              <a:pt x="1505411" y="759237"/>
                            </a:cubicBezTo>
                            <a:cubicBezTo>
                              <a:pt x="1505083" y="767339"/>
                              <a:pt x="1505640" y="774483"/>
                              <a:pt x="1506268" y="784956"/>
                            </a:cubicBezTo>
                            <a:cubicBezTo>
                              <a:pt x="1513703" y="791754"/>
                              <a:pt x="1512642" y="796725"/>
                              <a:pt x="1519127" y="804673"/>
                            </a:cubicBezTo>
                            <a:cubicBezTo>
                              <a:pt x="1527384" y="815653"/>
                              <a:pt x="1525168" y="829460"/>
                              <a:pt x="1535416" y="845824"/>
                            </a:cubicBezTo>
                            <a:cubicBezTo>
                              <a:pt x="1539566" y="849479"/>
                              <a:pt x="1542549" y="854806"/>
                              <a:pt x="1549133" y="858683"/>
                            </a:cubicBezTo>
                            <a:cubicBezTo>
                              <a:pt x="1551884" y="862614"/>
                              <a:pt x="1552409" y="865101"/>
                              <a:pt x="1554276" y="867256"/>
                            </a:cubicBezTo>
                            <a:cubicBezTo>
                              <a:pt x="1560156" y="868313"/>
                              <a:pt x="1571225" y="874738"/>
                              <a:pt x="1578281" y="874114"/>
                            </a:cubicBezTo>
                            <a:cubicBezTo>
                              <a:pt x="1579454" y="869928"/>
                              <a:pt x="1587575" y="862602"/>
                              <a:pt x="1588568" y="856968"/>
                            </a:cubicBezTo>
                            <a:cubicBezTo>
                              <a:pt x="1594243" y="852769"/>
                              <a:pt x="1597796" y="854717"/>
                              <a:pt x="1603142" y="850967"/>
                            </a:cubicBezTo>
                            <a:cubicBezTo>
                              <a:pt x="1604352" y="847673"/>
                              <a:pt x="1606127" y="847252"/>
                              <a:pt x="1607429" y="843252"/>
                            </a:cubicBezTo>
                            <a:cubicBezTo>
                              <a:pt x="1611339" y="840717"/>
                              <a:pt x="1615663" y="840006"/>
                              <a:pt x="1618574" y="836393"/>
                            </a:cubicBezTo>
                            <a:cubicBezTo>
                              <a:pt x="1621523" y="831294"/>
                              <a:pt x="1624554" y="830807"/>
                              <a:pt x="1627147" y="826106"/>
                            </a:cubicBezTo>
                            <a:cubicBezTo>
                              <a:pt x="1632228" y="827069"/>
                              <a:pt x="1639111" y="831167"/>
                              <a:pt x="1645150" y="831250"/>
                            </a:cubicBezTo>
                            <a:cubicBezTo>
                              <a:pt x="1647799" y="827909"/>
                              <a:pt x="1650776" y="826654"/>
                              <a:pt x="1652866" y="823534"/>
                            </a:cubicBezTo>
                            <a:cubicBezTo>
                              <a:pt x="1658063" y="824010"/>
                              <a:pt x="1663060" y="826416"/>
                              <a:pt x="1667440" y="826963"/>
                            </a:cubicBezTo>
                            <a:cubicBezTo>
                              <a:pt x="1666261" y="830183"/>
                              <a:pt x="1664792" y="831311"/>
                              <a:pt x="1664010" y="834679"/>
                            </a:cubicBezTo>
                            <a:cubicBezTo>
                              <a:pt x="1659417" y="840246"/>
                              <a:pt x="1656324" y="840418"/>
                              <a:pt x="1652008" y="845824"/>
                            </a:cubicBezTo>
                            <a:cubicBezTo>
                              <a:pt x="1649336" y="846772"/>
                              <a:pt x="1648336" y="845902"/>
                              <a:pt x="1645150" y="847538"/>
                            </a:cubicBezTo>
                            <a:cubicBezTo>
                              <a:pt x="1638032" y="853075"/>
                              <a:pt x="1631436" y="853141"/>
                              <a:pt x="1628861" y="856968"/>
                            </a:cubicBezTo>
                            <a:cubicBezTo>
                              <a:pt x="1626803" y="855896"/>
                              <a:pt x="1625449" y="853573"/>
                              <a:pt x="1623717" y="852682"/>
                            </a:cubicBezTo>
                            <a:cubicBezTo>
                              <a:pt x="1621902" y="853603"/>
                              <a:pt x="1619774" y="853228"/>
                              <a:pt x="1617717" y="853539"/>
                            </a:cubicBezTo>
                            <a:cubicBezTo>
                              <a:pt x="1616048" y="858538"/>
                              <a:pt x="1607329" y="862184"/>
                              <a:pt x="1604857" y="868113"/>
                            </a:cubicBezTo>
                            <a:cubicBezTo>
                              <a:pt x="1601662" y="875097"/>
                              <a:pt x="1598041" y="877638"/>
                              <a:pt x="1596284" y="883545"/>
                            </a:cubicBezTo>
                            <a:cubicBezTo>
                              <a:pt x="1596917" y="886939"/>
                              <a:pt x="1596178" y="891768"/>
                              <a:pt x="1596284" y="896404"/>
                            </a:cubicBezTo>
                            <a:cubicBezTo>
                              <a:pt x="1594826" y="897940"/>
                              <a:pt x="1592465" y="898835"/>
                              <a:pt x="1590283" y="901548"/>
                            </a:cubicBezTo>
                            <a:cubicBezTo>
                              <a:pt x="1586481" y="904814"/>
                              <a:pt x="1584313" y="905304"/>
                              <a:pt x="1581710" y="907549"/>
                            </a:cubicBezTo>
                            <a:cubicBezTo>
                              <a:pt x="1572367" y="906675"/>
                              <a:pt x="1571111" y="903433"/>
                              <a:pt x="1560278" y="902405"/>
                            </a:cubicBezTo>
                            <a:cubicBezTo>
                              <a:pt x="1548571" y="907367"/>
                              <a:pt x="1540136" y="905973"/>
                              <a:pt x="1528558" y="908406"/>
                            </a:cubicBezTo>
                            <a:cubicBezTo>
                              <a:pt x="1524026" y="910671"/>
                              <a:pt x="1522019" y="909352"/>
                              <a:pt x="1515698" y="910978"/>
                            </a:cubicBezTo>
                            <a:cubicBezTo>
                              <a:pt x="1512371" y="914210"/>
                              <a:pt x="1504885" y="919479"/>
                              <a:pt x="1500267" y="924695"/>
                            </a:cubicBezTo>
                            <a:cubicBezTo>
                              <a:pt x="1498258" y="925632"/>
                              <a:pt x="1496805" y="924990"/>
                              <a:pt x="1495123" y="925552"/>
                            </a:cubicBezTo>
                            <a:cubicBezTo>
                              <a:pt x="1492998" y="923780"/>
                              <a:pt x="1489808" y="917662"/>
                              <a:pt x="1487408" y="916122"/>
                            </a:cubicBezTo>
                            <a:cubicBezTo>
                              <a:pt x="1481873" y="921305"/>
                              <a:pt x="1476472" y="920977"/>
                              <a:pt x="1472833" y="925552"/>
                            </a:cubicBezTo>
                            <a:cubicBezTo>
                              <a:pt x="1473601" y="929397"/>
                              <a:pt x="1471437" y="934144"/>
                              <a:pt x="1472833" y="941841"/>
                            </a:cubicBezTo>
                            <a:cubicBezTo>
                              <a:pt x="1471529" y="944277"/>
                              <a:pt x="1467962" y="945833"/>
                              <a:pt x="1465975" y="947842"/>
                            </a:cubicBezTo>
                            <a:cubicBezTo>
                              <a:pt x="1466088" y="950275"/>
                              <a:pt x="1464955" y="953609"/>
                              <a:pt x="1465118" y="955557"/>
                            </a:cubicBezTo>
                            <a:cubicBezTo>
                              <a:pt x="1461933" y="958130"/>
                              <a:pt x="1456709" y="960530"/>
                              <a:pt x="1451401" y="964130"/>
                            </a:cubicBezTo>
                            <a:cubicBezTo>
                              <a:pt x="1450855" y="969052"/>
                              <a:pt x="1449582" y="970270"/>
                              <a:pt x="1448829" y="974418"/>
                            </a:cubicBezTo>
                            <a:cubicBezTo>
                              <a:pt x="1446241" y="978176"/>
                              <a:pt x="1439751" y="977519"/>
                              <a:pt x="1432541" y="982991"/>
                            </a:cubicBezTo>
                            <a:cubicBezTo>
                              <a:pt x="1424797" y="981843"/>
                              <a:pt x="1416494" y="976813"/>
                              <a:pt x="1405964" y="976133"/>
                            </a:cubicBezTo>
                            <a:cubicBezTo>
                              <a:pt x="1402165" y="972162"/>
                              <a:pt x="1401523" y="968514"/>
                              <a:pt x="1397391" y="963273"/>
                            </a:cubicBezTo>
                            <a:cubicBezTo>
                              <a:pt x="1397597" y="960037"/>
                              <a:pt x="1399313" y="957663"/>
                              <a:pt x="1399106" y="954700"/>
                            </a:cubicBezTo>
                            <a:cubicBezTo>
                              <a:pt x="1394765" y="955044"/>
                              <a:pt x="1389550" y="951738"/>
                              <a:pt x="1385389" y="952128"/>
                            </a:cubicBezTo>
                            <a:cubicBezTo>
                              <a:pt x="1381366" y="955979"/>
                              <a:pt x="1379958" y="956802"/>
                              <a:pt x="1376816" y="959844"/>
                            </a:cubicBezTo>
                            <a:cubicBezTo>
                              <a:pt x="1373856" y="973360"/>
                              <a:pt x="1369376" y="972754"/>
                              <a:pt x="1366529" y="986420"/>
                            </a:cubicBezTo>
                            <a:cubicBezTo>
                              <a:pt x="1377750" y="991453"/>
                              <a:pt x="1376951" y="995077"/>
                              <a:pt x="1387104" y="1000137"/>
                            </a:cubicBezTo>
                            <a:cubicBezTo>
                              <a:pt x="1369987" y="999696"/>
                              <a:pt x="1367660" y="994791"/>
                              <a:pt x="1350240" y="995850"/>
                            </a:cubicBezTo>
                            <a:cubicBezTo>
                              <a:pt x="1340315" y="996342"/>
                              <a:pt x="1335590" y="992446"/>
                              <a:pt x="1321092" y="990707"/>
                            </a:cubicBezTo>
                            <a:cubicBezTo>
                              <a:pt x="1310433" y="996924"/>
                              <a:pt x="1305250" y="995673"/>
                              <a:pt x="1297945" y="998422"/>
                            </a:cubicBezTo>
                            <a:cubicBezTo>
                              <a:pt x="1284694" y="997056"/>
                              <a:pt x="1279285" y="991075"/>
                              <a:pt x="1270512" y="988135"/>
                            </a:cubicBezTo>
                            <a:cubicBezTo>
                              <a:pt x="1270214" y="986286"/>
                              <a:pt x="1270823" y="982147"/>
                              <a:pt x="1270512" y="980419"/>
                            </a:cubicBezTo>
                            <a:cubicBezTo>
                              <a:pt x="1263861" y="979093"/>
                              <a:pt x="1261332" y="973995"/>
                              <a:pt x="1254223" y="972703"/>
                            </a:cubicBezTo>
                            <a:cubicBezTo>
                              <a:pt x="1241462" y="976038"/>
                              <a:pt x="1230325" y="975964"/>
                              <a:pt x="1208787" y="980419"/>
                            </a:cubicBezTo>
                            <a:cubicBezTo>
                              <a:pt x="1165027" y="1013096"/>
                              <a:pt x="1137975" y="1024381"/>
                              <a:pt x="1119625" y="1046249"/>
                            </a:cubicBezTo>
                            <a:cubicBezTo>
                              <a:pt x="1119611" y="1046301"/>
                              <a:pt x="1119637" y="1046365"/>
                              <a:pt x="1119628" y="1046431"/>
                            </a:cubicBezTo>
                            <a:cubicBezTo>
                              <a:pt x="1107554" y="1065369"/>
                              <a:pt x="1075983" y="1078420"/>
                              <a:pt x="1053616" y="1106441"/>
                            </a:cubicBezTo>
                            <a:cubicBezTo>
                              <a:pt x="1039477" y="1148618"/>
                              <a:pt x="1016504" y="1161343"/>
                              <a:pt x="988461" y="1211889"/>
                            </a:cubicBezTo>
                            <a:cubicBezTo>
                              <a:pt x="988461" y="1225615"/>
                              <a:pt x="976366" y="1241588"/>
                              <a:pt x="978174" y="1262469"/>
                            </a:cubicBezTo>
                            <a:cubicBezTo>
                              <a:pt x="982164" y="1271346"/>
                              <a:pt x="982015" y="1277207"/>
                              <a:pt x="983318" y="1282187"/>
                            </a:cubicBezTo>
                            <a:cubicBezTo>
                              <a:pt x="985800" y="1307673"/>
                              <a:pt x="974127" y="1317235"/>
                              <a:pt x="977317" y="1337054"/>
                            </a:cubicBezTo>
                            <a:cubicBezTo>
                              <a:pt x="971862" y="1343979"/>
                              <a:pt x="966697" y="1345935"/>
                              <a:pt x="960171" y="1355914"/>
                            </a:cubicBezTo>
                            <a:cubicBezTo>
                              <a:pt x="960222" y="1364742"/>
                              <a:pt x="961202" y="1373386"/>
                              <a:pt x="961028" y="1381633"/>
                            </a:cubicBezTo>
                            <a:cubicBezTo>
                              <a:pt x="956719" y="1376233"/>
                              <a:pt x="953113" y="1368449"/>
                              <a:pt x="949026" y="1365345"/>
                            </a:cubicBezTo>
                            <a:cubicBezTo>
                              <a:pt x="944268" y="1362672"/>
                              <a:pt x="942203" y="1358386"/>
                              <a:pt x="939596" y="1357629"/>
                            </a:cubicBezTo>
                            <a:cubicBezTo>
                              <a:pt x="937924" y="1353861"/>
                              <a:pt x="935267" y="1346361"/>
                              <a:pt x="931880" y="1339626"/>
                            </a:cubicBezTo>
                            <a:cubicBezTo>
                              <a:pt x="916172" y="1334356"/>
                              <a:pt x="912232" y="1321364"/>
                              <a:pt x="892444" y="1314764"/>
                            </a:cubicBezTo>
                            <a:cubicBezTo>
                              <a:pt x="889594" y="1311396"/>
                              <a:pt x="889227" y="1307763"/>
                              <a:pt x="885586" y="1301905"/>
                            </a:cubicBezTo>
                            <a:cubicBezTo>
                              <a:pt x="875292" y="1301750"/>
                              <a:pt x="854603" y="1294584"/>
                              <a:pt x="840149" y="1294189"/>
                            </a:cubicBezTo>
                            <a:cubicBezTo>
                              <a:pt x="833595" y="1290279"/>
                              <a:pt x="829626" y="1284878"/>
                              <a:pt x="818717" y="1279615"/>
                            </a:cubicBezTo>
                            <a:cubicBezTo>
                              <a:pt x="813758" y="1281115"/>
                              <a:pt x="803968" y="1275716"/>
                              <a:pt x="798142" y="1275329"/>
                            </a:cubicBezTo>
                            <a:cubicBezTo>
                              <a:pt x="791051" y="1268275"/>
                              <a:pt x="787446" y="1263762"/>
                              <a:pt x="784425" y="1260755"/>
                            </a:cubicBezTo>
                            <a:cubicBezTo>
                              <a:pt x="762033" y="1250237"/>
                              <a:pt x="753501" y="1239626"/>
                              <a:pt x="737274" y="1238465"/>
                            </a:cubicBezTo>
                            <a:cubicBezTo>
                              <a:pt x="722742" y="1235910"/>
                              <a:pt x="703209" y="1215999"/>
                              <a:pt x="685836" y="1205030"/>
                            </a:cubicBezTo>
                            <a:cubicBezTo>
                              <a:pt x="673760" y="1193102"/>
                              <a:pt x="672817" y="1185215"/>
                              <a:pt x="666118" y="1175882"/>
                            </a:cubicBezTo>
                            <a:cubicBezTo>
                              <a:pt x="651345" y="1174068"/>
                              <a:pt x="643915" y="1169054"/>
                              <a:pt x="630112" y="1170739"/>
                            </a:cubicBezTo>
                            <a:cubicBezTo>
                              <a:pt x="626857" y="1171389"/>
                              <a:pt x="624603" y="1170519"/>
                              <a:pt x="620682" y="1170739"/>
                            </a:cubicBezTo>
                            <a:cubicBezTo>
                              <a:pt x="610484" y="1159616"/>
                              <a:pt x="601500" y="1142398"/>
                              <a:pt x="588962" y="1133018"/>
                            </a:cubicBezTo>
                            <a:cubicBezTo>
                              <a:pt x="564232" y="1133451"/>
                              <a:pt x="537362" y="1112660"/>
                              <a:pt x="521126" y="1113515"/>
                            </a:cubicBezTo>
                            <a:cubicBezTo>
                              <a:pt x="501900" y="1124827"/>
                              <a:pt x="463798" y="1126664"/>
                              <a:pt x="449222" y="1134732"/>
                            </a:cubicBezTo>
                            <a:cubicBezTo>
                              <a:pt x="434208" y="1149695"/>
                              <a:pt x="412214" y="1154661"/>
                              <a:pt x="391784" y="1181883"/>
                            </a:cubicBezTo>
                            <a:cubicBezTo>
                              <a:pt x="388751" y="1183992"/>
                              <a:pt x="384684" y="1182189"/>
                              <a:pt x="379782" y="1184455"/>
                            </a:cubicBezTo>
                            <a:cubicBezTo>
                              <a:pt x="363046" y="1210979"/>
                              <a:pt x="350111" y="1220091"/>
                              <a:pt x="340346" y="1235036"/>
                            </a:cubicBezTo>
                            <a:cubicBezTo>
                              <a:pt x="335267" y="1233925"/>
                              <a:pt x="333687" y="1232151"/>
                              <a:pt x="326629" y="1231607"/>
                            </a:cubicBezTo>
                            <a:cubicBezTo>
                              <a:pt x="320136" y="1220332"/>
                              <a:pt x="320580" y="1217507"/>
                              <a:pt x="315484" y="1207602"/>
                            </a:cubicBezTo>
                            <a:cubicBezTo>
                              <a:pt x="308819" y="1194159"/>
                              <a:pt x="309948" y="1185760"/>
                              <a:pt x="306911" y="1175882"/>
                            </a:cubicBezTo>
                            <a:cubicBezTo>
                              <a:pt x="295299" y="1173841"/>
                              <a:pt x="290235" y="1167838"/>
                              <a:pt x="274334" y="1161308"/>
                            </a:cubicBezTo>
                            <a:cubicBezTo>
                              <a:pt x="274968" y="1157576"/>
                              <a:pt x="277170" y="1152727"/>
                              <a:pt x="277763" y="1148449"/>
                            </a:cubicBezTo>
                            <a:cubicBezTo>
                              <a:pt x="266113" y="1143380"/>
                              <a:pt x="255070" y="1132657"/>
                              <a:pt x="247758" y="1127874"/>
                            </a:cubicBezTo>
                            <a:cubicBezTo>
                              <a:pt x="243619" y="1132553"/>
                              <a:pt x="232553" y="1133271"/>
                              <a:pt x="222896" y="1139019"/>
                            </a:cubicBezTo>
                            <a:cubicBezTo>
                              <a:pt x="216197" y="1133637"/>
                              <a:pt x="214654" y="1130672"/>
                              <a:pt x="209180" y="1127874"/>
                            </a:cubicBezTo>
                            <a:cubicBezTo>
                              <a:pt x="203808" y="1131292"/>
                              <a:pt x="199626" y="1130141"/>
                              <a:pt x="193749" y="1133018"/>
                            </a:cubicBezTo>
                            <a:cubicBezTo>
                              <a:pt x="191784" y="1133269"/>
                              <a:pt x="190197" y="1132483"/>
                              <a:pt x="189104" y="1132479"/>
                            </a:cubicBezTo>
                            <a:cubicBezTo>
                              <a:pt x="175904" y="1155567"/>
                              <a:pt x="163508" y="1157708"/>
                              <a:pt x="153456" y="1179312"/>
                            </a:cubicBezTo>
                            <a:cubicBezTo>
                              <a:pt x="151687" y="1194434"/>
                              <a:pt x="141618" y="1224233"/>
                              <a:pt x="139739" y="1240180"/>
                            </a:cubicBezTo>
                            <a:cubicBezTo>
                              <a:pt x="144096" y="1248571"/>
                              <a:pt x="142568" y="1254098"/>
                              <a:pt x="145740" y="1260755"/>
                            </a:cubicBezTo>
                            <a:cubicBezTo>
                              <a:pt x="153131" y="1261404"/>
                              <a:pt x="166030" y="1266541"/>
                              <a:pt x="173173" y="1264184"/>
                            </a:cubicBezTo>
                            <a:cubicBezTo>
                              <a:pt x="191352" y="1275128"/>
                              <a:pt x="197908" y="1296431"/>
                              <a:pt x="209180" y="1302762"/>
                            </a:cubicBezTo>
                            <a:cubicBezTo>
                              <a:pt x="212942" y="1303838"/>
                              <a:pt x="217314" y="1308210"/>
                              <a:pt x="223754" y="1309620"/>
                            </a:cubicBezTo>
                            <a:cubicBezTo>
                              <a:pt x="235927" y="1304044"/>
                              <a:pt x="249851" y="1302880"/>
                              <a:pt x="259760" y="1296761"/>
                            </a:cubicBezTo>
                            <a:cubicBezTo>
                              <a:pt x="266139" y="1298495"/>
                              <a:pt x="270940" y="1302813"/>
                              <a:pt x="274334" y="1304477"/>
                            </a:cubicBezTo>
                            <a:cubicBezTo>
                              <a:pt x="282011" y="1320116"/>
                              <a:pt x="280528" y="1327703"/>
                              <a:pt x="287194" y="1338769"/>
                            </a:cubicBezTo>
                            <a:cubicBezTo>
                              <a:pt x="294455" y="1340753"/>
                              <a:pt x="301488" y="1347129"/>
                              <a:pt x="312055" y="1352485"/>
                            </a:cubicBezTo>
                            <a:cubicBezTo>
                              <a:pt x="317512" y="1363500"/>
                              <a:pt x="316148" y="1370734"/>
                              <a:pt x="322343" y="1379919"/>
                            </a:cubicBezTo>
                            <a:cubicBezTo>
                              <a:pt x="333293" y="1379921"/>
                              <a:pt x="344704" y="1386064"/>
                              <a:pt x="354920" y="1386777"/>
                            </a:cubicBezTo>
                            <a:cubicBezTo>
                              <a:pt x="367462" y="1392615"/>
                              <a:pt x="369198" y="1396626"/>
                              <a:pt x="379782" y="1402208"/>
                            </a:cubicBezTo>
                            <a:cubicBezTo>
                              <a:pt x="379219" y="1405770"/>
                              <a:pt x="377870" y="1406962"/>
                              <a:pt x="378067" y="1411639"/>
                            </a:cubicBezTo>
                            <a:cubicBezTo>
                              <a:pt x="382226" y="1413627"/>
                              <a:pt x="385004" y="1416830"/>
                              <a:pt x="390069" y="1417640"/>
                            </a:cubicBezTo>
                            <a:cubicBezTo>
                              <a:pt x="390868" y="1420567"/>
                              <a:pt x="390622" y="1422892"/>
                              <a:pt x="390926" y="1424498"/>
                            </a:cubicBezTo>
                            <a:cubicBezTo>
                              <a:pt x="389268" y="1426776"/>
                              <a:pt x="383659" y="1428849"/>
                              <a:pt x="380639" y="1431356"/>
                            </a:cubicBezTo>
                            <a:cubicBezTo>
                              <a:pt x="373455" y="1429840"/>
                              <a:pt x="370993" y="1428459"/>
                              <a:pt x="366065" y="1427927"/>
                            </a:cubicBezTo>
                            <a:cubicBezTo>
                              <a:pt x="364539" y="1434784"/>
                              <a:pt x="360967" y="1443267"/>
                              <a:pt x="360064" y="1449360"/>
                            </a:cubicBezTo>
                            <a:cubicBezTo>
                              <a:pt x="346713" y="1455609"/>
                              <a:pt x="336136" y="1456599"/>
                              <a:pt x="329201" y="1458790"/>
                            </a:cubicBezTo>
                            <a:cubicBezTo>
                              <a:pt x="325634" y="1454068"/>
                              <a:pt x="325630" y="1447927"/>
                              <a:pt x="322343" y="1443359"/>
                            </a:cubicBezTo>
                            <a:cubicBezTo>
                              <a:pt x="309126" y="1441698"/>
                              <a:pt x="284914" y="1434166"/>
                              <a:pt x="272619" y="1434786"/>
                            </a:cubicBezTo>
                            <a:cubicBezTo>
                              <a:pt x="269109" y="1438819"/>
                              <a:pt x="266383" y="1438946"/>
                              <a:pt x="262332" y="1443359"/>
                            </a:cubicBezTo>
                            <a:cubicBezTo>
                              <a:pt x="259152" y="1437905"/>
                              <a:pt x="262685" y="1426088"/>
                              <a:pt x="260617" y="1420212"/>
                            </a:cubicBezTo>
                            <a:cubicBezTo>
                              <a:pt x="256521" y="1419207"/>
                              <a:pt x="251645" y="1414662"/>
                              <a:pt x="247758" y="1412496"/>
                            </a:cubicBezTo>
                            <a:cubicBezTo>
                              <a:pt x="242925" y="1415897"/>
                              <a:pt x="240993" y="1416005"/>
                              <a:pt x="236613" y="1418497"/>
                            </a:cubicBezTo>
                            <a:cubicBezTo>
                              <a:pt x="232381" y="1430318"/>
                              <a:pt x="228191" y="1437766"/>
                              <a:pt x="226326" y="1445930"/>
                            </a:cubicBezTo>
                            <a:cubicBezTo>
                              <a:pt x="223414" y="1449389"/>
                              <a:pt x="215232" y="1450123"/>
                              <a:pt x="212609" y="1453646"/>
                            </a:cubicBezTo>
                            <a:cubicBezTo>
                              <a:pt x="202178" y="1458875"/>
                              <a:pt x="192951" y="1458337"/>
                              <a:pt x="188605" y="1461362"/>
                            </a:cubicBezTo>
                            <a:cubicBezTo>
                              <a:pt x="188143" y="1463475"/>
                              <a:pt x="185376" y="1464639"/>
                              <a:pt x="182603" y="1468220"/>
                            </a:cubicBezTo>
                            <a:cubicBezTo>
                              <a:pt x="186533" y="1477006"/>
                              <a:pt x="180496" y="1488901"/>
                              <a:pt x="182603" y="1509370"/>
                            </a:cubicBezTo>
                            <a:cubicBezTo>
                              <a:pt x="183946" y="1511992"/>
                              <a:pt x="183101" y="1514419"/>
                              <a:pt x="184318" y="1516229"/>
                            </a:cubicBezTo>
                            <a:cubicBezTo>
                              <a:pt x="180549" y="1520180"/>
                              <a:pt x="176840" y="1522268"/>
                              <a:pt x="174888" y="1525659"/>
                            </a:cubicBezTo>
                            <a:cubicBezTo>
                              <a:pt x="166201" y="1531279"/>
                              <a:pt x="144516" y="1531601"/>
                              <a:pt x="137167" y="1539376"/>
                            </a:cubicBezTo>
                            <a:cubicBezTo>
                              <a:pt x="132718" y="1551373"/>
                              <a:pt x="121008" y="1561915"/>
                              <a:pt x="118306" y="1573668"/>
                            </a:cubicBezTo>
                            <a:cubicBezTo>
                              <a:pt x="110061" y="1567148"/>
                              <a:pt x="106935" y="1562219"/>
                              <a:pt x="102875" y="1559093"/>
                            </a:cubicBezTo>
                            <a:cubicBezTo>
                              <a:pt x="98131" y="1561595"/>
                              <a:pt x="88304" y="1562275"/>
                              <a:pt x="84015" y="1564237"/>
                            </a:cubicBezTo>
                            <a:cubicBezTo>
                              <a:pt x="81811" y="1563209"/>
                              <a:pt x="80042" y="1558452"/>
                              <a:pt x="77156" y="1556522"/>
                            </a:cubicBezTo>
                            <a:cubicBezTo>
                              <a:pt x="68410" y="1545465"/>
                              <a:pt x="68367" y="1524800"/>
                              <a:pt x="57438" y="1502512"/>
                            </a:cubicBezTo>
                            <a:cubicBezTo>
                              <a:pt x="55984" y="1490357"/>
                              <a:pt x="67503" y="1477322"/>
                              <a:pt x="66011" y="1466506"/>
                            </a:cubicBezTo>
                            <a:cubicBezTo>
                              <a:pt x="71388" y="1453149"/>
                              <a:pt x="74714" y="1453947"/>
                              <a:pt x="82300" y="1441644"/>
                            </a:cubicBezTo>
                            <a:cubicBezTo>
                              <a:pt x="80653" y="1435316"/>
                              <a:pt x="82616" y="1425899"/>
                              <a:pt x="80585" y="1420212"/>
                            </a:cubicBezTo>
                            <a:cubicBezTo>
                              <a:pt x="85507" y="1418247"/>
                              <a:pt x="89913" y="1419685"/>
                              <a:pt x="96874" y="1418497"/>
                            </a:cubicBezTo>
                            <a:cubicBezTo>
                              <a:pt x="98437" y="1391095"/>
                              <a:pt x="104051" y="1374892"/>
                              <a:pt x="102018" y="1346484"/>
                            </a:cubicBezTo>
                            <a:cubicBezTo>
                              <a:pt x="88370" y="1339365"/>
                              <a:pt x="88483" y="1320346"/>
                              <a:pt x="66011" y="1302762"/>
                            </a:cubicBezTo>
                            <a:cubicBezTo>
                              <a:pt x="56895" y="1302893"/>
                              <a:pt x="45587" y="1295718"/>
                              <a:pt x="39435" y="1296761"/>
                            </a:cubicBezTo>
                            <a:cubicBezTo>
                              <a:pt x="35292" y="1289231"/>
                              <a:pt x="33530" y="1277030"/>
                              <a:pt x="30005" y="1267613"/>
                            </a:cubicBezTo>
                            <a:cubicBezTo>
                              <a:pt x="22882" y="1267007"/>
                              <a:pt x="15739" y="1263707"/>
                              <a:pt x="6858" y="1265041"/>
                            </a:cubicBezTo>
                            <a:cubicBezTo>
                              <a:pt x="5584" y="1262240"/>
                              <a:pt x="5174" y="1258302"/>
                              <a:pt x="3429" y="1253896"/>
                            </a:cubicBezTo>
                            <a:cubicBezTo>
                              <a:pt x="3891" y="1251532"/>
                              <a:pt x="6014" y="1250186"/>
                              <a:pt x="6858" y="1246181"/>
                            </a:cubicBezTo>
                            <a:cubicBezTo>
                              <a:pt x="1909" y="1239711"/>
                              <a:pt x="2192" y="1232386"/>
                              <a:pt x="0" y="1229035"/>
                            </a:cubicBezTo>
                            <a:cubicBezTo>
                              <a:pt x="1808" y="1223830"/>
                              <a:pt x="3985" y="1221041"/>
                              <a:pt x="4286" y="1217890"/>
                            </a:cubicBezTo>
                            <a:cubicBezTo>
                              <a:pt x="8424" y="1211655"/>
                              <a:pt x="10202" y="1212673"/>
                              <a:pt x="14573" y="1206745"/>
                            </a:cubicBezTo>
                            <a:cubicBezTo>
                              <a:pt x="15281" y="1197697"/>
                              <a:pt x="19217" y="1191198"/>
                              <a:pt x="19717" y="1187027"/>
                            </a:cubicBezTo>
                            <a:cubicBezTo>
                              <a:pt x="19179" y="1177922"/>
                              <a:pt x="22055" y="1173910"/>
                              <a:pt x="22289" y="1167309"/>
                            </a:cubicBezTo>
                            <a:cubicBezTo>
                              <a:pt x="14697" y="1151571"/>
                              <a:pt x="21726" y="1137323"/>
                              <a:pt x="14573" y="1126159"/>
                            </a:cubicBezTo>
                            <a:cubicBezTo>
                              <a:pt x="12986" y="1124057"/>
                              <a:pt x="13428" y="1120944"/>
                              <a:pt x="12001" y="1119301"/>
                            </a:cubicBezTo>
                            <a:cubicBezTo>
                              <a:pt x="13218" y="1114770"/>
                              <a:pt x="17369" y="1112349"/>
                              <a:pt x="18860" y="1108156"/>
                            </a:cubicBezTo>
                            <a:cubicBezTo>
                              <a:pt x="19697" y="1107975"/>
                              <a:pt x="20624" y="1108404"/>
                              <a:pt x="21332" y="1108268"/>
                            </a:cubicBezTo>
                            <a:cubicBezTo>
                              <a:pt x="25757" y="1104366"/>
                              <a:pt x="33648" y="1098416"/>
                              <a:pt x="41150" y="1091867"/>
                            </a:cubicBezTo>
                            <a:cubicBezTo>
                              <a:pt x="53609" y="1091227"/>
                              <a:pt x="57261" y="1094513"/>
                              <a:pt x="70298" y="1092725"/>
                            </a:cubicBezTo>
                            <a:cubicBezTo>
                              <a:pt x="74178" y="1089542"/>
                              <a:pt x="76824" y="1090534"/>
                              <a:pt x="81443" y="1086724"/>
                            </a:cubicBezTo>
                            <a:cubicBezTo>
                              <a:pt x="85366" y="1079609"/>
                              <a:pt x="89834" y="1074737"/>
                              <a:pt x="91730" y="1069578"/>
                            </a:cubicBezTo>
                            <a:cubicBezTo>
                              <a:pt x="96104" y="1068618"/>
                              <a:pt x="101224" y="1071009"/>
                              <a:pt x="104590" y="1069578"/>
                            </a:cubicBezTo>
                            <a:cubicBezTo>
                              <a:pt x="104693" y="1066247"/>
                              <a:pt x="105330" y="1062855"/>
                              <a:pt x="105447" y="1060147"/>
                            </a:cubicBezTo>
                            <a:cubicBezTo>
                              <a:pt x="108417" y="1052507"/>
                              <a:pt x="112643" y="1050802"/>
                              <a:pt x="114020" y="1043859"/>
                            </a:cubicBezTo>
                            <a:cubicBezTo>
                              <a:pt x="117778" y="1044986"/>
                              <a:pt x="121739" y="1049937"/>
                              <a:pt x="125165" y="1052432"/>
                            </a:cubicBezTo>
                            <a:cubicBezTo>
                              <a:pt x="128354" y="1054557"/>
                              <a:pt x="128959" y="1058714"/>
                              <a:pt x="132023" y="1061005"/>
                            </a:cubicBezTo>
                            <a:cubicBezTo>
                              <a:pt x="139110" y="1058591"/>
                              <a:pt x="143968" y="1059134"/>
                              <a:pt x="149169" y="1057576"/>
                            </a:cubicBezTo>
                            <a:cubicBezTo>
                              <a:pt x="149479" y="1049875"/>
                              <a:pt x="147654" y="1042490"/>
                              <a:pt x="150026" y="1035286"/>
                            </a:cubicBezTo>
                            <a:cubicBezTo>
                              <a:pt x="155593" y="1030107"/>
                              <a:pt x="159372" y="1028657"/>
                              <a:pt x="162028" y="1024141"/>
                            </a:cubicBezTo>
                            <a:cubicBezTo>
                              <a:pt x="166212" y="1014033"/>
                              <a:pt x="175637" y="1004255"/>
                              <a:pt x="178317" y="997565"/>
                            </a:cubicBezTo>
                            <a:cubicBezTo>
                              <a:pt x="186622" y="988112"/>
                              <a:pt x="204148" y="985397"/>
                              <a:pt x="208322" y="977847"/>
                            </a:cubicBezTo>
                            <a:cubicBezTo>
                              <a:pt x="209012" y="973647"/>
                              <a:pt x="210211" y="972811"/>
                              <a:pt x="210894" y="968417"/>
                            </a:cubicBezTo>
                            <a:cubicBezTo>
                              <a:pt x="205892" y="964578"/>
                              <a:pt x="205912" y="959788"/>
                              <a:pt x="202321" y="957272"/>
                            </a:cubicBezTo>
                            <a:cubicBezTo>
                              <a:pt x="196519" y="951427"/>
                              <a:pt x="190658" y="935018"/>
                              <a:pt x="181746" y="924695"/>
                            </a:cubicBezTo>
                            <a:cubicBezTo>
                              <a:pt x="170372" y="911756"/>
                              <a:pt x="164696" y="900328"/>
                              <a:pt x="152598" y="889546"/>
                            </a:cubicBezTo>
                            <a:cubicBezTo>
                              <a:pt x="156360" y="877709"/>
                              <a:pt x="162631" y="869241"/>
                              <a:pt x="162028" y="860398"/>
                            </a:cubicBezTo>
                            <a:cubicBezTo>
                              <a:pt x="159919" y="854850"/>
                              <a:pt x="161373" y="852710"/>
                              <a:pt x="160314" y="848395"/>
                            </a:cubicBezTo>
                            <a:cubicBezTo>
                              <a:pt x="165792" y="848621"/>
                              <a:pt x="174435" y="849513"/>
                              <a:pt x="182603" y="850110"/>
                            </a:cubicBezTo>
                            <a:cubicBezTo>
                              <a:pt x="185443" y="847952"/>
                              <a:pt x="186791" y="848432"/>
                              <a:pt x="189462" y="846681"/>
                            </a:cubicBezTo>
                            <a:cubicBezTo>
                              <a:pt x="190844" y="840798"/>
                              <a:pt x="193080" y="839902"/>
                              <a:pt x="194606" y="835536"/>
                            </a:cubicBezTo>
                            <a:cubicBezTo>
                              <a:pt x="197409" y="834657"/>
                              <a:pt x="200518" y="835949"/>
                              <a:pt x="202321" y="835536"/>
                            </a:cubicBezTo>
                            <a:cubicBezTo>
                              <a:pt x="211023" y="838376"/>
                              <a:pt x="219567" y="856302"/>
                              <a:pt x="227183" y="860398"/>
                            </a:cubicBezTo>
                            <a:cubicBezTo>
                              <a:pt x="229648" y="860138"/>
                              <a:pt x="231592" y="861019"/>
                              <a:pt x="235756" y="860398"/>
                            </a:cubicBezTo>
                            <a:cubicBezTo>
                              <a:pt x="239354" y="863435"/>
                              <a:pt x="239262" y="864676"/>
                              <a:pt x="243471" y="867256"/>
                            </a:cubicBezTo>
                            <a:cubicBezTo>
                              <a:pt x="242413" y="870672"/>
                              <a:pt x="242275" y="874308"/>
                              <a:pt x="242614" y="878401"/>
                            </a:cubicBezTo>
                            <a:cubicBezTo>
                              <a:pt x="254819" y="879566"/>
                              <a:pt x="264092" y="890010"/>
                              <a:pt x="279478" y="893832"/>
                            </a:cubicBezTo>
                            <a:cubicBezTo>
                              <a:pt x="282018" y="895385"/>
                              <a:pt x="283928" y="901614"/>
                              <a:pt x="286336" y="903262"/>
                            </a:cubicBezTo>
                            <a:cubicBezTo>
                              <a:pt x="289515" y="900622"/>
                              <a:pt x="298081" y="898028"/>
                              <a:pt x="303482" y="894689"/>
                            </a:cubicBezTo>
                            <a:cubicBezTo>
                              <a:pt x="306552" y="895000"/>
                              <a:pt x="308575" y="896596"/>
                              <a:pt x="311198" y="896404"/>
                            </a:cubicBezTo>
                            <a:cubicBezTo>
                              <a:pt x="315669" y="894977"/>
                              <a:pt x="316699" y="896184"/>
                              <a:pt x="321485" y="894689"/>
                            </a:cubicBezTo>
                            <a:cubicBezTo>
                              <a:pt x="324368" y="890184"/>
                              <a:pt x="331191" y="889651"/>
                              <a:pt x="336917" y="882687"/>
                            </a:cubicBezTo>
                            <a:cubicBezTo>
                              <a:pt x="340012" y="882504"/>
                              <a:pt x="340821" y="882760"/>
                              <a:pt x="343775" y="882687"/>
                            </a:cubicBezTo>
                            <a:cubicBezTo>
                              <a:pt x="345864" y="888961"/>
                              <a:pt x="346329" y="899523"/>
                              <a:pt x="347204" y="904977"/>
                            </a:cubicBezTo>
                            <a:cubicBezTo>
                              <a:pt x="357576" y="904244"/>
                              <a:pt x="375653" y="916880"/>
                              <a:pt x="388354" y="921266"/>
                            </a:cubicBezTo>
                            <a:cubicBezTo>
                              <a:pt x="397518" y="913149"/>
                              <a:pt x="412249" y="912179"/>
                              <a:pt x="423503" y="904120"/>
                            </a:cubicBezTo>
                            <a:cubicBezTo>
                              <a:pt x="429398" y="880767"/>
                              <a:pt x="444722" y="880309"/>
                              <a:pt x="454366" y="852682"/>
                            </a:cubicBezTo>
                            <a:cubicBezTo>
                              <a:pt x="453520" y="844709"/>
                              <a:pt x="461480" y="832439"/>
                              <a:pt x="460449" y="820243"/>
                            </a:cubicBezTo>
                            <a:cubicBezTo>
                              <a:pt x="459922" y="820393"/>
                              <a:pt x="459522" y="820148"/>
                              <a:pt x="458693" y="820390"/>
                            </a:cubicBezTo>
                            <a:cubicBezTo>
                              <a:pt x="450496" y="810256"/>
                              <a:pt x="446375" y="793901"/>
                              <a:pt x="435179" y="777281"/>
                            </a:cubicBezTo>
                            <a:cubicBezTo>
                              <a:pt x="438563" y="767989"/>
                              <a:pt x="441832" y="767641"/>
                              <a:pt x="446936" y="757685"/>
                            </a:cubicBezTo>
                            <a:cubicBezTo>
                              <a:pt x="446316" y="755261"/>
                              <a:pt x="447011" y="750223"/>
                              <a:pt x="446936" y="745928"/>
                            </a:cubicBezTo>
                            <a:cubicBezTo>
                              <a:pt x="443432" y="743036"/>
                              <a:pt x="442274" y="740480"/>
                              <a:pt x="437792" y="736784"/>
                            </a:cubicBezTo>
                            <a:cubicBezTo>
                              <a:pt x="432489" y="718943"/>
                              <a:pt x="431865" y="709776"/>
                              <a:pt x="427341" y="700206"/>
                            </a:cubicBezTo>
                            <a:cubicBezTo>
                              <a:pt x="428735" y="695352"/>
                              <a:pt x="434502" y="691396"/>
                              <a:pt x="436486" y="687142"/>
                            </a:cubicBezTo>
                            <a:cubicBezTo>
                              <a:pt x="435962" y="684429"/>
                              <a:pt x="436649" y="682186"/>
                              <a:pt x="436486" y="679304"/>
                            </a:cubicBezTo>
                            <a:cubicBezTo>
                              <a:pt x="448608" y="671300"/>
                              <a:pt x="444085" y="672503"/>
                              <a:pt x="449549" y="672772"/>
                            </a:cubicBezTo>
                            <a:cubicBezTo>
                              <a:pt x="458233" y="663834"/>
                              <a:pt x="463650" y="665163"/>
                              <a:pt x="473064" y="658403"/>
                            </a:cubicBezTo>
                            <a:cubicBezTo>
                              <a:pt x="474954" y="658757"/>
                              <a:pt x="478851" y="661132"/>
                              <a:pt x="480902" y="661015"/>
                            </a:cubicBezTo>
                            <a:cubicBezTo>
                              <a:pt x="488142" y="653428"/>
                              <a:pt x="499556" y="648855"/>
                              <a:pt x="505722" y="640114"/>
                            </a:cubicBezTo>
                            <a:cubicBezTo>
                              <a:pt x="506798" y="625074"/>
                              <a:pt x="514436" y="611304"/>
                              <a:pt x="522705" y="582634"/>
                            </a:cubicBezTo>
                            <a:cubicBezTo>
                              <a:pt x="519204" y="528982"/>
                              <a:pt x="522280" y="523970"/>
                              <a:pt x="518786" y="474207"/>
                            </a:cubicBezTo>
                            <a:cubicBezTo>
                              <a:pt x="522932" y="469747"/>
                              <a:pt x="529232" y="466708"/>
                              <a:pt x="535769" y="458530"/>
                            </a:cubicBezTo>
                            <a:cubicBezTo>
                              <a:pt x="536134" y="452750"/>
                              <a:pt x="539449" y="448202"/>
                              <a:pt x="539687" y="442854"/>
                            </a:cubicBezTo>
                            <a:cubicBezTo>
                              <a:pt x="540996" y="435151"/>
                              <a:pt x="545775" y="430429"/>
                              <a:pt x="547526" y="421952"/>
                            </a:cubicBezTo>
                            <a:cubicBezTo>
                              <a:pt x="548551" y="413217"/>
                              <a:pt x="556695" y="393198"/>
                              <a:pt x="554057" y="384068"/>
                            </a:cubicBezTo>
                            <a:cubicBezTo>
                              <a:pt x="552927" y="370962"/>
                              <a:pt x="561883" y="356485"/>
                              <a:pt x="560589" y="337039"/>
                            </a:cubicBezTo>
                            <a:cubicBezTo>
                              <a:pt x="546046" y="316347"/>
                              <a:pt x="548684" y="271927"/>
                              <a:pt x="539687" y="227305"/>
                            </a:cubicBezTo>
                            <a:cubicBezTo>
                              <a:pt x="521585" y="207371"/>
                              <a:pt x="522478" y="165445"/>
                              <a:pt x="499191" y="135860"/>
                            </a:cubicBezTo>
                            <a:cubicBezTo>
                              <a:pt x="500063" y="129820"/>
                              <a:pt x="499955" y="120642"/>
                              <a:pt x="497884" y="112346"/>
                            </a:cubicBezTo>
                            <a:cubicBezTo>
                              <a:pt x="501508" y="106352"/>
                              <a:pt x="506646" y="102634"/>
                              <a:pt x="509642" y="94057"/>
                            </a:cubicBezTo>
                            <a:cubicBezTo>
                              <a:pt x="509523" y="91785"/>
                              <a:pt x="510007" y="88922"/>
                              <a:pt x="509642" y="87525"/>
                            </a:cubicBezTo>
                            <a:cubicBezTo>
                              <a:pt x="512586" y="79974"/>
                              <a:pt x="517254" y="75067"/>
                              <a:pt x="517480" y="69236"/>
                            </a:cubicBezTo>
                            <a:cubicBezTo>
                              <a:pt x="513777" y="63321"/>
                              <a:pt x="515472" y="58124"/>
                              <a:pt x="512254" y="53560"/>
                            </a:cubicBezTo>
                            <a:cubicBezTo>
                              <a:pt x="512413" y="45245"/>
                              <a:pt x="512165" y="40136"/>
                              <a:pt x="513560" y="32658"/>
                            </a:cubicBezTo>
                            <a:cubicBezTo>
                              <a:pt x="522472" y="36565"/>
                              <a:pt x="530309" y="46314"/>
                              <a:pt x="535769" y="49641"/>
                            </a:cubicBezTo>
                            <a:cubicBezTo>
                              <a:pt x="540463" y="49975"/>
                              <a:pt x="542618" y="53142"/>
                              <a:pt x="547526" y="53560"/>
                            </a:cubicBezTo>
                            <a:cubicBezTo>
                              <a:pt x="558808" y="45852"/>
                              <a:pt x="562316" y="47887"/>
                              <a:pt x="572346" y="43109"/>
                            </a:cubicBezTo>
                            <a:cubicBezTo>
                              <a:pt x="574563" y="36972"/>
                              <a:pt x="577977" y="35914"/>
                              <a:pt x="578878" y="31352"/>
                            </a:cubicBezTo>
                            <a:cubicBezTo>
                              <a:pt x="579529" y="20966"/>
                              <a:pt x="582955" y="19781"/>
                              <a:pt x="584104" y="7838"/>
                            </a:cubicBezTo>
                            <a:cubicBezTo>
                              <a:pt x="589320" y="2899"/>
                              <a:pt x="592752" y="3641"/>
                              <a:pt x="599780" y="0"/>
                            </a:cubicBezTo>
                            <a:close/>
                          </a:path>
                        </a:pathLst>
                      </a:custGeom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983" name="グループ化 982">
              <a:extLst>
                <a:ext uri="{FF2B5EF4-FFF2-40B4-BE49-F238E27FC236}">
                  <a16:creationId xmlns:a16="http://schemas.microsoft.com/office/drawing/2014/main" id="{9F399B43-8769-9E69-E4B1-EF146407D737}"/>
                </a:ext>
              </a:extLst>
            </p:cNvPr>
            <p:cNvGrpSpPr/>
            <p:nvPr/>
          </p:nvGrpSpPr>
          <p:grpSpPr>
            <a:xfrm flipH="1">
              <a:off x="5228898" y="4881018"/>
              <a:ext cx="113970" cy="154120"/>
              <a:chOff x="4965309" y="3938588"/>
              <a:chExt cx="232961" cy="315032"/>
            </a:xfrm>
          </p:grpSpPr>
          <p:sp>
            <p:nvSpPr>
              <p:cNvPr id="984" name="四角形: 角を丸くする 983">
                <a:extLst>
                  <a:ext uri="{FF2B5EF4-FFF2-40B4-BE49-F238E27FC236}">
                    <a16:creationId xmlns:a16="http://schemas.microsoft.com/office/drawing/2014/main" id="{B9A20679-65B9-117E-3D58-2DC43AEC649B}"/>
                  </a:ext>
                </a:extLst>
              </p:cNvPr>
              <p:cNvSpPr/>
              <p:nvPr/>
            </p:nvSpPr>
            <p:spPr>
              <a:xfrm>
                <a:off x="4965309" y="3938588"/>
                <a:ext cx="51986" cy="134674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5" name="四角形: 角を丸くする 984">
                <a:extLst>
                  <a:ext uri="{FF2B5EF4-FFF2-40B4-BE49-F238E27FC236}">
                    <a16:creationId xmlns:a16="http://schemas.microsoft.com/office/drawing/2014/main" id="{CF1FE463-4211-389D-021D-1423B5BAE338}"/>
                  </a:ext>
                </a:extLst>
              </p:cNvPr>
              <p:cNvSpPr/>
              <p:nvPr/>
            </p:nvSpPr>
            <p:spPr>
              <a:xfrm>
                <a:off x="5146284" y="3938588"/>
                <a:ext cx="51986" cy="134674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6" name="月 985">
                <a:extLst>
                  <a:ext uri="{FF2B5EF4-FFF2-40B4-BE49-F238E27FC236}">
                    <a16:creationId xmlns:a16="http://schemas.microsoft.com/office/drawing/2014/main" id="{ECEFFBEC-B8B3-FE75-480D-DD71F2CFDE40}"/>
                  </a:ext>
                </a:extLst>
              </p:cNvPr>
              <p:cNvSpPr/>
              <p:nvPr/>
            </p:nvSpPr>
            <p:spPr>
              <a:xfrm rot="18000000">
                <a:off x="5028702" y="4128577"/>
                <a:ext cx="65603" cy="184483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 sd="328682473">
                      <a:custGeom>
                        <a:avLst/>
                        <a:gdLst>
                          <a:gd name="connsiteX0" fmla="*/ 599780 w 1667440"/>
                          <a:gd name="connsiteY0" fmla="*/ 0 h 1573668"/>
                          <a:gd name="connsiteX1" fmla="*/ 610231 w 1667440"/>
                          <a:gd name="connsiteY1" fmla="*/ 19595 h 1573668"/>
                          <a:gd name="connsiteX2" fmla="*/ 624601 w 1667440"/>
                          <a:gd name="connsiteY2" fmla="*/ 31352 h 1573668"/>
                          <a:gd name="connsiteX3" fmla="*/ 631132 w 1667440"/>
                          <a:gd name="connsiteY3" fmla="*/ 54866 h 1573668"/>
                          <a:gd name="connsiteX4" fmla="*/ 663791 w 1667440"/>
                          <a:gd name="connsiteY4" fmla="*/ 71849 h 1573668"/>
                          <a:gd name="connsiteX5" fmla="*/ 748704 w 1667440"/>
                          <a:gd name="connsiteY5" fmla="*/ 185502 h 1573668"/>
                          <a:gd name="connsiteX6" fmla="*/ 756543 w 1667440"/>
                          <a:gd name="connsiteY6" fmla="*/ 192034 h 1573668"/>
                          <a:gd name="connsiteX7" fmla="*/ 768300 w 1667440"/>
                          <a:gd name="connsiteY7" fmla="*/ 218161 h 1573668"/>
                          <a:gd name="connsiteX8" fmla="*/ 773525 w 1667440"/>
                          <a:gd name="connsiteY8" fmla="*/ 224693 h 1573668"/>
                          <a:gd name="connsiteX9" fmla="*/ 777444 w 1667440"/>
                          <a:gd name="connsiteY9" fmla="*/ 241675 h 1573668"/>
                          <a:gd name="connsiteX10" fmla="*/ 795733 w 1667440"/>
                          <a:gd name="connsiteY10" fmla="*/ 254739 h 1573668"/>
                          <a:gd name="connsiteX11" fmla="*/ 803571 w 1667440"/>
                          <a:gd name="connsiteY11" fmla="*/ 270415 h 1573668"/>
                          <a:gd name="connsiteX12" fmla="*/ 831005 w 1667440"/>
                          <a:gd name="connsiteY12" fmla="*/ 320057 h 1573668"/>
                          <a:gd name="connsiteX13" fmla="*/ 870195 w 1667440"/>
                          <a:gd name="connsiteY13" fmla="*/ 350103 h 1573668"/>
                          <a:gd name="connsiteX14" fmla="*/ 893710 w 1667440"/>
                          <a:gd name="connsiteY14" fmla="*/ 385374 h 1573668"/>
                          <a:gd name="connsiteX15" fmla="*/ 986461 w 1667440"/>
                          <a:gd name="connsiteY15" fmla="*/ 453305 h 1573668"/>
                          <a:gd name="connsiteX16" fmla="*/ 995606 w 1667440"/>
                          <a:gd name="connsiteY16" fmla="*/ 471594 h 1573668"/>
                          <a:gd name="connsiteX17" fmla="*/ 1076600 w 1667440"/>
                          <a:gd name="connsiteY17" fmla="*/ 517316 h 1573668"/>
                          <a:gd name="connsiteX18" fmla="*/ 1238588 w 1667440"/>
                          <a:gd name="connsiteY18" fmla="*/ 556507 h 1573668"/>
                          <a:gd name="connsiteX19" fmla="*/ 1241201 w 1667440"/>
                          <a:gd name="connsiteY19" fmla="*/ 582634 h 1573668"/>
                          <a:gd name="connsiteX20" fmla="*/ 1251651 w 1667440"/>
                          <a:gd name="connsiteY20" fmla="*/ 590472 h 1573668"/>
                          <a:gd name="connsiteX21" fmla="*/ 1259490 w 1667440"/>
                          <a:gd name="connsiteY21" fmla="*/ 607455 h 1573668"/>
                          <a:gd name="connsiteX22" fmla="*/ 1344402 w 1667440"/>
                          <a:gd name="connsiteY22" fmla="*/ 630969 h 1573668"/>
                          <a:gd name="connsiteX23" fmla="*/ 1394044 w 1667440"/>
                          <a:gd name="connsiteY23" fmla="*/ 623131 h 1573668"/>
                          <a:gd name="connsiteX24" fmla="*/ 1422784 w 1667440"/>
                          <a:gd name="connsiteY24" fmla="*/ 582634 h 1573668"/>
                          <a:gd name="connsiteX25" fmla="*/ 1447605 w 1667440"/>
                          <a:gd name="connsiteY25" fmla="*/ 565651 h 1573668"/>
                          <a:gd name="connsiteX26" fmla="*/ 1450217 w 1667440"/>
                          <a:gd name="connsiteY26" fmla="*/ 557813 h 1573668"/>
                          <a:gd name="connsiteX27" fmla="*/ 1493327 w 1667440"/>
                          <a:gd name="connsiteY27" fmla="*/ 519929 h 1573668"/>
                          <a:gd name="connsiteX28" fmla="*/ 1503778 w 1667440"/>
                          <a:gd name="connsiteY28" fmla="*/ 496414 h 1573668"/>
                          <a:gd name="connsiteX29" fmla="*/ 1532518 w 1667440"/>
                          <a:gd name="connsiteY29" fmla="*/ 459836 h 1573668"/>
                          <a:gd name="connsiteX30" fmla="*/ 1537743 w 1667440"/>
                          <a:gd name="connsiteY30" fmla="*/ 462449 h 1573668"/>
                          <a:gd name="connsiteX31" fmla="*/ 1541662 w 1667440"/>
                          <a:gd name="connsiteY31" fmla="*/ 492495 h 1573668"/>
                          <a:gd name="connsiteX32" fmla="*/ 1533824 w 1667440"/>
                          <a:gd name="connsiteY32" fmla="*/ 509478 h 1573668"/>
                          <a:gd name="connsiteX33" fmla="*/ 1531211 w 1667440"/>
                          <a:gd name="connsiteY33" fmla="*/ 531686 h 1573668"/>
                          <a:gd name="connsiteX34" fmla="*/ 1519454 w 1667440"/>
                          <a:gd name="connsiteY34" fmla="*/ 546056 h 1573668"/>
                          <a:gd name="connsiteX35" fmla="*/ 1505084 w 1667440"/>
                          <a:gd name="connsiteY35" fmla="*/ 574796 h 1573668"/>
                          <a:gd name="connsiteX36" fmla="*/ 1468506 w 1667440"/>
                          <a:gd name="connsiteY36" fmla="*/ 624437 h 1573668"/>
                          <a:gd name="connsiteX37" fmla="*/ 1468506 w 1667440"/>
                          <a:gd name="connsiteY37" fmla="*/ 646645 h 1573668"/>
                          <a:gd name="connsiteX38" fmla="*/ 1461974 w 1667440"/>
                          <a:gd name="connsiteY38" fmla="*/ 667547 h 1573668"/>
                          <a:gd name="connsiteX39" fmla="*/ 1481056 w 1667440"/>
                          <a:gd name="connsiteY39" fmla="*/ 728369 h 1573668"/>
                          <a:gd name="connsiteX40" fmla="*/ 1496838 w 1667440"/>
                          <a:gd name="connsiteY40" fmla="*/ 738662 h 1573668"/>
                          <a:gd name="connsiteX41" fmla="*/ 1496838 w 1667440"/>
                          <a:gd name="connsiteY41" fmla="*/ 749806 h 1573668"/>
                          <a:gd name="connsiteX42" fmla="*/ 1505411 w 1667440"/>
                          <a:gd name="connsiteY42" fmla="*/ 759237 h 1573668"/>
                          <a:gd name="connsiteX43" fmla="*/ 1506268 w 1667440"/>
                          <a:gd name="connsiteY43" fmla="*/ 784956 h 1573668"/>
                          <a:gd name="connsiteX44" fmla="*/ 1519127 w 1667440"/>
                          <a:gd name="connsiteY44" fmla="*/ 804673 h 1573668"/>
                          <a:gd name="connsiteX45" fmla="*/ 1535416 w 1667440"/>
                          <a:gd name="connsiteY45" fmla="*/ 845824 h 1573668"/>
                          <a:gd name="connsiteX46" fmla="*/ 1549133 w 1667440"/>
                          <a:gd name="connsiteY46" fmla="*/ 858683 h 1573668"/>
                          <a:gd name="connsiteX47" fmla="*/ 1554276 w 1667440"/>
                          <a:gd name="connsiteY47" fmla="*/ 867256 h 1573668"/>
                          <a:gd name="connsiteX48" fmla="*/ 1578281 w 1667440"/>
                          <a:gd name="connsiteY48" fmla="*/ 874114 h 1573668"/>
                          <a:gd name="connsiteX49" fmla="*/ 1588568 w 1667440"/>
                          <a:gd name="connsiteY49" fmla="*/ 856968 h 1573668"/>
                          <a:gd name="connsiteX50" fmla="*/ 1603142 w 1667440"/>
                          <a:gd name="connsiteY50" fmla="*/ 850967 h 1573668"/>
                          <a:gd name="connsiteX51" fmla="*/ 1607429 w 1667440"/>
                          <a:gd name="connsiteY51" fmla="*/ 843252 h 1573668"/>
                          <a:gd name="connsiteX52" fmla="*/ 1618574 w 1667440"/>
                          <a:gd name="connsiteY52" fmla="*/ 836393 h 1573668"/>
                          <a:gd name="connsiteX53" fmla="*/ 1627147 w 1667440"/>
                          <a:gd name="connsiteY53" fmla="*/ 826106 h 1573668"/>
                          <a:gd name="connsiteX54" fmla="*/ 1645150 w 1667440"/>
                          <a:gd name="connsiteY54" fmla="*/ 831250 h 1573668"/>
                          <a:gd name="connsiteX55" fmla="*/ 1652866 w 1667440"/>
                          <a:gd name="connsiteY55" fmla="*/ 823534 h 1573668"/>
                          <a:gd name="connsiteX56" fmla="*/ 1667440 w 1667440"/>
                          <a:gd name="connsiteY56" fmla="*/ 826963 h 1573668"/>
                          <a:gd name="connsiteX57" fmla="*/ 1664010 w 1667440"/>
                          <a:gd name="connsiteY57" fmla="*/ 834679 h 1573668"/>
                          <a:gd name="connsiteX58" fmla="*/ 1652008 w 1667440"/>
                          <a:gd name="connsiteY58" fmla="*/ 845824 h 1573668"/>
                          <a:gd name="connsiteX59" fmla="*/ 1645150 w 1667440"/>
                          <a:gd name="connsiteY59" fmla="*/ 847538 h 1573668"/>
                          <a:gd name="connsiteX60" fmla="*/ 1628861 w 1667440"/>
                          <a:gd name="connsiteY60" fmla="*/ 856968 h 1573668"/>
                          <a:gd name="connsiteX61" fmla="*/ 1623717 w 1667440"/>
                          <a:gd name="connsiteY61" fmla="*/ 852682 h 1573668"/>
                          <a:gd name="connsiteX62" fmla="*/ 1617717 w 1667440"/>
                          <a:gd name="connsiteY62" fmla="*/ 853539 h 1573668"/>
                          <a:gd name="connsiteX63" fmla="*/ 1604857 w 1667440"/>
                          <a:gd name="connsiteY63" fmla="*/ 868113 h 1573668"/>
                          <a:gd name="connsiteX64" fmla="*/ 1596284 w 1667440"/>
                          <a:gd name="connsiteY64" fmla="*/ 883545 h 1573668"/>
                          <a:gd name="connsiteX65" fmla="*/ 1596284 w 1667440"/>
                          <a:gd name="connsiteY65" fmla="*/ 896404 h 1573668"/>
                          <a:gd name="connsiteX66" fmla="*/ 1590283 w 1667440"/>
                          <a:gd name="connsiteY66" fmla="*/ 901548 h 1573668"/>
                          <a:gd name="connsiteX67" fmla="*/ 1581710 w 1667440"/>
                          <a:gd name="connsiteY67" fmla="*/ 907549 h 1573668"/>
                          <a:gd name="connsiteX68" fmla="*/ 1560278 w 1667440"/>
                          <a:gd name="connsiteY68" fmla="*/ 902405 h 1573668"/>
                          <a:gd name="connsiteX69" fmla="*/ 1528558 w 1667440"/>
                          <a:gd name="connsiteY69" fmla="*/ 908406 h 1573668"/>
                          <a:gd name="connsiteX70" fmla="*/ 1515698 w 1667440"/>
                          <a:gd name="connsiteY70" fmla="*/ 910978 h 1573668"/>
                          <a:gd name="connsiteX71" fmla="*/ 1500267 w 1667440"/>
                          <a:gd name="connsiteY71" fmla="*/ 924695 h 1573668"/>
                          <a:gd name="connsiteX72" fmla="*/ 1495123 w 1667440"/>
                          <a:gd name="connsiteY72" fmla="*/ 925552 h 1573668"/>
                          <a:gd name="connsiteX73" fmla="*/ 1487408 w 1667440"/>
                          <a:gd name="connsiteY73" fmla="*/ 916122 h 1573668"/>
                          <a:gd name="connsiteX74" fmla="*/ 1472833 w 1667440"/>
                          <a:gd name="connsiteY74" fmla="*/ 925552 h 1573668"/>
                          <a:gd name="connsiteX75" fmla="*/ 1472833 w 1667440"/>
                          <a:gd name="connsiteY75" fmla="*/ 941841 h 1573668"/>
                          <a:gd name="connsiteX76" fmla="*/ 1465975 w 1667440"/>
                          <a:gd name="connsiteY76" fmla="*/ 947842 h 1573668"/>
                          <a:gd name="connsiteX77" fmla="*/ 1465118 w 1667440"/>
                          <a:gd name="connsiteY77" fmla="*/ 955557 h 1573668"/>
                          <a:gd name="connsiteX78" fmla="*/ 1451401 w 1667440"/>
                          <a:gd name="connsiteY78" fmla="*/ 964130 h 1573668"/>
                          <a:gd name="connsiteX79" fmla="*/ 1448829 w 1667440"/>
                          <a:gd name="connsiteY79" fmla="*/ 974418 h 1573668"/>
                          <a:gd name="connsiteX80" fmla="*/ 1432541 w 1667440"/>
                          <a:gd name="connsiteY80" fmla="*/ 982991 h 1573668"/>
                          <a:gd name="connsiteX81" fmla="*/ 1405964 w 1667440"/>
                          <a:gd name="connsiteY81" fmla="*/ 976133 h 1573668"/>
                          <a:gd name="connsiteX82" fmla="*/ 1397391 w 1667440"/>
                          <a:gd name="connsiteY82" fmla="*/ 963273 h 1573668"/>
                          <a:gd name="connsiteX83" fmla="*/ 1399106 w 1667440"/>
                          <a:gd name="connsiteY83" fmla="*/ 954700 h 1573668"/>
                          <a:gd name="connsiteX84" fmla="*/ 1385389 w 1667440"/>
                          <a:gd name="connsiteY84" fmla="*/ 952128 h 1573668"/>
                          <a:gd name="connsiteX85" fmla="*/ 1376816 w 1667440"/>
                          <a:gd name="connsiteY85" fmla="*/ 959844 h 1573668"/>
                          <a:gd name="connsiteX86" fmla="*/ 1366529 w 1667440"/>
                          <a:gd name="connsiteY86" fmla="*/ 986420 h 1573668"/>
                          <a:gd name="connsiteX87" fmla="*/ 1387104 w 1667440"/>
                          <a:gd name="connsiteY87" fmla="*/ 1000137 h 1573668"/>
                          <a:gd name="connsiteX88" fmla="*/ 1350240 w 1667440"/>
                          <a:gd name="connsiteY88" fmla="*/ 995850 h 1573668"/>
                          <a:gd name="connsiteX89" fmla="*/ 1321092 w 1667440"/>
                          <a:gd name="connsiteY89" fmla="*/ 990707 h 1573668"/>
                          <a:gd name="connsiteX90" fmla="*/ 1297945 w 1667440"/>
                          <a:gd name="connsiteY90" fmla="*/ 998422 h 1573668"/>
                          <a:gd name="connsiteX91" fmla="*/ 1270512 w 1667440"/>
                          <a:gd name="connsiteY91" fmla="*/ 988135 h 1573668"/>
                          <a:gd name="connsiteX92" fmla="*/ 1270512 w 1667440"/>
                          <a:gd name="connsiteY92" fmla="*/ 980419 h 1573668"/>
                          <a:gd name="connsiteX93" fmla="*/ 1254223 w 1667440"/>
                          <a:gd name="connsiteY93" fmla="*/ 972703 h 1573668"/>
                          <a:gd name="connsiteX94" fmla="*/ 1208787 w 1667440"/>
                          <a:gd name="connsiteY94" fmla="*/ 980419 h 1573668"/>
                          <a:gd name="connsiteX95" fmla="*/ 1119625 w 1667440"/>
                          <a:gd name="connsiteY95" fmla="*/ 1046249 h 1573668"/>
                          <a:gd name="connsiteX96" fmla="*/ 1119628 w 1667440"/>
                          <a:gd name="connsiteY96" fmla="*/ 1046431 h 1573668"/>
                          <a:gd name="connsiteX97" fmla="*/ 1053616 w 1667440"/>
                          <a:gd name="connsiteY97" fmla="*/ 1106441 h 1573668"/>
                          <a:gd name="connsiteX98" fmla="*/ 988461 w 1667440"/>
                          <a:gd name="connsiteY98" fmla="*/ 1211889 h 1573668"/>
                          <a:gd name="connsiteX99" fmla="*/ 978174 w 1667440"/>
                          <a:gd name="connsiteY99" fmla="*/ 1262469 h 1573668"/>
                          <a:gd name="connsiteX100" fmla="*/ 983318 w 1667440"/>
                          <a:gd name="connsiteY100" fmla="*/ 1282187 h 1573668"/>
                          <a:gd name="connsiteX101" fmla="*/ 977317 w 1667440"/>
                          <a:gd name="connsiteY101" fmla="*/ 1337054 h 1573668"/>
                          <a:gd name="connsiteX102" fmla="*/ 960171 w 1667440"/>
                          <a:gd name="connsiteY102" fmla="*/ 1355914 h 1573668"/>
                          <a:gd name="connsiteX103" fmla="*/ 961028 w 1667440"/>
                          <a:gd name="connsiteY103" fmla="*/ 1381633 h 1573668"/>
                          <a:gd name="connsiteX104" fmla="*/ 949026 w 1667440"/>
                          <a:gd name="connsiteY104" fmla="*/ 1365345 h 1573668"/>
                          <a:gd name="connsiteX105" fmla="*/ 939596 w 1667440"/>
                          <a:gd name="connsiteY105" fmla="*/ 1357629 h 1573668"/>
                          <a:gd name="connsiteX106" fmla="*/ 931880 w 1667440"/>
                          <a:gd name="connsiteY106" fmla="*/ 1339626 h 1573668"/>
                          <a:gd name="connsiteX107" fmla="*/ 892444 w 1667440"/>
                          <a:gd name="connsiteY107" fmla="*/ 1314764 h 1573668"/>
                          <a:gd name="connsiteX108" fmla="*/ 885586 w 1667440"/>
                          <a:gd name="connsiteY108" fmla="*/ 1301905 h 1573668"/>
                          <a:gd name="connsiteX109" fmla="*/ 840149 w 1667440"/>
                          <a:gd name="connsiteY109" fmla="*/ 1294189 h 1573668"/>
                          <a:gd name="connsiteX110" fmla="*/ 818717 w 1667440"/>
                          <a:gd name="connsiteY110" fmla="*/ 1279615 h 1573668"/>
                          <a:gd name="connsiteX111" fmla="*/ 798142 w 1667440"/>
                          <a:gd name="connsiteY111" fmla="*/ 1275329 h 1573668"/>
                          <a:gd name="connsiteX112" fmla="*/ 784425 w 1667440"/>
                          <a:gd name="connsiteY112" fmla="*/ 1260755 h 1573668"/>
                          <a:gd name="connsiteX113" fmla="*/ 737274 w 1667440"/>
                          <a:gd name="connsiteY113" fmla="*/ 1238465 h 1573668"/>
                          <a:gd name="connsiteX114" fmla="*/ 685836 w 1667440"/>
                          <a:gd name="connsiteY114" fmla="*/ 1205030 h 1573668"/>
                          <a:gd name="connsiteX115" fmla="*/ 666118 w 1667440"/>
                          <a:gd name="connsiteY115" fmla="*/ 1175882 h 1573668"/>
                          <a:gd name="connsiteX116" fmla="*/ 630112 w 1667440"/>
                          <a:gd name="connsiteY116" fmla="*/ 1170739 h 1573668"/>
                          <a:gd name="connsiteX117" fmla="*/ 620682 w 1667440"/>
                          <a:gd name="connsiteY117" fmla="*/ 1170739 h 1573668"/>
                          <a:gd name="connsiteX118" fmla="*/ 588962 w 1667440"/>
                          <a:gd name="connsiteY118" fmla="*/ 1133018 h 1573668"/>
                          <a:gd name="connsiteX119" fmla="*/ 521126 w 1667440"/>
                          <a:gd name="connsiteY119" fmla="*/ 1113515 h 1573668"/>
                          <a:gd name="connsiteX120" fmla="*/ 449222 w 1667440"/>
                          <a:gd name="connsiteY120" fmla="*/ 1134732 h 1573668"/>
                          <a:gd name="connsiteX121" fmla="*/ 391784 w 1667440"/>
                          <a:gd name="connsiteY121" fmla="*/ 1181883 h 1573668"/>
                          <a:gd name="connsiteX122" fmla="*/ 379782 w 1667440"/>
                          <a:gd name="connsiteY122" fmla="*/ 1184455 h 1573668"/>
                          <a:gd name="connsiteX123" fmla="*/ 340346 w 1667440"/>
                          <a:gd name="connsiteY123" fmla="*/ 1235036 h 1573668"/>
                          <a:gd name="connsiteX124" fmla="*/ 326629 w 1667440"/>
                          <a:gd name="connsiteY124" fmla="*/ 1231607 h 1573668"/>
                          <a:gd name="connsiteX125" fmla="*/ 315484 w 1667440"/>
                          <a:gd name="connsiteY125" fmla="*/ 1207602 h 1573668"/>
                          <a:gd name="connsiteX126" fmla="*/ 306911 w 1667440"/>
                          <a:gd name="connsiteY126" fmla="*/ 1175882 h 1573668"/>
                          <a:gd name="connsiteX127" fmla="*/ 274334 w 1667440"/>
                          <a:gd name="connsiteY127" fmla="*/ 1161308 h 1573668"/>
                          <a:gd name="connsiteX128" fmla="*/ 277763 w 1667440"/>
                          <a:gd name="connsiteY128" fmla="*/ 1148449 h 1573668"/>
                          <a:gd name="connsiteX129" fmla="*/ 247758 w 1667440"/>
                          <a:gd name="connsiteY129" fmla="*/ 1127874 h 1573668"/>
                          <a:gd name="connsiteX130" fmla="*/ 222896 w 1667440"/>
                          <a:gd name="connsiteY130" fmla="*/ 1139019 h 1573668"/>
                          <a:gd name="connsiteX131" fmla="*/ 209180 w 1667440"/>
                          <a:gd name="connsiteY131" fmla="*/ 1127874 h 1573668"/>
                          <a:gd name="connsiteX132" fmla="*/ 193749 w 1667440"/>
                          <a:gd name="connsiteY132" fmla="*/ 1133018 h 1573668"/>
                          <a:gd name="connsiteX133" fmla="*/ 189104 w 1667440"/>
                          <a:gd name="connsiteY133" fmla="*/ 1132479 h 1573668"/>
                          <a:gd name="connsiteX134" fmla="*/ 153456 w 1667440"/>
                          <a:gd name="connsiteY134" fmla="*/ 1179312 h 1573668"/>
                          <a:gd name="connsiteX135" fmla="*/ 139739 w 1667440"/>
                          <a:gd name="connsiteY135" fmla="*/ 1240180 h 1573668"/>
                          <a:gd name="connsiteX136" fmla="*/ 145740 w 1667440"/>
                          <a:gd name="connsiteY136" fmla="*/ 1260755 h 1573668"/>
                          <a:gd name="connsiteX137" fmla="*/ 173173 w 1667440"/>
                          <a:gd name="connsiteY137" fmla="*/ 1264184 h 1573668"/>
                          <a:gd name="connsiteX138" fmla="*/ 209180 w 1667440"/>
                          <a:gd name="connsiteY138" fmla="*/ 1302762 h 1573668"/>
                          <a:gd name="connsiteX139" fmla="*/ 223754 w 1667440"/>
                          <a:gd name="connsiteY139" fmla="*/ 1309620 h 1573668"/>
                          <a:gd name="connsiteX140" fmla="*/ 259760 w 1667440"/>
                          <a:gd name="connsiteY140" fmla="*/ 1296761 h 1573668"/>
                          <a:gd name="connsiteX141" fmla="*/ 274334 w 1667440"/>
                          <a:gd name="connsiteY141" fmla="*/ 1304477 h 1573668"/>
                          <a:gd name="connsiteX142" fmla="*/ 287194 w 1667440"/>
                          <a:gd name="connsiteY142" fmla="*/ 1338769 h 1573668"/>
                          <a:gd name="connsiteX143" fmla="*/ 312055 w 1667440"/>
                          <a:gd name="connsiteY143" fmla="*/ 1352485 h 1573668"/>
                          <a:gd name="connsiteX144" fmla="*/ 322343 w 1667440"/>
                          <a:gd name="connsiteY144" fmla="*/ 1379919 h 1573668"/>
                          <a:gd name="connsiteX145" fmla="*/ 354920 w 1667440"/>
                          <a:gd name="connsiteY145" fmla="*/ 1386777 h 1573668"/>
                          <a:gd name="connsiteX146" fmla="*/ 379782 w 1667440"/>
                          <a:gd name="connsiteY146" fmla="*/ 1402208 h 1573668"/>
                          <a:gd name="connsiteX147" fmla="*/ 378067 w 1667440"/>
                          <a:gd name="connsiteY147" fmla="*/ 1411639 h 1573668"/>
                          <a:gd name="connsiteX148" fmla="*/ 390069 w 1667440"/>
                          <a:gd name="connsiteY148" fmla="*/ 1417640 h 1573668"/>
                          <a:gd name="connsiteX149" fmla="*/ 390926 w 1667440"/>
                          <a:gd name="connsiteY149" fmla="*/ 1424498 h 1573668"/>
                          <a:gd name="connsiteX150" fmla="*/ 380639 w 1667440"/>
                          <a:gd name="connsiteY150" fmla="*/ 1431356 h 1573668"/>
                          <a:gd name="connsiteX151" fmla="*/ 366065 w 1667440"/>
                          <a:gd name="connsiteY151" fmla="*/ 1427927 h 1573668"/>
                          <a:gd name="connsiteX152" fmla="*/ 360064 w 1667440"/>
                          <a:gd name="connsiteY152" fmla="*/ 1449360 h 1573668"/>
                          <a:gd name="connsiteX153" fmla="*/ 329201 w 1667440"/>
                          <a:gd name="connsiteY153" fmla="*/ 1458790 h 1573668"/>
                          <a:gd name="connsiteX154" fmla="*/ 322343 w 1667440"/>
                          <a:gd name="connsiteY154" fmla="*/ 1443359 h 1573668"/>
                          <a:gd name="connsiteX155" fmla="*/ 272619 w 1667440"/>
                          <a:gd name="connsiteY155" fmla="*/ 1434786 h 1573668"/>
                          <a:gd name="connsiteX156" fmla="*/ 262332 w 1667440"/>
                          <a:gd name="connsiteY156" fmla="*/ 1443359 h 1573668"/>
                          <a:gd name="connsiteX157" fmla="*/ 260617 w 1667440"/>
                          <a:gd name="connsiteY157" fmla="*/ 1420212 h 1573668"/>
                          <a:gd name="connsiteX158" fmla="*/ 247758 w 1667440"/>
                          <a:gd name="connsiteY158" fmla="*/ 1412496 h 1573668"/>
                          <a:gd name="connsiteX159" fmla="*/ 236613 w 1667440"/>
                          <a:gd name="connsiteY159" fmla="*/ 1418497 h 1573668"/>
                          <a:gd name="connsiteX160" fmla="*/ 226326 w 1667440"/>
                          <a:gd name="connsiteY160" fmla="*/ 1445930 h 1573668"/>
                          <a:gd name="connsiteX161" fmla="*/ 212609 w 1667440"/>
                          <a:gd name="connsiteY161" fmla="*/ 1453646 h 1573668"/>
                          <a:gd name="connsiteX162" fmla="*/ 188605 w 1667440"/>
                          <a:gd name="connsiteY162" fmla="*/ 1461362 h 1573668"/>
                          <a:gd name="connsiteX163" fmla="*/ 182603 w 1667440"/>
                          <a:gd name="connsiteY163" fmla="*/ 1468220 h 1573668"/>
                          <a:gd name="connsiteX164" fmla="*/ 182603 w 1667440"/>
                          <a:gd name="connsiteY164" fmla="*/ 1509370 h 1573668"/>
                          <a:gd name="connsiteX165" fmla="*/ 184318 w 1667440"/>
                          <a:gd name="connsiteY165" fmla="*/ 1516229 h 1573668"/>
                          <a:gd name="connsiteX166" fmla="*/ 174888 w 1667440"/>
                          <a:gd name="connsiteY166" fmla="*/ 1525659 h 1573668"/>
                          <a:gd name="connsiteX167" fmla="*/ 137167 w 1667440"/>
                          <a:gd name="connsiteY167" fmla="*/ 1539376 h 1573668"/>
                          <a:gd name="connsiteX168" fmla="*/ 118306 w 1667440"/>
                          <a:gd name="connsiteY168" fmla="*/ 1573668 h 1573668"/>
                          <a:gd name="connsiteX169" fmla="*/ 102875 w 1667440"/>
                          <a:gd name="connsiteY169" fmla="*/ 1559093 h 1573668"/>
                          <a:gd name="connsiteX170" fmla="*/ 84015 w 1667440"/>
                          <a:gd name="connsiteY170" fmla="*/ 1564237 h 1573668"/>
                          <a:gd name="connsiteX171" fmla="*/ 77156 w 1667440"/>
                          <a:gd name="connsiteY171" fmla="*/ 1556522 h 1573668"/>
                          <a:gd name="connsiteX172" fmla="*/ 57438 w 1667440"/>
                          <a:gd name="connsiteY172" fmla="*/ 1502512 h 1573668"/>
                          <a:gd name="connsiteX173" fmla="*/ 66011 w 1667440"/>
                          <a:gd name="connsiteY173" fmla="*/ 1466506 h 1573668"/>
                          <a:gd name="connsiteX174" fmla="*/ 82300 w 1667440"/>
                          <a:gd name="connsiteY174" fmla="*/ 1441644 h 1573668"/>
                          <a:gd name="connsiteX175" fmla="*/ 80585 w 1667440"/>
                          <a:gd name="connsiteY175" fmla="*/ 1420212 h 1573668"/>
                          <a:gd name="connsiteX176" fmla="*/ 96874 w 1667440"/>
                          <a:gd name="connsiteY176" fmla="*/ 1418497 h 1573668"/>
                          <a:gd name="connsiteX177" fmla="*/ 102018 w 1667440"/>
                          <a:gd name="connsiteY177" fmla="*/ 1346484 h 1573668"/>
                          <a:gd name="connsiteX178" fmla="*/ 66011 w 1667440"/>
                          <a:gd name="connsiteY178" fmla="*/ 1302762 h 1573668"/>
                          <a:gd name="connsiteX179" fmla="*/ 39435 w 1667440"/>
                          <a:gd name="connsiteY179" fmla="*/ 1296761 h 1573668"/>
                          <a:gd name="connsiteX180" fmla="*/ 30005 w 1667440"/>
                          <a:gd name="connsiteY180" fmla="*/ 1267613 h 1573668"/>
                          <a:gd name="connsiteX181" fmla="*/ 6858 w 1667440"/>
                          <a:gd name="connsiteY181" fmla="*/ 1265041 h 1573668"/>
                          <a:gd name="connsiteX182" fmla="*/ 3429 w 1667440"/>
                          <a:gd name="connsiteY182" fmla="*/ 1253896 h 1573668"/>
                          <a:gd name="connsiteX183" fmla="*/ 6858 w 1667440"/>
                          <a:gd name="connsiteY183" fmla="*/ 1246181 h 1573668"/>
                          <a:gd name="connsiteX184" fmla="*/ 0 w 1667440"/>
                          <a:gd name="connsiteY184" fmla="*/ 1229035 h 1573668"/>
                          <a:gd name="connsiteX185" fmla="*/ 4286 w 1667440"/>
                          <a:gd name="connsiteY185" fmla="*/ 1217890 h 1573668"/>
                          <a:gd name="connsiteX186" fmla="*/ 14573 w 1667440"/>
                          <a:gd name="connsiteY186" fmla="*/ 1206745 h 1573668"/>
                          <a:gd name="connsiteX187" fmla="*/ 19717 w 1667440"/>
                          <a:gd name="connsiteY187" fmla="*/ 1187027 h 1573668"/>
                          <a:gd name="connsiteX188" fmla="*/ 22289 w 1667440"/>
                          <a:gd name="connsiteY188" fmla="*/ 1167309 h 1573668"/>
                          <a:gd name="connsiteX189" fmla="*/ 14573 w 1667440"/>
                          <a:gd name="connsiteY189" fmla="*/ 1126159 h 1573668"/>
                          <a:gd name="connsiteX190" fmla="*/ 12001 w 1667440"/>
                          <a:gd name="connsiteY190" fmla="*/ 1119301 h 1573668"/>
                          <a:gd name="connsiteX191" fmla="*/ 18860 w 1667440"/>
                          <a:gd name="connsiteY191" fmla="*/ 1108156 h 1573668"/>
                          <a:gd name="connsiteX192" fmla="*/ 21332 w 1667440"/>
                          <a:gd name="connsiteY192" fmla="*/ 1108268 h 1573668"/>
                          <a:gd name="connsiteX193" fmla="*/ 41150 w 1667440"/>
                          <a:gd name="connsiteY193" fmla="*/ 1091867 h 1573668"/>
                          <a:gd name="connsiteX194" fmla="*/ 70298 w 1667440"/>
                          <a:gd name="connsiteY194" fmla="*/ 1092725 h 1573668"/>
                          <a:gd name="connsiteX195" fmla="*/ 81443 w 1667440"/>
                          <a:gd name="connsiteY195" fmla="*/ 1086724 h 1573668"/>
                          <a:gd name="connsiteX196" fmla="*/ 91730 w 1667440"/>
                          <a:gd name="connsiteY196" fmla="*/ 1069578 h 1573668"/>
                          <a:gd name="connsiteX197" fmla="*/ 104590 w 1667440"/>
                          <a:gd name="connsiteY197" fmla="*/ 1069578 h 1573668"/>
                          <a:gd name="connsiteX198" fmla="*/ 105447 w 1667440"/>
                          <a:gd name="connsiteY198" fmla="*/ 1060147 h 1573668"/>
                          <a:gd name="connsiteX199" fmla="*/ 114020 w 1667440"/>
                          <a:gd name="connsiteY199" fmla="*/ 1043859 h 1573668"/>
                          <a:gd name="connsiteX200" fmla="*/ 125165 w 1667440"/>
                          <a:gd name="connsiteY200" fmla="*/ 1052432 h 1573668"/>
                          <a:gd name="connsiteX201" fmla="*/ 132023 w 1667440"/>
                          <a:gd name="connsiteY201" fmla="*/ 1061005 h 1573668"/>
                          <a:gd name="connsiteX202" fmla="*/ 149169 w 1667440"/>
                          <a:gd name="connsiteY202" fmla="*/ 1057576 h 1573668"/>
                          <a:gd name="connsiteX203" fmla="*/ 150026 w 1667440"/>
                          <a:gd name="connsiteY203" fmla="*/ 1035286 h 1573668"/>
                          <a:gd name="connsiteX204" fmla="*/ 162028 w 1667440"/>
                          <a:gd name="connsiteY204" fmla="*/ 1024141 h 1573668"/>
                          <a:gd name="connsiteX205" fmla="*/ 178317 w 1667440"/>
                          <a:gd name="connsiteY205" fmla="*/ 997565 h 1573668"/>
                          <a:gd name="connsiteX206" fmla="*/ 208322 w 1667440"/>
                          <a:gd name="connsiteY206" fmla="*/ 977847 h 1573668"/>
                          <a:gd name="connsiteX207" fmla="*/ 210894 w 1667440"/>
                          <a:gd name="connsiteY207" fmla="*/ 968417 h 1573668"/>
                          <a:gd name="connsiteX208" fmla="*/ 202321 w 1667440"/>
                          <a:gd name="connsiteY208" fmla="*/ 957272 h 1573668"/>
                          <a:gd name="connsiteX209" fmla="*/ 181746 w 1667440"/>
                          <a:gd name="connsiteY209" fmla="*/ 924695 h 1573668"/>
                          <a:gd name="connsiteX210" fmla="*/ 152598 w 1667440"/>
                          <a:gd name="connsiteY210" fmla="*/ 889546 h 1573668"/>
                          <a:gd name="connsiteX211" fmla="*/ 162028 w 1667440"/>
                          <a:gd name="connsiteY211" fmla="*/ 860398 h 1573668"/>
                          <a:gd name="connsiteX212" fmla="*/ 160314 w 1667440"/>
                          <a:gd name="connsiteY212" fmla="*/ 848395 h 1573668"/>
                          <a:gd name="connsiteX213" fmla="*/ 182603 w 1667440"/>
                          <a:gd name="connsiteY213" fmla="*/ 850110 h 1573668"/>
                          <a:gd name="connsiteX214" fmla="*/ 189462 w 1667440"/>
                          <a:gd name="connsiteY214" fmla="*/ 846681 h 1573668"/>
                          <a:gd name="connsiteX215" fmla="*/ 194606 w 1667440"/>
                          <a:gd name="connsiteY215" fmla="*/ 835536 h 1573668"/>
                          <a:gd name="connsiteX216" fmla="*/ 202321 w 1667440"/>
                          <a:gd name="connsiteY216" fmla="*/ 835536 h 1573668"/>
                          <a:gd name="connsiteX217" fmla="*/ 227183 w 1667440"/>
                          <a:gd name="connsiteY217" fmla="*/ 860398 h 1573668"/>
                          <a:gd name="connsiteX218" fmla="*/ 235756 w 1667440"/>
                          <a:gd name="connsiteY218" fmla="*/ 860398 h 1573668"/>
                          <a:gd name="connsiteX219" fmla="*/ 243471 w 1667440"/>
                          <a:gd name="connsiteY219" fmla="*/ 867256 h 1573668"/>
                          <a:gd name="connsiteX220" fmla="*/ 242614 w 1667440"/>
                          <a:gd name="connsiteY220" fmla="*/ 878401 h 1573668"/>
                          <a:gd name="connsiteX221" fmla="*/ 279478 w 1667440"/>
                          <a:gd name="connsiteY221" fmla="*/ 893832 h 1573668"/>
                          <a:gd name="connsiteX222" fmla="*/ 286336 w 1667440"/>
                          <a:gd name="connsiteY222" fmla="*/ 903262 h 1573668"/>
                          <a:gd name="connsiteX223" fmla="*/ 303482 w 1667440"/>
                          <a:gd name="connsiteY223" fmla="*/ 894689 h 1573668"/>
                          <a:gd name="connsiteX224" fmla="*/ 311198 w 1667440"/>
                          <a:gd name="connsiteY224" fmla="*/ 896404 h 1573668"/>
                          <a:gd name="connsiteX225" fmla="*/ 321485 w 1667440"/>
                          <a:gd name="connsiteY225" fmla="*/ 894689 h 1573668"/>
                          <a:gd name="connsiteX226" fmla="*/ 336917 w 1667440"/>
                          <a:gd name="connsiteY226" fmla="*/ 882687 h 1573668"/>
                          <a:gd name="connsiteX227" fmla="*/ 343775 w 1667440"/>
                          <a:gd name="connsiteY227" fmla="*/ 882687 h 1573668"/>
                          <a:gd name="connsiteX228" fmla="*/ 347204 w 1667440"/>
                          <a:gd name="connsiteY228" fmla="*/ 904977 h 1573668"/>
                          <a:gd name="connsiteX229" fmla="*/ 388354 w 1667440"/>
                          <a:gd name="connsiteY229" fmla="*/ 921266 h 1573668"/>
                          <a:gd name="connsiteX230" fmla="*/ 423503 w 1667440"/>
                          <a:gd name="connsiteY230" fmla="*/ 904120 h 1573668"/>
                          <a:gd name="connsiteX231" fmla="*/ 454366 w 1667440"/>
                          <a:gd name="connsiteY231" fmla="*/ 852682 h 1573668"/>
                          <a:gd name="connsiteX232" fmla="*/ 460449 w 1667440"/>
                          <a:gd name="connsiteY232" fmla="*/ 820243 h 1573668"/>
                          <a:gd name="connsiteX233" fmla="*/ 458693 w 1667440"/>
                          <a:gd name="connsiteY233" fmla="*/ 820390 h 1573668"/>
                          <a:gd name="connsiteX234" fmla="*/ 435179 w 1667440"/>
                          <a:gd name="connsiteY234" fmla="*/ 777281 h 1573668"/>
                          <a:gd name="connsiteX235" fmla="*/ 446936 w 1667440"/>
                          <a:gd name="connsiteY235" fmla="*/ 757685 h 1573668"/>
                          <a:gd name="connsiteX236" fmla="*/ 446936 w 1667440"/>
                          <a:gd name="connsiteY236" fmla="*/ 745928 h 1573668"/>
                          <a:gd name="connsiteX237" fmla="*/ 437792 w 1667440"/>
                          <a:gd name="connsiteY237" fmla="*/ 736784 h 1573668"/>
                          <a:gd name="connsiteX238" fmla="*/ 427341 w 1667440"/>
                          <a:gd name="connsiteY238" fmla="*/ 700206 h 1573668"/>
                          <a:gd name="connsiteX239" fmla="*/ 436486 w 1667440"/>
                          <a:gd name="connsiteY239" fmla="*/ 687142 h 1573668"/>
                          <a:gd name="connsiteX240" fmla="*/ 436486 w 1667440"/>
                          <a:gd name="connsiteY240" fmla="*/ 679304 h 1573668"/>
                          <a:gd name="connsiteX241" fmla="*/ 449549 w 1667440"/>
                          <a:gd name="connsiteY241" fmla="*/ 672772 h 1573668"/>
                          <a:gd name="connsiteX242" fmla="*/ 473064 w 1667440"/>
                          <a:gd name="connsiteY242" fmla="*/ 658403 h 1573668"/>
                          <a:gd name="connsiteX243" fmla="*/ 480902 w 1667440"/>
                          <a:gd name="connsiteY243" fmla="*/ 661015 h 1573668"/>
                          <a:gd name="connsiteX244" fmla="*/ 505722 w 1667440"/>
                          <a:gd name="connsiteY244" fmla="*/ 640114 h 1573668"/>
                          <a:gd name="connsiteX245" fmla="*/ 522705 w 1667440"/>
                          <a:gd name="connsiteY245" fmla="*/ 582634 h 1573668"/>
                          <a:gd name="connsiteX246" fmla="*/ 518786 w 1667440"/>
                          <a:gd name="connsiteY246" fmla="*/ 474207 h 1573668"/>
                          <a:gd name="connsiteX247" fmla="*/ 535769 w 1667440"/>
                          <a:gd name="connsiteY247" fmla="*/ 458530 h 1573668"/>
                          <a:gd name="connsiteX248" fmla="*/ 539687 w 1667440"/>
                          <a:gd name="connsiteY248" fmla="*/ 442854 h 1573668"/>
                          <a:gd name="connsiteX249" fmla="*/ 547526 w 1667440"/>
                          <a:gd name="connsiteY249" fmla="*/ 421952 h 1573668"/>
                          <a:gd name="connsiteX250" fmla="*/ 554057 w 1667440"/>
                          <a:gd name="connsiteY250" fmla="*/ 384068 h 1573668"/>
                          <a:gd name="connsiteX251" fmla="*/ 560589 w 1667440"/>
                          <a:gd name="connsiteY251" fmla="*/ 337039 h 1573668"/>
                          <a:gd name="connsiteX252" fmla="*/ 539687 w 1667440"/>
                          <a:gd name="connsiteY252" fmla="*/ 227305 h 1573668"/>
                          <a:gd name="connsiteX253" fmla="*/ 499191 w 1667440"/>
                          <a:gd name="connsiteY253" fmla="*/ 135860 h 1573668"/>
                          <a:gd name="connsiteX254" fmla="*/ 497884 w 1667440"/>
                          <a:gd name="connsiteY254" fmla="*/ 112346 h 1573668"/>
                          <a:gd name="connsiteX255" fmla="*/ 509642 w 1667440"/>
                          <a:gd name="connsiteY255" fmla="*/ 94057 h 1573668"/>
                          <a:gd name="connsiteX256" fmla="*/ 509642 w 1667440"/>
                          <a:gd name="connsiteY256" fmla="*/ 87525 h 1573668"/>
                          <a:gd name="connsiteX257" fmla="*/ 517480 w 1667440"/>
                          <a:gd name="connsiteY257" fmla="*/ 69236 h 1573668"/>
                          <a:gd name="connsiteX258" fmla="*/ 512254 w 1667440"/>
                          <a:gd name="connsiteY258" fmla="*/ 53560 h 1573668"/>
                          <a:gd name="connsiteX259" fmla="*/ 513560 w 1667440"/>
                          <a:gd name="connsiteY259" fmla="*/ 32658 h 1573668"/>
                          <a:gd name="connsiteX260" fmla="*/ 535769 w 1667440"/>
                          <a:gd name="connsiteY260" fmla="*/ 49641 h 1573668"/>
                          <a:gd name="connsiteX261" fmla="*/ 547526 w 1667440"/>
                          <a:gd name="connsiteY261" fmla="*/ 53560 h 1573668"/>
                          <a:gd name="connsiteX262" fmla="*/ 572346 w 1667440"/>
                          <a:gd name="connsiteY262" fmla="*/ 43109 h 1573668"/>
                          <a:gd name="connsiteX263" fmla="*/ 578878 w 1667440"/>
                          <a:gd name="connsiteY263" fmla="*/ 31352 h 1573668"/>
                          <a:gd name="connsiteX264" fmla="*/ 584104 w 1667440"/>
                          <a:gd name="connsiteY264" fmla="*/ 7838 h 1573668"/>
                          <a:gd name="connsiteX265" fmla="*/ 599780 w 1667440"/>
                          <a:gd name="connsiteY265" fmla="*/ 0 h 157366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  <a:cxn ang="0">
                            <a:pos x="connsiteX31" y="connsiteY31"/>
                          </a:cxn>
                          <a:cxn ang="0">
                            <a:pos x="connsiteX32" y="connsiteY32"/>
                          </a:cxn>
                          <a:cxn ang="0">
                            <a:pos x="connsiteX33" y="connsiteY33"/>
                          </a:cxn>
                          <a:cxn ang="0">
                            <a:pos x="connsiteX34" y="connsiteY34"/>
                          </a:cxn>
                          <a:cxn ang="0">
                            <a:pos x="connsiteX35" y="connsiteY35"/>
                          </a:cxn>
                          <a:cxn ang="0">
                            <a:pos x="connsiteX36" y="connsiteY36"/>
                          </a:cxn>
                          <a:cxn ang="0">
                            <a:pos x="connsiteX37" y="connsiteY37"/>
                          </a:cxn>
                          <a:cxn ang="0">
                            <a:pos x="connsiteX38" y="connsiteY38"/>
                          </a:cxn>
                          <a:cxn ang="0">
                            <a:pos x="connsiteX39" y="connsiteY39"/>
                          </a:cxn>
                          <a:cxn ang="0">
                            <a:pos x="connsiteX40" y="connsiteY40"/>
                          </a:cxn>
                          <a:cxn ang="0">
                            <a:pos x="connsiteX41" y="connsiteY41"/>
                          </a:cxn>
                          <a:cxn ang="0">
                            <a:pos x="connsiteX42" y="connsiteY42"/>
                          </a:cxn>
                          <a:cxn ang="0">
                            <a:pos x="connsiteX43" y="connsiteY43"/>
                          </a:cxn>
                          <a:cxn ang="0">
                            <a:pos x="connsiteX44" y="connsiteY44"/>
                          </a:cxn>
                          <a:cxn ang="0">
                            <a:pos x="connsiteX45" y="connsiteY45"/>
                          </a:cxn>
                          <a:cxn ang="0">
                            <a:pos x="connsiteX46" y="connsiteY46"/>
                          </a:cxn>
                          <a:cxn ang="0">
                            <a:pos x="connsiteX47" y="connsiteY47"/>
                          </a:cxn>
                          <a:cxn ang="0">
                            <a:pos x="connsiteX48" y="connsiteY48"/>
                          </a:cxn>
                          <a:cxn ang="0">
                            <a:pos x="connsiteX49" y="connsiteY49"/>
                          </a:cxn>
                          <a:cxn ang="0">
                            <a:pos x="connsiteX50" y="connsiteY50"/>
                          </a:cxn>
                          <a:cxn ang="0">
                            <a:pos x="connsiteX51" y="connsiteY51"/>
                          </a:cxn>
                          <a:cxn ang="0">
                            <a:pos x="connsiteX52" y="connsiteY52"/>
                          </a:cxn>
                          <a:cxn ang="0">
                            <a:pos x="connsiteX53" y="connsiteY53"/>
                          </a:cxn>
                          <a:cxn ang="0">
                            <a:pos x="connsiteX54" y="connsiteY54"/>
                          </a:cxn>
                          <a:cxn ang="0">
                            <a:pos x="connsiteX55" y="connsiteY55"/>
                          </a:cxn>
                          <a:cxn ang="0">
                            <a:pos x="connsiteX56" y="connsiteY56"/>
                          </a:cxn>
                          <a:cxn ang="0">
                            <a:pos x="connsiteX57" y="connsiteY57"/>
                          </a:cxn>
                          <a:cxn ang="0">
                            <a:pos x="connsiteX58" y="connsiteY58"/>
                          </a:cxn>
                          <a:cxn ang="0">
                            <a:pos x="connsiteX59" y="connsiteY59"/>
                          </a:cxn>
                          <a:cxn ang="0">
                            <a:pos x="connsiteX60" y="connsiteY60"/>
                          </a:cxn>
                          <a:cxn ang="0">
                            <a:pos x="connsiteX61" y="connsiteY61"/>
                          </a:cxn>
                          <a:cxn ang="0">
                            <a:pos x="connsiteX62" y="connsiteY62"/>
                          </a:cxn>
                          <a:cxn ang="0">
                            <a:pos x="connsiteX63" y="connsiteY63"/>
                          </a:cxn>
                          <a:cxn ang="0">
                            <a:pos x="connsiteX64" y="connsiteY64"/>
                          </a:cxn>
                          <a:cxn ang="0">
                            <a:pos x="connsiteX65" y="connsiteY65"/>
                          </a:cxn>
                          <a:cxn ang="0">
                            <a:pos x="connsiteX66" y="connsiteY66"/>
                          </a:cxn>
                          <a:cxn ang="0">
                            <a:pos x="connsiteX67" y="connsiteY67"/>
                          </a:cxn>
                          <a:cxn ang="0">
                            <a:pos x="connsiteX68" y="connsiteY68"/>
                          </a:cxn>
                          <a:cxn ang="0">
                            <a:pos x="connsiteX69" y="connsiteY69"/>
                          </a:cxn>
                          <a:cxn ang="0">
                            <a:pos x="connsiteX70" y="connsiteY70"/>
                          </a:cxn>
                          <a:cxn ang="0">
                            <a:pos x="connsiteX71" y="connsiteY71"/>
                          </a:cxn>
                          <a:cxn ang="0">
                            <a:pos x="connsiteX72" y="connsiteY72"/>
                          </a:cxn>
                          <a:cxn ang="0">
                            <a:pos x="connsiteX73" y="connsiteY73"/>
                          </a:cxn>
                          <a:cxn ang="0">
                            <a:pos x="connsiteX74" y="connsiteY74"/>
                          </a:cxn>
                          <a:cxn ang="0">
                            <a:pos x="connsiteX75" y="connsiteY75"/>
                          </a:cxn>
                          <a:cxn ang="0">
                            <a:pos x="connsiteX76" y="connsiteY76"/>
                          </a:cxn>
                          <a:cxn ang="0">
                            <a:pos x="connsiteX77" y="connsiteY77"/>
                          </a:cxn>
                          <a:cxn ang="0">
                            <a:pos x="connsiteX78" y="connsiteY78"/>
                          </a:cxn>
                          <a:cxn ang="0">
                            <a:pos x="connsiteX79" y="connsiteY79"/>
                          </a:cxn>
                          <a:cxn ang="0">
                            <a:pos x="connsiteX80" y="connsiteY80"/>
                          </a:cxn>
                          <a:cxn ang="0">
                            <a:pos x="connsiteX81" y="connsiteY81"/>
                          </a:cxn>
                          <a:cxn ang="0">
                            <a:pos x="connsiteX82" y="connsiteY82"/>
                          </a:cxn>
                          <a:cxn ang="0">
                            <a:pos x="connsiteX83" y="connsiteY83"/>
                          </a:cxn>
                          <a:cxn ang="0">
                            <a:pos x="connsiteX84" y="connsiteY84"/>
                          </a:cxn>
                          <a:cxn ang="0">
                            <a:pos x="connsiteX85" y="connsiteY85"/>
                          </a:cxn>
                          <a:cxn ang="0">
                            <a:pos x="connsiteX86" y="connsiteY86"/>
                          </a:cxn>
                          <a:cxn ang="0">
                            <a:pos x="connsiteX87" y="connsiteY87"/>
                          </a:cxn>
                          <a:cxn ang="0">
                            <a:pos x="connsiteX88" y="connsiteY88"/>
                          </a:cxn>
                          <a:cxn ang="0">
                            <a:pos x="connsiteX89" y="connsiteY89"/>
                          </a:cxn>
                          <a:cxn ang="0">
                            <a:pos x="connsiteX90" y="connsiteY90"/>
                          </a:cxn>
                          <a:cxn ang="0">
                            <a:pos x="connsiteX91" y="connsiteY91"/>
                          </a:cxn>
                          <a:cxn ang="0">
                            <a:pos x="connsiteX92" y="connsiteY92"/>
                          </a:cxn>
                          <a:cxn ang="0">
                            <a:pos x="connsiteX93" y="connsiteY93"/>
                          </a:cxn>
                          <a:cxn ang="0">
                            <a:pos x="connsiteX94" y="connsiteY94"/>
                          </a:cxn>
                          <a:cxn ang="0">
                            <a:pos x="connsiteX95" y="connsiteY95"/>
                          </a:cxn>
                          <a:cxn ang="0">
                            <a:pos x="connsiteX96" y="connsiteY96"/>
                          </a:cxn>
                          <a:cxn ang="0">
                            <a:pos x="connsiteX97" y="connsiteY97"/>
                          </a:cxn>
                          <a:cxn ang="0">
                            <a:pos x="connsiteX98" y="connsiteY98"/>
                          </a:cxn>
                          <a:cxn ang="0">
                            <a:pos x="connsiteX99" y="connsiteY99"/>
                          </a:cxn>
                          <a:cxn ang="0">
                            <a:pos x="connsiteX100" y="connsiteY100"/>
                          </a:cxn>
                          <a:cxn ang="0">
                            <a:pos x="connsiteX101" y="connsiteY101"/>
                          </a:cxn>
                          <a:cxn ang="0">
                            <a:pos x="connsiteX102" y="connsiteY102"/>
                          </a:cxn>
                          <a:cxn ang="0">
                            <a:pos x="connsiteX103" y="connsiteY103"/>
                          </a:cxn>
                          <a:cxn ang="0">
                            <a:pos x="connsiteX104" y="connsiteY104"/>
                          </a:cxn>
                          <a:cxn ang="0">
                            <a:pos x="connsiteX105" y="connsiteY105"/>
                          </a:cxn>
                          <a:cxn ang="0">
                            <a:pos x="connsiteX106" y="connsiteY106"/>
                          </a:cxn>
                          <a:cxn ang="0">
                            <a:pos x="connsiteX107" y="connsiteY107"/>
                          </a:cxn>
                          <a:cxn ang="0">
                            <a:pos x="connsiteX108" y="connsiteY108"/>
                          </a:cxn>
                          <a:cxn ang="0">
                            <a:pos x="connsiteX109" y="connsiteY109"/>
                          </a:cxn>
                          <a:cxn ang="0">
                            <a:pos x="connsiteX110" y="connsiteY110"/>
                          </a:cxn>
                          <a:cxn ang="0">
                            <a:pos x="connsiteX111" y="connsiteY111"/>
                          </a:cxn>
                          <a:cxn ang="0">
                            <a:pos x="connsiteX112" y="connsiteY112"/>
                          </a:cxn>
                          <a:cxn ang="0">
                            <a:pos x="connsiteX113" y="connsiteY113"/>
                          </a:cxn>
                          <a:cxn ang="0">
                            <a:pos x="connsiteX114" y="connsiteY114"/>
                          </a:cxn>
                          <a:cxn ang="0">
                            <a:pos x="connsiteX115" y="connsiteY115"/>
                          </a:cxn>
                          <a:cxn ang="0">
                            <a:pos x="connsiteX116" y="connsiteY116"/>
                          </a:cxn>
                          <a:cxn ang="0">
                            <a:pos x="connsiteX117" y="connsiteY117"/>
                          </a:cxn>
                          <a:cxn ang="0">
                            <a:pos x="connsiteX118" y="connsiteY118"/>
                          </a:cxn>
                          <a:cxn ang="0">
                            <a:pos x="connsiteX119" y="connsiteY119"/>
                          </a:cxn>
                          <a:cxn ang="0">
                            <a:pos x="connsiteX120" y="connsiteY120"/>
                          </a:cxn>
                          <a:cxn ang="0">
                            <a:pos x="connsiteX121" y="connsiteY121"/>
                          </a:cxn>
                          <a:cxn ang="0">
                            <a:pos x="connsiteX122" y="connsiteY122"/>
                          </a:cxn>
                          <a:cxn ang="0">
                            <a:pos x="connsiteX123" y="connsiteY123"/>
                          </a:cxn>
                          <a:cxn ang="0">
                            <a:pos x="connsiteX124" y="connsiteY124"/>
                          </a:cxn>
                          <a:cxn ang="0">
                            <a:pos x="connsiteX125" y="connsiteY125"/>
                          </a:cxn>
                          <a:cxn ang="0">
                            <a:pos x="connsiteX126" y="connsiteY126"/>
                          </a:cxn>
                          <a:cxn ang="0">
                            <a:pos x="connsiteX127" y="connsiteY127"/>
                          </a:cxn>
                          <a:cxn ang="0">
                            <a:pos x="connsiteX128" y="connsiteY128"/>
                          </a:cxn>
                          <a:cxn ang="0">
                            <a:pos x="connsiteX129" y="connsiteY129"/>
                          </a:cxn>
                          <a:cxn ang="0">
                            <a:pos x="connsiteX130" y="connsiteY130"/>
                          </a:cxn>
                          <a:cxn ang="0">
                            <a:pos x="connsiteX131" y="connsiteY131"/>
                          </a:cxn>
                          <a:cxn ang="0">
                            <a:pos x="connsiteX132" y="connsiteY132"/>
                          </a:cxn>
                          <a:cxn ang="0">
                            <a:pos x="connsiteX133" y="connsiteY133"/>
                          </a:cxn>
                          <a:cxn ang="0">
                            <a:pos x="connsiteX134" y="connsiteY134"/>
                          </a:cxn>
                          <a:cxn ang="0">
                            <a:pos x="connsiteX135" y="connsiteY135"/>
                          </a:cxn>
                          <a:cxn ang="0">
                            <a:pos x="connsiteX136" y="connsiteY136"/>
                          </a:cxn>
                          <a:cxn ang="0">
                            <a:pos x="connsiteX137" y="connsiteY137"/>
                          </a:cxn>
                          <a:cxn ang="0">
                            <a:pos x="connsiteX138" y="connsiteY138"/>
                          </a:cxn>
                          <a:cxn ang="0">
                            <a:pos x="connsiteX139" y="connsiteY139"/>
                          </a:cxn>
                          <a:cxn ang="0">
                            <a:pos x="connsiteX140" y="connsiteY140"/>
                          </a:cxn>
                          <a:cxn ang="0">
                            <a:pos x="connsiteX141" y="connsiteY141"/>
                          </a:cxn>
                          <a:cxn ang="0">
                            <a:pos x="connsiteX142" y="connsiteY142"/>
                          </a:cxn>
                          <a:cxn ang="0">
                            <a:pos x="connsiteX143" y="connsiteY143"/>
                          </a:cxn>
                          <a:cxn ang="0">
                            <a:pos x="connsiteX144" y="connsiteY144"/>
                          </a:cxn>
                          <a:cxn ang="0">
                            <a:pos x="connsiteX145" y="connsiteY145"/>
                          </a:cxn>
                          <a:cxn ang="0">
                            <a:pos x="connsiteX146" y="connsiteY146"/>
                          </a:cxn>
                          <a:cxn ang="0">
                            <a:pos x="connsiteX147" y="connsiteY147"/>
                          </a:cxn>
                          <a:cxn ang="0">
                            <a:pos x="connsiteX148" y="connsiteY148"/>
                          </a:cxn>
                          <a:cxn ang="0">
                            <a:pos x="connsiteX149" y="connsiteY149"/>
                          </a:cxn>
                          <a:cxn ang="0">
                            <a:pos x="connsiteX150" y="connsiteY150"/>
                          </a:cxn>
                          <a:cxn ang="0">
                            <a:pos x="connsiteX151" y="connsiteY151"/>
                          </a:cxn>
                          <a:cxn ang="0">
                            <a:pos x="connsiteX152" y="connsiteY152"/>
                          </a:cxn>
                          <a:cxn ang="0">
                            <a:pos x="connsiteX153" y="connsiteY153"/>
                          </a:cxn>
                          <a:cxn ang="0">
                            <a:pos x="connsiteX154" y="connsiteY154"/>
                          </a:cxn>
                          <a:cxn ang="0">
                            <a:pos x="connsiteX155" y="connsiteY155"/>
                          </a:cxn>
                          <a:cxn ang="0">
                            <a:pos x="connsiteX156" y="connsiteY156"/>
                          </a:cxn>
                          <a:cxn ang="0">
                            <a:pos x="connsiteX157" y="connsiteY157"/>
                          </a:cxn>
                          <a:cxn ang="0">
                            <a:pos x="connsiteX158" y="connsiteY158"/>
                          </a:cxn>
                          <a:cxn ang="0">
                            <a:pos x="connsiteX159" y="connsiteY159"/>
                          </a:cxn>
                          <a:cxn ang="0">
                            <a:pos x="connsiteX160" y="connsiteY160"/>
                          </a:cxn>
                          <a:cxn ang="0">
                            <a:pos x="connsiteX161" y="connsiteY161"/>
                          </a:cxn>
                          <a:cxn ang="0">
                            <a:pos x="connsiteX162" y="connsiteY162"/>
                          </a:cxn>
                          <a:cxn ang="0">
                            <a:pos x="connsiteX163" y="connsiteY163"/>
                          </a:cxn>
                          <a:cxn ang="0">
                            <a:pos x="connsiteX164" y="connsiteY164"/>
                          </a:cxn>
                          <a:cxn ang="0">
                            <a:pos x="connsiteX165" y="connsiteY165"/>
                          </a:cxn>
                          <a:cxn ang="0">
                            <a:pos x="connsiteX166" y="connsiteY166"/>
                          </a:cxn>
                          <a:cxn ang="0">
                            <a:pos x="connsiteX167" y="connsiteY167"/>
                          </a:cxn>
                          <a:cxn ang="0">
                            <a:pos x="connsiteX168" y="connsiteY168"/>
                          </a:cxn>
                          <a:cxn ang="0">
                            <a:pos x="connsiteX169" y="connsiteY169"/>
                          </a:cxn>
                          <a:cxn ang="0">
                            <a:pos x="connsiteX170" y="connsiteY170"/>
                          </a:cxn>
                          <a:cxn ang="0">
                            <a:pos x="connsiteX171" y="connsiteY171"/>
                          </a:cxn>
                          <a:cxn ang="0">
                            <a:pos x="connsiteX172" y="connsiteY172"/>
                          </a:cxn>
                          <a:cxn ang="0">
                            <a:pos x="connsiteX173" y="connsiteY173"/>
                          </a:cxn>
                          <a:cxn ang="0">
                            <a:pos x="connsiteX174" y="connsiteY174"/>
                          </a:cxn>
                          <a:cxn ang="0">
                            <a:pos x="connsiteX175" y="connsiteY175"/>
                          </a:cxn>
                          <a:cxn ang="0">
                            <a:pos x="connsiteX176" y="connsiteY176"/>
                          </a:cxn>
                          <a:cxn ang="0">
                            <a:pos x="connsiteX177" y="connsiteY177"/>
                          </a:cxn>
                          <a:cxn ang="0">
                            <a:pos x="connsiteX178" y="connsiteY178"/>
                          </a:cxn>
                          <a:cxn ang="0">
                            <a:pos x="connsiteX179" y="connsiteY179"/>
                          </a:cxn>
                          <a:cxn ang="0">
                            <a:pos x="connsiteX180" y="connsiteY180"/>
                          </a:cxn>
                          <a:cxn ang="0">
                            <a:pos x="connsiteX181" y="connsiteY181"/>
                          </a:cxn>
                          <a:cxn ang="0">
                            <a:pos x="connsiteX182" y="connsiteY182"/>
                          </a:cxn>
                          <a:cxn ang="0">
                            <a:pos x="connsiteX183" y="connsiteY183"/>
                          </a:cxn>
                          <a:cxn ang="0">
                            <a:pos x="connsiteX184" y="connsiteY184"/>
                          </a:cxn>
                          <a:cxn ang="0">
                            <a:pos x="connsiteX185" y="connsiteY185"/>
                          </a:cxn>
                          <a:cxn ang="0">
                            <a:pos x="connsiteX186" y="connsiteY186"/>
                          </a:cxn>
                          <a:cxn ang="0">
                            <a:pos x="connsiteX187" y="connsiteY187"/>
                          </a:cxn>
                          <a:cxn ang="0">
                            <a:pos x="connsiteX188" y="connsiteY188"/>
                          </a:cxn>
                          <a:cxn ang="0">
                            <a:pos x="connsiteX189" y="connsiteY189"/>
                          </a:cxn>
                          <a:cxn ang="0">
                            <a:pos x="connsiteX190" y="connsiteY190"/>
                          </a:cxn>
                          <a:cxn ang="0">
                            <a:pos x="connsiteX191" y="connsiteY191"/>
                          </a:cxn>
                          <a:cxn ang="0">
                            <a:pos x="connsiteX192" y="connsiteY192"/>
                          </a:cxn>
                          <a:cxn ang="0">
                            <a:pos x="connsiteX193" y="connsiteY193"/>
                          </a:cxn>
                          <a:cxn ang="0">
                            <a:pos x="connsiteX194" y="connsiteY194"/>
                          </a:cxn>
                          <a:cxn ang="0">
                            <a:pos x="connsiteX195" y="connsiteY195"/>
                          </a:cxn>
                          <a:cxn ang="0">
                            <a:pos x="connsiteX196" y="connsiteY196"/>
                          </a:cxn>
                          <a:cxn ang="0">
                            <a:pos x="connsiteX197" y="connsiteY197"/>
                          </a:cxn>
                          <a:cxn ang="0">
                            <a:pos x="connsiteX198" y="connsiteY198"/>
                          </a:cxn>
                          <a:cxn ang="0">
                            <a:pos x="connsiteX199" y="connsiteY199"/>
                          </a:cxn>
                          <a:cxn ang="0">
                            <a:pos x="connsiteX200" y="connsiteY200"/>
                          </a:cxn>
                          <a:cxn ang="0">
                            <a:pos x="connsiteX201" y="connsiteY201"/>
                          </a:cxn>
                          <a:cxn ang="0">
                            <a:pos x="connsiteX202" y="connsiteY202"/>
                          </a:cxn>
                          <a:cxn ang="0">
                            <a:pos x="connsiteX203" y="connsiteY203"/>
                          </a:cxn>
                          <a:cxn ang="0">
                            <a:pos x="connsiteX204" y="connsiteY204"/>
                          </a:cxn>
                          <a:cxn ang="0">
                            <a:pos x="connsiteX205" y="connsiteY205"/>
                          </a:cxn>
                          <a:cxn ang="0">
                            <a:pos x="connsiteX206" y="connsiteY206"/>
                          </a:cxn>
                          <a:cxn ang="0">
                            <a:pos x="connsiteX207" y="connsiteY207"/>
                          </a:cxn>
                          <a:cxn ang="0">
                            <a:pos x="connsiteX208" y="connsiteY208"/>
                          </a:cxn>
                          <a:cxn ang="0">
                            <a:pos x="connsiteX209" y="connsiteY209"/>
                          </a:cxn>
                          <a:cxn ang="0">
                            <a:pos x="connsiteX210" y="connsiteY210"/>
                          </a:cxn>
                          <a:cxn ang="0">
                            <a:pos x="connsiteX211" y="connsiteY211"/>
                          </a:cxn>
                          <a:cxn ang="0">
                            <a:pos x="connsiteX212" y="connsiteY212"/>
                          </a:cxn>
                          <a:cxn ang="0">
                            <a:pos x="connsiteX213" y="connsiteY213"/>
                          </a:cxn>
                          <a:cxn ang="0">
                            <a:pos x="connsiteX214" y="connsiteY214"/>
                          </a:cxn>
                          <a:cxn ang="0">
                            <a:pos x="connsiteX215" y="connsiteY215"/>
                          </a:cxn>
                          <a:cxn ang="0">
                            <a:pos x="connsiteX216" y="connsiteY216"/>
                          </a:cxn>
                          <a:cxn ang="0">
                            <a:pos x="connsiteX217" y="connsiteY217"/>
                          </a:cxn>
                          <a:cxn ang="0">
                            <a:pos x="connsiteX218" y="connsiteY218"/>
                          </a:cxn>
                          <a:cxn ang="0">
                            <a:pos x="connsiteX219" y="connsiteY219"/>
                          </a:cxn>
                          <a:cxn ang="0">
                            <a:pos x="connsiteX220" y="connsiteY220"/>
                          </a:cxn>
                          <a:cxn ang="0">
                            <a:pos x="connsiteX221" y="connsiteY221"/>
                          </a:cxn>
                          <a:cxn ang="0">
                            <a:pos x="connsiteX222" y="connsiteY222"/>
                          </a:cxn>
                          <a:cxn ang="0">
                            <a:pos x="connsiteX223" y="connsiteY223"/>
                          </a:cxn>
                          <a:cxn ang="0">
                            <a:pos x="connsiteX224" y="connsiteY224"/>
                          </a:cxn>
                          <a:cxn ang="0">
                            <a:pos x="connsiteX225" y="connsiteY225"/>
                          </a:cxn>
                          <a:cxn ang="0">
                            <a:pos x="connsiteX226" y="connsiteY226"/>
                          </a:cxn>
                          <a:cxn ang="0">
                            <a:pos x="connsiteX227" y="connsiteY227"/>
                          </a:cxn>
                          <a:cxn ang="0">
                            <a:pos x="connsiteX228" y="connsiteY228"/>
                          </a:cxn>
                          <a:cxn ang="0">
                            <a:pos x="connsiteX229" y="connsiteY229"/>
                          </a:cxn>
                          <a:cxn ang="0">
                            <a:pos x="connsiteX230" y="connsiteY230"/>
                          </a:cxn>
                          <a:cxn ang="0">
                            <a:pos x="connsiteX231" y="connsiteY231"/>
                          </a:cxn>
                          <a:cxn ang="0">
                            <a:pos x="connsiteX232" y="connsiteY232"/>
                          </a:cxn>
                          <a:cxn ang="0">
                            <a:pos x="connsiteX233" y="connsiteY233"/>
                          </a:cxn>
                          <a:cxn ang="0">
                            <a:pos x="connsiteX234" y="connsiteY234"/>
                          </a:cxn>
                          <a:cxn ang="0">
                            <a:pos x="connsiteX235" y="connsiteY235"/>
                          </a:cxn>
                          <a:cxn ang="0">
                            <a:pos x="connsiteX236" y="connsiteY236"/>
                          </a:cxn>
                          <a:cxn ang="0">
                            <a:pos x="connsiteX237" y="connsiteY237"/>
                          </a:cxn>
                          <a:cxn ang="0">
                            <a:pos x="connsiteX238" y="connsiteY238"/>
                          </a:cxn>
                          <a:cxn ang="0">
                            <a:pos x="connsiteX239" y="connsiteY239"/>
                          </a:cxn>
                          <a:cxn ang="0">
                            <a:pos x="connsiteX240" y="connsiteY240"/>
                          </a:cxn>
                          <a:cxn ang="0">
                            <a:pos x="connsiteX241" y="connsiteY241"/>
                          </a:cxn>
                          <a:cxn ang="0">
                            <a:pos x="connsiteX242" y="connsiteY242"/>
                          </a:cxn>
                          <a:cxn ang="0">
                            <a:pos x="connsiteX243" y="connsiteY243"/>
                          </a:cxn>
                          <a:cxn ang="0">
                            <a:pos x="connsiteX244" y="connsiteY244"/>
                          </a:cxn>
                          <a:cxn ang="0">
                            <a:pos x="connsiteX245" y="connsiteY245"/>
                          </a:cxn>
                          <a:cxn ang="0">
                            <a:pos x="connsiteX246" y="connsiteY246"/>
                          </a:cxn>
                          <a:cxn ang="0">
                            <a:pos x="connsiteX247" y="connsiteY247"/>
                          </a:cxn>
                          <a:cxn ang="0">
                            <a:pos x="connsiteX248" y="connsiteY248"/>
                          </a:cxn>
                          <a:cxn ang="0">
                            <a:pos x="connsiteX249" y="connsiteY249"/>
                          </a:cxn>
                          <a:cxn ang="0">
                            <a:pos x="connsiteX250" y="connsiteY250"/>
                          </a:cxn>
                          <a:cxn ang="0">
                            <a:pos x="connsiteX251" y="connsiteY251"/>
                          </a:cxn>
                          <a:cxn ang="0">
                            <a:pos x="connsiteX252" y="connsiteY252"/>
                          </a:cxn>
                          <a:cxn ang="0">
                            <a:pos x="connsiteX253" y="connsiteY253"/>
                          </a:cxn>
                          <a:cxn ang="0">
                            <a:pos x="connsiteX254" y="connsiteY254"/>
                          </a:cxn>
                          <a:cxn ang="0">
                            <a:pos x="connsiteX255" y="connsiteY255"/>
                          </a:cxn>
                          <a:cxn ang="0">
                            <a:pos x="connsiteX256" y="connsiteY256"/>
                          </a:cxn>
                          <a:cxn ang="0">
                            <a:pos x="connsiteX257" y="connsiteY257"/>
                          </a:cxn>
                          <a:cxn ang="0">
                            <a:pos x="connsiteX258" y="connsiteY258"/>
                          </a:cxn>
                          <a:cxn ang="0">
                            <a:pos x="connsiteX259" y="connsiteY259"/>
                          </a:cxn>
                          <a:cxn ang="0">
                            <a:pos x="connsiteX260" y="connsiteY260"/>
                          </a:cxn>
                          <a:cxn ang="0">
                            <a:pos x="connsiteX261" y="connsiteY261"/>
                          </a:cxn>
                          <a:cxn ang="0">
                            <a:pos x="connsiteX262" y="connsiteY262"/>
                          </a:cxn>
                          <a:cxn ang="0">
                            <a:pos x="connsiteX263" y="connsiteY263"/>
                          </a:cxn>
                          <a:cxn ang="0">
                            <a:pos x="connsiteX264" y="connsiteY264"/>
                          </a:cxn>
                          <a:cxn ang="0">
                            <a:pos x="connsiteX265" y="connsiteY265"/>
                          </a:cxn>
                        </a:cxnLst>
                        <a:rect l="l" t="t" r="r" b="b"/>
                        <a:pathLst>
                          <a:path w="1667440" h="1573668" fill="none" extrusionOk="0">
                            <a:moveTo>
                              <a:pt x="599780" y="0"/>
                            </a:moveTo>
                            <a:cubicBezTo>
                              <a:pt x="604264" y="7209"/>
                              <a:pt x="606705" y="15620"/>
                              <a:pt x="610231" y="19595"/>
                            </a:cubicBezTo>
                            <a:cubicBezTo>
                              <a:pt x="614683" y="21115"/>
                              <a:pt x="619438" y="28589"/>
                              <a:pt x="624601" y="31352"/>
                            </a:cubicBezTo>
                            <a:cubicBezTo>
                              <a:pt x="626047" y="36554"/>
                              <a:pt x="625635" y="45316"/>
                              <a:pt x="631132" y="54866"/>
                            </a:cubicBezTo>
                            <a:cubicBezTo>
                              <a:pt x="641775" y="55550"/>
                              <a:pt x="655752" y="67825"/>
                              <a:pt x="663791" y="71849"/>
                            </a:cubicBezTo>
                            <a:cubicBezTo>
                              <a:pt x="711423" y="115931"/>
                              <a:pt x="696858" y="137932"/>
                              <a:pt x="748704" y="185502"/>
                            </a:cubicBezTo>
                            <a:cubicBezTo>
                              <a:pt x="751323" y="187314"/>
                              <a:pt x="753631" y="190608"/>
                              <a:pt x="756543" y="192034"/>
                            </a:cubicBezTo>
                            <a:cubicBezTo>
                              <a:pt x="764021" y="204295"/>
                              <a:pt x="763919" y="211269"/>
                              <a:pt x="768300" y="218161"/>
                            </a:cubicBezTo>
                            <a:cubicBezTo>
                              <a:pt x="770361" y="220278"/>
                              <a:pt x="772005" y="223235"/>
                              <a:pt x="773525" y="224693"/>
                            </a:cubicBezTo>
                            <a:cubicBezTo>
                              <a:pt x="776392" y="230529"/>
                              <a:pt x="775252" y="234482"/>
                              <a:pt x="777444" y="241675"/>
                            </a:cubicBezTo>
                            <a:cubicBezTo>
                              <a:pt x="784485" y="245663"/>
                              <a:pt x="790512" y="253962"/>
                              <a:pt x="795733" y="254739"/>
                            </a:cubicBezTo>
                            <a:cubicBezTo>
                              <a:pt x="799638" y="258611"/>
                              <a:pt x="799013" y="264721"/>
                              <a:pt x="803571" y="270415"/>
                            </a:cubicBezTo>
                            <a:cubicBezTo>
                              <a:pt x="821026" y="290204"/>
                              <a:pt x="815540" y="298026"/>
                              <a:pt x="831005" y="320057"/>
                            </a:cubicBezTo>
                            <a:cubicBezTo>
                              <a:pt x="842986" y="326659"/>
                              <a:pt x="854685" y="345219"/>
                              <a:pt x="870195" y="350103"/>
                            </a:cubicBezTo>
                            <a:cubicBezTo>
                              <a:pt x="878312" y="359583"/>
                              <a:pt x="884771" y="379389"/>
                              <a:pt x="893710" y="385374"/>
                            </a:cubicBezTo>
                            <a:cubicBezTo>
                              <a:pt x="926699" y="400654"/>
                              <a:pt x="948829" y="442373"/>
                              <a:pt x="986461" y="453305"/>
                            </a:cubicBezTo>
                            <a:cubicBezTo>
                              <a:pt x="989533" y="456578"/>
                              <a:pt x="990264" y="466087"/>
                              <a:pt x="995606" y="471594"/>
                            </a:cubicBezTo>
                            <a:cubicBezTo>
                              <a:pt x="1034264" y="487068"/>
                              <a:pt x="1051320" y="511067"/>
                              <a:pt x="1076600" y="517316"/>
                            </a:cubicBezTo>
                            <a:cubicBezTo>
                              <a:pt x="1132037" y="515378"/>
                              <a:pt x="1184845" y="545160"/>
                              <a:pt x="1238588" y="556507"/>
                            </a:cubicBezTo>
                            <a:cubicBezTo>
                              <a:pt x="1241775" y="567758"/>
                              <a:pt x="1240250" y="577022"/>
                              <a:pt x="1241201" y="582634"/>
                            </a:cubicBezTo>
                            <a:cubicBezTo>
                              <a:pt x="1246091" y="584858"/>
                              <a:pt x="1248020" y="588350"/>
                              <a:pt x="1251651" y="590472"/>
                            </a:cubicBezTo>
                            <a:cubicBezTo>
                              <a:pt x="1253996" y="593880"/>
                              <a:pt x="1255398" y="599947"/>
                              <a:pt x="1259490" y="607455"/>
                            </a:cubicBezTo>
                            <a:cubicBezTo>
                              <a:pt x="1279470" y="602802"/>
                              <a:pt x="1321546" y="633860"/>
                              <a:pt x="1344402" y="630969"/>
                            </a:cubicBezTo>
                            <a:cubicBezTo>
                              <a:pt x="1356355" y="623435"/>
                              <a:pt x="1381076" y="626578"/>
                              <a:pt x="1394044" y="623131"/>
                            </a:cubicBezTo>
                            <a:cubicBezTo>
                              <a:pt x="1400952" y="612777"/>
                              <a:pt x="1416615" y="594491"/>
                              <a:pt x="1422784" y="582634"/>
                            </a:cubicBezTo>
                            <a:cubicBezTo>
                              <a:pt x="1433826" y="572141"/>
                              <a:pt x="1440212" y="572572"/>
                              <a:pt x="1447605" y="565651"/>
                            </a:cubicBezTo>
                            <a:cubicBezTo>
                              <a:pt x="1447626" y="563881"/>
                              <a:pt x="1449696" y="561301"/>
                              <a:pt x="1450217" y="557813"/>
                            </a:cubicBezTo>
                            <a:cubicBezTo>
                              <a:pt x="1465472" y="537345"/>
                              <a:pt x="1482971" y="532591"/>
                              <a:pt x="1493327" y="519929"/>
                            </a:cubicBezTo>
                            <a:cubicBezTo>
                              <a:pt x="1493963" y="513927"/>
                              <a:pt x="1502239" y="502023"/>
                              <a:pt x="1503778" y="496414"/>
                            </a:cubicBezTo>
                            <a:cubicBezTo>
                              <a:pt x="1507473" y="485075"/>
                              <a:pt x="1524571" y="478867"/>
                              <a:pt x="1532518" y="459836"/>
                            </a:cubicBezTo>
                            <a:cubicBezTo>
                              <a:pt x="1534905" y="460995"/>
                              <a:pt x="1536372" y="462321"/>
                              <a:pt x="1537743" y="462449"/>
                            </a:cubicBezTo>
                            <a:cubicBezTo>
                              <a:pt x="1542047" y="472165"/>
                              <a:pt x="1536909" y="484120"/>
                              <a:pt x="1541662" y="492495"/>
                            </a:cubicBezTo>
                            <a:cubicBezTo>
                              <a:pt x="1538774" y="501092"/>
                              <a:pt x="1533954" y="504716"/>
                              <a:pt x="1533824" y="509478"/>
                            </a:cubicBezTo>
                            <a:cubicBezTo>
                              <a:pt x="1535182" y="514591"/>
                              <a:pt x="1531141" y="520915"/>
                              <a:pt x="1531211" y="531686"/>
                            </a:cubicBezTo>
                            <a:cubicBezTo>
                              <a:pt x="1526905" y="539017"/>
                              <a:pt x="1522072" y="541967"/>
                              <a:pt x="1519454" y="546056"/>
                            </a:cubicBezTo>
                            <a:cubicBezTo>
                              <a:pt x="1518134" y="555991"/>
                              <a:pt x="1509413" y="559650"/>
                              <a:pt x="1505084" y="574796"/>
                            </a:cubicBezTo>
                            <a:cubicBezTo>
                              <a:pt x="1494950" y="592114"/>
                              <a:pt x="1481967" y="602101"/>
                              <a:pt x="1468506" y="624437"/>
                            </a:cubicBezTo>
                            <a:cubicBezTo>
                              <a:pt x="1470449" y="629176"/>
                              <a:pt x="1467268" y="641353"/>
                              <a:pt x="1468506" y="646645"/>
                            </a:cubicBezTo>
                            <a:cubicBezTo>
                              <a:pt x="1466974" y="653999"/>
                              <a:pt x="1463604" y="658617"/>
                              <a:pt x="1461974" y="667547"/>
                            </a:cubicBezTo>
                            <a:cubicBezTo>
                              <a:pt x="1471814" y="681349"/>
                              <a:pt x="1475303" y="712260"/>
                              <a:pt x="1481056" y="728369"/>
                            </a:cubicBezTo>
                            <a:cubicBezTo>
                              <a:pt x="1487536" y="730799"/>
                              <a:pt x="1492970" y="736961"/>
                              <a:pt x="1496838" y="738662"/>
                            </a:cubicBezTo>
                            <a:cubicBezTo>
                              <a:pt x="1496907" y="742064"/>
                              <a:pt x="1496493" y="745386"/>
                              <a:pt x="1496838" y="749806"/>
                            </a:cubicBezTo>
                            <a:cubicBezTo>
                              <a:pt x="1501421" y="753126"/>
                              <a:pt x="1500931" y="756351"/>
                              <a:pt x="1505411" y="759237"/>
                            </a:cubicBezTo>
                            <a:cubicBezTo>
                              <a:pt x="1505441" y="766406"/>
                              <a:pt x="1505372" y="778043"/>
                              <a:pt x="1506268" y="784956"/>
                            </a:cubicBezTo>
                            <a:cubicBezTo>
                              <a:pt x="1513947" y="793668"/>
                              <a:pt x="1511591" y="795880"/>
                              <a:pt x="1519127" y="804673"/>
                            </a:cubicBezTo>
                            <a:cubicBezTo>
                              <a:pt x="1526375" y="820340"/>
                              <a:pt x="1526061" y="831769"/>
                              <a:pt x="1535416" y="845824"/>
                            </a:cubicBezTo>
                            <a:cubicBezTo>
                              <a:pt x="1539553" y="848187"/>
                              <a:pt x="1543549" y="856197"/>
                              <a:pt x="1549133" y="858683"/>
                            </a:cubicBezTo>
                            <a:cubicBezTo>
                              <a:pt x="1551711" y="861560"/>
                              <a:pt x="1551950" y="865155"/>
                              <a:pt x="1554276" y="867256"/>
                            </a:cubicBezTo>
                            <a:cubicBezTo>
                              <a:pt x="1566205" y="869577"/>
                              <a:pt x="1569917" y="872608"/>
                              <a:pt x="1578281" y="874114"/>
                            </a:cubicBezTo>
                            <a:cubicBezTo>
                              <a:pt x="1580430" y="869666"/>
                              <a:pt x="1585564" y="864011"/>
                              <a:pt x="1588568" y="856968"/>
                            </a:cubicBezTo>
                            <a:cubicBezTo>
                              <a:pt x="1594343" y="853737"/>
                              <a:pt x="1598249" y="853123"/>
                              <a:pt x="1603142" y="850967"/>
                            </a:cubicBezTo>
                            <a:cubicBezTo>
                              <a:pt x="1604536" y="848406"/>
                              <a:pt x="1606133" y="847106"/>
                              <a:pt x="1607429" y="843252"/>
                            </a:cubicBezTo>
                            <a:cubicBezTo>
                              <a:pt x="1611232" y="840269"/>
                              <a:pt x="1615729" y="839840"/>
                              <a:pt x="1618574" y="836393"/>
                            </a:cubicBezTo>
                            <a:cubicBezTo>
                              <a:pt x="1621012" y="831274"/>
                              <a:pt x="1625593" y="828843"/>
                              <a:pt x="1627147" y="826106"/>
                            </a:cubicBezTo>
                            <a:cubicBezTo>
                              <a:pt x="1632102" y="825586"/>
                              <a:pt x="1638069" y="829574"/>
                              <a:pt x="1645150" y="831250"/>
                            </a:cubicBezTo>
                            <a:cubicBezTo>
                              <a:pt x="1647312" y="827624"/>
                              <a:pt x="1650422" y="827732"/>
                              <a:pt x="1652866" y="823534"/>
                            </a:cubicBezTo>
                            <a:cubicBezTo>
                              <a:pt x="1657556" y="823127"/>
                              <a:pt x="1662848" y="827620"/>
                              <a:pt x="1667440" y="826963"/>
                            </a:cubicBezTo>
                            <a:cubicBezTo>
                              <a:pt x="1667148" y="828782"/>
                              <a:pt x="1664623" y="831466"/>
                              <a:pt x="1664010" y="834679"/>
                            </a:cubicBezTo>
                            <a:cubicBezTo>
                              <a:pt x="1658702" y="840407"/>
                              <a:pt x="1656673" y="839124"/>
                              <a:pt x="1652008" y="845824"/>
                            </a:cubicBezTo>
                            <a:cubicBezTo>
                              <a:pt x="1649267" y="846792"/>
                              <a:pt x="1647515" y="846554"/>
                              <a:pt x="1645150" y="847538"/>
                            </a:cubicBezTo>
                            <a:cubicBezTo>
                              <a:pt x="1639380" y="851061"/>
                              <a:pt x="1636329" y="851154"/>
                              <a:pt x="1628861" y="856968"/>
                            </a:cubicBezTo>
                            <a:cubicBezTo>
                              <a:pt x="1626831" y="855816"/>
                              <a:pt x="1625896" y="854071"/>
                              <a:pt x="1623717" y="852682"/>
                            </a:cubicBezTo>
                            <a:cubicBezTo>
                              <a:pt x="1621664" y="853659"/>
                              <a:pt x="1619965" y="852637"/>
                              <a:pt x="1617717" y="853539"/>
                            </a:cubicBezTo>
                            <a:cubicBezTo>
                              <a:pt x="1613246" y="858743"/>
                              <a:pt x="1609847" y="860900"/>
                              <a:pt x="1604857" y="868113"/>
                            </a:cubicBezTo>
                            <a:cubicBezTo>
                              <a:pt x="1601742" y="876462"/>
                              <a:pt x="1598067" y="876028"/>
                              <a:pt x="1596284" y="883545"/>
                            </a:cubicBezTo>
                            <a:cubicBezTo>
                              <a:pt x="1596547" y="888397"/>
                              <a:pt x="1595929" y="890644"/>
                              <a:pt x="1596284" y="896404"/>
                            </a:cubicBezTo>
                            <a:cubicBezTo>
                              <a:pt x="1593957" y="899334"/>
                              <a:pt x="1592845" y="898492"/>
                              <a:pt x="1590283" y="901548"/>
                            </a:cubicBezTo>
                            <a:cubicBezTo>
                              <a:pt x="1588224" y="903444"/>
                              <a:pt x="1583527" y="904949"/>
                              <a:pt x="1581710" y="907549"/>
                            </a:cubicBezTo>
                            <a:cubicBezTo>
                              <a:pt x="1575738" y="906205"/>
                              <a:pt x="1566918" y="901603"/>
                              <a:pt x="1560278" y="902405"/>
                            </a:cubicBezTo>
                            <a:cubicBezTo>
                              <a:pt x="1550128" y="906133"/>
                              <a:pt x="1536052" y="903471"/>
                              <a:pt x="1528558" y="908406"/>
                            </a:cubicBezTo>
                            <a:cubicBezTo>
                              <a:pt x="1522433" y="910716"/>
                              <a:pt x="1520976" y="908501"/>
                              <a:pt x="1515698" y="910978"/>
                            </a:cubicBezTo>
                            <a:cubicBezTo>
                              <a:pt x="1509547" y="918447"/>
                              <a:pt x="1503823" y="919112"/>
                              <a:pt x="1500267" y="924695"/>
                            </a:cubicBezTo>
                            <a:cubicBezTo>
                              <a:pt x="1498876" y="925221"/>
                              <a:pt x="1496352" y="924742"/>
                              <a:pt x="1495123" y="925552"/>
                            </a:cubicBezTo>
                            <a:cubicBezTo>
                              <a:pt x="1493037" y="923324"/>
                              <a:pt x="1490502" y="919824"/>
                              <a:pt x="1487408" y="916122"/>
                            </a:cubicBezTo>
                            <a:cubicBezTo>
                              <a:pt x="1484986" y="919995"/>
                              <a:pt x="1479017" y="921120"/>
                              <a:pt x="1472833" y="925552"/>
                            </a:cubicBezTo>
                            <a:cubicBezTo>
                              <a:pt x="1474665" y="931386"/>
                              <a:pt x="1471340" y="935529"/>
                              <a:pt x="1472833" y="941841"/>
                            </a:cubicBezTo>
                            <a:cubicBezTo>
                              <a:pt x="1471916" y="943882"/>
                              <a:pt x="1468426" y="945057"/>
                              <a:pt x="1465975" y="947842"/>
                            </a:cubicBezTo>
                            <a:cubicBezTo>
                              <a:pt x="1465927" y="951203"/>
                              <a:pt x="1464938" y="952556"/>
                              <a:pt x="1465118" y="955557"/>
                            </a:cubicBezTo>
                            <a:cubicBezTo>
                              <a:pt x="1459434" y="959200"/>
                              <a:pt x="1455785" y="959133"/>
                              <a:pt x="1451401" y="964130"/>
                            </a:cubicBezTo>
                            <a:cubicBezTo>
                              <a:pt x="1451092" y="967841"/>
                              <a:pt x="1449222" y="972312"/>
                              <a:pt x="1448829" y="974418"/>
                            </a:cubicBezTo>
                            <a:cubicBezTo>
                              <a:pt x="1444724" y="977273"/>
                              <a:pt x="1439436" y="978761"/>
                              <a:pt x="1432541" y="982991"/>
                            </a:cubicBezTo>
                            <a:cubicBezTo>
                              <a:pt x="1419811" y="980098"/>
                              <a:pt x="1413728" y="975270"/>
                              <a:pt x="1405964" y="976133"/>
                            </a:cubicBezTo>
                            <a:cubicBezTo>
                              <a:pt x="1403378" y="972715"/>
                              <a:pt x="1401006" y="966225"/>
                              <a:pt x="1397391" y="963273"/>
                            </a:cubicBezTo>
                            <a:cubicBezTo>
                              <a:pt x="1397280" y="960636"/>
                              <a:pt x="1399397" y="957870"/>
                              <a:pt x="1399106" y="954700"/>
                            </a:cubicBezTo>
                            <a:cubicBezTo>
                              <a:pt x="1395878" y="955406"/>
                              <a:pt x="1391304" y="952551"/>
                              <a:pt x="1385389" y="952128"/>
                            </a:cubicBezTo>
                            <a:cubicBezTo>
                              <a:pt x="1383431" y="955159"/>
                              <a:pt x="1380993" y="956063"/>
                              <a:pt x="1376816" y="959844"/>
                            </a:cubicBezTo>
                            <a:cubicBezTo>
                              <a:pt x="1377185" y="966864"/>
                              <a:pt x="1368930" y="975917"/>
                              <a:pt x="1366529" y="986420"/>
                            </a:cubicBezTo>
                            <a:cubicBezTo>
                              <a:pt x="1376755" y="991916"/>
                              <a:pt x="1377974" y="996669"/>
                              <a:pt x="1387104" y="1000137"/>
                            </a:cubicBezTo>
                            <a:cubicBezTo>
                              <a:pt x="1375467" y="1001689"/>
                              <a:pt x="1361007" y="993243"/>
                              <a:pt x="1350240" y="995850"/>
                            </a:cubicBezTo>
                            <a:cubicBezTo>
                              <a:pt x="1339859" y="995150"/>
                              <a:pt x="1331505" y="989117"/>
                              <a:pt x="1321092" y="990707"/>
                            </a:cubicBezTo>
                            <a:cubicBezTo>
                              <a:pt x="1312368" y="994057"/>
                              <a:pt x="1306917" y="993033"/>
                              <a:pt x="1297945" y="998422"/>
                            </a:cubicBezTo>
                            <a:cubicBezTo>
                              <a:pt x="1284700" y="994091"/>
                              <a:pt x="1282164" y="991452"/>
                              <a:pt x="1270512" y="988135"/>
                            </a:cubicBezTo>
                            <a:cubicBezTo>
                              <a:pt x="1269618" y="986324"/>
                              <a:pt x="1270813" y="983055"/>
                              <a:pt x="1270512" y="980419"/>
                            </a:cubicBezTo>
                            <a:cubicBezTo>
                              <a:pt x="1265017" y="978723"/>
                              <a:pt x="1261352" y="974419"/>
                              <a:pt x="1254223" y="972703"/>
                            </a:cubicBezTo>
                            <a:cubicBezTo>
                              <a:pt x="1234189" y="980029"/>
                              <a:pt x="1230784" y="976567"/>
                              <a:pt x="1208787" y="980419"/>
                            </a:cubicBezTo>
                            <a:cubicBezTo>
                              <a:pt x="1180596" y="1014485"/>
                              <a:pt x="1150560" y="1011964"/>
                              <a:pt x="1119625" y="1046249"/>
                            </a:cubicBezTo>
                            <a:cubicBezTo>
                              <a:pt x="1119633" y="1046309"/>
                              <a:pt x="1119622" y="1046366"/>
                              <a:pt x="1119628" y="1046431"/>
                            </a:cubicBezTo>
                            <a:cubicBezTo>
                              <a:pt x="1102555" y="1072233"/>
                              <a:pt x="1077221" y="1075942"/>
                              <a:pt x="1053616" y="1106441"/>
                            </a:cubicBezTo>
                            <a:cubicBezTo>
                              <a:pt x="1022333" y="1158000"/>
                              <a:pt x="1007918" y="1169423"/>
                              <a:pt x="988461" y="1211889"/>
                            </a:cubicBezTo>
                            <a:cubicBezTo>
                              <a:pt x="989465" y="1229377"/>
                              <a:pt x="980331" y="1250056"/>
                              <a:pt x="978174" y="1262469"/>
                            </a:cubicBezTo>
                            <a:cubicBezTo>
                              <a:pt x="981164" y="1269876"/>
                              <a:pt x="981658" y="1277108"/>
                              <a:pt x="983318" y="1282187"/>
                            </a:cubicBezTo>
                            <a:cubicBezTo>
                              <a:pt x="988276" y="1295378"/>
                              <a:pt x="975561" y="1309718"/>
                              <a:pt x="977317" y="1337054"/>
                            </a:cubicBezTo>
                            <a:cubicBezTo>
                              <a:pt x="973981" y="1341914"/>
                              <a:pt x="964200" y="1347784"/>
                              <a:pt x="960171" y="1355914"/>
                            </a:cubicBezTo>
                            <a:cubicBezTo>
                              <a:pt x="960404" y="1364086"/>
                              <a:pt x="960544" y="1374331"/>
                              <a:pt x="961028" y="1381633"/>
                            </a:cubicBezTo>
                            <a:cubicBezTo>
                              <a:pt x="954987" y="1375721"/>
                              <a:pt x="953041" y="1370741"/>
                              <a:pt x="949026" y="1365345"/>
                            </a:cubicBezTo>
                            <a:cubicBezTo>
                              <a:pt x="944742" y="1362774"/>
                              <a:pt x="943953" y="1359579"/>
                              <a:pt x="939596" y="1357629"/>
                            </a:cubicBezTo>
                            <a:cubicBezTo>
                              <a:pt x="935885" y="1349438"/>
                              <a:pt x="935944" y="1346871"/>
                              <a:pt x="931880" y="1339626"/>
                            </a:cubicBezTo>
                            <a:cubicBezTo>
                              <a:pt x="915916" y="1331064"/>
                              <a:pt x="907405" y="1320933"/>
                              <a:pt x="892444" y="1314764"/>
                            </a:cubicBezTo>
                            <a:cubicBezTo>
                              <a:pt x="890069" y="1312147"/>
                              <a:pt x="888540" y="1307212"/>
                              <a:pt x="885586" y="1301905"/>
                            </a:cubicBezTo>
                            <a:cubicBezTo>
                              <a:pt x="864541" y="1302228"/>
                              <a:pt x="861584" y="1297374"/>
                              <a:pt x="840149" y="1294189"/>
                            </a:cubicBezTo>
                            <a:cubicBezTo>
                              <a:pt x="831188" y="1289393"/>
                              <a:pt x="826246" y="1281750"/>
                              <a:pt x="818717" y="1279615"/>
                            </a:cubicBezTo>
                            <a:cubicBezTo>
                              <a:pt x="813983" y="1280239"/>
                              <a:pt x="803383" y="1276080"/>
                              <a:pt x="798142" y="1275329"/>
                            </a:cubicBezTo>
                            <a:cubicBezTo>
                              <a:pt x="791103" y="1270793"/>
                              <a:pt x="788618" y="1263657"/>
                              <a:pt x="784425" y="1260755"/>
                            </a:cubicBezTo>
                            <a:cubicBezTo>
                              <a:pt x="771408" y="1258235"/>
                              <a:pt x="758082" y="1243174"/>
                              <a:pt x="737274" y="1238465"/>
                            </a:cubicBezTo>
                            <a:cubicBezTo>
                              <a:pt x="719981" y="1234140"/>
                              <a:pt x="710201" y="1220308"/>
                              <a:pt x="685836" y="1205030"/>
                            </a:cubicBezTo>
                            <a:cubicBezTo>
                              <a:pt x="676013" y="1192067"/>
                              <a:pt x="673727" y="1182100"/>
                              <a:pt x="666118" y="1175882"/>
                            </a:cubicBezTo>
                            <a:cubicBezTo>
                              <a:pt x="657584" y="1176225"/>
                              <a:pt x="641224" y="1168217"/>
                              <a:pt x="630112" y="1170739"/>
                            </a:cubicBezTo>
                            <a:cubicBezTo>
                              <a:pt x="626384" y="1171242"/>
                              <a:pt x="622665" y="1169892"/>
                              <a:pt x="620682" y="1170739"/>
                            </a:cubicBezTo>
                            <a:cubicBezTo>
                              <a:pt x="602929" y="1156782"/>
                              <a:pt x="600094" y="1141019"/>
                              <a:pt x="588962" y="1133018"/>
                            </a:cubicBezTo>
                            <a:cubicBezTo>
                              <a:pt x="558959" y="1131492"/>
                              <a:pt x="542385" y="1117524"/>
                              <a:pt x="521126" y="1113515"/>
                            </a:cubicBezTo>
                            <a:cubicBezTo>
                              <a:pt x="495676" y="1122086"/>
                              <a:pt x="464192" y="1126065"/>
                              <a:pt x="449222" y="1134732"/>
                            </a:cubicBezTo>
                            <a:cubicBezTo>
                              <a:pt x="428804" y="1157066"/>
                              <a:pt x="412343" y="1161656"/>
                              <a:pt x="391784" y="1181883"/>
                            </a:cubicBezTo>
                            <a:cubicBezTo>
                              <a:pt x="385969" y="1183815"/>
                              <a:pt x="382016" y="1182769"/>
                              <a:pt x="379782" y="1184455"/>
                            </a:cubicBezTo>
                            <a:cubicBezTo>
                              <a:pt x="365591" y="1206523"/>
                              <a:pt x="345910" y="1215954"/>
                              <a:pt x="340346" y="1235036"/>
                            </a:cubicBezTo>
                            <a:cubicBezTo>
                              <a:pt x="333458" y="1233716"/>
                              <a:pt x="331160" y="1232543"/>
                              <a:pt x="326629" y="1231607"/>
                            </a:cubicBezTo>
                            <a:cubicBezTo>
                              <a:pt x="321174" y="1225889"/>
                              <a:pt x="322725" y="1216556"/>
                              <a:pt x="315484" y="1207602"/>
                            </a:cubicBezTo>
                            <a:cubicBezTo>
                              <a:pt x="311182" y="1197341"/>
                              <a:pt x="309873" y="1185900"/>
                              <a:pt x="306911" y="1175882"/>
                            </a:cubicBezTo>
                            <a:cubicBezTo>
                              <a:pt x="293216" y="1170608"/>
                              <a:pt x="286832" y="1164592"/>
                              <a:pt x="274334" y="1161308"/>
                            </a:cubicBezTo>
                            <a:cubicBezTo>
                              <a:pt x="273974" y="1157720"/>
                              <a:pt x="276960" y="1154386"/>
                              <a:pt x="277763" y="1148449"/>
                            </a:cubicBezTo>
                            <a:cubicBezTo>
                              <a:pt x="268852" y="1143562"/>
                              <a:pt x="262595" y="1137373"/>
                              <a:pt x="247758" y="1127874"/>
                            </a:cubicBezTo>
                            <a:cubicBezTo>
                              <a:pt x="240736" y="1133544"/>
                              <a:pt x="228879" y="1133918"/>
                              <a:pt x="222896" y="1139019"/>
                            </a:cubicBezTo>
                            <a:cubicBezTo>
                              <a:pt x="217976" y="1137169"/>
                              <a:pt x="215562" y="1131365"/>
                              <a:pt x="209180" y="1127874"/>
                            </a:cubicBezTo>
                            <a:cubicBezTo>
                              <a:pt x="205211" y="1129299"/>
                              <a:pt x="197827" y="1129612"/>
                              <a:pt x="193749" y="1133018"/>
                            </a:cubicBezTo>
                            <a:cubicBezTo>
                              <a:pt x="192719" y="1133326"/>
                              <a:pt x="190579" y="1132549"/>
                              <a:pt x="189104" y="1132479"/>
                            </a:cubicBezTo>
                            <a:cubicBezTo>
                              <a:pt x="176711" y="1151184"/>
                              <a:pt x="158952" y="1164336"/>
                              <a:pt x="153456" y="1179312"/>
                            </a:cubicBezTo>
                            <a:cubicBezTo>
                              <a:pt x="151293" y="1191630"/>
                              <a:pt x="141472" y="1212785"/>
                              <a:pt x="139739" y="1240180"/>
                            </a:cubicBezTo>
                            <a:cubicBezTo>
                              <a:pt x="142738" y="1245240"/>
                              <a:pt x="143053" y="1255501"/>
                              <a:pt x="145740" y="1260755"/>
                            </a:cubicBezTo>
                            <a:cubicBezTo>
                              <a:pt x="158589" y="1262102"/>
                              <a:pt x="160054" y="1263678"/>
                              <a:pt x="173173" y="1264184"/>
                            </a:cubicBezTo>
                            <a:cubicBezTo>
                              <a:pt x="186164" y="1271789"/>
                              <a:pt x="196279" y="1290177"/>
                              <a:pt x="209180" y="1302762"/>
                            </a:cubicBezTo>
                            <a:cubicBezTo>
                              <a:pt x="214116" y="1304698"/>
                              <a:pt x="217393" y="1306638"/>
                              <a:pt x="223754" y="1309620"/>
                            </a:cubicBezTo>
                            <a:cubicBezTo>
                              <a:pt x="234022" y="1302908"/>
                              <a:pt x="242419" y="1303024"/>
                              <a:pt x="259760" y="1296761"/>
                            </a:cubicBezTo>
                            <a:cubicBezTo>
                              <a:pt x="265809" y="1299647"/>
                              <a:pt x="268884" y="1303056"/>
                              <a:pt x="274334" y="1304477"/>
                            </a:cubicBezTo>
                            <a:cubicBezTo>
                              <a:pt x="278213" y="1314135"/>
                              <a:pt x="277886" y="1326077"/>
                              <a:pt x="287194" y="1338769"/>
                            </a:cubicBezTo>
                            <a:cubicBezTo>
                              <a:pt x="299056" y="1342541"/>
                              <a:pt x="299255" y="1348657"/>
                              <a:pt x="312055" y="1352485"/>
                            </a:cubicBezTo>
                            <a:cubicBezTo>
                              <a:pt x="319539" y="1364150"/>
                              <a:pt x="317253" y="1374059"/>
                              <a:pt x="322343" y="1379919"/>
                            </a:cubicBezTo>
                            <a:cubicBezTo>
                              <a:pt x="338128" y="1379454"/>
                              <a:pt x="339595" y="1384430"/>
                              <a:pt x="354920" y="1386777"/>
                            </a:cubicBezTo>
                            <a:cubicBezTo>
                              <a:pt x="368781" y="1391898"/>
                              <a:pt x="370858" y="1397091"/>
                              <a:pt x="379782" y="1402208"/>
                            </a:cubicBezTo>
                            <a:cubicBezTo>
                              <a:pt x="379310" y="1406047"/>
                              <a:pt x="378648" y="1407165"/>
                              <a:pt x="378067" y="1411639"/>
                            </a:cubicBezTo>
                            <a:cubicBezTo>
                              <a:pt x="381108" y="1412705"/>
                              <a:pt x="385463" y="1416062"/>
                              <a:pt x="390069" y="1417640"/>
                            </a:cubicBezTo>
                            <a:cubicBezTo>
                              <a:pt x="390593" y="1418990"/>
                              <a:pt x="390169" y="1423084"/>
                              <a:pt x="390926" y="1424498"/>
                            </a:cubicBezTo>
                            <a:cubicBezTo>
                              <a:pt x="387968" y="1426885"/>
                              <a:pt x="384175" y="1427365"/>
                              <a:pt x="380639" y="1431356"/>
                            </a:cubicBezTo>
                            <a:cubicBezTo>
                              <a:pt x="376466" y="1431776"/>
                              <a:pt x="370831" y="1427963"/>
                              <a:pt x="366065" y="1427927"/>
                            </a:cubicBezTo>
                            <a:cubicBezTo>
                              <a:pt x="364805" y="1432752"/>
                              <a:pt x="359659" y="1444213"/>
                              <a:pt x="360064" y="1449360"/>
                            </a:cubicBezTo>
                            <a:cubicBezTo>
                              <a:pt x="348079" y="1455115"/>
                              <a:pt x="338319" y="1455167"/>
                              <a:pt x="329201" y="1458790"/>
                            </a:cubicBezTo>
                            <a:cubicBezTo>
                              <a:pt x="325513" y="1454408"/>
                              <a:pt x="325634" y="1447999"/>
                              <a:pt x="322343" y="1443359"/>
                            </a:cubicBezTo>
                            <a:cubicBezTo>
                              <a:pt x="307078" y="1445445"/>
                              <a:pt x="288857" y="1433395"/>
                              <a:pt x="272619" y="1434786"/>
                            </a:cubicBezTo>
                            <a:cubicBezTo>
                              <a:pt x="268361" y="1438449"/>
                              <a:pt x="265215" y="1438926"/>
                              <a:pt x="262332" y="1443359"/>
                            </a:cubicBezTo>
                            <a:cubicBezTo>
                              <a:pt x="260580" y="1436990"/>
                              <a:pt x="263806" y="1428724"/>
                              <a:pt x="260617" y="1420212"/>
                            </a:cubicBezTo>
                            <a:cubicBezTo>
                              <a:pt x="254703" y="1417659"/>
                              <a:pt x="252995" y="1414091"/>
                              <a:pt x="247758" y="1412496"/>
                            </a:cubicBezTo>
                            <a:cubicBezTo>
                              <a:pt x="244689" y="1414335"/>
                              <a:pt x="239001" y="1417019"/>
                              <a:pt x="236613" y="1418497"/>
                            </a:cubicBezTo>
                            <a:cubicBezTo>
                              <a:pt x="235298" y="1425634"/>
                              <a:pt x="226630" y="1436287"/>
                              <a:pt x="226326" y="1445930"/>
                            </a:cubicBezTo>
                            <a:cubicBezTo>
                              <a:pt x="223087" y="1449582"/>
                              <a:pt x="217926" y="1449985"/>
                              <a:pt x="212609" y="1453646"/>
                            </a:cubicBezTo>
                            <a:cubicBezTo>
                              <a:pt x="207970" y="1456073"/>
                              <a:pt x="193637" y="1458600"/>
                              <a:pt x="188605" y="1461362"/>
                            </a:cubicBezTo>
                            <a:cubicBezTo>
                              <a:pt x="186132" y="1464522"/>
                              <a:pt x="184921" y="1465435"/>
                              <a:pt x="182603" y="1468220"/>
                            </a:cubicBezTo>
                            <a:cubicBezTo>
                              <a:pt x="186456" y="1486512"/>
                              <a:pt x="178288" y="1498577"/>
                              <a:pt x="182603" y="1509370"/>
                            </a:cubicBezTo>
                            <a:cubicBezTo>
                              <a:pt x="183114" y="1511070"/>
                              <a:pt x="183400" y="1514132"/>
                              <a:pt x="184318" y="1516229"/>
                            </a:cubicBezTo>
                            <a:cubicBezTo>
                              <a:pt x="180858" y="1521710"/>
                              <a:pt x="177274" y="1521970"/>
                              <a:pt x="174888" y="1525659"/>
                            </a:cubicBezTo>
                            <a:cubicBezTo>
                              <a:pt x="162337" y="1530251"/>
                              <a:pt x="151226" y="1530601"/>
                              <a:pt x="137167" y="1539376"/>
                            </a:cubicBezTo>
                            <a:cubicBezTo>
                              <a:pt x="132282" y="1550736"/>
                              <a:pt x="124401" y="1560385"/>
                              <a:pt x="118306" y="1573668"/>
                            </a:cubicBezTo>
                            <a:cubicBezTo>
                              <a:pt x="114673" y="1571028"/>
                              <a:pt x="108813" y="1563729"/>
                              <a:pt x="102875" y="1559093"/>
                            </a:cubicBezTo>
                            <a:cubicBezTo>
                              <a:pt x="96668" y="1563144"/>
                              <a:pt x="87798" y="1562180"/>
                              <a:pt x="84015" y="1564237"/>
                            </a:cubicBezTo>
                            <a:cubicBezTo>
                              <a:pt x="81996" y="1563202"/>
                              <a:pt x="78930" y="1558112"/>
                              <a:pt x="77156" y="1556522"/>
                            </a:cubicBezTo>
                            <a:cubicBezTo>
                              <a:pt x="67716" y="1544563"/>
                              <a:pt x="64576" y="1512451"/>
                              <a:pt x="57438" y="1502512"/>
                            </a:cubicBezTo>
                            <a:cubicBezTo>
                              <a:pt x="58017" y="1485281"/>
                              <a:pt x="64222" y="1478171"/>
                              <a:pt x="66011" y="1466506"/>
                            </a:cubicBezTo>
                            <a:cubicBezTo>
                              <a:pt x="69990" y="1455289"/>
                              <a:pt x="76139" y="1452055"/>
                              <a:pt x="82300" y="1441644"/>
                            </a:cubicBezTo>
                            <a:cubicBezTo>
                              <a:pt x="80913" y="1435976"/>
                              <a:pt x="81908" y="1426495"/>
                              <a:pt x="80585" y="1420212"/>
                            </a:cubicBezTo>
                            <a:cubicBezTo>
                              <a:pt x="88380" y="1418194"/>
                              <a:pt x="90370" y="1419706"/>
                              <a:pt x="96874" y="1418497"/>
                            </a:cubicBezTo>
                            <a:cubicBezTo>
                              <a:pt x="97842" y="1390974"/>
                              <a:pt x="99643" y="1381585"/>
                              <a:pt x="102018" y="1346484"/>
                            </a:cubicBezTo>
                            <a:cubicBezTo>
                              <a:pt x="89382" y="1335037"/>
                              <a:pt x="79947" y="1313455"/>
                              <a:pt x="66011" y="1302762"/>
                            </a:cubicBezTo>
                            <a:cubicBezTo>
                              <a:pt x="57729" y="1303301"/>
                              <a:pt x="49206" y="1298366"/>
                              <a:pt x="39435" y="1296761"/>
                            </a:cubicBezTo>
                            <a:cubicBezTo>
                              <a:pt x="34392" y="1286575"/>
                              <a:pt x="36131" y="1274819"/>
                              <a:pt x="30005" y="1267613"/>
                            </a:cubicBezTo>
                            <a:cubicBezTo>
                              <a:pt x="24928" y="1269581"/>
                              <a:pt x="12173" y="1263783"/>
                              <a:pt x="6858" y="1265041"/>
                            </a:cubicBezTo>
                            <a:cubicBezTo>
                              <a:pt x="5120" y="1262773"/>
                              <a:pt x="4290" y="1256605"/>
                              <a:pt x="3429" y="1253896"/>
                            </a:cubicBezTo>
                            <a:cubicBezTo>
                              <a:pt x="4219" y="1251329"/>
                              <a:pt x="5361" y="1250076"/>
                              <a:pt x="6858" y="1246181"/>
                            </a:cubicBezTo>
                            <a:cubicBezTo>
                              <a:pt x="2754" y="1240727"/>
                              <a:pt x="3011" y="1234748"/>
                              <a:pt x="0" y="1229035"/>
                            </a:cubicBezTo>
                            <a:cubicBezTo>
                              <a:pt x="480" y="1225747"/>
                              <a:pt x="3511" y="1222130"/>
                              <a:pt x="4286" y="1217890"/>
                            </a:cubicBezTo>
                            <a:cubicBezTo>
                              <a:pt x="6540" y="1213414"/>
                              <a:pt x="11717" y="1212426"/>
                              <a:pt x="14573" y="1206745"/>
                            </a:cubicBezTo>
                            <a:cubicBezTo>
                              <a:pt x="14287" y="1201420"/>
                              <a:pt x="18654" y="1194667"/>
                              <a:pt x="19717" y="1187027"/>
                            </a:cubicBezTo>
                            <a:cubicBezTo>
                              <a:pt x="19721" y="1178092"/>
                              <a:pt x="21810" y="1173912"/>
                              <a:pt x="22289" y="1167309"/>
                            </a:cubicBezTo>
                            <a:cubicBezTo>
                              <a:pt x="16207" y="1156908"/>
                              <a:pt x="18418" y="1142122"/>
                              <a:pt x="14573" y="1126159"/>
                            </a:cubicBezTo>
                            <a:cubicBezTo>
                              <a:pt x="13236" y="1123175"/>
                              <a:pt x="12816" y="1121417"/>
                              <a:pt x="12001" y="1119301"/>
                            </a:cubicBezTo>
                            <a:cubicBezTo>
                              <a:pt x="13651" y="1116486"/>
                              <a:pt x="16476" y="1113420"/>
                              <a:pt x="18860" y="1108156"/>
                            </a:cubicBezTo>
                            <a:cubicBezTo>
                              <a:pt x="20089" y="1108036"/>
                              <a:pt x="20157" y="1108427"/>
                              <a:pt x="21332" y="1108268"/>
                            </a:cubicBezTo>
                            <a:cubicBezTo>
                              <a:pt x="30244" y="1099128"/>
                              <a:pt x="34390" y="1100128"/>
                              <a:pt x="41150" y="1091867"/>
                            </a:cubicBezTo>
                            <a:cubicBezTo>
                              <a:pt x="54119" y="1091116"/>
                              <a:pt x="60084" y="1095262"/>
                              <a:pt x="70298" y="1092725"/>
                            </a:cubicBezTo>
                            <a:cubicBezTo>
                              <a:pt x="74847" y="1088688"/>
                              <a:pt x="78280" y="1088751"/>
                              <a:pt x="81443" y="1086724"/>
                            </a:cubicBezTo>
                            <a:cubicBezTo>
                              <a:pt x="84112" y="1079850"/>
                              <a:pt x="90417" y="1075936"/>
                              <a:pt x="91730" y="1069578"/>
                            </a:cubicBezTo>
                            <a:cubicBezTo>
                              <a:pt x="96801" y="1068169"/>
                              <a:pt x="101120" y="1070183"/>
                              <a:pt x="104590" y="1069578"/>
                            </a:cubicBezTo>
                            <a:cubicBezTo>
                              <a:pt x="105009" y="1066389"/>
                              <a:pt x="105200" y="1063520"/>
                              <a:pt x="105447" y="1060147"/>
                            </a:cubicBezTo>
                            <a:cubicBezTo>
                              <a:pt x="107048" y="1054010"/>
                              <a:pt x="111931" y="1050816"/>
                              <a:pt x="114020" y="1043859"/>
                            </a:cubicBezTo>
                            <a:cubicBezTo>
                              <a:pt x="118068" y="1045830"/>
                              <a:pt x="121451" y="1050467"/>
                              <a:pt x="125165" y="1052432"/>
                            </a:cubicBezTo>
                            <a:cubicBezTo>
                              <a:pt x="129185" y="1055434"/>
                              <a:pt x="129376" y="1059032"/>
                              <a:pt x="132023" y="1061005"/>
                            </a:cubicBezTo>
                            <a:cubicBezTo>
                              <a:pt x="135619" y="1059826"/>
                              <a:pt x="144515" y="1058990"/>
                              <a:pt x="149169" y="1057576"/>
                            </a:cubicBezTo>
                            <a:cubicBezTo>
                              <a:pt x="149718" y="1050338"/>
                              <a:pt x="149271" y="1042532"/>
                              <a:pt x="150026" y="1035286"/>
                            </a:cubicBezTo>
                            <a:cubicBezTo>
                              <a:pt x="154244" y="1029655"/>
                              <a:pt x="157063" y="1029452"/>
                              <a:pt x="162028" y="1024141"/>
                            </a:cubicBezTo>
                            <a:cubicBezTo>
                              <a:pt x="167477" y="1012313"/>
                              <a:pt x="173819" y="1006058"/>
                              <a:pt x="178317" y="997565"/>
                            </a:cubicBezTo>
                            <a:cubicBezTo>
                              <a:pt x="182225" y="990304"/>
                              <a:pt x="201919" y="985129"/>
                              <a:pt x="208322" y="977847"/>
                            </a:cubicBezTo>
                            <a:cubicBezTo>
                              <a:pt x="208285" y="974289"/>
                              <a:pt x="210002" y="972769"/>
                              <a:pt x="210894" y="968417"/>
                            </a:cubicBezTo>
                            <a:cubicBezTo>
                              <a:pt x="208467" y="966278"/>
                              <a:pt x="207542" y="962106"/>
                              <a:pt x="202321" y="957272"/>
                            </a:cubicBezTo>
                            <a:cubicBezTo>
                              <a:pt x="190515" y="946388"/>
                              <a:pt x="190516" y="931222"/>
                              <a:pt x="181746" y="924695"/>
                            </a:cubicBezTo>
                            <a:cubicBezTo>
                              <a:pt x="173148" y="919245"/>
                              <a:pt x="167656" y="902397"/>
                              <a:pt x="152598" y="889546"/>
                            </a:cubicBezTo>
                            <a:cubicBezTo>
                              <a:pt x="156609" y="876376"/>
                              <a:pt x="161907" y="870445"/>
                              <a:pt x="162028" y="860398"/>
                            </a:cubicBezTo>
                            <a:cubicBezTo>
                              <a:pt x="160617" y="854999"/>
                              <a:pt x="160802" y="851058"/>
                              <a:pt x="160314" y="848395"/>
                            </a:cubicBezTo>
                            <a:cubicBezTo>
                              <a:pt x="166682" y="847067"/>
                              <a:pt x="176954" y="850076"/>
                              <a:pt x="182603" y="850110"/>
                            </a:cubicBezTo>
                            <a:cubicBezTo>
                              <a:pt x="184656" y="848862"/>
                              <a:pt x="188110" y="847455"/>
                              <a:pt x="189462" y="846681"/>
                            </a:cubicBezTo>
                            <a:cubicBezTo>
                              <a:pt x="190632" y="841443"/>
                              <a:pt x="194345" y="838982"/>
                              <a:pt x="194606" y="835536"/>
                            </a:cubicBezTo>
                            <a:cubicBezTo>
                              <a:pt x="196543" y="834848"/>
                              <a:pt x="198596" y="836131"/>
                              <a:pt x="202321" y="835536"/>
                            </a:cubicBezTo>
                            <a:cubicBezTo>
                              <a:pt x="210719" y="843366"/>
                              <a:pt x="216553" y="850023"/>
                              <a:pt x="227183" y="860398"/>
                            </a:cubicBezTo>
                            <a:cubicBezTo>
                              <a:pt x="229297" y="859959"/>
                              <a:pt x="232088" y="860877"/>
                              <a:pt x="235756" y="860398"/>
                            </a:cubicBezTo>
                            <a:cubicBezTo>
                              <a:pt x="238839" y="862862"/>
                              <a:pt x="240225" y="864748"/>
                              <a:pt x="243471" y="867256"/>
                            </a:cubicBezTo>
                            <a:cubicBezTo>
                              <a:pt x="243392" y="871342"/>
                              <a:pt x="242335" y="874752"/>
                              <a:pt x="242614" y="878401"/>
                            </a:cubicBezTo>
                            <a:cubicBezTo>
                              <a:pt x="258355" y="883077"/>
                              <a:pt x="269029" y="894147"/>
                              <a:pt x="279478" y="893832"/>
                            </a:cubicBezTo>
                            <a:cubicBezTo>
                              <a:pt x="280985" y="895748"/>
                              <a:pt x="284115" y="900506"/>
                              <a:pt x="286336" y="903262"/>
                            </a:cubicBezTo>
                            <a:cubicBezTo>
                              <a:pt x="291844" y="899667"/>
                              <a:pt x="299710" y="897966"/>
                              <a:pt x="303482" y="894689"/>
                            </a:cubicBezTo>
                            <a:cubicBezTo>
                              <a:pt x="305484" y="895034"/>
                              <a:pt x="307449" y="896146"/>
                              <a:pt x="311198" y="896404"/>
                            </a:cubicBezTo>
                            <a:cubicBezTo>
                              <a:pt x="314946" y="894796"/>
                              <a:pt x="318731" y="896089"/>
                              <a:pt x="321485" y="894689"/>
                            </a:cubicBezTo>
                            <a:cubicBezTo>
                              <a:pt x="326597" y="888154"/>
                              <a:pt x="331740" y="889179"/>
                              <a:pt x="336917" y="882687"/>
                            </a:cubicBezTo>
                            <a:cubicBezTo>
                              <a:pt x="338528" y="882547"/>
                              <a:pt x="341913" y="883227"/>
                              <a:pt x="343775" y="882687"/>
                            </a:cubicBezTo>
                            <a:cubicBezTo>
                              <a:pt x="345991" y="891929"/>
                              <a:pt x="344426" y="896393"/>
                              <a:pt x="347204" y="904977"/>
                            </a:cubicBezTo>
                            <a:cubicBezTo>
                              <a:pt x="363581" y="910155"/>
                              <a:pt x="376383" y="920030"/>
                              <a:pt x="388354" y="921266"/>
                            </a:cubicBezTo>
                            <a:cubicBezTo>
                              <a:pt x="398319" y="911433"/>
                              <a:pt x="416459" y="909311"/>
                              <a:pt x="423503" y="904120"/>
                            </a:cubicBezTo>
                            <a:cubicBezTo>
                              <a:pt x="428680" y="884585"/>
                              <a:pt x="442898" y="875824"/>
                              <a:pt x="454366" y="852682"/>
                            </a:cubicBezTo>
                            <a:cubicBezTo>
                              <a:pt x="453866" y="842168"/>
                              <a:pt x="460194" y="836811"/>
                              <a:pt x="460449" y="820243"/>
                            </a:cubicBezTo>
                            <a:cubicBezTo>
                              <a:pt x="459996" y="820459"/>
                              <a:pt x="459330" y="820335"/>
                              <a:pt x="458693" y="820390"/>
                            </a:cubicBezTo>
                            <a:cubicBezTo>
                              <a:pt x="450449" y="809135"/>
                              <a:pt x="443153" y="785735"/>
                              <a:pt x="435179" y="777281"/>
                            </a:cubicBezTo>
                            <a:cubicBezTo>
                              <a:pt x="437967" y="771192"/>
                              <a:pt x="445071" y="763819"/>
                              <a:pt x="446936" y="757685"/>
                            </a:cubicBezTo>
                            <a:cubicBezTo>
                              <a:pt x="446064" y="753303"/>
                              <a:pt x="447919" y="750935"/>
                              <a:pt x="446936" y="745928"/>
                            </a:cubicBezTo>
                            <a:cubicBezTo>
                              <a:pt x="442777" y="743414"/>
                              <a:pt x="441686" y="739477"/>
                              <a:pt x="437792" y="736784"/>
                            </a:cubicBezTo>
                            <a:cubicBezTo>
                              <a:pt x="430697" y="723913"/>
                              <a:pt x="432890" y="709366"/>
                              <a:pt x="427341" y="700206"/>
                            </a:cubicBezTo>
                            <a:cubicBezTo>
                              <a:pt x="430527" y="693333"/>
                              <a:pt x="435975" y="690999"/>
                              <a:pt x="436486" y="687142"/>
                            </a:cubicBezTo>
                            <a:cubicBezTo>
                              <a:pt x="435663" y="683247"/>
                              <a:pt x="437409" y="681943"/>
                              <a:pt x="436486" y="679304"/>
                            </a:cubicBezTo>
                            <a:cubicBezTo>
                              <a:pt x="449061" y="673844"/>
                              <a:pt x="443422" y="673249"/>
                              <a:pt x="449549" y="672772"/>
                            </a:cubicBezTo>
                            <a:cubicBezTo>
                              <a:pt x="456100" y="665092"/>
                              <a:pt x="468908" y="662789"/>
                              <a:pt x="473064" y="658403"/>
                            </a:cubicBezTo>
                            <a:cubicBezTo>
                              <a:pt x="475690" y="658793"/>
                              <a:pt x="478182" y="660927"/>
                              <a:pt x="480902" y="661015"/>
                            </a:cubicBezTo>
                            <a:cubicBezTo>
                              <a:pt x="490305" y="651704"/>
                              <a:pt x="494093" y="650610"/>
                              <a:pt x="505722" y="640114"/>
                            </a:cubicBezTo>
                            <a:cubicBezTo>
                              <a:pt x="506230" y="627677"/>
                              <a:pt x="520003" y="595208"/>
                              <a:pt x="522705" y="582634"/>
                            </a:cubicBezTo>
                            <a:cubicBezTo>
                              <a:pt x="509422" y="556434"/>
                              <a:pt x="522972" y="509468"/>
                              <a:pt x="518786" y="474207"/>
                            </a:cubicBezTo>
                            <a:cubicBezTo>
                              <a:pt x="524489" y="467553"/>
                              <a:pt x="531983" y="462157"/>
                              <a:pt x="535769" y="458530"/>
                            </a:cubicBezTo>
                            <a:cubicBezTo>
                              <a:pt x="536498" y="453874"/>
                              <a:pt x="539011" y="449272"/>
                              <a:pt x="539687" y="442854"/>
                            </a:cubicBezTo>
                            <a:cubicBezTo>
                              <a:pt x="541056" y="436306"/>
                              <a:pt x="546915" y="428077"/>
                              <a:pt x="547526" y="421952"/>
                            </a:cubicBezTo>
                            <a:cubicBezTo>
                              <a:pt x="546138" y="405091"/>
                              <a:pt x="552882" y="394167"/>
                              <a:pt x="554057" y="384068"/>
                            </a:cubicBezTo>
                            <a:cubicBezTo>
                              <a:pt x="555579" y="365919"/>
                              <a:pt x="562982" y="356193"/>
                              <a:pt x="560589" y="337039"/>
                            </a:cubicBezTo>
                            <a:cubicBezTo>
                              <a:pt x="551711" y="310399"/>
                              <a:pt x="552651" y="256259"/>
                              <a:pt x="539687" y="227305"/>
                            </a:cubicBezTo>
                            <a:cubicBezTo>
                              <a:pt x="522124" y="208540"/>
                              <a:pt x="511382" y="157189"/>
                              <a:pt x="499191" y="135860"/>
                            </a:cubicBezTo>
                            <a:cubicBezTo>
                              <a:pt x="497976" y="129415"/>
                              <a:pt x="499057" y="121327"/>
                              <a:pt x="497884" y="112346"/>
                            </a:cubicBezTo>
                            <a:cubicBezTo>
                              <a:pt x="500764" y="104227"/>
                              <a:pt x="507656" y="99763"/>
                              <a:pt x="509642" y="94057"/>
                            </a:cubicBezTo>
                            <a:cubicBezTo>
                              <a:pt x="508957" y="92485"/>
                              <a:pt x="509931" y="89543"/>
                              <a:pt x="509642" y="87525"/>
                            </a:cubicBezTo>
                            <a:cubicBezTo>
                              <a:pt x="510966" y="82640"/>
                              <a:pt x="517250" y="74725"/>
                              <a:pt x="517480" y="69236"/>
                            </a:cubicBezTo>
                            <a:cubicBezTo>
                              <a:pt x="514671" y="61905"/>
                              <a:pt x="513978" y="56996"/>
                              <a:pt x="512254" y="53560"/>
                            </a:cubicBezTo>
                            <a:cubicBezTo>
                              <a:pt x="513157" y="46791"/>
                              <a:pt x="515051" y="38895"/>
                              <a:pt x="513560" y="32658"/>
                            </a:cubicBezTo>
                            <a:cubicBezTo>
                              <a:pt x="523754" y="38809"/>
                              <a:pt x="527316" y="44516"/>
                              <a:pt x="535769" y="49641"/>
                            </a:cubicBezTo>
                            <a:cubicBezTo>
                              <a:pt x="540898" y="50612"/>
                              <a:pt x="543540" y="53465"/>
                              <a:pt x="547526" y="53560"/>
                            </a:cubicBezTo>
                            <a:cubicBezTo>
                              <a:pt x="552774" y="51118"/>
                              <a:pt x="568166" y="47152"/>
                              <a:pt x="572346" y="43109"/>
                            </a:cubicBezTo>
                            <a:cubicBezTo>
                              <a:pt x="573414" y="40494"/>
                              <a:pt x="578491" y="34946"/>
                              <a:pt x="578878" y="31352"/>
                            </a:cubicBezTo>
                            <a:cubicBezTo>
                              <a:pt x="578903" y="25003"/>
                              <a:pt x="584519" y="17817"/>
                              <a:pt x="584104" y="7838"/>
                            </a:cubicBezTo>
                            <a:cubicBezTo>
                              <a:pt x="588534" y="4912"/>
                              <a:pt x="594326" y="3709"/>
                              <a:pt x="599780" y="0"/>
                            </a:cubicBezTo>
                            <a:close/>
                          </a:path>
                          <a:path w="1667440" h="1573668" stroke="0" extrusionOk="0">
                            <a:moveTo>
                              <a:pt x="599780" y="0"/>
                            </a:moveTo>
                            <a:cubicBezTo>
                              <a:pt x="605234" y="7589"/>
                              <a:pt x="606367" y="15167"/>
                              <a:pt x="610231" y="19595"/>
                            </a:cubicBezTo>
                            <a:cubicBezTo>
                              <a:pt x="618381" y="23929"/>
                              <a:pt x="617832" y="27853"/>
                              <a:pt x="624601" y="31352"/>
                            </a:cubicBezTo>
                            <a:cubicBezTo>
                              <a:pt x="627917" y="39957"/>
                              <a:pt x="625357" y="43940"/>
                              <a:pt x="631132" y="54866"/>
                            </a:cubicBezTo>
                            <a:cubicBezTo>
                              <a:pt x="641157" y="58691"/>
                              <a:pt x="647945" y="64635"/>
                              <a:pt x="663791" y="71849"/>
                            </a:cubicBezTo>
                            <a:cubicBezTo>
                              <a:pt x="703594" y="120622"/>
                              <a:pt x="709614" y="137801"/>
                              <a:pt x="748704" y="185502"/>
                            </a:cubicBezTo>
                            <a:cubicBezTo>
                              <a:pt x="751223" y="186121"/>
                              <a:pt x="753995" y="190326"/>
                              <a:pt x="756543" y="192034"/>
                            </a:cubicBezTo>
                            <a:cubicBezTo>
                              <a:pt x="760458" y="199639"/>
                              <a:pt x="760697" y="208071"/>
                              <a:pt x="768300" y="218161"/>
                            </a:cubicBezTo>
                            <a:cubicBezTo>
                              <a:pt x="770731" y="220166"/>
                              <a:pt x="770723" y="222092"/>
                              <a:pt x="773525" y="224693"/>
                            </a:cubicBezTo>
                            <a:cubicBezTo>
                              <a:pt x="775947" y="229252"/>
                              <a:pt x="773824" y="233568"/>
                              <a:pt x="777444" y="241675"/>
                            </a:cubicBezTo>
                            <a:cubicBezTo>
                              <a:pt x="783476" y="244653"/>
                              <a:pt x="789315" y="250976"/>
                              <a:pt x="795733" y="254739"/>
                            </a:cubicBezTo>
                            <a:cubicBezTo>
                              <a:pt x="799140" y="258386"/>
                              <a:pt x="799290" y="265614"/>
                              <a:pt x="803571" y="270415"/>
                            </a:cubicBezTo>
                            <a:cubicBezTo>
                              <a:pt x="814664" y="287428"/>
                              <a:pt x="815202" y="300331"/>
                              <a:pt x="831005" y="320057"/>
                            </a:cubicBezTo>
                            <a:cubicBezTo>
                              <a:pt x="846737" y="327646"/>
                              <a:pt x="855256" y="340789"/>
                              <a:pt x="870195" y="350103"/>
                            </a:cubicBezTo>
                            <a:cubicBezTo>
                              <a:pt x="878052" y="361622"/>
                              <a:pt x="883316" y="376092"/>
                              <a:pt x="893710" y="385374"/>
                            </a:cubicBezTo>
                            <a:cubicBezTo>
                              <a:pt x="923891" y="390439"/>
                              <a:pt x="962082" y="437336"/>
                              <a:pt x="986461" y="453305"/>
                            </a:cubicBezTo>
                            <a:cubicBezTo>
                              <a:pt x="991182" y="458182"/>
                              <a:pt x="991907" y="468667"/>
                              <a:pt x="995606" y="471594"/>
                            </a:cubicBezTo>
                            <a:cubicBezTo>
                              <a:pt x="1030204" y="489205"/>
                              <a:pt x="1041951" y="498046"/>
                              <a:pt x="1076600" y="517316"/>
                            </a:cubicBezTo>
                            <a:cubicBezTo>
                              <a:pt x="1152855" y="519596"/>
                              <a:pt x="1169681" y="553193"/>
                              <a:pt x="1238588" y="556507"/>
                            </a:cubicBezTo>
                            <a:cubicBezTo>
                              <a:pt x="1241199" y="568954"/>
                              <a:pt x="1237455" y="576549"/>
                              <a:pt x="1241201" y="582634"/>
                            </a:cubicBezTo>
                            <a:cubicBezTo>
                              <a:pt x="1244366" y="584228"/>
                              <a:pt x="1246122" y="587094"/>
                              <a:pt x="1251651" y="590472"/>
                            </a:cubicBezTo>
                            <a:cubicBezTo>
                              <a:pt x="1255483" y="597978"/>
                              <a:pt x="1255303" y="601032"/>
                              <a:pt x="1259490" y="607455"/>
                            </a:cubicBezTo>
                            <a:cubicBezTo>
                              <a:pt x="1294860" y="616353"/>
                              <a:pt x="1301872" y="624973"/>
                              <a:pt x="1344402" y="630969"/>
                            </a:cubicBezTo>
                            <a:cubicBezTo>
                              <a:pt x="1362925" y="627857"/>
                              <a:pt x="1379871" y="625744"/>
                              <a:pt x="1394044" y="623131"/>
                            </a:cubicBezTo>
                            <a:cubicBezTo>
                              <a:pt x="1404696" y="604276"/>
                              <a:pt x="1415959" y="596724"/>
                              <a:pt x="1422784" y="582634"/>
                            </a:cubicBezTo>
                            <a:cubicBezTo>
                              <a:pt x="1432451" y="574310"/>
                              <a:pt x="1438843" y="571711"/>
                              <a:pt x="1447605" y="565651"/>
                            </a:cubicBezTo>
                            <a:cubicBezTo>
                              <a:pt x="1448545" y="561666"/>
                              <a:pt x="1449647" y="560437"/>
                              <a:pt x="1450217" y="557813"/>
                            </a:cubicBezTo>
                            <a:cubicBezTo>
                              <a:pt x="1470189" y="539232"/>
                              <a:pt x="1480999" y="537910"/>
                              <a:pt x="1493327" y="519929"/>
                            </a:cubicBezTo>
                            <a:cubicBezTo>
                              <a:pt x="1493996" y="513289"/>
                              <a:pt x="1500543" y="507348"/>
                              <a:pt x="1503778" y="496414"/>
                            </a:cubicBezTo>
                            <a:cubicBezTo>
                              <a:pt x="1509419" y="485632"/>
                              <a:pt x="1521662" y="477039"/>
                              <a:pt x="1532518" y="459836"/>
                            </a:cubicBezTo>
                            <a:cubicBezTo>
                              <a:pt x="1533993" y="460520"/>
                              <a:pt x="1535980" y="461941"/>
                              <a:pt x="1537743" y="462449"/>
                            </a:cubicBezTo>
                            <a:cubicBezTo>
                              <a:pt x="1541715" y="475405"/>
                              <a:pt x="1538057" y="479214"/>
                              <a:pt x="1541662" y="492495"/>
                            </a:cubicBezTo>
                            <a:cubicBezTo>
                              <a:pt x="1539535" y="500265"/>
                              <a:pt x="1534869" y="503915"/>
                              <a:pt x="1533824" y="509478"/>
                            </a:cubicBezTo>
                            <a:cubicBezTo>
                              <a:pt x="1535067" y="514753"/>
                              <a:pt x="1531509" y="524562"/>
                              <a:pt x="1531211" y="531686"/>
                            </a:cubicBezTo>
                            <a:cubicBezTo>
                              <a:pt x="1529796" y="536150"/>
                              <a:pt x="1521249" y="540440"/>
                              <a:pt x="1519454" y="546056"/>
                            </a:cubicBezTo>
                            <a:cubicBezTo>
                              <a:pt x="1516938" y="555646"/>
                              <a:pt x="1508579" y="560080"/>
                              <a:pt x="1505084" y="574796"/>
                            </a:cubicBezTo>
                            <a:cubicBezTo>
                              <a:pt x="1496066" y="593813"/>
                              <a:pt x="1478625" y="600435"/>
                              <a:pt x="1468506" y="624437"/>
                            </a:cubicBezTo>
                            <a:cubicBezTo>
                              <a:pt x="1471074" y="632736"/>
                              <a:pt x="1467423" y="637712"/>
                              <a:pt x="1468506" y="646645"/>
                            </a:cubicBezTo>
                            <a:cubicBezTo>
                              <a:pt x="1467605" y="653777"/>
                              <a:pt x="1464607" y="657034"/>
                              <a:pt x="1461974" y="667547"/>
                            </a:cubicBezTo>
                            <a:cubicBezTo>
                              <a:pt x="1470356" y="689641"/>
                              <a:pt x="1471971" y="715293"/>
                              <a:pt x="1481056" y="728369"/>
                            </a:cubicBezTo>
                            <a:cubicBezTo>
                              <a:pt x="1487805" y="731705"/>
                              <a:pt x="1489300" y="735755"/>
                              <a:pt x="1496838" y="738662"/>
                            </a:cubicBezTo>
                            <a:cubicBezTo>
                              <a:pt x="1497115" y="742240"/>
                              <a:pt x="1496000" y="747143"/>
                              <a:pt x="1496838" y="749806"/>
                            </a:cubicBezTo>
                            <a:cubicBezTo>
                              <a:pt x="1500654" y="753196"/>
                              <a:pt x="1502683" y="756427"/>
                              <a:pt x="1505411" y="759237"/>
                            </a:cubicBezTo>
                            <a:cubicBezTo>
                              <a:pt x="1505083" y="767339"/>
                              <a:pt x="1505640" y="774483"/>
                              <a:pt x="1506268" y="784956"/>
                            </a:cubicBezTo>
                            <a:cubicBezTo>
                              <a:pt x="1513703" y="791754"/>
                              <a:pt x="1512642" y="796725"/>
                              <a:pt x="1519127" y="804673"/>
                            </a:cubicBezTo>
                            <a:cubicBezTo>
                              <a:pt x="1527384" y="815653"/>
                              <a:pt x="1525168" y="829460"/>
                              <a:pt x="1535416" y="845824"/>
                            </a:cubicBezTo>
                            <a:cubicBezTo>
                              <a:pt x="1539566" y="849479"/>
                              <a:pt x="1542549" y="854806"/>
                              <a:pt x="1549133" y="858683"/>
                            </a:cubicBezTo>
                            <a:cubicBezTo>
                              <a:pt x="1551884" y="862614"/>
                              <a:pt x="1552409" y="865101"/>
                              <a:pt x="1554276" y="867256"/>
                            </a:cubicBezTo>
                            <a:cubicBezTo>
                              <a:pt x="1560156" y="868313"/>
                              <a:pt x="1571225" y="874738"/>
                              <a:pt x="1578281" y="874114"/>
                            </a:cubicBezTo>
                            <a:cubicBezTo>
                              <a:pt x="1579454" y="869928"/>
                              <a:pt x="1587575" y="862602"/>
                              <a:pt x="1588568" y="856968"/>
                            </a:cubicBezTo>
                            <a:cubicBezTo>
                              <a:pt x="1594243" y="852769"/>
                              <a:pt x="1597796" y="854717"/>
                              <a:pt x="1603142" y="850967"/>
                            </a:cubicBezTo>
                            <a:cubicBezTo>
                              <a:pt x="1604352" y="847673"/>
                              <a:pt x="1606127" y="847252"/>
                              <a:pt x="1607429" y="843252"/>
                            </a:cubicBezTo>
                            <a:cubicBezTo>
                              <a:pt x="1611339" y="840717"/>
                              <a:pt x="1615663" y="840006"/>
                              <a:pt x="1618574" y="836393"/>
                            </a:cubicBezTo>
                            <a:cubicBezTo>
                              <a:pt x="1621523" y="831294"/>
                              <a:pt x="1624554" y="830807"/>
                              <a:pt x="1627147" y="826106"/>
                            </a:cubicBezTo>
                            <a:cubicBezTo>
                              <a:pt x="1632228" y="827069"/>
                              <a:pt x="1639111" y="831167"/>
                              <a:pt x="1645150" y="831250"/>
                            </a:cubicBezTo>
                            <a:cubicBezTo>
                              <a:pt x="1647799" y="827909"/>
                              <a:pt x="1650776" y="826654"/>
                              <a:pt x="1652866" y="823534"/>
                            </a:cubicBezTo>
                            <a:cubicBezTo>
                              <a:pt x="1658063" y="824010"/>
                              <a:pt x="1663060" y="826416"/>
                              <a:pt x="1667440" y="826963"/>
                            </a:cubicBezTo>
                            <a:cubicBezTo>
                              <a:pt x="1666261" y="830183"/>
                              <a:pt x="1664792" y="831311"/>
                              <a:pt x="1664010" y="834679"/>
                            </a:cubicBezTo>
                            <a:cubicBezTo>
                              <a:pt x="1659417" y="840246"/>
                              <a:pt x="1656324" y="840418"/>
                              <a:pt x="1652008" y="845824"/>
                            </a:cubicBezTo>
                            <a:cubicBezTo>
                              <a:pt x="1649336" y="846772"/>
                              <a:pt x="1648336" y="845902"/>
                              <a:pt x="1645150" y="847538"/>
                            </a:cubicBezTo>
                            <a:cubicBezTo>
                              <a:pt x="1638032" y="853075"/>
                              <a:pt x="1631436" y="853141"/>
                              <a:pt x="1628861" y="856968"/>
                            </a:cubicBezTo>
                            <a:cubicBezTo>
                              <a:pt x="1626803" y="855896"/>
                              <a:pt x="1625449" y="853573"/>
                              <a:pt x="1623717" y="852682"/>
                            </a:cubicBezTo>
                            <a:cubicBezTo>
                              <a:pt x="1621902" y="853603"/>
                              <a:pt x="1619774" y="853228"/>
                              <a:pt x="1617717" y="853539"/>
                            </a:cubicBezTo>
                            <a:cubicBezTo>
                              <a:pt x="1616048" y="858538"/>
                              <a:pt x="1607329" y="862184"/>
                              <a:pt x="1604857" y="868113"/>
                            </a:cubicBezTo>
                            <a:cubicBezTo>
                              <a:pt x="1601662" y="875097"/>
                              <a:pt x="1598041" y="877638"/>
                              <a:pt x="1596284" y="883545"/>
                            </a:cubicBezTo>
                            <a:cubicBezTo>
                              <a:pt x="1596917" y="886939"/>
                              <a:pt x="1596178" y="891768"/>
                              <a:pt x="1596284" y="896404"/>
                            </a:cubicBezTo>
                            <a:cubicBezTo>
                              <a:pt x="1594826" y="897940"/>
                              <a:pt x="1592465" y="898835"/>
                              <a:pt x="1590283" y="901548"/>
                            </a:cubicBezTo>
                            <a:cubicBezTo>
                              <a:pt x="1586481" y="904814"/>
                              <a:pt x="1584313" y="905304"/>
                              <a:pt x="1581710" y="907549"/>
                            </a:cubicBezTo>
                            <a:cubicBezTo>
                              <a:pt x="1572367" y="906675"/>
                              <a:pt x="1571111" y="903433"/>
                              <a:pt x="1560278" y="902405"/>
                            </a:cubicBezTo>
                            <a:cubicBezTo>
                              <a:pt x="1548571" y="907367"/>
                              <a:pt x="1540136" y="905973"/>
                              <a:pt x="1528558" y="908406"/>
                            </a:cubicBezTo>
                            <a:cubicBezTo>
                              <a:pt x="1524026" y="910671"/>
                              <a:pt x="1522019" y="909352"/>
                              <a:pt x="1515698" y="910978"/>
                            </a:cubicBezTo>
                            <a:cubicBezTo>
                              <a:pt x="1512371" y="914210"/>
                              <a:pt x="1504885" y="919479"/>
                              <a:pt x="1500267" y="924695"/>
                            </a:cubicBezTo>
                            <a:cubicBezTo>
                              <a:pt x="1498258" y="925632"/>
                              <a:pt x="1496805" y="924990"/>
                              <a:pt x="1495123" y="925552"/>
                            </a:cubicBezTo>
                            <a:cubicBezTo>
                              <a:pt x="1492998" y="923780"/>
                              <a:pt x="1489808" y="917662"/>
                              <a:pt x="1487408" y="916122"/>
                            </a:cubicBezTo>
                            <a:cubicBezTo>
                              <a:pt x="1481873" y="921305"/>
                              <a:pt x="1476472" y="920977"/>
                              <a:pt x="1472833" y="925552"/>
                            </a:cubicBezTo>
                            <a:cubicBezTo>
                              <a:pt x="1473601" y="929397"/>
                              <a:pt x="1471437" y="934144"/>
                              <a:pt x="1472833" y="941841"/>
                            </a:cubicBezTo>
                            <a:cubicBezTo>
                              <a:pt x="1471529" y="944277"/>
                              <a:pt x="1467962" y="945833"/>
                              <a:pt x="1465975" y="947842"/>
                            </a:cubicBezTo>
                            <a:cubicBezTo>
                              <a:pt x="1466088" y="950275"/>
                              <a:pt x="1464955" y="953609"/>
                              <a:pt x="1465118" y="955557"/>
                            </a:cubicBezTo>
                            <a:cubicBezTo>
                              <a:pt x="1461933" y="958130"/>
                              <a:pt x="1456709" y="960530"/>
                              <a:pt x="1451401" y="964130"/>
                            </a:cubicBezTo>
                            <a:cubicBezTo>
                              <a:pt x="1450855" y="969052"/>
                              <a:pt x="1449582" y="970270"/>
                              <a:pt x="1448829" y="974418"/>
                            </a:cubicBezTo>
                            <a:cubicBezTo>
                              <a:pt x="1446241" y="978176"/>
                              <a:pt x="1439751" y="977519"/>
                              <a:pt x="1432541" y="982991"/>
                            </a:cubicBezTo>
                            <a:cubicBezTo>
                              <a:pt x="1424797" y="981843"/>
                              <a:pt x="1416494" y="976813"/>
                              <a:pt x="1405964" y="976133"/>
                            </a:cubicBezTo>
                            <a:cubicBezTo>
                              <a:pt x="1402165" y="972162"/>
                              <a:pt x="1401523" y="968514"/>
                              <a:pt x="1397391" y="963273"/>
                            </a:cubicBezTo>
                            <a:cubicBezTo>
                              <a:pt x="1397597" y="960037"/>
                              <a:pt x="1399313" y="957663"/>
                              <a:pt x="1399106" y="954700"/>
                            </a:cubicBezTo>
                            <a:cubicBezTo>
                              <a:pt x="1394765" y="955044"/>
                              <a:pt x="1389550" y="951738"/>
                              <a:pt x="1385389" y="952128"/>
                            </a:cubicBezTo>
                            <a:cubicBezTo>
                              <a:pt x="1381366" y="955979"/>
                              <a:pt x="1379958" y="956802"/>
                              <a:pt x="1376816" y="959844"/>
                            </a:cubicBezTo>
                            <a:cubicBezTo>
                              <a:pt x="1373856" y="973360"/>
                              <a:pt x="1369376" y="972754"/>
                              <a:pt x="1366529" y="986420"/>
                            </a:cubicBezTo>
                            <a:cubicBezTo>
                              <a:pt x="1377750" y="991453"/>
                              <a:pt x="1376951" y="995077"/>
                              <a:pt x="1387104" y="1000137"/>
                            </a:cubicBezTo>
                            <a:cubicBezTo>
                              <a:pt x="1369987" y="999696"/>
                              <a:pt x="1367660" y="994791"/>
                              <a:pt x="1350240" y="995850"/>
                            </a:cubicBezTo>
                            <a:cubicBezTo>
                              <a:pt x="1340315" y="996342"/>
                              <a:pt x="1335590" y="992446"/>
                              <a:pt x="1321092" y="990707"/>
                            </a:cubicBezTo>
                            <a:cubicBezTo>
                              <a:pt x="1310433" y="996924"/>
                              <a:pt x="1305250" y="995673"/>
                              <a:pt x="1297945" y="998422"/>
                            </a:cubicBezTo>
                            <a:cubicBezTo>
                              <a:pt x="1284694" y="997056"/>
                              <a:pt x="1279285" y="991075"/>
                              <a:pt x="1270512" y="988135"/>
                            </a:cubicBezTo>
                            <a:cubicBezTo>
                              <a:pt x="1270214" y="986286"/>
                              <a:pt x="1270823" y="982147"/>
                              <a:pt x="1270512" y="980419"/>
                            </a:cubicBezTo>
                            <a:cubicBezTo>
                              <a:pt x="1263861" y="979093"/>
                              <a:pt x="1261332" y="973995"/>
                              <a:pt x="1254223" y="972703"/>
                            </a:cubicBezTo>
                            <a:cubicBezTo>
                              <a:pt x="1241462" y="976038"/>
                              <a:pt x="1230325" y="975964"/>
                              <a:pt x="1208787" y="980419"/>
                            </a:cubicBezTo>
                            <a:cubicBezTo>
                              <a:pt x="1165027" y="1013096"/>
                              <a:pt x="1137975" y="1024381"/>
                              <a:pt x="1119625" y="1046249"/>
                            </a:cubicBezTo>
                            <a:cubicBezTo>
                              <a:pt x="1119611" y="1046301"/>
                              <a:pt x="1119637" y="1046365"/>
                              <a:pt x="1119628" y="1046431"/>
                            </a:cubicBezTo>
                            <a:cubicBezTo>
                              <a:pt x="1107554" y="1065369"/>
                              <a:pt x="1075983" y="1078420"/>
                              <a:pt x="1053616" y="1106441"/>
                            </a:cubicBezTo>
                            <a:cubicBezTo>
                              <a:pt x="1039477" y="1148618"/>
                              <a:pt x="1016504" y="1161343"/>
                              <a:pt x="988461" y="1211889"/>
                            </a:cubicBezTo>
                            <a:cubicBezTo>
                              <a:pt x="988461" y="1225615"/>
                              <a:pt x="976366" y="1241588"/>
                              <a:pt x="978174" y="1262469"/>
                            </a:cubicBezTo>
                            <a:cubicBezTo>
                              <a:pt x="982164" y="1271346"/>
                              <a:pt x="982015" y="1277207"/>
                              <a:pt x="983318" y="1282187"/>
                            </a:cubicBezTo>
                            <a:cubicBezTo>
                              <a:pt x="985800" y="1307673"/>
                              <a:pt x="974127" y="1317235"/>
                              <a:pt x="977317" y="1337054"/>
                            </a:cubicBezTo>
                            <a:cubicBezTo>
                              <a:pt x="971862" y="1343979"/>
                              <a:pt x="966697" y="1345935"/>
                              <a:pt x="960171" y="1355914"/>
                            </a:cubicBezTo>
                            <a:cubicBezTo>
                              <a:pt x="960222" y="1364742"/>
                              <a:pt x="961202" y="1373386"/>
                              <a:pt x="961028" y="1381633"/>
                            </a:cubicBezTo>
                            <a:cubicBezTo>
                              <a:pt x="956719" y="1376233"/>
                              <a:pt x="953113" y="1368449"/>
                              <a:pt x="949026" y="1365345"/>
                            </a:cubicBezTo>
                            <a:cubicBezTo>
                              <a:pt x="944268" y="1362672"/>
                              <a:pt x="942203" y="1358386"/>
                              <a:pt x="939596" y="1357629"/>
                            </a:cubicBezTo>
                            <a:cubicBezTo>
                              <a:pt x="937924" y="1353861"/>
                              <a:pt x="935267" y="1346361"/>
                              <a:pt x="931880" y="1339626"/>
                            </a:cubicBezTo>
                            <a:cubicBezTo>
                              <a:pt x="916172" y="1334356"/>
                              <a:pt x="912232" y="1321364"/>
                              <a:pt x="892444" y="1314764"/>
                            </a:cubicBezTo>
                            <a:cubicBezTo>
                              <a:pt x="889594" y="1311396"/>
                              <a:pt x="889227" y="1307763"/>
                              <a:pt x="885586" y="1301905"/>
                            </a:cubicBezTo>
                            <a:cubicBezTo>
                              <a:pt x="875292" y="1301750"/>
                              <a:pt x="854603" y="1294584"/>
                              <a:pt x="840149" y="1294189"/>
                            </a:cubicBezTo>
                            <a:cubicBezTo>
                              <a:pt x="833595" y="1290279"/>
                              <a:pt x="829626" y="1284878"/>
                              <a:pt x="818717" y="1279615"/>
                            </a:cubicBezTo>
                            <a:cubicBezTo>
                              <a:pt x="813758" y="1281115"/>
                              <a:pt x="803968" y="1275716"/>
                              <a:pt x="798142" y="1275329"/>
                            </a:cubicBezTo>
                            <a:cubicBezTo>
                              <a:pt x="791051" y="1268275"/>
                              <a:pt x="787446" y="1263762"/>
                              <a:pt x="784425" y="1260755"/>
                            </a:cubicBezTo>
                            <a:cubicBezTo>
                              <a:pt x="762033" y="1250237"/>
                              <a:pt x="753501" y="1239626"/>
                              <a:pt x="737274" y="1238465"/>
                            </a:cubicBezTo>
                            <a:cubicBezTo>
                              <a:pt x="722742" y="1235910"/>
                              <a:pt x="703209" y="1215999"/>
                              <a:pt x="685836" y="1205030"/>
                            </a:cubicBezTo>
                            <a:cubicBezTo>
                              <a:pt x="673760" y="1193102"/>
                              <a:pt x="672817" y="1185215"/>
                              <a:pt x="666118" y="1175882"/>
                            </a:cubicBezTo>
                            <a:cubicBezTo>
                              <a:pt x="651345" y="1174068"/>
                              <a:pt x="643915" y="1169054"/>
                              <a:pt x="630112" y="1170739"/>
                            </a:cubicBezTo>
                            <a:cubicBezTo>
                              <a:pt x="626857" y="1171389"/>
                              <a:pt x="624603" y="1170519"/>
                              <a:pt x="620682" y="1170739"/>
                            </a:cubicBezTo>
                            <a:cubicBezTo>
                              <a:pt x="610484" y="1159616"/>
                              <a:pt x="601500" y="1142398"/>
                              <a:pt x="588962" y="1133018"/>
                            </a:cubicBezTo>
                            <a:cubicBezTo>
                              <a:pt x="564232" y="1133451"/>
                              <a:pt x="537362" y="1112660"/>
                              <a:pt x="521126" y="1113515"/>
                            </a:cubicBezTo>
                            <a:cubicBezTo>
                              <a:pt x="501900" y="1124827"/>
                              <a:pt x="463798" y="1126664"/>
                              <a:pt x="449222" y="1134732"/>
                            </a:cubicBezTo>
                            <a:cubicBezTo>
                              <a:pt x="434208" y="1149695"/>
                              <a:pt x="412214" y="1154661"/>
                              <a:pt x="391784" y="1181883"/>
                            </a:cubicBezTo>
                            <a:cubicBezTo>
                              <a:pt x="388751" y="1183992"/>
                              <a:pt x="384684" y="1182189"/>
                              <a:pt x="379782" y="1184455"/>
                            </a:cubicBezTo>
                            <a:cubicBezTo>
                              <a:pt x="363046" y="1210979"/>
                              <a:pt x="350111" y="1220091"/>
                              <a:pt x="340346" y="1235036"/>
                            </a:cubicBezTo>
                            <a:cubicBezTo>
                              <a:pt x="335267" y="1233925"/>
                              <a:pt x="333687" y="1232151"/>
                              <a:pt x="326629" y="1231607"/>
                            </a:cubicBezTo>
                            <a:cubicBezTo>
                              <a:pt x="320136" y="1220332"/>
                              <a:pt x="320580" y="1217507"/>
                              <a:pt x="315484" y="1207602"/>
                            </a:cubicBezTo>
                            <a:cubicBezTo>
                              <a:pt x="308819" y="1194159"/>
                              <a:pt x="309948" y="1185760"/>
                              <a:pt x="306911" y="1175882"/>
                            </a:cubicBezTo>
                            <a:cubicBezTo>
                              <a:pt x="295299" y="1173841"/>
                              <a:pt x="290235" y="1167838"/>
                              <a:pt x="274334" y="1161308"/>
                            </a:cubicBezTo>
                            <a:cubicBezTo>
                              <a:pt x="274968" y="1157576"/>
                              <a:pt x="277170" y="1152727"/>
                              <a:pt x="277763" y="1148449"/>
                            </a:cubicBezTo>
                            <a:cubicBezTo>
                              <a:pt x="266113" y="1143380"/>
                              <a:pt x="255070" y="1132657"/>
                              <a:pt x="247758" y="1127874"/>
                            </a:cubicBezTo>
                            <a:cubicBezTo>
                              <a:pt x="243619" y="1132553"/>
                              <a:pt x="232553" y="1133271"/>
                              <a:pt x="222896" y="1139019"/>
                            </a:cubicBezTo>
                            <a:cubicBezTo>
                              <a:pt x="216197" y="1133637"/>
                              <a:pt x="214654" y="1130672"/>
                              <a:pt x="209180" y="1127874"/>
                            </a:cubicBezTo>
                            <a:cubicBezTo>
                              <a:pt x="203808" y="1131292"/>
                              <a:pt x="199626" y="1130141"/>
                              <a:pt x="193749" y="1133018"/>
                            </a:cubicBezTo>
                            <a:cubicBezTo>
                              <a:pt x="191784" y="1133269"/>
                              <a:pt x="190197" y="1132483"/>
                              <a:pt x="189104" y="1132479"/>
                            </a:cubicBezTo>
                            <a:cubicBezTo>
                              <a:pt x="175904" y="1155567"/>
                              <a:pt x="163508" y="1157708"/>
                              <a:pt x="153456" y="1179312"/>
                            </a:cubicBezTo>
                            <a:cubicBezTo>
                              <a:pt x="151687" y="1194434"/>
                              <a:pt x="141618" y="1224233"/>
                              <a:pt x="139739" y="1240180"/>
                            </a:cubicBezTo>
                            <a:cubicBezTo>
                              <a:pt x="144096" y="1248571"/>
                              <a:pt x="142568" y="1254098"/>
                              <a:pt x="145740" y="1260755"/>
                            </a:cubicBezTo>
                            <a:cubicBezTo>
                              <a:pt x="153131" y="1261404"/>
                              <a:pt x="166030" y="1266541"/>
                              <a:pt x="173173" y="1264184"/>
                            </a:cubicBezTo>
                            <a:cubicBezTo>
                              <a:pt x="191352" y="1275128"/>
                              <a:pt x="197908" y="1296431"/>
                              <a:pt x="209180" y="1302762"/>
                            </a:cubicBezTo>
                            <a:cubicBezTo>
                              <a:pt x="212942" y="1303838"/>
                              <a:pt x="217314" y="1308210"/>
                              <a:pt x="223754" y="1309620"/>
                            </a:cubicBezTo>
                            <a:cubicBezTo>
                              <a:pt x="235927" y="1304044"/>
                              <a:pt x="249851" y="1302880"/>
                              <a:pt x="259760" y="1296761"/>
                            </a:cubicBezTo>
                            <a:cubicBezTo>
                              <a:pt x="266139" y="1298495"/>
                              <a:pt x="270940" y="1302813"/>
                              <a:pt x="274334" y="1304477"/>
                            </a:cubicBezTo>
                            <a:cubicBezTo>
                              <a:pt x="282011" y="1320116"/>
                              <a:pt x="280528" y="1327703"/>
                              <a:pt x="287194" y="1338769"/>
                            </a:cubicBezTo>
                            <a:cubicBezTo>
                              <a:pt x="294455" y="1340753"/>
                              <a:pt x="301488" y="1347129"/>
                              <a:pt x="312055" y="1352485"/>
                            </a:cubicBezTo>
                            <a:cubicBezTo>
                              <a:pt x="317512" y="1363500"/>
                              <a:pt x="316148" y="1370734"/>
                              <a:pt x="322343" y="1379919"/>
                            </a:cubicBezTo>
                            <a:cubicBezTo>
                              <a:pt x="333293" y="1379921"/>
                              <a:pt x="344704" y="1386064"/>
                              <a:pt x="354920" y="1386777"/>
                            </a:cubicBezTo>
                            <a:cubicBezTo>
                              <a:pt x="367462" y="1392615"/>
                              <a:pt x="369198" y="1396626"/>
                              <a:pt x="379782" y="1402208"/>
                            </a:cubicBezTo>
                            <a:cubicBezTo>
                              <a:pt x="379219" y="1405770"/>
                              <a:pt x="377870" y="1406962"/>
                              <a:pt x="378067" y="1411639"/>
                            </a:cubicBezTo>
                            <a:cubicBezTo>
                              <a:pt x="382226" y="1413627"/>
                              <a:pt x="385004" y="1416830"/>
                              <a:pt x="390069" y="1417640"/>
                            </a:cubicBezTo>
                            <a:cubicBezTo>
                              <a:pt x="390868" y="1420567"/>
                              <a:pt x="390622" y="1422892"/>
                              <a:pt x="390926" y="1424498"/>
                            </a:cubicBezTo>
                            <a:cubicBezTo>
                              <a:pt x="389268" y="1426776"/>
                              <a:pt x="383659" y="1428849"/>
                              <a:pt x="380639" y="1431356"/>
                            </a:cubicBezTo>
                            <a:cubicBezTo>
                              <a:pt x="373455" y="1429840"/>
                              <a:pt x="370993" y="1428459"/>
                              <a:pt x="366065" y="1427927"/>
                            </a:cubicBezTo>
                            <a:cubicBezTo>
                              <a:pt x="364539" y="1434784"/>
                              <a:pt x="360967" y="1443267"/>
                              <a:pt x="360064" y="1449360"/>
                            </a:cubicBezTo>
                            <a:cubicBezTo>
                              <a:pt x="346713" y="1455609"/>
                              <a:pt x="336136" y="1456599"/>
                              <a:pt x="329201" y="1458790"/>
                            </a:cubicBezTo>
                            <a:cubicBezTo>
                              <a:pt x="325634" y="1454068"/>
                              <a:pt x="325630" y="1447927"/>
                              <a:pt x="322343" y="1443359"/>
                            </a:cubicBezTo>
                            <a:cubicBezTo>
                              <a:pt x="309126" y="1441698"/>
                              <a:pt x="284914" y="1434166"/>
                              <a:pt x="272619" y="1434786"/>
                            </a:cubicBezTo>
                            <a:cubicBezTo>
                              <a:pt x="269109" y="1438819"/>
                              <a:pt x="266383" y="1438946"/>
                              <a:pt x="262332" y="1443359"/>
                            </a:cubicBezTo>
                            <a:cubicBezTo>
                              <a:pt x="259152" y="1437905"/>
                              <a:pt x="262685" y="1426088"/>
                              <a:pt x="260617" y="1420212"/>
                            </a:cubicBezTo>
                            <a:cubicBezTo>
                              <a:pt x="256521" y="1419207"/>
                              <a:pt x="251645" y="1414662"/>
                              <a:pt x="247758" y="1412496"/>
                            </a:cubicBezTo>
                            <a:cubicBezTo>
                              <a:pt x="242925" y="1415897"/>
                              <a:pt x="240993" y="1416005"/>
                              <a:pt x="236613" y="1418497"/>
                            </a:cubicBezTo>
                            <a:cubicBezTo>
                              <a:pt x="232381" y="1430318"/>
                              <a:pt x="228191" y="1437766"/>
                              <a:pt x="226326" y="1445930"/>
                            </a:cubicBezTo>
                            <a:cubicBezTo>
                              <a:pt x="223414" y="1449389"/>
                              <a:pt x="215232" y="1450123"/>
                              <a:pt x="212609" y="1453646"/>
                            </a:cubicBezTo>
                            <a:cubicBezTo>
                              <a:pt x="202178" y="1458875"/>
                              <a:pt x="192951" y="1458337"/>
                              <a:pt x="188605" y="1461362"/>
                            </a:cubicBezTo>
                            <a:cubicBezTo>
                              <a:pt x="188143" y="1463475"/>
                              <a:pt x="185376" y="1464639"/>
                              <a:pt x="182603" y="1468220"/>
                            </a:cubicBezTo>
                            <a:cubicBezTo>
                              <a:pt x="186533" y="1477006"/>
                              <a:pt x="180496" y="1488901"/>
                              <a:pt x="182603" y="1509370"/>
                            </a:cubicBezTo>
                            <a:cubicBezTo>
                              <a:pt x="183946" y="1511992"/>
                              <a:pt x="183101" y="1514419"/>
                              <a:pt x="184318" y="1516229"/>
                            </a:cubicBezTo>
                            <a:cubicBezTo>
                              <a:pt x="180549" y="1520180"/>
                              <a:pt x="176840" y="1522268"/>
                              <a:pt x="174888" y="1525659"/>
                            </a:cubicBezTo>
                            <a:cubicBezTo>
                              <a:pt x="166201" y="1531279"/>
                              <a:pt x="144516" y="1531601"/>
                              <a:pt x="137167" y="1539376"/>
                            </a:cubicBezTo>
                            <a:cubicBezTo>
                              <a:pt x="132718" y="1551373"/>
                              <a:pt x="121008" y="1561915"/>
                              <a:pt x="118306" y="1573668"/>
                            </a:cubicBezTo>
                            <a:cubicBezTo>
                              <a:pt x="110061" y="1567148"/>
                              <a:pt x="106935" y="1562219"/>
                              <a:pt x="102875" y="1559093"/>
                            </a:cubicBezTo>
                            <a:cubicBezTo>
                              <a:pt x="98131" y="1561595"/>
                              <a:pt x="88304" y="1562275"/>
                              <a:pt x="84015" y="1564237"/>
                            </a:cubicBezTo>
                            <a:cubicBezTo>
                              <a:pt x="81811" y="1563209"/>
                              <a:pt x="80042" y="1558452"/>
                              <a:pt x="77156" y="1556522"/>
                            </a:cubicBezTo>
                            <a:cubicBezTo>
                              <a:pt x="68410" y="1545465"/>
                              <a:pt x="68367" y="1524800"/>
                              <a:pt x="57438" y="1502512"/>
                            </a:cubicBezTo>
                            <a:cubicBezTo>
                              <a:pt x="55984" y="1490357"/>
                              <a:pt x="67503" y="1477322"/>
                              <a:pt x="66011" y="1466506"/>
                            </a:cubicBezTo>
                            <a:cubicBezTo>
                              <a:pt x="71388" y="1453149"/>
                              <a:pt x="74714" y="1453947"/>
                              <a:pt x="82300" y="1441644"/>
                            </a:cubicBezTo>
                            <a:cubicBezTo>
                              <a:pt x="80653" y="1435316"/>
                              <a:pt x="82616" y="1425899"/>
                              <a:pt x="80585" y="1420212"/>
                            </a:cubicBezTo>
                            <a:cubicBezTo>
                              <a:pt x="85507" y="1418247"/>
                              <a:pt x="89913" y="1419685"/>
                              <a:pt x="96874" y="1418497"/>
                            </a:cubicBezTo>
                            <a:cubicBezTo>
                              <a:pt x="98437" y="1391095"/>
                              <a:pt x="104051" y="1374892"/>
                              <a:pt x="102018" y="1346484"/>
                            </a:cubicBezTo>
                            <a:cubicBezTo>
                              <a:pt x="88370" y="1339365"/>
                              <a:pt x="88483" y="1320346"/>
                              <a:pt x="66011" y="1302762"/>
                            </a:cubicBezTo>
                            <a:cubicBezTo>
                              <a:pt x="56895" y="1302893"/>
                              <a:pt x="45587" y="1295718"/>
                              <a:pt x="39435" y="1296761"/>
                            </a:cubicBezTo>
                            <a:cubicBezTo>
                              <a:pt x="35292" y="1289231"/>
                              <a:pt x="33530" y="1277030"/>
                              <a:pt x="30005" y="1267613"/>
                            </a:cubicBezTo>
                            <a:cubicBezTo>
                              <a:pt x="22882" y="1267007"/>
                              <a:pt x="15739" y="1263707"/>
                              <a:pt x="6858" y="1265041"/>
                            </a:cubicBezTo>
                            <a:cubicBezTo>
                              <a:pt x="5584" y="1262240"/>
                              <a:pt x="5174" y="1258302"/>
                              <a:pt x="3429" y="1253896"/>
                            </a:cubicBezTo>
                            <a:cubicBezTo>
                              <a:pt x="3891" y="1251532"/>
                              <a:pt x="6014" y="1250186"/>
                              <a:pt x="6858" y="1246181"/>
                            </a:cubicBezTo>
                            <a:cubicBezTo>
                              <a:pt x="1909" y="1239711"/>
                              <a:pt x="2192" y="1232386"/>
                              <a:pt x="0" y="1229035"/>
                            </a:cubicBezTo>
                            <a:cubicBezTo>
                              <a:pt x="1808" y="1223830"/>
                              <a:pt x="3985" y="1221041"/>
                              <a:pt x="4286" y="1217890"/>
                            </a:cubicBezTo>
                            <a:cubicBezTo>
                              <a:pt x="8424" y="1211655"/>
                              <a:pt x="10202" y="1212673"/>
                              <a:pt x="14573" y="1206745"/>
                            </a:cubicBezTo>
                            <a:cubicBezTo>
                              <a:pt x="15281" y="1197697"/>
                              <a:pt x="19217" y="1191198"/>
                              <a:pt x="19717" y="1187027"/>
                            </a:cubicBezTo>
                            <a:cubicBezTo>
                              <a:pt x="19179" y="1177922"/>
                              <a:pt x="22055" y="1173910"/>
                              <a:pt x="22289" y="1167309"/>
                            </a:cubicBezTo>
                            <a:cubicBezTo>
                              <a:pt x="14697" y="1151571"/>
                              <a:pt x="21726" y="1137323"/>
                              <a:pt x="14573" y="1126159"/>
                            </a:cubicBezTo>
                            <a:cubicBezTo>
                              <a:pt x="12986" y="1124057"/>
                              <a:pt x="13428" y="1120944"/>
                              <a:pt x="12001" y="1119301"/>
                            </a:cubicBezTo>
                            <a:cubicBezTo>
                              <a:pt x="13218" y="1114770"/>
                              <a:pt x="17369" y="1112349"/>
                              <a:pt x="18860" y="1108156"/>
                            </a:cubicBezTo>
                            <a:cubicBezTo>
                              <a:pt x="19697" y="1107975"/>
                              <a:pt x="20624" y="1108404"/>
                              <a:pt x="21332" y="1108268"/>
                            </a:cubicBezTo>
                            <a:cubicBezTo>
                              <a:pt x="25757" y="1104366"/>
                              <a:pt x="33648" y="1098416"/>
                              <a:pt x="41150" y="1091867"/>
                            </a:cubicBezTo>
                            <a:cubicBezTo>
                              <a:pt x="53609" y="1091227"/>
                              <a:pt x="57261" y="1094513"/>
                              <a:pt x="70298" y="1092725"/>
                            </a:cubicBezTo>
                            <a:cubicBezTo>
                              <a:pt x="74178" y="1089542"/>
                              <a:pt x="76824" y="1090534"/>
                              <a:pt x="81443" y="1086724"/>
                            </a:cubicBezTo>
                            <a:cubicBezTo>
                              <a:pt x="85366" y="1079609"/>
                              <a:pt x="89834" y="1074737"/>
                              <a:pt x="91730" y="1069578"/>
                            </a:cubicBezTo>
                            <a:cubicBezTo>
                              <a:pt x="96104" y="1068618"/>
                              <a:pt x="101224" y="1071009"/>
                              <a:pt x="104590" y="1069578"/>
                            </a:cubicBezTo>
                            <a:cubicBezTo>
                              <a:pt x="104693" y="1066247"/>
                              <a:pt x="105330" y="1062855"/>
                              <a:pt x="105447" y="1060147"/>
                            </a:cubicBezTo>
                            <a:cubicBezTo>
                              <a:pt x="108417" y="1052507"/>
                              <a:pt x="112643" y="1050802"/>
                              <a:pt x="114020" y="1043859"/>
                            </a:cubicBezTo>
                            <a:cubicBezTo>
                              <a:pt x="117778" y="1044986"/>
                              <a:pt x="121739" y="1049937"/>
                              <a:pt x="125165" y="1052432"/>
                            </a:cubicBezTo>
                            <a:cubicBezTo>
                              <a:pt x="128354" y="1054557"/>
                              <a:pt x="128959" y="1058714"/>
                              <a:pt x="132023" y="1061005"/>
                            </a:cubicBezTo>
                            <a:cubicBezTo>
                              <a:pt x="139110" y="1058591"/>
                              <a:pt x="143968" y="1059134"/>
                              <a:pt x="149169" y="1057576"/>
                            </a:cubicBezTo>
                            <a:cubicBezTo>
                              <a:pt x="149479" y="1049875"/>
                              <a:pt x="147654" y="1042490"/>
                              <a:pt x="150026" y="1035286"/>
                            </a:cubicBezTo>
                            <a:cubicBezTo>
                              <a:pt x="155593" y="1030107"/>
                              <a:pt x="159372" y="1028657"/>
                              <a:pt x="162028" y="1024141"/>
                            </a:cubicBezTo>
                            <a:cubicBezTo>
                              <a:pt x="166212" y="1014033"/>
                              <a:pt x="175637" y="1004255"/>
                              <a:pt x="178317" y="997565"/>
                            </a:cubicBezTo>
                            <a:cubicBezTo>
                              <a:pt x="186622" y="988112"/>
                              <a:pt x="204148" y="985397"/>
                              <a:pt x="208322" y="977847"/>
                            </a:cubicBezTo>
                            <a:cubicBezTo>
                              <a:pt x="209012" y="973647"/>
                              <a:pt x="210211" y="972811"/>
                              <a:pt x="210894" y="968417"/>
                            </a:cubicBezTo>
                            <a:cubicBezTo>
                              <a:pt x="205892" y="964578"/>
                              <a:pt x="205912" y="959788"/>
                              <a:pt x="202321" y="957272"/>
                            </a:cubicBezTo>
                            <a:cubicBezTo>
                              <a:pt x="196519" y="951427"/>
                              <a:pt x="190658" y="935018"/>
                              <a:pt x="181746" y="924695"/>
                            </a:cubicBezTo>
                            <a:cubicBezTo>
                              <a:pt x="170372" y="911756"/>
                              <a:pt x="164696" y="900328"/>
                              <a:pt x="152598" y="889546"/>
                            </a:cubicBezTo>
                            <a:cubicBezTo>
                              <a:pt x="156360" y="877709"/>
                              <a:pt x="162631" y="869241"/>
                              <a:pt x="162028" y="860398"/>
                            </a:cubicBezTo>
                            <a:cubicBezTo>
                              <a:pt x="159919" y="854850"/>
                              <a:pt x="161373" y="852710"/>
                              <a:pt x="160314" y="848395"/>
                            </a:cubicBezTo>
                            <a:cubicBezTo>
                              <a:pt x="165792" y="848621"/>
                              <a:pt x="174435" y="849513"/>
                              <a:pt x="182603" y="850110"/>
                            </a:cubicBezTo>
                            <a:cubicBezTo>
                              <a:pt x="185443" y="847952"/>
                              <a:pt x="186791" y="848432"/>
                              <a:pt x="189462" y="846681"/>
                            </a:cubicBezTo>
                            <a:cubicBezTo>
                              <a:pt x="190844" y="840798"/>
                              <a:pt x="193080" y="839902"/>
                              <a:pt x="194606" y="835536"/>
                            </a:cubicBezTo>
                            <a:cubicBezTo>
                              <a:pt x="197409" y="834657"/>
                              <a:pt x="200518" y="835949"/>
                              <a:pt x="202321" y="835536"/>
                            </a:cubicBezTo>
                            <a:cubicBezTo>
                              <a:pt x="211023" y="838376"/>
                              <a:pt x="219567" y="856302"/>
                              <a:pt x="227183" y="860398"/>
                            </a:cubicBezTo>
                            <a:cubicBezTo>
                              <a:pt x="229648" y="860138"/>
                              <a:pt x="231592" y="861019"/>
                              <a:pt x="235756" y="860398"/>
                            </a:cubicBezTo>
                            <a:cubicBezTo>
                              <a:pt x="239354" y="863435"/>
                              <a:pt x="239262" y="864676"/>
                              <a:pt x="243471" y="867256"/>
                            </a:cubicBezTo>
                            <a:cubicBezTo>
                              <a:pt x="242413" y="870672"/>
                              <a:pt x="242275" y="874308"/>
                              <a:pt x="242614" y="878401"/>
                            </a:cubicBezTo>
                            <a:cubicBezTo>
                              <a:pt x="254819" y="879566"/>
                              <a:pt x="264092" y="890010"/>
                              <a:pt x="279478" y="893832"/>
                            </a:cubicBezTo>
                            <a:cubicBezTo>
                              <a:pt x="282018" y="895385"/>
                              <a:pt x="283928" y="901614"/>
                              <a:pt x="286336" y="903262"/>
                            </a:cubicBezTo>
                            <a:cubicBezTo>
                              <a:pt x="289515" y="900622"/>
                              <a:pt x="298081" y="898028"/>
                              <a:pt x="303482" y="894689"/>
                            </a:cubicBezTo>
                            <a:cubicBezTo>
                              <a:pt x="306552" y="895000"/>
                              <a:pt x="308575" y="896596"/>
                              <a:pt x="311198" y="896404"/>
                            </a:cubicBezTo>
                            <a:cubicBezTo>
                              <a:pt x="315669" y="894977"/>
                              <a:pt x="316699" y="896184"/>
                              <a:pt x="321485" y="894689"/>
                            </a:cubicBezTo>
                            <a:cubicBezTo>
                              <a:pt x="324368" y="890184"/>
                              <a:pt x="331191" y="889651"/>
                              <a:pt x="336917" y="882687"/>
                            </a:cubicBezTo>
                            <a:cubicBezTo>
                              <a:pt x="340012" y="882504"/>
                              <a:pt x="340821" y="882760"/>
                              <a:pt x="343775" y="882687"/>
                            </a:cubicBezTo>
                            <a:cubicBezTo>
                              <a:pt x="345864" y="888961"/>
                              <a:pt x="346329" y="899523"/>
                              <a:pt x="347204" y="904977"/>
                            </a:cubicBezTo>
                            <a:cubicBezTo>
                              <a:pt x="357576" y="904244"/>
                              <a:pt x="375653" y="916880"/>
                              <a:pt x="388354" y="921266"/>
                            </a:cubicBezTo>
                            <a:cubicBezTo>
                              <a:pt x="397518" y="913149"/>
                              <a:pt x="412249" y="912179"/>
                              <a:pt x="423503" y="904120"/>
                            </a:cubicBezTo>
                            <a:cubicBezTo>
                              <a:pt x="429398" y="880767"/>
                              <a:pt x="444722" y="880309"/>
                              <a:pt x="454366" y="852682"/>
                            </a:cubicBezTo>
                            <a:cubicBezTo>
                              <a:pt x="453520" y="844709"/>
                              <a:pt x="461480" y="832439"/>
                              <a:pt x="460449" y="820243"/>
                            </a:cubicBezTo>
                            <a:cubicBezTo>
                              <a:pt x="459922" y="820393"/>
                              <a:pt x="459522" y="820148"/>
                              <a:pt x="458693" y="820390"/>
                            </a:cubicBezTo>
                            <a:cubicBezTo>
                              <a:pt x="450496" y="810256"/>
                              <a:pt x="446375" y="793901"/>
                              <a:pt x="435179" y="777281"/>
                            </a:cubicBezTo>
                            <a:cubicBezTo>
                              <a:pt x="438563" y="767989"/>
                              <a:pt x="441832" y="767641"/>
                              <a:pt x="446936" y="757685"/>
                            </a:cubicBezTo>
                            <a:cubicBezTo>
                              <a:pt x="446316" y="755261"/>
                              <a:pt x="447011" y="750223"/>
                              <a:pt x="446936" y="745928"/>
                            </a:cubicBezTo>
                            <a:cubicBezTo>
                              <a:pt x="443432" y="743036"/>
                              <a:pt x="442274" y="740480"/>
                              <a:pt x="437792" y="736784"/>
                            </a:cubicBezTo>
                            <a:cubicBezTo>
                              <a:pt x="432489" y="718943"/>
                              <a:pt x="431865" y="709776"/>
                              <a:pt x="427341" y="700206"/>
                            </a:cubicBezTo>
                            <a:cubicBezTo>
                              <a:pt x="428735" y="695352"/>
                              <a:pt x="434502" y="691396"/>
                              <a:pt x="436486" y="687142"/>
                            </a:cubicBezTo>
                            <a:cubicBezTo>
                              <a:pt x="435962" y="684429"/>
                              <a:pt x="436649" y="682186"/>
                              <a:pt x="436486" y="679304"/>
                            </a:cubicBezTo>
                            <a:cubicBezTo>
                              <a:pt x="448608" y="671300"/>
                              <a:pt x="444085" y="672503"/>
                              <a:pt x="449549" y="672772"/>
                            </a:cubicBezTo>
                            <a:cubicBezTo>
                              <a:pt x="458233" y="663834"/>
                              <a:pt x="463650" y="665163"/>
                              <a:pt x="473064" y="658403"/>
                            </a:cubicBezTo>
                            <a:cubicBezTo>
                              <a:pt x="474954" y="658757"/>
                              <a:pt x="478851" y="661132"/>
                              <a:pt x="480902" y="661015"/>
                            </a:cubicBezTo>
                            <a:cubicBezTo>
                              <a:pt x="488142" y="653428"/>
                              <a:pt x="499556" y="648855"/>
                              <a:pt x="505722" y="640114"/>
                            </a:cubicBezTo>
                            <a:cubicBezTo>
                              <a:pt x="506798" y="625074"/>
                              <a:pt x="514436" y="611304"/>
                              <a:pt x="522705" y="582634"/>
                            </a:cubicBezTo>
                            <a:cubicBezTo>
                              <a:pt x="519204" y="528982"/>
                              <a:pt x="522280" y="523970"/>
                              <a:pt x="518786" y="474207"/>
                            </a:cubicBezTo>
                            <a:cubicBezTo>
                              <a:pt x="522932" y="469747"/>
                              <a:pt x="529232" y="466708"/>
                              <a:pt x="535769" y="458530"/>
                            </a:cubicBezTo>
                            <a:cubicBezTo>
                              <a:pt x="536134" y="452750"/>
                              <a:pt x="539449" y="448202"/>
                              <a:pt x="539687" y="442854"/>
                            </a:cubicBezTo>
                            <a:cubicBezTo>
                              <a:pt x="540996" y="435151"/>
                              <a:pt x="545775" y="430429"/>
                              <a:pt x="547526" y="421952"/>
                            </a:cubicBezTo>
                            <a:cubicBezTo>
                              <a:pt x="548551" y="413217"/>
                              <a:pt x="556695" y="393198"/>
                              <a:pt x="554057" y="384068"/>
                            </a:cubicBezTo>
                            <a:cubicBezTo>
                              <a:pt x="552927" y="370962"/>
                              <a:pt x="561883" y="356485"/>
                              <a:pt x="560589" y="337039"/>
                            </a:cubicBezTo>
                            <a:cubicBezTo>
                              <a:pt x="546046" y="316347"/>
                              <a:pt x="548684" y="271927"/>
                              <a:pt x="539687" y="227305"/>
                            </a:cubicBezTo>
                            <a:cubicBezTo>
                              <a:pt x="521585" y="207371"/>
                              <a:pt x="522478" y="165445"/>
                              <a:pt x="499191" y="135860"/>
                            </a:cubicBezTo>
                            <a:cubicBezTo>
                              <a:pt x="500063" y="129820"/>
                              <a:pt x="499955" y="120642"/>
                              <a:pt x="497884" y="112346"/>
                            </a:cubicBezTo>
                            <a:cubicBezTo>
                              <a:pt x="501508" y="106352"/>
                              <a:pt x="506646" y="102634"/>
                              <a:pt x="509642" y="94057"/>
                            </a:cubicBezTo>
                            <a:cubicBezTo>
                              <a:pt x="509523" y="91785"/>
                              <a:pt x="510007" y="88922"/>
                              <a:pt x="509642" y="87525"/>
                            </a:cubicBezTo>
                            <a:cubicBezTo>
                              <a:pt x="512586" y="79974"/>
                              <a:pt x="517254" y="75067"/>
                              <a:pt x="517480" y="69236"/>
                            </a:cubicBezTo>
                            <a:cubicBezTo>
                              <a:pt x="513777" y="63321"/>
                              <a:pt x="515472" y="58124"/>
                              <a:pt x="512254" y="53560"/>
                            </a:cubicBezTo>
                            <a:cubicBezTo>
                              <a:pt x="512413" y="45245"/>
                              <a:pt x="512165" y="40136"/>
                              <a:pt x="513560" y="32658"/>
                            </a:cubicBezTo>
                            <a:cubicBezTo>
                              <a:pt x="522472" y="36565"/>
                              <a:pt x="530309" y="46314"/>
                              <a:pt x="535769" y="49641"/>
                            </a:cubicBezTo>
                            <a:cubicBezTo>
                              <a:pt x="540463" y="49975"/>
                              <a:pt x="542618" y="53142"/>
                              <a:pt x="547526" y="53560"/>
                            </a:cubicBezTo>
                            <a:cubicBezTo>
                              <a:pt x="558808" y="45852"/>
                              <a:pt x="562316" y="47887"/>
                              <a:pt x="572346" y="43109"/>
                            </a:cubicBezTo>
                            <a:cubicBezTo>
                              <a:pt x="574563" y="36972"/>
                              <a:pt x="577977" y="35914"/>
                              <a:pt x="578878" y="31352"/>
                            </a:cubicBezTo>
                            <a:cubicBezTo>
                              <a:pt x="579529" y="20966"/>
                              <a:pt x="582955" y="19781"/>
                              <a:pt x="584104" y="7838"/>
                            </a:cubicBezTo>
                            <a:cubicBezTo>
                              <a:pt x="589320" y="2899"/>
                              <a:pt x="592752" y="3641"/>
                              <a:pt x="599780" y="0"/>
                            </a:cubicBezTo>
                            <a:close/>
                          </a:path>
                        </a:pathLst>
                      </a:custGeom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987" name="グループ化 986">
              <a:extLst>
                <a:ext uri="{FF2B5EF4-FFF2-40B4-BE49-F238E27FC236}">
                  <a16:creationId xmlns:a16="http://schemas.microsoft.com/office/drawing/2014/main" id="{10D69AAC-63FF-D652-0295-E81048443126}"/>
                </a:ext>
              </a:extLst>
            </p:cNvPr>
            <p:cNvGrpSpPr/>
            <p:nvPr/>
          </p:nvGrpSpPr>
          <p:grpSpPr>
            <a:xfrm>
              <a:off x="4712599" y="4650005"/>
              <a:ext cx="113970" cy="154120"/>
              <a:chOff x="4965309" y="3938588"/>
              <a:chExt cx="232961" cy="315032"/>
            </a:xfrm>
          </p:grpSpPr>
          <p:sp>
            <p:nvSpPr>
              <p:cNvPr id="988" name="四角形: 角を丸くする 987">
                <a:extLst>
                  <a:ext uri="{FF2B5EF4-FFF2-40B4-BE49-F238E27FC236}">
                    <a16:creationId xmlns:a16="http://schemas.microsoft.com/office/drawing/2014/main" id="{12B8B5E5-F7E5-C98A-AFE2-245DAFBB245C}"/>
                  </a:ext>
                </a:extLst>
              </p:cNvPr>
              <p:cNvSpPr/>
              <p:nvPr/>
            </p:nvSpPr>
            <p:spPr>
              <a:xfrm>
                <a:off x="4965309" y="3938588"/>
                <a:ext cx="51986" cy="134674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9" name="四角形: 角を丸くする 988">
                <a:extLst>
                  <a:ext uri="{FF2B5EF4-FFF2-40B4-BE49-F238E27FC236}">
                    <a16:creationId xmlns:a16="http://schemas.microsoft.com/office/drawing/2014/main" id="{6B40B20C-E9A4-EEB5-4323-67DFEE876775}"/>
                  </a:ext>
                </a:extLst>
              </p:cNvPr>
              <p:cNvSpPr/>
              <p:nvPr/>
            </p:nvSpPr>
            <p:spPr>
              <a:xfrm>
                <a:off x="5146284" y="3938588"/>
                <a:ext cx="51986" cy="134674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0" name="月 989">
                <a:extLst>
                  <a:ext uri="{FF2B5EF4-FFF2-40B4-BE49-F238E27FC236}">
                    <a16:creationId xmlns:a16="http://schemas.microsoft.com/office/drawing/2014/main" id="{83F00855-B927-CBDE-2C2E-D09D4233D22E}"/>
                  </a:ext>
                </a:extLst>
              </p:cNvPr>
              <p:cNvSpPr/>
              <p:nvPr/>
            </p:nvSpPr>
            <p:spPr>
              <a:xfrm rot="18000000">
                <a:off x="5028702" y="4128577"/>
                <a:ext cx="65603" cy="184483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 sd="328682473">
                      <a:custGeom>
                        <a:avLst/>
                        <a:gdLst>
                          <a:gd name="connsiteX0" fmla="*/ 599780 w 1667440"/>
                          <a:gd name="connsiteY0" fmla="*/ 0 h 1573668"/>
                          <a:gd name="connsiteX1" fmla="*/ 610231 w 1667440"/>
                          <a:gd name="connsiteY1" fmla="*/ 19595 h 1573668"/>
                          <a:gd name="connsiteX2" fmla="*/ 624601 w 1667440"/>
                          <a:gd name="connsiteY2" fmla="*/ 31352 h 1573668"/>
                          <a:gd name="connsiteX3" fmla="*/ 631132 w 1667440"/>
                          <a:gd name="connsiteY3" fmla="*/ 54866 h 1573668"/>
                          <a:gd name="connsiteX4" fmla="*/ 663791 w 1667440"/>
                          <a:gd name="connsiteY4" fmla="*/ 71849 h 1573668"/>
                          <a:gd name="connsiteX5" fmla="*/ 748704 w 1667440"/>
                          <a:gd name="connsiteY5" fmla="*/ 185502 h 1573668"/>
                          <a:gd name="connsiteX6" fmla="*/ 756543 w 1667440"/>
                          <a:gd name="connsiteY6" fmla="*/ 192034 h 1573668"/>
                          <a:gd name="connsiteX7" fmla="*/ 768300 w 1667440"/>
                          <a:gd name="connsiteY7" fmla="*/ 218161 h 1573668"/>
                          <a:gd name="connsiteX8" fmla="*/ 773525 w 1667440"/>
                          <a:gd name="connsiteY8" fmla="*/ 224693 h 1573668"/>
                          <a:gd name="connsiteX9" fmla="*/ 777444 w 1667440"/>
                          <a:gd name="connsiteY9" fmla="*/ 241675 h 1573668"/>
                          <a:gd name="connsiteX10" fmla="*/ 795733 w 1667440"/>
                          <a:gd name="connsiteY10" fmla="*/ 254739 h 1573668"/>
                          <a:gd name="connsiteX11" fmla="*/ 803571 w 1667440"/>
                          <a:gd name="connsiteY11" fmla="*/ 270415 h 1573668"/>
                          <a:gd name="connsiteX12" fmla="*/ 831005 w 1667440"/>
                          <a:gd name="connsiteY12" fmla="*/ 320057 h 1573668"/>
                          <a:gd name="connsiteX13" fmla="*/ 870195 w 1667440"/>
                          <a:gd name="connsiteY13" fmla="*/ 350103 h 1573668"/>
                          <a:gd name="connsiteX14" fmla="*/ 893710 w 1667440"/>
                          <a:gd name="connsiteY14" fmla="*/ 385374 h 1573668"/>
                          <a:gd name="connsiteX15" fmla="*/ 986461 w 1667440"/>
                          <a:gd name="connsiteY15" fmla="*/ 453305 h 1573668"/>
                          <a:gd name="connsiteX16" fmla="*/ 995606 w 1667440"/>
                          <a:gd name="connsiteY16" fmla="*/ 471594 h 1573668"/>
                          <a:gd name="connsiteX17" fmla="*/ 1076600 w 1667440"/>
                          <a:gd name="connsiteY17" fmla="*/ 517316 h 1573668"/>
                          <a:gd name="connsiteX18" fmla="*/ 1238588 w 1667440"/>
                          <a:gd name="connsiteY18" fmla="*/ 556507 h 1573668"/>
                          <a:gd name="connsiteX19" fmla="*/ 1241201 w 1667440"/>
                          <a:gd name="connsiteY19" fmla="*/ 582634 h 1573668"/>
                          <a:gd name="connsiteX20" fmla="*/ 1251651 w 1667440"/>
                          <a:gd name="connsiteY20" fmla="*/ 590472 h 1573668"/>
                          <a:gd name="connsiteX21" fmla="*/ 1259490 w 1667440"/>
                          <a:gd name="connsiteY21" fmla="*/ 607455 h 1573668"/>
                          <a:gd name="connsiteX22" fmla="*/ 1344402 w 1667440"/>
                          <a:gd name="connsiteY22" fmla="*/ 630969 h 1573668"/>
                          <a:gd name="connsiteX23" fmla="*/ 1394044 w 1667440"/>
                          <a:gd name="connsiteY23" fmla="*/ 623131 h 1573668"/>
                          <a:gd name="connsiteX24" fmla="*/ 1422784 w 1667440"/>
                          <a:gd name="connsiteY24" fmla="*/ 582634 h 1573668"/>
                          <a:gd name="connsiteX25" fmla="*/ 1447605 w 1667440"/>
                          <a:gd name="connsiteY25" fmla="*/ 565651 h 1573668"/>
                          <a:gd name="connsiteX26" fmla="*/ 1450217 w 1667440"/>
                          <a:gd name="connsiteY26" fmla="*/ 557813 h 1573668"/>
                          <a:gd name="connsiteX27" fmla="*/ 1493327 w 1667440"/>
                          <a:gd name="connsiteY27" fmla="*/ 519929 h 1573668"/>
                          <a:gd name="connsiteX28" fmla="*/ 1503778 w 1667440"/>
                          <a:gd name="connsiteY28" fmla="*/ 496414 h 1573668"/>
                          <a:gd name="connsiteX29" fmla="*/ 1532518 w 1667440"/>
                          <a:gd name="connsiteY29" fmla="*/ 459836 h 1573668"/>
                          <a:gd name="connsiteX30" fmla="*/ 1537743 w 1667440"/>
                          <a:gd name="connsiteY30" fmla="*/ 462449 h 1573668"/>
                          <a:gd name="connsiteX31" fmla="*/ 1541662 w 1667440"/>
                          <a:gd name="connsiteY31" fmla="*/ 492495 h 1573668"/>
                          <a:gd name="connsiteX32" fmla="*/ 1533824 w 1667440"/>
                          <a:gd name="connsiteY32" fmla="*/ 509478 h 1573668"/>
                          <a:gd name="connsiteX33" fmla="*/ 1531211 w 1667440"/>
                          <a:gd name="connsiteY33" fmla="*/ 531686 h 1573668"/>
                          <a:gd name="connsiteX34" fmla="*/ 1519454 w 1667440"/>
                          <a:gd name="connsiteY34" fmla="*/ 546056 h 1573668"/>
                          <a:gd name="connsiteX35" fmla="*/ 1505084 w 1667440"/>
                          <a:gd name="connsiteY35" fmla="*/ 574796 h 1573668"/>
                          <a:gd name="connsiteX36" fmla="*/ 1468506 w 1667440"/>
                          <a:gd name="connsiteY36" fmla="*/ 624437 h 1573668"/>
                          <a:gd name="connsiteX37" fmla="*/ 1468506 w 1667440"/>
                          <a:gd name="connsiteY37" fmla="*/ 646645 h 1573668"/>
                          <a:gd name="connsiteX38" fmla="*/ 1461974 w 1667440"/>
                          <a:gd name="connsiteY38" fmla="*/ 667547 h 1573668"/>
                          <a:gd name="connsiteX39" fmla="*/ 1481056 w 1667440"/>
                          <a:gd name="connsiteY39" fmla="*/ 728369 h 1573668"/>
                          <a:gd name="connsiteX40" fmla="*/ 1496838 w 1667440"/>
                          <a:gd name="connsiteY40" fmla="*/ 738662 h 1573668"/>
                          <a:gd name="connsiteX41" fmla="*/ 1496838 w 1667440"/>
                          <a:gd name="connsiteY41" fmla="*/ 749806 h 1573668"/>
                          <a:gd name="connsiteX42" fmla="*/ 1505411 w 1667440"/>
                          <a:gd name="connsiteY42" fmla="*/ 759237 h 1573668"/>
                          <a:gd name="connsiteX43" fmla="*/ 1506268 w 1667440"/>
                          <a:gd name="connsiteY43" fmla="*/ 784956 h 1573668"/>
                          <a:gd name="connsiteX44" fmla="*/ 1519127 w 1667440"/>
                          <a:gd name="connsiteY44" fmla="*/ 804673 h 1573668"/>
                          <a:gd name="connsiteX45" fmla="*/ 1535416 w 1667440"/>
                          <a:gd name="connsiteY45" fmla="*/ 845824 h 1573668"/>
                          <a:gd name="connsiteX46" fmla="*/ 1549133 w 1667440"/>
                          <a:gd name="connsiteY46" fmla="*/ 858683 h 1573668"/>
                          <a:gd name="connsiteX47" fmla="*/ 1554276 w 1667440"/>
                          <a:gd name="connsiteY47" fmla="*/ 867256 h 1573668"/>
                          <a:gd name="connsiteX48" fmla="*/ 1578281 w 1667440"/>
                          <a:gd name="connsiteY48" fmla="*/ 874114 h 1573668"/>
                          <a:gd name="connsiteX49" fmla="*/ 1588568 w 1667440"/>
                          <a:gd name="connsiteY49" fmla="*/ 856968 h 1573668"/>
                          <a:gd name="connsiteX50" fmla="*/ 1603142 w 1667440"/>
                          <a:gd name="connsiteY50" fmla="*/ 850967 h 1573668"/>
                          <a:gd name="connsiteX51" fmla="*/ 1607429 w 1667440"/>
                          <a:gd name="connsiteY51" fmla="*/ 843252 h 1573668"/>
                          <a:gd name="connsiteX52" fmla="*/ 1618574 w 1667440"/>
                          <a:gd name="connsiteY52" fmla="*/ 836393 h 1573668"/>
                          <a:gd name="connsiteX53" fmla="*/ 1627147 w 1667440"/>
                          <a:gd name="connsiteY53" fmla="*/ 826106 h 1573668"/>
                          <a:gd name="connsiteX54" fmla="*/ 1645150 w 1667440"/>
                          <a:gd name="connsiteY54" fmla="*/ 831250 h 1573668"/>
                          <a:gd name="connsiteX55" fmla="*/ 1652866 w 1667440"/>
                          <a:gd name="connsiteY55" fmla="*/ 823534 h 1573668"/>
                          <a:gd name="connsiteX56" fmla="*/ 1667440 w 1667440"/>
                          <a:gd name="connsiteY56" fmla="*/ 826963 h 1573668"/>
                          <a:gd name="connsiteX57" fmla="*/ 1664010 w 1667440"/>
                          <a:gd name="connsiteY57" fmla="*/ 834679 h 1573668"/>
                          <a:gd name="connsiteX58" fmla="*/ 1652008 w 1667440"/>
                          <a:gd name="connsiteY58" fmla="*/ 845824 h 1573668"/>
                          <a:gd name="connsiteX59" fmla="*/ 1645150 w 1667440"/>
                          <a:gd name="connsiteY59" fmla="*/ 847538 h 1573668"/>
                          <a:gd name="connsiteX60" fmla="*/ 1628861 w 1667440"/>
                          <a:gd name="connsiteY60" fmla="*/ 856968 h 1573668"/>
                          <a:gd name="connsiteX61" fmla="*/ 1623717 w 1667440"/>
                          <a:gd name="connsiteY61" fmla="*/ 852682 h 1573668"/>
                          <a:gd name="connsiteX62" fmla="*/ 1617717 w 1667440"/>
                          <a:gd name="connsiteY62" fmla="*/ 853539 h 1573668"/>
                          <a:gd name="connsiteX63" fmla="*/ 1604857 w 1667440"/>
                          <a:gd name="connsiteY63" fmla="*/ 868113 h 1573668"/>
                          <a:gd name="connsiteX64" fmla="*/ 1596284 w 1667440"/>
                          <a:gd name="connsiteY64" fmla="*/ 883545 h 1573668"/>
                          <a:gd name="connsiteX65" fmla="*/ 1596284 w 1667440"/>
                          <a:gd name="connsiteY65" fmla="*/ 896404 h 1573668"/>
                          <a:gd name="connsiteX66" fmla="*/ 1590283 w 1667440"/>
                          <a:gd name="connsiteY66" fmla="*/ 901548 h 1573668"/>
                          <a:gd name="connsiteX67" fmla="*/ 1581710 w 1667440"/>
                          <a:gd name="connsiteY67" fmla="*/ 907549 h 1573668"/>
                          <a:gd name="connsiteX68" fmla="*/ 1560278 w 1667440"/>
                          <a:gd name="connsiteY68" fmla="*/ 902405 h 1573668"/>
                          <a:gd name="connsiteX69" fmla="*/ 1528558 w 1667440"/>
                          <a:gd name="connsiteY69" fmla="*/ 908406 h 1573668"/>
                          <a:gd name="connsiteX70" fmla="*/ 1515698 w 1667440"/>
                          <a:gd name="connsiteY70" fmla="*/ 910978 h 1573668"/>
                          <a:gd name="connsiteX71" fmla="*/ 1500267 w 1667440"/>
                          <a:gd name="connsiteY71" fmla="*/ 924695 h 1573668"/>
                          <a:gd name="connsiteX72" fmla="*/ 1495123 w 1667440"/>
                          <a:gd name="connsiteY72" fmla="*/ 925552 h 1573668"/>
                          <a:gd name="connsiteX73" fmla="*/ 1487408 w 1667440"/>
                          <a:gd name="connsiteY73" fmla="*/ 916122 h 1573668"/>
                          <a:gd name="connsiteX74" fmla="*/ 1472833 w 1667440"/>
                          <a:gd name="connsiteY74" fmla="*/ 925552 h 1573668"/>
                          <a:gd name="connsiteX75" fmla="*/ 1472833 w 1667440"/>
                          <a:gd name="connsiteY75" fmla="*/ 941841 h 1573668"/>
                          <a:gd name="connsiteX76" fmla="*/ 1465975 w 1667440"/>
                          <a:gd name="connsiteY76" fmla="*/ 947842 h 1573668"/>
                          <a:gd name="connsiteX77" fmla="*/ 1465118 w 1667440"/>
                          <a:gd name="connsiteY77" fmla="*/ 955557 h 1573668"/>
                          <a:gd name="connsiteX78" fmla="*/ 1451401 w 1667440"/>
                          <a:gd name="connsiteY78" fmla="*/ 964130 h 1573668"/>
                          <a:gd name="connsiteX79" fmla="*/ 1448829 w 1667440"/>
                          <a:gd name="connsiteY79" fmla="*/ 974418 h 1573668"/>
                          <a:gd name="connsiteX80" fmla="*/ 1432541 w 1667440"/>
                          <a:gd name="connsiteY80" fmla="*/ 982991 h 1573668"/>
                          <a:gd name="connsiteX81" fmla="*/ 1405964 w 1667440"/>
                          <a:gd name="connsiteY81" fmla="*/ 976133 h 1573668"/>
                          <a:gd name="connsiteX82" fmla="*/ 1397391 w 1667440"/>
                          <a:gd name="connsiteY82" fmla="*/ 963273 h 1573668"/>
                          <a:gd name="connsiteX83" fmla="*/ 1399106 w 1667440"/>
                          <a:gd name="connsiteY83" fmla="*/ 954700 h 1573668"/>
                          <a:gd name="connsiteX84" fmla="*/ 1385389 w 1667440"/>
                          <a:gd name="connsiteY84" fmla="*/ 952128 h 1573668"/>
                          <a:gd name="connsiteX85" fmla="*/ 1376816 w 1667440"/>
                          <a:gd name="connsiteY85" fmla="*/ 959844 h 1573668"/>
                          <a:gd name="connsiteX86" fmla="*/ 1366529 w 1667440"/>
                          <a:gd name="connsiteY86" fmla="*/ 986420 h 1573668"/>
                          <a:gd name="connsiteX87" fmla="*/ 1387104 w 1667440"/>
                          <a:gd name="connsiteY87" fmla="*/ 1000137 h 1573668"/>
                          <a:gd name="connsiteX88" fmla="*/ 1350240 w 1667440"/>
                          <a:gd name="connsiteY88" fmla="*/ 995850 h 1573668"/>
                          <a:gd name="connsiteX89" fmla="*/ 1321092 w 1667440"/>
                          <a:gd name="connsiteY89" fmla="*/ 990707 h 1573668"/>
                          <a:gd name="connsiteX90" fmla="*/ 1297945 w 1667440"/>
                          <a:gd name="connsiteY90" fmla="*/ 998422 h 1573668"/>
                          <a:gd name="connsiteX91" fmla="*/ 1270512 w 1667440"/>
                          <a:gd name="connsiteY91" fmla="*/ 988135 h 1573668"/>
                          <a:gd name="connsiteX92" fmla="*/ 1270512 w 1667440"/>
                          <a:gd name="connsiteY92" fmla="*/ 980419 h 1573668"/>
                          <a:gd name="connsiteX93" fmla="*/ 1254223 w 1667440"/>
                          <a:gd name="connsiteY93" fmla="*/ 972703 h 1573668"/>
                          <a:gd name="connsiteX94" fmla="*/ 1208787 w 1667440"/>
                          <a:gd name="connsiteY94" fmla="*/ 980419 h 1573668"/>
                          <a:gd name="connsiteX95" fmla="*/ 1119625 w 1667440"/>
                          <a:gd name="connsiteY95" fmla="*/ 1046249 h 1573668"/>
                          <a:gd name="connsiteX96" fmla="*/ 1119628 w 1667440"/>
                          <a:gd name="connsiteY96" fmla="*/ 1046431 h 1573668"/>
                          <a:gd name="connsiteX97" fmla="*/ 1053616 w 1667440"/>
                          <a:gd name="connsiteY97" fmla="*/ 1106441 h 1573668"/>
                          <a:gd name="connsiteX98" fmla="*/ 988461 w 1667440"/>
                          <a:gd name="connsiteY98" fmla="*/ 1211889 h 1573668"/>
                          <a:gd name="connsiteX99" fmla="*/ 978174 w 1667440"/>
                          <a:gd name="connsiteY99" fmla="*/ 1262469 h 1573668"/>
                          <a:gd name="connsiteX100" fmla="*/ 983318 w 1667440"/>
                          <a:gd name="connsiteY100" fmla="*/ 1282187 h 1573668"/>
                          <a:gd name="connsiteX101" fmla="*/ 977317 w 1667440"/>
                          <a:gd name="connsiteY101" fmla="*/ 1337054 h 1573668"/>
                          <a:gd name="connsiteX102" fmla="*/ 960171 w 1667440"/>
                          <a:gd name="connsiteY102" fmla="*/ 1355914 h 1573668"/>
                          <a:gd name="connsiteX103" fmla="*/ 961028 w 1667440"/>
                          <a:gd name="connsiteY103" fmla="*/ 1381633 h 1573668"/>
                          <a:gd name="connsiteX104" fmla="*/ 949026 w 1667440"/>
                          <a:gd name="connsiteY104" fmla="*/ 1365345 h 1573668"/>
                          <a:gd name="connsiteX105" fmla="*/ 939596 w 1667440"/>
                          <a:gd name="connsiteY105" fmla="*/ 1357629 h 1573668"/>
                          <a:gd name="connsiteX106" fmla="*/ 931880 w 1667440"/>
                          <a:gd name="connsiteY106" fmla="*/ 1339626 h 1573668"/>
                          <a:gd name="connsiteX107" fmla="*/ 892444 w 1667440"/>
                          <a:gd name="connsiteY107" fmla="*/ 1314764 h 1573668"/>
                          <a:gd name="connsiteX108" fmla="*/ 885586 w 1667440"/>
                          <a:gd name="connsiteY108" fmla="*/ 1301905 h 1573668"/>
                          <a:gd name="connsiteX109" fmla="*/ 840149 w 1667440"/>
                          <a:gd name="connsiteY109" fmla="*/ 1294189 h 1573668"/>
                          <a:gd name="connsiteX110" fmla="*/ 818717 w 1667440"/>
                          <a:gd name="connsiteY110" fmla="*/ 1279615 h 1573668"/>
                          <a:gd name="connsiteX111" fmla="*/ 798142 w 1667440"/>
                          <a:gd name="connsiteY111" fmla="*/ 1275329 h 1573668"/>
                          <a:gd name="connsiteX112" fmla="*/ 784425 w 1667440"/>
                          <a:gd name="connsiteY112" fmla="*/ 1260755 h 1573668"/>
                          <a:gd name="connsiteX113" fmla="*/ 737274 w 1667440"/>
                          <a:gd name="connsiteY113" fmla="*/ 1238465 h 1573668"/>
                          <a:gd name="connsiteX114" fmla="*/ 685836 w 1667440"/>
                          <a:gd name="connsiteY114" fmla="*/ 1205030 h 1573668"/>
                          <a:gd name="connsiteX115" fmla="*/ 666118 w 1667440"/>
                          <a:gd name="connsiteY115" fmla="*/ 1175882 h 1573668"/>
                          <a:gd name="connsiteX116" fmla="*/ 630112 w 1667440"/>
                          <a:gd name="connsiteY116" fmla="*/ 1170739 h 1573668"/>
                          <a:gd name="connsiteX117" fmla="*/ 620682 w 1667440"/>
                          <a:gd name="connsiteY117" fmla="*/ 1170739 h 1573668"/>
                          <a:gd name="connsiteX118" fmla="*/ 588962 w 1667440"/>
                          <a:gd name="connsiteY118" fmla="*/ 1133018 h 1573668"/>
                          <a:gd name="connsiteX119" fmla="*/ 521126 w 1667440"/>
                          <a:gd name="connsiteY119" fmla="*/ 1113515 h 1573668"/>
                          <a:gd name="connsiteX120" fmla="*/ 449222 w 1667440"/>
                          <a:gd name="connsiteY120" fmla="*/ 1134732 h 1573668"/>
                          <a:gd name="connsiteX121" fmla="*/ 391784 w 1667440"/>
                          <a:gd name="connsiteY121" fmla="*/ 1181883 h 1573668"/>
                          <a:gd name="connsiteX122" fmla="*/ 379782 w 1667440"/>
                          <a:gd name="connsiteY122" fmla="*/ 1184455 h 1573668"/>
                          <a:gd name="connsiteX123" fmla="*/ 340346 w 1667440"/>
                          <a:gd name="connsiteY123" fmla="*/ 1235036 h 1573668"/>
                          <a:gd name="connsiteX124" fmla="*/ 326629 w 1667440"/>
                          <a:gd name="connsiteY124" fmla="*/ 1231607 h 1573668"/>
                          <a:gd name="connsiteX125" fmla="*/ 315484 w 1667440"/>
                          <a:gd name="connsiteY125" fmla="*/ 1207602 h 1573668"/>
                          <a:gd name="connsiteX126" fmla="*/ 306911 w 1667440"/>
                          <a:gd name="connsiteY126" fmla="*/ 1175882 h 1573668"/>
                          <a:gd name="connsiteX127" fmla="*/ 274334 w 1667440"/>
                          <a:gd name="connsiteY127" fmla="*/ 1161308 h 1573668"/>
                          <a:gd name="connsiteX128" fmla="*/ 277763 w 1667440"/>
                          <a:gd name="connsiteY128" fmla="*/ 1148449 h 1573668"/>
                          <a:gd name="connsiteX129" fmla="*/ 247758 w 1667440"/>
                          <a:gd name="connsiteY129" fmla="*/ 1127874 h 1573668"/>
                          <a:gd name="connsiteX130" fmla="*/ 222896 w 1667440"/>
                          <a:gd name="connsiteY130" fmla="*/ 1139019 h 1573668"/>
                          <a:gd name="connsiteX131" fmla="*/ 209180 w 1667440"/>
                          <a:gd name="connsiteY131" fmla="*/ 1127874 h 1573668"/>
                          <a:gd name="connsiteX132" fmla="*/ 193749 w 1667440"/>
                          <a:gd name="connsiteY132" fmla="*/ 1133018 h 1573668"/>
                          <a:gd name="connsiteX133" fmla="*/ 189104 w 1667440"/>
                          <a:gd name="connsiteY133" fmla="*/ 1132479 h 1573668"/>
                          <a:gd name="connsiteX134" fmla="*/ 153456 w 1667440"/>
                          <a:gd name="connsiteY134" fmla="*/ 1179312 h 1573668"/>
                          <a:gd name="connsiteX135" fmla="*/ 139739 w 1667440"/>
                          <a:gd name="connsiteY135" fmla="*/ 1240180 h 1573668"/>
                          <a:gd name="connsiteX136" fmla="*/ 145740 w 1667440"/>
                          <a:gd name="connsiteY136" fmla="*/ 1260755 h 1573668"/>
                          <a:gd name="connsiteX137" fmla="*/ 173173 w 1667440"/>
                          <a:gd name="connsiteY137" fmla="*/ 1264184 h 1573668"/>
                          <a:gd name="connsiteX138" fmla="*/ 209180 w 1667440"/>
                          <a:gd name="connsiteY138" fmla="*/ 1302762 h 1573668"/>
                          <a:gd name="connsiteX139" fmla="*/ 223754 w 1667440"/>
                          <a:gd name="connsiteY139" fmla="*/ 1309620 h 1573668"/>
                          <a:gd name="connsiteX140" fmla="*/ 259760 w 1667440"/>
                          <a:gd name="connsiteY140" fmla="*/ 1296761 h 1573668"/>
                          <a:gd name="connsiteX141" fmla="*/ 274334 w 1667440"/>
                          <a:gd name="connsiteY141" fmla="*/ 1304477 h 1573668"/>
                          <a:gd name="connsiteX142" fmla="*/ 287194 w 1667440"/>
                          <a:gd name="connsiteY142" fmla="*/ 1338769 h 1573668"/>
                          <a:gd name="connsiteX143" fmla="*/ 312055 w 1667440"/>
                          <a:gd name="connsiteY143" fmla="*/ 1352485 h 1573668"/>
                          <a:gd name="connsiteX144" fmla="*/ 322343 w 1667440"/>
                          <a:gd name="connsiteY144" fmla="*/ 1379919 h 1573668"/>
                          <a:gd name="connsiteX145" fmla="*/ 354920 w 1667440"/>
                          <a:gd name="connsiteY145" fmla="*/ 1386777 h 1573668"/>
                          <a:gd name="connsiteX146" fmla="*/ 379782 w 1667440"/>
                          <a:gd name="connsiteY146" fmla="*/ 1402208 h 1573668"/>
                          <a:gd name="connsiteX147" fmla="*/ 378067 w 1667440"/>
                          <a:gd name="connsiteY147" fmla="*/ 1411639 h 1573668"/>
                          <a:gd name="connsiteX148" fmla="*/ 390069 w 1667440"/>
                          <a:gd name="connsiteY148" fmla="*/ 1417640 h 1573668"/>
                          <a:gd name="connsiteX149" fmla="*/ 390926 w 1667440"/>
                          <a:gd name="connsiteY149" fmla="*/ 1424498 h 1573668"/>
                          <a:gd name="connsiteX150" fmla="*/ 380639 w 1667440"/>
                          <a:gd name="connsiteY150" fmla="*/ 1431356 h 1573668"/>
                          <a:gd name="connsiteX151" fmla="*/ 366065 w 1667440"/>
                          <a:gd name="connsiteY151" fmla="*/ 1427927 h 1573668"/>
                          <a:gd name="connsiteX152" fmla="*/ 360064 w 1667440"/>
                          <a:gd name="connsiteY152" fmla="*/ 1449360 h 1573668"/>
                          <a:gd name="connsiteX153" fmla="*/ 329201 w 1667440"/>
                          <a:gd name="connsiteY153" fmla="*/ 1458790 h 1573668"/>
                          <a:gd name="connsiteX154" fmla="*/ 322343 w 1667440"/>
                          <a:gd name="connsiteY154" fmla="*/ 1443359 h 1573668"/>
                          <a:gd name="connsiteX155" fmla="*/ 272619 w 1667440"/>
                          <a:gd name="connsiteY155" fmla="*/ 1434786 h 1573668"/>
                          <a:gd name="connsiteX156" fmla="*/ 262332 w 1667440"/>
                          <a:gd name="connsiteY156" fmla="*/ 1443359 h 1573668"/>
                          <a:gd name="connsiteX157" fmla="*/ 260617 w 1667440"/>
                          <a:gd name="connsiteY157" fmla="*/ 1420212 h 1573668"/>
                          <a:gd name="connsiteX158" fmla="*/ 247758 w 1667440"/>
                          <a:gd name="connsiteY158" fmla="*/ 1412496 h 1573668"/>
                          <a:gd name="connsiteX159" fmla="*/ 236613 w 1667440"/>
                          <a:gd name="connsiteY159" fmla="*/ 1418497 h 1573668"/>
                          <a:gd name="connsiteX160" fmla="*/ 226326 w 1667440"/>
                          <a:gd name="connsiteY160" fmla="*/ 1445930 h 1573668"/>
                          <a:gd name="connsiteX161" fmla="*/ 212609 w 1667440"/>
                          <a:gd name="connsiteY161" fmla="*/ 1453646 h 1573668"/>
                          <a:gd name="connsiteX162" fmla="*/ 188605 w 1667440"/>
                          <a:gd name="connsiteY162" fmla="*/ 1461362 h 1573668"/>
                          <a:gd name="connsiteX163" fmla="*/ 182603 w 1667440"/>
                          <a:gd name="connsiteY163" fmla="*/ 1468220 h 1573668"/>
                          <a:gd name="connsiteX164" fmla="*/ 182603 w 1667440"/>
                          <a:gd name="connsiteY164" fmla="*/ 1509370 h 1573668"/>
                          <a:gd name="connsiteX165" fmla="*/ 184318 w 1667440"/>
                          <a:gd name="connsiteY165" fmla="*/ 1516229 h 1573668"/>
                          <a:gd name="connsiteX166" fmla="*/ 174888 w 1667440"/>
                          <a:gd name="connsiteY166" fmla="*/ 1525659 h 1573668"/>
                          <a:gd name="connsiteX167" fmla="*/ 137167 w 1667440"/>
                          <a:gd name="connsiteY167" fmla="*/ 1539376 h 1573668"/>
                          <a:gd name="connsiteX168" fmla="*/ 118306 w 1667440"/>
                          <a:gd name="connsiteY168" fmla="*/ 1573668 h 1573668"/>
                          <a:gd name="connsiteX169" fmla="*/ 102875 w 1667440"/>
                          <a:gd name="connsiteY169" fmla="*/ 1559093 h 1573668"/>
                          <a:gd name="connsiteX170" fmla="*/ 84015 w 1667440"/>
                          <a:gd name="connsiteY170" fmla="*/ 1564237 h 1573668"/>
                          <a:gd name="connsiteX171" fmla="*/ 77156 w 1667440"/>
                          <a:gd name="connsiteY171" fmla="*/ 1556522 h 1573668"/>
                          <a:gd name="connsiteX172" fmla="*/ 57438 w 1667440"/>
                          <a:gd name="connsiteY172" fmla="*/ 1502512 h 1573668"/>
                          <a:gd name="connsiteX173" fmla="*/ 66011 w 1667440"/>
                          <a:gd name="connsiteY173" fmla="*/ 1466506 h 1573668"/>
                          <a:gd name="connsiteX174" fmla="*/ 82300 w 1667440"/>
                          <a:gd name="connsiteY174" fmla="*/ 1441644 h 1573668"/>
                          <a:gd name="connsiteX175" fmla="*/ 80585 w 1667440"/>
                          <a:gd name="connsiteY175" fmla="*/ 1420212 h 1573668"/>
                          <a:gd name="connsiteX176" fmla="*/ 96874 w 1667440"/>
                          <a:gd name="connsiteY176" fmla="*/ 1418497 h 1573668"/>
                          <a:gd name="connsiteX177" fmla="*/ 102018 w 1667440"/>
                          <a:gd name="connsiteY177" fmla="*/ 1346484 h 1573668"/>
                          <a:gd name="connsiteX178" fmla="*/ 66011 w 1667440"/>
                          <a:gd name="connsiteY178" fmla="*/ 1302762 h 1573668"/>
                          <a:gd name="connsiteX179" fmla="*/ 39435 w 1667440"/>
                          <a:gd name="connsiteY179" fmla="*/ 1296761 h 1573668"/>
                          <a:gd name="connsiteX180" fmla="*/ 30005 w 1667440"/>
                          <a:gd name="connsiteY180" fmla="*/ 1267613 h 1573668"/>
                          <a:gd name="connsiteX181" fmla="*/ 6858 w 1667440"/>
                          <a:gd name="connsiteY181" fmla="*/ 1265041 h 1573668"/>
                          <a:gd name="connsiteX182" fmla="*/ 3429 w 1667440"/>
                          <a:gd name="connsiteY182" fmla="*/ 1253896 h 1573668"/>
                          <a:gd name="connsiteX183" fmla="*/ 6858 w 1667440"/>
                          <a:gd name="connsiteY183" fmla="*/ 1246181 h 1573668"/>
                          <a:gd name="connsiteX184" fmla="*/ 0 w 1667440"/>
                          <a:gd name="connsiteY184" fmla="*/ 1229035 h 1573668"/>
                          <a:gd name="connsiteX185" fmla="*/ 4286 w 1667440"/>
                          <a:gd name="connsiteY185" fmla="*/ 1217890 h 1573668"/>
                          <a:gd name="connsiteX186" fmla="*/ 14573 w 1667440"/>
                          <a:gd name="connsiteY186" fmla="*/ 1206745 h 1573668"/>
                          <a:gd name="connsiteX187" fmla="*/ 19717 w 1667440"/>
                          <a:gd name="connsiteY187" fmla="*/ 1187027 h 1573668"/>
                          <a:gd name="connsiteX188" fmla="*/ 22289 w 1667440"/>
                          <a:gd name="connsiteY188" fmla="*/ 1167309 h 1573668"/>
                          <a:gd name="connsiteX189" fmla="*/ 14573 w 1667440"/>
                          <a:gd name="connsiteY189" fmla="*/ 1126159 h 1573668"/>
                          <a:gd name="connsiteX190" fmla="*/ 12001 w 1667440"/>
                          <a:gd name="connsiteY190" fmla="*/ 1119301 h 1573668"/>
                          <a:gd name="connsiteX191" fmla="*/ 18860 w 1667440"/>
                          <a:gd name="connsiteY191" fmla="*/ 1108156 h 1573668"/>
                          <a:gd name="connsiteX192" fmla="*/ 21332 w 1667440"/>
                          <a:gd name="connsiteY192" fmla="*/ 1108268 h 1573668"/>
                          <a:gd name="connsiteX193" fmla="*/ 41150 w 1667440"/>
                          <a:gd name="connsiteY193" fmla="*/ 1091867 h 1573668"/>
                          <a:gd name="connsiteX194" fmla="*/ 70298 w 1667440"/>
                          <a:gd name="connsiteY194" fmla="*/ 1092725 h 1573668"/>
                          <a:gd name="connsiteX195" fmla="*/ 81443 w 1667440"/>
                          <a:gd name="connsiteY195" fmla="*/ 1086724 h 1573668"/>
                          <a:gd name="connsiteX196" fmla="*/ 91730 w 1667440"/>
                          <a:gd name="connsiteY196" fmla="*/ 1069578 h 1573668"/>
                          <a:gd name="connsiteX197" fmla="*/ 104590 w 1667440"/>
                          <a:gd name="connsiteY197" fmla="*/ 1069578 h 1573668"/>
                          <a:gd name="connsiteX198" fmla="*/ 105447 w 1667440"/>
                          <a:gd name="connsiteY198" fmla="*/ 1060147 h 1573668"/>
                          <a:gd name="connsiteX199" fmla="*/ 114020 w 1667440"/>
                          <a:gd name="connsiteY199" fmla="*/ 1043859 h 1573668"/>
                          <a:gd name="connsiteX200" fmla="*/ 125165 w 1667440"/>
                          <a:gd name="connsiteY200" fmla="*/ 1052432 h 1573668"/>
                          <a:gd name="connsiteX201" fmla="*/ 132023 w 1667440"/>
                          <a:gd name="connsiteY201" fmla="*/ 1061005 h 1573668"/>
                          <a:gd name="connsiteX202" fmla="*/ 149169 w 1667440"/>
                          <a:gd name="connsiteY202" fmla="*/ 1057576 h 1573668"/>
                          <a:gd name="connsiteX203" fmla="*/ 150026 w 1667440"/>
                          <a:gd name="connsiteY203" fmla="*/ 1035286 h 1573668"/>
                          <a:gd name="connsiteX204" fmla="*/ 162028 w 1667440"/>
                          <a:gd name="connsiteY204" fmla="*/ 1024141 h 1573668"/>
                          <a:gd name="connsiteX205" fmla="*/ 178317 w 1667440"/>
                          <a:gd name="connsiteY205" fmla="*/ 997565 h 1573668"/>
                          <a:gd name="connsiteX206" fmla="*/ 208322 w 1667440"/>
                          <a:gd name="connsiteY206" fmla="*/ 977847 h 1573668"/>
                          <a:gd name="connsiteX207" fmla="*/ 210894 w 1667440"/>
                          <a:gd name="connsiteY207" fmla="*/ 968417 h 1573668"/>
                          <a:gd name="connsiteX208" fmla="*/ 202321 w 1667440"/>
                          <a:gd name="connsiteY208" fmla="*/ 957272 h 1573668"/>
                          <a:gd name="connsiteX209" fmla="*/ 181746 w 1667440"/>
                          <a:gd name="connsiteY209" fmla="*/ 924695 h 1573668"/>
                          <a:gd name="connsiteX210" fmla="*/ 152598 w 1667440"/>
                          <a:gd name="connsiteY210" fmla="*/ 889546 h 1573668"/>
                          <a:gd name="connsiteX211" fmla="*/ 162028 w 1667440"/>
                          <a:gd name="connsiteY211" fmla="*/ 860398 h 1573668"/>
                          <a:gd name="connsiteX212" fmla="*/ 160314 w 1667440"/>
                          <a:gd name="connsiteY212" fmla="*/ 848395 h 1573668"/>
                          <a:gd name="connsiteX213" fmla="*/ 182603 w 1667440"/>
                          <a:gd name="connsiteY213" fmla="*/ 850110 h 1573668"/>
                          <a:gd name="connsiteX214" fmla="*/ 189462 w 1667440"/>
                          <a:gd name="connsiteY214" fmla="*/ 846681 h 1573668"/>
                          <a:gd name="connsiteX215" fmla="*/ 194606 w 1667440"/>
                          <a:gd name="connsiteY215" fmla="*/ 835536 h 1573668"/>
                          <a:gd name="connsiteX216" fmla="*/ 202321 w 1667440"/>
                          <a:gd name="connsiteY216" fmla="*/ 835536 h 1573668"/>
                          <a:gd name="connsiteX217" fmla="*/ 227183 w 1667440"/>
                          <a:gd name="connsiteY217" fmla="*/ 860398 h 1573668"/>
                          <a:gd name="connsiteX218" fmla="*/ 235756 w 1667440"/>
                          <a:gd name="connsiteY218" fmla="*/ 860398 h 1573668"/>
                          <a:gd name="connsiteX219" fmla="*/ 243471 w 1667440"/>
                          <a:gd name="connsiteY219" fmla="*/ 867256 h 1573668"/>
                          <a:gd name="connsiteX220" fmla="*/ 242614 w 1667440"/>
                          <a:gd name="connsiteY220" fmla="*/ 878401 h 1573668"/>
                          <a:gd name="connsiteX221" fmla="*/ 279478 w 1667440"/>
                          <a:gd name="connsiteY221" fmla="*/ 893832 h 1573668"/>
                          <a:gd name="connsiteX222" fmla="*/ 286336 w 1667440"/>
                          <a:gd name="connsiteY222" fmla="*/ 903262 h 1573668"/>
                          <a:gd name="connsiteX223" fmla="*/ 303482 w 1667440"/>
                          <a:gd name="connsiteY223" fmla="*/ 894689 h 1573668"/>
                          <a:gd name="connsiteX224" fmla="*/ 311198 w 1667440"/>
                          <a:gd name="connsiteY224" fmla="*/ 896404 h 1573668"/>
                          <a:gd name="connsiteX225" fmla="*/ 321485 w 1667440"/>
                          <a:gd name="connsiteY225" fmla="*/ 894689 h 1573668"/>
                          <a:gd name="connsiteX226" fmla="*/ 336917 w 1667440"/>
                          <a:gd name="connsiteY226" fmla="*/ 882687 h 1573668"/>
                          <a:gd name="connsiteX227" fmla="*/ 343775 w 1667440"/>
                          <a:gd name="connsiteY227" fmla="*/ 882687 h 1573668"/>
                          <a:gd name="connsiteX228" fmla="*/ 347204 w 1667440"/>
                          <a:gd name="connsiteY228" fmla="*/ 904977 h 1573668"/>
                          <a:gd name="connsiteX229" fmla="*/ 388354 w 1667440"/>
                          <a:gd name="connsiteY229" fmla="*/ 921266 h 1573668"/>
                          <a:gd name="connsiteX230" fmla="*/ 423503 w 1667440"/>
                          <a:gd name="connsiteY230" fmla="*/ 904120 h 1573668"/>
                          <a:gd name="connsiteX231" fmla="*/ 454366 w 1667440"/>
                          <a:gd name="connsiteY231" fmla="*/ 852682 h 1573668"/>
                          <a:gd name="connsiteX232" fmla="*/ 460449 w 1667440"/>
                          <a:gd name="connsiteY232" fmla="*/ 820243 h 1573668"/>
                          <a:gd name="connsiteX233" fmla="*/ 458693 w 1667440"/>
                          <a:gd name="connsiteY233" fmla="*/ 820390 h 1573668"/>
                          <a:gd name="connsiteX234" fmla="*/ 435179 w 1667440"/>
                          <a:gd name="connsiteY234" fmla="*/ 777281 h 1573668"/>
                          <a:gd name="connsiteX235" fmla="*/ 446936 w 1667440"/>
                          <a:gd name="connsiteY235" fmla="*/ 757685 h 1573668"/>
                          <a:gd name="connsiteX236" fmla="*/ 446936 w 1667440"/>
                          <a:gd name="connsiteY236" fmla="*/ 745928 h 1573668"/>
                          <a:gd name="connsiteX237" fmla="*/ 437792 w 1667440"/>
                          <a:gd name="connsiteY237" fmla="*/ 736784 h 1573668"/>
                          <a:gd name="connsiteX238" fmla="*/ 427341 w 1667440"/>
                          <a:gd name="connsiteY238" fmla="*/ 700206 h 1573668"/>
                          <a:gd name="connsiteX239" fmla="*/ 436486 w 1667440"/>
                          <a:gd name="connsiteY239" fmla="*/ 687142 h 1573668"/>
                          <a:gd name="connsiteX240" fmla="*/ 436486 w 1667440"/>
                          <a:gd name="connsiteY240" fmla="*/ 679304 h 1573668"/>
                          <a:gd name="connsiteX241" fmla="*/ 449549 w 1667440"/>
                          <a:gd name="connsiteY241" fmla="*/ 672772 h 1573668"/>
                          <a:gd name="connsiteX242" fmla="*/ 473064 w 1667440"/>
                          <a:gd name="connsiteY242" fmla="*/ 658403 h 1573668"/>
                          <a:gd name="connsiteX243" fmla="*/ 480902 w 1667440"/>
                          <a:gd name="connsiteY243" fmla="*/ 661015 h 1573668"/>
                          <a:gd name="connsiteX244" fmla="*/ 505722 w 1667440"/>
                          <a:gd name="connsiteY244" fmla="*/ 640114 h 1573668"/>
                          <a:gd name="connsiteX245" fmla="*/ 522705 w 1667440"/>
                          <a:gd name="connsiteY245" fmla="*/ 582634 h 1573668"/>
                          <a:gd name="connsiteX246" fmla="*/ 518786 w 1667440"/>
                          <a:gd name="connsiteY246" fmla="*/ 474207 h 1573668"/>
                          <a:gd name="connsiteX247" fmla="*/ 535769 w 1667440"/>
                          <a:gd name="connsiteY247" fmla="*/ 458530 h 1573668"/>
                          <a:gd name="connsiteX248" fmla="*/ 539687 w 1667440"/>
                          <a:gd name="connsiteY248" fmla="*/ 442854 h 1573668"/>
                          <a:gd name="connsiteX249" fmla="*/ 547526 w 1667440"/>
                          <a:gd name="connsiteY249" fmla="*/ 421952 h 1573668"/>
                          <a:gd name="connsiteX250" fmla="*/ 554057 w 1667440"/>
                          <a:gd name="connsiteY250" fmla="*/ 384068 h 1573668"/>
                          <a:gd name="connsiteX251" fmla="*/ 560589 w 1667440"/>
                          <a:gd name="connsiteY251" fmla="*/ 337039 h 1573668"/>
                          <a:gd name="connsiteX252" fmla="*/ 539687 w 1667440"/>
                          <a:gd name="connsiteY252" fmla="*/ 227305 h 1573668"/>
                          <a:gd name="connsiteX253" fmla="*/ 499191 w 1667440"/>
                          <a:gd name="connsiteY253" fmla="*/ 135860 h 1573668"/>
                          <a:gd name="connsiteX254" fmla="*/ 497884 w 1667440"/>
                          <a:gd name="connsiteY254" fmla="*/ 112346 h 1573668"/>
                          <a:gd name="connsiteX255" fmla="*/ 509642 w 1667440"/>
                          <a:gd name="connsiteY255" fmla="*/ 94057 h 1573668"/>
                          <a:gd name="connsiteX256" fmla="*/ 509642 w 1667440"/>
                          <a:gd name="connsiteY256" fmla="*/ 87525 h 1573668"/>
                          <a:gd name="connsiteX257" fmla="*/ 517480 w 1667440"/>
                          <a:gd name="connsiteY257" fmla="*/ 69236 h 1573668"/>
                          <a:gd name="connsiteX258" fmla="*/ 512254 w 1667440"/>
                          <a:gd name="connsiteY258" fmla="*/ 53560 h 1573668"/>
                          <a:gd name="connsiteX259" fmla="*/ 513560 w 1667440"/>
                          <a:gd name="connsiteY259" fmla="*/ 32658 h 1573668"/>
                          <a:gd name="connsiteX260" fmla="*/ 535769 w 1667440"/>
                          <a:gd name="connsiteY260" fmla="*/ 49641 h 1573668"/>
                          <a:gd name="connsiteX261" fmla="*/ 547526 w 1667440"/>
                          <a:gd name="connsiteY261" fmla="*/ 53560 h 1573668"/>
                          <a:gd name="connsiteX262" fmla="*/ 572346 w 1667440"/>
                          <a:gd name="connsiteY262" fmla="*/ 43109 h 1573668"/>
                          <a:gd name="connsiteX263" fmla="*/ 578878 w 1667440"/>
                          <a:gd name="connsiteY263" fmla="*/ 31352 h 1573668"/>
                          <a:gd name="connsiteX264" fmla="*/ 584104 w 1667440"/>
                          <a:gd name="connsiteY264" fmla="*/ 7838 h 1573668"/>
                          <a:gd name="connsiteX265" fmla="*/ 599780 w 1667440"/>
                          <a:gd name="connsiteY265" fmla="*/ 0 h 157366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  <a:cxn ang="0">
                            <a:pos x="connsiteX31" y="connsiteY31"/>
                          </a:cxn>
                          <a:cxn ang="0">
                            <a:pos x="connsiteX32" y="connsiteY32"/>
                          </a:cxn>
                          <a:cxn ang="0">
                            <a:pos x="connsiteX33" y="connsiteY33"/>
                          </a:cxn>
                          <a:cxn ang="0">
                            <a:pos x="connsiteX34" y="connsiteY34"/>
                          </a:cxn>
                          <a:cxn ang="0">
                            <a:pos x="connsiteX35" y="connsiteY35"/>
                          </a:cxn>
                          <a:cxn ang="0">
                            <a:pos x="connsiteX36" y="connsiteY36"/>
                          </a:cxn>
                          <a:cxn ang="0">
                            <a:pos x="connsiteX37" y="connsiteY37"/>
                          </a:cxn>
                          <a:cxn ang="0">
                            <a:pos x="connsiteX38" y="connsiteY38"/>
                          </a:cxn>
                          <a:cxn ang="0">
                            <a:pos x="connsiteX39" y="connsiteY39"/>
                          </a:cxn>
                          <a:cxn ang="0">
                            <a:pos x="connsiteX40" y="connsiteY40"/>
                          </a:cxn>
                          <a:cxn ang="0">
                            <a:pos x="connsiteX41" y="connsiteY41"/>
                          </a:cxn>
                          <a:cxn ang="0">
                            <a:pos x="connsiteX42" y="connsiteY42"/>
                          </a:cxn>
                          <a:cxn ang="0">
                            <a:pos x="connsiteX43" y="connsiteY43"/>
                          </a:cxn>
                          <a:cxn ang="0">
                            <a:pos x="connsiteX44" y="connsiteY44"/>
                          </a:cxn>
                          <a:cxn ang="0">
                            <a:pos x="connsiteX45" y="connsiteY45"/>
                          </a:cxn>
                          <a:cxn ang="0">
                            <a:pos x="connsiteX46" y="connsiteY46"/>
                          </a:cxn>
                          <a:cxn ang="0">
                            <a:pos x="connsiteX47" y="connsiteY47"/>
                          </a:cxn>
                          <a:cxn ang="0">
                            <a:pos x="connsiteX48" y="connsiteY48"/>
                          </a:cxn>
                          <a:cxn ang="0">
                            <a:pos x="connsiteX49" y="connsiteY49"/>
                          </a:cxn>
                          <a:cxn ang="0">
                            <a:pos x="connsiteX50" y="connsiteY50"/>
                          </a:cxn>
                          <a:cxn ang="0">
                            <a:pos x="connsiteX51" y="connsiteY51"/>
                          </a:cxn>
                          <a:cxn ang="0">
                            <a:pos x="connsiteX52" y="connsiteY52"/>
                          </a:cxn>
                          <a:cxn ang="0">
                            <a:pos x="connsiteX53" y="connsiteY53"/>
                          </a:cxn>
                          <a:cxn ang="0">
                            <a:pos x="connsiteX54" y="connsiteY54"/>
                          </a:cxn>
                          <a:cxn ang="0">
                            <a:pos x="connsiteX55" y="connsiteY55"/>
                          </a:cxn>
                          <a:cxn ang="0">
                            <a:pos x="connsiteX56" y="connsiteY56"/>
                          </a:cxn>
                          <a:cxn ang="0">
                            <a:pos x="connsiteX57" y="connsiteY57"/>
                          </a:cxn>
                          <a:cxn ang="0">
                            <a:pos x="connsiteX58" y="connsiteY58"/>
                          </a:cxn>
                          <a:cxn ang="0">
                            <a:pos x="connsiteX59" y="connsiteY59"/>
                          </a:cxn>
                          <a:cxn ang="0">
                            <a:pos x="connsiteX60" y="connsiteY60"/>
                          </a:cxn>
                          <a:cxn ang="0">
                            <a:pos x="connsiteX61" y="connsiteY61"/>
                          </a:cxn>
                          <a:cxn ang="0">
                            <a:pos x="connsiteX62" y="connsiteY62"/>
                          </a:cxn>
                          <a:cxn ang="0">
                            <a:pos x="connsiteX63" y="connsiteY63"/>
                          </a:cxn>
                          <a:cxn ang="0">
                            <a:pos x="connsiteX64" y="connsiteY64"/>
                          </a:cxn>
                          <a:cxn ang="0">
                            <a:pos x="connsiteX65" y="connsiteY65"/>
                          </a:cxn>
                          <a:cxn ang="0">
                            <a:pos x="connsiteX66" y="connsiteY66"/>
                          </a:cxn>
                          <a:cxn ang="0">
                            <a:pos x="connsiteX67" y="connsiteY67"/>
                          </a:cxn>
                          <a:cxn ang="0">
                            <a:pos x="connsiteX68" y="connsiteY68"/>
                          </a:cxn>
                          <a:cxn ang="0">
                            <a:pos x="connsiteX69" y="connsiteY69"/>
                          </a:cxn>
                          <a:cxn ang="0">
                            <a:pos x="connsiteX70" y="connsiteY70"/>
                          </a:cxn>
                          <a:cxn ang="0">
                            <a:pos x="connsiteX71" y="connsiteY71"/>
                          </a:cxn>
                          <a:cxn ang="0">
                            <a:pos x="connsiteX72" y="connsiteY72"/>
                          </a:cxn>
                          <a:cxn ang="0">
                            <a:pos x="connsiteX73" y="connsiteY73"/>
                          </a:cxn>
                          <a:cxn ang="0">
                            <a:pos x="connsiteX74" y="connsiteY74"/>
                          </a:cxn>
                          <a:cxn ang="0">
                            <a:pos x="connsiteX75" y="connsiteY75"/>
                          </a:cxn>
                          <a:cxn ang="0">
                            <a:pos x="connsiteX76" y="connsiteY76"/>
                          </a:cxn>
                          <a:cxn ang="0">
                            <a:pos x="connsiteX77" y="connsiteY77"/>
                          </a:cxn>
                          <a:cxn ang="0">
                            <a:pos x="connsiteX78" y="connsiteY78"/>
                          </a:cxn>
                          <a:cxn ang="0">
                            <a:pos x="connsiteX79" y="connsiteY79"/>
                          </a:cxn>
                          <a:cxn ang="0">
                            <a:pos x="connsiteX80" y="connsiteY80"/>
                          </a:cxn>
                          <a:cxn ang="0">
                            <a:pos x="connsiteX81" y="connsiteY81"/>
                          </a:cxn>
                          <a:cxn ang="0">
                            <a:pos x="connsiteX82" y="connsiteY82"/>
                          </a:cxn>
                          <a:cxn ang="0">
                            <a:pos x="connsiteX83" y="connsiteY83"/>
                          </a:cxn>
                          <a:cxn ang="0">
                            <a:pos x="connsiteX84" y="connsiteY84"/>
                          </a:cxn>
                          <a:cxn ang="0">
                            <a:pos x="connsiteX85" y="connsiteY85"/>
                          </a:cxn>
                          <a:cxn ang="0">
                            <a:pos x="connsiteX86" y="connsiteY86"/>
                          </a:cxn>
                          <a:cxn ang="0">
                            <a:pos x="connsiteX87" y="connsiteY87"/>
                          </a:cxn>
                          <a:cxn ang="0">
                            <a:pos x="connsiteX88" y="connsiteY88"/>
                          </a:cxn>
                          <a:cxn ang="0">
                            <a:pos x="connsiteX89" y="connsiteY89"/>
                          </a:cxn>
                          <a:cxn ang="0">
                            <a:pos x="connsiteX90" y="connsiteY90"/>
                          </a:cxn>
                          <a:cxn ang="0">
                            <a:pos x="connsiteX91" y="connsiteY91"/>
                          </a:cxn>
                          <a:cxn ang="0">
                            <a:pos x="connsiteX92" y="connsiteY92"/>
                          </a:cxn>
                          <a:cxn ang="0">
                            <a:pos x="connsiteX93" y="connsiteY93"/>
                          </a:cxn>
                          <a:cxn ang="0">
                            <a:pos x="connsiteX94" y="connsiteY94"/>
                          </a:cxn>
                          <a:cxn ang="0">
                            <a:pos x="connsiteX95" y="connsiteY95"/>
                          </a:cxn>
                          <a:cxn ang="0">
                            <a:pos x="connsiteX96" y="connsiteY96"/>
                          </a:cxn>
                          <a:cxn ang="0">
                            <a:pos x="connsiteX97" y="connsiteY97"/>
                          </a:cxn>
                          <a:cxn ang="0">
                            <a:pos x="connsiteX98" y="connsiteY98"/>
                          </a:cxn>
                          <a:cxn ang="0">
                            <a:pos x="connsiteX99" y="connsiteY99"/>
                          </a:cxn>
                          <a:cxn ang="0">
                            <a:pos x="connsiteX100" y="connsiteY100"/>
                          </a:cxn>
                          <a:cxn ang="0">
                            <a:pos x="connsiteX101" y="connsiteY101"/>
                          </a:cxn>
                          <a:cxn ang="0">
                            <a:pos x="connsiteX102" y="connsiteY102"/>
                          </a:cxn>
                          <a:cxn ang="0">
                            <a:pos x="connsiteX103" y="connsiteY103"/>
                          </a:cxn>
                          <a:cxn ang="0">
                            <a:pos x="connsiteX104" y="connsiteY104"/>
                          </a:cxn>
                          <a:cxn ang="0">
                            <a:pos x="connsiteX105" y="connsiteY105"/>
                          </a:cxn>
                          <a:cxn ang="0">
                            <a:pos x="connsiteX106" y="connsiteY106"/>
                          </a:cxn>
                          <a:cxn ang="0">
                            <a:pos x="connsiteX107" y="connsiteY107"/>
                          </a:cxn>
                          <a:cxn ang="0">
                            <a:pos x="connsiteX108" y="connsiteY108"/>
                          </a:cxn>
                          <a:cxn ang="0">
                            <a:pos x="connsiteX109" y="connsiteY109"/>
                          </a:cxn>
                          <a:cxn ang="0">
                            <a:pos x="connsiteX110" y="connsiteY110"/>
                          </a:cxn>
                          <a:cxn ang="0">
                            <a:pos x="connsiteX111" y="connsiteY111"/>
                          </a:cxn>
                          <a:cxn ang="0">
                            <a:pos x="connsiteX112" y="connsiteY112"/>
                          </a:cxn>
                          <a:cxn ang="0">
                            <a:pos x="connsiteX113" y="connsiteY113"/>
                          </a:cxn>
                          <a:cxn ang="0">
                            <a:pos x="connsiteX114" y="connsiteY114"/>
                          </a:cxn>
                          <a:cxn ang="0">
                            <a:pos x="connsiteX115" y="connsiteY115"/>
                          </a:cxn>
                          <a:cxn ang="0">
                            <a:pos x="connsiteX116" y="connsiteY116"/>
                          </a:cxn>
                          <a:cxn ang="0">
                            <a:pos x="connsiteX117" y="connsiteY117"/>
                          </a:cxn>
                          <a:cxn ang="0">
                            <a:pos x="connsiteX118" y="connsiteY118"/>
                          </a:cxn>
                          <a:cxn ang="0">
                            <a:pos x="connsiteX119" y="connsiteY119"/>
                          </a:cxn>
                          <a:cxn ang="0">
                            <a:pos x="connsiteX120" y="connsiteY120"/>
                          </a:cxn>
                          <a:cxn ang="0">
                            <a:pos x="connsiteX121" y="connsiteY121"/>
                          </a:cxn>
                          <a:cxn ang="0">
                            <a:pos x="connsiteX122" y="connsiteY122"/>
                          </a:cxn>
                          <a:cxn ang="0">
                            <a:pos x="connsiteX123" y="connsiteY123"/>
                          </a:cxn>
                          <a:cxn ang="0">
                            <a:pos x="connsiteX124" y="connsiteY124"/>
                          </a:cxn>
                          <a:cxn ang="0">
                            <a:pos x="connsiteX125" y="connsiteY125"/>
                          </a:cxn>
                          <a:cxn ang="0">
                            <a:pos x="connsiteX126" y="connsiteY126"/>
                          </a:cxn>
                          <a:cxn ang="0">
                            <a:pos x="connsiteX127" y="connsiteY127"/>
                          </a:cxn>
                          <a:cxn ang="0">
                            <a:pos x="connsiteX128" y="connsiteY128"/>
                          </a:cxn>
                          <a:cxn ang="0">
                            <a:pos x="connsiteX129" y="connsiteY129"/>
                          </a:cxn>
                          <a:cxn ang="0">
                            <a:pos x="connsiteX130" y="connsiteY130"/>
                          </a:cxn>
                          <a:cxn ang="0">
                            <a:pos x="connsiteX131" y="connsiteY131"/>
                          </a:cxn>
                          <a:cxn ang="0">
                            <a:pos x="connsiteX132" y="connsiteY132"/>
                          </a:cxn>
                          <a:cxn ang="0">
                            <a:pos x="connsiteX133" y="connsiteY133"/>
                          </a:cxn>
                          <a:cxn ang="0">
                            <a:pos x="connsiteX134" y="connsiteY134"/>
                          </a:cxn>
                          <a:cxn ang="0">
                            <a:pos x="connsiteX135" y="connsiteY135"/>
                          </a:cxn>
                          <a:cxn ang="0">
                            <a:pos x="connsiteX136" y="connsiteY136"/>
                          </a:cxn>
                          <a:cxn ang="0">
                            <a:pos x="connsiteX137" y="connsiteY137"/>
                          </a:cxn>
                          <a:cxn ang="0">
                            <a:pos x="connsiteX138" y="connsiteY138"/>
                          </a:cxn>
                          <a:cxn ang="0">
                            <a:pos x="connsiteX139" y="connsiteY139"/>
                          </a:cxn>
                          <a:cxn ang="0">
                            <a:pos x="connsiteX140" y="connsiteY140"/>
                          </a:cxn>
                          <a:cxn ang="0">
                            <a:pos x="connsiteX141" y="connsiteY141"/>
                          </a:cxn>
                          <a:cxn ang="0">
                            <a:pos x="connsiteX142" y="connsiteY142"/>
                          </a:cxn>
                          <a:cxn ang="0">
                            <a:pos x="connsiteX143" y="connsiteY143"/>
                          </a:cxn>
                          <a:cxn ang="0">
                            <a:pos x="connsiteX144" y="connsiteY144"/>
                          </a:cxn>
                          <a:cxn ang="0">
                            <a:pos x="connsiteX145" y="connsiteY145"/>
                          </a:cxn>
                          <a:cxn ang="0">
                            <a:pos x="connsiteX146" y="connsiteY146"/>
                          </a:cxn>
                          <a:cxn ang="0">
                            <a:pos x="connsiteX147" y="connsiteY147"/>
                          </a:cxn>
                          <a:cxn ang="0">
                            <a:pos x="connsiteX148" y="connsiteY148"/>
                          </a:cxn>
                          <a:cxn ang="0">
                            <a:pos x="connsiteX149" y="connsiteY149"/>
                          </a:cxn>
                          <a:cxn ang="0">
                            <a:pos x="connsiteX150" y="connsiteY150"/>
                          </a:cxn>
                          <a:cxn ang="0">
                            <a:pos x="connsiteX151" y="connsiteY151"/>
                          </a:cxn>
                          <a:cxn ang="0">
                            <a:pos x="connsiteX152" y="connsiteY152"/>
                          </a:cxn>
                          <a:cxn ang="0">
                            <a:pos x="connsiteX153" y="connsiteY153"/>
                          </a:cxn>
                          <a:cxn ang="0">
                            <a:pos x="connsiteX154" y="connsiteY154"/>
                          </a:cxn>
                          <a:cxn ang="0">
                            <a:pos x="connsiteX155" y="connsiteY155"/>
                          </a:cxn>
                          <a:cxn ang="0">
                            <a:pos x="connsiteX156" y="connsiteY156"/>
                          </a:cxn>
                          <a:cxn ang="0">
                            <a:pos x="connsiteX157" y="connsiteY157"/>
                          </a:cxn>
                          <a:cxn ang="0">
                            <a:pos x="connsiteX158" y="connsiteY158"/>
                          </a:cxn>
                          <a:cxn ang="0">
                            <a:pos x="connsiteX159" y="connsiteY159"/>
                          </a:cxn>
                          <a:cxn ang="0">
                            <a:pos x="connsiteX160" y="connsiteY160"/>
                          </a:cxn>
                          <a:cxn ang="0">
                            <a:pos x="connsiteX161" y="connsiteY161"/>
                          </a:cxn>
                          <a:cxn ang="0">
                            <a:pos x="connsiteX162" y="connsiteY162"/>
                          </a:cxn>
                          <a:cxn ang="0">
                            <a:pos x="connsiteX163" y="connsiteY163"/>
                          </a:cxn>
                          <a:cxn ang="0">
                            <a:pos x="connsiteX164" y="connsiteY164"/>
                          </a:cxn>
                          <a:cxn ang="0">
                            <a:pos x="connsiteX165" y="connsiteY165"/>
                          </a:cxn>
                          <a:cxn ang="0">
                            <a:pos x="connsiteX166" y="connsiteY166"/>
                          </a:cxn>
                          <a:cxn ang="0">
                            <a:pos x="connsiteX167" y="connsiteY167"/>
                          </a:cxn>
                          <a:cxn ang="0">
                            <a:pos x="connsiteX168" y="connsiteY168"/>
                          </a:cxn>
                          <a:cxn ang="0">
                            <a:pos x="connsiteX169" y="connsiteY169"/>
                          </a:cxn>
                          <a:cxn ang="0">
                            <a:pos x="connsiteX170" y="connsiteY170"/>
                          </a:cxn>
                          <a:cxn ang="0">
                            <a:pos x="connsiteX171" y="connsiteY171"/>
                          </a:cxn>
                          <a:cxn ang="0">
                            <a:pos x="connsiteX172" y="connsiteY172"/>
                          </a:cxn>
                          <a:cxn ang="0">
                            <a:pos x="connsiteX173" y="connsiteY173"/>
                          </a:cxn>
                          <a:cxn ang="0">
                            <a:pos x="connsiteX174" y="connsiteY174"/>
                          </a:cxn>
                          <a:cxn ang="0">
                            <a:pos x="connsiteX175" y="connsiteY175"/>
                          </a:cxn>
                          <a:cxn ang="0">
                            <a:pos x="connsiteX176" y="connsiteY176"/>
                          </a:cxn>
                          <a:cxn ang="0">
                            <a:pos x="connsiteX177" y="connsiteY177"/>
                          </a:cxn>
                          <a:cxn ang="0">
                            <a:pos x="connsiteX178" y="connsiteY178"/>
                          </a:cxn>
                          <a:cxn ang="0">
                            <a:pos x="connsiteX179" y="connsiteY179"/>
                          </a:cxn>
                          <a:cxn ang="0">
                            <a:pos x="connsiteX180" y="connsiteY180"/>
                          </a:cxn>
                          <a:cxn ang="0">
                            <a:pos x="connsiteX181" y="connsiteY181"/>
                          </a:cxn>
                          <a:cxn ang="0">
                            <a:pos x="connsiteX182" y="connsiteY182"/>
                          </a:cxn>
                          <a:cxn ang="0">
                            <a:pos x="connsiteX183" y="connsiteY183"/>
                          </a:cxn>
                          <a:cxn ang="0">
                            <a:pos x="connsiteX184" y="connsiteY184"/>
                          </a:cxn>
                          <a:cxn ang="0">
                            <a:pos x="connsiteX185" y="connsiteY185"/>
                          </a:cxn>
                          <a:cxn ang="0">
                            <a:pos x="connsiteX186" y="connsiteY186"/>
                          </a:cxn>
                          <a:cxn ang="0">
                            <a:pos x="connsiteX187" y="connsiteY187"/>
                          </a:cxn>
                          <a:cxn ang="0">
                            <a:pos x="connsiteX188" y="connsiteY188"/>
                          </a:cxn>
                          <a:cxn ang="0">
                            <a:pos x="connsiteX189" y="connsiteY189"/>
                          </a:cxn>
                          <a:cxn ang="0">
                            <a:pos x="connsiteX190" y="connsiteY190"/>
                          </a:cxn>
                          <a:cxn ang="0">
                            <a:pos x="connsiteX191" y="connsiteY191"/>
                          </a:cxn>
                          <a:cxn ang="0">
                            <a:pos x="connsiteX192" y="connsiteY192"/>
                          </a:cxn>
                          <a:cxn ang="0">
                            <a:pos x="connsiteX193" y="connsiteY193"/>
                          </a:cxn>
                          <a:cxn ang="0">
                            <a:pos x="connsiteX194" y="connsiteY194"/>
                          </a:cxn>
                          <a:cxn ang="0">
                            <a:pos x="connsiteX195" y="connsiteY195"/>
                          </a:cxn>
                          <a:cxn ang="0">
                            <a:pos x="connsiteX196" y="connsiteY196"/>
                          </a:cxn>
                          <a:cxn ang="0">
                            <a:pos x="connsiteX197" y="connsiteY197"/>
                          </a:cxn>
                          <a:cxn ang="0">
                            <a:pos x="connsiteX198" y="connsiteY198"/>
                          </a:cxn>
                          <a:cxn ang="0">
                            <a:pos x="connsiteX199" y="connsiteY199"/>
                          </a:cxn>
                          <a:cxn ang="0">
                            <a:pos x="connsiteX200" y="connsiteY200"/>
                          </a:cxn>
                          <a:cxn ang="0">
                            <a:pos x="connsiteX201" y="connsiteY201"/>
                          </a:cxn>
                          <a:cxn ang="0">
                            <a:pos x="connsiteX202" y="connsiteY202"/>
                          </a:cxn>
                          <a:cxn ang="0">
                            <a:pos x="connsiteX203" y="connsiteY203"/>
                          </a:cxn>
                          <a:cxn ang="0">
                            <a:pos x="connsiteX204" y="connsiteY204"/>
                          </a:cxn>
                          <a:cxn ang="0">
                            <a:pos x="connsiteX205" y="connsiteY205"/>
                          </a:cxn>
                          <a:cxn ang="0">
                            <a:pos x="connsiteX206" y="connsiteY206"/>
                          </a:cxn>
                          <a:cxn ang="0">
                            <a:pos x="connsiteX207" y="connsiteY207"/>
                          </a:cxn>
                          <a:cxn ang="0">
                            <a:pos x="connsiteX208" y="connsiteY208"/>
                          </a:cxn>
                          <a:cxn ang="0">
                            <a:pos x="connsiteX209" y="connsiteY209"/>
                          </a:cxn>
                          <a:cxn ang="0">
                            <a:pos x="connsiteX210" y="connsiteY210"/>
                          </a:cxn>
                          <a:cxn ang="0">
                            <a:pos x="connsiteX211" y="connsiteY211"/>
                          </a:cxn>
                          <a:cxn ang="0">
                            <a:pos x="connsiteX212" y="connsiteY212"/>
                          </a:cxn>
                          <a:cxn ang="0">
                            <a:pos x="connsiteX213" y="connsiteY213"/>
                          </a:cxn>
                          <a:cxn ang="0">
                            <a:pos x="connsiteX214" y="connsiteY214"/>
                          </a:cxn>
                          <a:cxn ang="0">
                            <a:pos x="connsiteX215" y="connsiteY215"/>
                          </a:cxn>
                          <a:cxn ang="0">
                            <a:pos x="connsiteX216" y="connsiteY216"/>
                          </a:cxn>
                          <a:cxn ang="0">
                            <a:pos x="connsiteX217" y="connsiteY217"/>
                          </a:cxn>
                          <a:cxn ang="0">
                            <a:pos x="connsiteX218" y="connsiteY218"/>
                          </a:cxn>
                          <a:cxn ang="0">
                            <a:pos x="connsiteX219" y="connsiteY219"/>
                          </a:cxn>
                          <a:cxn ang="0">
                            <a:pos x="connsiteX220" y="connsiteY220"/>
                          </a:cxn>
                          <a:cxn ang="0">
                            <a:pos x="connsiteX221" y="connsiteY221"/>
                          </a:cxn>
                          <a:cxn ang="0">
                            <a:pos x="connsiteX222" y="connsiteY222"/>
                          </a:cxn>
                          <a:cxn ang="0">
                            <a:pos x="connsiteX223" y="connsiteY223"/>
                          </a:cxn>
                          <a:cxn ang="0">
                            <a:pos x="connsiteX224" y="connsiteY224"/>
                          </a:cxn>
                          <a:cxn ang="0">
                            <a:pos x="connsiteX225" y="connsiteY225"/>
                          </a:cxn>
                          <a:cxn ang="0">
                            <a:pos x="connsiteX226" y="connsiteY226"/>
                          </a:cxn>
                          <a:cxn ang="0">
                            <a:pos x="connsiteX227" y="connsiteY227"/>
                          </a:cxn>
                          <a:cxn ang="0">
                            <a:pos x="connsiteX228" y="connsiteY228"/>
                          </a:cxn>
                          <a:cxn ang="0">
                            <a:pos x="connsiteX229" y="connsiteY229"/>
                          </a:cxn>
                          <a:cxn ang="0">
                            <a:pos x="connsiteX230" y="connsiteY230"/>
                          </a:cxn>
                          <a:cxn ang="0">
                            <a:pos x="connsiteX231" y="connsiteY231"/>
                          </a:cxn>
                          <a:cxn ang="0">
                            <a:pos x="connsiteX232" y="connsiteY232"/>
                          </a:cxn>
                          <a:cxn ang="0">
                            <a:pos x="connsiteX233" y="connsiteY233"/>
                          </a:cxn>
                          <a:cxn ang="0">
                            <a:pos x="connsiteX234" y="connsiteY234"/>
                          </a:cxn>
                          <a:cxn ang="0">
                            <a:pos x="connsiteX235" y="connsiteY235"/>
                          </a:cxn>
                          <a:cxn ang="0">
                            <a:pos x="connsiteX236" y="connsiteY236"/>
                          </a:cxn>
                          <a:cxn ang="0">
                            <a:pos x="connsiteX237" y="connsiteY237"/>
                          </a:cxn>
                          <a:cxn ang="0">
                            <a:pos x="connsiteX238" y="connsiteY238"/>
                          </a:cxn>
                          <a:cxn ang="0">
                            <a:pos x="connsiteX239" y="connsiteY239"/>
                          </a:cxn>
                          <a:cxn ang="0">
                            <a:pos x="connsiteX240" y="connsiteY240"/>
                          </a:cxn>
                          <a:cxn ang="0">
                            <a:pos x="connsiteX241" y="connsiteY241"/>
                          </a:cxn>
                          <a:cxn ang="0">
                            <a:pos x="connsiteX242" y="connsiteY242"/>
                          </a:cxn>
                          <a:cxn ang="0">
                            <a:pos x="connsiteX243" y="connsiteY243"/>
                          </a:cxn>
                          <a:cxn ang="0">
                            <a:pos x="connsiteX244" y="connsiteY244"/>
                          </a:cxn>
                          <a:cxn ang="0">
                            <a:pos x="connsiteX245" y="connsiteY245"/>
                          </a:cxn>
                          <a:cxn ang="0">
                            <a:pos x="connsiteX246" y="connsiteY246"/>
                          </a:cxn>
                          <a:cxn ang="0">
                            <a:pos x="connsiteX247" y="connsiteY247"/>
                          </a:cxn>
                          <a:cxn ang="0">
                            <a:pos x="connsiteX248" y="connsiteY248"/>
                          </a:cxn>
                          <a:cxn ang="0">
                            <a:pos x="connsiteX249" y="connsiteY249"/>
                          </a:cxn>
                          <a:cxn ang="0">
                            <a:pos x="connsiteX250" y="connsiteY250"/>
                          </a:cxn>
                          <a:cxn ang="0">
                            <a:pos x="connsiteX251" y="connsiteY251"/>
                          </a:cxn>
                          <a:cxn ang="0">
                            <a:pos x="connsiteX252" y="connsiteY252"/>
                          </a:cxn>
                          <a:cxn ang="0">
                            <a:pos x="connsiteX253" y="connsiteY253"/>
                          </a:cxn>
                          <a:cxn ang="0">
                            <a:pos x="connsiteX254" y="connsiteY254"/>
                          </a:cxn>
                          <a:cxn ang="0">
                            <a:pos x="connsiteX255" y="connsiteY255"/>
                          </a:cxn>
                          <a:cxn ang="0">
                            <a:pos x="connsiteX256" y="connsiteY256"/>
                          </a:cxn>
                          <a:cxn ang="0">
                            <a:pos x="connsiteX257" y="connsiteY257"/>
                          </a:cxn>
                          <a:cxn ang="0">
                            <a:pos x="connsiteX258" y="connsiteY258"/>
                          </a:cxn>
                          <a:cxn ang="0">
                            <a:pos x="connsiteX259" y="connsiteY259"/>
                          </a:cxn>
                          <a:cxn ang="0">
                            <a:pos x="connsiteX260" y="connsiteY260"/>
                          </a:cxn>
                          <a:cxn ang="0">
                            <a:pos x="connsiteX261" y="connsiteY261"/>
                          </a:cxn>
                          <a:cxn ang="0">
                            <a:pos x="connsiteX262" y="connsiteY262"/>
                          </a:cxn>
                          <a:cxn ang="0">
                            <a:pos x="connsiteX263" y="connsiteY263"/>
                          </a:cxn>
                          <a:cxn ang="0">
                            <a:pos x="connsiteX264" y="connsiteY264"/>
                          </a:cxn>
                          <a:cxn ang="0">
                            <a:pos x="connsiteX265" y="connsiteY265"/>
                          </a:cxn>
                        </a:cxnLst>
                        <a:rect l="l" t="t" r="r" b="b"/>
                        <a:pathLst>
                          <a:path w="1667440" h="1573668" fill="none" extrusionOk="0">
                            <a:moveTo>
                              <a:pt x="599780" y="0"/>
                            </a:moveTo>
                            <a:cubicBezTo>
                              <a:pt x="604264" y="7209"/>
                              <a:pt x="606705" y="15620"/>
                              <a:pt x="610231" y="19595"/>
                            </a:cubicBezTo>
                            <a:cubicBezTo>
                              <a:pt x="614683" y="21115"/>
                              <a:pt x="619438" y="28589"/>
                              <a:pt x="624601" y="31352"/>
                            </a:cubicBezTo>
                            <a:cubicBezTo>
                              <a:pt x="626047" y="36554"/>
                              <a:pt x="625635" y="45316"/>
                              <a:pt x="631132" y="54866"/>
                            </a:cubicBezTo>
                            <a:cubicBezTo>
                              <a:pt x="641775" y="55550"/>
                              <a:pt x="655752" y="67825"/>
                              <a:pt x="663791" y="71849"/>
                            </a:cubicBezTo>
                            <a:cubicBezTo>
                              <a:pt x="711423" y="115931"/>
                              <a:pt x="696858" y="137932"/>
                              <a:pt x="748704" y="185502"/>
                            </a:cubicBezTo>
                            <a:cubicBezTo>
                              <a:pt x="751323" y="187314"/>
                              <a:pt x="753631" y="190608"/>
                              <a:pt x="756543" y="192034"/>
                            </a:cubicBezTo>
                            <a:cubicBezTo>
                              <a:pt x="764021" y="204295"/>
                              <a:pt x="763919" y="211269"/>
                              <a:pt x="768300" y="218161"/>
                            </a:cubicBezTo>
                            <a:cubicBezTo>
                              <a:pt x="770361" y="220278"/>
                              <a:pt x="772005" y="223235"/>
                              <a:pt x="773525" y="224693"/>
                            </a:cubicBezTo>
                            <a:cubicBezTo>
                              <a:pt x="776392" y="230529"/>
                              <a:pt x="775252" y="234482"/>
                              <a:pt x="777444" y="241675"/>
                            </a:cubicBezTo>
                            <a:cubicBezTo>
                              <a:pt x="784485" y="245663"/>
                              <a:pt x="790512" y="253962"/>
                              <a:pt x="795733" y="254739"/>
                            </a:cubicBezTo>
                            <a:cubicBezTo>
                              <a:pt x="799638" y="258611"/>
                              <a:pt x="799013" y="264721"/>
                              <a:pt x="803571" y="270415"/>
                            </a:cubicBezTo>
                            <a:cubicBezTo>
                              <a:pt x="821026" y="290204"/>
                              <a:pt x="815540" y="298026"/>
                              <a:pt x="831005" y="320057"/>
                            </a:cubicBezTo>
                            <a:cubicBezTo>
                              <a:pt x="842986" y="326659"/>
                              <a:pt x="854685" y="345219"/>
                              <a:pt x="870195" y="350103"/>
                            </a:cubicBezTo>
                            <a:cubicBezTo>
                              <a:pt x="878312" y="359583"/>
                              <a:pt x="884771" y="379389"/>
                              <a:pt x="893710" y="385374"/>
                            </a:cubicBezTo>
                            <a:cubicBezTo>
                              <a:pt x="926699" y="400654"/>
                              <a:pt x="948829" y="442373"/>
                              <a:pt x="986461" y="453305"/>
                            </a:cubicBezTo>
                            <a:cubicBezTo>
                              <a:pt x="989533" y="456578"/>
                              <a:pt x="990264" y="466087"/>
                              <a:pt x="995606" y="471594"/>
                            </a:cubicBezTo>
                            <a:cubicBezTo>
                              <a:pt x="1034264" y="487068"/>
                              <a:pt x="1051320" y="511067"/>
                              <a:pt x="1076600" y="517316"/>
                            </a:cubicBezTo>
                            <a:cubicBezTo>
                              <a:pt x="1132037" y="515378"/>
                              <a:pt x="1184845" y="545160"/>
                              <a:pt x="1238588" y="556507"/>
                            </a:cubicBezTo>
                            <a:cubicBezTo>
                              <a:pt x="1241775" y="567758"/>
                              <a:pt x="1240250" y="577022"/>
                              <a:pt x="1241201" y="582634"/>
                            </a:cubicBezTo>
                            <a:cubicBezTo>
                              <a:pt x="1246091" y="584858"/>
                              <a:pt x="1248020" y="588350"/>
                              <a:pt x="1251651" y="590472"/>
                            </a:cubicBezTo>
                            <a:cubicBezTo>
                              <a:pt x="1253996" y="593880"/>
                              <a:pt x="1255398" y="599947"/>
                              <a:pt x="1259490" y="607455"/>
                            </a:cubicBezTo>
                            <a:cubicBezTo>
                              <a:pt x="1279470" y="602802"/>
                              <a:pt x="1321546" y="633860"/>
                              <a:pt x="1344402" y="630969"/>
                            </a:cubicBezTo>
                            <a:cubicBezTo>
                              <a:pt x="1356355" y="623435"/>
                              <a:pt x="1381076" y="626578"/>
                              <a:pt x="1394044" y="623131"/>
                            </a:cubicBezTo>
                            <a:cubicBezTo>
                              <a:pt x="1400952" y="612777"/>
                              <a:pt x="1416615" y="594491"/>
                              <a:pt x="1422784" y="582634"/>
                            </a:cubicBezTo>
                            <a:cubicBezTo>
                              <a:pt x="1433826" y="572141"/>
                              <a:pt x="1440212" y="572572"/>
                              <a:pt x="1447605" y="565651"/>
                            </a:cubicBezTo>
                            <a:cubicBezTo>
                              <a:pt x="1447626" y="563881"/>
                              <a:pt x="1449696" y="561301"/>
                              <a:pt x="1450217" y="557813"/>
                            </a:cubicBezTo>
                            <a:cubicBezTo>
                              <a:pt x="1465472" y="537345"/>
                              <a:pt x="1482971" y="532591"/>
                              <a:pt x="1493327" y="519929"/>
                            </a:cubicBezTo>
                            <a:cubicBezTo>
                              <a:pt x="1493963" y="513927"/>
                              <a:pt x="1502239" y="502023"/>
                              <a:pt x="1503778" y="496414"/>
                            </a:cubicBezTo>
                            <a:cubicBezTo>
                              <a:pt x="1507473" y="485075"/>
                              <a:pt x="1524571" y="478867"/>
                              <a:pt x="1532518" y="459836"/>
                            </a:cubicBezTo>
                            <a:cubicBezTo>
                              <a:pt x="1534905" y="460995"/>
                              <a:pt x="1536372" y="462321"/>
                              <a:pt x="1537743" y="462449"/>
                            </a:cubicBezTo>
                            <a:cubicBezTo>
                              <a:pt x="1542047" y="472165"/>
                              <a:pt x="1536909" y="484120"/>
                              <a:pt x="1541662" y="492495"/>
                            </a:cubicBezTo>
                            <a:cubicBezTo>
                              <a:pt x="1538774" y="501092"/>
                              <a:pt x="1533954" y="504716"/>
                              <a:pt x="1533824" y="509478"/>
                            </a:cubicBezTo>
                            <a:cubicBezTo>
                              <a:pt x="1535182" y="514591"/>
                              <a:pt x="1531141" y="520915"/>
                              <a:pt x="1531211" y="531686"/>
                            </a:cubicBezTo>
                            <a:cubicBezTo>
                              <a:pt x="1526905" y="539017"/>
                              <a:pt x="1522072" y="541967"/>
                              <a:pt x="1519454" y="546056"/>
                            </a:cubicBezTo>
                            <a:cubicBezTo>
                              <a:pt x="1518134" y="555991"/>
                              <a:pt x="1509413" y="559650"/>
                              <a:pt x="1505084" y="574796"/>
                            </a:cubicBezTo>
                            <a:cubicBezTo>
                              <a:pt x="1494950" y="592114"/>
                              <a:pt x="1481967" y="602101"/>
                              <a:pt x="1468506" y="624437"/>
                            </a:cubicBezTo>
                            <a:cubicBezTo>
                              <a:pt x="1470449" y="629176"/>
                              <a:pt x="1467268" y="641353"/>
                              <a:pt x="1468506" y="646645"/>
                            </a:cubicBezTo>
                            <a:cubicBezTo>
                              <a:pt x="1466974" y="653999"/>
                              <a:pt x="1463604" y="658617"/>
                              <a:pt x="1461974" y="667547"/>
                            </a:cubicBezTo>
                            <a:cubicBezTo>
                              <a:pt x="1471814" y="681349"/>
                              <a:pt x="1475303" y="712260"/>
                              <a:pt x="1481056" y="728369"/>
                            </a:cubicBezTo>
                            <a:cubicBezTo>
                              <a:pt x="1487536" y="730799"/>
                              <a:pt x="1492970" y="736961"/>
                              <a:pt x="1496838" y="738662"/>
                            </a:cubicBezTo>
                            <a:cubicBezTo>
                              <a:pt x="1496907" y="742064"/>
                              <a:pt x="1496493" y="745386"/>
                              <a:pt x="1496838" y="749806"/>
                            </a:cubicBezTo>
                            <a:cubicBezTo>
                              <a:pt x="1501421" y="753126"/>
                              <a:pt x="1500931" y="756351"/>
                              <a:pt x="1505411" y="759237"/>
                            </a:cubicBezTo>
                            <a:cubicBezTo>
                              <a:pt x="1505441" y="766406"/>
                              <a:pt x="1505372" y="778043"/>
                              <a:pt x="1506268" y="784956"/>
                            </a:cubicBezTo>
                            <a:cubicBezTo>
                              <a:pt x="1513947" y="793668"/>
                              <a:pt x="1511591" y="795880"/>
                              <a:pt x="1519127" y="804673"/>
                            </a:cubicBezTo>
                            <a:cubicBezTo>
                              <a:pt x="1526375" y="820340"/>
                              <a:pt x="1526061" y="831769"/>
                              <a:pt x="1535416" y="845824"/>
                            </a:cubicBezTo>
                            <a:cubicBezTo>
                              <a:pt x="1539553" y="848187"/>
                              <a:pt x="1543549" y="856197"/>
                              <a:pt x="1549133" y="858683"/>
                            </a:cubicBezTo>
                            <a:cubicBezTo>
                              <a:pt x="1551711" y="861560"/>
                              <a:pt x="1551950" y="865155"/>
                              <a:pt x="1554276" y="867256"/>
                            </a:cubicBezTo>
                            <a:cubicBezTo>
                              <a:pt x="1566205" y="869577"/>
                              <a:pt x="1569917" y="872608"/>
                              <a:pt x="1578281" y="874114"/>
                            </a:cubicBezTo>
                            <a:cubicBezTo>
                              <a:pt x="1580430" y="869666"/>
                              <a:pt x="1585564" y="864011"/>
                              <a:pt x="1588568" y="856968"/>
                            </a:cubicBezTo>
                            <a:cubicBezTo>
                              <a:pt x="1594343" y="853737"/>
                              <a:pt x="1598249" y="853123"/>
                              <a:pt x="1603142" y="850967"/>
                            </a:cubicBezTo>
                            <a:cubicBezTo>
                              <a:pt x="1604536" y="848406"/>
                              <a:pt x="1606133" y="847106"/>
                              <a:pt x="1607429" y="843252"/>
                            </a:cubicBezTo>
                            <a:cubicBezTo>
                              <a:pt x="1611232" y="840269"/>
                              <a:pt x="1615729" y="839840"/>
                              <a:pt x="1618574" y="836393"/>
                            </a:cubicBezTo>
                            <a:cubicBezTo>
                              <a:pt x="1621012" y="831274"/>
                              <a:pt x="1625593" y="828843"/>
                              <a:pt x="1627147" y="826106"/>
                            </a:cubicBezTo>
                            <a:cubicBezTo>
                              <a:pt x="1632102" y="825586"/>
                              <a:pt x="1638069" y="829574"/>
                              <a:pt x="1645150" y="831250"/>
                            </a:cubicBezTo>
                            <a:cubicBezTo>
                              <a:pt x="1647312" y="827624"/>
                              <a:pt x="1650422" y="827732"/>
                              <a:pt x="1652866" y="823534"/>
                            </a:cubicBezTo>
                            <a:cubicBezTo>
                              <a:pt x="1657556" y="823127"/>
                              <a:pt x="1662848" y="827620"/>
                              <a:pt x="1667440" y="826963"/>
                            </a:cubicBezTo>
                            <a:cubicBezTo>
                              <a:pt x="1667148" y="828782"/>
                              <a:pt x="1664623" y="831466"/>
                              <a:pt x="1664010" y="834679"/>
                            </a:cubicBezTo>
                            <a:cubicBezTo>
                              <a:pt x="1658702" y="840407"/>
                              <a:pt x="1656673" y="839124"/>
                              <a:pt x="1652008" y="845824"/>
                            </a:cubicBezTo>
                            <a:cubicBezTo>
                              <a:pt x="1649267" y="846792"/>
                              <a:pt x="1647515" y="846554"/>
                              <a:pt x="1645150" y="847538"/>
                            </a:cubicBezTo>
                            <a:cubicBezTo>
                              <a:pt x="1639380" y="851061"/>
                              <a:pt x="1636329" y="851154"/>
                              <a:pt x="1628861" y="856968"/>
                            </a:cubicBezTo>
                            <a:cubicBezTo>
                              <a:pt x="1626831" y="855816"/>
                              <a:pt x="1625896" y="854071"/>
                              <a:pt x="1623717" y="852682"/>
                            </a:cubicBezTo>
                            <a:cubicBezTo>
                              <a:pt x="1621664" y="853659"/>
                              <a:pt x="1619965" y="852637"/>
                              <a:pt x="1617717" y="853539"/>
                            </a:cubicBezTo>
                            <a:cubicBezTo>
                              <a:pt x="1613246" y="858743"/>
                              <a:pt x="1609847" y="860900"/>
                              <a:pt x="1604857" y="868113"/>
                            </a:cubicBezTo>
                            <a:cubicBezTo>
                              <a:pt x="1601742" y="876462"/>
                              <a:pt x="1598067" y="876028"/>
                              <a:pt x="1596284" y="883545"/>
                            </a:cubicBezTo>
                            <a:cubicBezTo>
                              <a:pt x="1596547" y="888397"/>
                              <a:pt x="1595929" y="890644"/>
                              <a:pt x="1596284" y="896404"/>
                            </a:cubicBezTo>
                            <a:cubicBezTo>
                              <a:pt x="1593957" y="899334"/>
                              <a:pt x="1592845" y="898492"/>
                              <a:pt x="1590283" y="901548"/>
                            </a:cubicBezTo>
                            <a:cubicBezTo>
                              <a:pt x="1588224" y="903444"/>
                              <a:pt x="1583527" y="904949"/>
                              <a:pt x="1581710" y="907549"/>
                            </a:cubicBezTo>
                            <a:cubicBezTo>
                              <a:pt x="1575738" y="906205"/>
                              <a:pt x="1566918" y="901603"/>
                              <a:pt x="1560278" y="902405"/>
                            </a:cubicBezTo>
                            <a:cubicBezTo>
                              <a:pt x="1550128" y="906133"/>
                              <a:pt x="1536052" y="903471"/>
                              <a:pt x="1528558" y="908406"/>
                            </a:cubicBezTo>
                            <a:cubicBezTo>
                              <a:pt x="1522433" y="910716"/>
                              <a:pt x="1520976" y="908501"/>
                              <a:pt x="1515698" y="910978"/>
                            </a:cubicBezTo>
                            <a:cubicBezTo>
                              <a:pt x="1509547" y="918447"/>
                              <a:pt x="1503823" y="919112"/>
                              <a:pt x="1500267" y="924695"/>
                            </a:cubicBezTo>
                            <a:cubicBezTo>
                              <a:pt x="1498876" y="925221"/>
                              <a:pt x="1496352" y="924742"/>
                              <a:pt x="1495123" y="925552"/>
                            </a:cubicBezTo>
                            <a:cubicBezTo>
                              <a:pt x="1493037" y="923324"/>
                              <a:pt x="1490502" y="919824"/>
                              <a:pt x="1487408" y="916122"/>
                            </a:cubicBezTo>
                            <a:cubicBezTo>
                              <a:pt x="1484986" y="919995"/>
                              <a:pt x="1479017" y="921120"/>
                              <a:pt x="1472833" y="925552"/>
                            </a:cubicBezTo>
                            <a:cubicBezTo>
                              <a:pt x="1474665" y="931386"/>
                              <a:pt x="1471340" y="935529"/>
                              <a:pt x="1472833" y="941841"/>
                            </a:cubicBezTo>
                            <a:cubicBezTo>
                              <a:pt x="1471916" y="943882"/>
                              <a:pt x="1468426" y="945057"/>
                              <a:pt x="1465975" y="947842"/>
                            </a:cubicBezTo>
                            <a:cubicBezTo>
                              <a:pt x="1465927" y="951203"/>
                              <a:pt x="1464938" y="952556"/>
                              <a:pt x="1465118" y="955557"/>
                            </a:cubicBezTo>
                            <a:cubicBezTo>
                              <a:pt x="1459434" y="959200"/>
                              <a:pt x="1455785" y="959133"/>
                              <a:pt x="1451401" y="964130"/>
                            </a:cubicBezTo>
                            <a:cubicBezTo>
                              <a:pt x="1451092" y="967841"/>
                              <a:pt x="1449222" y="972312"/>
                              <a:pt x="1448829" y="974418"/>
                            </a:cubicBezTo>
                            <a:cubicBezTo>
                              <a:pt x="1444724" y="977273"/>
                              <a:pt x="1439436" y="978761"/>
                              <a:pt x="1432541" y="982991"/>
                            </a:cubicBezTo>
                            <a:cubicBezTo>
                              <a:pt x="1419811" y="980098"/>
                              <a:pt x="1413728" y="975270"/>
                              <a:pt x="1405964" y="976133"/>
                            </a:cubicBezTo>
                            <a:cubicBezTo>
                              <a:pt x="1403378" y="972715"/>
                              <a:pt x="1401006" y="966225"/>
                              <a:pt x="1397391" y="963273"/>
                            </a:cubicBezTo>
                            <a:cubicBezTo>
                              <a:pt x="1397280" y="960636"/>
                              <a:pt x="1399397" y="957870"/>
                              <a:pt x="1399106" y="954700"/>
                            </a:cubicBezTo>
                            <a:cubicBezTo>
                              <a:pt x="1395878" y="955406"/>
                              <a:pt x="1391304" y="952551"/>
                              <a:pt x="1385389" y="952128"/>
                            </a:cubicBezTo>
                            <a:cubicBezTo>
                              <a:pt x="1383431" y="955159"/>
                              <a:pt x="1380993" y="956063"/>
                              <a:pt x="1376816" y="959844"/>
                            </a:cubicBezTo>
                            <a:cubicBezTo>
                              <a:pt x="1377185" y="966864"/>
                              <a:pt x="1368930" y="975917"/>
                              <a:pt x="1366529" y="986420"/>
                            </a:cubicBezTo>
                            <a:cubicBezTo>
                              <a:pt x="1376755" y="991916"/>
                              <a:pt x="1377974" y="996669"/>
                              <a:pt x="1387104" y="1000137"/>
                            </a:cubicBezTo>
                            <a:cubicBezTo>
                              <a:pt x="1375467" y="1001689"/>
                              <a:pt x="1361007" y="993243"/>
                              <a:pt x="1350240" y="995850"/>
                            </a:cubicBezTo>
                            <a:cubicBezTo>
                              <a:pt x="1339859" y="995150"/>
                              <a:pt x="1331505" y="989117"/>
                              <a:pt x="1321092" y="990707"/>
                            </a:cubicBezTo>
                            <a:cubicBezTo>
                              <a:pt x="1312368" y="994057"/>
                              <a:pt x="1306917" y="993033"/>
                              <a:pt x="1297945" y="998422"/>
                            </a:cubicBezTo>
                            <a:cubicBezTo>
                              <a:pt x="1284700" y="994091"/>
                              <a:pt x="1282164" y="991452"/>
                              <a:pt x="1270512" y="988135"/>
                            </a:cubicBezTo>
                            <a:cubicBezTo>
                              <a:pt x="1269618" y="986324"/>
                              <a:pt x="1270813" y="983055"/>
                              <a:pt x="1270512" y="980419"/>
                            </a:cubicBezTo>
                            <a:cubicBezTo>
                              <a:pt x="1265017" y="978723"/>
                              <a:pt x="1261352" y="974419"/>
                              <a:pt x="1254223" y="972703"/>
                            </a:cubicBezTo>
                            <a:cubicBezTo>
                              <a:pt x="1234189" y="980029"/>
                              <a:pt x="1230784" y="976567"/>
                              <a:pt x="1208787" y="980419"/>
                            </a:cubicBezTo>
                            <a:cubicBezTo>
                              <a:pt x="1180596" y="1014485"/>
                              <a:pt x="1150560" y="1011964"/>
                              <a:pt x="1119625" y="1046249"/>
                            </a:cubicBezTo>
                            <a:cubicBezTo>
                              <a:pt x="1119633" y="1046309"/>
                              <a:pt x="1119622" y="1046366"/>
                              <a:pt x="1119628" y="1046431"/>
                            </a:cubicBezTo>
                            <a:cubicBezTo>
                              <a:pt x="1102555" y="1072233"/>
                              <a:pt x="1077221" y="1075942"/>
                              <a:pt x="1053616" y="1106441"/>
                            </a:cubicBezTo>
                            <a:cubicBezTo>
                              <a:pt x="1022333" y="1158000"/>
                              <a:pt x="1007918" y="1169423"/>
                              <a:pt x="988461" y="1211889"/>
                            </a:cubicBezTo>
                            <a:cubicBezTo>
                              <a:pt x="989465" y="1229377"/>
                              <a:pt x="980331" y="1250056"/>
                              <a:pt x="978174" y="1262469"/>
                            </a:cubicBezTo>
                            <a:cubicBezTo>
                              <a:pt x="981164" y="1269876"/>
                              <a:pt x="981658" y="1277108"/>
                              <a:pt x="983318" y="1282187"/>
                            </a:cubicBezTo>
                            <a:cubicBezTo>
                              <a:pt x="988276" y="1295378"/>
                              <a:pt x="975561" y="1309718"/>
                              <a:pt x="977317" y="1337054"/>
                            </a:cubicBezTo>
                            <a:cubicBezTo>
                              <a:pt x="973981" y="1341914"/>
                              <a:pt x="964200" y="1347784"/>
                              <a:pt x="960171" y="1355914"/>
                            </a:cubicBezTo>
                            <a:cubicBezTo>
                              <a:pt x="960404" y="1364086"/>
                              <a:pt x="960544" y="1374331"/>
                              <a:pt x="961028" y="1381633"/>
                            </a:cubicBezTo>
                            <a:cubicBezTo>
                              <a:pt x="954987" y="1375721"/>
                              <a:pt x="953041" y="1370741"/>
                              <a:pt x="949026" y="1365345"/>
                            </a:cubicBezTo>
                            <a:cubicBezTo>
                              <a:pt x="944742" y="1362774"/>
                              <a:pt x="943953" y="1359579"/>
                              <a:pt x="939596" y="1357629"/>
                            </a:cubicBezTo>
                            <a:cubicBezTo>
                              <a:pt x="935885" y="1349438"/>
                              <a:pt x="935944" y="1346871"/>
                              <a:pt x="931880" y="1339626"/>
                            </a:cubicBezTo>
                            <a:cubicBezTo>
                              <a:pt x="915916" y="1331064"/>
                              <a:pt x="907405" y="1320933"/>
                              <a:pt x="892444" y="1314764"/>
                            </a:cubicBezTo>
                            <a:cubicBezTo>
                              <a:pt x="890069" y="1312147"/>
                              <a:pt x="888540" y="1307212"/>
                              <a:pt x="885586" y="1301905"/>
                            </a:cubicBezTo>
                            <a:cubicBezTo>
                              <a:pt x="864541" y="1302228"/>
                              <a:pt x="861584" y="1297374"/>
                              <a:pt x="840149" y="1294189"/>
                            </a:cubicBezTo>
                            <a:cubicBezTo>
                              <a:pt x="831188" y="1289393"/>
                              <a:pt x="826246" y="1281750"/>
                              <a:pt x="818717" y="1279615"/>
                            </a:cubicBezTo>
                            <a:cubicBezTo>
                              <a:pt x="813983" y="1280239"/>
                              <a:pt x="803383" y="1276080"/>
                              <a:pt x="798142" y="1275329"/>
                            </a:cubicBezTo>
                            <a:cubicBezTo>
                              <a:pt x="791103" y="1270793"/>
                              <a:pt x="788618" y="1263657"/>
                              <a:pt x="784425" y="1260755"/>
                            </a:cubicBezTo>
                            <a:cubicBezTo>
                              <a:pt x="771408" y="1258235"/>
                              <a:pt x="758082" y="1243174"/>
                              <a:pt x="737274" y="1238465"/>
                            </a:cubicBezTo>
                            <a:cubicBezTo>
                              <a:pt x="719981" y="1234140"/>
                              <a:pt x="710201" y="1220308"/>
                              <a:pt x="685836" y="1205030"/>
                            </a:cubicBezTo>
                            <a:cubicBezTo>
                              <a:pt x="676013" y="1192067"/>
                              <a:pt x="673727" y="1182100"/>
                              <a:pt x="666118" y="1175882"/>
                            </a:cubicBezTo>
                            <a:cubicBezTo>
                              <a:pt x="657584" y="1176225"/>
                              <a:pt x="641224" y="1168217"/>
                              <a:pt x="630112" y="1170739"/>
                            </a:cubicBezTo>
                            <a:cubicBezTo>
                              <a:pt x="626384" y="1171242"/>
                              <a:pt x="622665" y="1169892"/>
                              <a:pt x="620682" y="1170739"/>
                            </a:cubicBezTo>
                            <a:cubicBezTo>
                              <a:pt x="602929" y="1156782"/>
                              <a:pt x="600094" y="1141019"/>
                              <a:pt x="588962" y="1133018"/>
                            </a:cubicBezTo>
                            <a:cubicBezTo>
                              <a:pt x="558959" y="1131492"/>
                              <a:pt x="542385" y="1117524"/>
                              <a:pt x="521126" y="1113515"/>
                            </a:cubicBezTo>
                            <a:cubicBezTo>
                              <a:pt x="495676" y="1122086"/>
                              <a:pt x="464192" y="1126065"/>
                              <a:pt x="449222" y="1134732"/>
                            </a:cubicBezTo>
                            <a:cubicBezTo>
                              <a:pt x="428804" y="1157066"/>
                              <a:pt x="412343" y="1161656"/>
                              <a:pt x="391784" y="1181883"/>
                            </a:cubicBezTo>
                            <a:cubicBezTo>
                              <a:pt x="385969" y="1183815"/>
                              <a:pt x="382016" y="1182769"/>
                              <a:pt x="379782" y="1184455"/>
                            </a:cubicBezTo>
                            <a:cubicBezTo>
                              <a:pt x="365591" y="1206523"/>
                              <a:pt x="345910" y="1215954"/>
                              <a:pt x="340346" y="1235036"/>
                            </a:cubicBezTo>
                            <a:cubicBezTo>
                              <a:pt x="333458" y="1233716"/>
                              <a:pt x="331160" y="1232543"/>
                              <a:pt x="326629" y="1231607"/>
                            </a:cubicBezTo>
                            <a:cubicBezTo>
                              <a:pt x="321174" y="1225889"/>
                              <a:pt x="322725" y="1216556"/>
                              <a:pt x="315484" y="1207602"/>
                            </a:cubicBezTo>
                            <a:cubicBezTo>
                              <a:pt x="311182" y="1197341"/>
                              <a:pt x="309873" y="1185900"/>
                              <a:pt x="306911" y="1175882"/>
                            </a:cubicBezTo>
                            <a:cubicBezTo>
                              <a:pt x="293216" y="1170608"/>
                              <a:pt x="286832" y="1164592"/>
                              <a:pt x="274334" y="1161308"/>
                            </a:cubicBezTo>
                            <a:cubicBezTo>
                              <a:pt x="273974" y="1157720"/>
                              <a:pt x="276960" y="1154386"/>
                              <a:pt x="277763" y="1148449"/>
                            </a:cubicBezTo>
                            <a:cubicBezTo>
                              <a:pt x="268852" y="1143562"/>
                              <a:pt x="262595" y="1137373"/>
                              <a:pt x="247758" y="1127874"/>
                            </a:cubicBezTo>
                            <a:cubicBezTo>
                              <a:pt x="240736" y="1133544"/>
                              <a:pt x="228879" y="1133918"/>
                              <a:pt x="222896" y="1139019"/>
                            </a:cubicBezTo>
                            <a:cubicBezTo>
                              <a:pt x="217976" y="1137169"/>
                              <a:pt x="215562" y="1131365"/>
                              <a:pt x="209180" y="1127874"/>
                            </a:cubicBezTo>
                            <a:cubicBezTo>
                              <a:pt x="205211" y="1129299"/>
                              <a:pt x="197827" y="1129612"/>
                              <a:pt x="193749" y="1133018"/>
                            </a:cubicBezTo>
                            <a:cubicBezTo>
                              <a:pt x="192719" y="1133326"/>
                              <a:pt x="190579" y="1132549"/>
                              <a:pt x="189104" y="1132479"/>
                            </a:cubicBezTo>
                            <a:cubicBezTo>
                              <a:pt x="176711" y="1151184"/>
                              <a:pt x="158952" y="1164336"/>
                              <a:pt x="153456" y="1179312"/>
                            </a:cubicBezTo>
                            <a:cubicBezTo>
                              <a:pt x="151293" y="1191630"/>
                              <a:pt x="141472" y="1212785"/>
                              <a:pt x="139739" y="1240180"/>
                            </a:cubicBezTo>
                            <a:cubicBezTo>
                              <a:pt x="142738" y="1245240"/>
                              <a:pt x="143053" y="1255501"/>
                              <a:pt x="145740" y="1260755"/>
                            </a:cubicBezTo>
                            <a:cubicBezTo>
                              <a:pt x="158589" y="1262102"/>
                              <a:pt x="160054" y="1263678"/>
                              <a:pt x="173173" y="1264184"/>
                            </a:cubicBezTo>
                            <a:cubicBezTo>
                              <a:pt x="186164" y="1271789"/>
                              <a:pt x="196279" y="1290177"/>
                              <a:pt x="209180" y="1302762"/>
                            </a:cubicBezTo>
                            <a:cubicBezTo>
                              <a:pt x="214116" y="1304698"/>
                              <a:pt x="217393" y="1306638"/>
                              <a:pt x="223754" y="1309620"/>
                            </a:cubicBezTo>
                            <a:cubicBezTo>
                              <a:pt x="234022" y="1302908"/>
                              <a:pt x="242419" y="1303024"/>
                              <a:pt x="259760" y="1296761"/>
                            </a:cubicBezTo>
                            <a:cubicBezTo>
                              <a:pt x="265809" y="1299647"/>
                              <a:pt x="268884" y="1303056"/>
                              <a:pt x="274334" y="1304477"/>
                            </a:cubicBezTo>
                            <a:cubicBezTo>
                              <a:pt x="278213" y="1314135"/>
                              <a:pt x="277886" y="1326077"/>
                              <a:pt x="287194" y="1338769"/>
                            </a:cubicBezTo>
                            <a:cubicBezTo>
                              <a:pt x="299056" y="1342541"/>
                              <a:pt x="299255" y="1348657"/>
                              <a:pt x="312055" y="1352485"/>
                            </a:cubicBezTo>
                            <a:cubicBezTo>
                              <a:pt x="319539" y="1364150"/>
                              <a:pt x="317253" y="1374059"/>
                              <a:pt x="322343" y="1379919"/>
                            </a:cubicBezTo>
                            <a:cubicBezTo>
                              <a:pt x="338128" y="1379454"/>
                              <a:pt x="339595" y="1384430"/>
                              <a:pt x="354920" y="1386777"/>
                            </a:cubicBezTo>
                            <a:cubicBezTo>
                              <a:pt x="368781" y="1391898"/>
                              <a:pt x="370858" y="1397091"/>
                              <a:pt x="379782" y="1402208"/>
                            </a:cubicBezTo>
                            <a:cubicBezTo>
                              <a:pt x="379310" y="1406047"/>
                              <a:pt x="378648" y="1407165"/>
                              <a:pt x="378067" y="1411639"/>
                            </a:cubicBezTo>
                            <a:cubicBezTo>
                              <a:pt x="381108" y="1412705"/>
                              <a:pt x="385463" y="1416062"/>
                              <a:pt x="390069" y="1417640"/>
                            </a:cubicBezTo>
                            <a:cubicBezTo>
                              <a:pt x="390593" y="1418990"/>
                              <a:pt x="390169" y="1423084"/>
                              <a:pt x="390926" y="1424498"/>
                            </a:cubicBezTo>
                            <a:cubicBezTo>
                              <a:pt x="387968" y="1426885"/>
                              <a:pt x="384175" y="1427365"/>
                              <a:pt x="380639" y="1431356"/>
                            </a:cubicBezTo>
                            <a:cubicBezTo>
                              <a:pt x="376466" y="1431776"/>
                              <a:pt x="370831" y="1427963"/>
                              <a:pt x="366065" y="1427927"/>
                            </a:cubicBezTo>
                            <a:cubicBezTo>
                              <a:pt x="364805" y="1432752"/>
                              <a:pt x="359659" y="1444213"/>
                              <a:pt x="360064" y="1449360"/>
                            </a:cubicBezTo>
                            <a:cubicBezTo>
                              <a:pt x="348079" y="1455115"/>
                              <a:pt x="338319" y="1455167"/>
                              <a:pt x="329201" y="1458790"/>
                            </a:cubicBezTo>
                            <a:cubicBezTo>
                              <a:pt x="325513" y="1454408"/>
                              <a:pt x="325634" y="1447999"/>
                              <a:pt x="322343" y="1443359"/>
                            </a:cubicBezTo>
                            <a:cubicBezTo>
                              <a:pt x="307078" y="1445445"/>
                              <a:pt x="288857" y="1433395"/>
                              <a:pt x="272619" y="1434786"/>
                            </a:cubicBezTo>
                            <a:cubicBezTo>
                              <a:pt x="268361" y="1438449"/>
                              <a:pt x="265215" y="1438926"/>
                              <a:pt x="262332" y="1443359"/>
                            </a:cubicBezTo>
                            <a:cubicBezTo>
                              <a:pt x="260580" y="1436990"/>
                              <a:pt x="263806" y="1428724"/>
                              <a:pt x="260617" y="1420212"/>
                            </a:cubicBezTo>
                            <a:cubicBezTo>
                              <a:pt x="254703" y="1417659"/>
                              <a:pt x="252995" y="1414091"/>
                              <a:pt x="247758" y="1412496"/>
                            </a:cubicBezTo>
                            <a:cubicBezTo>
                              <a:pt x="244689" y="1414335"/>
                              <a:pt x="239001" y="1417019"/>
                              <a:pt x="236613" y="1418497"/>
                            </a:cubicBezTo>
                            <a:cubicBezTo>
                              <a:pt x="235298" y="1425634"/>
                              <a:pt x="226630" y="1436287"/>
                              <a:pt x="226326" y="1445930"/>
                            </a:cubicBezTo>
                            <a:cubicBezTo>
                              <a:pt x="223087" y="1449582"/>
                              <a:pt x="217926" y="1449985"/>
                              <a:pt x="212609" y="1453646"/>
                            </a:cubicBezTo>
                            <a:cubicBezTo>
                              <a:pt x="207970" y="1456073"/>
                              <a:pt x="193637" y="1458600"/>
                              <a:pt x="188605" y="1461362"/>
                            </a:cubicBezTo>
                            <a:cubicBezTo>
                              <a:pt x="186132" y="1464522"/>
                              <a:pt x="184921" y="1465435"/>
                              <a:pt x="182603" y="1468220"/>
                            </a:cubicBezTo>
                            <a:cubicBezTo>
                              <a:pt x="186456" y="1486512"/>
                              <a:pt x="178288" y="1498577"/>
                              <a:pt x="182603" y="1509370"/>
                            </a:cubicBezTo>
                            <a:cubicBezTo>
                              <a:pt x="183114" y="1511070"/>
                              <a:pt x="183400" y="1514132"/>
                              <a:pt x="184318" y="1516229"/>
                            </a:cubicBezTo>
                            <a:cubicBezTo>
                              <a:pt x="180858" y="1521710"/>
                              <a:pt x="177274" y="1521970"/>
                              <a:pt x="174888" y="1525659"/>
                            </a:cubicBezTo>
                            <a:cubicBezTo>
                              <a:pt x="162337" y="1530251"/>
                              <a:pt x="151226" y="1530601"/>
                              <a:pt x="137167" y="1539376"/>
                            </a:cubicBezTo>
                            <a:cubicBezTo>
                              <a:pt x="132282" y="1550736"/>
                              <a:pt x="124401" y="1560385"/>
                              <a:pt x="118306" y="1573668"/>
                            </a:cubicBezTo>
                            <a:cubicBezTo>
                              <a:pt x="114673" y="1571028"/>
                              <a:pt x="108813" y="1563729"/>
                              <a:pt x="102875" y="1559093"/>
                            </a:cubicBezTo>
                            <a:cubicBezTo>
                              <a:pt x="96668" y="1563144"/>
                              <a:pt x="87798" y="1562180"/>
                              <a:pt x="84015" y="1564237"/>
                            </a:cubicBezTo>
                            <a:cubicBezTo>
                              <a:pt x="81996" y="1563202"/>
                              <a:pt x="78930" y="1558112"/>
                              <a:pt x="77156" y="1556522"/>
                            </a:cubicBezTo>
                            <a:cubicBezTo>
                              <a:pt x="67716" y="1544563"/>
                              <a:pt x="64576" y="1512451"/>
                              <a:pt x="57438" y="1502512"/>
                            </a:cubicBezTo>
                            <a:cubicBezTo>
                              <a:pt x="58017" y="1485281"/>
                              <a:pt x="64222" y="1478171"/>
                              <a:pt x="66011" y="1466506"/>
                            </a:cubicBezTo>
                            <a:cubicBezTo>
                              <a:pt x="69990" y="1455289"/>
                              <a:pt x="76139" y="1452055"/>
                              <a:pt x="82300" y="1441644"/>
                            </a:cubicBezTo>
                            <a:cubicBezTo>
                              <a:pt x="80913" y="1435976"/>
                              <a:pt x="81908" y="1426495"/>
                              <a:pt x="80585" y="1420212"/>
                            </a:cubicBezTo>
                            <a:cubicBezTo>
                              <a:pt x="88380" y="1418194"/>
                              <a:pt x="90370" y="1419706"/>
                              <a:pt x="96874" y="1418497"/>
                            </a:cubicBezTo>
                            <a:cubicBezTo>
                              <a:pt x="97842" y="1390974"/>
                              <a:pt x="99643" y="1381585"/>
                              <a:pt x="102018" y="1346484"/>
                            </a:cubicBezTo>
                            <a:cubicBezTo>
                              <a:pt x="89382" y="1335037"/>
                              <a:pt x="79947" y="1313455"/>
                              <a:pt x="66011" y="1302762"/>
                            </a:cubicBezTo>
                            <a:cubicBezTo>
                              <a:pt x="57729" y="1303301"/>
                              <a:pt x="49206" y="1298366"/>
                              <a:pt x="39435" y="1296761"/>
                            </a:cubicBezTo>
                            <a:cubicBezTo>
                              <a:pt x="34392" y="1286575"/>
                              <a:pt x="36131" y="1274819"/>
                              <a:pt x="30005" y="1267613"/>
                            </a:cubicBezTo>
                            <a:cubicBezTo>
                              <a:pt x="24928" y="1269581"/>
                              <a:pt x="12173" y="1263783"/>
                              <a:pt x="6858" y="1265041"/>
                            </a:cubicBezTo>
                            <a:cubicBezTo>
                              <a:pt x="5120" y="1262773"/>
                              <a:pt x="4290" y="1256605"/>
                              <a:pt x="3429" y="1253896"/>
                            </a:cubicBezTo>
                            <a:cubicBezTo>
                              <a:pt x="4219" y="1251329"/>
                              <a:pt x="5361" y="1250076"/>
                              <a:pt x="6858" y="1246181"/>
                            </a:cubicBezTo>
                            <a:cubicBezTo>
                              <a:pt x="2754" y="1240727"/>
                              <a:pt x="3011" y="1234748"/>
                              <a:pt x="0" y="1229035"/>
                            </a:cubicBezTo>
                            <a:cubicBezTo>
                              <a:pt x="480" y="1225747"/>
                              <a:pt x="3511" y="1222130"/>
                              <a:pt x="4286" y="1217890"/>
                            </a:cubicBezTo>
                            <a:cubicBezTo>
                              <a:pt x="6540" y="1213414"/>
                              <a:pt x="11717" y="1212426"/>
                              <a:pt x="14573" y="1206745"/>
                            </a:cubicBezTo>
                            <a:cubicBezTo>
                              <a:pt x="14287" y="1201420"/>
                              <a:pt x="18654" y="1194667"/>
                              <a:pt x="19717" y="1187027"/>
                            </a:cubicBezTo>
                            <a:cubicBezTo>
                              <a:pt x="19721" y="1178092"/>
                              <a:pt x="21810" y="1173912"/>
                              <a:pt x="22289" y="1167309"/>
                            </a:cubicBezTo>
                            <a:cubicBezTo>
                              <a:pt x="16207" y="1156908"/>
                              <a:pt x="18418" y="1142122"/>
                              <a:pt x="14573" y="1126159"/>
                            </a:cubicBezTo>
                            <a:cubicBezTo>
                              <a:pt x="13236" y="1123175"/>
                              <a:pt x="12816" y="1121417"/>
                              <a:pt x="12001" y="1119301"/>
                            </a:cubicBezTo>
                            <a:cubicBezTo>
                              <a:pt x="13651" y="1116486"/>
                              <a:pt x="16476" y="1113420"/>
                              <a:pt x="18860" y="1108156"/>
                            </a:cubicBezTo>
                            <a:cubicBezTo>
                              <a:pt x="20089" y="1108036"/>
                              <a:pt x="20157" y="1108427"/>
                              <a:pt x="21332" y="1108268"/>
                            </a:cubicBezTo>
                            <a:cubicBezTo>
                              <a:pt x="30244" y="1099128"/>
                              <a:pt x="34390" y="1100128"/>
                              <a:pt x="41150" y="1091867"/>
                            </a:cubicBezTo>
                            <a:cubicBezTo>
                              <a:pt x="54119" y="1091116"/>
                              <a:pt x="60084" y="1095262"/>
                              <a:pt x="70298" y="1092725"/>
                            </a:cubicBezTo>
                            <a:cubicBezTo>
                              <a:pt x="74847" y="1088688"/>
                              <a:pt x="78280" y="1088751"/>
                              <a:pt x="81443" y="1086724"/>
                            </a:cubicBezTo>
                            <a:cubicBezTo>
                              <a:pt x="84112" y="1079850"/>
                              <a:pt x="90417" y="1075936"/>
                              <a:pt x="91730" y="1069578"/>
                            </a:cubicBezTo>
                            <a:cubicBezTo>
                              <a:pt x="96801" y="1068169"/>
                              <a:pt x="101120" y="1070183"/>
                              <a:pt x="104590" y="1069578"/>
                            </a:cubicBezTo>
                            <a:cubicBezTo>
                              <a:pt x="105009" y="1066389"/>
                              <a:pt x="105200" y="1063520"/>
                              <a:pt x="105447" y="1060147"/>
                            </a:cubicBezTo>
                            <a:cubicBezTo>
                              <a:pt x="107048" y="1054010"/>
                              <a:pt x="111931" y="1050816"/>
                              <a:pt x="114020" y="1043859"/>
                            </a:cubicBezTo>
                            <a:cubicBezTo>
                              <a:pt x="118068" y="1045830"/>
                              <a:pt x="121451" y="1050467"/>
                              <a:pt x="125165" y="1052432"/>
                            </a:cubicBezTo>
                            <a:cubicBezTo>
                              <a:pt x="129185" y="1055434"/>
                              <a:pt x="129376" y="1059032"/>
                              <a:pt x="132023" y="1061005"/>
                            </a:cubicBezTo>
                            <a:cubicBezTo>
                              <a:pt x="135619" y="1059826"/>
                              <a:pt x="144515" y="1058990"/>
                              <a:pt x="149169" y="1057576"/>
                            </a:cubicBezTo>
                            <a:cubicBezTo>
                              <a:pt x="149718" y="1050338"/>
                              <a:pt x="149271" y="1042532"/>
                              <a:pt x="150026" y="1035286"/>
                            </a:cubicBezTo>
                            <a:cubicBezTo>
                              <a:pt x="154244" y="1029655"/>
                              <a:pt x="157063" y="1029452"/>
                              <a:pt x="162028" y="1024141"/>
                            </a:cubicBezTo>
                            <a:cubicBezTo>
                              <a:pt x="167477" y="1012313"/>
                              <a:pt x="173819" y="1006058"/>
                              <a:pt x="178317" y="997565"/>
                            </a:cubicBezTo>
                            <a:cubicBezTo>
                              <a:pt x="182225" y="990304"/>
                              <a:pt x="201919" y="985129"/>
                              <a:pt x="208322" y="977847"/>
                            </a:cubicBezTo>
                            <a:cubicBezTo>
                              <a:pt x="208285" y="974289"/>
                              <a:pt x="210002" y="972769"/>
                              <a:pt x="210894" y="968417"/>
                            </a:cubicBezTo>
                            <a:cubicBezTo>
                              <a:pt x="208467" y="966278"/>
                              <a:pt x="207542" y="962106"/>
                              <a:pt x="202321" y="957272"/>
                            </a:cubicBezTo>
                            <a:cubicBezTo>
                              <a:pt x="190515" y="946388"/>
                              <a:pt x="190516" y="931222"/>
                              <a:pt x="181746" y="924695"/>
                            </a:cubicBezTo>
                            <a:cubicBezTo>
                              <a:pt x="173148" y="919245"/>
                              <a:pt x="167656" y="902397"/>
                              <a:pt x="152598" y="889546"/>
                            </a:cubicBezTo>
                            <a:cubicBezTo>
                              <a:pt x="156609" y="876376"/>
                              <a:pt x="161907" y="870445"/>
                              <a:pt x="162028" y="860398"/>
                            </a:cubicBezTo>
                            <a:cubicBezTo>
                              <a:pt x="160617" y="854999"/>
                              <a:pt x="160802" y="851058"/>
                              <a:pt x="160314" y="848395"/>
                            </a:cubicBezTo>
                            <a:cubicBezTo>
                              <a:pt x="166682" y="847067"/>
                              <a:pt x="176954" y="850076"/>
                              <a:pt x="182603" y="850110"/>
                            </a:cubicBezTo>
                            <a:cubicBezTo>
                              <a:pt x="184656" y="848862"/>
                              <a:pt x="188110" y="847455"/>
                              <a:pt x="189462" y="846681"/>
                            </a:cubicBezTo>
                            <a:cubicBezTo>
                              <a:pt x="190632" y="841443"/>
                              <a:pt x="194345" y="838982"/>
                              <a:pt x="194606" y="835536"/>
                            </a:cubicBezTo>
                            <a:cubicBezTo>
                              <a:pt x="196543" y="834848"/>
                              <a:pt x="198596" y="836131"/>
                              <a:pt x="202321" y="835536"/>
                            </a:cubicBezTo>
                            <a:cubicBezTo>
                              <a:pt x="210719" y="843366"/>
                              <a:pt x="216553" y="850023"/>
                              <a:pt x="227183" y="860398"/>
                            </a:cubicBezTo>
                            <a:cubicBezTo>
                              <a:pt x="229297" y="859959"/>
                              <a:pt x="232088" y="860877"/>
                              <a:pt x="235756" y="860398"/>
                            </a:cubicBezTo>
                            <a:cubicBezTo>
                              <a:pt x="238839" y="862862"/>
                              <a:pt x="240225" y="864748"/>
                              <a:pt x="243471" y="867256"/>
                            </a:cubicBezTo>
                            <a:cubicBezTo>
                              <a:pt x="243392" y="871342"/>
                              <a:pt x="242335" y="874752"/>
                              <a:pt x="242614" y="878401"/>
                            </a:cubicBezTo>
                            <a:cubicBezTo>
                              <a:pt x="258355" y="883077"/>
                              <a:pt x="269029" y="894147"/>
                              <a:pt x="279478" y="893832"/>
                            </a:cubicBezTo>
                            <a:cubicBezTo>
                              <a:pt x="280985" y="895748"/>
                              <a:pt x="284115" y="900506"/>
                              <a:pt x="286336" y="903262"/>
                            </a:cubicBezTo>
                            <a:cubicBezTo>
                              <a:pt x="291844" y="899667"/>
                              <a:pt x="299710" y="897966"/>
                              <a:pt x="303482" y="894689"/>
                            </a:cubicBezTo>
                            <a:cubicBezTo>
                              <a:pt x="305484" y="895034"/>
                              <a:pt x="307449" y="896146"/>
                              <a:pt x="311198" y="896404"/>
                            </a:cubicBezTo>
                            <a:cubicBezTo>
                              <a:pt x="314946" y="894796"/>
                              <a:pt x="318731" y="896089"/>
                              <a:pt x="321485" y="894689"/>
                            </a:cubicBezTo>
                            <a:cubicBezTo>
                              <a:pt x="326597" y="888154"/>
                              <a:pt x="331740" y="889179"/>
                              <a:pt x="336917" y="882687"/>
                            </a:cubicBezTo>
                            <a:cubicBezTo>
                              <a:pt x="338528" y="882547"/>
                              <a:pt x="341913" y="883227"/>
                              <a:pt x="343775" y="882687"/>
                            </a:cubicBezTo>
                            <a:cubicBezTo>
                              <a:pt x="345991" y="891929"/>
                              <a:pt x="344426" y="896393"/>
                              <a:pt x="347204" y="904977"/>
                            </a:cubicBezTo>
                            <a:cubicBezTo>
                              <a:pt x="363581" y="910155"/>
                              <a:pt x="376383" y="920030"/>
                              <a:pt x="388354" y="921266"/>
                            </a:cubicBezTo>
                            <a:cubicBezTo>
                              <a:pt x="398319" y="911433"/>
                              <a:pt x="416459" y="909311"/>
                              <a:pt x="423503" y="904120"/>
                            </a:cubicBezTo>
                            <a:cubicBezTo>
                              <a:pt x="428680" y="884585"/>
                              <a:pt x="442898" y="875824"/>
                              <a:pt x="454366" y="852682"/>
                            </a:cubicBezTo>
                            <a:cubicBezTo>
                              <a:pt x="453866" y="842168"/>
                              <a:pt x="460194" y="836811"/>
                              <a:pt x="460449" y="820243"/>
                            </a:cubicBezTo>
                            <a:cubicBezTo>
                              <a:pt x="459996" y="820459"/>
                              <a:pt x="459330" y="820335"/>
                              <a:pt x="458693" y="820390"/>
                            </a:cubicBezTo>
                            <a:cubicBezTo>
                              <a:pt x="450449" y="809135"/>
                              <a:pt x="443153" y="785735"/>
                              <a:pt x="435179" y="777281"/>
                            </a:cubicBezTo>
                            <a:cubicBezTo>
                              <a:pt x="437967" y="771192"/>
                              <a:pt x="445071" y="763819"/>
                              <a:pt x="446936" y="757685"/>
                            </a:cubicBezTo>
                            <a:cubicBezTo>
                              <a:pt x="446064" y="753303"/>
                              <a:pt x="447919" y="750935"/>
                              <a:pt x="446936" y="745928"/>
                            </a:cubicBezTo>
                            <a:cubicBezTo>
                              <a:pt x="442777" y="743414"/>
                              <a:pt x="441686" y="739477"/>
                              <a:pt x="437792" y="736784"/>
                            </a:cubicBezTo>
                            <a:cubicBezTo>
                              <a:pt x="430697" y="723913"/>
                              <a:pt x="432890" y="709366"/>
                              <a:pt x="427341" y="700206"/>
                            </a:cubicBezTo>
                            <a:cubicBezTo>
                              <a:pt x="430527" y="693333"/>
                              <a:pt x="435975" y="690999"/>
                              <a:pt x="436486" y="687142"/>
                            </a:cubicBezTo>
                            <a:cubicBezTo>
                              <a:pt x="435663" y="683247"/>
                              <a:pt x="437409" y="681943"/>
                              <a:pt x="436486" y="679304"/>
                            </a:cubicBezTo>
                            <a:cubicBezTo>
                              <a:pt x="449061" y="673844"/>
                              <a:pt x="443422" y="673249"/>
                              <a:pt x="449549" y="672772"/>
                            </a:cubicBezTo>
                            <a:cubicBezTo>
                              <a:pt x="456100" y="665092"/>
                              <a:pt x="468908" y="662789"/>
                              <a:pt x="473064" y="658403"/>
                            </a:cubicBezTo>
                            <a:cubicBezTo>
                              <a:pt x="475690" y="658793"/>
                              <a:pt x="478182" y="660927"/>
                              <a:pt x="480902" y="661015"/>
                            </a:cubicBezTo>
                            <a:cubicBezTo>
                              <a:pt x="490305" y="651704"/>
                              <a:pt x="494093" y="650610"/>
                              <a:pt x="505722" y="640114"/>
                            </a:cubicBezTo>
                            <a:cubicBezTo>
                              <a:pt x="506230" y="627677"/>
                              <a:pt x="520003" y="595208"/>
                              <a:pt x="522705" y="582634"/>
                            </a:cubicBezTo>
                            <a:cubicBezTo>
                              <a:pt x="509422" y="556434"/>
                              <a:pt x="522972" y="509468"/>
                              <a:pt x="518786" y="474207"/>
                            </a:cubicBezTo>
                            <a:cubicBezTo>
                              <a:pt x="524489" y="467553"/>
                              <a:pt x="531983" y="462157"/>
                              <a:pt x="535769" y="458530"/>
                            </a:cubicBezTo>
                            <a:cubicBezTo>
                              <a:pt x="536498" y="453874"/>
                              <a:pt x="539011" y="449272"/>
                              <a:pt x="539687" y="442854"/>
                            </a:cubicBezTo>
                            <a:cubicBezTo>
                              <a:pt x="541056" y="436306"/>
                              <a:pt x="546915" y="428077"/>
                              <a:pt x="547526" y="421952"/>
                            </a:cubicBezTo>
                            <a:cubicBezTo>
                              <a:pt x="546138" y="405091"/>
                              <a:pt x="552882" y="394167"/>
                              <a:pt x="554057" y="384068"/>
                            </a:cubicBezTo>
                            <a:cubicBezTo>
                              <a:pt x="555579" y="365919"/>
                              <a:pt x="562982" y="356193"/>
                              <a:pt x="560589" y="337039"/>
                            </a:cubicBezTo>
                            <a:cubicBezTo>
                              <a:pt x="551711" y="310399"/>
                              <a:pt x="552651" y="256259"/>
                              <a:pt x="539687" y="227305"/>
                            </a:cubicBezTo>
                            <a:cubicBezTo>
                              <a:pt x="522124" y="208540"/>
                              <a:pt x="511382" y="157189"/>
                              <a:pt x="499191" y="135860"/>
                            </a:cubicBezTo>
                            <a:cubicBezTo>
                              <a:pt x="497976" y="129415"/>
                              <a:pt x="499057" y="121327"/>
                              <a:pt x="497884" y="112346"/>
                            </a:cubicBezTo>
                            <a:cubicBezTo>
                              <a:pt x="500764" y="104227"/>
                              <a:pt x="507656" y="99763"/>
                              <a:pt x="509642" y="94057"/>
                            </a:cubicBezTo>
                            <a:cubicBezTo>
                              <a:pt x="508957" y="92485"/>
                              <a:pt x="509931" y="89543"/>
                              <a:pt x="509642" y="87525"/>
                            </a:cubicBezTo>
                            <a:cubicBezTo>
                              <a:pt x="510966" y="82640"/>
                              <a:pt x="517250" y="74725"/>
                              <a:pt x="517480" y="69236"/>
                            </a:cubicBezTo>
                            <a:cubicBezTo>
                              <a:pt x="514671" y="61905"/>
                              <a:pt x="513978" y="56996"/>
                              <a:pt x="512254" y="53560"/>
                            </a:cubicBezTo>
                            <a:cubicBezTo>
                              <a:pt x="513157" y="46791"/>
                              <a:pt x="515051" y="38895"/>
                              <a:pt x="513560" y="32658"/>
                            </a:cubicBezTo>
                            <a:cubicBezTo>
                              <a:pt x="523754" y="38809"/>
                              <a:pt x="527316" y="44516"/>
                              <a:pt x="535769" y="49641"/>
                            </a:cubicBezTo>
                            <a:cubicBezTo>
                              <a:pt x="540898" y="50612"/>
                              <a:pt x="543540" y="53465"/>
                              <a:pt x="547526" y="53560"/>
                            </a:cubicBezTo>
                            <a:cubicBezTo>
                              <a:pt x="552774" y="51118"/>
                              <a:pt x="568166" y="47152"/>
                              <a:pt x="572346" y="43109"/>
                            </a:cubicBezTo>
                            <a:cubicBezTo>
                              <a:pt x="573414" y="40494"/>
                              <a:pt x="578491" y="34946"/>
                              <a:pt x="578878" y="31352"/>
                            </a:cubicBezTo>
                            <a:cubicBezTo>
                              <a:pt x="578903" y="25003"/>
                              <a:pt x="584519" y="17817"/>
                              <a:pt x="584104" y="7838"/>
                            </a:cubicBezTo>
                            <a:cubicBezTo>
                              <a:pt x="588534" y="4912"/>
                              <a:pt x="594326" y="3709"/>
                              <a:pt x="599780" y="0"/>
                            </a:cubicBezTo>
                            <a:close/>
                          </a:path>
                          <a:path w="1667440" h="1573668" stroke="0" extrusionOk="0">
                            <a:moveTo>
                              <a:pt x="599780" y="0"/>
                            </a:moveTo>
                            <a:cubicBezTo>
                              <a:pt x="605234" y="7589"/>
                              <a:pt x="606367" y="15167"/>
                              <a:pt x="610231" y="19595"/>
                            </a:cubicBezTo>
                            <a:cubicBezTo>
                              <a:pt x="618381" y="23929"/>
                              <a:pt x="617832" y="27853"/>
                              <a:pt x="624601" y="31352"/>
                            </a:cubicBezTo>
                            <a:cubicBezTo>
                              <a:pt x="627917" y="39957"/>
                              <a:pt x="625357" y="43940"/>
                              <a:pt x="631132" y="54866"/>
                            </a:cubicBezTo>
                            <a:cubicBezTo>
                              <a:pt x="641157" y="58691"/>
                              <a:pt x="647945" y="64635"/>
                              <a:pt x="663791" y="71849"/>
                            </a:cubicBezTo>
                            <a:cubicBezTo>
                              <a:pt x="703594" y="120622"/>
                              <a:pt x="709614" y="137801"/>
                              <a:pt x="748704" y="185502"/>
                            </a:cubicBezTo>
                            <a:cubicBezTo>
                              <a:pt x="751223" y="186121"/>
                              <a:pt x="753995" y="190326"/>
                              <a:pt x="756543" y="192034"/>
                            </a:cubicBezTo>
                            <a:cubicBezTo>
                              <a:pt x="760458" y="199639"/>
                              <a:pt x="760697" y="208071"/>
                              <a:pt x="768300" y="218161"/>
                            </a:cubicBezTo>
                            <a:cubicBezTo>
                              <a:pt x="770731" y="220166"/>
                              <a:pt x="770723" y="222092"/>
                              <a:pt x="773525" y="224693"/>
                            </a:cubicBezTo>
                            <a:cubicBezTo>
                              <a:pt x="775947" y="229252"/>
                              <a:pt x="773824" y="233568"/>
                              <a:pt x="777444" y="241675"/>
                            </a:cubicBezTo>
                            <a:cubicBezTo>
                              <a:pt x="783476" y="244653"/>
                              <a:pt x="789315" y="250976"/>
                              <a:pt x="795733" y="254739"/>
                            </a:cubicBezTo>
                            <a:cubicBezTo>
                              <a:pt x="799140" y="258386"/>
                              <a:pt x="799290" y="265614"/>
                              <a:pt x="803571" y="270415"/>
                            </a:cubicBezTo>
                            <a:cubicBezTo>
                              <a:pt x="814664" y="287428"/>
                              <a:pt x="815202" y="300331"/>
                              <a:pt x="831005" y="320057"/>
                            </a:cubicBezTo>
                            <a:cubicBezTo>
                              <a:pt x="846737" y="327646"/>
                              <a:pt x="855256" y="340789"/>
                              <a:pt x="870195" y="350103"/>
                            </a:cubicBezTo>
                            <a:cubicBezTo>
                              <a:pt x="878052" y="361622"/>
                              <a:pt x="883316" y="376092"/>
                              <a:pt x="893710" y="385374"/>
                            </a:cubicBezTo>
                            <a:cubicBezTo>
                              <a:pt x="923891" y="390439"/>
                              <a:pt x="962082" y="437336"/>
                              <a:pt x="986461" y="453305"/>
                            </a:cubicBezTo>
                            <a:cubicBezTo>
                              <a:pt x="991182" y="458182"/>
                              <a:pt x="991907" y="468667"/>
                              <a:pt x="995606" y="471594"/>
                            </a:cubicBezTo>
                            <a:cubicBezTo>
                              <a:pt x="1030204" y="489205"/>
                              <a:pt x="1041951" y="498046"/>
                              <a:pt x="1076600" y="517316"/>
                            </a:cubicBezTo>
                            <a:cubicBezTo>
                              <a:pt x="1152855" y="519596"/>
                              <a:pt x="1169681" y="553193"/>
                              <a:pt x="1238588" y="556507"/>
                            </a:cubicBezTo>
                            <a:cubicBezTo>
                              <a:pt x="1241199" y="568954"/>
                              <a:pt x="1237455" y="576549"/>
                              <a:pt x="1241201" y="582634"/>
                            </a:cubicBezTo>
                            <a:cubicBezTo>
                              <a:pt x="1244366" y="584228"/>
                              <a:pt x="1246122" y="587094"/>
                              <a:pt x="1251651" y="590472"/>
                            </a:cubicBezTo>
                            <a:cubicBezTo>
                              <a:pt x="1255483" y="597978"/>
                              <a:pt x="1255303" y="601032"/>
                              <a:pt x="1259490" y="607455"/>
                            </a:cubicBezTo>
                            <a:cubicBezTo>
                              <a:pt x="1294860" y="616353"/>
                              <a:pt x="1301872" y="624973"/>
                              <a:pt x="1344402" y="630969"/>
                            </a:cubicBezTo>
                            <a:cubicBezTo>
                              <a:pt x="1362925" y="627857"/>
                              <a:pt x="1379871" y="625744"/>
                              <a:pt x="1394044" y="623131"/>
                            </a:cubicBezTo>
                            <a:cubicBezTo>
                              <a:pt x="1404696" y="604276"/>
                              <a:pt x="1415959" y="596724"/>
                              <a:pt x="1422784" y="582634"/>
                            </a:cubicBezTo>
                            <a:cubicBezTo>
                              <a:pt x="1432451" y="574310"/>
                              <a:pt x="1438843" y="571711"/>
                              <a:pt x="1447605" y="565651"/>
                            </a:cubicBezTo>
                            <a:cubicBezTo>
                              <a:pt x="1448545" y="561666"/>
                              <a:pt x="1449647" y="560437"/>
                              <a:pt x="1450217" y="557813"/>
                            </a:cubicBezTo>
                            <a:cubicBezTo>
                              <a:pt x="1470189" y="539232"/>
                              <a:pt x="1480999" y="537910"/>
                              <a:pt x="1493327" y="519929"/>
                            </a:cubicBezTo>
                            <a:cubicBezTo>
                              <a:pt x="1493996" y="513289"/>
                              <a:pt x="1500543" y="507348"/>
                              <a:pt x="1503778" y="496414"/>
                            </a:cubicBezTo>
                            <a:cubicBezTo>
                              <a:pt x="1509419" y="485632"/>
                              <a:pt x="1521662" y="477039"/>
                              <a:pt x="1532518" y="459836"/>
                            </a:cubicBezTo>
                            <a:cubicBezTo>
                              <a:pt x="1533993" y="460520"/>
                              <a:pt x="1535980" y="461941"/>
                              <a:pt x="1537743" y="462449"/>
                            </a:cubicBezTo>
                            <a:cubicBezTo>
                              <a:pt x="1541715" y="475405"/>
                              <a:pt x="1538057" y="479214"/>
                              <a:pt x="1541662" y="492495"/>
                            </a:cubicBezTo>
                            <a:cubicBezTo>
                              <a:pt x="1539535" y="500265"/>
                              <a:pt x="1534869" y="503915"/>
                              <a:pt x="1533824" y="509478"/>
                            </a:cubicBezTo>
                            <a:cubicBezTo>
                              <a:pt x="1535067" y="514753"/>
                              <a:pt x="1531509" y="524562"/>
                              <a:pt x="1531211" y="531686"/>
                            </a:cubicBezTo>
                            <a:cubicBezTo>
                              <a:pt x="1529796" y="536150"/>
                              <a:pt x="1521249" y="540440"/>
                              <a:pt x="1519454" y="546056"/>
                            </a:cubicBezTo>
                            <a:cubicBezTo>
                              <a:pt x="1516938" y="555646"/>
                              <a:pt x="1508579" y="560080"/>
                              <a:pt x="1505084" y="574796"/>
                            </a:cubicBezTo>
                            <a:cubicBezTo>
                              <a:pt x="1496066" y="593813"/>
                              <a:pt x="1478625" y="600435"/>
                              <a:pt x="1468506" y="624437"/>
                            </a:cubicBezTo>
                            <a:cubicBezTo>
                              <a:pt x="1471074" y="632736"/>
                              <a:pt x="1467423" y="637712"/>
                              <a:pt x="1468506" y="646645"/>
                            </a:cubicBezTo>
                            <a:cubicBezTo>
                              <a:pt x="1467605" y="653777"/>
                              <a:pt x="1464607" y="657034"/>
                              <a:pt x="1461974" y="667547"/>
                            </a:cubicBezTo>
                            <a:cubicBezTo>
                              <a:pt x="1470356" y="689641"/>
                              <a:pt x="1471971" y="715293"/>
                              <a:pt x="1481056" y="728369"/>
                            </a:cubicBezTo>
                            <a:cubicBezTo>
                              <a:pt x="1487805" y="731705"/>
                              <a:pt x="1489300" y="735755"/>
                              <a:pt x="1496838" y="738662"/>
                            </a:cubicBezTo>
                            <a:cubicBezTo>
                              <a:pt x="1497115" y="742240"/>
                              <a:pt x="1496000" y="747143"/>
                              <a:pt x="1496838" y="749806"/>
                            </a:cubicBezTo>
                            <a:cubicBezTo>
                              <a:pt x="1500654" y="753196"/>
                              <a:pt x="1502683" y="756427"/>
                              <a:pt x="1505411" y="759237"/>
                            </a:cubicBezTo>
                            <a:cubicBezTo>
                              <a:pt x="1505083" y="767339"/>
                              <a:pt x="1505640" y="774483"/>
                              <a:pt x="1506268" y="784956"/>
                            </a:cubicBezTo>
                            <a:cubicBezTo>
                              <a:pt x="1513703" y="791754"/>
                              <a:pt x="1512642" y="796725"/>
                              <a:pt x="1519127" y="804673"/>
                            </a:cubicBezTo>
                            <a:cubicBezTo>
                              <a:pt x="1527384" y="815653"/>
                              <a:pt x="1525168" y="829460"/>
                              <a:pt x="1535416" y="845824"/>
                            </a:cubicBezTo>
                            <a:cubicBezTo>
                              <a:pt x="1539566" y="849479"/>
                              <a:pt x="1542549" y="854806"/>
                              <a:pt x="1549133" y="858683"/>
                            </a:cubicBezTo>
                            <a:cubicBezTo>
                              <a:pt x="1551884" y="862614"/>
                              <a:pt x="1552409" y="865101"/>
                              <a:pt x="1554276" y="867256"/>
                            </a:cubicBezTo>
                            <a:cubicBezTo>
                              <a:pt x="1560156" y="868313"/>
                              <a:pt x="1571225" y="874738"/>
                              <a:pt x="1578281" y="874114"/>
                            </a:cubicBezTo>
                            <a:cubicBezTo>
                              <a:pt x="1579454" y="869928"/>
                              <a:pt x="1587575" y="862602"/>
                              <a:pt x="1588568" y="856968"/>
                            </a:cubicBezTo>
                            <a:cubicBezTo>
                              <a:pt x="1594243" y="852769"/>
                              <a:pt x="1597796" y="854717"/>
                              <a:pt x="1603142" y="850967"/>
                            </a:cubicBezTo>
                            <a:cubicBezTo>
                              <a:pt x="1604352" y="847673"/>
                              <a:pt x="1606127" y="847252"/>
                              <a:pt x="1607429" y="843252"/>
                            </a:cubicBezTo>
                            <a:cubicBezTo>
                              <a:pt x="1611339" y="840717"/>
                              <a:pt x="1615663" y="840006"/>
                              <a:pt x="1618574" y="836393"/>
                            </a:cubicBezTo>
                            <a:cubicBezTo>
                              <a:pt x="1621523" y="831294"/>
                              <a:pt x="1624554" y="830807"/>
                              <a:pt x="1627147" y="826106"/>
                            </a:cubicBezTo>
                            <a:cubicBezTo>
                              <a:pt x="1632228" y="827069"/>
                              <a:pt x="1639111" y="831167"/>
                              <a:pt x="1645150" y="831250"/>
                            </a:cubicBezTo>
                            <a:cubicBezTo>
                              <a:pt x="1647799" y="827909"/>
                              <a:pt x="1650776" y="826654"/>
                              <a:pt x="1652866" y="823534"/>
                            </a:cubicBezTo>
                            <a:cubicBezTo>
                              <a:pt x="1658063" y="824010"/>
                              <a:pt x="1663060" y="826416"/>
                              <a:pt x="1667440" y="826963"/>
                            </a:cubicBezTo>
                            <a:cubicBezTo>
                              <a:pt x="1666261" y="830183"/>
                              <a:pt x="1664792" y="831311"/>
                              <a:pt x="1664010" y="834679"/>
                            </a:cubicBezTo>
                            <a:cubicBezTo>
                              <a:pt x="1659417" y="840246"/>
                              <a:pt x="1656324" y="840418"/>
                              <a:pt x="1652008" y="845824"/>
                            </a:cubicBezTo>
                            <a:cubicBezTo>
                              <a:pt x="1649336" y="846772"/>
                              <a:pt x="1648336" y="845902"/>
                              <a:pt x="1645150" y="847538"/>
                            </a:cubicBezTo>
                            <a:cubicBezTo>
                              <a:pt x="1638032" y="853075"/>
                              <a:pt x="1631436" y="853141"/>
                              <a:pt x="1628861" y="856968"/>
                            </a:cubicBezTo>
                            <a:cubicBezTo>
                              <a:pt x="1626803" y="855896"/>
                              <a:pt x="1625449" y="853573"/>
                              <a:pt x="1623717" y="852682"/>
                            </a:cubicBezTo>
                            <a:cubicBezTo>
                              <a:pt x="1621902" y="853603"/>
                              <a:pt x="1619774" y="853228"/>
                              <a:pt x="1617717" y="853539"/>
                            </a:cubicBezTo>
                            <a:cubicBezTo>
                              <a:pt x="1616048" y="858538"/>
                              <a:pt x="1607329" y="862184"/>
                              <a:pt x="1604857" y="868113"/>
                            </a:cubicBezTo>
                            <a:cubicBezTo>
                              <a:pt x="1601662" y="875097"/>
                              <a:pt x="1598041" y="877638"/>
                              <a:pt x="1596284" y="883545"/>
                            </a:cubicBezTo>
                            <a:cubicBezTo>
                              <a:pt x="1596917" y="886939"/>
                              <a:pt x="1596178" y="891768"/>
                              <a:pt x="1596284" y="896404"/>
                            </a:cubicBezTo>
                            <a:cubicBezTo>
                              <a:pt x="1594826" y="897940"/>
                              <a:pt x="1592465" y="898835"/>
                              <a:pt x="1590283" y="901548"/>
                            </a:cubicBezTo>
                            <a:cubicBezTo>
                              <a:pt x="1586481" y="904814"/>
                              <a:pt x="1584313" y="905304"/>
                              <a:pt x="1581710" y="907549"/>
                            </a:cubicBezTo>
                            <a:cubicBezTo>
                              <a:pt x="1572367" y="906675"/>
                              <a:pt x="1571111" y="903433"/>
                              <a:pt x="1560278" y="902405"/>
                            </a:cubicBezTo>
                            <a:cubicBezTo>
                              <a:pt x="1548571" y="907367"/>
                              <a:pt x="1540136" y="905973"/>
                              <a:pt x="1528558" y="908406"/>
                            </a:cubicBezTo>
                            <a:cubicBezTo>
                              <a:pt x="1524026" y="910671"/>
                              <a:pt x="1522019" y="909352"/>
                              <a:pt x="1515698" y="910978"/>
                            </a:cubicBezTo>
                            <a:cubicBezTo>
                              <a:pt x="1512371" y="914210"/>
                              <a:pt x="1504885" y="919479"/>
                              <a:pt x="1500267" y="924695"/>
                            </a:cubicBezTo>
                            <a:cubicBezTo>
                              <a:pt x="1498258" y="925632"/>
                              <a:pt x="1496805" y="924990"/>
                              <a:pt x="1495123" y="925552"/>
                            </a:cubicBezTo>
                            <a:cubicBezTo>
                              <a:pt x="1492998" y="923780"/>
                              <a:pt x="1489808" y="917662"/>
                              <a:pt x="1487408" y="916122"/>
                            </a:cubicBezTo>
                            <a:cubicBezTo>
                              <a:pt x="1481873" y="921305"/>
                              <a:pt x="1476472" y="920977"/>
                              <a:pt x="1472833" y="925552"/>
                            </a:cubicBezTo>
                            <a:cubicBezTo>
                              <a:pt x="1473601" y="929397"/>
                              <a:pt x="1471437" y="934144"/>
                              <a:pt x="1472833" y="941841"/>
                            </a:cubicBezTo>
                            <a:cubicBezTo>
                              <a:pt x="1471529" y="944277"/>
                              <a:pt x="1467962" y="945833"/>
                              <a:pt x="1465975" y="947842"/>
                            </a:cubicBezTo>
                            <a:cubicBezTo>
                              <a:pt x="1466088" y="950275"/>
                              <a:pt x="1464955" y="953609"/>
                              <a:pt x="1465118" y="955557"/>
                            </a:cubicBezTo>
                            <a:cubicBezTo>
                              <a:pt x="1461933" y="958130"/>
                              <a:pt x="1456709" y="960530"/>
                              <a:pt x="1451401" y="964130"/>
                            </a:cubicBezTo>
                            <a:cubicBezTo>
                              <a:pt x="1450855" y="969052"/>
                              <a:pt x="1449582" y="970270"/>
                              <a:pt x="1448829" y="974418"/>
                            </a:cubicBezTo>
                            <a:cubicBezTo>
                              <a:pt x="1446241" y="978176"/>
                              <a:pt x="1439751" y="977519"/>
                              <a:pt x="1432541" y="982991"/>
                            </a:cubicBezTo>
                            <a:cubicBezTo>
                              <a:pt x="1424797" y="981843"/>
                              <a:pt x="1416494" y="976813"/>
                              <a:pt x="1405964" y="976133"/>
                            </a:cubicBezTo>
                            <a:cubicBezTo>
                              <a:pt x="1402165" y="972162"/>
                              <a:pt x="1401523" y="968514"/>
                              <a:pt x="1397391" y="963273"/>
                            </a:cubicBezTo>
                            <a:cubicBezTo>
                              <a:pt x="1397597" y="960037"/>
                              <a:pt x="1399313" y="957663"/>
                              <a:pt x="1399106" y="954700"/>
                            </a:cubicBezTo>
                            <a:cubicBezTo>
                              <a:pt x="1394765" y="955044"/>
                              <a:pt x="1389550" y="951738"/>
                              <a:pt x="1385389" y="952128"/>
                            </a:cubicBezTo>
                            <a:cubicBezTo>
                              <a:pt x="1381366" y="955979"/>
                              <a:pt x="1379958" y="956802"/>
                              <a:pt x="1376816" y="959844"/>
                            </a:cubicBezTo>
                            <a:cubicBezTo>
                              <a:pt x="1373856" y="973360"/>
                              <a:pt x="1369376" y="972754"/>
                              <a:pt x="1366529" y="986420"/>
                            </a:cubicBezTo>
                            <a:cubicBezTo>
                              <a:pt x="1377750" y="991453"/>
                              <a:pt x="1376951" y="995077"/>
                              <a:pt x="1387104" y="1000137"/>
                            </a:cubicBezTo>
                            <a:cubicBezTo>
                              <a:pt x="1369987" y="999696"/>
                              <a:pt x="1367660" y="994791"/>
                              <a:pt x="1350240" y="995850"/>
                            </a:cubicBezTo>
                            <a:cubicBezTo>
                              <a:pt x="1340315" y="996342"/>
                              <a:pt x="1335590" y="992446"/>
                              <a:pt x="1321092" y="990707"/>
                            </a:cubicBezTo>
                            <a:cubicBezTo>
                              <a:pt x="1310433" y="996924"/>
                              <a:pt x="1305250" y="995673"/>
                              <a:pt x="1297945" y="998422"/>
                            </a:cubicBezTo>
                            <a:cubicBezTo>
                              <a:pt x="1284694" y="997056"/>
                              <a:pt x="1279285" y="991075"/>
                              <a:pt x="1270512" y="988135"/>
                            </a:cubicBezTo>
                            <a:cubicBezTo>
                              <a:pt x="1270214" y="986286"/>
                              <a:pt x="1270823" y="982147"/>
                              <a:pt x="1270512" y="980419"/>
                            </a:cubicBezTo>
                            <a:cubicBezTo>
                              <a:pt x="1263861" y="979093"/>
                              <a:pt x="1261332" y="973995"/>
                              <a:pt x="1254223" y="972703"/>
                            </a:cubicBezTo>
                            <a:cubicBezTo>
                              <a:pt x="1241462" y="976038"/>
                              <a:pt x="1230325" y="975964"/>
                              <a:pt x="1208787" y="980419"/>
                            </a:cubicBezTo>
                            <a:cubicBezTo>
                              <a:pt x="1165027" y="1013096"/>
                              <a:pt x="1137975" y="1024381"/>
                              <a:pt x="1119625" y="1046249"/>
                            </a:cubicBezTo>
                            <a:cubicBezTo>
                              <a:pt x="1119611" y="1046301"/>
                              <a:pt x="1119637" y="1046365"/>
                              <a:pt x="1119628" y="1046431"/>
                            </a:cubicBezTo>
                            <a:cubicBezTo>
                              <a:pt x="1107554" y="1065369"/>
                              <a:pt x="1075983" y="1078420"/>
                              <a:pt x="1053616" y="1106441"/>
                            </a:cubicBezTo>
                            <a:cubicBezTo>
                              <a:pt x="1039477" y="1148618"/>
                              <a:pt x="1016504" y="1161343"/>
                              <a:pt x="988461" y="1211889"/>
                            </a:cubicBezTo>
                            <a:cubicBezTo>
                              <a:pt x="988461" y="1225615"/>
                              <a:pt x="976366" y="1241588"/>
                              <a:pt x="978174" y="1262469"/>
                            </a:cubicBezTo>
                            <a:cubicBezTo>
                              <a:pt x="982164" y="1271346"/>
                              <a:pt x="982015" y="1277207"/>
                              <a:pt x="983318" y="1282187"/>
                            </a:cubicBezTo>
                            <a:cubicBezTo>
                              <a:pt x="985800" y="1307673"/>
                              <a:pt x="974127" y="1317235"/>
                              <a:pt x="977317" y="1337054"/>
                            </a:cubicBezTo>
                            <a:cubicBezTo>
                              <a:pt x="971862" y="1343979"/>
                              <a:pt x="966697" y="1345935"/>
                              <a:pt x="960171" y="1355914"/>
                            </a:cubicBezTo>
                            <a:cubicBezTo>
                              <a:pt x="960222" y="1364742"/>
                              <a:pt x="961202" y="1373386"/>
                              <a:pt x="961028" y="1381633"/>
                            </a:cubicBezTo>
                            <a:cubicBezTo>
                              <a:pt x="956719" y="1376233"/>
                              <a:pt x="953113" y="1368449"/>
                              <a:pt x="949026" y="1365345"/>
                            </a:cubicBezTo>
                            <a:cubicBezTo>
                              <a:pt x="944268" y="1362672"/>
                              <a:pt x="942203" y="1358386"/>
                              <a:pt x="939596" y="1357629"/>
                            </a:cubicBezTo>
                            <a:cubicBezTo>
                              <a:pt x="937924" y="1353861"/>
                              <a:pt x="935267" y="1346361"/>
                              <a:pt x="931880" y="1339626"/>
                            </a:cubicBezTo>
                            <a:cubicBezTo>
                              <a:pt x="916172" y="1334356"/>
                              <a:pt x="912232" y="1321364"/>
                              <a:pt x="892444" y="1314764"/>
                            </a:cubicBezTo>
                            <a:cubicBezTo>
                              <a:pt x="889594" y="1311396"/>
                              <a:pt x="889227" y="1307763"/>
                              <a:pt x="885586" y="1301905"/>
                            </a:cubicBezTo>
                            <a:cubicBezTo>
                              <a:pt x="875292" y="1301750"/>
                              <a:pt x="854603" y="1294584"/>
                              <a:pt x="840149" y="1294189"/>
                            </a:cubicBezTo>
                            <a:cubicBezTo>
                              <a:pt x="833595" y="1290279"/>
                              <a:pt x="829626" y="1284878"/>
                              <a:pt x="818717" y="1279615"/>
                            </a:cubicBezTo>
                            <a:cubicBezTo>
                              <a:pt x="813758" y="1281115"/>
                              <a:pt x="803968" y="1275716"/>
                              <a:pt x="798142" y="1275329"/>
                            </a:cubicBezTo>
                            <a:cubicBezTo>
                              <a:pt x="791051" y="1268275"/>
                              <a:pt x="787446" y="1263762"/>
                              <a:pt x="784425" y="1260755"/>
                            </a:cubicBezTo>
                            <a:cubicBezTo>
                              <a:pt x="762033" y="1250237"/>
                              <a:pt x="753501" y="1239626"/>
                              <a:pt x="737274" y="1238465"/>
                            </a:cubicBezTo>
                            <a:cubicBezTo>
                              <a:pt x="722742" y="1235910"/>
                              <a:pt x="703209" y="1215999"/>
                              <a:pt x="685836" y="1205030"/>
                            </a:cubicBezTo>
                            <a:cubicBezTo>
                              <a:pt x="673760" y="1193102"/>
                              <a:pt x="672817" y="1185215"/>
                              <a:pt x="666118" y="1175882"/>
                            </a:cubicBezTo>
                            <a:cubicBezTo>
                              <a:pt x="651345" y="1174068"/>
                              <a:pt x="643915" y="1169054"/>
                              <a:pt x="630112" y="1170739"/>
                            </a:cubicBezTo>
                            <a:cubicBezTo>
                              <a:pt x="626857" y="1171389"/>
                              <a:pt x="624603" y="1170519"/>
                              <a:pt x="620682" y="1170739"/>
                            </a:cubicBezTo>
                            <a:cubicBezTo>
                              <a:pt x="610484" y="1159616"/>
                              <a:pt x="601500" y="1142398"/>
                              <a:pt x="588962" y="1133018"/>
                            </a:cubicBezTo>
                            <a:cubicBezTo>
                              <a:pt x="564232" y="1133451"/>
                              <a:pt x="537362" y="1112660"/>
                              <a:pt x="521126" y="1113515"/>
                            </a:cubicBezTo>
                            <a:cubicBezTo>
                              <a:pt x="501900" y="1124827"/>
                              <a:pt x="463798" y="1126664"/>
                              <a:pt x="449222" y="1134732"/>
                            </a:cubicBezTo>
                            <a:cubicBezTo>
                              <a:pt x="434208" y="1149695"/>
                              <a:pt x="412214" y="1154661"/>
                              <a:pt x="391784" y="1181883"/>
                            </a:cubicBezTo>
                            <a:cubicBezTo>
                              <a:pt x="388751" y="1183992"/>
                              <a:pt x="384684" y="1182189"/>
                              <a:pt x="379782" y="1184455"/>
                            </a:cubicBezTo>
                            <a:cubicBezTo>
                              <a:pt x="363046" y="1210979"/>
                              <a:pt x="350111" y="1220091"/>
                              <a:pt x="340346" y="1235036"/>
                            </a:cubicBezTo>
                            <a:cubicBezTo>
                              <a:pt x="335267" y="1233925"/>
                              <a:pt x="333687" y="1232151"/>
                              <a:pt x="326629" y="1231607"/>
                            </a:cubicBezTo>
                            <a:cubicBezTo>
                              <a:pt x="320136" y="1220332"/>
                              <a:pt x="320580" y="1217507"/>
                              <a:pt x="315484" y="1207602"/>
                            </a:cubicBezTo>
                            <a:cubicBezTo>
                              <a:pt x="308819" y="1194159"/>
                              <a:pt x="309948" y="1185760"/>
                              <a:pt x="306911" y="1175882"/>
                            </a:cubicBezTo>
                            <a:cubicBezTo>
                              <a:pt x="295299" y="1173841"/>
                              <a:pt x="290235" y="1167838"/>
                              <a:pt x="274334" y="1161308"/>
                            </a:cubicBezTo>
                            <a:cubicBezTo>
                              <a:pt x="274968" y="1157576"/>
                              <a:pt x="277170" y="1152727"/>
                              <a:pt x="277763" y="1148449"/>
                            </a:cubicBezTo>
                            <a:cubicBezTo>
                              <a:pt x="266113" y="1143380"/>
                              <a:pt x="255070" y="1132657"/>
                              <a:pt x="247758" y="1127874"/>
                            </a:cubicBezTo>
                            <a:cubicBezTo>
                              <a:pt x="243619" y="1132553"/>
                              <a:pt x="232553" y="1133271"/>
                              <a:pt x="222896" y="1139019"/>
                            </a:cubicBezTo>
                            <a:cubicBezTo>
                              <a:pt x="216197" y="1133637"/>
                              <a:pt x="214654" y="1130672"/>
                              <a:pt x="209180" y="1127874"/>
                            </a:cubicBezTo>
                            <a:cubicBezTo>
                              <a:pt x="203808" y="1131292"/>
                              <a:pt x="199626" y="1130141"/>
                              <a:pt x="193749" y="1133018"/>
                            </a:cubicBezTo>
                            <a:cubicBezTo>
                              <a:pt x="191784" y="1133269"/>
                              <a:pt x="190197" y="1132483"/>
                              <a:pt x="189104" y="1132479"/>
                            </a:cubicBezTo>
                            <a:cubicBezTo>
                              <a:pt x="175904" y="1155567"/>
                              <a:pt x="163508" y="1157708"/>
                              <a:pt x="153456" y="1179312"/>
                            </a:cubicBezTo>
                            <a:cubicBezTo>
                              <a:pt x="151687" y="1194434"/>
                              <a:pt x="141618" y="1224233"/>
                              <a:pt x="139739" y="1240180"/>
                            </a:cubicBezTo>
                            <a:cubicBezTo>
                              <a:pt x="144096" y="1248571"/>
                              <a:pt x="142568" y="1254098"/>
                              <a:pt x="145740" y="1260755"/>
                            </a:cubicBezTo>
                            <a:cubicBezTo>
                              <a:pt x="153131" y="1261404"/>
                              <a:pt x="166030" y="1266541"/>
                              <a:pt x="173173" y="1264184"/>
                            </a:cubicBezTo>
                            <a:cubicBezTo>
                              <a:pt x="191352" y="1275128"/>
                              <a:pt x="197908" y="1296431"/>
                              <a:pt x="209180" y="1302762"/>
                            </a:cubicBezTo>
                            <a:cubicBezTo>
                              <a:pt x="212942" y="1303838"/>
                              <a:pt x="217314" y="1308210"/>
                              <a:pt x="223754" y="1309620"/>
                            </a:cubicBezTo>
                            <a:cubicBezTo>
                              <a:pt x="235927" y="1304044"/>
                              <a:pt x="249851" y="1302880"/>
                              <a:pt x="259760" y="1296761"/>
                            </a:cubicBezTo>
                            <a:cubicBezTo>
                              <a:pt x="266139" y="1298495"/>
                              <a:pt x="270940" y="1302813"/>
                              <a:pt x="274334" y="1304477"/>
                            </a:cubicBezTo>
                            <a:cubicBezTo>
                              <a:pt x="282011" y="1320116"/>
                              <a:pt x="280528" y="1327703"/>
                              <a:pt x="287194" y="1338769"/>
                            </a:cubicBezTo>
                            <a:cubicBezTo>
                              <a:pt x="294455" y="1340753"/>
                              <a:pt x="301488" y="1347129"/>
                              <a:pt x="312055" y="1352485"/>
                            </a:cubicBezTo>
                            <a:cubicBezTo>
                              <a:pt x="317512" y="1363500"/>
                              <a:pt x="316148" y="1370734"/>
                              <a:pt x="322343" y="1379919"/>
                            </a:cubicBezTo>
                            <a:cubicBezTo>
                              <a:pt x="333293" y="1379921"/>
                              <a:pt x="344704" y="1386064"/>
                              <a:pt x="354920" y="1386777"/>
                            </a:cubicBezTo>
                            <a:cubicBezTo>
                              <a:pt x="367462" y="1392615"/>
                              <a:pt x="369198" y="1396626"/>
                              <a:pt x="379782" y="1402208"/>
                            </a:cubicBezTo>
                            <a:cubicBezTo>
                              <a:pt x="379219" y="1405770"/>
                              <a:pt x="377870" y="1406962"/>
                              <a:pt x="378067" y="1411639"/>
                            </a:cubicBezTo>
                            <a:cubicBezTo>
                              <a:pt x="382226" y="1413627"/>
                              <a:pt x="385004" y="1416830"/>
                              <a:pt x="390069" y="1417640"/>
                            </a:cubicBezTo>
                            <a:cubicBezTo>
                              <a:pt x="390868" y="1420567"/>
                              <a:pt x="390622" y="1422892"/>
                              <a:pt x="390926" y="1424498"/>
                            </a:cubicBezTo>
                            <a:cubicBezTo>
                              <a:pt x="389268" y="1426776"/>
                              <a:pt x="383659" y="1428849"/>
                              <a:pt x="380639" y="1431356"/>
                            </a:cubicBezTo>
                            <a:cubicBezTo>
                              <a:pt x="373455" y="1429840"/>
                              <a:pt x="370993" y="1428459"/>
                              <a:pt x="366065" y="1427927"/>
                            </a:cubicBezTo>
                            <a:cubicBezTo>
                              <a:pt x="364539" y="1434784"/>
                              <a:pt x="360967" y="1443267"/>
                              <a:pt x="360064" y="1449360"/>
                            </a:cubicBezTo>
                            <a:cubicBezTo>
                              <a:pt x="346713" y="1455609"/>
                              <a:pt x="336136" y="1456599"/>
                              <a:pt x="329201" y="1458790"/>
                            </a:cubicBezTo>
                            <a:cubicBezTo>
                              <a:pt x="325634" y="1454068"/>
                              <a:pt x="325630" y="1447927"/>
                              <a:pt x="322343" y="1443359"/>
                            </a:cubicBezTo>
                            <a:cubicBezTo>
                              <a:pt x="309126" y="1441698"/>
                              <a:pt x="284914" y="1434166"/>
                              <a:pt x="272619" y="1434786"/>
                            </a:cubicBezTo>
                            <a:cubicBezTo>
                              <a:pt x="269109" y="1438819"/>
                              <a:pt x="266383" y="1438946"/>
                              <a:pt x="262332" y="1443359"/>
                            </a:cubicBezTo>
                            <a:cubicBezTo>
                              <a:pt x="259152" y="1437905"/>
                              <a:pt x="262685" y="1426088"/>
                              <a:pt x="260617" y="1420212"/>
                            </a:cubicBezTo>
                            <a:cubicBezTo>
                              <a:pt x="256521" y="1419207"/>
                              <a:pt x="251645" y="1414662"/>
                              <a:pt x="247758" y="1412496"/>
                            </a:cubicBezTo>
                            <a:cubicBezTo>
                              <a:pt x="242925" y="1415897"/>
                              <a:pt x="240993" y="1416005"/>
                              <a:pt x="236613" y="1418497"/>
                            </a:cubicBezTo>
                            <a:cubicBezTo>
                              <a:pt x="232381" y="1430318"/>
                              <a:pt x="228191" y="1437766"/>
                              <a:pt x="226326" y="1445930"/>
                            </a:cubicBezTo>
                            <a:cubicBezTo>
                              <a:pt x="223414" y="1449389"/>
                              <a:pt x="215232" y="1450123"/>
                              <a:pt x="212609" y="1453646"/>
                            </a:cubicBezTo>
                            <a:cubicBezTo>
                              <a:pt x="202178" y="1458875"/>
                              <a:pt x="192951" y="1458337"/>
                              <a:pt x="188605" y="1461362"/>
                            </a:cubicBezTo>
                            <a:cubicBezTo>
                              <a:pt x="188143" y="1463475"/>
                              <a:pt x="185376" y="1464639"/>
                              <a:pt x="182603" y="1468220"/>
                            </a:cubicBezTo>
                            <a:cubicBezTo>
                              <a:pt x="186533" y="1477006"/>
                              <a:pt x="180496" y="1488901"/>
                              <a:pt x="182603" y="1509370"/>
                            </a:cubicBezTo>
                            <a:cubicBezTo>
                              <a:pt x="183946" y="1511992"/>
                              <a:pt x="183101" y="1514419"/>
                              <a:pt x="184318" y="1516229"/>
                            </a:cubicBezTo>
                            <a:cubicBezTo>
                              <a:pt x="180549" y="1520180"/>
                              <a:pt x="176840" y="1522268"/>
                              <a:pt x="174888" y="1525659"/>
                            </a:cubicBezTo>
                            <a:cubicBezTo>
                              <a:pt x="166201" y="1531279"/>
                              <a:pt x="144516" y="1531601"/>
                              <a:pt x="137167" y="1539376"/>
                            </a:cubicBezTo>
                            <a:cubicBezTo>
                              <a:pt x="132718" y="1551373"/>
                              <a:pt x="121008" y="1561915"/>
                              <a:pt x="118306" y="1573668"/>
                            </a:cubicBezTo>
                            <a:cubicBezTo>
                              <a:pt x="110061" y="1567148"/>
                              <a:pt x="106935" y="1562219"/>
                              <a:pt x="102875" y="1559093"/>
                            </a:cubicBezTo>
                            <a:cubicBezTo>
                              <a:pt x="98131" y="1561595"/>
                              <a:pt x="88304" y="1562275"/>
                              <a:pt x="84015" y="1564237"/>
                            </a:cubicBezTo>
                            <a:cubicBezTo>
                              <a:pt x="81811" y="1563209"/>
                              <a:pt x="80042" y="1558452"/>
                              <a:pt x="77156" y="1556522"/>
                            </a:cubicBezTo>
                            <a:cubicBezTo>
                              <a:pt x="68410" y="1545465"/>
                              <a:pt x="68367" y="1524800"/>
                              <a:pt x="57438" y="1502512"/>
                            </a:cubicBezTo>
                            <a:cubicBezTo>
                              <a:pt x="55984" y="1490357"/>
                              <a:pt x="67503" y="1477322"/>
                              <a:pt x="66011" y="1466506"/>
                            </a:cubicBezTo>
                            <a:cubicBezTo>
                              <a:pt x="71388" y="1453149"/>
                              <a:pt x="74714" y="1453947"/>
                              <a:pt x="82300" y="1441644"/>
                            </a:cubicBezTo>
                            <a:cubicBezTo>
                              <a:pt x="80653" y="1435316"/>
                              <a:pt x="82616" y="1425899"/>
                              <a:pt x="80585" y="1420212"/>
                            </a:cubicBezTo>
                            <a:cubicBezTo>
                              <a:pt x="85507" y="1418247"/>
                              <a:pt x="89913" y="1419685"/>
                              <a:pt x="96874" y="1418497"/>
                            </a:cubicBezTo>
                            <a:cubicBezTo>
                              <a:pt x="98437" y="1391095"/>
                              <a:pt x="104051" y="1374892"/>
                              <a:pt x="102018" y="1346484"/>
                            </a:cubicBezTo>
                            <a:cubicBezTo>
                              <a:pt x="88370" y="1339365"/>
                              <a:pt x="88483" y="1320346"/>
                              <a:pt x="66011" y="1302762"/>
                            </a:cubicBezTo>
                            <a:cubicBezTo>
                              <a:pt x="56895" y="1302893"/>
                              <a:pt x="45587" y="1295718"/>
                              <a:pt x="39435" y="1296761"/>
                            </a:cubicBezTo>
                            <a:cubicBezTo>
                              <a:pt x="35292" y="1289231"/>
                              <a:pt x="33530" y="1277030"/>
                              <a:pt x="30005" y="1267613"/>
                            </a:cubicBezTo>
                            <a:cubicBezTo>
                              <a:pt x="22882" y="1267007"/>
                              <a:pt x="15739" y="1263707"/>
                              <a:pt x="6858" y="1265041"/>
                            </a:cubicBezTo>
                            <a:cubicBezTo>
                              <a:pt x="5584" y="1262240"/>
                              <a:pt x="5174" y="1258302"/>
                              <a:pt x="3429" y="1253896"/>
                            </a:cubicBezTo>
                            <a:cubicBezTo>
                              <a:pt x="3891" y="1251532"/>
                              <a:pt x="6014" y="1250186"/>
                              <a:pt x="6858" y="1246181"/>
                            </a:cubicBezTo>
                            <a:cubicBezTo>
                              <a:pt x="1909" y="1239711"/>
                              <a:pt x="2192" y="1232386"/>
                              <a:pt x="0" y="1229035"/>
                            </a:cubicBezTo>
                            <a:cubicBezTo>
                              <a:pt x="1808" y="1223830"/>
                              <a:pt x="3985" y="1221041"/>
                              <a:pt x="4286" y="1217890"/>
                            </a:cubicBezTo>
                            <a:cubicBezTo>
                              <a:pt x="8424" y="1211655"/>
                              <a:pt x="10202" y="1212673"/>
                              <a:pt x="14573" y="1206745"/>
                            </a:cubicBezTo>
                            <a:cubicBezTo>
                              <a:pt x="15281" y="1197697"/>
                              <a:pt x="19217" y="1191198"/>
                              <a:pt x="19717" y="1187027"/>
                            </a:cubicBezTo>
                            <a:cubicBezTo>
                              <a:pt x="19179" y="1177922"/>
                              <a:pt x="22055" y="1173910"/>
                              <a:pt x="22289" y="1167309"/>
                            </a:cubicBezTo>
                            <a:cubicBezTo>
                              <a:pt x="14697" y="1151571"/>
                              <a:pt x="21726" y="1137323"/>
                              <a:pt x="14573" y="1126159"/>
                            </a:cubicBezTo>
                            <a:cubicBezTo>
                              <a:pt x="12986" y="1124057"/>
                              <a:pt x="13428" y="1120944"/>
                              <a:pt x="12001" y="1119301"/>
                            </a:cubicBezTo>
                            <a:cubicBezTo>
                              <a:pt x="13218" y="1114770"/>
                              <a:pt x="17369" y="1112349"/>
                              <a:pt x="18860" y="1108156"/>
                            </a:cubicBezTo>
                            <a:cubicBezTo>
                              <a:pt x="19697" y="1107975"/>
                              <a:pt x="20624" y="1108404"/>
                              <a:pt x="21332" y="1108268"/>
                            </a:cubicBezTo>
                            <a:cubicBezTo>
                              <a:pt x="25757" y="1104366"/>
                              <a:pt x="33648" y="1098416"/>
                              <a:pt x="41150" y="1091867"/>
                            </a:cubicBezTo>
                            <a:cubicBezTo>
                              <a:pt x="53609" y="1091227"/>
                              <a:pt x="57261" y="1094513"/>
                              <a:pt x="70298" y="1092725"/>
                            </a:cubicBezTo>
                            <a:cubicBezTo>
                              <a:pt x="74178" y="1089542"/>
                              <a:pt x="76824" y="1090534"/>
                              <a:pt x="81443" y="1086724"/>
                            </a:cubicBezTo>
                            <a:cubicBezTo>
                              <a:pt x="85366" y="1079609"/>
                              <a:pt x="89834" y="1074737"/>
                              <a:pt x="91730" y="1069578"/>
                            </a:cubicBezTo>
                            <a:cubicBezTo>
                              <a:pt x="96104" y="1068618"/>
                              <a:pt x="101224" y="1071009"/>
                              <a:pt x="104590" y="1069578"/>
                            </a:cubicBezTo>
                            <a:cubicBezTo>
                              <a:pt x="104693" y="1066247"/>
                              <a:pt x="105330" y="1062855"/>
                              <a:pt x="105447" y="1060147"/>
                            </a:cubicBezTo>
                            <a:cubicBezTo>
                              <a:pt x="108417" y="1052507"/>
                              <a:pt x="112643" y="1050802"/>
                              <a:pt x="114020" y="1043859"/>
                            </a:cubicBezTo>
                            <a:cubicBezTo>
                              <a:pt x="117778" y="1044986"/>
                              <a:pt x="121739" y="1049937"/>
                              <a:pt x="125165" y="1052432"/>
                            </a:cubicBezTo>
                            <a:cubicBezTo>
                              <a:pt x="128354" y="1054557"/>
                              <a:pt x="128959" y="1058714"/>
                              <a:pt x="132023" y="1061005"/>
                            </a:cubicBezTo>
                            <a:cubicBezTo>
                              <a:pt x="139110" y="1058591"/>
                              <a:pt x="143968" y="1059134"/>
                              <a:pt x="149169" y="1057576"/>
                            </a:cubicBezTo>
                            <a:cubicBezTo>
                              <a:pt x="149479" y="1049875"/>
                              <a:pt x="147654" y="1042490"/>
                              <a:pt x="150026" y="1035286"/>
                            </a:cubicBezTo>
                            <a:cubicBezTo>
                              <a:pt x="155593" y="1030107"/>
                              <a:pt x="159372" y="1028657"/>
                              <a:pt x="162028" y="1024141"/>
                            </a:cubicBezTo>
                            <a:cubicBezTo>
                              <a:pt x="166212" y="1014033"/>
                              <a:pt x="175637" y="1004255"/>
                              <a:pt x="178317" y="997565"/>
                            </a:cubicBezTo>
                            <a:cubicBezTo>
                              <a:pt x="186622" y="988112"/>
                              <a:pt x="204148" y="985397"/>
                              <a:pt x="208322" y="977847"/>
                            </a:cubicBezTo>
                            <a:cubicBezTo>
                              <a:pt x="209012" y="973647"/>
                              <a:pt x="210211" y="972811"/>
                              <a:pt x="210894" y="968417"/>
                            </a:cubicBezTo>
                            <a:cubicBezTo>
                              <a:pt x="205892" y="964578"/>
                              <a:pt x="205912" y="959788"/>
                              <a:pt x="202321" y="957272"/>
                            </a:cubicBezTo>
                            <a:cubicBezTo>
                              <a:pt x="196519" y="951427"/>
                              <a:pt x="190658" y="935018"/>
                              <a:pt x="181746" y="924695"/>
                            </a:cubicBezTo>
                            <a:cubicBezTo>
                              <a:pt x="170372" y="911756"/>
                              <a:pt x="164696" y="900328"/>
                              <a:pt x="152598" y="889546"/>
                            </a:cubicBezTo>
                            <a:cubicBezTo>
                              <a:pt x="156360" y="877709"/>
                              <a:pt x="162631" y="869241"/>
                              <a:pt x="162028" y="860398"/>
                            </a:cubicBezTo>
                            <a:cubicBezTo>
                              <a:pt x="159919" y="854850"/>
                              <a:pt x="161373" y="852710"/>
                              <a:pt x="160314" y="848395"/>
                            </a:cubicBezTo>
                            <a:cubicBezTo>
                              <a:pt x="165792" y="848621"/>
                              <a:pt x="174435" y="849513"/>
                              <a:pt x="182603" y="850110"/>
                            </a:cubicBezTo>
                            <a:cubicBezTo>
                              <a:pt x="185443" y="847952"/>
                              <a:pt x="186791" y="848432"/>
                              <a:pt x="189462" y="846681"/>
                            </a:cubicBezTo>
                            <a:cubicBezTo>
                              <a:pt x="190844" y="840798"/>
                              <a:pt x="193080" y="839902"/>
                              <a:pt x="194606" y="835536"/>
                            </a:cubicBezTo>
                            <a:cubicBezTo>
                              <a:pt x="197409" y="834657"/>
                              <a:pt x="200518" y="835949"/>
                              <a:pt x="202321" y="835536"/>
                            </a:cubicBezTo>
                            <a:cubicBezTo>
                              <a:pt x="211023" y="838376"/>
                              <a:pt x="219567" y="856302"/>
                              <a:pt x="227183" y="860398"/>
                            </a:cubicBezTo>
                            <a:cubicBezTo>
                              <a:pt x="229648" y="860138"/>
                              <a:pt x="231592" y="861019"/>
                              <a:pt x="235756" y="860398"/>
                            </a:cubicBezTo>
                            <a:cubicBezTo>
                              <a:pt x="239354" y="863435"/>
                              <a:pt x="239262" y="864676"/>
                              <a:pt x="243471" y="867256"/>
                            </a:cubicBezTo>
                            <a:cubicBezTo>
                              <a:pt x="242413" y="870672"/>
                              <a:pt x="242275" y="874308"/>
                              <a:pt x="242614" y="878401"/>
                            </a:cubicBezTo>
                            <a:cubicBezTo>
                              <a:pt x="254819" y="879566"/>
                              <a:pt x="264092" y="890010"/>
                              <a:pt x="279478" y="893832"/>
                            </a:cubicBezTo>
                            <a:cubicBezTo>
                              <a:pt x="282018" y="895385"/>
                              <a:pt x="283928" y="901614"/>
                              <a:pt x="286336" y="903262"/>
                            </a:cubicBezTo>
                            <a:cubicBezTo>
                              <a:pt x="289515" y="900622"/>
                              <a:pt x="298081" y="898028"/>
                              <a:pt x="303482" y="894689"/>
                            </a:cubicBezTo>
                            <a:cubicBezTo>
                              <a:pt x="306552" y="895000"/>
                              <a:pt x="308575" y="896596"/>
                              <a:pt x="311198" y="896404"/>
                            </a:cubicBezTo>
                            <a:cubicBezTo>
                              <a:pt x="315669" y="894977"/>
                              <a:pt x="316699" y="896184"/>
                              <a:pt x="321485" y="894689"/>
                            </a:cubicBezTo>
                            <a:cubicBezTo>
                              <a:pt x="324368" y="890184"/>
                              <a:pt x="331191" y="889651"/>
                              <a:pt x="336917" y="882687"/>
                            </a:cubicBezTo>
                            <a:cubicBezTo>
                              <a:pt x="340012" y="882504"/>
                              <a:pt x="340821" y="882760"/>
                              <a:pt x="343775" y="882687"/>
                            </a:cubicBezTo>
                            <a:cubicBezTo>
                              <a:pt x="345864" y="888961"/>
                              <a:pt x="346329" y="899523"/>
                              <a:pt x="347204" y="904977"/>
                            </a:cubicBezTo>
                            <a:cubicBezTo>
                              <a:pt x="357576" y="904244"/>
                              <a:pt x="375653" y="916880"/>
                              <a:pt x="388354" y="921266"/>
                            </a:cubicBezTo>
                            <a:cubicBezTo>
                              <a:pt x="397518" y="913149"/>
                              <a:pt x="412249" y="912179"/>
                              <a:pt x="423503" y="904120"/>
                            </a:cubicBezTo>
                            <a:cubicBezTo>
                              <a:pt x="429398" y="880767"/>
                              <a:pt x="444722" y="880309"/>
                              <a:pt x="454366" y="852682"/>
                            </a:cubicBezTo>
                            <a:cubicBezTo>
                              <a:pt x="453520" y="844709"/>
                              <a:pt x="461480" y="832439"/>
                              <a:pt x="460449" y="820243"/>
                            </a:cubicBezTo>
                            <a:cubicBezTo>
                              <a:pt x="459922" y="820393"/>
                              <a:pt x="459522" y="820148"/>
                              <a:pt x="458693" y="820390"/>
                            </a:cubicBezTo>
                            <a:cubicBezTo>
                              <a:pt x="450496" y="810256"/>
                              <a:pt x="446375" y="793901"/>
                              <a:pt x="435179" y="777281"/>
                            </a:cubicBezTo>
                            <a:cubicBezTo>
                              <a:pt x="438563" y="767989"/>
                              <a:pt x="441832" y="767641"/>
                              <a:pt x="446936" y="757685"/>
                            </a:cubicBezTo>
                            <a:cubicBezTo>
                              <a:pt x="446316" y="755261"/>
                              <a:pt x="447011" y="750223"/>
                              <a:pt x="446936" y="745928"/>
                            </a:cubicBezTo>
                            <a:cubicBezTo>
                              <a:pt x="443432" y="743036"/>
                              <a:pt x="442274" y="740480"/>
                              <a:pt x="437792" y="736784"/>
                            </a:cubicBezTo>
                            <a:cubicBezTo>
                              <a:pt x="432489" y="718943"/>
                              <a:pt x="431865" y="709776"/>
                              <a:pt x="427341" y="700206"/>
                            </a:cubicBezTo>
                            <a:cubicBezTo>
                              <a:pt x="428735" y="695352"/>
                              <a:pt x="434502" y="691396"/>
                              <a:pt x="436486" y="687142"/>
                            </a:cubicBezTo>
                            <a:cubicBezTo>
                              <a:pt x="435962" y="684429"/>
                              <a:pt x="436649" y="682186"/>
                              <a:pt x="436486" y="679304"/>
                            </a:cubicBezTo>
                            <a:cubicBezTo>
                              <a:pt x="448608" y="671300"/>
                              <a:pt x="444085" y="672503"/>
                              <a:pt x="449549" y="672772"/>
                            </a:cubicBezTo>
                            <a:cubicBezTo>
                              <a:pt x="458233" y="663834"/>
                              <a:pt x="463650" y="665163"/>
                              <a:pt x="473064" y="658403"/>
                            </a:cubicBezTo>
                            <a:cubicBezTo>
                              <a:pt x="474954" y="658757"/>
                              <a:pt x="478851" y="661132"/>
                              <a:pt x="480902" y="661015"/>
                            </a:cubicBezTo>
                            <a:cubicBezTo>
                              <a:pt x="488142" y="653428"/>
                              <a:pt x="499556" y="648855"/>
                              <a:pt x="505722" y="640114"/>
                            </a:cubicBezTo>
                            <a:cubicBezTo>
                              <a:pt x="506798" y="625074"/>
                              <a:pt x="514436" y="611304"/>
                              <a:pt x="522705" y="582634"/>
                            </a:cubicBezTo>
                            <a:cubicBezTo>
                              <a:pt x="519204" y="528982"/>
                              <a:pt x="522280" y="523970"/>
                              <a:pt x="518786" y="474207"/>
                            </a:cubicBezTo>
                            <a:cubicBezTo>
                              <a:pt x="522932" y="469747"/>
                              <a:pt x="529232" y="466708"/>
                              <a:pt x="535769" y="458530"/>
                            </a:cubicBezTo>
                            <a:cubicBezTo>
                              <a:pt x="536134" y="452750"/>
                              <a:pt x="539449" y="448202"/>
                              <a:pt x="539687" y="442854"/>
                            </a:cubicBezTo>
                            <a:cubicBezTo>
                              <a:pt x="540996" y="435151"/>
                              <a:pt x="545775" y="430429"/>
                              <a:pt x="547526" y="421952"/>
                            </a:cubicBezTo>
                            <a:cubicBezTo>
                              <a:pt x="548551" y="413217"/>
                              <a:pt x="556695" y="393198"/>
                              <a:pt x="554057" y="384068"/>
                            </a:cubicBezTo>
                            <a:cubicBezTo>
                              <a:pt x="552927" y="370962"/>
                              <a:pt x="561883" y="356485"/>
                              <a:pt x="560589" y="337039"/>
                            </a:cubicBezTo>
                            <a:cubicBezTo>
                              <a:pt x="546046" y="316347"/>
                              <a:pt x="548684" y="271927"/>
                              <a:pt x="539687" y="227305"/>
                            </a:cubicBezTo>
                            <a:cubicBezTo>
                              <a:pt x="521585" y="207371"/>
                              <a:pt x="522478" y="165445"/>
                              <a:pt x="499191" y="135860"/>
                            </a:cubicBezTo>
                            <a:cubicBezTo>
                              <a:pt x="500063" y="129820"/>
                              <a:pt x="499955" y="120642"/>
                              <a:pt x="497884" y="112346"/>
                            </a:cubicBezTo>
                            <a:cubicBezTo>
                              <a:pt x="501508" y="106352"/>
                              <a:pt x="506646" y="102634"/>
                              <a:pt x="509642" y="94057"/>
                            </a:cubicBezTo>
                            <a:cubicBezTo>
                              <a:pt x="509523" y="91785"/>
                              <a:pt x="510007" y="88922"/>
                              <a:pt x="509642" y="87525"/>
                            </a:cubicBezTo>
                            <a:cubicBezTo>
                              <a:pt x="512586" y="79974"/>
                              <a:pt x="517254" y="75067"/>
                              <a:pt x="517480" y="69236"/>
                            </a:cubicBezTo>
                            <a:cubicBezTo>
                              <a:pt x="513777" y="63321"/>
                              <a:pt x="515472" y="58124"/>
                              <a:pt x="512254" y="53560"/>
                            </a:cubicBezTo>
                            <a:cubicBezTo>
                              <a:pt x="512413" y="45245"/>
                              <a:pt x="512165" y="40136"/>
                              <a:pt x="513560" y="32658"/>
                            </a:cubicBezTo>
                            <a:cubicBezTo>
                              <a:pt x="522472" y="36565"/>
                              <a:pt x="530309" y="46314"/>
                              <a:pt x="535769" y="49641"/>
                            </a:cubicBezTo>
                            <a:cubicBezTo>
                              <a:pt x="540463" y="49975"/>
                              <a:pt x="542618" y="53142"/>
                              <a:pt x="547526" y="53560"/>
                            </a:cubicBezTo>
                            <a:cubicBezTo>
                              <a:pt x="558808" y="45852"/>
                              <a:pt x="562316" y="47887"/>
                              <a:pt x="572346" y="43109"/>
                            </a:cubicBezTo>
                            <a:cubicBezTo>
                              <a:pt x="574563" y="36972"/>
                              <a:pt x="577977" y="35914"/>
                              <a:pt x="578878" y="31352"/>
                            </a:cubicBezTo>
                            <a:cubicBezTo>
                              <a:pt x="579529" y="20966"/>
                              <a:pt x="582955" y="19781"/>
                              <a:pt x="584104" y="7838"/>
                            </a:cubicBezTo>
                            <a:cubicBezTo>
                              <a:pt x="589320" y="2899"/>
                              <a:pt x="592752" y="3641"/>
                              <a:pt x="599780" y="0"/>
                            </a:cubicBezTo>
                            <a:close/>
                          </a:path>
                        </a:pathLst>
                      </a:custGeom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991" name="グループ化 990">
              <a:extLst>
                <a:ext uri="{FF2B5EF4-FFF2-40B4-BE49-F238E27FC236}">
                  <a16:creationId xmlns:a16="http://schemas.microsoft.com/office/drawing/2014/main" id="{BA314D9B-A17C-FCBF-401A-DC98F7B9ADCE}"/>
                </a:ext>
              </a:extLst>
            </p:cNvPr>
            <p:cNvGrpSpPr/>
            <p:nvPr/>
          </p:nvGrpSpPr>
          <p:grpSpPr>
            <a:xfrm>
              <a:off x="3944051" y="4896385"/>
              <a:ext cx="113970" cy="154120"/>
              <a:chOff x="4965309" y="3938588"/>
              <a:chExt cx="232961" cy="315032"/>
            </a:xfrm>
          </p:grpSpPr>
          <p:sp>
            <p:nvSpPr>
              <p:cNvPr id="992" name="四角形: 角を丸くする 991">
                <a:extLst>
                  <a:ext uri="{FF2B5EF4-FFF2-40B4-BE49-F238E27FC236}">
                    <a16:creationId xmlns:a16="http://schemas.microsoft.com/office/drawing/2014/main" id="{41658DBD-6620-762B-50CA-0A6A2F53848D}"/>
                  </a:ext>
                </a:extLst>
              </p:cNvPr>
              <p:cNvSpPr/>
              <p:nvPr/>
            </p:nvSpPr>
            <p:spPr>
              <a:xfrm>
                <a:off x="4965309" y="3938588"/>
                <a:ext cx="51986" cy="134674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3" name="四角形: 角を丸くする 992">
                <a:extLst>
                  <a:ext uri="{FF2B5EF4-FFF2-40B4-BE49-F238E27FC236}">
                    <a16:creationId xmlns:a16="http://schemas.microsoft.com/office/drawing/2014/main" id="{8762D9D2-E184-6932-40A8-5A424E0B7A7B}"/>
                  </a:ext>
                </a:extLst>
              </p:cNvPr>
              <p:cNvSpPr/>
              <p:nvPr/>
            </p:nvSpPr>
            <p:spPr>
              <a:xfrm>
                <a:off x="5146284" y="3938588"/>
                <a:ext cx="51986" cy="134674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4" name="月 993">
                <a:extLst>
                  <a:ext uri="{FF2B5EF4-FFF2-40B4-BE49-F238E27FC236}">
                    <a16:creationId xmlns:a16="http://schemas.microsoft.com/office/drawing/2014/main" id="{39373053-5F55-2EC7-48C3-02D862282703}"/>
                  </a:ext>
                </a:extLst>
              </p:cNvPr>
              <p:cNvSpPr/>
              <p:nvPr/>
            </p:nvSpPr>
            <p:spPr>
              <a:xfrm rot="18000000">
                <a:off x="5028702" y="4128577"/>
                <a:ext cx="65603" cy="184483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12700">
                <a:solidFill>
                  <a:schemeClr val="tx1"/>
                </a:solidFill>
                <a:bevel/>
                <a:extLst>
                  <a:ext uri="{C807C97D-BFC1-408E-A445-0C87EB9F89A2}">
                    <ask:lineSketchStyleProps xmlns:ask="http://schemas.microsoft.com/office/drawing/2018/sketchyshapes" sd="328682473">
                      <a:custGeom>
                        <a:avLst/>
                        <a:gdLst>
                          <a:gd name="connsiteX0" fmla="*/ 599780 w 1667440"/>
                          <a:gd name="connsiteY0" fmla="*/ 0 h 1573668"/>
                          <a:gd name="connsiteX1" fmla="*/ 610231 w 1667440"/>
                          <a:gd name="connsiteY1" fmla="*/ 19595 h 1573668"/>
                          <a:gd name="connsiteX2" fmla="*/ 624601 w 1667440"/>
                          <a:gd name="connsiteY2" fmla="*/ 31352 h 1573668"/>
                          <a:gd name="connsiteX3" fmla="*/ 631132 w 1667440"/>
                          <a:gd name="connsiteY3" fmla="*/ 54866 h 1573668"/>
                          <a:gd name="connsiteX4" fmla="*/ 663791 w 1667440"/>
                          <a:gd name="connsiteY4" fmla="*/ 71849 h 1573668"/>
                          <a:gd name="connsiteX5" fmla="*/ 748704 w 1667440"/>
                          <a:gd name="connsiteY5" fmla="*/ 185502 h 1573668"/>
                          <a:gd name="connsiteX6" fmla="*/ 756543 w 1667440"/>
                          <a:gd name="connsiteY6" fmla="*/ 192034 h 1573668"/>
                          <a:gd name="connsiteX7" fmla="*/ 768300 w 1667440"/>
                          <a:gd name="connsiteY7" fmla="*/ 218161 h 1573668"/>
                          <a:gd name="connsiteX8" fmla="*/ 773525 w 1667440"/>
                          <a:gd name="connsiteY8" fmla="*/ 224693 h 1573668"/>
                          <a:gd name="connsiteX9" fmla="*/ 777444 w 1667440"/>
                          <a:gd name="connsiteY9" fmla="*/ 241675 h 1573668"/>
                          <a:gd name="connsiteX10" fmla="*/ 795733 w 1667440"/>
                          <a:gd name="connsiteY10" fmla="*/ 254739 h 1573668"/>
                          <a:gd name="connsiteX11" fmla="*/ 803571 w 1667440"/>
                          <a:gd name="connsiteY11" fmla="*/ 270415 h 1573668"/>
                          <a:gd name="connsiteX12" fmla="*/ 831005 w 1667440"/>
                          <a:gd name="connsiteY12" fmla="*/ 320057 h 1573668"/>
                          <a:gd name="connsiteX13" fmla="*/ 870195 w 1667440"/>
                          <a:gd name="connsiteY13" fmla="*/ 350103 h 1573668"/>
                          <a:gd name="connsiteX14" fmla="*/ 893710 w 1667440"/>
                          <a:gd name="connsiteY14" fmla="*/ 385374 h 1573668"/>
                          <a:gd name="connsiteX15" fmla="*/ 986461 w 1667440"/>
                          <a:gd name="connsiteY15" fmla="*/ 453305 h 1573668"/>
                          <a:gd name="connsiteX16" fmla="*/ 995606 w 1667440"/>
                          <a:gd name="connsiteY16" fmla="*/ 471594 h 1573668"/>
                          <a:gd name="connsiteX17" fmla="*/ 1076600 w 1667440"/>
                          <a:gd name="connsiteY17" fmla="*/ 517316 h 1573668"/>
                          <a:gd name="connsiteX18" fmla="*/ 1238588 w 1667440"/>
                          <a:gd name="connsiteY18" fmla="*/ 556507 h 1573668"/>
                          <a:gd name="connsiteX19" fmla="*/ 1241201 w 1667440"/>
                          <a:gd name="connsiteY19" fmla="*/ 582634 h 1573668"/>
                          <a:gd name="connsiteX20" fmla="*/ 1251651 w 1667440"/>
                          <a:gd name="connsiteY20" fmla="*/ 590472 h 1573668"/>
                          <a:gd name="connsiteX21" fmla="*/ 1259490 w 1667440"/>
                          <a:gd name="connsiteY21" fmla="*/ 607455 h 1573668"/>
                          <a:gd name="connsiteX22" fmla="*/ 1344402 w 1667440"/>
                          <a:gd name="connsiteY22" fmla="*/ 630969 h 1573668"/>
                          <a:gd name="connsiteX23" fmla="*/ 1394044 w 1667440"/>
                          <a:gd name="connsiteY23" fmla="*/ 623131 h 1573668"/>
                          <a:gd name="connsiteX24" fmla="*/ 1422784 w 1667440"/>
                          <a:gd name="connsiteY24" fmla="*/ 582634 h 1573668"/>
                          <a:gd name="connsiteX25" fmla="*/ 1447605 w 1667440"/>
                          <a:gd name="connsiteY25" fmla="*/ 565651 h 1573668"/>
                          <a:gd name="connsiteX26" fmla="*/ 1450217 w 1667440"/>
                          <a:gd name="connsiteY26" fmla="*/ 557813 h 1573668"/>
                          <a:gd name="connsiteX27" fmla="*/ 1493327 w 1667440"/>
                          <a:gd name="connsiteY27" fmla="*/ 519929 h 1573668"/>
                          <a:gd name="connsiteX28" fmla="*/ 1503778 w 1667440"/>
                          <a:gd name="connsiteY28" fmla="*/ 496414 h 1573668"/>
                          <a:gd name="connsiteX29" fmla="*/ 1532518 w 1667440"/>
                          <a:gd name="connsiteY29" fmla="*/ 459836 h 1573668"/>
                          <a:gd name="connsiteX30" fmla="*/ 1537743 w 1667440"/>
                          <a:gd name="connsiteY30" fmla="*/ 462449 h 1573668"/>
                          <a:gd name="connsiteX31" fmla="*/ 1541662 w 1667440"/>
                          <a:gd name="connsiteY31" fmla="*/ 492495 h 1573668"/>
                          <a:gd name="connsiteX32" fmla="*/ 1533824 w 1667440"/>
                          <a:gd name="connsiteY32" fmla="*/ 509478 h 1573668"/>
                          <a:gd name="connsiteX33" fmla="*/ 1531211 w 1667440"/>
                          <a:gd name="connsiteY33" fmla="*/ 531686 h 1573668"/>
                          <a:gd name="connsiteX34" fmla="*/ 1519454 w 1667440"/>
                          <a:gd name="connsiteY34" fmla="*/ 546056 h 1573668"/>
                          <a:gd name="connsiteX35" fmla="*/ 1505084 w 1667440"/>
                          <a:gd name="connsiteY35" fmla="*/ 574796 h 1573668"/>
                          <a:gd name="connsiteX36" fmla="*/ 1468506 w 1667440"/>
                          <a:gd name="connsiteY36" fmla="*/ 624437 h 1573668"/>
                          <a:gd name="connsiteX37" fmla="*/ 1468506 w 1667440"/>
                          <a:gd name="connsiteY37" fmla="*/ 646645 h 1573668"/>
                          <a:gd name="connsiteX38" fmla="*/ 1461974 w 1667440"/>
                          <a:gd name="connsiteY38" fmla="*/ 667547 h 1573668"/>
                          <a:gd name="connsiteX39" fmla="*/ 1481056 w 1667440"/>
                          <a:gd name="connsiteY39" fmla="*/ 728369 h 1573668"/>
                          <a:gd name="connsiteX40" fmla="*/ 1496838 w 1667440"/>
                          <a:gd name="connsiteY40" fmla="*/ 738662 h 1573668"/>
                          <a:gd name="connsiteX41" fmla="*/ 1496838 w 1667440"/>
                          <a:gd name="connsiteY41" fmla="*/ 749806 h 1573668"/>
                          <a:gd name="connsiteX42" fmla="*/ 1505411 w 1667440"/>
                          <a:gd name="connsiteY42" fmla="*/ 759237 h 1573668"/>
                          <a:gd name="connsiteX43" fmla="*/ 1506268 w 1667440"/>
                          <a:gd name="connsiteY43" fmla="*/ 784956 h 1573668"/>
                          <a:gd name="connsiteX44" fmla="*/ 1519127 w 1667440"/>
                          <a:gd name="connsiteY44" fmla="*/ 804673 h 1573668"/>
                          <a:gd name="connsiteX45" fmla="*/ 1535416 w 1667440"/>
                          <a:gd name="connsiteY45" fmla="*/ 845824 h 1573668"/>
                          <a:gd name="connsiteX46" fmla="*/ 1549133 w 1667440"/>
                          <a:gd name="connsiteY46" fmla="*/ 858683 h 1573668"/>
                          <a:gd name="connsiteX47" fmla="*/ 1554276 w 1667440"/>
                          <a:gd name="connsiteY47" fmla="*/ 867256 h 1573668"/>
                          <a:gd name="connsiteX48" fmla="*/ 1578281 w 1667440"/>
                          <a:gd name="connsiteY48" fmla="*/ 874114 h 1573668"/>
                          <a:gd name="connsiteX49" fmla="*/ 1588568 w 1667440"/>
                          <a:gd name="connsiteY49" fmla="*/ 856968 h 1573668"/>
                          <a:gd name="connsiteX50" fmla="*/ 1603142 w 1667440"/>
                          <a:gd name="connsiteY50" fmla="*/ 850967 h 1573668"/>
                          <a:gd name="connsiteX51" fmla="*/ 1607429 w 1667440"/>
                          <a:gd name="connsiteY51" fmla="*/ 843252 h 1573668"/>
                          <a:gd name="connsiteX52" fmla="*/ 1618574 w 1667440"/>
                          <a:gd name="connsiteY52" fmla="*/ 836393 h 1573668"/>
                          <a:gd name="connsiteX53" fmla="*/ 1627147 w 1667440"/>
                          <a:gd name="connsiteY53" fmla="*/ 826106 h 1573668"/>
                          <a:gd name="connsiteX54" fmla="*/ 1645150 w 1667440"/>
                          <a:gd name="connsiteY54" fmla="*/ 831250 h 1573668"/>
                          <a:gd name="connsiteX55" fmla="*/ 1652866 w 1667440"/>
                          <a:gd name="connsiteY55" fmla="*/ 823534 h 1573668"/>
                          <a:gd name="connsiteX56" fmla="*/ 1667440 w 1667440"/>
                          <a:gd name="connsiteY56" fmla="*/ 826963 h 1573668"/>
                          <a:gd name="connsiteX57" fmla="*/ 1664010 w 1667440"/>
                          <a:gd name="connsiteY57" fmla="*/ 834679 h 1573668"/>
                          <a:gd name="connsiteX58" fmla="*/ 1652008 w 1667440"/>
                          <a:gd name="connsiteY58" fmla="*/ 845824 h 1573668"/>
                          <a:gd name="connsiteX59" fmla="*/ 1645150 w 1667440"/>
                          <a:gd name="connsiteY59" fmla="*/ 847538 h 1573668"/>
                          <a:gd name="connsiteX60" fmla="*/ 1628861 w 1667440"/>
                          <a:gd name="connsiteY60" fmla="*/ 856968 h 1573668"/>
                          <a:gd name="connsiteX61" fmla="*/ 1623717 w 1667440"/>
                          <a:gd name="connsiteY61" fmla="*/ 852682 h 1573668"/>
                          <a:gd name="connsiteX62" fmla="*/ 1617717 w 1667440"/>
                          <a:gd name="connsiteY62" fmla="*/ 853539 h 1573668"/>
                          <a:gd name="connsiteX63" fmla="*/ 1604857 w 1667440"/>
                          <a:gd name="connsiteY63" fmla="*/ 868113 h 1573668"/>
                          <a:gd name="connsiteX64" fmla="*/ 1596284 w 1667440"/>
                          <a:gd name="connsiteY64" fmla="*/ 883545 h 1573668"/>
                          <a:gd name="connsiteX65" fmla="*/ 1596284 w 1667440"/>
                          <a:gd name="connsiteY65" fmla="*/ 896404 h 1573668"/>
                          <a:gd name="connsiteX66" fmla="*/ 1590283 w 1667440"/>
                          <a:gd name="connsiteY66" fmla="*/ 901548 h 1573668"/>
                          <a:gd name="connsiteX67" fmla="*/ 1581710 w 1667440"/>
                          <a:gd name="connsiteY67" fmla="*/ 907549 h 1573668"/>
                          <a:gd name="connsiteX68" fmla="*/ 1560278 w 1667440"/>
                          <a:gd name="connsiteY68" fmla="*/ 902405 h 1573668"/>
                          <a:gd name="connsiteX69" fmla="*/ 1528558 w 1667440"/>
                          <a:gd name="connsiteY69" fmla="*/ 908406 h 1573668"/>
                          <a:gd name="connsiteX70" fmla="*/ 1515698 w 1667440"/>
                          <a:gd name="connsiteY70" fmla="*/ 910978 h 1573668"/>
                          <a:gd name="connsiteX71" fmla="*/ 1500267 w 1667440"/>
                          <a:gd name="connsiteY71" fmla="*/ 924695 h 1573668"/>
                          <a:gd name="connsiteX72" fmla="*/ 1495123 w 1667440"/>
                          <a:gd name="connsiteY72" fmla="*/ 925552 h 1573668"/>
                          <a:gd name="connsiteX73" fmla="*/ 1487408 w 1667440"/>
                          <a:gd name="connsiteY73" fmla="*/ 916122 h 1573668"/>
                          <a:gd name="connsiteX74" fmla="*/ 1472833 w 1667440"/>
                          <a:gd name="connsiteY74" fmla="*/ 925552 h 1573668"/>
                          <a:gd name="connsiteX75" fmla="*/ 1472833 w 1667440"/>
                          <a:gd name="connsiteY75" fmla="*/ 941841 h 1573668"/>
                          <a:gd name="connsiteX76" fmla="*/ 1465975 w 1667440"/>
                          <a:gd name="connsiteY76" fmla="*/ 947842 h 1573668"/>
                          <a:gd name="connsiteX77" fmla="*/ 1465118 w 1667440"/>
                          <a:gd name="connsiteY77" fmla="*/ 955557 h 1573668"/>
                          <a:gd name="connsiteX78" fmla="*/ 1451401 w 1667440"/>
                          <a:gd name="connsiteY78" fmla="*/ 964130 h 1573668"/>
                          <a:gd name="connsiteX79" fmla="*/ 1448829 w 1667440"/>
                          <a:gd name="connsiteY79" fmla="*/ 974418 h 1573668"/>
                          <a:gd name="connsiteX80" fmla="*/ 1432541 w 1667440"/>
                          <a:gd name="connsiteY80" fmla="*/ 982991 h 1573668"/>
                          <a:gd name="connsiteX81" fmla="*/ 1405964 w 1667440"/>
                          <a:gd name="connsiteY81" fmla="*/ 976133 h 1573668"/>
                          <a:gd name="connsiteX82" fmla="*/ 1397391 w 1667440"/>
                          <a:gd name="connsiteY82" fmla="*/ 963273 h 1573668"/>
                          <a:gd name="connsiteX83" fmla="*/ 1399106 w 1667440"/>
                          <a:gd name="connsiteY83" fmla="*/ 954700 h 1573668"/>
                          <a:gd name="connsiteX84" fmla="*/ 1385389 w 1667440"/>
                          <a:gd name="connsiteY84" fmla="*/ 952128 h 1573668"/>
                          <a:gd name="connsiteX85" fmla="*/ 1376816 w 1667440"/>
                          <a:gd name="connsiteY85" fmla="*/ 959844 h 1573668"/>
                          <a:gd name="connsiteX86" fmla="*/ 1366529 w 1667440"/>
                          <a:gd name="connsiteY86" fmla="*/ 986420 h 1573668"/>
                          <a:gd name="connsiteX87" fmla="*/ 1387104 w 1667440"/>
                          <a:gd name="connsiteY87" fmla="*/ 1000137 h 1573668"/>
                          <a:gd name="connsiteX88" fmla="*/ 1350240 w 1667440"/>
                          <a:gd name="connsiteY88" fmla="*/ 995850 h 1573668"/>
                          <a:gd name="connsiteX89" fmla="*/ 1321092 w 1667440"/>
                          <a:gd name="connsiteY89" fmla="*/ 990707 h 1573668"/>
                          <a:gd name="connsiteX90" fmla="*/ 1297945 w 1667440"/>
                          <a:gd name="connsiteY90" fmla="*/ 998422 h 1573668"/>
                          <a:gd name="connsiteX91" fmla="*/ 1270512 w 1667440"/>
                          <a:gd name="connsiteY91" fmla="*/ 988135 h 1573668"/>
                          <a:gd name="connsiteX92" fmla="*/ 1270512 w 1667440"/>
                          <a:gd name="connsiteY92" fmla="*/ 980419 h 1573668"/>
                          <a:gd name="connsiteX93" fmla="*/ 1254223 w 1667440"/>
                          <a:gd name="connsiteY93" fmla="*/ 972703 h 1573668"/>
                          <a:gd name="connsiteX94" fmla="*/ 1208787 w 1667440"/>
                          <a:gd name="connsiteY94" fmla="*/ 980419 h 1573668"/>
                          <a:gd name="connsiteX95" fmla="*/ 1119625 w 1667440"/>
                          <a:gd name="connsiteY95" fmla="*/ 1046249 h 1573668"/>
                          <a:gd name="connsiteX96" fmla="*/ 1119628 w 1667440"/>
                          <a:gd name="connsiteY96" fmla="*/ 1046431 h 1573668"/>
                          <a:gd name="connsiteX97" fmla="*/ 1053616 w 1667440"/>
                          <a:gd name="connsiteY97" fmla="*/ 1106441 h 1573668"/>
                          <a:gd name="connsiteX98" fmla="*/ 988461 w 1667440"/>
                          <a:gd name="connsiteY98" fmla="*/ 1211889 h 1573668"/>
                          <a:gd name="connsiteX99" fmla="*/ 978174 w 1667440"/>
                          <a:gd name="connsiteY99" fmla="*/ 1262469 h 1573668"/>
                          <a:gd name="connsiteX100" fmla="*/ 983318 w 1667440"/>
                          <a:gd name="connsiteY100" fmla="*/ 1282187 h 1573668"/>
                          <a:gd name="connsiteX101" fmla="*/ 977317 w 1667440"/>
                          <a:gd name="connsiteY101" fmla="*/ 1337054 h 1573668"/>
                          <a:gd name="connsiteX102" fmla="*/ 960171 w 1667440"/>
                          <a:gd name="connsiteY102" fmla="*/ 1355914 h 1573668"/>
                          <a:gd name="connsiteX103" fmla="*/ 961028 w 1667440"/>
                          <a:gd name="connsiteY103" fmla="*/ 1381633 h 1573668"/>
                          <a:gd name="connsiteX104" fmla="*/ 949026 w 1667440"/>
                          <a:gd name="connsiteY104" fmla="*/ 1365345 h 1573668"/>
                          <a:gd name="connsiteX105" fmla="*/ 939596 w 1667440"/>
                          <a:gd name="connsiteY105" fmla="*/ 1357629 h 1573668"/>
                          <a:gd name="connsiteX106" fmla="*/ 931880 w 1667440"/>
                          <a:gd name="connsiteY106" fmla="*/ 1339626 h 1573668"/>
                          <a:gd name="connsiteX107" fmla="*/ 892444 w 1667440"/>
                          <a:gd name="connsiteY107" fmla="*/ 1314764 h 1573668"/>
                          <a:gd name="connsiteX108" fmla="*/ 885586 w 1667440"/>
                          <a:gd name="connsiteY108" fmla="*/ 1301905 h 1573668"/>
                          <a:gd name="connsiteX109" fmla="*/ 840149 w 1667440"/>
                          <a:gd name="connsiteY109" fmla="*/ 1294189 h 1573668"/>
                          <a:gd name="connsiteX110" fmla="*/ 818717 w 1667440"/>
                          <a:gd name="connsiteY110" fmla="*/ 1279615 h 1573668"/>
                          <a:gd name="connsiteX111" fmla="*/ 798142 w 1667440"/>
                          <a:gd name="connsiteY111" fmla="*/ 1275329 h 1573668"/>
                          <a:gd name="connsiteX112" fmla="*/ 784425 w 1667440"/>
                          <a:gd name="connsiteY112" fmla="*/ 1260755 h 1573668"/>
                          <a:gd name="connsiteX113" fmla="*/ 737274 w 1667440"/>
                          <a:gd name="connsiteY113" fmla="*/ 1238465 h 1573668"/>
                          <a:gd name="connsiteX114" fmla="*/ 685836 w 1667440"/>
                          <a:gd name="connsiteY114" fmla="*/ 1205030 h 1573668"/>
                          <a:gd name="connsiteX115" fmla="*/ 666118 w 1667440"/>
                          <a:gd name="connsiteY115" fmla="*/ 1175882 h 1573668"/>
                          <a:gd name="connsiteX116" fmla="*/ 630112 w 1667440"/>
                          <a:gd name="connsiteY116" fmla="*/ 1170739 h 1573668"/>
                          <a:gd name="connsiteX117" fmla="*/ 620682 w 1667440"/>
                          <a:gd name="connsiteY117" fmla="*/ 1170739 h 1573668"/>
                          <a:gd name="connsiteX118" fmla="*/ 588962 w 1667440"/>
                          <a:gd name="connsiteY118" fmla="*/ 1133018 h 1573668"/>
                          <a:gd name="connsiteX119" fmla="*/ 521126 w 1667440"/>
                          <a:gd name="connsiteY119" fmla="*/ 1113515 h 1573668"/>
                          <a:gd name="connsiteX120" fmla="*/ 449222 w 1667440"/>
                          <a:gd name="connsiteY120" fmla="*/ 1134732 h 1573668"/>
                          <a:gd name="connsiteX121" fmla="*/ 391784 w 1667440"/>
                          <a:gd name="connsiteY121" fmla="*/ 1181883 h 1573668"/>
                          <a:gd name="connsiteX122" fmla="*/ 379782 w 1667440"/>
                          <a:gd name="connsiteY122" fmla="*/ 1184455 h 1573668"/>
                          <a:gd name="connsiteX123" fmla="*/ 340346 w 1667440"/>
                          <a:gd name="connsiteY123" fmla="*/ 1235036 h 1573668"/>
                          <a:gd name="connsiteX124" fmla="*/ 326629 w 1667440"/>
                          <a:gd name="connsiteY124" fmla="*/ 1231607 h 1573668"/>
                          <a:gd name="connsiteX125" fmla="*/ 315484 w 1667440"/>
                          <a:gd name="connsiteY125" fmla="*/ 1207602 h 1573668"/>
                          <a:gd name="connsiteX126" fmla="*/ 306911 w 1667440"/>
                          <a:gd name="connsiteY126" fmla="*/ 1175882 h 1573668"/>
                          <a:gd name="connsiteX127" fmla="*/ 274334 w 1667440"/>
                          <a:gd name="connsiteY127" fmla="*/ 1161308 h 1573668"/>
                          <a:gd name="connsiteX128" fmla="*/ 277763 w 1667440"/>
                          <a:gd name="connsiteY128" fmla="*/ 1148449 h 1573668"/>
                          <a:gd name="connsiteX129" fmla="*/ 247758 w 1667440"/>
                          <a:gd name="connsiteY129" fmla="*/ 1127874 h 1573668"/>
                          <a:gd name="connsiteX130" fmla="*/ 222896 w 1667440"/>
                          <a:gd name="connsiteY130" fmla="*/ 1139019 h 1573668"/>
                          <a:gd name="connsiteX131" fmla="*/ 209180 w 1667440"/>
                          <a:gd name="connsiteY131" fmla="*/ 1127874 h 1573668"/>
                          <a:gd name="connsiteX132" fmla="*/ 193749 w 1667440"/>
                          <a:gd name="connsiteY132" fmla="*/ 1133018 h 1573668"/>
                          <a:gd name="connsiteX133" fmla="*/ 189104 w 1667440"/>
                          <a:gd name="connsiteY133" fmla="*/ 1132479 h 1573668"/>
                          <a:gd name="connsiteX134" fmla="*/ 153456 w 1667440"/>
                          <a:gd name="connsiteY134" fmla="*/ 1179312 h 1573668"/>
                          <a:gd name="connsiteX135" fmla="*/ 139739 w 1667440"/>
                          <a:gd name="connsiteY135" fmla="*/ 1240180 h 1573668"/>
                          <a:gd name="connsiteX136" fmla="*/ 145740 w 1667440"/>
                          <a:gd name="connsiteY136" fmla="*/ 1260755 h 1573668"/>
                          <a:gd name="connsiteX137" fmla="*/ 173173 w 1667440"/>
                          <a:gd name="connsiteY137" fmla="*/ 1264184 h 1573668"/>
                          <a:gd name="connsiteX138" fmla="*/ 209180 w 1667440"/>
                          <a:gd name="connsiteY138" fmla="*/ 1302762 h 1573668"/>
                          <a:gd name="connsiteX139" fmla="*/ 223754 w 1667440"/>
                          <a:gd name="connsiteY139" fmla="*/ 1309620 h 1573668"/>
                          <a:gd name="connsiteX140" fmla="*/ 259760 w 1667440"/>
                          <a:gd name="connsiteY140" fmla="*/ 1296761 h 1573668"/>
                          <a:gd name="connsiteX141" fmla="*/ 274334 w 1667440"/>
                          <a:gd name="connsiteY141" fmla="*/ 1304477 h 1573668"/>
                          <a:gd name="connsiteX142" fmla="*/ 287194 w 1667440"/>
                          <a:gd name="connsiteY142" fmla="*/ 1338769 h 1573668"/>
                          <a:gd name="connsiteX143" fmla="*/ 312055 w 1667440"/>
                          <a:gd name="connsiteY143" fmla="*/ 1352485 h 1573668"/>
                          <a:gd name="connsiteX144" fmla="*/ 322343 w 1667440"/>
                          <a:gd name="connsiteY144" fmla="*/ 1379919 h 1573668"/>
                          <a:gd name="connsiteX145" fmla="*/ 354920 w 1667440"/>
                          <a:gd name="connsiteY145" fmla="*/ 1386777 h 1573668"/>
                          <a:gd name="connsiteX146" fmla="*/ 379782 w 1667440"/>
                          <a:gd name="connsiteY146" fmla="*/ 1402208 h 1573668"/>
                          <a:gd name="connsiteX147" fmla="*/ 378067 w 1667440"/>
                          <a:gd name="connsiteY147" fmla="*/ 1411639 h 1573668"/>
                          <a:gd name="connsiteX148" fmla="*/ 390069 w 1667440"/>
                          <a:gd name="connsiteY148" fmla="*/ 1417640 h 1573668"/>
                          <a:gd name="connsiteX149" fmla="*/ 390926 w 1667440"/>
                          <a:gd name="connsiteY149" fmla="*/ 1424498 h 1573668"/>
                          <a:gd name="connsiteX150" fmla="*/ 380639 w 1667440"/>
                          <a:gd name="connsiteY150" fmla="*/ 1431356 h 1573668"/>
                          <a:gd name="connsiteX151" fmla="*/ 366065 w 1667440"/>
                          <a:gd name="connsiteY151" fmla="*/ 1427927 h 1573668"/>
                          <a:gd name="connsiteX152" fmla="*/ 360064 w 1667440"/>
                          <a:gd name="connsiteY152" fmla="*/ 1449360 h 1573668"/>
                          <a:gd name="connsiteX153" fmla="*/ 329201 w 1667440"/>
                          <a:gd name="connsiteY153" fmla="*/ 1458790 h 1573668"/>
                          <a:gd name="connsiteX154" fmla="*/ 322343 w 1667440"/>
                          <a:gd name="connsiteY154" fmla="*/ 1443359 h 1573668"/>
                          <a:gd name="connsiteX155" fmla="*/ 272619 w 1667440"/>
                          <a:gd name="connsiteY155" fmla="*/ 1434786 h 1573668"/>
                          <a:gd name="connsiteX156" fmla="*/ 262332 w 1667440"/>
                          <a:gd name="connsiteY156" fmla="*/ 1443359 h 1573668"/>
                          <a:gd name="connsiteX157" fmla="*/ 260617 w 1667440"/>
                          <a:gd name="connsiteY157" fmla="*/ 1420212 h 1573668"/>
                          <a:gd name="connsiteX158" fmla="*/ 247758 w 1667440"/>
                          <a:gd name="connsiteY158" fmla="*/ 1412496 h 1573668"/>
                          <a:gd name="connsiteX159" fmla="*/ 236613 w 1667440"/>
                          <a:gd name="connsiteY159" fmla="*/ 1418497 h 1573668"/>
                          <a:gd name="connsiteX160" fmla="*/ 226326 w 1667440"/>
                          <a:gd name="connsiteY160" fmla="*/ 1445930 h 1573668"/>
                          <a:gd name="connsiteX161" fmla="*/ 212609 w 1667440"/>
                          <a:gd name="connsiteY161" fmla="*/ 1453646 h 1573668"/>
                          <a:gd name="connsiteX162" fmla="*/ 188605 w 1667440"/>
                          <a:gd name="connsiteY162" fmla="*/ 1461362 h 1573668"/>
                          <a:gd name="connsiteX163" fmla="*/ 182603 w 1667440"/>
                          <a:gd name="connsiteY163" fmla="*/ 1468220 h 1573668"/>
                          <a:gd name="connsiteX164" fmla="*/ 182603 w 1667440"/>
                          <a:gd name="connsiteY164" fmla="*/ 1509370 h 1573668"/>
                          <a:gd name="connsiteX165" fmla="*/ 184318 w 1667440"/>
                          <a:gd name="connsiteY165" fmla="*/ 1516229 h 1573668"/>
                          <a:gd name="connsiteX166" fmla="*/ 174888 w 1667440"/>
                          <a:gd name="connsiteY166" fmla="*/ 1525659 h 1573668"/>
                          <a:gd name="connsiteX167" fmla="*/ 137167 w 1667440"/>
                          <a:gd name="connsiteY167" fmla="*/ 1539376 h 1573668"/>
                          <a:gd name="connsiteX168" fmla="*/ 118306 w 1667440"/>
                          <a:gd name="connsiteY168" fmla="*/ 1573668 h 1573668"/>
                          <a:gd name="connsiteX169" fmla="*/ 102875 w 1667440"/>
                          <a:gd name="connsiteY169" fmla="*/ 1559093 h 1573668"/>
                          <a:gd name="connsiteX170" fmla="*/ 84015 w 1667440"/>
                          <a:gd name="connsiteY170" fmla="*/ 1564237 h 1573668"/>
                          <a:gd name="connsiteX171" fmla="*/ 77156 w 1667440"/>
                          <a:gd name="connsiteY171" fmla="*/ 1556522 h 1573668"/>
                          <a:gd name="connsiteX172" fmla="*/ 57438 w 1667440"/>
                          <a:gd name="connsiteY172" fmla="*/ 1502512 h 1573668"/>
                          <a:gd name="connsiteX173" fmla="*/ 66011 w 1667440"/>
                          <a:gd name="connsiteY173" fmla="*/ 1466506 h 1573668"/>
                          <a:gd name="connsiteX174" fmla="*/ 82300 w 1667440"/>
                          <a:gd name="connsiteY174" fmla="*/ 1441644 h 1573668"/>
                          <a:gd name="connsiteX175" fmla="*/ 80585 w 1667440"/>
                          <a:gd name="connsiteY175" fmla="*/ 1420212 h 1573668"/>
                          <a:gd name="connsiteX176" fmla="*/ 96874 w 1667440"/>
                          <a:gd name="connsiteY176" fmla="*/ 1418497 h 1573668"/>
                          <a:gd name="connsiteX177" fmla="*/ 102018 w 1667440"/>
                          <a:gd name="connsiteY177" fmla="*/ 1346484 h 1573668"/>
                          <a:gd name="connsiteX178" fmla="*/ 66011 w 1667440"/>
                          <a:gd name="connsiteY178" fmla="*/ 1302762 h 1573668"/>
                          <a:gd name="connsiteX179" fmla="*/ 39435 w 1667440"/>
                          <a:gd name="connsiteY179" fmla="*/ 1296761 h 1573668"/>
                          <a:gd name="connsiteX180" fmla="*/ 30005 w 1667440"/>
                          <a:gd name="connsiteY180" fmla="*/ 1267613 h 1573668"/>
                          <a:gd name="connsiteX181" fmla="*/ 6858 w 1667440"/>
                          <a:gd name="connsiteY181" fmla="*/ 1265041 h 1573668"/>
                          <a:gd name="connsiteX182" fmla="*/ 3429 w 1667440"/>
                          <a:gd name="connsiteY182" fmla="*/ 1253896 h 1573668"/>
                          <a:gd name="connsiteX183" fmla="*/ 6858 w 1667440"/>
                          <a:gd name="connsiteY183" fmla="*/ 1246181 h 1573668"/>
                          <a:gd name="connsiteX184" fmla="*/ 0 w 1667440"/>
                          <a:gd name="connsiteY184" fmla="*/ 1229035 h 1573668"/>
                          <a:gd name="connsiteX185" fmla="*/ 4286 w 1667440"/>
                          <a:gd name="connsiteY185" fmla="*/ 1217890 h 1573668"/>
                          <a:gd name="connsiteX186" fmla="*/ 14573 w 1667440"/>
                          <a:gd name="connsiteY186" fmla="*/ 1206745 h 1573668"/>
                          <a:gd name="connsiteX187" fmla="*/ 19717 w 1667440"/>
                          <a:gd name="connsiteY187" fmla="*/ 1187027 h 1573668"/>
                          <a:gd name="connsiteX188" fmla="*/ 22289 w 1667440"/>
                          <a:gd name="connsiteY188" fmla="*/ 1167309 h 1573668"/>
                          <a:gd name="connsiteX189" fmla="*/ 14573 w 1667440"/>
                          <a:gd name="connsiteY189" fmla="*/ 1126159 h 1573668"/>
                          <a:gd name="connsiteX190" fmla="*/ 12001 w 1667440"/>
                          <a:gd name="connsiteY190" fmla="*/ 1119301 h 1573668"/>
                          <a:gd name="connsiteX191" fmla="*/ 18860 w 1667440"/>
                          <a:gd name="connsiteY191" fmla="*/ 1108156 h 1573668"/>
                          <a:gd name="connsiteX192" fmla="*/ 21332 w 1667440"/>
                          <a:gd name="connsiteY192" fmla="*/ 1108268 h 1573668"/>
                          <a:gd name="connsiteX193" fmla="*/ 41150 w 1667440"/>
                          <a:gd name="connsiteY193" fmla="*/ 1091867 h 1573668"/>
                          <a:gd name="connsiteX194" fmla="*/ 70298 w 1667440"/>
                          <a:gd name="connsiteY194" fmla="*/ 1092725 h 1573668"/>
                          <a:gd name="connsiteX195" fmla="*/ 81443 w 1667440"/>
                          <a:gd name="connsiteY195" fmla="*/ 1086724 h 1573668"/>
                          <a:gd name="connsiteX196" fmla="*/ 91730 w 1667440"/>
                          <a:gd name="connsiteY196" fmla="*/ 1069578 h 1573668"/>
                          <a:gd name="connsiteX197" fmla="*/ 104590 w 1667440"/>
                          <a:gd name="connsiteY197" fmla="*/ 1069578 h 1573668"/>
                          <a:gd name="connsiteX198" fmla="*/ 105447 w 1667440"/>
                          <a:gd name="connsiteY198" fmla="*/ 1060147 h 1573668"/>
                          <a:gd name="connsiteX199" fmla="*/ 114020 w 1667440"/>
                          <a:gd name="connsiteY199" fmla="*/ 1043859 h 1573668"/>
                          <a:gd name="connsiteX200" fmla="*/ 125165 w 1667440"/>
                          <a:gd name="connsiteY200" fmla="*/ 1052432 h 1573668"/>
                          <a:gd name="connsiteX201" fmla="*/ 132023 w 1667440"/>
                          <a:gd name="connsiteY201" fmla="*/ 1061005 h 1573668"/>
                          <a:gd name="connsiteX202" fmla="*/ 149169 w 1667440"/>
                          <a:gd name="connsiteY202" fmla="*/ 1057576 h 1573668"/>
                          <a:gd name="connsiteX203" fmla="*/ 150026 w 1667440"/>
                          <a:gd name="connsiteY203" fmla="*/ 1035286 h 1573668"/>
                          <a:gd name="connsiteX204" fmla="*/ 162028 w 1667440"/>
                          <a:gd name="connsiteY204" fmla="*/ 1024141 h 1573668"/>
                          <a:gd name="connsiteX205" fmla="*/ 178317 w 1667440"/>
                          <a:gd name="connsiteY205" fmla="*/ 997565 h 1573668"/>
                          <a:gd name="connsiteX206" fmla="*/ 208322 w 1667440"/>
                          <a:gd name="connsiteY206" fmla="*/ 977847 h 1573668"/>
                          <a:gd name="connsiteX207" fmla="*/ 210894 w 1667440"/>
                          <a:gd name="connsiteY207" fmla="*/ 968417 h 1573668"/>
                          <a:gd name="connsiteX208" fmla="*/ 202321 w 1667440"/>
                          <a:gd name="connsiteY208" fmla="*/ 957272 h 1573668"/>
                          <a:gd name="connsiteX209" fmla="*/ 181746 w 1667440"/>
                          <a:gd name="connsiteY209" fmla="*/ 924695 h 1573668"/>
                          <a:gd name="connsiteX210" fmla="*/ 152598 w 1667440"/>
                          <a:gd name="connsiteY210" fmla="*/ 889546 h 1573668"/>
                          <a:gd name="connsiteX211" fmla="*/ 162028 w 1667440"/>
                          <a:gd name="connsiteY211" fmla="*/ 860398 h 1573668"/>
                          <a:gd name="connsiteX212" fmla="*/ 160314 w 1667440"/>
                          <a:gd name="connsiteY212" fmla="*/ 848395 h 1573668"/>
                          <a:gd name="connsiteX213" fmla="*/ 182603 w 1667440"/>
                          <a:gd name="connsiteY213" fmla="*/ 850110 h 1573668"/>
                          <a:gd name="connsiteX214" fmla="*/ 189462 w 1667440"/>
                          <a:gd name="connsiteY214" fmla="*/ 846681 h 1573668"/>
                          <a:gd name="connsiteX215" fmla="*/ 194606 w 1667440"/>
                          <a:gd name="connsiteY215" fmla="*/ 835536 h 1573668"/>
                          <a:gd name="connsiteX216" fmla="*/ 202321 w 1667440"/>
                          <a:gd name="connsiteY216" fmla="*/ 835536 h 1573668"/>
                          <a:gd name="connsiteX217" fmla="*/ 227183 w 1667440"/>
                          <a:gd name="connsiteY217" fmla="*/ 860398 h 1573668"/>
                          <a:gd name="connsiteX218" fmla="*/ 235756 w 1667440"/>
                          <a:gd name="connsiteY218" fmla="*/ 860398 h 1573668"/>
                          <a:gd name="connsiteX219" fmla="*/ 243471 w 1667440"/>
                          <a:gd name="connsiteY219" fmla="*/ 867256 h 1573668"/>
                          <a:gd name="connsiteX220" fmla="*/ 242614 w 1667440"/>
                          <a:gd name="connsiteY220" fmla="*/ 878401 h 1573668"/>
                          <a:gd name="connsiteX221" fmla="*/ 279478 w 1667440"/>
                          <a:gd name="connsiteY221" fmla="*/ 893832 h 1573668"/>
                          <a:gd name="connsiteX222" fmla="*/ 286336 w 1667440"/>
                          <a:gd name="connsiteY222" fmla="*/ 903262 h 1573668"/>
                          <a:gd name="connsiteX223" fmla="*/ 303482 w 1667440"/>
                          <a:gd name="connsiteY223" fmla="*/ 894689 h 1573668"/>
                          <a:gd name="connsiteX224" fmla="*/ 311198 w 1667440"/>
                          <a:gd name="connsiteY224" fmla="*/ 896404 h 1573668"/>
                          <a:gd name="connsiteX225" fmla="*/ 321485 w 1667440"/>
                          <a:gd name="connsiteY225" fmla="*/ 894689 h 1573668"/>
                          <a:gd name="connsiteX226" fmla="*/ 336917 w 1667440"/>
                          <a:gd name="connsiteY226" fmla="*/ 882687 h 1573668"/>
                          <a:gd name="connsiteX227" fmla="*/ 343775 w 1667440"/>
                          <a:gd name="connsiteY227" fmla="*/ 882687 h 1573668"/>
                          <a:gd name="connsiteX228" fmla="*/ 347204 w 1667440"/>
                          <a:gd name="connsiteY228" fmla="*/ 904977 h 1573668"/>
                          <a:gd name="connsiteX229" fmla="*/ 388354 w 1667440"/>
                          <a:gd name="connsiteY229" fmla="*/ 921266 h 1573668"/>
                          <a:gd name="connsiteX230" fmla="*/ 423503 w 1667440"/>
                          <a:gd name="connsiteY230" fmla="*/ 904120 h 1573668"/>
                          <a:gd name="connsiteX231" fmla="*/ 454366 w 1667440"/>
                          <a:gd name="connsiteY231" fmla="*/ 852682 h 1573668"/>
                          <a:gd name="connsiteX232" fmla="*/ 460449 w 1667440"/>
                          <a:gd name="connsiteY232" fmla="*/ 820243 h 1573668"/>
                          <a:gd name="connsiteX233" fmla="*/ 458693 w 1667440"/>
                          <a:gd name="connsiteY233" fmla="*/ 820390 h 1573668"/>
                          <a:gd name="connsiteX234" fmla="*/ 435179 w 1667440"/>
                          <a:gd name="connsiteY234" fmla="*/ 777281 h 1573668"/>
                          <a:gd name="connsiteX235" fmla="*/ 446936 w 1667440"/>
                          <a:gd name="connsiteY235" fmla="*/ 757685 h 1573668"/>
                          <a:gd name="connsiteX236" fmla="*/ 446936 w 1667440"/>
                          <a:gd name="connsiteY236" fmla="*/ 745928 h 1573668"/>
                          <a:gd name="connsiteX237" fmla="*/ 437792 w 1667440"/>
                          <a:gd name="connsiteY237" fmla="*/ 736784 h 1573668"/>
                          <a:gd name="connsiteX238" fmla="*/ 427341 w 1667440"/>
                          <a:gd name="connsiteY238" fmla="*/ 700206 h 1573668"/>
                          <a:gd name="connsiteX239" fmla="*/ 436486 w 1667440"/>
                          <a:gd name="connsiteY239" fmla="*/ 687142 h 1573668"/>
                          <a:gd name="connsiteX240" fmla="*/ 436486 w 1667440"/>
                          <a:gd name="connsiteY240" fmla="*/ 679304 h 1573668"/>
                          <a:gd name="connsiteX241" fmla="*/ 449549 w 1667440"/>
                          <a:gd name="connsiteY241" fmla="*/ 672772 h 1573668"/>
                          <a:gd name="connsiteX242" fmla="*/ 473064 w 1667440"/>
                          <a:gd name="connsiteY242" fmla="*/ 658403 h 1573668"/>
                          <a:gd name="connsiteX243" fmla="*/ 480902 w 1667440"/>
                          <a:gd name="connsiteY243" fmla="*/ 661015 h 1573668"/>
                          <a:gd name="connsiteX244" fmla="*/ 505722 w 1667440"/>
                          <a:gd name="connsiteY244" fmla="*/ 640114 h 1573668"/>
                          <a:gd name="connsiteX245" fmla="*/ 522705 w 1667440"/>
                          <a:gd name="connsiteY245" fmla="*/ 582634 h 1573668"/>
                          <a:gd name="connsiteX246" fmla="*/ 518786 w 1667440"/>
                          <a:gd name="connsiteY246" fmla="*/ 474207 h 1573668"/>
                          <a:gd name="connsiteX247" fmla="*/ 535769 w 1667440"/>
                          <a:gd name="connsiteY247" fmla="*/ 458530 h 1573668"/>
                          <a:gd name="connsiteX248" fmla="*/ 539687 w 1667440"/>
                          <a:gd name="connsiteY248" fmla="*/ 442854 h 1573668"/>
                          <a:gd name="connsiteX249" fmla="*/ 547526 w 1667440"/>
                          <a:gd name="connsiteY249" fmla="*/ 421952 h 1573668"/>
                          <a:gd name="connsiteX250" fmla="*/ 554057 w 1667440"/>
                          <a:gd name="connsiteY250" fmla="*/ 384068 h 1573668"/>
                          <a:gd name="connsiteX251" fmla="*/ 560589 w 1667440"/>
                          <a:gd name="connsiteY251" fmla="*/ 337039 h 1573668"/>
                          <a:gd name="connsiteX252" fmla="*/ 539687 w 1667440"/>
                          <a:gd name="connsiteY252" fmla="*/ 227305 h 1573668"/>
                          <a:gd name="connsiteX253" fmla="*/ 499191 w 1667440"/>
                          <a:gd name="connsiteY253" fmla="*/ 135860 h 1573668"/>
                          <a:gd name="connsiteX254" fmla="*/ 497884 w 1667440"/>
                          <a:gd name="connsiteY254" fmla="*/ 112346 h 1573668"/>
                          <a:gd name="connsiteX255" fmla="*/ 509642 w 1667440"/>
                          <a:gd name="connsiteY255" fmla="*/ 94057 h 1573668"/>
                          <a:gd name="connsiteX256" fmla="*/ 509642 w 1667440"/>
                          <a:gd name="connsiteY256" fmla="*/ 87525 h 1573668"/>
                          <a:gd name="connsiteX257" fmla="*/ 517480 w 1667440"/>
                          <a:gd name="connsiteY257" fmla="*/ 69236 h 1573668"/>
                          <a:gd name="connsiteX258" fmla="*/ 512254 w 1667440"/>
                          <a:gd name="connsiteY258" fmla="*/ 53560 h 1573668"/>
                          <a:gd name="connsiteX259" fmla="*/ 513560 w 1667440"/>
                          <a:gd name="connsiteY259" fmla="*/ 32658 h 1573668"/>
                          <a:gd name="connsiteX260" fmla="*/ 535769 w 1667440"/>
                          <a:gd name="connsiteY260" fmla="*/ 49641 h 1573668"/>
                          <a:gd name="connsiteX261" fmla="*/ 547526 w 1667440"/>
                          <a:gd name="connsiteY261" fmla="*/ 53560 h 1573668"/>
                          <a:gd name="connsiteX262" fmla="*/ 572346 w 1667440"/>
                          <a:gd name="connsiteY262" fmla="*/ 43109 h 1573668"/>
                          <a:gd name="connsiteX263" fmla="*/ 578878 w 1667440"/>
                          <a:gd name="connsiteY263" fmla="*/ 31352 h 1573668"/>
                          <a:gd name="connsiteX264" fmla="*/ 584104 w 1667440"/>
                          <a:gd name="connsiteY264" fmla="*/ 7838 h 1573668"/>
                          <a:gd name="connsiteX265" fmla="*/ 599780 w 1667440"/>
                          <a:gd name="connsiteY265" fmla="*/ 0 h 157366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  <a:cxn ang="0">
                            <a:pos x="connsiteX31" y="connsiteY31"/>
                          </a:cxn>
                          <a:cxn ang="0">
                            <a:pos x="connsiteX32" y="connsiteY32"/>
                          </a:cxn>
                          <a:cxn ang="0">
                            <a:pos x="connsiteX33" y="connsiteY33"/>
                          </a:cxn>
                          <a:cxn ang="0">
                            <a:pos x="connsiteX34" y="connsiteY34"/>
                          </a:cxn>
                          <a:cxn ang="0">
                            <a:pos x="connsiteX35" y="connsiteY35"/>
                          </a:cxn>
                          <a:cxn ang="0">
                            <a:pos x="connsiteX36" y="connsiteY36"/>
                          </a:cxn>
                          <a:cxn ang="0">
                            <a:pos x="connsiteX37" y="connsiteY37"/>
                          </a:cxn>
                          <a:cxn ang="0">
                            <a:pos x="connsiteX38" y="connsiteY38"/>
                          </a:cxn>
                          <a:cxn ang="0">
                            <a:pos x="connsiteX39" y="connsiteY39"/>
                          </a:cxn>
                          <a:cxn ang="0">
                            <a:pos x="connsiteX40" y="connsiteY40"/>
                          </a:cxn>
                          <a:cxn ang="0">
                            <a:pos x="connsiteX41" y="connsiteY41"/>
                          </a:cxn>
                          <a:cxn ang="0">
                            <a:pos x="connsiteX42" y="connsiteY42"/>
                          </a:cxn>
                          <a:cxn ang="0">
                            <a:pos x="connsiteX43" y="connsiteY43"/>
                          </a:cxn>
                          <a:cxn ang="0">
                            <a:pos x="connsiteX44" y="connsiteY44"/>
                          </a:cxn>
                          <a:cxn ang="0">
                            <a:pos x="connsiteX45" y="connsiteY45"/>
                          </a:cxn>
                          <a:cxn ang="0">
                            <a:pos x="connsiteX46" y="connsiteY46"/>
                          </a:cxn>
                          <a:cxn ang="0">
                            <a:pos x="connsiteX47" y="connsiteY47"/>
                          </a:cxn>
                          <a:cxn ang="0">
                            <a:pos x="connsiteX48" y="connsiteY48"/>
                          </a:cxn>
                          <a:cxn ang="0">
                            <a:pos x="connsiteX49" y="connsiteY49"/>
                          </a:cxn>
                          <a:cxn ang="0">
                            <a:pos x="connsiteX50" y="connsiteY50"/>
                          </a:cxn>
                          <a:cxn ang="0">
                            <a:pos x="connsiteX51" y="connsiteY51"/>
                          </a:cxn>
                          <a:cxn ang="0">
                            <a:pos x="connsiteX52" y="connsiteY52"/>
                          </a:cxn>
                          <a:cxn ang="0">
                            <a:pos x="connsiteX53" y="connsiteY53"/>
                          </a:cxn>
                          <a:cxn ang="0">
                            <a:pos x="connsiteX54" y="connsiteY54"/>
                          </a:cxn>
                          <a:cxn ang="0">
                            <a:pos x="connsiteX55" y="connsiteY55"/>
                          </a:cxn>
                          <a:cxn ang="0">
                            <a:pos x="connsiteX56" y="connsiteY56"/>
                          </a:cxn>
                          <a:cxn ang="0">
                            <a:pos x="connsiteX57" y="connsiteY57"/>
                          </a:cxn>
                          <a:cxn ang="0">
                            <a:pos x="connsiteX58" y="connsiteY58"/>
                          </a:cxn>
                          <a:cxn ang="0">
                            <a:pos x="connsiteX59" y="connsiteY59"/>
                          </a:cxn>
                          <a:cxn ang="0">
                            <a:pos x="connsiteX60" y="connsiteY60"/>
                          </a:cxn>
                          <a:cxn ang="0">
                            <a:pos x="connsiteX61" y="connsiteY61"/>
                          </a:cxn>
                          <a:cxn ang="0">
                            <a:pos x="connsiteX62" y="connsiteY62"/>
                          </a:cxn>
                          <a:cxn ang="0">
                            <a:pos x="connsiteX63" y="connsiteY63"/>
                          </a:cxn>
                          <a:cxn ang="0">
                            <a:pos x="connsiteX64" y="connsiteY64"/>
                          </a:cxn>
                          <a:cxn ang="0">
                            <a:pos x="connsiteX65" y="connsiteY65"/>
                          </a:cxn>
                          <a:cxn ang="0">
                            <a:pos x="connsiteX66" y="connsiteY66"/>
                          </a:cxn>
                          <a:cxn ang="0">
                            <a:pos x="connsiteX67" y="connsiteY67"/>
                          </a:cxn>
                          <a:cxn ang="0">
                            <a:pos x="connsiteX68" y="connsiteY68"/>
                          </a:cxn>
                          <a:cxn ang="0">
                            <a:pos x="connsiteX69" y="connsiteY69"/>
                          </a:cxn>
                          <a:cxn ang="0">
                            <a:pos x="connsiteX70" y="connsiteY70"/>
                          </a:cxn>
                          <a:cxn ang="0">
                            <a:pos x="connsiteX71" y="connsiteY71"/>
                          </a:cxn>
                          <a:cxn ang="0">
                            <a:pos x="connsiteX72" y="connsiteY72"/>
                          </a:cxn>
                          <a:cxn ang="0">
                            <a:pos x="connsiteX73" y="connsiteY73"/>
                          </a:cxn>
                          <a:cxn ang="0">
                            <a:pos x="connsiteX74" y="connsiteY74"/>
                          </a:cxn>
                          <a:cxn ang="0">
                            <a:pos x="connsiteX75" y="connsiteY75"/>
                          </a:cxn>
                          <a:cxn ang="0">
                            <a:pos x="connsiteX76" y="connsiteY76"/>
                          </a:cxn>
                          <a:cxn ang="0">
                            <a:pos x="connsiteX77" y="connsiteY77"/>
                          </a:cxn>
                          <a:cxn ang="0">
                            <a:pos x="connsiteX78" y="connsiteY78"/>
                          </a:cxn>
                          <a:cxn ang="0">
                            <a:pos x="connsiteX79" y="connsiteY79"/>
                          </a:cxn>
                          <a:cxn ang="0">
                            <a:pos x="connsiteX80" y="connsiteY80"/>
                          </a:cxn>
                          <a:cxn ang="0">
                            <a:pos x="connsiteX81" y="connsiteY81"/>
                          </a:cxn>
                          <a:cxn ang="0">
                            <a:pos x="connsiteX82" y="connsiteY82"/>
                          </a:cxn>
                          <a:cxn ang="0">
                            <a:pos x="connsiteX83" y="connsiteY83"/>
                          </a:cxn>
                          <a:cxn ang="0">
                            <a:pos x="connsiteX84" y="connsiteY84"/>
                          </a:cxn>
                          <a:cxn ang="0">
                            <a:pos x="connsiteX85" y="connsiteY85"/>
                          </a:cxn>
                          <a:cxn ang="0">
                            <a:pos x="connsiteX86" y="connsiteY86"/>
                          </a:cxn>
                          <a:cxn ang="0">
                            <a:pos x="connsiteX87" y="connsiteY87"/>
                          </a:cxn>
                          <a:cxn ang="0">
                            <a:pos x="connsiteX88" y="connsiteY88"/>
                          </a:cxn>
                          <a:cxn ang="0">
                            <a:pos x="connsiteX89" y="connsiteY89"/>
                          </a:cxn>
                          <a:cxn ang="0">
                            <a:pos x="connsiteX90" y="connsiteY90"/>
                          </a:cxn>
                          <a:cxn ang="0">
                            <a:pos x="connsiteX91" y="connsiteY91"/>
                          </a:cxn>
                          <a:cxn ang="0">
                            <a:pos x="connsiteX92" y="connsiteY92"/>
                          </a:cxn>
                          <a:cxn ang="0">
                            <a:pos x="connsiteX93" y="connsiteY93"/>
                          </a:cxn>
                          <a:cxn ang="0">
                            <a:pos x="connsiteX94" y="connsiteY94"/>
                          </a:cxn>
                          <a:cxn ang="0">
                            <a:pos x="connsiteX95" y="connsiteY95"/>
                          </a:cxn>
                          <a:cxn ang="0">
                            <a:pos x="connsiteX96" y="connsiteY96"/>
                          </a:cxn>
                          <a:cxn ang="0">
                            <a:pos x="connsiteX97" y="connsiteY97"/>
                          </a:cxn>
                          <a:cxn ang="0">
                            <a:pos x="connsiteX98" y="connsiteY98"/>
                          </a:cxn>
                          <a:cxn ang="0">
                            <a:pos x="connsiteX99" y="connsiteY99"/>
                          </a:cxn>
                          <a:cxn ang="0">
                            <a:pos x="connsiteX100" y="connsiteY100"/>
                          </a:cxn>
                          <a:cxn ang="0">
                            <a:pos x="connsiteX101" y="connsiteY101"/>
                          </a:cxn>
                          <a:cxn ang="0">
                            <a:pos x="connsiteX102" y="connsiteY102"/>
                          </a:cxn>
                          <a:cxn ang="0">
                            <a:pos x="connsiteX103" y="connsiteY103"/>
                          </a:cxn>
                          <a:cxn ang="0">
                            <a:pos x="connsiteX104" y="connsiteY104"/>
                          </a:cxn>
                          <a:cxn ang="0">
                            <a:pos x="connsiteX105" y="connsiteY105"/>
                          </a:cxn>
                          <a:cxn ang="0">
                            <a:pos x="connsiteX106" y="connsiteY106"/>
                          </a:cxn>
                          <a:cxn ang="0">
                            <a:pos x="connsiteX107" y="connsiteY107"/>
                          </a:cxn>
                          <a:cxn ang="0">
                            <a:pos x="connsiteX108" y="connsiteY108"/>
                          </a:cxn>
                          <a:cxn ang="0">
                            <a:pos x="connsiteX109" y="connsiteY109"/>
                          </a:cxn>
                          <a:cxn ang="0">
                            <a:pos x="connsiteX110" y="connsiteY110"/>
                          </a:cxn>
                          <a:cxn ang="0">
                            <a:pos x="connsiteX111" y="connsiteY111"/>
                          </a:cxn>
                          <a:cxn ang="0">
                            <a:pos x="connsiteX112" y="connsiteY112"/>
                          </a:cxn>
                          <a:cxn ang="0">
                            <a:pos x="connsiteX113" y="connsiteY113"/>
                          </a:cxn>
                          <a:cxn ang="0">
                            <a:pos x="connsiteX114" y="connsiteY114"/>
                          </a:cxn>
                          <a:cxn ang="0">
                            <a:pos x="connsiteX115" y="connsiteY115"/>
                          </a:cxn>
                          <a:cxn ang="0">
                            <a:pos x="connsiteX116" y="connsiteY116"/>
                          </a:cxn>
                          <a:cxn ang="0">
                            <a:pos x="connsiteX117" y="connsiteY117"/>
                          </a:cxn>
                          <a:cxn ang="0">
                            <a:pos x="connsiteX118" y="connsiteY118"/>
                          </a:cxn>
                          <a:cxn ang="0">
                            <a:pos x="connsiteX119" y="connsiteY119"/>
                          </a:cxn>
                          <a:cxn ang="0">
                            <a:pos x="connsiteX120" y="connsiteY120"/>
                          </a:cxn>
                          <a:cxn ang="0">
                            <a:pos x="connsiteX121" y="connsiteY121"/>
                          </a:cxn>
                          <a:cxn ang="0">
                            <a:pos x="connsiteX122" y="connsiteY122"/>
                          </a:cxn>
                          <a:cxn ang="0">
                            <a:pos x="connsiteX123" y="connsiteY123"/>
                          </a:cxn>
                          <a:cxn ang="0">
                            <a:pos x="connsiteX124" y="connsiteY124"/>
                          </a:cxn>
                          <a:cxn ang="0">
                            <a:pos x="connsiteX125" y="connsiteY125"/>
                          </a:cxn>
                          <a:cxn ang="0">
                            <a:pos x="connsiteX126" y="connsiteY126"/>
                          </a:cxn>
                          <a:cxn ang="0">
                            <a:pos x="connsiteX127" y="connsiteY127"/>
                          </a:cxn>
                          <a:cxn ang="0">
                            <a:pos x="connsiteX128" y="connsiteY128"/>
                          </a:cxn>
                          <a:cxn ang="0">
                            <a:pos x="connsiteX129" y="connsiteY129"/>
                          </a:cxn>
                          <a:cxn ang="0">
                            <a:pos x="connsiteX130" y="connsiteY130"/>
                          </a:cxn>
                          <a:cxn ang="0">
                            <a:pos x="connsiteX131" y="connsiteY131"/>
                          </a:cxn>
                          <a:cxn ang="0">
                            <a:pos x="connsiteX132" y="connsiteY132"/>
                          </a:cxn>
                          <a:cxn ang="0">
                            <a:pos x="connsiteX133" y="connsiteY133"/>
                          </a:cxn>
                          <a:cxn ang="0">
                            <a:pos x="connsiteX134" y="connsiteY134"/>
                          </a:cxn>
                          <a:cxn ang="0">
                            <a:pos x="connsiteX135" y="connsiteY135"/>
                          </a:cxn>
                          <a:cxn ang="0">
                            <a:pos x="connsiteX136" y="connsiteY136"/>
                          </a:cxn>
                          <a:cxn ang="0">
                            <a:pos x="connsiteX137" y="connsiteY137"/>
                          </a:cxn>
                          <a:cxn ang="0">
                            <a:pos x="connsiteX138" y="connsiteY138"/>
                          </a:cxn>
                          <a:cxn ang="0">
                            <a:pos x="connsiteX139" y="connsiteY139"/>
                          </a:cxn>
                          <a:cxn ang="0">
                            <a:pos x="connsiteX140" y="connsiteY140"/>
                          </a:cxn>
                          <a:cxn ang="0">
                            <a:pos x="connsiteX141" y="connsiteY141"/>
                          </a:cxn>
                          <a:cxn ang="0">
                            <a:pos x="connsiteX142" y="connsiteY142"/>
                          </a:cxn>
                          <a:cxn ang="0">
                            <a:pos x="connsiteX143" y="connsiteY143"/>
                          </a:cxn>
                          <a:cxn ang="0">
                            <a:pos x="connsiteX144" y="connsiteY144"/>
                          </a:cxn>
                          <a:cxn ang="0">
                            <a:pos x="connsiteX145" y="connsiteY145"/>
                          </a:cxn>
                          <a:cxn ang="0">
                            <a:pos x="connsiteX146" y="connsiteY146"/>
                          </a:cxn>
                          <a:cxn ang="0">
                            <a:pos x="connsiteX147" y="connsiteY147"/>
                          </a:cxn>
                          <a:cxn ang="0">
                            <a:pos x="connsiteX148" y="connsiteY148"/>
                          </a:cxn>
                          <a:cxn ang="0">
                            <a:pos x="connsiteX149" y="connsiteY149"/>
                          </a:cxn>
                          <a:cxn ang="0">
                            <a:pos x="connsiteX150" y="connsiteY150"/>
                          </a:cxn>
                          <a:cxn ang="0">
                            <a:pos x="connsiteX151" y="connsiteY151"/>
                          </a:cxn>
                          <a:cxn ang="0">
                            <a:pos x="connsiteX152" y="connsiteY152"/>
                          </a:cxn>
                          <a:cxn ang="0">
                            <a:pos x="connsiteX153" y="connsiteY153"/>
                          </a:cxn>
                          <a:cxn ang="0">
                            <a:pos x="connsiteX154" y="connsiteY154"/>
                          </a:cxn>
                          <a:cxn ang="0">
                            <a:pos x="connsiteX155" y="connsiteY155"/>
                          </a:cxn>
                          <a:cxn ang="0">
                            <a:pos x="connsiteX156" y="connsiteY156"/>
                          </a:cxn>
                          <a:cxn ang="0">
                            <a:pos x="connsiteX157" y="connsiteY157"/>
                          </a:cxn>
                          <a:cxn ang="0">
                            <a:pos x="connsiteX158" y="connsiteY158"/>
                          </a:cxn>
                          <a:cxn ang="0">
                            <a:pos x="connsiteX159" y="connsiteY159"/>
                          </a:cxn>
                          <a:cxn ang="0">
                            <a:pos x="connsiteX160" y="connsiteY160"/>
                          </a:cxn>
                          <a:cxn ang="0">
                            <a:pos x="connsiteX161" y="connsiteY161"/>
                          </a:cxn>
                          <a:cxn ang="0">
                            <a:pos x="connsiteX162" y="connsiteY162"/>
                          </a:cxn>
                          <a:cxn ang="0">
                            <a:pos x="connsiteX163" y="connsiteY163"/>
                          </a:cxn>
                          <a:cxn ang="0">
                            <a:pos x="connsiteX164" y="connsiteY164"/>
                          </a:cxn>
                          <a:cxn ang="0">
                            <a:pos x="connsiteX165" y="connsiteY165"/>
                          </a:cxn>
                          <a:cxn ang="0">
                            <a:pos x="connsiteX166" y="connsiteY166"/>
                          </a:cxn>
                          <a:cxn ang="0">
                            <a:pos x="connsiteX167" y="connsiteY167"/>
                          </a:cxn>
                          <a:cxn ang="0">
                            <a:pos x="connsiteX168" y="connsiteY168"/>
                          </a:cxn>
                          <a:cxn ang="0">
                            <a:pos x="connsiteX169" y="connsiteY169"/>
                          </a:cxn>
                          <a:cxn ang="0">
                            <a:pos x="connsiteX170" y="connsiteY170"/>
                          </a:cxn>
                          <a:cxn ang="0">
                            <a:pos x="connsiteX171" y="connsiteY171"/>
                          </a:cxn>
                          <a:cxn ang="0">
                            <a:pos x="connsiteX172" y="connsiteY172"/>
                          </a:cxn>
                          <a:cxn ang="0">
                            <a:pos x="connsiteX173" y="connsiteY173"/>
                          </a:cxn>
                          <a:cxn ang="0">
                            <a:pos x="connsiteX174" y="connsiteY174"/>
                          </a:cxn>
                          <a:cxn ang="0">
                            <a:pos x="connsiteX175" y="connsiteY175"/>
                          </a:cxn>
                          <a:cxn ang="0">
                            <a:pos x="connsiteX176" y="connsiteY176"/>
                          </a:cxn>
                          <a:cxn ang="0">
                            <a:pos x="connsiteX177" y="connsiteY177"/>
                          </a:cxn>
                          <a:cxn ang="0">
                            <a:pos x="connsiteX178" y="connsiteY178"/>
                          </a:cxn>
                          <a:cxn ang="0">
                            <a:pos x="connsiteX179" y="connsiteY179"/>
                          </a:cxn>
                          <a:cxn ang="0">
                            <a:pos x="connsiteX180" y="connsiteY180"/>
                          </a:cxn>
                          <a:cxn ang="0">
                            <a:pos x="connsiteX181" y="connsiteY181"/>
                          </a:cxn>
                          <a:cxn ang="0">
                            <a:pos x="connsiteX182" y="connsiteY182"/>
                          </a:cxn>
                          <a:cxn ang="0">
                            <a:pos x="connsiteX183" y="connsiteY183"/>
                          </a:cxn>
                          <a:cxn ang="0">
                            <a:pos x="connsiteX184" y="connsiteY184"/>
                          </a:cxn>
                          <a:cxn ang="0">
                            <a:pos x="connsiteX185" y="connsiteY185"/>
                          </a:cxn>
                          <a:cxn ang="0">
                            <a:pos x="connsiteX186" y="connsiteY186"/>
                          </a:cxn>
                          <a:cxn ang="0">
                            <a:pos x="connsiteX187" y="connsiteY187"/>
                          </a:cxn>
                          <a:cxn ang="0">
                            <a:pos x="connsiteX188" y="connsiteY188"/>
                          </a:cxn>
                          <a:cxn ang="0">
                            <a:pos x="connsiteX189" y="connsiteY189"/>
                          </a:cxn>
                          <a:cxn ang="0">
                            <a:pos x="connsiteX190" y="connsiteY190"/>
                          </a:cxn>
                          <a:cxn ang="0">
                            <a:pos x="connsiteX191" y="connsiteY191"/>
                          </a:cxn>
                          <a:cxn ang="0">
                            <a:pos x="connsiteX192" y="connsiteY192"/>
                          </a:cxn>
                          <a:cxn ang="0">
                            <a:pos x="connsiteX193" y="connsiteY193"/>
                          </a:cxn>
                          <a:cxn ang="0">
                            <a:pos x="connsiteX194" y="connsiteY194"/>
                          </a:cxn>
                          <a:cxn ang="0">
                            <a:pos x="connsiteX195" y="connsiteY195"/>
                          </a:cxn>
                          <a:cxn ang="0">
                            <a:pos x="connsiteX196" y="connsiteY196"/>
                          </a:cxn>
                          <a:cxn ang="0">
                            <a:pos x="connsiteX197" y="connsiteY197"/>
                          </a:cxn>
                          <a:cxn ang="0">
                            <a:pos x="connsiteX198" y="connsiteY198"/>
                          </a:cxn>
                          <a:cxn ang="0">
                            <a:pos x="connsiteX199" y="connsiteY199"/>
                          </a:cxn>
                          <a:cxn ang="0">
                            <a:pos x="connsiteX200" y="connsiteY200"/>
                          </a:cxn>
                          <a:cxn ang="0">
                            <a:pos x="connsiteX201" y="connsiteY201"/>
                          </a:cxn>
                          <a:cxn ang="0">
                            <a:pos x="connsiteX202" y="connsiteY202"/>
                          </a:cxn>
                          <a:cxn ang="0">
                            <a:pos x="connsiteX203" y="connsiteY203"/>
                          </a:cxn>
                          <a:cxn ang="0">
                            <a:pos x="connsiteX204" y="connsiteY204"/>
                          </a:cxn>
                          <a:cxn ang="0">
                            <a:pos x="connsiteX205" y="connsiteY205"/>
                          </a:cxn>
                          <a:cxn ang="0">
                            <a:pos x="connsiteX206" y="connsiteY206"/>
                          </a:cxn>
                          <a:cxn ang="0">
                            <a:pos x="connsiteX207" y="connsiteY207"/>
                          </a:cxn>
                          <a:cxn ang="0">
                            <a:pos x="connsiteX208" y="connsiteY208"/>
                          </a:cxn>
                          <a:cxn ang="0">
                            <a:pos x="connsiteX209" y="connsiteY209"/>
                          </a:cxn>
                          <a:cxn ang="0">
                            <a:pos x="connsiteX210" y="connsiteY210"/>
                          </a:cxn>
                          <a:cxn ang="0">
                            <a:pos x="connsiteX211" y="connsiteY211"/>
                          </a:cxn>
                          <a:cxn ang="0">
                            <a:pos x="connsiteX212" y="connsiteY212"/>
                          </a:cxn>
                          <a:cxn ang="0">
                            <a:pos x="connsiteX213" y="connsiteY213"/>
                          </a:cxn>
                          <a:cxn ang="0">
                            <a:pos x="connsiteX214" y="connsiteY214"/>
                          </a:cxn>
                          <a:cxn ang="0">
                            <a:pos x="connsiteX215" y="connsiteY215"/>
                          </a:cxn>
                          <a:cxn ang="0">
                            <a:pos x="connsiteX216" y="connsiteY216"/>
                          </a:cxn>
                          <a:cxn ang="0">
                            <a:pos x="connsiteX217" y="connsiteY217"/>
                          </a:cxn>
                          <a:cxn ang="0">
                            <a:pos x="connsiteX218" y="connsiteY218"/>
                          </a:cxn>
                          <a:cxn ang="0">
                            <a:pos x="connsiteX219" y="connsiteY219"/>
                          </a:cxn>
                          <a:cxn ang="0">
                            <a:pos x="connsiteX220" y="connsiteY220"/>
                          </a:cxn>
                          <a:cxn ang="0">
                            <a:pos x="connsiteX221" y="connsiteY221"/>
                          </a:cxn>
                          <a:cxn ang="0">
                            <a:pos x="connsiteX222" y="connsiteY222"/>
                          </a:cxn>
                          <a:cxn ang="0">
                            <a:pos x="connsiteX223" y="connsiteY223"/>
                          </a:cxn>
                          <a:cxn ang="0">
                            <a:pos x="connsiteX224" y="connsiteY224"/>
                          </a:cxn>
                          <a:cxn ang="0">
                            <a:pos x="connsiteX225" y="connsiteY225"/>
                          </a:cxn>
                          <a:cxn ang="0">
                            <a:pos x="connsiteX226" y="connsiteY226"/>
                          </a:cxn>
                          <a:cxn ang="0">
                            <a:pos x="connsiteX227" y="connsiteY227"/>
                          </a:cxn>
                          <a:cxn ang="0">
                            <a:pos x="connsiteX228" y="connsiteY228"/>
                          </a:cxn>
                          <a:cxn ang="0">
                            <a:pos x="connsiteX229" y="connsiteY229"/>
                          </a:cxn>
                          <a:cxn ang="0">
                            <a:pos x="connsiteX230" y="connsiteY230"/>
                          </a:cxn>
                          <a:cxn ang="0">
                            <a:pos x="connsiteX231" y="connsiteY231"/>
                          </a:cxn>
                          <a:cxn ang="0">
                            <a:pos x="connsiteX232" y="connsiteY232"/>
                          </a:cxn>
                          <a:cxn ang="0">
                            <a:pos x="connsiteX233" y="connsiteY233"/>
                          </a:cxn>
                          <a:cxn ang="0">
                            <a:pos x="connsiteX234" y="connsiteY234"/>
                          </a:cxn>
                          <a:cxn ang="0">
                            <a:pos x="connsiteX235" y="connsiteY235"/>
                          </a:cxn>
                          <a:cxn ang="0">
                            <a:pos x="connsiteX236" y="connsiteY236"/>
                          </a:cxn>
                          <a:cxn ang="0">
                            <a:pos x="connsiteX237" y="connsiteY237"/>
                          </a:cxn>
                          <a:cxn ang="0">
                            <a:pos x="connsiteX238" y="connsiteY238"/>
                          </a:cxn>
                          <a:cxn ang="0">
                            <a:pos x="connsiteX239" y="connsiteY239"/>
                          </a:cxn>
                          <a:cxn ang="0">
                            <a:pos x="connsiteX240" y="connsiteY240"/>
                          </a:cxn>
                          <a:cxn ang="0">
                            <a:pos x="connsiteX241" y="connsiteY241"/>
                          </a:cxn>
                          <a:cxn ang="0">
                            <a:pos x="connsiteX242" y="connsiteY242"/>
                          </a:cxn>
                          <a:cxn ang="0">
                            <a:pos x="connsiteX243" y="connsiteY243"/>
                          </a:cxn>
                          <a:cxn ang="0">
                            <a:pos x="connsiteX244" y="connsiteY244"/>
                          </a:cxn>
                          <a:cxn ang="0">
                            <a:pos x="connsiteX245" y="connsiteY245"/>
                          </a:cxn>
                          <a:cxn ang="0">
                            <a:pos x="connsiteX246" y="connsiteY246"/>
                          </a:cxn>
                          <a:cxn ang="0">
                            <a:pos x="connsiteX247" y="connsiteY247"/>
                          </a:cxn>
                          <a:cxn ang="0">
                            <a:pos x="connsiteX248" y="connsiteY248"/>
                          </a:cxn>
                          <a:cxn ang="0">
                            <a:pos x="connsiteX249" y="connsiteY249"/>
                          </a:cxn>
                          <a:cxn ang="0">
                            <a:pos x="connsiteX250" y="connsiteY250"/>
                          </a:cxn>
                          <a:cxn ang="0">
                            <a:pos x="connsiteX251" y="connsiteY251"/>
                          </a:cxn>
                          <a:cxn ang="0">
                            <a:pos x="connsiteX252" y="connsiteY252"/>
                          </a:cxn>
                          <a:cxn ang="0">
                            <a:pos x="connsiteX253" y="connsiteY253"/>
                          </a:cxn>
                          <a:cxn ang="0">
                            <a:pos x="connsiteX254" y="connsiteY254"/>
                          </a:cxn>
                          <a:cxn ang="0">
                            <a:pos x="connsiteX255" y="connsiteY255"/>
                          </a:cxn>
                          <a:cxn ang="0">
                            <a:pos x="connsiteX256" y="connsiteY256"/>
                          </a:cxn>
                          <a:cxn ang="0">
                            <a:pos x="connsiteX257" y="connsiteY257"/>
                          </a:cxn>
                          <a:cxn ang="0">
                            <a:pos x="connsiteX258" y="connsiteY258"/>
                          </a:cxn>
                          <a:cxn ang="0">
                            <a:pos x="connsiteX259" y="connsiteY259"/>
                          </a:cxn>
                          <a:cxn ang="0">
                            <a:pos x="connsiteX260" y="connsiteY260"/>
                          </a:cxn>
                          <a:cxn ang="0">
                            <a:pos x="connsiteX261" y="connsiteY261"/>
                          </a:cxn>
                          <a:cxn ang="0">
                            <a:pos x="connsiteX262" y="connsiteY262"/>
                          </a:cxn>
                          <a:cxn ang="0">
                            <a:pos x="connsiteX263" y="connsiteY263"/>
                          </a:cxn>
                          <a:cxn ang="0">
                            <a:pos x="connsiteX264" y="connsiteY264"/>
                          </a:cxn>
                          <a:cxn ang="0">
                            <a:pos x="connsiteX265" y="connsiteY265"/>
                          </a:cxn>
                        </a:cxnLst>
                        <a:rect l="l" t="t" r="r" b="b"/>
                        <a:pathLst>
                          <a:path w="1667440" h="1573668" fill="none" extrusionOk="0">
                            <a:moveTo>
                              <a:pt x="599780" y="0"/>
                            </a:moveTo>
                            <a:cubicBezTo>
                              <a:pt x="604264" y="7209"/>
                              <a:pt x="606705" y="15620"/>
                              <a:pt x="610231" y="19595"/>
                            </a:cubicBezTo>
                            <a:cubicBezTo>
                              <a:pt x="614683" y="21115"/>
                              <a:pt x="619438" y="28589"/>
                              <a:pt x="624601" y="31352"/>
                            </a:cubicBezTo>
                            <a:cubicBezTo>
                              <a:pt x="626047" y="36554"/>
                              <a:pt x="625635" y="45316"/>
                              <a:pt x="631132" y="54866"/>
                            </a:cubicBezTo>
                            <a:cubicBezTo>
                              <a:pt x="641775" y="55550"/>
                              <a:pt x="655752" y="67825"/>
                              <a:pt x="663791" y="71849"/>
                            </a:cubicBezTo>
                            <a:cubicBezTo>
                              <a:pt x="711423" y="115931"/>
                              <a:pt x="696858" y="137932"/>
                              <a:pt x="748704" y="185502"/>
                            </a:cubicBezTo>
                            <a:cubicBezTo>
                              <a:pt x="751323" y="187314"/>
                              <a:pt x="753631" y="190608"/>
                              <a:pt x="756543" y="192034"/>
                            </a:cubicBezTo>
                            <a:cubicBezTo>
                              <a:pt x="764021" y="204295"/>
                              <a:pt x="763919" y="211269"/>
                              <a:pt x="768300" y="218161"/>
                            </a:cubicBezTo>
                            <a:cubicBezTo>
                              <a:pt x="770361" y="220278"/>
                              <a:pt x="772005" y="223235"/>
                              <a:pt x="773525" y="224693"/>
                            </a:cubicBezTo>
                            <a:cubicBezTo>
                              <a:pt x="776392" y="230529"/>
                              <a:pt x="775252" y="234482"/>
                              <a:pt x="777444" y="241675"/>
                            </a:cubicBezTo>
                            <a:cubicBezTo>
                              <a:pt x="784485" y="245663"/>
                              <a:pt x="790512" y="253962"/>
                              <a:pt x="795733" y="254739"/>
                            </a:cubicBezTo>
                            <a:cubicBezTo>
                              <a:pt x="799638" y="258611"/>
                              <a:pt x="799013" y="264721"/>
                              <a:pt x="803571" y="270415"/>
                            </a:cubicBezTo>
                            <a:cubicBezTo>
                              <a:pt x="821026" y="290204"/>
                              <a:pt x="815540" y="298026"/>
                              <a:pt x="831005" y="320057"/>
                            </a:cubicBezTo>
                            <a:cubicBezTo>
                              <a:pt x="842986" y="326659"/>
                              <a:pt x="854685" y="345219"/>
                              <a:pt x="870195" y="350103"/>
                            </a:cubicBezTo>
                            <a:cubicBezTo>
                              <a:pt x="878312" y="359583"/>
                              <a:pt x="884771" y="379389"/>
                              <a:pt x="893710" y="385374"/>
                            </a:cubicBezTo>
                            <a:cubicBezTo>
                              <a:pt x="926699" y="400654"/>
                              <a:pt x="948829" y="442373"/>
                              <a:pt x="986461" y="453305"/>
                            </a:cubicBezTo>
                            <a:cubicBezTo>
                              <a:pt x="989533" y="456578"/>
                              <a:pt x="990264" y="466087"/>
                              <a:pt x="995606" y="471594"/>
                            </a:cubicBezTo>
                            <a:cubicBezTo>
                              <a:pt x="1034264" y="487068"/>
                              <a:pt x="1051320" y="511067"/>
                              <a:pt x="1076600" y="517316"/>
                            </a:cubicBezTo>
                            <a:cubicBezTo>
                              <a:pt x="1132037" y="515378"/>
                              <a:pt x="1184845" y="545160"/>
                              <a:pt x="1238588" y="556507"/>
                            </a:cubicBezTo>
                            <a:cubicBezTo>
                              <a:pt x="1241775" y="567758"/>
                              <a:pt x="1240250" y="577022"/>
                              <a:pt x="1241201" y="582634"/>
                            </a:cubicBezTo>
                            <a:cubicBezTo>
                              <a:pt x="1246091" y="584858"/>
                              <a:pt x="1248020" y="588350"/>
                              <a:pt x="1251651" y="590472"/>
                            </a:cubicBezTo>
                            <a:cubicBezTo>
                              <a:pt x="1253996" y="593880"/>
                              <a:pt x="1255398" y="599947"/>
                              <a:pt x="1259490" y="607455"/>
                            </a:cubicBezTo>
                            <a:cubicBezTo>
                              <a:pt x="1279470" y="602802"/>
                              <a:pt x="1321546" y="633860"/>
                              <a:pt x="1344402" y="630969"/>
                            </a:cubicBezTo>
                            <a:cubicBezTo>
                              <a:pt x="1356355" y="623435"/>
                              <a:pt x="1381076" y="626578"/>
                              <a:pt x="1394044" y="623131"/>
                            </a:cubicBezTo>
                            <a:cubicBezTo>
                              <a:pt x="1400952" y="612777"/>
                              <a:pt x="1416615" y="594491"/>
                              <a:pt x="1422784" y="582634"/>
                            </a:cubicBezTo>
                            <a:cubicBezTo>
                              <a:pt x="1433826" y="572141"/>
                              <a:pt x="1440212" y="572572"/>
                              <a:pt x="1447605" y="565651"/>
                            </a:cubicBezTo>
                            <a:cubicBezTo>
                              <a:pt x="1447626" y="563881"/>
                              <a:pt x="1449696" y="561301"/>
                              <a:pt x="1450217" y="557813"/>
                            </a:cubicBezTo>
                            <a:cubicBezTo>
                              <a:pt x="1465472" y="537345"/>
                              <a:pt x="1482971" y="532591"/>
                              <a:pt x="1493327" y="519929"/>
                            </a:cubicBezTo>
                            <a:cubicBezTo>
                              <a:pt x="1493963" y="513927"/>
                              <a:pt x="1502239" y="502023"/>
                              <a:pt x="1503778" y="496414"/>
                            </a:cubicBezTo>
                            <a:cubicBezTo>
                              <a:pt x="1507473" y="485075"/>
                              <a:pt x="1524571" y="478867"/>
                              <a:pt x="1532518" y="459836"/>
                            </a:cubicBezTo>
                            <a:cubicBezTo>
                              <a:pt x="1534905" y="460995"/>
                              <a:pt x="1536372" y="462321"/>
                              <a:pt x="1537743" y="462449"/>
                            </a:cubicBezTo>
                            <a:cubicBezTo>
                              <a:pt x="1542047" y="472165"/>
                              <a:pt x="1536909" y="484120"/>
                              <a:pt x="1541662" y="492495"/>
                            </a:cubicBezTo>
                            <a:cubicBezTo>
                              <a:pt x="1538774" y="501092"/>
                              <a:pt x="1533954" y="504716"/>
                              <a:pt x="1533824" y="509478"/>
                            </a:cubicBezTo>
                            <a:cubicBezTo>
                              <a:pt x="1535182" y="514591"/>
                              <a:pt x="1531141" y="520915"/>
                              <a:pt x="1531211" y="531686"/>
                            </a:cubicBezTo>
                            <a:cubicBezTo>
                              <a:pt x="1526905" y="539017"/>
                              <a:pt x="1522072" y="541967"/>
                              <a:pt x="1519454" y="546056"/>
                            </a:cubicBezTo>
                            <a:cubicBezTo>
                              <a:pt x="1518134" y="555991"/>
                              <a:pt x="1509413" y="559650"/>
                              <a:pt x="1505084" y="574796"/>
                            </a:cubicBezTo>
                            <a:cubicBezTo>
                              <a:pt x="1494950" y="592114"/>
                              <a:pt x="1481967" y="602101"/>
                              <a:pt x="1468506" y="624437"/>
                            </a:cubicBezTo>
                            <a:cubicBezTo>
                              <a:pt x="1470449" y="629176"/>
                              <a:pt x="1467268" y="641353"/>
                              <a:pt x="1468506" y="646645"/>
                            </a:cubicBezTo>
                            <a:cubicBezTo>
                              <a:pt x="1466974" y="653999"/>
                              <a:pt x="1463604" y="658617"/>
                              <a:pt x="1461974" y="667547"/>
                            </a:cubicBezTo>
                            <a:cubicBezTo>
                              <a:pt x="1471814" y="681349"/>
                              <a:pt x="1475303" y="712260"/>
                              <a:pt x="1481056" y="728369"/>
                            </a:cubicBezTo>
                            <a:cubicBezTo>
                              <a:pt x="1487536" y="730799"/>
                              <a:pt x="1492970" y="736961"/>
                              <a:pt x="1496838" y="738662"/>
                            </a:cubicBezTo>
                            <a:cubicBezTo>
                              <a:pt x="1496907" y="742064"/>
                              <a:pt x="1496493" y="745386"/>
                              <a:pt x="1496838" y="749806"/>
                            </a:cubicBezTo>
                            <a:cubicBezTo>
                              <a:pt x="1501421" y="753126"/>
                              <a:pt x="1500931" y="756351"/>
                              <a:pt x="1505411" y="759237"/>
                            </a:cubicBezTo>
                            <a:cubicBezTo>
                              <a:pt x="1505441" y="766406"/>
                              <a:pt x="1505372" y="778043"/>
                              <a:pt x="1506268" y="784956"/>
                            </a:cubicBezTo>
                            <a:cubicBezTo>
                              <a:pt x="1513947" y="793668"/>
                              <a:pt x="1511591" y="795880"/>
                              <a:pt x="1519127" y="804673"/>
                            </a:cubicBezTo>
                            <a:cubicBezTo>
                              <a:pt x="1526375" y="820340"/>
                              <a:pt x="1526061" y="831769"/>
                              <a:pt x="1535416" y="845824"/>
                            </a:cubicBezTo>
                            <a:cubicBezTo>
                              <a:pt x="1539553" y="848187"/>
                              <a:pt x="1543549" y="856197"/>
                              <a:pt x="1549133" y="858683"/>
                            </a:cubicBezTo>
                            <a:cubicBezTo>
                              <a:pt x="1551711" y="861560"/>
                              <a:pt x="1551950" y="865155"/>
                              <a:pt x="1554276" y="867256"/>
                            </a:cubicBezTo>
                            <a:cubicBezTo>
                              <a:pt x="1566205" y="869577"/>
                              <a:pt x="1569917" y="872608"/>
                              <a:pt x="1578281" y="874114"/>
                            </a:cubicBezTo>
                            <a:cubicBezTo>
                              <a:pt x="1580430" y="869666"/>
                              <a:pt x="1585564" y="864011"/>
                              <a:pt x="1588568" y="856968"/>
                            </a:cubicBezTo>
                            <a:cubicBezTo>
                              <a:pt x="1594343" y="853737"/>
                              <a:pt x="1598249" y="853123"/>
                              <a:pt x="1603142" y="850967"/>
                            </a:cubicBezTo>
                            <a:cubicBezTo>
                              <a:pt x="1604536" y="848406"/>
                              <a:pt x="1606133" y="847106"/>
                              <a:pt x="1607429" y="843252"/>
                            </a:cubicBezTo>
                            <a:cubicBezTo>
                              <a:pt x="1611232" y="840269"/>
                              <a:pt x="1615729" y="839840"/>
                              <a:pt x="1618574" y="836393"/>
                            </a:cubicBezTo>
                            <a:cubicBezTo>
                              <a:pt x="1621012" y="831274"/>
                              <a:pt x="1625593" y="828843"/>
                              <a:pt x="1627147" y="826106"/>
                            </a:cubicBezTo>
                            <a:cubicBezTo>
                              <a:pt x="1632102" y="825586"/>
                              <a:pt x="1638069" y="829574"/>
                              <a:pt x="1645150" y="831250"/>
                            </a:cubicBezTo>
                            <a:cubicBezTo>
                              <a:pt x="1647312" y="827624"/>
                              <a:pt x="1650422" y="827732"/>
                              <a:pt x="1652866" y="823534"/>
                            </a:cubicBezTo>
                            <a:cubicBezTo>
                              <a:pt x="1657556" y="823127"/>
                              <a:pt x="1662848" y="827620"/>
                              <a:pt x="1667440" y="826963"/>
                            </a:cubicBezTo>
                            <a:cubicBezTo>
                              <a:pt x="1667148" y="828782"/>
                              <a:pt x="1664623" y="831466"/>
                              <a:pt x="1664010" y="834679"/>
                            </a:cubicBezTo>
                            <a:cubicBezTo>
                              <a:pt x="1658702" y="840407"/>
                              <a:pt x="1656673" y="839124"/>
                              <a:pt x="1652008" y="845824"/>
                            </a:cubicBezTo>
                            <a:cubicBezTo>
                              <a:pt x="1649267" y="846792"/>
                              <a:pt x="1647515" y="846554"/>
                              <a:pt x="1645150" y="847538"/>
                            </a:cubicBezTo>
                            <a:cubicBezTo>
                              <a:pt x="1639380" y="851061"/>
                              <a:pt x="1636329" y="851154"/>
                              <a:pt x="1628861" y="856968"/>
                            </a:cubicBezTo>
                            <a:cubicBezTo>
                              <a:pt x="1626831" y="855816"/>
                              <a:pt x="1625896" y="854071"/>
                              <a:pt x="1623717" y="852682"/>
                            </a:cubicBezTo>
                            <a:cubicBezTo>
                              <a:pt x="1621664" y="853659"/>
                              <a:pt x="1619965" y="852637"/>
                              <a:pt x="1617717" y="853539"/>
                            </a:cubicBezTo>
                            <a:cubicBezTo>
                              <a:pt x="1613246" y="858743"/>
                              <a:pt x="1609847" y="860900"/>
                              <a:pt x="1604857" y="868113"/>
                            </a:cubicBezTo>
                            <a:cubicBezTo>
                              <a:pt x="1601742" y="876462"/>
                              <a:pt x="1598067" y="876028"/>
                              <a:pt x="1596284" y="883545"/>
                            </a:cubicBezTo>
                            <a:cubicBezTo>
                              <a:pt x="1596547" y="888397"/>
                              <a:pt x="1595929" y="890644"/>
                              <a:pt x="1596284" y="896404"/>
                            </a:cubicBezTo>
                            <a:cubicBezTo>
                              <a:pt x="1593957" y="899334"/>
                              <a:pt x="1592845" y="898492"/>
                              <a:pt x="1590283" y="901548"/>
                            </a:cubicBezTo>
                            <a:cubicBezTo>
                              <a:pt x="1588224" y="903444"/>
                              <a:pt x="1583527" y="904949"/>
                              <a:pt x="1581710" y="907549"/>
                            </a:cubicBezTo>
                            <a:cubicBezTo>
                              <a:pt x="1575738" y="906205"/>
                              <a:pt x="1566918" y="901603"/>
                              <a:pt x="1560278" y="902405"/>
                            </a:cubicBezTo>
                            <a:cubicBezTo>
                              <a:pt x="1550128" y="906133"/>
                              <a:pt x="1536052" y="903471"/>
                              <a:pt x="1528558" y="908406"/>
                            </a:cubicBezTo>
                            <a:cubicBezTo>
                              <a:pt x="1522433" y="910716"/>
                              <a:pt x="1520976" y="908501"/>
                              <a:pt x="1515698" y="910978"/>
                            </a:cubicBezTo>
                            <a:cubicBezTo>
                              <a:pt x="1509547" y="918447"/>
                              <a:pt x="1503823" y="919112"/>
                              <a:pt x="1500267" y="924695"/>
                            </a:cubicBezTo>
                            <a:cubicBezTo>
                              <a:pt x="1498876" y="925221"/>
                              <a:pt x="1496352" y="924742"/>
                              <a:pt x="1495123" y="925552"/>
                            </a:cubicBezTo>
                            <a:cubicBezTo>
                              <a:pt x="1493037" y="923324"/>
                              <a:pt x="1490502" y="919824"/>
                              <a:pt x="1487408" y="916122"/>
                            </a:cubicBezTo>
                            <a:cubicBezTo>
                              <a:pt x="1484986" y="919995"/>
                              <a:pt x="1479017" y="921120"/>
                              <a:pt x="1472833" y="925552"/>
                            </a:cubicBezTo>
                            <a:cubicBezTo>
                              <a:pt x="1474665" y="931386"/>
                              <a:pt x="1471340" y="935529"/>
                              <a:pt x="1472833" y="941841"/>
                            </a:cubicBezTo>
                            <a:cubicBezTo>
                              <a:pt x="1471916" y="943882"/>
                              <a:pt x="1468426" y="945057"/>
                              <a:pt x="1465975" y="947842"/>
                            </a:cubicBezTo>
                            <a:cubicBezTo>
                              <a:pt x="1465927" y="951203"/>
                              <a:pt x="1464938" y="952556"/>
                              <a:pt x="1465118" y="955557"/>
                            </a:cubicBezTo>
                            <a:cubicBezTo>
                              <a:pt x="1459434" y="959200"/>
                              <a:pt x="1455785" y="959133"/>
                              <a:pt x="1451401" y="964130"/>
                            </a:cubicBezTo>
                            <a:cubicBezTo>
                              <a:pt x="1451092" y="967841"/>
                              <a:pt x="1449222" y="972312"/>
                              <a:pt x="1448829" y="974418"/>
                            </a:cubicBezTo>
                            <a:cubicBezTo>
                              <a:pt x="1444724" y="977273"/>
                              <a:pt x="1439436" y="978761"/>
                              <a:pt x="1432541" y="982991"/>
                            </a:cubicBezTo>
                            <a:cubicBezTo>
                              <a:pt x="1419811" y="980098"/>
                              <a:pt x="1413728" y="975270"/>
                              <a:pt x="1405964" y="976133"/>
                            </a:cubicBezTo>
                            <a:cubicBezTo>
                              <a:pt x="1403378" y="972715"/>
                              <a:pt x="1401006" y="966225"/>
                              <a:pt x="1397391" y="963273"/>
                            </a:cubicBezTo>
                            <a:cubicBezTo>
                              <a:pt x="1397280" y="960636"/>
                              <a:pt x="1399397" y="957870"/>
                              <a:pt x="1399106" y="954700"/>
                            </a:cubicBezTo>
                            <a:cubicBezTo>
                              <a:pt x="1395878" y="955406"/>
                              <a:pt x="1391304" y="952551"/>
                              <a:pt x="1385389" y="952128"/>
                            </a:cubicBezTo>
                            <a:cubicBezTo>
                              <a:pt x="1383431" y="955159"/>
                              <a:pt x="1380993" y="956063"/>
                              <a:pt x="1376816" y="959844"/>
                            </a:cubicBezTo>
                            <a:cubicBezTo>
                              <a:pt x="1377185" y="966864"/>
                              <a:pt x="1368930" y="975917"/>
                              <a:pt x="1366529" y="986420"/>
                            </a:cubicBezTo>
                            <a:cubicBezTo>
                              <a:pt x="1376755" y="991916"/>
                              <a:pt x="1377974" y="996669"/>
                              <a:pt x="1387104" y="1000137"/>
                            </a:cubicBezTo>
                            <a:cubicBezTo>
                              <a:pt x="1375467" y="1001689"/>
                              <a:pt x="1361007" y="993243"/>
                              <a:pt x="1350240" y="995850"/>
                            </a:cubicBezTo>
                            <a:cubicBezTo>
                              <a:pt x="1339859" y="995150"/>
                              <a:pt x="1331505" y="989117"/>
                              <a:pt x="1321092" y="990707"/>
                            </a:cubicBezTo>
                            <a:cubicBezTo>
                              <a:pt x="1312368" y="994057"/>
                              <a:pt x="1306917" y="993033"/>
                              <a:pt x="1297945" y="998422"/>
                            </a:cubicBezTo>
                            <a:cubicBezTo>
                              <a:pt x="1284700" y="994091"/>
                              <a:pt x="1282164" y="991452"/>
                              <a:pt x="1270512" y="988135"/>
                            </a:cubicBezTo>
                            <a:cubicBezTo>
                              <a:pt x="1269618" y="986324"/>
                              <a:pt x="1270813" y="983055"/>
                              <a:pt x="1270512" y="980419"/>
                            </a:cubicBezTo>
                            <a:cubicBezTo>
                              <a:pt x="1265017" y="978723"/>
                              <a:pt x="1261352" y="974419"/>
                              <a:pt x="1254223" y="972703"/>
                            </a:cubicBezTo>
                            <a:cubicBezTo>
                              <a:pt x="1234189" y="980029"/>
                              <a:pt x="1230784" y="976567"/>
                              <a:pt x="1208787" y="980419"/>
                            </a:cubicBezTo>
                            <a:cubicBezTo>
                              <a:pt x="1180596" y="1014485"/>
                              <a:pt x="1150560" y="1011964"/>
                              <a:pt x="1119625" y="1046249"/>
                            </a:cubicBezTo>
                            <a:cubicBezTo>
                              <a:pt x="1119633" y="1046309"/>
                              <a:pt x="1119622" y="1046366"/>
                              <a:pt x="1119628" y="1046431"/>
                            </a:cubicBezTo>
                            <a:cubicBezTo>
                              <a:pt x="1102555" y="1072233"/>
                              <a:pt x="1077221" y="1075942"/>
                              <a:pt x="1053616" y="1106441"/>
                            </a:cubicBezTo>
                            <a:cubicBezTo>
                              <a:pt x="1022333" y="1158000"/>
                              <a:pt x="1007918" y="1169423"/>
                              <a:pt x="988461" y="1211889"/>
                            </a:cubicBezTo>
                            <a:cubicBezTo>
                              <a:pt x="989465" y="1229377"/>
                              <a:pt x="980331" y="1250056"/>
                              <a:pt x="978174" y="1262469"/>
                            </a:cubicBezTo>
                            <a:cubicBezTo>
                              <a:pt x="981164" y="1269876"/>
                              <a:pt x="981658" y="1277108"/>
                              <a:pt x="983318" y="1282187"/>
                            </a:cubicBezTo>
                            <a:cubicBezTo>
                              <a:pt x="988276" y="1295378"/>
                              <a:pt x="975561" y="1309718"/>
                              <a:pt x="977317" y="1337054"/>
                            </a:cubicBezTo>
                            <a:cubicBezTo>
                              <a:pt x="973981" y="1341914"/>
                              <a:pt x="964200" y="1347784"/>
                              <a:pt x="960171" y="1355914"/>
                            </a:cubicBezTo>
                            <a:cubicBezTo>
                              <a:pt x="960404" y="1364086"/>
                              <a:pt x="960544" y="1374331"/>
                              <a:pt x="961028" y="1381633"/>
                            </a:cubicBezTo>
                            <a:cubicBezTo>
                              <a:pt x="954987" y="1375721"/>
                              <a:pt x="953041" y="1370741"/>
                              <a:pt x="949026" y="1365345"/>
                            </a:cubicBezTo>
                            <a:cubicBezTo>
                              <a:pt x="944742" y="1362774"/>
                              <a:pt x="943953" y="1359579"/>
                              <a:pt x="939596" y="1357629"/>
                            </a:cubicBezTo>
                            <a:cubicBezTo>
                              <a:pt x="935885" y="1349438"/>
                              <a:pt x="935944" y="1346871"/>
                              <a:pt x="931880" y="1339626"/>
                            </a:cubicBezTo>
                            <a:cubicBezTo>
                              <a:pt x="915916" y="1331064"/>
                              <a:pt x="907405" y="1320933"/>
                              <a:pt x="892444" y="1314764"/>
                            </a:cubicBezTo>
                            <a:cubicBezTo>
                              <a:pt x="890069" y="1312147"/>
                              <a:pt x="888540" y="1307212"/>
                              <a:pt x="885586" y="1301905"/>
                            </a:cubicBezTo>
                            <a:cubicBezTo>
                              <a:pt x="864541" y="1302228"/>
                              <a:pt x="861584" y="1297374"/>
                              <a:pt x="840149" y="1294189"/>
                            </a:cubicBezTo>
                            <a:cubicBezTo>
                              <a:pt x="831188" y="1289393"/>
                              <a:pt x="826246" y="1281750"/>
                              <a:pt x="818717" y="1279615"/>
                            </a:cubicBezTo>
                            <a:cubicBezTo>
                              <a:pt x="813983" y="1280239"/>
                              <a:pt x="803383" y="1276080"/>
                              <a:pt x="798142" y="1275329"/>
                            </a:cubicBezTo>
                            <a:cubicBezTo>
                              <a:pt x="791103" y="1270793"/>
                              <a:pt x="788618" y="1263657"/>
                              <a:pt x="784425" y="1260755"/>
                            </a:cubicBezTo>
                            <a:cubicBezTo>
                              <a:pt x="771408" y="1258235"/>
                              <a:pt x="758082" y="1243174"/>
                              <a:pt x="737274" y="1238465"/>
                            </a:cubicBezTo>
                            <a:cubicBezTo>
                              <a:pt x="719981" y="1234140"/>
                              <a:pt x="710201" y="1220308"/>
                              <a:pt x="685836" y="1205030"/>
                            </a:cubicBezTo>
                            <a:cubicBezTo>
                              <a:pt x="676013" y="1192067"/>
                              <a:pt x="673727" y="1182100"/>
                              <a:pt x="666118" y="1175882"/>
                            </a:cubicBezTo>
                            <a:cubicBezTo>
                              <a:pt x="657584" y="1176225"/>
                              <a:pt x="641224" y="1168217"/>
                              <a:pt x="630112" y="1170739"/>
                            </a:cubicBezTo>
                            <a:cubicBezTo>
                              <a:pt x="626384" y="1171242"/>
                              <a:pt x="622665" y="1169892"/>
                              <a:pt x="620682" y="1170739"/>
                            </a:cubicBezTo>
                            <a:cubicBezTo>
                              <a:pt x="602929" y="1156782"/>
                              <a:pt x="600094" y="1141019"/>
                              <a:pt x="588962" y="1133018"/>
                            </a:cubicBezTo>
                            <a:cubicBezTo>
                              <a:pt x="558959" y="1131492"/>
                              <a:pt x="542385" y="1117524"/>
                              <a:pt x="521126" y="1113515"/>
                            </a:cubicBezTo>
                            <a:cubicBezTo>
                              <a:pt x="495676" y="1122086"/>
                              <a:pt x="464192" y="1126065"/>
                              <a:pt x="449222" y="1134732"/>
                            </a:cubicBezTo>
                            <a:cubicBezTo>
                              <a:pt x="428804" y="1157066"/>
                              <a:pt x="412343" y="1161656"/>
                              <a:pt x="391784" y="1181883"/>
                            </a:cubicBezTo>
                            <a:cubicBezTo>
                              <a:pt x="385969" y="1183815"/>
                              <a:pt x="382016" y="1182769"/>
                              <a:pt x="379782" y="1184455"/>
                            </a:cubicBezTo>
                            <a:cubicBezTo>
                              <a:pt x="365591" y="1206523"/>
                              <a:pt x="345910" y="1215954"/>
                              <a:pt x="340346" y="1235036"/>
                            </a:cubicBezTo>
                            <a:cubicBezTo>
                              <a:pt x="333458" y="1233716"/>
                              <a:pt x="331160" y="1232543"/>
                              <a:pt x="326629" y="1231607"/>
                            </a:cubicBezTo>
                            <a:cubicBezTo>
                              <a:pt x="321174" y="1225889"/>
                              <a:pt x="322725" y="1216556"/>
                              <a:pt x="315484" y="1207602"/>
                            </a:cubicBezTo>
                            <a:cubicBezTo>
                              <a:pt x="311182" y="1197341"/>
                              <a:pt x="309873" y="1185900"/>
                              <a:pt x="306911" y="1175882"/>
                            </a:cubicBezTo>
                            <a:cubicBezTo>
                              <a:pt x="293216" y="1170608"/>
                              <a:pt x="286832" y="1164592"/>
                              <a:pt x="274334" y="1161308"/>
                            </a:cubicBezTo>
                            <a:cubicBezTo>
                              <a:pt x="273974" y="1157720"/>
                              <a:pt x="276960" y="1154386"/>
                              <a:pt x="277763" y="1148449"/>
                            </a:cubicBezTo>
                            <a:cubicBezTo>
                              <a:pt x="268852" y="1143562"/>
                              <a:pt x="262595" y="1137373"/>
                              <a:pt x="247758" y="1127874"/>
                            </a:cubicBezTo>
                            <a:cubicBezTo>
                              <a:pt x="240736" y="1133544"/>
                              <a:pt x="228879" y="1133918"/>
                              <a:pt x="222896" y="1139019"/>
                            </a:cubicBezTo>
                            <a:cubicBezTo>
                              <a:pt x="217976" y="1137169"/>
                              <a:pt x="215562" y="1131365"/>
                              <a:pt x="209180" y="1127874"/>
                            </a:cubicBezTo>
                            <a:cubicBezTo>
                              <a:pt x="205211" y="1129299"/>
                              <a:pt x="197827" y="1129612"/>
                              <a:pt x="193749" y="1133018"/>
                            </a:cubicBezTo>
                            <a:cubicBezTo>
                              <a:pt x="192719" y="1133326"/>
                              <a:pt x="190579" y="1132549"/>
                              <a:pt x="189104" y="1132479"/>
                            </a:cubicBezTo>
                            <a:cubicBezTo>
                              <a:pt x="176711" y="1151184"/>
                              <a:pt x="158952" y="1164336"/>
                              <a:pt x="153456" y="1179312"/>
                            </a:cubicBezTo>
                            <a:cubicBezTo>
                              <a:pt x="151293" y="1191630"/>
                              <a:pt x="141472" y="1212785"/>
                              <a:pt x="139739" y="1240180"/>
                            </a:cubicBezTo>
                            <a:cubicBezTo>
                              <a:pt x="142738" y="1245240"/>
                              <a:pt x="143053" y="1255501"/>
                              <a:pt x="145740" y="1260755"/>
                            </a:cubicBezTo>
                            <a:cubicBezTo>
                              <a:pt x="158589" y="1262102"/>
                              <a:pt x="160054" y="1263678"/>
                              <a:pt x="173173" y="1264184"/>
                            </a:cubicBezTo>
                            <a:cubicBezTo>
                              <a:pt x="186164" y="1271789"/>
                              <a:pt x="196279" y="1290177"/>
                              <a:pt x="209180" y="1302762"/>
                            </a:cubicBezTo>
                            <a:cubicBezTo>
                              <a:pt x="214116" y="1304698"/>
                              <a:pt x="217393" y="1306638"/>
                              <a:pt x="223754" y="1309620"/>
                            </a:cubicBezTo>
                            <a:cubicBezTo>
                              <a:pt x="234022" y="1302908"/>
                              <a:pt x="242419" y="1303024"/>
                              <a:pt x="259760" y="1296761"/>
                            </a:cubicBezTo>
                            <a:cubicBezTo>
                              <a:pt x="265809" y="1299647"/>
                              <a:pt x="268884" y="1303056"/>
                              <a:pt x="274334" y="1304477"/>
                            </a:cubicBezTo>
                            <a:cubicBezTo>
                              <a:pt x="278213" y="1314135"/>
                              <a:pt x="277886" y="1326077"/>
                              <a:pt x="287194" y="1338769"/>
                            </a:cubicBezTo>
                            <a:cubicBezTo>
                              <a:pt x="299056" y="1342541"/>
                              <a:pt x="299255" y="1348657"/>
                              <a:pt x="312055" y="1352485"/>
                            </a:cubicBezTo>
                            <a:cubicBezTo>
                              <a:pt x="319539" y="1364150"/>
                              <a:pt x="317253" y="1374059"/>
                              <a:pt x="322343" y="1379919"/>
                            </a:cubicBezTo>
                            <a:cubicBezTo>
                              <a:pt x="338128" y="1379454"/>
                              <a:pt x="339595" y="1384430"/>
                              <a:pt x="354920" y="1386777"/>
                            </a:cubicBezTo>
                            <a:cubicBezTo>
                              <a:pt x="368781" y="1391898"/>
                              <a:pt x="370858" y="1397091"/>
                              <a:pt x="379782" y="1402208"/>
                            </a:cubicBezTo>
                            <a:cubicBezTo>
                              <a:pt x="379310" y="1406047"/>
                              <a:pt x="378648" y="1407165"/>
                              <a:pt x="378067" y="1411639"/>
                            </a:cubicBezTo>
                            <a:cubicBezTo>
                              <a:pt x="381108" y="1412705"/>
                              <a:pt x="385463" y="1416062"/>
                              <a:pt x="390069" y="1417640"/>
                            </a:cubicBezTo>
                            <a:cubicBezTo>
                              <a:pt x="390593" y="1418990"/>
                              <a:pt x="390169" y="1423084"/>
                              <a:pt x="390926" y="1424498"/>
                            </a:cubicBezTo>
                            <a:cubicBezTo>
                              <a:pt x="387968" y="1426885"/>
                              <a:pt x="384175" y="1427365"/>
                              <a:pt x="380639" y="1431356"/>
                            </a:cubicBezTo>
                            <a:cubicBezTo>
                              <a:pt x="376466" y="1431776"/>
                              <a:pt x="370831" y="1427963"/>
                              <a:pt x="366065" y="1427927"/>
                            </a:cubicBezTo>
                            <a:cubicBezTo>
                              <a:pt x="364805" y="1432752"/>
                              <a:pt x="359659" y="1444213"/>
                              <a:pt x="360064" y="1449360"/>
                            </a:cubicBezTo>
                            <a:cubicBezTo>
                              <a:pt x="348079" y="1455115"/>
                              <a:pt x="338319" y="1455167"/>
                              <a:pt x="329201" y="1458790"/>
                            </a:cubicBezTo>
                            <a:cubicBezTo>
                              <a:pt x="325513" y="1454408"/>
                              <a:pt x="325634" y="1447999"/>
                              <a:pt x="322343" y="1443359"/>
                            </a:cubicBezTo>
                            <a:cubicBezTo>
                              <a:pt x="307078" y="1445445"/>
                              <a:pt x="288857" y="1433395"/>
                              <a:pt x="272619" y="1434786"/>
                            </a:cubicBezTo>
                            <a:cubicBezTo>
                              <a:pt x="268361" y="1438449"/>
                              <a:pt x="265215" y="1438926"/>
                              <a:pt x="262332" y="1443359"/>
                            </a:cubicBezTo>
                            <a:cubicBezTo>
                              <a:pt x="260580" y="1436990"/>
                              <a:pt x="263806" y="1428724"/>
                              <a:pt x="260617" y="1420212"/>
                            </a:cubicBezTo>
                            <a:cubicBezTo>
                              <a:pt x="254703" y="1417659"/>
                              <a:pt x="252995" y="1414091"/>
                              <a:pt x="247758" y="1412496"/>
                            </a:cubicBezTo>
                            <a:cubicBezTo>
                              <a:pt x="244689" y="1414335"/>
                              <a:pt x="239001" y="1417019"/>
                              <a:pt x="236613" y="1418497"/>
                            </a:cubicBezTo>
                            <a:cubicBezTo>
                              <a:pt x="235298" y="1425634"/>
                              <a:pt x="226630" y="1436287"/>
                              <a:pt x="226326" y="1445930"/>
                            </a:cubicBezTo>
                            <a:cubicBezTo>
                              <a:pt x="223087" y="1449582"/>
                              <a:pt x="217926" y="1449985"/>
                              <a:pt x="212609" y="1453646"/>
                            </a:cubicBezTo>
                            <a:cubicBezTo>
                              <a:pt x="207970" y="1456073"/>
                              <a:pt x="193637" y="1458600"/>
                              <a:pt x="188605" y="1461362"/>
                            </a:cubicBezTo>
                            <a:cubicBezTo>
                              <a:pt x="186132" y="1464522"/>
                              <a:pt x="184921" y="1465435"/>
                              <a:pt x="182603" y="1468220"/>
                            </a:cubicBezTo>
                            <a:cubicBezTo>
                              <a:pt x="186456" y="1486512"/>
                              <a:pt x="178288" y="1498577"/>
                              <a:pt x="182603" y="1509370"/>
                            </a:cubicBezTo>
                            <a:cubicBezTo>
                              <a:pt x="183114" y="1511070"/>
                              <a:pt x="183400" y="1514132"/>
                              <a:pt x="184318" y="1516229"/>
                            </a:cubicBezTo>
                            <a:cubicBezTo>
                              <a:pt x="180858" y="1521710"/>
                              <a:pt x="177274" y="1521970"/>
                              <a:pt x="174888" y="1525659"/>
                            </a:cubicBezTo>
                            <a:cubicBezTo>
                              <a:pt x="162337" y="1530251"/>
                              <a:pt x="151226" y="1530601"/>
                              <a:pt x="137167" y="1539376"/>
                            </a:cubicBezTo>
                            <a:cubicBezTo>
                              <a:pt x="132282" y="1550736"/>
                              <a:pt x="124401" y="1560385"/>
                              <a:pt x="118306" y="1573668"/>
                            </a:cubicBezTo>
                            <a:cubicBezTo>
                              <a:pt x="114673" y="1571028"/>
                              <a:pt x="108813" y="1563729"/>
                              <a:pt x="102875" y="1559093"/>
                            </a:cubicBezTo>
                            <a:cubicBezTo>
                              <a:pt x="96668" y="1563144"/>
                              <a:pt x="87798" y="1562180"/>
                              <a:pt x="84015" y="1564237"/>
                            </a:cubicBezTo>
                            <a:cubicBezTo>
                              <a:pt x="81996" y="1563202"/>
                              <a:pt x="78930" y="1558112"/>
                              <a:pt x="77156" y="1556522"/>
                            </a:cubicBezTo>
                            <a:cubicBezTo>
                              <a:pt x="67716" y="1544563"/>
                              <a:pt x="64576" y="1512451"/>
                              <a:pt x="57438" y="1502512"/>
                            </a:cubicBezTo>
                            <a:cubicBezTo>
                              <a:pt x="58017" y="1485281"/>
                              <a:pt x="64222" y="1478171"/>
                              <a:pt x="66011" y="1466506"/>
                            </a:cubicBezTo>
                            <a:cubicBezTo>
                              <a:pt x="69990" y="1455289"/>
                              <a:pt x="76139" y="1452055"/>
                              <a:pt x="82300" y="1441644"/>
                            </a:cubicBezTo>
                            <a:cubicBezTo>
                              <a:pt x="80913" y="1435976"/>
                              <a:pt x="81908" y="1426495"/>
                              <a:pt x="80585" y="1420212"/>
                            </a:cubicBezTo>
                            <a:cubicBezTo>
                              <a:pt x="88380" y="1418194"/>
                              <a:pt x="90370" y="1419706"/>
                              <a:pt x="96874" y="1418497"/>
                            </a:cubicBezTo>
                            <a:cubicBezTo>
                              <a:pt x="97842" y="1390974"/>
                              <a:pt x="99643" y="1381585"/>
                              <a:pt x="102018" y="1346484"/>
                            </a:cubicBezTo>
                            <a:cubicBezTo>
                              <a:pt x="89382" y="1335037"/>
                              <a:pt x="79947" y="1313455"/>
                              <a:pt x="66011" y="1302762"/>
                            </a:cubicBezTo>
                            <a:cubicBezTo>
                              <a:pt x="57729" y="1303301"/>
                              <a:pt x="49206" y="1298366"/>
                              <a:pt x="39435" y="1296761"/>
                            </a:cubicBezTo>
                            <a:cubicBezTo>
                              <a:pt x="34392" y="1286575"/>
                              <a:pt x="36131" y="1274819"/>
                              <a:pt x="30005" y="1267613"/>
                            </a:cubicBezTo>
                            <a:cubicBezTo>
                              <a:pt x="24928" y="1269581"/>
                              <a:pt x="12173" y="1263783"/>
                              <a:pt x="6858" y="1265041"/>
                            </a:cubicBezTo>
                            <a:cubicBezTo>
                              <a:pt x="5120" y="1262773"/>
                              <a:pt x="4290" y="1256605"/>
                              <a:pt x="3429" y="1253896"/>
                            </a:cubicBezTo>
                            <a:cubicBezTo>
                              <a:pt x="4219" y="1251329"/>
                              <a:pt x="5361" y="1250076"/>
                              <a:pt x="6858" y="1246181"/>
                            </a:cubicBezTo>
                            <a:cubicBezTo>
                              <a:pt x="2754" y="1240727"/>
                              <a:pt x="3011" y="1234748"/>
                              <a:pt x="0" y="1229035"/>
                            </a:cubicBezTo>
                            <a:cubicBezTo>
                              <a:pt x="480" y="1225747"/>
                              <a:pt x="3511" y="1222130"/>
                              <a:pt x="4286" y="1217890"/>
                            </a:cubicBezTo>
                            <a:cubicBezTo>
                              <a:pt x="6540" y="1213414"/>
                              <a:pt x="11717" y="1212426"/>
                              <a:pt x="14573" y="1206745"/>
                            </a:cubicBezTo>
                            <a:cubicBezTo>
                              <a:pt x="14287" y="1201420"/>
                              <a:pt x="18654" y="1194667"/>
                              <a:pt x="19717" y="1187027"/>
                            </a:cubicBezTo>
                            <a:cubicBezTo>
                              <a:pt x="19721" y="1178092"/>
                              <a:pt x="21810" y="1173912"/>
                              <a:pt x="22289" y="1167309"/>
                            </a:cubicBezTo>
                            <a:cubicBezTo>
                              <a:pt x="16207" y="1156908"/>
                              <a:pt x="18418" y="1142122"/>
                              <a:pt x="14573" y="1126159"/>
                            </a:cubicBezTo>
                            <a:cubicBezTo>
                              <a:pt x="13236" y="1123175"/>
                              <a:pt x="12816" y="1121417"/>
                              <a:pt x="12001" y="1119301"/>
                            </a:cubicBezTo>
                            <a:cubicBezTo>
                              <a:pt x="13651" y="1116486"/>
                              <a:pt x="16476" y="1113420"/>
                              <a:pt x="18860" y="1108156"/>
                            </a:cubicBezTo>
                            <a:cubicBezTo>
                              <a:pt x="20089" y="1108036"/>
                              <a:pt x="20157" y="1108427"/>
                              <a:pt x="21332" y="1108268"/>
                            </a:cubicBezTo>
                            <a:cubicBezTo>
                              <a:pt x="30244" y="1099128"/>
                              <a:pt x="34390" y="1100128"/>
                              <a:pt x="41150" y="1091867"/>
                            </a:cubicBezTo>
                            <a:cubicBezTo>
                              <a:pt x="54119" y="1091116"/>
                              <a:pt x="60084" y="1095262"/>
                              <a:pt x="70298" y="1092725"/>
                            </a:cubicBezTo>
                            <a:cubicBezTo>
                              <a:pt x="74847" y="1088688"/>
                              <a:pt x="78280" y="1088751"/>
                              <a:pt x="81443" y="1086724"/>
                            </a:cubicBezTo>
                            <a:cubicBezTo>
                              <a:pt x="84112" y="1079850"/>
                              <a:pt x="90417" y="1075936"/>
                              <a:pt x="91730" y="1069578"/>
                            </a:cubicBezTo>
                            <a:cubicBezTo>
                              <a:pt x="96801" y="1068169"/>
                              <a:pt x="101120" y="1070183"/>
                              <a:pt x="104590" y="1069578"/>
                            </a:cubicBezTo>
                            <a:cubicBezTo>
                              <a:pt x="105009" y="1066389"/>
                              <a:pt x="105200" y="1063520"/>
                              <a:pt x="105447" y="1060147"/>
                            </a:cubicBezTo>
                            <a:cubicBezTo>
                              <a:pt x="107048" y="1054010"/>
                              <a:pt x="111931" y="1050816"/>
                              <a:pt x="114020" y="1043859"/>
                            </a:cubicBezTo>
                            <a:cubicBezTo>
                              <a:pt x="118068" y="1045830"/>
                              <a:pt x="121451" y="1050467"/>
                              <a:pt x="125165" y="1052432"/>
                            </a:cubicBezTo>
                            <a:cubicBezTo>
                              <a:pt x="129185" y="1055434"/>
                              <a:pt x="129376" y="1059032"/>
                              <a:pt x="132023" y="1061005"/>
                            </a:cubicBezTo>
                            <a:cubicBezTo>
                              <a:pt x="135619" y="1059826"/>
                              <a:pt x="144515" y="1058990"/>
                              <a:pt x="149169" y="1057576"/>
                            </a:cubicBezTo>
                            <a:cubicBezTo>
                              <a:pt x="149718" y="1050338"/>
                              <a:pt x="149271" y="1042532"/>
                              <a:pt x="150026" y="1035286"/>
                            </a:cubicBezTo>
                            <a:cubicBezTo>
                              <a:pt x="154244" y="1029655"/>
                              <a:pt x="157063" y="1029452"/>
                              <a:pt x="162028" y="1024141"/>
                            </a:cubicBezTo>
                            <a:cubicBezTo>
                              <a:pt x="167477" y="1012313"/>
                              <a:pt x="173819" y="1006058"/>
                              <a:pt x="178317" y="997565"/>
                            </a:cubicBezTo>
                            <a:cubicBezTo>
                              <a:pt x="182225" y="990304"/>
                              <a:pt x="201919" y="985129"/>
                              <a:pt x="208322" y="977847"/>
                            </a:cubicBezTo>
                            <a:cubicBezTo>
                              <a:pt x="208285" y="974289"/>
                              <a:pt x="210002" y="972769"/>
                              <a:pt x="210894" y="968417"/>
                            </a:cubicBezTo>
                            <a:cubicBezTo>
                              <a:pt x="208467" y="966278"/>
                              <a:pt x="207542" y="962106"/>
                              <a:pt x="202321" y="957272"/>
                            </a:cubicBezTo>
                            <a:cubicBezTo>
                              <a:pt x="190515" y="946388"/>
                              <a:pt x="190516" y="931222"/>
                              <a:pt x="181746" y="924695"/>
                            </a:cubicBezTo>
                            <a:cubicBezTo>
                              <a:pt x="173148" y="919245"/>
                              <a:pt x="167656" y="902397"/>
                              <a:pt x="152598" y="889546"/>
                            </a:cubicBezTo>
                            <a:cubicBezTo>
                              <a:pt x="156609" y="876376"/>
                              <a:pt x="161907" y="870445"/>
                              <a:pt x="162028" y="860398"/>
                            </a:cubicBezTo>
                            <a:cubicBezTo>
                              <a:pt x="160617" y="854999"/>
                              <a:pt x="160802" y="851058"/>
                              <a:pt x="160314" y="848395"/>
                            </a:cubicBezTo>
                            <a:cubicBezTo>
                              <a:pt x="166682" y="847067"/>
                              <a:pt x="176954" y="850076"/>
                              <a:pt x="182603" y="850110"/>
                            </a:cubicBezTo>
                            <a:cubicBezTo>
                              <a:pt x="184656" y="848862"/>
                              <a:pt x="188110" y="847455"/>
                              <a:pt x="189462" y="846681"/>
                            </a:cubicBezTo>
                            <a:cubicBezTo>
                              <a:pt x="190632" y="841443"/>
                              <a:pt x="194345" y="838982"/>
                              <a:pt x="194606" y="835536"/>
                            </a:cubicBezTo>
                            <a:cubicBezTo>
                              <a:pt x="196543" y="834848"/>
                              <a:pt x="198596" y="836131"/>
                              <a:pt x="202321" y="835536"/>
                            </a:cubicBezTo>
                            <a:cubicBezTo>
                              <a:pt x="210719" y="843366"/>
                              <a:pt x="216553" y="850023"/>
                              <a:pt x="227183" y="860398"/>
                            </a:cubicBezTo>
                            <a:cubicBezTo>
                              <a:pt x="229297" y="859959"/>
                              <a:pt x="232088" y="860877"/>
                              <a:pt x="235756" y="860398"/>
                            </a:cubicBezTo>
                            <a:cubicBezTo>
                              <a:pt x="238839" y="862862"/>
                              <a:pt x="240225" y="864748"/>
                              <a:pt x="243471" y="867256"/>
                            </a:cubicBezTo>
                            <a:cubicBezTo>
                              <a:pt x="243392" y="871342"/>
                              <a:pt x="242335" y="874752"/>
                              <a:pt x="242614" y="878401"/>
                            </a:cubicBezTo>
                            <a:cubicBezTo>
                              <a:pt x="258355" y="883077"/>
                              <a:pt x="269029" y="894147"/>
                              <a:pt x="279478" y="893832"/>
                            </a:cubicBezTo>
                            <a:cubicBezTo>
                              <a:pt x="280985" y="895748"/>
                              <a:pt x="284115" y="900506"/>
                              <a:pt x="286336" y="903262"/>
                            </a:cubicBezTo>
                            <a:cubicBezTo>
                              <a:pt x="291844" y="899667"/>
                              <a:pt x="299710" y="897966"/>
                              <a:pt x="303482" y="894689"/>
                            </a:cubicBezTo>
                            <a:cubicBezTo>
                              <a:pt x="305484" y="895034"/>
                              <a:pt x="307449" y="896146"/>
                              <a:pt x="311198" y="896404"/>
                            </a:cubicBezTo>
                            <a:cubicBezTo>
                              <a:pt x="314946" y="894796"/>
                              <a:pt x="318731" y="896089"/>
                              <a:pt x="321485" y="894689"/>
                            </a:cubicBezTo>
                            <a:cubicBezTo>
                              <a:pt x="326597" y="888154"/>
                              <a:pt x="331740" y="889179"/>
                              <a:pt x="336917" y="882687"/>
                            </a:cubicBezTo>
                            <a:cubicBezTo>
                              <a:pt x="338528" y="882547"/>
                              <a:pt x="341913" y="883227"/>
                              <a:pt x="343775" y="882687"/>
                            </a:cubicBezTo>
                            <a:cubicBezTo>
                              <a:pt x="345991" y="891929"/>
                              <a:pt x="344426" y="896393"/>
                              <a:pt x="347204" y="904977"/>
                            </a:cubicBezTo>
                            <a:cubicBezTo>
                              <a:pt x="363581" y="910155"/>
                              <a:pt x="376383" y="920030"/>
                              <a:pt x="388354" y="921266"/>
                            </a:cubicBezTo>
                            <a:cubicBezTo>
                              <a:pt x="398319" y="911433"/>
                              <a:pt x="416459" y="909311"/>
                              <a:pt x="423503" y="904120"/>
                            </a:cubicBezTo>
                            <a:cubicBezTo>
                              <a:pt x="428680" y="884585"/>
                              <a:pt x="442898" y="875824"/>
                              <a:pt x="454366" y="852682"/>
                            </a:cubicBezTo>
                            <a:cubicBezTo>
                              <a:pt x="453866" y="842168"/>
                              <a:pt x="460194" y="836811"/>
                              <a:pt x="460449" y="820243"/>
                            </a:cubicBezTo>
                            <a:cubicBezTo>
                              <a:pt x="459996" y="820459"/>
                              <a:pt x="459330" y="820335"/>
                              <a:pt x="458693" y="820390"/>
                            </a:cubicBezTo>
                            <a:cubicBezTo>
                              <a:pt x="450449" y="809135"/>
                              <a:pt x="443153" y="785735"/>
                              <a:pt x="435179" y="777281"/>
                            </a:cubicBezTo>
                            <a:cubicBezTo>
                              <a:pt x="437967" y="771192"/>
                              <a:pt x="445071" y="763819"/>
                              <a:pt x="446936" y="757685"/>
                            </a:cubicBezTo>
                            <a:cubicBezTo>
                              <a:pt x="446064" y="753303"/>
                              <a:pt x="447919" y="750935"/>
                              <a:pt x="446936" y="745928"/>
                            </a:cubicBezTo>
                            <a:cubicBezTo>
                              <a:pt x="442777" y="743414"/>
                              <a:pt x="441686" y="739477"/>
                              <a:pt x="437792" y="736784"/>
                            </a:cubicBezTo>
                            <a:cubicBezTo>
                              <a:pt x="430697" y="723913"/>
                              <a:pt x="432890" y="709366"/>
                              <a:pt x="427341" y="700206"/>
                            </a:cubicBezTo>
                            <a:cubicBezTo>
                              <a:pt x="430527" y="693333"/>
                              <a:pt x="435975" y="690999"/>
                              <a:pt x="436486" y="687142"/>
                            </a:cubicBezTo>
                            <a:cubicBezTo>
                              <a:pt x="435663" y="683247"/>
                              <a:pt x="437409" y="681943"/>
                              <a:pt x="436486" y="679304"/>
                            </a:cubicBezTo>
                            <a:cubicBezTo>
                              <a:pt x="449061" y="673844"/>
                              <a:pt x="443422" y="673249"/>
                              <a:pt x="449549" y="672772"/>
                            </a:cubicBezTo>
                            <a:cubicBezTo>
                              <a:pt x="456100" y="665092"/>
                              <a:pt x="468908" y="662789"/>
                              <a:pt x="473064" y="658403"/>
                            </a:cubicBezTo>
                            <a:cubicBezTo>
                              <a:pt x="475690" y="658793"/>
                              <a:pt x="478182" y="660927"/>
                              <a:pt x="480902" y="661015"/>
                            </a:cubicBezTo>
                            <a:cubicBezTo>
                              <a:pt x="490305" y="651704"/>
                              <a:pt x="494093" y="650610"/>
                              <a:pt x="505722" y="640114"/>
                            </a:cubicBezTo>
                            <a:cubicBezTo>
                              <a:pt x="506230" y="627677"/>
                              <a:pt x="520003" y="595208"/>
                              <a:pt x="522705" y="582634"/>
                            </a:cubicBezTo>
                            <a:cubicBezTo>
                              <a:pt x="509422" y="556434"/>
                              <a:pt x="522972" y="509468"/>
                              <a:pt x="518786" y="474207"/>
                            </a:cubicBezTo>
                            <a:cubicBezTo>
                              <a:pt x="524489" y="467553"/>
                              <a:pt x="531983" y="462157"/>
                              <a:pt x="535769" y="458530"/>
                            </a:cubicBezTo>
                            <a:cubicBezTo>
                              <a:pt x="536498" y="453874"/>
                              <a:pt x="539011" y="449272"/>
                              <a:pt x="539687" y="442854"/>
                            </a:cubicBezTo>
                            <a:cubicBezTo>
                              <a:pt x="541056" y="436306"/>
                              <a:pt x="546915" y="428077"/>
                              <a:pt x="547526" y="421952"/>
                            </a:cubicBezTo>
                            <a:cubicBezTo>
                              <a:pt x="546138" y="405091"/>
                              <a:pt x="552882" y="394167"/>
                              <a:pt x="554057" y="384068"/>
                            </a:cubicBezTo>
                            <a:cubicBezTo>
                              <a:pt x="555579" y="365919"/>
                              <a:pt x="562982" y="356193"/>
                              <a:pt x="560589" y="337039"/>
                            </a:cubicBezTo>
                            <a:cubicBezTo>
                              <a:pt x="551711" y="310399"/>
                              <a:pt x="552651" y="256259"/>
                              <a:pt x="539687" y="227305"/>
                            </a:cubicBezTo>
                            <a:cubicBezTo>
                              <a:pt x="522124" y="208540"/>
                              <a:pt x="511382" y="157189"/>
                              <a:pt x="499191" y="135860"/>
                            </a:cubicBezTo>
                            <a:cubicBezTo>
                              <a:pt x="497976" y="129415"/>
                              <a:pt x="499057" y="121327"/>
                              <a:pt x="497884" y="112346"/>
                            </a:cubicBezTo>
                            <a:cubicBezTo>
                              <a:pt x="500764" y="104227"/>
                              <a:pt x="507656" y="99763"/>
                              <a:pt x="509642" y="94057"/>
                            </a:cubicBezTo>
                            <a:cubicBezTo>
                              <a:pt x="508957" y="92485"/>
                              <a:pt x="509931" y="89543"/>
                              <a:pt x="509642" y="87525"/>
                            </a:cubicBezTo>
                            <a:cubicBezTo>
                              <a:pt x="510966" y="82640"/>
                              <a:pt x="517250" y="74725"/>
                              <a:pt x="517480" y="69236"/>
                            </a:cubicBezTo>
                            <a:cubicBezTo>
                              <a:pt x="514671" y="61905"/>
                              <a:pt x="513978" y="56996"/>
                              <a:pt x="512254" y="53560"/>
                            </a:cubicBezTo>
                            <a:cubicBezTo>
                              <a:pt x="513157" y="46791"/>
                              <a:pt x="515051" y="38895"/>
                              <a:pt x="513560" y="32658"/>
                            </a:cubicBezTo>
                            <a:cubicBezTo>
                              <a:pt x="523754" y="38809"/>
                              <a:pt x="527316" y="44516"/>
                              <a:pt x="535769" y="49641"/>
                            </a:cubicBezTo>
                            <a:cubicBezTo>
                              <a:pt x="540898" y="50612"/>
                              <a:pt x="543540" y="53465"/>
                              <a:pt x="547526" y="53560"/>
                            </a:cubicBezTo>
                            <a:cubicBezTo>
                              <a:pt x="552774" y="51118"/>
                              <a:pt x="568166" y="47152"/>
                              <a:pt x="572346" y="43109"/>
                            </a:cubicBezTo>
                            <a:cubicBezTo>
                              <a:pt x="573414" y="40494"/>
                              <a:pt x="578491" y="34946"/>
                              <a:pt x="578878" y="31352"/>
                            </a:cubicBezTo>
                            <a:cubicBezTo>
                              <a:pt x="578903" y="25003"/>
                              <a:pt x="584519" y="17817"/>
                              <a:pt x="584104" y="7838"/>
                            </a:cubicBezTo>
                            <a:cubicBezTo>
                              <a:pt x="588534" y="4912"/>
                              <a:pt x="594326" y="3709"/>
                              <a:pt x="599780" y="0"/>
                            </a:cubicBezTo>
                            <a:close/>
                          </a:path>
                          <a:path w="1667440" h="1573668" stroke="0" extrusionOk="0">
                            <a:moveTo>
                              <a:pt x="599780" y="0"/>
                            </a:moveTo>
                            <a:cubicBezTo>
                              <a:pt x="605234" y="7589"/>
                              <a:pt x="606367" y="15167"/>
                              <a:pt x="610231" y="19595"/>
                            </a:cubicBezTo>
                            <a:cubicBezTo>
                              <a:pt x="618381" y="23929"/>
                              <a:pt x="617832" y="27853"/>
                              <a:pt x="624601" y="31352"/>
                            </a:cubicBezTo>
                            <a:cubicBezTo>
                              <a:pt x="627917" y="39957"/>
                              <a:pt x="625357" y="43940"/>
                              <a:pt x="631132" y="54866"/>
                            </a:cubicBezTo>
                            <a:cubicBezTo>
                              <a:pt x="641157" y="58691"/>
                              <a:pt x="647945" y="64635"/>
                              <a:pt x="663791" y="71849"/>
                            </a:cubicBezTo>
                            <a:cubicBezTo>
                              <a:pt x="703594" y="120622"/>
                              <a:pt x="709614" y="137801"/>
                              <a:pt x="748704" y="185502"/>
                            </a:cubicBezTo>
                            <a:cubicBezTo>
                              <a:pt x="751223" y="186121"/>
                              <a:pt x="753995" y="190326"/>
                              <a:pt x="756543" y="192034"/>
                            </a:cubicBezTo>
                            <a:cubicBezTo>
                              <a:pt x="760458" y="199639"/>
                              <a:pt x="760697" y="208071"/>
                              <a:pt x="768300" y="218161"/>
                            </a:cubicBezTo>
                            <a:cubicBezTo>
                              <a:pt x="770731" y="220166"/>
                              <a:pt x="770723" y="222092"/>
                              <a:pt x="773525" y="224693"/>
                            </a:cubicBezTo>
                            <a:cubicBezTo>
                              <a:pt x="775947" y="229252"/>
                              <a:pt x="773824" y="233568"/>
                              <a:pt x="777444" y="241675"/>
                            </a:cubicBezTo>
                            <a:cubicBezTo>
                              <a:pt x="783476" y="244653"/>
                              <a:pt x="789315" y="250976"/>
                              <a:pt x="795733" y="254739"/>
                            </a:cubicBezTo>
                            <a:cubicBezTo>
                              <a:pt x="799140" y="258386"/>
                              <a:pt x="799290" y="265614"/>
                              <a:pt x="803571" y="270415"/>
                            </a:cubicBezTo>
                            <a:cubicBezTo>
                              <a:pt x="814664" y="287428"/>
                              <a:pt x="815202" y="300331"/>
                              <a:pt x="831005" y="320057"/>
                            </a:cubicBezTo>
                            <a:cubicBezTo>
                              <a:pt x="846737" y="327646"/>
                              <a:pt x="855256" y="340789"/>
                              <a:pt x="870195" y="350103"/>
                            </a:cubicBezTo>
                            <a:cubicBezTo>
                              <a:pt x="878052" y="361622"/>
                              <a:pt x="883316" y="376092"/>
                              <a:pt x="893710" y="385374"/>
                            </a:cubicBezTo>
                            <a:cubicBezTo>
                              <a:pt x="923891" y="390439"/>
                              <a:pt x="962082" y="437336"/>
                              <a:pt x="986461" y="453305"/>
                            </a:cubicBezTo>
                            <a:cubicBezTo>
                              <a:pt x="991182" y="458182"/>
                              <a:pt x="991907" y="468667"/>
                              <a:pt x="995606" y="471594"/>
                            </a:cubicBezTo>
                            <a:cubicBezTo>
                              <a:pt x="1030204" y="489205"/>
                              <a:pt x="1041951" y="498046"/>
                              <a:pt x="1076600" y="517316"/>
                            </a:cubicBezTo>
                            <a:cubicBezTo>
                              <a:pt x="1152855" y="519596"/>
                              <a:pt x="1169681" y="553193"/>
                              <a:pt x="1238588" y="556507"/>
                            </a:cubicBezTo>
                            <a:cubicBezTo>
                              <a:pt x="1241199" y="568954"/>
                              <a:pt x="1237455" y="576549"/>
                              <a:pt x="1241201" y="582634"/>
                            </a:cubicBezTo>
                            <a:cubicBezTo>
                              <a:pt x="1244366" y="584228"/>
                              <a:pt x="1246122" y="587094"/>
                              <a:pt x="1251651" y="590472"/>
                            </a:cubicBezTo>
                            <a:cubicBezTo>
                              <a:pt x="1255483" y="597978"/>
                              <a:pt x="1255303" y="601032"/>
                              <a:pt x="1259490" y="607455"/>
                            </a:cubicBezTo>
                            <a:cubicBezTo>
                              <a:pt x="1294860" y="616353"/>
                              <a:pt x="1301872" y="624973"/>
                              <a:pt x="1344402" y="630969"/>
                            </a:cubicBezTo>
                            <a:cubicBezTo>
                              <a:pt x="1362925" y="627857"/>
                              <a:pt x="1379871" y="625744"/>
                              <a:pt x="1394044" y="623131"/>
                            </a:cubicBezTo>
                            <a:cubicBezTo>
                              <a:pt x="1404696" y="604276"/>
                              <a:pt x="1415959" y="596724"/>
                              <a:pt x="1422784" y="582634"/>
                            </a:cubicBezTo>
                            <a:cubicBezTo>
                              <a:pt x="1432451" y="574310"/>
                              <a:pt x="1438843" y="571711"/>
                              <a:pt x="1447605" y="565651"/>
                            </a:cubicBezTo>
                            <a:cubicBezTo>
                              <a:pt x="1448545" y="561666"/>
                              <a:pt x="1449647" y="560437"/>
                              <a:pt x="1450217" y="557813"/>
                            </a:cubicBezTo>
                            <a:cubicBezTo>
                              <a:pt x="1470189" y="539232"/>
                              <a:pt x="1480999" y="537910"/>
                              <a:pt x="1493327" y="519929"/>
                            </a:cubicBezTo>
                            <a:cubicBezTo>
                              <a:pt x="1493996" y="513289"/>
                              <a:pt x="1500543" y="507348"/>
                              <a:pt x="1503778" y="496414"/>
                            </a:cubicBezTo>
                            <a:cubicBezTo>
                              <a:pt x="1509419" y="485632"/>
                              <a:pt x="1521662" y="477039"/>
                              <a:pt x="1532518" y="459836"/>
                            </a:cubicBezTo>
                            <a:cubicBezTo>
                              <a:pt x="1533993" y="460520"/>
                              <a:pt x="1535980" y="461941"/>
                              <a:pt x="1537743" y="462449"/>
                            </a:cubicBezTo>
                            <a:cubicBezTo>
                              <a:pt x="1541715" y="475405"/>
                              <a:pt x="1538057" y="479214"/>
                              <a:pt x="1541662" y="492495"/>
                            </a:cubicBezTo>
                            <a:cubicBezTo>
                              <a:pt x="1539535" y="500265"/>
                              <a:pt x="1534869" y="503915"/>
                              <a:pt x="1533824" y="509478"/>
                            </a:cubicBezTo>
                            <a:cubicBezTo>
                              <a:pt x="1535067" y="514753"/>
                              <a:pt x="1531509" y="524562"/>
                              <a:pt x="1531211" y="531686"/>
                            </a:cubicBezTo>
                            <a:cubicBezTo>
                              <a:pt x="1529796" y="536150"/>
                              <a:pt x="1521249" y="540440"/>
                              <a:pt x="1519454" y="546056"/>
                            </a:cubicBezTo>
                            <a:cubicBezTo>
                              <a:pt x="1516938" y="555646"/>
                              <a:pt x="1508579" y="560080"/>
                              <a:pt x="1505084" y="574796"/>
                            </a:cubicBezTo>
                            <a:cubicBezTo>
                              <a:pt x="1496066" y="593813"/>
                              <a:pt x="1478625" y="600435"/>
                              <a:pt x="1468506" y="624437"/>
                            </a:cubicBezTo>
                            <a:cubicBezTo>
                              <a:pt x="1471074" y="632736"/>
                              <a:pt x="1467423" y="637712"/>
                              <a:pt x="1468506" y="646645"/>
                            </a:cubicBezTo>
                            <a:cubicBezTo>
                              <a:pt x="1467605" y="653777"/>
                              <a:pt x="1464607" y="657034"/>
                              <a:pt x="1461974" y="667547"/>
                            </a:cubicBezTo>
                            <a:cubicBezTo>
                              <a:pt x="1470356" y="689641"/>
                              <a:pt x="1471971" y="715293"/>
                              <a:pt x="1481056" y="728369"/>
                            </a:cubicBezTo>
                            <a:cubicBezTo>
                              <a:pt x="1487805" y="731705"/>
                              <a:pt x="1489300" y="735755"/>
                              <a:pt x="1496838" y="738662"/>
                            </a:cubicBezTo>
                            <a:cubicBezTo>
                              <a:pt x="1497115" y="742240"/>
                              <a:pt x="1496000" y="747143"/>
                              <a:pt x="1496838" y="749806"/>
                            </a:cubicBezTo>
                            <a:cubicBezTo>
                              <a:pt x="1500654" y="753196"/>
                              <a:pt x="1502683" y="756427"/>
                              <a:pt x="1505411" y="759237"/>
                            </a:cubicBezTo>
                            <a:cubicBezTo>
                              <a:pt x="1505083" y="767339"/>
                              <a:pt x="1505640" y="774483"/>
                              <a:pt x="1506268" y="784956"/>
                            </a:cubicBezTo>
                            <a:cubicBezTo>
                              <a:pt x="1513703" y="791754"/>
                              <a:pt x="1512642" y="796725"/>
                              <a:pt x="1519127" y="804673"/>
                            </a:cubicBezTo>
                            <a:cubicBezTo>
                              <a:pt x="1527384" y="815653"/>
                              <a:pt x="1525168" y="829460"/>
                              <a:pt x="1535416" y="845824"/>
                            </a:cubicBezTo>
                            <a:cubicBezTo>
                              <a:pt x="1539566" y="849479"/>
                              <a:pt x="1542549" y="854806"/>
                              <a:pt x="1549133" y="858683"/>
                            </a:cubicBezTo>
                            <a:cubicBezTo>
                              <a:pt x="1551884" y="862614"/>
                              <a:pt x="1552409" y="865101"/>
                              <a:pt x="1554276" y="867256"/>
                            </a:cubicBezTo>
                            <a:cubicBezTo>
                              <a:pt x="1560156" y="868313"/>
                              <a:pt x="1571225" y="874738"/>
                              <a:pt x="1578281" y="874114"/>
                            </a:cubicBezTo>
                            <a:cubicBezTo>
                              <a:pt x="1579454" y="869928"/>
                              <a:pt x="1587575" y="862602"/>
                              <a:pt x="1588568" y="856968"/>
                            </a:cubicBezTo>
                            <a:cubicBezTo>
                              <a:pt x="1594243" y="852769"/>
                              <a:pt x="1597796" y="854717"/>
                              <a:pt x="1603142" y="850967"/>
                            </a:cubicBezTo>
                            <a:cubicBezTo>
                              <a:pt x="1604352" y="847673"/>
                              <a:pt x="1606127" y="847252"/>
                              <a:pt x="1607429" y="843252"/>
                            </a:cubicBezTo>
                            <a:cubicBezTo>
                              <a:pt x="1611339" y="840717"/>
                              <a:pt x="1615663" y="840006"/>
                              <a:pt x="1618574" y="836393"/>
                            </a:cubicBezTo>
                            <a:cubicBezTo>
                              <a:pt x="1621523" y="831294"/>
                              <a:pt x="1624554" y="830807"/>
                              <a:pt x="1627147" y="826106"/>
                            </a:cubicBezTo>
                            <a:cubicBezTo>
                              <a:pt x="1632228" y="827069"/>
                              <a:pt x="1639111" y="831167"/>
                              <a:pt x="1645150" y="831250"/>
                            </a:cubicBezTo>
                            <a:cubicBezTo>
                              <a:pt x="1647799" y="827909"/>
                              <a:pt x="1650776" y="826654"/>
                              <a:pt x="1652866" y="823534"/>
                            </a:cubicBezTo>
                            <a:cubicBezTo>
                              <a:pt x="1658063" y="824010"/>
                              <a:pt x="1663060" y="826416"/>
                              <a:pt x="1667440" y="826963"/>
                            </a:cubicBezTo>
                            <a:cubicBezTo>
                              <a:pt x="1666261" y="830183"/>
                              <a:pt x="1664792" y="831311"/>
                              <a:pt x="1664010" y="834679"/>
                            </a:cubicBezTo>
                            <a:cubicBezTo>
                              <a:pt x="1659417" y="840246"/>
                              <a:pt x="1656324" y="840418"/>
                              <a:pt x="1652008" y="845824"/>
                            </a:cubicBezTo>
                            <a:cubicBezTo>
                              <a:pt x="1649336" y="846772"/>
                              <a:pt x="1648336" y="845902"/>
                              <a:pt x="1645150" y="847538"/>
                            </a:cubicBezTo>
                            <a:cubicBezTo>
                              <a:pt x="1638032" y="853075"/>
                              <a:pt x="1631436" y="853141"/>
                              <a:pt x="1628861" y="856968"/>
                            </a:cubicBezTo>
                            <a:cubicBezTo>
                              <a:pt x="1626803" y="855896"/>
                              <a:pt x="1625449" y="853573"/>
                              <a:pt x="1623717" y="852682"/>
                            </a:cubicBezTo>
                            <a:cubicBezTo>
                              <a:pt x="1621902" y="853603"/>
                              <a:pt x="1619774" y="853228"/>
                              <a:pt x="1617717" y="853539"/>
                            </a:cubicBezTo>
                            <a:cubicBezTo>
                              <a:pt x="1616048" y="858538"/>
                              <a:pt x="1607329" y="862184"/>
                              <a:pt x="1604857" y="868113"/>
                            </a:cubicBezTo>
                            <a:cubicBezTo>
                              <a:pt x="1601662" y="875097"/>
                              <a:pt x="1598041" y="877638"/>
                              <a:pt x="1596284" y="883545"/>
                            </a:cubicBezTo>
                            <a:cubicBezTo>
                              <a:pt x="1596917" y="886939"/>
                              <a:pt x="1596178" y="891768"/>
                              <a:pt x="1596284" y="896404"/>
                            </a:cubicBezTo>
                            <a:cubicBezTo>
                              <a:pt x="1594826" y="897940"/>
                              <a:pt x="1592465" y="898835"/>
                              <a:pt x="1590283" y="901548"/>
                            </a:cubicBezTo>
                            <a:cubicBezTo>
                              <a:pt x="1586481" y="904814"/>
                              <a:pt x="1584313" y="905304"/>
                              <a:pt x="1581710" y="907549"/>
                            </a:cubicBezTo>
                            <a:cubicBezTo>
                              <a:pt x="1572367" y="906675"/>
                              <a:pt x="1571111" y="903433"/>
                              <a:pt x="1560278" y="902405"/>
                            </a:cubicBezTo>
                            <a:cubicBezTo>
                              <a:pt x="1548571" y="907367"/>
                              <a:pt x="1540136" y="905973"/>
                              <a:pt x="1528558" y="908406"/>
                            </a:cubicBezTo>
                            <a:cubicBezTo>
                              <a:pt x="1524026" y="910671"/>
                              <a:pt x="1522019" y="909352"/>
                              <a:pt x="1515698" y="910978"/>
                            </a:cubicBezTo>
                            <a:cubicBezTo>
                              <a:pt x="1512371" y="914210"/>
                              <a:pt x="1504885" y="919479"/>
                              <a:pt x="1500267" y="924695"/>
                            </a:cubicBezTo>
                            <a:cubicBezTo>
                              <a:pt x="1498258" y="925632"/>
                              <a:pt x="1496805" y="924990"/>
                              <a:pt x="1495123" y="925552"/>
                            </a:cubicBezTo>
                            <a:cubicBezTo>
                              <a:pt x="1492998" y="923780"/>
                              <a:pt x="1489808" y="917662"/>
                              <a:pt x="1487408" y="916122"/>
                            </a:cubicBezTo>
                            <a:cubicBezTo>
                              <a:pt x="1481873" y="921305"/>
                              <a:pt x="1476472" y="920977"/>
                              <a:pt x="1472833" y="925552"/>
                            </a:cubicBezTo>
                            <a:cubicBezTo>
                              <a:pt x="1473601" y="929397"/>
                              <a:pt x="1471437" y="934144"/>
                              <a:pt x="1472833" y="941841"/>
                            </a:cubicBezTo>
                            <a:cubicBezTo>
                              <a:pt x="1471529" y="944277"/>
                              <a:pt x="1467962" y="945833"/>
                              <a:pt x="1465975" y="947842"/>
                            </a:cubicBezTo>
                            <a:cubicBezTo>
                              <a:pt x="1466088" y="950275"/>
                              <a:pt x="1464955" y="953609"/>
                              <a:pt x="1465118" y="955557"/>
                            </a:cubicBezTo>
                            <a:cubicBezTo>
                              <a:pt x="1461933" y="958130"/>
                              <a:pt x="1456709" y="960530"/>
                              <a:pt x="1451401" y="964130"/>
                            </a:cubicBezTo>
                            <a:cubicBezTo>
                              <a:pt x="1450855" y="969052"/>
                              <a:pt x="1449582" y="970270"/>
                              <a:pt x="1448829" y="974418"/>
                            </a:cubicBezTo>
                            <a:cubicBezTo>
                              <a:pt x="1446241" y="978176"/>
                              <a:pt x="1439751" y="977519"/>
                              <a:pt x="1432541" y="982991"/>
                            </a:cubicBezTo>
                            <a:cubicBezTo>
                              <a:pt x="1424797" y="981843"/>
                              <a:pt x="1416494" y="976813"/>
                              <a:pt x="1405964" y="976133"/>
                            </a:cubicBezTo>
                            <a:cubicBezTo>
                              <a:pt x="1402165" y="972162"/>
                              <a:pt x="1401523" y="968514"/>
                              <a:pt x="1397391" y="963273"/>
                            </a:cubicBezTo>
                            <a:cubicBezTo>
                              <a:pt x="1397597" y="960037"/>
                              <a:pt x="1399313" y="957663"/>
                              <a:pt x="1399106" y="954700"/>
                            </a:cubicBezTo>
                            <a:cubicBezTo>
                              <a:pt x="1394765" y="955044"/>
                              <a:pt x="1389550" y="951738"/>
                              <a:pt x="1385389" y="952128"/>
                            </a:cubicBezTo>
                            <a:cubicBezTo>
                              <a:pt x="1381366" y="955979"/>
                              <a:pt x="1379958" y="956802"/>
                              <a:pt x="1376816" y="959844"/>
                            </a:cubicBezTo>
                            <a:cubicBezTo>
                              <a:pt x="1373856" y="973360"/>
                              <a:pt x="1369376" y="972754"/>
                              <a:pt x="1366529" y="986420"/>
                            </a:cubicBezTo>
                            <a:cubicBezTo>
                              <a:pt x="1377750" y="991453"/>
                              <a:pt x="1376951" y="995077"/>
                              <a:pt x="1387104" y="1000137"/>
                            </a:cubicBezTo>
                            <a:cubicBezTo>
                              <a:pt x="1369987" y="999696"/>
                              <a:pt x="1367660" y="994791"/>
                              <a:pt x="1350240" y="995850"/>
                            </a:cubicBezTo>
                            <a:cubicBezTo>
                              <a:pt x="1340315" y="996342"/>
                              <a:pt x="1335590" y="992446"/>
                              <a:pt x="1321092" y="990707"/>
                            </a:cubicBezTo>
                            <a:cubicBezTo>
                              <a:pt x="1310433" y="996924"/>
                              <a:pt x="1305250" y="995673"/>
                              <a:pt x="1297945" y="998422"/>
                            </a:cubicBezTo>
                            <a:cubicBezTo>
                              <a:pt x="1284694" y="997056"/>
                              <a:pt x="1279285" y="991075"/>
                              <a:pt x="1270512" y="988135"/>
                            </a:cubicBezTo>
                            <a:cubicBezTo>
                              <a:pt x="1270214" y="986286"/>
                              <a:pt x="1270823" y="982147"/>
                              <a:pt x="1270512" y="980419"/>
                            </a:cubicBezTo>
                            <a:cubicBezTo>
                              <a:pt x="1263861" y="979093"/>
                              <a:pt x="1261332" y="973995"/>
                              <a:pt x="1254223" y="972703"/>
                            </a:cubicBezTo>
                            <a:cubicBezTo>
                              <a:pt x="1241462" y="976038"/>
                              <a:pt x="1230325" y="975964"/>
                              <a:pt x="1208787" y="980419"/>
                            </a:cubicBezTo>
                            <a:cubicBezTo>
                              <a:pt x="1165027" y="1013096"/>
                              <a:pt x="1137975" y="1024381"/>
                              <a:pt x="1119625" y="1046249"/>
                            </a:cubicBezTo>
                            <a:cubicBezTo>
                              <a:pt x="1119611" y="1046301"/>
                              <a:pt x="1119637" y="1046365"/>
                              <a:pt x="1119628" y="1046431"/>
                            </a:cubicBezTo>
                            <a:cubicBezTo>
                              <a:pt x="1107554" y="1065369"/>
                              <a:pt x="1075983" y="1078420"/>
                              <a:pt x="1053616" y="1106441"/>
                            </a:cubicBezTo>
                            <a:cubicBezTo>
                              <a:pt x="1039477" y="1148618"/>
                              <a:pt x="1016504" y="1161343"/>
                              <a:pt x="988461" y="1211889"/>
                            </a:cubicBezTo>
                            <a:cubicBezTo>
                              <a:pt x="988461" y="1225615"/>
                              <a:pt x="976366" y="1241588"/>
                              <a:pt x="978174" y="1262469"/>
                            </a:cubicBezTo>
                            <a:cubicBezTo>
                              <a:pt x="982164" y="1271346"/>
                              <a:pt x="982015" y="1277207"/>
                              <a:pt x="983318" y="1282187"/>
                            </a:cubicBezTo>
                            <a:cubicBezTo>
                              <a:pt x="985800" y="1307673"/>
                              <a:pt x="974127" y="1317235"/>
                              <a:pt x="977317" y="1337054"/>
                            </a:cubicBezTo>
                            <a:cubicBezTo>
                              <a:pt x="971862" y="1343979"/>
                              <a:pt x="966697" y="1345935"/>
                              <a:pt x="960171" y="1355914"/>
                            </a:cubicBezTo>
                            <a:cubicBezTo>
                              <a:pt x="960222" y="1364742"/>
                              <a:pt x="961202" y="1373386"/>
                              <a:pt x="961028" y="1381633"/>
                            </a:cubicBezTo>
                            <a:cubicBezTo>
                              <a:pt x="956719" y="1376233"/>
                              <a:pt x="953113" y="1368449"/>
                              <a:pt x="949026" y="1365345"/>
                            </a:cubicBezTo>
                            <a:cubicBezTo>
                              <a:pt x="944268" y="1362672"/>
                              <a:pt x="942203" y="1358386"/>
                              <a:pt x="939596" y="1357629"/>
                            </a:cubicBezTo>
                            <a:cubicBezTo>
                              <a:pt x="937924" y="1353861"/>
                              <a:pt x="935267" y="1346361"/>
                              <a:pt x="931880" y="1339626"/>
                            </a:cubicBezTo>
                            <a:cubicBezTo>
                              <a:pt x="916172" y="1334356"/>
                              <a:pt x="912232" y="1321364"/>
                              <a:pt x="892444" y="1314764"/>
                            </a:cubicBezTo>
                            <a:cubicBezTo>
                              <a:pt x="889594" y="1311396"/>
                              <a:pt x="889227" y="1307763"/>
                              <a:pt x="885586" y="1301905"/>
                            </a:cubicBezTo>
                            <a:cubicBezTo>
                              <a:pt x="875292" y="1301750"/>
                              <a:pt x="854603" y="1294584"/>
                              <a:pt x="840149" y="1294189"/>
                            </a:cubicBezTo>
                            <a:cubicBezTo>
                              <a:pt x="833595" y="1290279"/>
                              <a:pt x="829626" y="1284878"/>
                              <a:pt x="818717" y="1279615"/>
                            </a:cubicBezTo>
                            <a:cubicBezTo>
                              <a:pt x="813758" y="1281115"/>
                              <a:pt x="803968" y="1275716"/>
                              <a:pt x="798142" y="1275329"/>
                            </a:cubicBezTo>
                            <a:cubicBezTo>
                              <a:pt x="791051" y="1268275"/>
                              <a:pt x="787446" y="1263762"/>
                              <a:pt x="784425" y="1260755"/>
                            </a:cubicBezTo>
                            <a:cubicBezTo>
                              <a:pt x="762033" y="1250237"/>
                              <a:pt x="753501" y="1239626"/>
                              <a:pt x="737274" y="1238465"/>
                            </a:cubicBezTo>
                            <a:cubicBezTo>
                              <a:pt x="722742" y="1235910"/>
                              <a:pt x="703209" y="1215999"/>
                              <a:pt x="685836" y="1205030"/>
                            </a:cubicBezTo>
                            <a:cubicBezTo>
                              <a:pt x="673760" y="1193102"/>
                              <a:pt x="672817" y="1185215"/>
                              <a:pt x="666118" y="1175882"/>
                            </a:cubicBezTo>
                            <a:cubicBezTo>
                              <a:pt x="651345" y="1174068"/>
                              <a:pt x="643915" y="1169054"/>
                              <a:pt x="630112" y="1170739"/>
                            </a:cubicBezTo>
                            <a:cubicBezTo>
                              <a:pt x="626857" y="1171389"/>
                              <a:pt x="624603" y="1170519"/>
                              <a:pt x="620682" y="1170739"/>
                            </a:cubicBezTo>
                            <a:cubicBezTo>
                              <a:pt x="610484" y="1159616"/>
                              <a:pt x="601500" y="1142398"/>
                              <a:pt x="588962" y="1133018"/>
                            </a:cubicBezTo>
                            <a:cubicBezTo>
                              <a:pt x="564232" y="1133451"/>
                              <a:pt x="537362" y="1112660"/>
                              <a:pt x="521126" y="1113515"/>
                            </a:cubicBezTo>
                            <a:cubicBezTo>
                              <a:pt x="501900" y="1124827"/>
                              <a:pt x="463798" y="1126664"/>
                              <a:pt x="449222" y="1134732"/>
                            </a:cubicBezTo>
                            <a:cubicBezTo>
                              <a:pt x="434208" y="1149695"/>
                              <a:pt x="412214" y="1154661"/>
                              <a:pt x="391784" y="1181883"/>
                            </a:cubicBezTo>
                            <a:cubicBezTo>
                              <a:pt x="388751" y="1183992"/>
                              <a:pt x="384684" y="1182189"/>
                              <a:pt x="379782" y="1184455"/>
                            </a:cubicBezTo>
                            <a:cubicBezTo>
                              <a:pt x="363046" y="1210979"/>
                              <a:pt x="350111" y="1220091"/>
                              <a:pt x="340346" y="1235036"/>
                            </a:cubicBezTo>
                            <a:cubicBezTo>
                              <a:pt x="335267" y="1233925"/>
                              <a:pt x="333687" y="1232151"/>
                              <a:pt x="326629" y="1231607"/>
                            </a:cubicBezTo>
                            <a:cubicBezTo>
                              <a:pt x="320136" y="1220332"/>
                              <a:pt x="320580" y="1217507"/>
                              <a:pt x="315484" y="1207602"/>
                            </a:cubicBezTo>
                            <a:cubicBezTo>
                              <a:pt x="308819" y="1194159"/>
                              <a:pt x="309948" y="1185760"/>
                              <a:pt x="306911" y="1175882"/>
                            </a:cubicBezTo>
                            <a:cubicBezTo>
                              <a:pt x="295299" y="1173841"/>
                              <a:pt x="290235" y="1167838"/>
                              <a:pt x="274334" y="1161308"/>
                            </a:cubicBezTo>
                            <a:cubicBezTo>
                              <a:pt x="274968" y="1157576"/>
                              <a:pt x="277170" y="1152727"/>
                              <a:pt x="277763" y="1148449"/>
                            </a:cubicBezTo>
                            <a:cubicBezTo>
                              <a:pt x="266113" y="1143380"/>
                              <a:pt x="255070" y="1132657"/>
                              <a:pt x="247758" y="1127874"/>
                            </a:cubicBezTo>
                            <a:cubicBezTo>
                              <a:pt x="243619" y="1132553"/>
                              <a:pt x="232553" y="1133271"/>
                              <a:pt x="222896" y="1139019"/>
                            </a:cubicBezTo>
                            <a:cubicBezTo>
                              <a:pt x="216197" y="1133637"/>
                              <a:pt x="214654" y="1130672"/>
                              <a:pt x="209180" y="1127874"/>
                            </a:cubicBezTo>
                            <a:cubicBezTo>
                              <a:pt x="203808" y="1131292"/>
                              <a:pt x="199626" y="1130141"/>
                              <a:pt x="193749" y="1133018"/>
                            </a:cubicBezTo>
                            <a:cubicBezTo>
                              <a:pt x="191784" y="1133269"/>
                              <a:pt x="190197" y="1132483"/>
                              <a:pt x="189104" y="1132479"/>
                            </a:cubicBezTo>
                            <a:cubicBezTo>
                              <a:pt x="175904" y="1155567"/>
                              <a:pt x="163508" y="1157708"/>
                              <a:pt x="153456" y="1179312"/>
                            </a:cubicBezTo>
                            <a:cubicBezTo>
                              <a:pt x="151687" y="1194434"/>
                              <a:pt x="141618" y="1224233"/>
                              <a:pt x="139739" y="1240180"/>
                            </a:cubicBezTo>
                            <a:cubicBezTo>
                              <a:pt x="144096" y="1248571"/>
                              <a:pt x="142568" y="1254098"/>
                              <a:pt x="145740" y="1260755"/>
                            </a:cubicBezTo>
                            <a:cubicBezTo>
                              <a:pt x="153131" y="1261404"/>
                              <a:pt x="166030" y="1266541"/>
                              <a:pt x="173173" y="1264184"/>
                            </a:cubicBezTo>
                            <a:cubicBezTo>
                              <a:pt x="191352" y="1275128"/>
                              <a:pt x="197908" y="1296431"/>
                              <a:pt x="209180" y="1302762"/>
                            </a:cubicBezTo>
                            <a:cubicBezTo>
                              <a:pt x="212942" y="1303838"/>
                              <a:pt x="217314" y="1308210"/>
                              <a:pt x="223754" y="1309620"/>
                            </a:cubicBezTo>
                            <a:cubicBezTo>
                              <a:pt x="235927" y="1304044"/>
                              <a:pt x="249851" y="1302880"/>
                              <a:pt x="259760" y="1296761"/>
                            </a:cubicBezTo>
                            <a:cubicBezTo>
                              <a:pt x="266139" y="1298495"/>
                              <a:pt x="270940" y="1302813"/>
                              <a:pt x="274334" y="1304477"/>
                            </a:cubicBezTo>
                            <a:cubicBezTo>
                              <a:pt x="282011" y="1320116"/>
                              <a:pt x="280528" y="1327703"/>
                              <a:pt x="287194" y="1338769"/>
                            </a:cubicBezTo>
                            <a:cubicBezTo>
                              <a:pt x="294455" y="1340753"/>
                              <a:pt x="301488" y="1347129"/>
                              <a:pt x="312055" y="1352485"/>
                            </a:cubicBezTo>
                            <a:cubicBezTo>
                              <a:pt x="317512" y="1363500"/>
                              <a:pt x="316148" y="1370734"/>
                              <a:pt x="322343" y="1379919"/>
                            </a:cubicBezTo>
                            <a:cubicBezTo>
                              <a:pt x="333293" y="1379921"/>
                              <a:pt x="344704" y="1386064"/>
                              <a:pt x="354920" y="1386777"/>
                            </a:cubicBezTo>
                            <a:cubicBezTo>
                              <a:pt x="367462" y="1392615"/>
                              <a:pt x="369198" y="1396626"/>
                              <a:pt x="379782" y="1402208"/>
                            </a:cubicBezTo>
                            <a:cubicBezTo>
                              <a:pt x="379219" y="1405770"/>
                              <a:pt x="377870" y="1406962"/>
                              <a:pt x="378067" y="1411639"/>
                            </a:cubicBezTo>
                            <a:cubicBezTo>
                              <a:pt x="382226" y="1413627"/>
                              <a:pt x="385004" y="1416830"/>
                              <a:pt x="390069" y="1417640"/>
                            </a:cubicBezTo>
                            <a:cubicBezTo>
                              <a:pt x="390868" y="1420567"/>
                              <a:pt x="390622" y="1422892"/>
                              <a:pt x="390926" y="1424498"/>
                            </a:cubicBezTo>
                            <a:cubicBezTo>
                              <a:pt x="389268" y="1426776"/>
                              <a:pt x="383659" y="1428849"/>
                              <a:pt x="380639" y="1431356"/>
                            </a:cubicBezTo>
                            <a:cubicBezTo>
                              <a:pt x="373455" y="1429840"/>
                              <a:pt x="370993" y="1428459"/>
                              <a:pt x="366065" y="1427927"/>
                            </a:cubicBezTo>
                            <a:cubicBezTo>
                              <a:pt x="364539" y="1434784"/>
                              <a:pt x="360967" y="1443267"/>
                              <a:pt x="360064" y="1449360"/>
                            </a:cubicBezTo>
                            <a:cubicBezTo>
                              <a:pt x="346713" y="1455609"/>
                              <a:pt x="336136" y="1456599"/>
                              <a:pt x="329201" y="1458790"/>
                            </a:cubicBezTo>
                            <a:cubicBezTo>
                              <a:pt x="325634" y="1454068"/>
                              <a:pt x="325630" y="1447927"/>
                              <a:pt x="322343" y="1443359"/>
                            </a:cubicBezTo>
                            <a:cubicBezTo>
                              <a:pt x="309126" y="1441698"/>
                              <a:pt x="284914" y="1434166"/>
                              <a:pt x="272619" y="1434786"/>
                            </a:cubicBezTo>
                            <a:cubicBezTo>
                              <a:pt x="269109" y="1438819"/>
                              <a:pt x="266383" y="1438946"/>
                              <a:pt x="262332" y="1443359"/>
                            </a:cubicBezTo>
                            <a:cubicBezTo>
                              <a:pt x="259152" y="1437905"/>
                              <a:pt x="262685" y="1426088"/>
                              <a:pt x="260617" y="1420212"/>
                            </a:cubicBezTo>
                            <a:cubicBezTo>
                              <a:pt x="256521" y="1419207"/>
                              <a:pt x="251645" y="1414662"/>
                              <a:pt x="247758" y="1412496"/>
                            </a:cubicBezTo>
                            <a:cubicBezTo>
                              <a:pt x="242925" y="1415897"/>
                              <a:pt x="240993" y="1416005"/>
                              <a:pt x="236613" y="1418497"/>
                            </a:cubicBezTo>
                            <a:cubicBezTo>
                              <a:pt x="232381" y="1430318"/>
                              <a:pt x="228191" y="1437766"/>
                              <a:pt x="226326" y="1445930"/>
                            </a:cubicBezTo>
                            <a:cubicBezTo>
                              <a:pt x="223414" y="1449389"/>
                              <a:pt x="215232" y="1450123"/>
                              <a:pt x="212609" y="1453646"/>
                            </a:cubicBezTo>
                            <a:cubicBezTo>
                              <a:pt x="202178" y="1458875"/>
                              <a:pt x="192951" y="1458337"/>
                              <a:pt x="188605" y="1461362"/>
                            </a:cubicBezTo>
                            <a:cubicBezTo>
                              <a:pt x="188143" y="1463475"/>
                              <a:pt x="185376" y="1464639"/>
                              <a:pt x="182603" y="1468220"/>
                            </a:cubicBezTo>
                            <a:cubicBezTo>
                              <a:pt x="186533" y="1477006"/>
                              <a:pt x="180496" y="1488901"/>
                              <a:pt x="182603" y="1509370"/>
                            </a:cubicBezTo>
                            <a:cubicBezTo>
                              <a:pt x="183946" y="1511992"/>
                              <a:pt x="183101" y="1514419"/>
                              <a:pt x="184318" y="1516229"/>
                            </a:cubicBezTo>
                            <a:cubicBezTo>
                              <a:pt x="180549" y="1520180"/>
                              <a:pt x="176840" y="1522268"/>
                              <a:pt x="174888" y="1525659"/>
                            </a:cubicBezTo>
                            <a:cubicBezTo>
                              <a:pt x="166201" y="1531279"/>
                              <a:pt x="144516" y="1531601"/>
                              <a:pt x="137167" y="1539376"/>
                            </a:cubicBezTo>
                            <a:cubicBezTo>
                              <a:pt x="132718" y="1551373"/>
                              <a:pt x="121008" y="1561915"/>
                              <a:pt x="118306" y="1573668"/>
                            </a:cubicBezTo>
                            <a:cubicBezTo>
                              <a:pt x="110061" y="1567148"/>
                              <a:pt x="106935" y="1562219"/>
                              <a:pt x="102875" y="1559093"/>
                            </a:cubicBezTo>
                            <a:cubicBezTo>
                              <a:pt x="98131" y="1561595"/>
                              <a:pt x="88304" y="1562275"/>
                              <a:pt x="84015" y="1564237"/>
                            </a:cubicBezTo>
                            <a:cubicBezTo>
                              <a:pt x="81811" y="1563209"/>
                              <a:pt x="80042" y="1558452"/>
                              <a:pt x="77156" y="1556522"/>
                            </a:cubicBezTo>
                            <a:cubicBezTo>
                              <a:pt x="68410" y="1545465"/>
                              <a:pt x="68367" y="1524800"/>
                              <a:pt x="57438" y="1502512"/>
                            </a:cubicBezTo>
                            <a:cubicBezTo>
                              <a:pt x="55984" y="1490357"/>
                              <a:pt x="67503" y="1477322"/>
                              <a:pt x="66011" y="1466506"/>
                            </a:cubicBezTo>
                            <a:cubicBezTo>
                              <a:pt x="71388" y="1453149"/>
                              <a:pt x="74714" y="1453947"/>
                              <a:pt x="82300" y="1441644"/>
                            </a:cubicBezTo>
                            <a:cubicBezTo>
                              <a:pt x="80653" y="1435316"/>
                              <a:pt x="82616" y="1425899"/>
                              <a:pt x="80585" y="1420212"/>
                            </a:cubicBezTo>
                            <a:cubicBezTo>
                              <a:pt x="85507" y="1418247"/>
                              <a:pt x="89913" y="1419685"/>
                              <a:pt x="96874" y="1418497"/>
                            </a:cubicBezTo>
                            <a:cubicBezTo>
                              <a:pt x="98437" y="1391095"/>
                              <a:pt x="104051" y="1374892"/>
                              <a:pt x="102018" y="1346484"/>
                            </a:cubicBezTo>
                            <a:cubicBezTo>
                              <a:pt x="88370" y="1339365"/>
                              <a:pt x="88483" y="1320346"/>
                              <a:pt x="66011" y="1302762"/>
                            </a:cubicBezTo>
                            <a:cubicBezTo>
                              <a:pt x="56895" y="1302893"/>
                              <a:pt x="45587" y="1295718"/>
                              <a:pt x="39435" y="1296761"/>
                            </a:cubicBezTo>
                            <a:cubicBezTo>
                              <a:pt x="35292" y="1289231"/>
                              <a:pt x="33530" y="1277030"/>
                              <a:pt x="30005" y="1267613"/>
                            </a:cubicBezTo>
                            <a:cubicBezTo>
                              <a:pt x="22882" y="1267007"/>
                              <a:pt x="15739" y="1263707"/>
                              <a:pt x="6858" y="1265041"/>
                            </a:cubicBezTo>
                            <a:cubicBezTo>
                              <a:pt x="5584" y="1262240"/>
                              <a:pt x="5174" y="1258302"/>
                              <a:pt x="3429" y="1253896"/>
                            </a:cubicBezTo>
                            <a:cubicBezTo>
                              <a:pt x="3891" y="1251532"/>
                              <a:pt x="6014" y="1250186"/>
                              <a:pt x="6858" y="1246181"/>
                            </a:cubicBezTo>
                            <a:cubicBezTo>
                              <a:pt x="1909" y="1239711"/>
                              <a:pt x="2192" y="1232386"/>
                              <a:pt x="0" y="1229035"/>
                            </a:cubicBezTo>
                            <a:cubicBezTo>
                              <a:pt x="1808" y="1223830"/>
                              <a:pt x="3985" y="1221041"/>
                              <a:pt x="4286" y="1217890"/>
                            </a:cubicBezTo>
                            <a:cubicBezTo>
                              <a:pt x="8424" y="1211655"/>
                              <a:pt x="10202" y="1212673"/>
                              <a:pt x="14573" y="1206745"/>
                            </a:cubicBezTo>
                            <a:cubicBezTo>
                              <a:pt x="15281" y="1197697"/>
                              <a:pt x="19217" y="1191198"/>
                              <a:pt x="19717" y="1187027"/>
                            </a:cubicBezTo>
                            <a:cubicBezTo>
                              <a:pt x="19179" y="1177922"/>
                              <a:pt x="22055" y="1173910"/>
                              <a:pt x="22289" y="1167309"/>
                            </a:cubicBezTo>
                            <a:cubicBezTo>
                              <a:pt x="14697" y="1151571"/>
                              <a:pt x="21726" y="1137323"/>
                              <a:pt x="14573" y="1126159"/>
                            </a:cubicBezTo>
                            <a:cubicBezTo>
                              <a:pt x="12986" y="1124057"/>
                              <a:pt x="13428" y="1120944"/>
                              <a:pt x="12001" y="1119301"/>
                            </a:cubicBezTo>
                            <a:cubicBezTo>
                              <a:pt x="13218" y="1114770"/>
                              <a:pt x="17369" y="1112349"/>
                              <a:pt x="18860" y="1108156"/>
                            </a:cubicBezTo>
                            <a:cubicBezTo>
                              <a:pt x="19697" y="1107975"/>
                              <a:pt x="20624" y="1108404"/>
                              <a:pt x="21332" y="1108268"/>
                            </a:cubicBezTo>
                            <a:cubicBezTo>
                              <a:pt x="25757" y="1104366"/>
                              <a:pt x="33648" y="1098416"/>
                              <a:pt x="41150" y="1091867"/>
                            </a:cubicBezTo>
                            <a:cubicBezTo>
                              <a:pt x="53609" y="1091227"/>
                              <a:pt x="57261" y="1094513"/>
                              <a:pt x="70298" y="1092725"/>
                            </a:cubicBezTo>
                            <a:cubicBezTo>
                              <a:pt x="74178" y="1089542"/>
                              <a:pt x="76824" y="1090534"/>
                              <a:pt x="81443" y="1086724"/>
                            </a:cubicBezTo>
                            <a:cubicBezTo>
                              <a:pt x="85366" y="1079609"/>
                              <a:pt x="89834" y="1074737"/>
                              <a:pt x="91730" y="1069578"/>
                            </a:cubicBezTo>
                            <a:cubicBezTo>
                              <a:pt x="96104" y="1068618"/>
                              <a:pt x="101224" y="1071009"/>
                              <a:pt x="104590" y="1069578"/>
                            </a:cubicBezTo>
                            <a:cubicBezTo>
                              <a:pt x="104693" y="1066247"/>
                              <a:pt x="105330" y="1062855"/>
                              <a:pt x="105447" y="1060147"/>
                            </a:cubicBezTo>
                            <a:cubicBezTo>
                              <a:pt x="108417" y="1052507"/>
                              <a:pt x="112643" y="1050802"/>
                              <a:pt x="114020" y="1043859"/>
                            </a:cubicBezTo>
                            <a:cubicBezTo>
                              <a:pt x="117778" y="1044986"/>
                              <a:pt x="121739" y="1049937"/>
                              <a:pt x="125165" y="1052432"/>
                            </a:cubicBezTo>
                            <a:cubicBezTo>
                              <a:pt x="128354" y="1054557"/>
                              <a:pt x="128959" y="1058714"/>
                              <a:pt x="132023" y="1061005"/>
                            </a:cubicBezTo>
                            <a:cubicBezTo>
                              <a:pt x="139110" y="1058591"/>
                              <a:pt x="143968" y="1059134"/>
                              <a:pt x="149169" y="1057576"/>
                            </a:cubicBezTo>
                            <a:cubicBezTo>
                              <a:pt x="149479" y="1049875"/>
                              <a:pt x="147654" y="1042490"/>
                              <a:pt x="150026" y="1035286"/>
                            </a:cubicBezTo>
                            <a:cubicBezTo>
                              <a:pt x="155593" y="1030107"/>
                              <a:pt x="159372" y="1028657"/>
                              <a:pt x="162028" y="1024141"/>
                            </a:cubicBezTo>
                            <a:cubicBezTo>
                              <a:pt x="166212" y="1014033"/>
                              <a:pt x="175637" y="1004255"/>
                              <a:pt x="178317" y="997565"/>
                            </a:cubicBezTo>
                            <a:cubicBezTo>
                              <a:pt x="186622" y="988112"/>
                              <a:pt x="204148" y="985397"/>
                              <a:pt x="208322" y="977847"/>
                            </a:cubicBezTo>
                            <a:cubicBezTo>
                              <a:pt x="209012" y="973647"/>
                              <a:pt x="210211" y="972811"/>
                              <a:pt x="210894" y="968417"/>
                            </a:cubicBezTo>
                            <a:cubicBezTo>
                              <a:pt x="205892" y="964578"/>
                              <a:pt x="205912" y="959788"/>
                              <a:pt x="202321" y="957272"/>
                            </a:cubicBezTo>
                            <a:cubicBezTo>
                              <a:pt x="196519" y="951427"/>
                              <a:pt x="190658" y="935018"/>
                              <a:pt x="181746" y="924695"/>
                            </a:cubicBezTo>
                            <a:cubicBezTo>
                              <a:pt x="170372" y="911756"/>
                              <a:pt x="164696" y="900328"/>
                              <a:pt x="152598" y="889546"/>
                            </a:cubicBezTo>
                            <a:cubicBezTo>
                              <a:pt x="156360" y="877709"/>
                              <a:pt x="162631" y="869241"/>
                              <a:pt x="162028" y="860398"/>
                            </a:cubicBezTo>
                            <a:cubicBezTo>
                              <a:pt x="159919" y="854850"/>
                              <a:pt x="161373" y="852710"/>
                              <a:pt x="160314" y="848395"/>
                            </a:cubicBezTo>
                            <a:cubicBezTo>
                              <a:pt x="165792" y="848621"/>
                              <a:pt x="174435" y="849513"/>
                              <a:pt x="182603" y="850110"/>
                            </a:cubicBezTo>
                            <a:cubicBezTo>
                              <a:pt x="185443" y="847952"/>
                              <a:pt x="186791" y="848432"/>
                              <a:pt x="189462" y="846681"/>
                            </a:cubicBezTo>
                            <a:cubicBezTo>
                              <a:pt x="190844" y="840798"/>
                              <a:pt x="193080" y="839902"/>
                              <a:pt x="194606" y="835536"/>
                            </a:cubicBezTo>
                            <a:cubicBezTo>
                              <a:pt x="197409" y="834657"/>
                              <a:pt x="200518" y="835949"/>
                              <a:pt x="202321" y="835536"/>
                            </a:cubicBezTo>
                            <a:cubicBezTo>
                              <a:pt x="211023" y="838376"/>
                              <a:pt x="219567" y="856302"/>
                              <a:pt x="227183" y="860398"/>
                            </a:cubicBezTo>
                            <a:cubicBezTo>
                              <a:pt x="229648" y="860138"/>
                              <a:pt x="231592" y="861019"/>
                              <a:pt x="235756" y="860398"/>
                            </a:cubicBezTo>
                            <a:cubicBezTo>
                              <a:pt x="239354" y="863435"/>
                              <a:pt x="239262" y="864676"/>
                              <a:pt x="243471" y="867256"/>
                            </a:cubicBezTo>
                            <a:cubicBezTo>
                              <a:pt x="242413" y="870672"/>
                              <a:pt x="242275" y="874308"/>
                              <a:pt x="242614" y="878401"/>
                            </a:cubicBezTo>
                            <a:cubicBezTo>
                              <a:pt x="254819" y="879566"/>
                              <a:pt x="264092" y="890010"/>
                              <a:pt x="279478" y="893832"/>
                            </a:cubicBezTo>
                            <a:cubicBezTo>
                              <a:pt x="282018" y="895385"/>
                              <a:pt x="283928" y="901614"/>
                              <a:pt x="286336" y="903262"/>
                            </a:cubicBezTo>
                            <a:cubicBezTo>
                              <a:pt x="289515" y="900622"/>
                              <a:pt x="298081" y="898028"/>
                              <a:pt x="303482" y="894689"/>
                            </a:cubicBezTo>
                            <a:cubicBezTo>
                              <a:pt x="306552" y="895000"/>
                              <a:pt x="308575" y="896596"/>
                              <a:pt x="311198" y="896404"/>
                            </a:cubicBezTo>
                            <a:cubicBezTo>
                              <a:pt x="315669" y="894977"/>
                              <a:pt x="316699" y="896184"/>
                              <a:pt x="321485" y="894689"/>
                            </a:cubicBezTo>
                            <a:cubicBezTo>
                              <a:pt x="324368" y="890184"/>
                              <a:pt x="331191" y="889651"/>
                              <a:pt x="336917" y="882687"/>
                            </a:cubicBezTo>
                            <a:cubicBezTo>
                              <a:pt x="340012" y="882504"/>
                              <a:pt x="340821" y="882760"/>
                              <a:pt x="343775" y="882687"/>
                            </a:cubicBezTo>
                            <a:cubicBezTo>
                              <a:pt x="345864" y="888961"/>
                              <a:pt x="346329" y="899523"/>
                              <a:pt x="347204" y="904977"/>
                            </a:cubicBezTo>
                            <a:cubicBezTo>
                              <a:pt x="357576" y="904244"/>
                              <a:pt x="375653" y="916880"/>
                              <a:pt x="388354" y="921266"/>
                            </a:cubicBezTo>
                            <a:cubicBezTo>
                              <a:pt x="397518" y="913149"/>
                              <a:pt x="412249" y="912179"/>
                              <a:pt x="423503" y="904120"/>
                            </a:cubicBezTo>
                            <a:cubicBezTo>
                              <a:pt x="429398" y="880767"/>
                              <a:pt x="444722" y="880309"/>
                              <a:pt x="454366" y="852682"/>
                            </a:cubicBezTo>
                            <a:cubicBezTo>
                              <a:pt x="453520" y="844709"/>
                              <a:pt x="461480" y="832439"/>
                              <a:pt x="460449" y="820243"/>
                            </a:cubicBezTo>
                            <a:cubicBezTo>
                              <a:pt x="459922" y="820393"/>
                              <a:pt x="459522" y="820148"/>
                              <a:pt x="458693" y="820390"/>
                            </a:cubicBezTo>
                            <a:cubicBezTo>
                              <a:pt x="450496" y="810256"/>
                              <a:pt x="446375" y="793901"/>
                              <a:pt x="435179" y="777281"/>
                            </a:cubicBezTo>
                            <a:cubicBezTo>
                              <a:pt x="438563" y="767989"/>
                              <a:pt x="441832" y="767641"/>
                              <a:pt x="446936" y="757685"/>
                            </a:cubicBezTo>
                            <a:cubicBezTo>
                              <a:pt x="446316" y="755261"/>
                              <a:pt x="447011" y="750223"/>
                              <a:pt x="446936" y="745928"/>
                            </a:cubicBezTo>
                            <a:cubicBezTo>
                              <a:pt x="443432" y="743036"/>
                              <a:pt x="442274" y="740480"/>
                              <a:pt x="437792" y="736784"/>
                            </a:cubicBezTo>
                            <a:cubicBezTo>
                              <a:pt x="432489" y="718943"/>
                              <a:pt x="431865" y="709776"/>
                              <a:pt x="427341" y="700206"/>
                            </a:cubicBezTo>
                            <a:cubicBezTo>
                              <a:pt x="428735" y="695352"/>
                              <a:pt x="434502" y="691396"/>
                              <a:pt x="436486" y="687142"/>
                            </a:cubicBezTo>
                            <a:cubicBezTo>
                              <a:pt x="435962" y="684429"/>
                              <a:pt x="436649" y="682186"/>
                              <a:pt x="436486" y="679304"/>
                            </a:cubicBezTo>
                            <a:cubicBezTo>
                              <a:pt x="448608" y="671300"/>
                              <a:pt x="444085" y="672503"/>
                              <a:pt x="449549" y="672772"/>
                            </a:cubicBezTo>
                            <a:cubicBezTo>
                              <a:pt x="458233" y="663834"/>
                              <a:pt x="463650" y="665163"/>
                              <a:pt x="473064" y="658403"/>
                            </a:cubicBezTo>
                            <a:cubicBezTo>
                              <a:pt x="474954" y="658757"/>
                              <a:pt x="478851" y="661132"/>
                              <a:pt x="480902" y="661015"/>
                            </a:cubicBezTo>
                            <a:cubicBezTo>
                              <a:pt x="488142" y="653428"/>
                              <a:pt x="499556" y="648855"/>
                              <a:pt x="505722" y="640114"/>
                            </a:cubicBezTo>
                            <a:cubicBezTo>
                              <a:pt x="506798" y="625074"/>
                              <a:pt x="514436" y="611304"/>
                              <a:pt x="522705" y="582634"/>
                            </a:cubicBezTo>
                            <a:cubicBezTo>
                              <a:pt x="519204" y="528982"/>
                              <a:pt x="522280" y="523970"/>
                              <a:pt x="518786" y="474207"/>
                            </a:cubicBezTo>
                            <a:cubicBezTo>
                              <a:pt x="522932" y="469747"/>
                              <a:pt x="529232" y="466708"/>
                              <a:pt x="535769" y="458530"/>
                            </a:cubicBezTo>
                            <a:cubicBezTo>
                              <a:pt x="536134" y="452750"/>
                              <a:pt x="539449" y="448202"/>
                              <a:pt x="539687" y="442854"/>
                            </a:cubicBezTo>
                            <a:cubicBezTo>
                              <a:pt x="540996" y="435151"/>
                              <a:pt x="545775" y="430429"/>
                              <a:pt x="547526" y="421952"/>
                            </a:cubicBezTo>
                            <a:cubicBezTo>
                              <a:pt x="548551" y="413217"/>
                              <a:pt x="556695" y="393198"/>
                              <a:pt x="554057" y="384068"/>
                            </a:cubicBezTo>
                            <a:cubicBezTo>
                              <a:pt x="552927" y="370962"/>
                              <a:pt x="561883" y="356485"/>
                              <a:pt x="560589" y="337039"/>
                            </a:cubicBezTo>
                            <a:cubicBezTo>
                              <a:pt x="546046" y="316347"/>
                              <a:pt x="548684" y="271927"/>
                              <a:pt x="539687" y="227305"/>
                            </a:cubicBezTo>
                            <a:cubicBezTo>
                              <a:pt x="521585" y="207371"/>
                              <a:pt x="522478" y="165445"/>
                              <a:pt x="499191" y="135860"/>
                            </a:cubicBezTo>
                            <a:cubicBezTo>
                              <a:pt x="500063" y="129820"/>
                              <a:pt x="499955" y="120642"/>
                              <a:pt x="497884" y="112346"/>
                            </a:cubicBezTo>
                            <a:cubicBezTo>
                              <a:pt x="501508" y="106352"/>
                              <a:pt x="506646" y="102634"/>
                              <a:pt x="509642" y="94057"/>
                            </a:cubicBezTo>
                            <a:cubicBezTo>
                              <a:pt x="509523" y="91785"/>
                              <a:pt x="510007" y="88922"/>
                              <a:pt x="509642" y="87525"/>
                            </a:cubicBezTo>
                            <a:cubicBezTo>
                              <a:pt x="512586" y="79974"/>
                              <a:pt x="517254" y="75067"/>
                              <a:pt x="517480" y="69236"/>
                            </a:cubicBezTo>
                            <a:cubicBezTo>
                              <a:pt x="513777" y="63321"/>
                              <a:pt x="515472" y="58124"/>
                              <a:pt x="512254" y="53560"/>
                            </a:cubicBezTo>
                            <a:cubicBezTo>
                              <a:pt x="512413" y="45245"/>
                              <a:pt x="512165" y="40136"/>
                              <a:pt x="513560" y="32658"/>
                            </a:cubicBezTo>
                            <a:cubicBezTo>
                              <a:pt x="522472" y="36565"/>
                              <a:pt x="530309" y="46314"/>
                              <a:pt x="535769" y="49641"/>
                            </a:cubicBezTo>
                            <a:cubicBezTo>
                              <a:pt x="540463" y="49975"/>
                              <a:pt x="542618" y="53142"/>
                              <a:pt x="547526" y="53560"/>
                            </a:cubicBezTo>
                            <a:cubicBezTo>
                              <a:pt x="558808" y="45852"/>
                              <a:pt x="562316" y="47887"/>
                              <a:pt x="572346" y="43109"/>
                            </a:cubicBezTo>
                            <a:cubicBezTo>
                              <a:pt x="574563" y="36972"/>
                              <a:pt x="577977" y="35914"/>
                              <a:pt x="578878" y="31352"/>
                            </a:cubicBezTo>
                            <a:cubicBezTo>
                              <a:pt x="579529" y="20966"/>
                              <a:pt x="582955" y="19781"/>
                              <a:pt x="584104" y="7838"/>
                            </a:cubicBezTo>
                            <a:cubicBezTo>
                              <a:pt x="589320" y="2899"/>
                              <a:pt x="592752" y="3641"/>
                              <a:pt x="599780" y="0"/>
                            </a:cubicBezTo>
                            <a:close/>
                          </a:path>
                        </a:pathLst>
                      </a:custGeom>
                      <ask:type>
                        <ask:lineSketchNone/>
                      </ask:type>
                    </ask:lineSketchStyleProps>
                  </a:ext>
                </a:extLst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sz="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9160062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165578</TotalTime>
  <Words>62</Words>
  <Application>Microsoft Office PowerPoint</Application>
  <PresentationFormat>A4 210 x 297 mm</PresentationFormat>
  <Paragraphs>38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游ゴシック</vt:lpstr>
      <vt:lpstr>Arial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pptxn67_島根県のおとなり、隣接する県のイラスト</dc:title>
  <dc:subject>pptxn67_島根県のおとなり、隣接する県のイラスト</dc:subject>
  <dc:creator>でじけろお</dc:creator>
  <cp:revision>1</cp:revision>
  <dcterms:created xsi:type="dcterms:W3CDTF">2018-05-20T00:31:01Z</dcterms:created>
  <dcterms:modified xsi:type="dcterms:W3CDTF">2025-01-30T17:25:52Z</dcterms:modified>
  <cp:version>1</cp:version>
</cp:coreProperties>
</file>

<file path=docProps/thumbnail.jpeg>
</file>