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47" r:id="rId2"/>
    <p:sldId id="94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1" name="グループ化 580">
            <a:extLst>
              <a:ext uri="{FF2B5EF4-FFF2-40B4-BE49-F238E27FC236}">
                <a16:creationId xmlns:a16="http://schemas.microsoft.com/office/drawing/2014/main" id="{5E03E935-EF31-8C07-A3DF-2EBB6C2E603B}"/>
              </a:ext>
            </a:extLst>
          </p:cNvPr>
          <p:cNvGrpSpPr/>
          <p:nvPr/>
        </p:nvGrpSpPr>
        <p:grpSpPr>
          <a:xfrm>
            <a:off x="424760" y="3418654"/>
            <a:ext cx="1573039" cy="344662"/>
            <a:chOff x="734708" y="5105380"/>
            <a:chExt cx="1553820" cy="340451"/>
          </a:xfrm>
        </p:grpSpPr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CE14231A-4B20-331A-271D-3C7B3A5616AB}"/>
                </a:ext>
              </a:extLst>
            </p:cNvPr>
            <p:cNvGrpSpPr/>
            <p:nvPr/>
          </p:nvGrpSpPr>
          <p:grpSpPr>
            <a:xfrm>
              <a:off x="734708" y="5105380"/>
              <a:ext cx="1553820" cy="340451"/>
              <a:chOff x="734708" y="5644352"/>
              <a:chExt cx="1553820" cy="434121"/>
            </a:xfrm>
            <a:solidFill>
              <a:schemeClr val="bg1"/>
            </a:solidFill>
          </p:grpSpPr>
          <p:sp>
            <p:nvSpPr>
              <p:cNvPr id="585" name="正方形/長方形 584">
                <a:extLst>
                  <a:ext uri="{FF2B5EF4-FFF2-40B4-BE49-F238E27FC236}">
                    <a16:creationId xmlns:a16="http://schemas.microsoft.com/office/drawing/2014/main" id="{E1FC1F64-6C5D-0AA5-32A7-B73A8F1417A8}"/>
                  </a:ext>
                </a:extLst>
              </p:cNvPr>
              <p:cNvSpPr/>
              <p:nvPr/>
            </p:nvSpPr>
            <p:spPr>
              <a:xfrm>
                <a:off x="734708" y="5644352"/>
                <a:ext cx="1553818" cy="43411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正方形/長方形 585">
                <a:extLst>
                  <a:ext uri="{FF2B5EF4-FFF2-40B4-BE49-F238E27FC236}">
                    <a16:creationId xmlns:a16="http://schemas.microsoft.com/office/drawing/2014/main" id="{5A9D7D4F-FE39-6AA3-8864-E85629E3C293}"/>
                  </a:ext>
                </a:extLst>
              </p:cNvPr>
              <p:cNvSpPr/>
              <p:nvPr/>
            </p:nvSpPr>
            <p:spPr>
              <a:xfrm>
                <a:off x="835198" y="5703205"/>
                <a:ext cx="1348078" cy="31641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C4B217FC-06A1-EF8B-68F7-55D9321364B9}"/>
                  </a:ext>
                </a:extLst>
              </p:cNvPr>
              <p:cNvSpPr/>
              <p:nvPr/>
            </p:nvSpPr>
            <p:spPr>
              <a:xfrm>
                <a:off x="734711" y="5703203"/>
                <a:ext cx="100489" cy="316415"/>
              </a:xfrm>
              <a:custGeom>
                <a:avLst/>
                <a:gdLst>
                  <a:gd name="connsiteX0" fmla="*/ 0 w 100489"/>
                  <a:gd name="connsiteY0" fmla="*/ 0 h 316415"/>
                  <a:gd name="connsiteX1" fmla="*/ 100175 w 100489"/>
                  <a:gd name="connsiteY1" fmla="*/ 0 h 316415"/>
                  <a:gd name="connsiteX2" fmla="*/ 100489 w 100489"/>
                  <a:gd name="connsiteY2" fmla="*/ 407 h 316415"/>
                  <a:gd name="connsiteX3" fmla="*/ 100489 w 100489"/>
                  <a:gd name="connsiteY3" fmla="*/ 316012 h 316415"/>
                  <a:gd name="connsiteX4" fmla="*/ 100178 w 100489"/>
                  <a:gd name="connsiteY4" fmla="*/ 316415 h 316415"/>
                  <a:gd name="connsiteX5" fmla="*/ 0 w 100489"/>
                  <a:gd name="connsiteY5" fmla="*/ 316415 h 316415"/>
                  <a:gd name="connsiteX6" fmla="*/ 0 w 100489"/>
                  <a:gd name="connsiteY6" fmla="*/ 0 h 31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489" h="316415">
                    <a:moveTo>
                      <a:pt x="0" y="0"/>
                    </a:moveTo>
                    <a:lnTo>
                      <a:pt x="100175" y="0"/>
                    </a:lnTo>
                    <a:lnTo>
                      <a:pt x="100489" y="407"/>
                    </a:lnTo>
                    <a:lnTo>
                      <a:pt x="100489" y="316012"/>
                    </a:lnTo>
                    <a:lnTo>
                      <a:pt x="100178" y="316415"/>
                    </a:lnTo>
                    <a:lnTo>
                      <a:pt x="0" y="3164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5BF50AA7-018E-E685-2D12-35B61D5EA1EE}"/>
                  </a:ext>
                </a:extLst>
              </p:cNvPr>
              <p:cNvSpPr/>
              <p:nvPr/>
            </p:nvSpPr>
            <p:spPr>
              <a:xfrm>
                <a:off x="2183276" y="5703203"/>
                <a:ext cx="105250" cy="316415"/>
              </a:xfrm>
              <a:custGeom>
                <a:avLst/>
                <a:gdLst>
                  <a:gd name="connsiteX0" fmla="*/ 316 w 105250"/>
                  <a:gd name="connsiteY0" fmla="*/ 0 h 316415"/>
                  <a:gd name="connsiteX1" fmla="*/ 105250 w 105250"/>
                  <a:gd name="connsiteY1" fmla="*/ 0 h 316415"/>
                  <a:gd name="connsiteX2" fmla="*/ 105250 w 105250"/>
                  <a:gd name="connsiteY2" fmla="*/ 316415 h 316415"/>
                  <a:gd name="connsiteX3" fmla="*/ 310 w 105250"/>
                  <a:gd name="connsiteY3" fmla="*/ 316415 h 316415"/>
                  <a:gd name="connsiteX4" fmla="*/ 0 w 105250"/>
                  <a:gd name="connsiteY4" fmla="*/ 316014 h 316415"/>
                  <a:gd name="connsiteX5" fmla="*/ 0 w 105250"/>
                  <a:gd name="connsiteY5" fmla="*/ 409 h 316415"/>
                  <a:gd name="connsiteX6" fmla="*/ 316 w 105250"/>
                  <a:gd name="connsiteY6" fmla="*/ 0 h 31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250" h="316415">
                    <a:moveTo>
                      <a:pt x="316" y="0"/>
                    </a:moveTo>
                    <a:lnTo>
                      <a:pt x="105250" y="0"/>
                    </a:lnTo>
                    <a:lnTo>
                      <a:pt x="105250" y="316415"/>
                    </a:lnTo>
                    <a:lnTo>
                      <a:pt x="310" y="316415"/>
                    </a:lnTo>
                    <a:lnTo>
                      <a:pt x="0" y="316014"/>
                    </a:lnTo>
                    <a:lnTo>
                      <a:pt x="0" y="409"/>
                    </a:lnTo>
                    <a:lnTo>
                      <a:pt x="316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7604DA16-1DCD-2EDA-1CE3-3C7444BBAC9C}"/>
                  </a:ext>
                </a:extLst>
              </p:cNvPr>
              <p:cNvSpPr/>
              <p:nvPr/>
            </p:nvSpPr>
            <p:spPr>
              <a:xfrm>
                <a:off x="734711" y="5644353"/>
                <a:ext cx="100175" cy="58850"/>
              </a:xfrm>
              <a:custGeom>
                <a:avLst/>
                <a:gdLst>
                  <a:gd name="connsiteX0" fmla="*/ 0 w 100175"/>
                  <a:gd name="connsiteY0" fmla="*/ 0 h 58850"/>
                  <a:gd name="connsiteX1" fmla="*/ 54769 w 100175"/>
                  <a:gd name="connsiteY1" fmla="*/ 1 h 58850"/>
                  <a:gd name="connsiteX2" fmla="*/ 100175 w 100175"/>
                  <a:gd name="connsiteY2" fmla="*/ 58850 h 58850"/>
                  <a:gd name="connsiteX3" fmla="*/ 0 w 100175"/>
                  <a:gd name="connsiteY3" fmla="*/ 58850 h 58850"/>
                  <a:gd name="connsiteX4" fmla="*/ 0 w 100175"/>
                  <a:gd name="connsiteY4" fmla="*/ 0 h 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75" h="58850">
                    <a:moveTo>
                      <a:pt x="0" y="0"/>
                    </a:moveTo>
                    <a:cubicBezTo>
                      <a:pt x="18256" y="0"/>
                      <a:pt x="36513" y="1"/>
                      <a:pt x="54769" y="1"/>
                    </a:cubicBezTo>
                    <a:lnTo>
                      <a:pt x="100175" y="58850"/>
                    </a:lnTo>
                    <a:lnTo>
                      <a:pt x="0" y="588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743C8646-3E8E-0120-52FE-8B24CCFB14FE}"/>
                  </a:ext>
                </a:extLst>
              </p:cNvPr>
              <p:cNvSpPr/>
              <p:nvPr/>
            </p:nvSpPr>
            <p:spPr>
              <a:xfrm>
                <a:off x="2183592" y="5644355"/>
                <a:ext cx="104934" cy="58848"/>
              </a:xfrm>
              <a:custGeom>
                <a:avLst/>
                <a:gdLst>
                  <a:gd name="connsiteX0" fmla="*/ 104934 w 104934"/>
                  <a:gd name="connsiteY0" fmla="*/ 0 h 58848"/>
                  <a:gd name="connsiteX1" fmla="*/ 104934 w 104934"/>
                  <a:gd name="connsiteY1" fmla="*/ 58848 h 58848"/>
                  <a:gd name="connsiteX2" fmla="*/ 0 w 104934"/>
                  <a:gd name="connsiteY2" fmla="*/ 58848 h 58848"/>
                  <a:gd name="connsiteX3" fmla="*/ 45404 w 104934"/>
                  <a:gd name="connsiteY3" fmla="*/ 1 h 58848"/>
                  <a:gd name="connsiteX4" fmla="*/ 104934 w 104934"/>
                  <a:gd name="connsiteY4" fmla="*/ 0 h 58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934" h="58848">
                    <a:moveTo>
                      <a:pt x="104934" y="0"/>
                    </a:moveTo>
                    <a:lnTo>
                      <a:pt x="104934" y="58848"/>
                    </a:lnTo>
                    <a:lnTo>
                      <a:pt x="0" y="58848"/>
                    </a:lnTo>
                    <a:lnTo>
                      <a:pt x="45404" y="1"/>
                    </a:lnTo>
                    <a:cubicBezTo>
                      <a:pt x="65247" y="1"/>
                      <a:pt x="85091" y="0"/>
                      <a:pt x="104934" y="0"/>
                    </a:cubicBez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BD5E4D3D-245C-9364-A959-38741A5BB0CF}"/>
                  </a:ext>
                </a:extLst>
              </p:cNvPr>
              <p:cNvSpPr/>
              <p:nvPr/>
            </p:nvSpPr>
            <p:spPr>
              <a:xfrm>
                <a:off x="734710" y="6019618"/>
                <a:ext cx="100178" cy="58853"/>
              </a:xfrm>
              <a:custGeom>
                <a:avLst/>
                <a:gdLst>
                  <a:gd name="connsiteX0" fmla="*/ 0 w 100178"/>
                  <a:gd name="connsiteY0" fmla="*/ 0 h 58853"/>
                  <a:gd name="connsiteX1" fmla="*/ 100178 w 100178"/>
                  <a:gd name="connsiteY1" fmla="*/ 0 h 58853"/>
                  <a:gd name="connsiteX2" fmla="*/ 54769 w 100178"/>
                  <a:gd name="connsiteY2" fmla="*/ 58853 h 58853"/>
                  <a:gd name="connsiteX3" fmla="*/ 0 w 100178"/>
                  <a:gd name="connsiteY3" fmla="*/ 58852 h 58853"/>
                  <a:gd name="connsiteX4" fmla="*/ 0 w 100178"/>
                  <a:gd name="connsiteY4" fmla="*/ 0 h 58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78" h="58853">
                    <a:moveTo>
                      <a:pt x="0" y="0"/>
                    </a:moveTo>
                    <a:lnTo>
                      <a:pt x="100178" y="0"/>
                    </a:lnTo>
                    <a:lnTo>
                      <a:pt x="54769" y="58853"/>
                    </a:lnTo>
                    <a:cubicBezTo>
                      <a:pt x="36513" y="58853"/>
                      <a:pt x="18256" y="58852"/>
                      <a:pt x="0" y="5885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AAFC2098-55CB-8000-9D9B-56E57E0FCE51}"/>
                  </a:ext>
                </a:extLst>
              </p:cNvPr>
              <p:cNvSpPr/>
              <p:nvPr/>
            </p:nvSpPr>
            <p:spPr>
              <a:xfrm>
                <a:off x="2183586" y="6019618"/>
                <a:ext cx="104940" cy="58855"/>
              </a:xfrm>
              <a:custGeom>
                <a:avLst/>
                <a:gdLst>
                  <a:gd name="connsiteX0" fmla="*/ 0 w 104940"/>
                  <a:gd name="connsiteY0" fmla="*/ 0 h 58855"/>
                  <a:gd name="connsiteX1" fmla="*/ 104940 w 104940"/>
                  <a:gd name="connsiteY1" fmla="*/ 0 h 58855"/>
                  <a:gd name="connsiteX2" fmla="*/ 104940 w 104940"/>
                  <a:gd name="connsiteY2" fmla="*/ 58854 h 58855"/>
                  <a:gd name="connsiteX3" fmla="*/ 45410 w 104940"/>
                  <a:gd name="connsiteY3" fmla="*/ 58855 h 58855"/>
                  <a:gd name="connsiteX4" fmla="*/ 0 w 104940"/>
                  <a:gd name="connsiteY4" fmla="*/ 0 h 58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940" h="58855">
                    <a:moveTo>
                      <a:pt x="0" y="0"/>
                    </a:moveTo>
                    <a:lnTo>
                      <a:pt x="104940" y="0"/>
                    </a:lnTo>
                    <a:lnTo>
                      <a:pt x="104940" y="58854"/>
                    </a:lnTo>
                    <a:cubicBezTo>
                      <a:pt x="85097" y="58854"/>
                      <a:pt x="65253" y="58855"/>
                      <a:pt x="45410" y="5885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C26F3DFC-C19D-C38F-4BF2-B750C4B4C04B}"/>
                  </a:ext>
                </a:extLst>
              </p:cNvPr>
              <p:cNvSpPr/>
              <p:nvPr/>
            </p:nvSpPr>
            <p:spPr>
              <a:xfrm rot="5400000">
                <a:off x="540510" y="5838553"/>
                <a:ext cx="434117" cy="45720"/>
              </a:xfrm>
              <a:custGeom>
                <a:avLst/>
                <a:gdLst>
                  <a:gd name="connsiteX0" fmla="*/ 0 w 434117"/>
                  <a:gd name="connsiteY0" fmla="*/ 85700 h 85700"/>
                  <a:gd name="connsiteX1" fmla="*/ 59256 w 434117"/>
                  <a:gd name="connsiteY1" fmla="*/ 0 h 85700"/>
                  <a:gd name="connsiteX2" fmla="*/ 374861 w 434117"/>
                  <a:gd name="connsiteY2" fmla="*/ 0 h 85700"/>
                  <a:gd name="connsiteX3" fmla="*/ 434117 w 434117"/>
                  <a:gd name="connsiteY3" fmla="*/ 85700 h 8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117" h="85700">
                    <a:moveTo>
                      <a:pt x="0" y="85700"/>
                    </a:moveTo>
                    <a:lnTo>
                      <a:pt x="59256" y="0"/>
                    </a:lnTo>
                    <a:lnTo>
                      <a:pt x="374861" y="0"/>
                    </a:lnTo>
                    <a:lnTo>
                      <a:pt x="434117" y="8570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5AC13246-1AD8-2BB7-73CB-5E5B51435B1C}"/>
                  </a:ext>
                </a:extLst>
              </p:cNvPr>
              <p:cNvSpPr/>
              <p:nvPr/>
            </p:nvSpPr>
            <p:spPr>
              <a:xfrm rot="16200000" flipH="1">
                <a:off x="2048609" y="5838553"/>
                <a:ext cx="434117" cy="45720"/>
              </a:xfrm>
              <a:custGeom>
                <a:avLst/>
                <a:gdLst>
                  <a:gd name="connsiteX0" fmla="*/ 0 w 434117"/>
                  <a:gd name="connsiteY0" fmla="*/ 85700 h 85700"/>
                  <a:gd name="connsiteX1" fmla="*/ 59256 w 434117"/>
                  <a:gd name="connsiteY1" fmla="*/ 0 h 85700"/>
                  <a:gd name="connsiteX2" fmla="*/ 374861 w 434117"/>
                  <a:gd name="connsiteY2" fmla="*/ 0 h 85700"/>
                  <a:gd name="connsiteX3" fmla="*/ 434117 w 434117"/>
                  <a:gd name="connsiteY3" fmla="*/ 85700 h 8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117" h="85700">
                    <a:moveTo>
                      <a:pt x="0" y="85700"/>
                    </a:moveTo>
                    <a:lnTo>
                      <a:pt x="59256" y="0"/>
                    </a:lnTo>
                    <a:lnTo>
                      <a:pt x="374861" y="0"/>
                    </a:lnTo>
                    <a:lnTo>
                      <a:pt x="434117" y="8570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3" name="四角形: 角を丸くする 582">
              <a:extLst>
                <a:ext uri="{FF2B5EF4-FFF2-40B4-BE49-F238E27FC236}">
                  <a16:creationId xmlns:a16="http://schemas.microsoft.com/office/drawing/2014/main" id="{76AA8EBB-E2D4-5CC2-3F1C-F3304F91AD86}"/>
                </a:ext>
              </a:extLst>
            </p:cNvPr>
            <p:cNvSpPr/>
            <p:nvPr/>
          </p:nvSpPr>
          <p:spPr>
            <a:xfrm>
              <a:off x="868650" y="5243118"/>
              <a:ext cx="1285937" cy="64970"/>
            </a:xfrm>
            <a:prstGeom prst="roundRect">
              <a:avLst>
                <a:gd name="adj" fmla="val 2399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四角形: 角を丸くする 583">
              <a:extLst>
                <a:ext uri="{FF2B5EF4-FFF2-40B4-BE49-F238E27FC236}">
                  <a16:creationId xmlns:a16="http://schemas.microsoft.com/office/drawing/2014/main" id="{036D4ACD-BD6F-7DCA-C925-5CA88EAB156A}"/>
                </a:ext>
              </a:extLst>
            </p:cNvPr>
            <p:cNvSpPr/>
            <p:nvPr/>
          </p:nvSpPr>
          <p:spPr>
            <a:xfrm>
              <a:off x="913450" y="5243490"/>
              <a:ext cx="1196338" cy="64226"/>
            </a:xfrm>
            <a:prstGeom prst="roundRect">
              <a:avLst>
                <a:gd name="adj" fmla="val 9338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D94D17F-0F89-9B0A-D244-43E61B24AC5A}"/>
              </a:ext>
            </a:extLst>
          </p:cNvPr>
          <p:cNvGrpSpPr/>
          <p:nvPr/>
        </p:nvGrpSpPr>
        <p:grpSpPr>
          <a:xfrm>
            <a:off x="776605" y="851535"/>
            <a:ext cx="887987" cy="1571625"/>
            <a:chOff x="860425" y="1552575"/>
            <a:chExt cx="2276475" cy="402907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6780BE0-B817-9D1C-1E08-64C1430B0D50}"/>
                </a:ext>
              </a:extLst>
            </p:cNvPr>
            <p:cNvSpPr/>
            <p:nvPr/>
          </p:nvSpPr>
          <p:spPr>
            <a:xfrm>
              <a:off x="860425" y="1552575"/>
              <a:ext cx="2276475" cy="4029075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E5B52A2-CD7F-A525-BF8F-8DAF9B1EF13A}"/>
                </a:ext>
              </a:extLst>
            </p:cNvPr>
            <p:cNvSpPr/>
            <p:nvPr/>
          </p:nvSpPr>
          <p:spPr>
            <a:xfrm>
              <a:off x="946149" y="1638300"/>
              <a:ext cx="2105026" cy="1004888"/>
            </a:xfrm>
            <a:custGeom>
              <a:avLst/>
              <a:gdLst>
                <a:gd name="connsiteX0" fmla="*/ 0 w 2105026"/>
                <a:gd name="connsiteY0" fmla="*/ 0 h 1004888"/>
                <a:gd name="connsiteX1" fmla="*/ 2105026 w 2105026"/>
                <a:gd name="connsiteY1" fmla="*/ 0 h 1004888"/>
                <a:gd name="connsiteX2" fmla="*/ 2105026 w 2105026"/>
                <a:gd name="connsiteY2" fmla="*/ 1004888 h 1004888"/>
                <a:gd name="connsiteX3" fmla="*/ 0 w 2105026"/>
                <a:gd name="connsiteY3" fmla="*/ 1004888 h 1004888"/>
                <a:gd name="connsiteX4" fmla="*/ 0 w 2105026"/>
                <a:gd name="connsiteY4" fmla="*/ 0 h 1004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026" h="1004888">
                  <a:moveTo>
                    <a:pt x="0" y="0"/>
                  </a:moveTo>
                  <a:lnTo>
                    <a:pt x="2105026" y="0"/>
                  </a:lnTo>
                  <a:lnTo>
                    <a:pt x="2105026" y="1004888"/>
                  </a:lnTo>
                  <a:lnTo>
                    <a:pt x="0" y="100488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C4FF021-34BC-0F4C-C9AE-E2CBA4A13027}"/>
                </a:ext>
              </a:extLst>
            </p:cNvPr>
            <p:cNvSpPr/>
            <p:nvPr/>
          </p:nvSpPr>
          <p:spPr>
            <a:xfrm>
              <a:off x="946149" y="2743200"/>
              <a:ext cx="2105026" cy="2738438"/>
            </a:xfrm>
            <a:custGeom>
              <a:avLst/>
              <a:gdLst>
                <a:gd name="connsiteX0" fmla="*/ 0 w 2105026"/>
                <a:gd name="connsiteY0" fmla="*/ 0 h 2738438"/>
                <a:gd name="connsiteX1" fmla="*/ 2105026 w 2105026"/>
                <a:gd name="connsiteY1" fmla="*/ 0 h 2738438"/>
                <a:gd name="connsiteX2" fmla="*/ 2105026 w 2105026"/>
                <a:gd name="connsiteY2" fmla="*/ 2738438 h 2738438"/>
                <a:gd name="connsiteX3" fmla="*/ 0 w 2105026"/>
                <a:gd name="connsiteY3" fmla="*/ 2738438 h 2738438"/>
                <a:gd name="connsiteX4" fmla="*/ 0 w 2105026"/>
                <a:gd name="connsiteY4" fmla="*/ 0 h 273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026" h="2738438">
                  <a:moveTo>
                    <a:pt x="0" y="0"/>
                  </a:moveTo>
                  <a:lnTo>
                    <a:pt x="2105026" y="0"/>
                  </a:lnTo>
                  <a:lnTo>
                    <a:pt x="2105026" y="2738438"/>
                  </a:lnTo>
                  <a:lnTo>
                    <a:pt x="0" y="27384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C85FFDED-6432-2A43-8A96-212D475E9400}"/>
                </a:ext>
              </a:extLst>
            </p:cNvPr>
            <p:cNvSpPr/>
            <p:nvPr/>
          </p:nvSpPr>
          <p:spPr>
            <a:xfrm>
              <a:off x="987424" y="2781300"/>
              <a:ext cx="174625" cy="266064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82E0B77E-8EED-20B7-91B9-A8FD1E848913}"/>
                </a:ext>
              </a:extLst>
            </p:cNvPr>
            <p:cNvSpPr txBox="1"/>
            <p:nvPr/>
          </p:nvSpPr>
          <p:spPr>
            <a:xfrm>
              <a:off x="1601999" y="3116818"/>
              <a:ext cx="1021927" cy="229632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消　火　栓</a:t>
              </a: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6442DA0-FB13-1E24-D9CC-1F072E807A26}"/>
                </a:ext>
              </a:extLst>
            </p:cNvPr>
            <p:cNvSpPr/>
            <p:nvPr/>
          </p:nvSpPr>
          <p:spPr>
            <a:xfrm>
              <a:off x="1838468" y="1987550"/>
              <a:ext cx="320388" cy="320388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AAB8FDF2-A29E-EAEA-D82A-9CE487A08132}"/>
                </a:ext>
              </a:extLst>
            </p:cNvPr>
            <p:cNvSpPr/>
            <p:nvPr/>
          </p:nvSpPr>
          <p:spPr>
            <a:xfrm>
              <a:off x="1863724" y="2012806"/>
              <a:ext cx="269876" cy="26987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8A9E01D-8CD1-56B2-E400-F4F41E47F908}"/>
                </a:ext>
              </a:extLst>
            </p:cNvPr>
            <p:cNvSpPr/>
            <p:nvPr/>
          </p:nvSpPr>
          <p:spPr>
            <a:xfrm>
              <a:off x="2362199" y="1930256"/>
              <a:ext cx="434976" cy="43497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6FFD76A5-CB79-E5C4-D6BA-7723C7C6E6A4}"/>
                </a:ext>
              </a:extLst>
            </p:cNvPr>
            <p:cNvSpPr/>
            <p:nvPr/>
          </p:nvSpPr>
          <p:spPr>
            <a:xfrm>
              <a:off x="1035367" y="2047010"/>
              <a:ext cx="45719" cy="187469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672ACFE-FBF7-1842-E236-EA387772483F}"/>
                </a:ext>
              </a:extLst>
            </p:cNvPr>
            <p:cNvSpPr/>
            <p:nvPr/>
          </p:nvSpPr>
          <p:spPr>
            <a:xfrm>
              <a:off x="1248711" y="1952627"/>
              <a:ext cx="409202" cy="392905"/>
            </a:xfrm>
            <a:custGeom>
              <a:avLst/>
              <a:gdLst>
                <a:gd name="connsiteX0" fmla="*/ 299791 w 409202"/>
                <a:gd name="connsiteY0" fmla="*/ 364459 h 392905"/>
                <a:gd name="connsiteX1" fmla="*/ 314014 w 409202"/>
                <a:gd name="connsiteY1" fmla="*/ 378682 h 392905"/>
                <a:gd name="connsiteX2" fmla="*/ 299791 w 409202"/>
                <a:gd name="connsiteY2" fmla="*/ 392905 h 392905"/>
                <a:gd name="connsiteX3" fmla="*/ 285568 w 409202"/>
                <a:gd name="connsiteY3" fmla="*/ 378682 h 392905"/>
                <a:gd name="connsiteX4" fmla="*/ 299791 w 409202"/>
                <a:gd name="connsiteY4" fmla="*/ 364459 h 392905"/>
                <a:gd name="connsiteX5" fmla="*/ 252197 w 409202"/>
                <a:gd name="connsiteY5" fmla="*/ 364459 h 392905"/>
                <a:gd name="connsiteX6" fmla="*/ 266420 w 409202"/>
                <a:gd name="connsiteY6" fmla="*/ 378682 h 392905"/>
                <a:gd name="connsiteX7" fmla="*/ 252197 w 409202"/>
                <a:gd name="connsiteY7" fmla="*/ 392905 h 392905"/>
                <a:gd name="connsiteX8" fmla="*/ 237974 w 409202"/>
                <a:gd name="connsiteY8" fmla="*/ 378682 h 392905"/>
                <a:gd name="connsiteX9" fmla="*/ 252197 w 409202"/>
                <a:gd name="connsiteY9" fmla="*/ 364459 h 392905"/>
                <a:gd name="connsiteX10" fmla="*/ 204602 w 409202"/>
                <a:gd name="connsiteY10" fmla="*/ 364459 h 392905"/>
                <a:gd name="connsiteX11" fmla="*/ 218825 w 409202"/>
                <a:gd name="connsiteY11" fmla="*/ 378682 h 392905"/>
                <a:gd name="connsiteX12" fmla="*/ 204602 w 409202"/>
                <a:gd name="connsiteY12" fmla="*/ 392905 h 392905"/>
                <a:gd name="connsiteX13" fmla="*/ 190379 w 409202"/>
                <a:gd name="connsiteY13" fmla="*/ 378682 h 392905"/>
                <a:gd name="connsiteX14" fmla="*/ 204602 w 409202"/>
                <a:gd name="connsiteY14" fmla="*/ 364459 h 392905"/>
                <a:gd name="connsiteX15" fmla="*/ 157007 w 409202"/>
                <a:gd name="connsiteY15" fmla="*/ 364459 h 392905"/>
                <a:gd name="connsiteX16" fmla="*/ 171230 w 409202"/>
                <a:gd name="connsiteY16" fmla="*/ 378682 h 392905"/>
                <a:gd name="connsiteX17" fmla="*/ 157007 w 409202"/>
                <a:gd name="connsiteY17" fmla="*/ 392905 h 392905"/>
                <a:gd name="connsiteX18" fmla="*/ 142784 w 409202"/>
                <a:gd name="connsiteY18" fmla="*/ 378682 h 392905"/>
                <a:gd name="connsiteX19" fmla="*/ 157007 w 409202"/>
                <a:gd name="connsiteY19" fmla="*/ 364459 h 392905"/>
                <a:gd name="connsiteX20" fmla="*/ 109412 w 409202"/>
                <a:gd name="connsiteY20" fmla="*/ 364459 h 392905"/>
                <a:gd name="connsiteX21" fmla="*/ 123635 w 409202"/>
                <a:gd name="connsiteY21" fmla="*/ 378682 h 392905"/>
                <a:gd name="connsiteX22" fmla="*/ 109412 w 409202"/>
                <a:gd name="connsiteY22" fmla="*/ 392905 h 392905"/>
                <a:gd name="connsiteX23" fmla="*/ 95189 w 409202"/>
                <a:gd name="connsiteY23" fmla="*/ 378682 h 392905"/>
                <a:gd name="connsiteX24" fmla="*/ 109412 w 409202"/>
                <a:gd name="connsiteY24" fmla="*/ 364459 h 392905"/>
                <a:gd name="connsiteX25" fmla="*/ 347386 w 409202"/>
                <a:gd name="connsiteY25" fmla="*/ 312393 h 392905"/>
                <a:gd name="connsiteX26" fmla="*/ 361609 w 409202"/>
                <a:gd name="connsiteY26" fmla="*/ 326616 h 392905"/>
                <a:gd name="connsiteX27" fmla="*/ 347386 w 409202"/>
                <a:gd name="connsiteY27" fmla="*/ 340839 h 392905"/>
                <a:gd name="connsiteX28" fmla="*/ 333163 w 409202"/>
                <a:gd name="connsiteY28" fmla="*/ 326616 h 392905"/>
                <a:gd name="connsiteX29" fmla="*/ 347386 w 409202"/>
                <a:gd name="connsiteY29" fmla="*/ 312393 h 392905"/>
                <a:gd name="connsiteX30" fmla="*/ 299791 w 409202"/>
                <a:gd name="connsiteY30" fmla="*/ 312393 h 392905"/>
                <a:gd name="connsiteX31" fmla="*/ 314014 w 409202"/>
                <a:gd name="connsiteY31" fmla="*/ 326616 h 392905"/>
                <a:gd name="connsiteX32" fmla="*/ 299791 w 409202"/>
                <a:gd name="connsiteY32" fmla="*/ 340839 h 392905"/>
                <a:gd name="connsiteX33" fmla="*/ 285568 w 409202"/>
                <a:gd name="connsiteY33" fmla="*/ 326616 h 392905"/>
                <a:gd name="connsiteX34" fmla="*/ 299791 w 409202"/>
                <a:gd name="connsiteY34" fmla="*/ 312393 h 392905"/>
                <a:gd name="connsiteX35" fmla="*/ 252197 w 409202"/>
                <a:gd name="connsiteY35" fmla="*/ 312393 h 392905"/>
                <a:gd name="connsiteX36" fmla="*/ 266420 w 409202"/>
                <a:gd name="connsiteY36" fmla="*/ 326616 h 392905"/>
                <a:gd name="connsiteX37" fmla="*/ 252197 w 409202"/>
                <a:gd name="connsiteY37" fmla="*/ 340839 h 392905"/>
                <a:gd name="connsiteX38" fmla="*/ 237974 w 409202"/>
                <a:gd name="connsiteY38" fmla="*/ 326616 h 392905"/>
                <a:gd name="connsiteX39" fmla="*/ 252197 w 409202"/>
                <a:gd name="connsiteY39" fmla="*/ 312393 h 392905"/>
                <a:gd name="connsiteX40" fmla="*/ 204602 w 409202"/>
                <a:gd name="connsiteY40" fmla="*/ 312393 h 392905"/>
                <a:gd name="connsiteX41" fmla="*/ 218825 w 409202"/>
                <a:gd name="connsiteY41" fmla="*/ 326616 h 392905"/>
                <a:gd name="connsiteX42" fmla="*/ 204602 w 409202"/>
                <a:gd name="connsiteY42" fmla="*/ 340839 h 392905"/>
                <a:gd name="connsiteX43" fmla="*/ 190379 w 409202"/>
                <a:gd name="connsiteY43" fmla="*/ 326616 h 392905"/>
                <a:gd name="connsiteX44" fmla="*/ 204602 w 409202"/>
                <a:gd name="connsiteY44" fmla="*/ 312393 h 392905"/>
                <a:gd name="connsiteX45" fmla="*/ 157007 w 409202"/>
                <a:gd name="connsiteY45" fmla="*/ 312393 h 392905"/>
                <a:gd name="connsiteX46" fmla="*/ 171230 w 409202"/>
                <a:gd name="connsiteY46" fmla="*/ 326616 h 392905"/>
                <a:gd name="connsiteX47" fmla="*/ 157007 w 409202"/>
                <a:gd name="connsiteY47" fmla="*/ 340839 h 392905"/>
                <a:gd name="connsiteX48" fmla="*/ 142784 w 409202"/>
                <a:gd name="connsiteY48" fmla="*/ 326616 h 392905"/>
                <a:gd name="connsiteX49" fmla="*/ 157007 w 409202"/>
                <a:gd name="connsiteY49" fmla="*/ 312393 h 392905"/>
                <a:gd name="connsiteX50" fmla="*/ 109412 w 409202"/>
                <a:gd name="connsiteY50" fmla="*/ 312393 h 392905"/>
                <a:gd name="connsiteX51" fmla="*/ 123635 w 409202"/>
                <a:gd name="connsiteY51" fmla="*/ 326616 h 392905"/>
                <a:gd name="connsiteX52" fmla="*/ 109412 w 409202"/>
                <a:gd name="connsiteY52" fmla="*/ 340839 h 392905"/>
                <a:gd name="connsiteX53" fmla="*/ 95189 w 409202"/>
                <a:gd name="connsiteY53" fmla="*/ 326616 h 392905"/>
                <a:gd name="connsiteX54" fmla="*/ 109412 w 409202"/>
                <a:gd name="connsiteY54" fmla="*/ 312393 h 392905"/>
                <a:gd name="connsiteX55" fmla="*/ 61818 w 409202"/>
                <a:gd name="connsiteY55" fmla="*/ 312393 h 392905"/>
                <a:gd name="connsiteX56" fmla="*/ 76041 w 409202"/>
                <a:gd name="connsiteY56" fmla="*/ 326616 h 392905"/>
                <a:gd name="connsiteX57" fmla="*/ 61818 w 409202"/>
                <a:gd name="connsiteY57" fmla="*/ 340839 h 392905"/>
                <a:gd name="connsiteX58" fmla="*/ 47595 w 409202"/>
                <a:gd name="connsiteY58" fmla="*/ 326616 h 392905"/>
                <a:gd name="connsiteX59" fmla="*/ 61818 w 409202"/>
                <a:gd name="connsiteY59" fmla="*/ 312393 h 392905"/>
                <a:gd name="connsiteX60" fmla="*/ 394979 w 409202"/>
                <a:gd name="connsiteY60" fmla="*/ 260328 h 392905"/>
                <a:gd name="connsiteX61" fmla="*/ 409202 w 409202"/>
                <a:gd name="connsiteY61" fmla="*/ 274551 h 392905"/>
                <a:gd name="connsiteX62" fmla="*/ 394979 w 409202"/>
                <a:gd name="connsiteY62" fmla="*/ 288774 h 392905"/>
                <a:gd name="connsiteX63" fmla="*/ 380756 w 409202"/>
                <a:gd name="connsiteY63" fmla="*/ 274551 h 392905"/>
                <a:gd name="connsiteX64" fmla="*/ 394979 w 409202"/>
                <a:gd name="connsiteY64" fmla="*/ 260328 h 392905"/>
                <a:gd name="connsiteX65" fmla="*/ 347386 w 409202"/>
                <a:gd name="connsiteY65" fmla="*/ 260328 h 392905"/>
                <a:gd name="connsiteX66" fmla="*/ 361609 w 409202"/>
                <a:gd name="connsiteY66" fmla="*/ 274551 h 392905"/>
                <a:gd name="connsiteX67" fmla="*/ 347386 w 409202"/>
                <a:gd name="connsiteY67" fmla="*/ 288774 h 392905"/>
                <a:gd name="connsiteX68" fmla="*/ 333163 w 409202"/>
                <a:gd name="connsiteY68" fmla="*/ 274551 h 392905"/>
                <a:gd name="connsiteX69" fmla="*/ 347386 w 409202"/>
                <a:gd name="connsiteY69" fmla="*/ 260328 h 392905"/>
                <a:gd name="connsiteX70" fmla="*/ 299791 w 409202"/>
                <a:gd name="connsiteY70" fmla="*/ 260328 h 392905"/>
                <a:gd name="connsiteX71" fmla="*/ 314014 w 409202"/>
                <a:gd name="connsiteY71" fmla="*/ 274551 h 392905"/>
                <a:gd name="connsiteX72" fmla="*/ 299791 w 409202"/>
                <a:gd name="connsiteY72" fmla="*/ 288774 h 392905"/>
                <a:gd name="connsiteX73" fmla="*/ 285568 w 409202"/>
                <a:gd name="connsiteY73" fmla="*/ 274551 h 392905"/>
                <a:gd name="connsiteX74" fmla="*/ 299791 w 409202"/>
                <a:gd name="connsiteY74" fmla="*/ 260328 h 392905"/>
                <a:gd name="connsiteX75" fmla="*/ 252197 w 409202"/>
                <a:gd name="connsiteY75" fmla="*/ 260328 h 392905"/>
                <a:gd name="connsiteX76" fmla="*/ 266420 w 409202"/>
                <a:gd name="connsiteY76" fmla="*/ 274551 h 392905"/>
                <a:gd name="connsiteX77" fmla="*/ 252197 w 409202"/>
                <a:gd name="connsiteY77" fmla="*/ 288774 h 392905"/>
                <a:gd name="connsiteX78" fmla="*/ 237974 w 409202"/>
                <a:gd name="connsiteY78" fmla="*/ 274551 h 392905"/>
                <a:gd name="connsiteX79" fmla="*/ 252197 w 409202"/>
                <a:gd name="connsiteY79" fmla="*/ 260328 h 392905"/>
                <a:gd name="connsiteX80" fmla="*/ 204602 w 409202"/>
                <a:gd name="connsiteY80" fmla="*/ 260328 h 392905"/>
                <a:gd name="connsiteX81" fmla="*/ 218825 w 409202"/>
                <a:gd name="connsiteY81" fmla="*/ 274551 h 392905"/>
                <a:gd name="connsiteX82" fmla="*/ 204602 w 409202"/>
                <a:gd name="connsiteY82" fmla="*/ 288774 h 392905"/>
                <a:gd name="connsiteX83" fmla="*/ 190379 w 409202"/>
                <a:gd name="connsiteY83" fmla="*/ 274551 h 392905"/>
                <a:gd name="connsiteX84" fmla="*/ 204602 w 409202"/>
                <a:gd name="connsiteY84" fmla="*/ 260328 h 392905"/>
                <a:gd name="connsiteX85" fmla="*/ 157007 w 409202"/>
                <a:gd name="connsiteY85" fmla="*/ 260328 h 392905"/>
                <a:gd name="connsiteX86" fmla="*/ 171230 w 409202"/>
                <a:gd name="connsiteY86" fmla="*/ 274551 h 392905"/>
                <a:gd name="connsiteX87" fmla="*/ 157007 w 409202"/>
                <a:gd name="connsiteY87" fmla="*/ 288774 h 392905"/>
                <a:gd name="connsiteX88" fmla="*/ 142784 w 409202"/>
                <a:gd name="connsiteY88" fmla="*/ 274551 h 392905"/>
                <a:gd name="connsiteX89" fmla="*/ 157007 w 409202"/>
                <a:gd name="connsiteY89" fmla="*/ 260328 h 392905"/>
                <a:gd name="connsiteX90" fmla="*/ 109412 w 409202"/>
                <a:gd name="connsiteY90" fmla="*/ 260328 h 392905"/>
                <a:gd name="connsiteX91" fmla="*/ 123635 w 409202"/>
                <a:gd name="connsiteY91" fmla="*/ 274551 h 392905"/>
                <a:gd name="connsiteX92" fmla="*/ 109412 w 409202"/>
                <a:gd name="connsiteY92" fmla="*/ 288774 h 392905"/>
                <a:gd name="connsiteX93" fmla="*/ 95189 w 409202"/>
                <a:gd name="connsiteY93" fmla="*/ 274551 h 392905"/>
                <a:gd name="connsiteX94" fmla="*/ 109412 w 409202"/>
                <a:gd name="connsiteY94" fmla="*/ 260328 h 392905"/>
                <a:gd name="connsiteX95" fmla="*/ 61818 w 409202"/>
                <a:gd name="connsiteY95" fmla="*/ 260328 h 392905"/>
                <a:gd name="connsiteX96" fmla="*/ 76041 w 409202"/>
                <a:gd name="connsiteY96" fmla="*/ 274551 h 392905"/>
                <a:gd name="connsiteX97" fmla="*/ 61818 w 409202"/>
                <a:gd name="connsiteY97" fmla="*/ 288774 h 392905"/>
                <a:gd name="connsiteX98" fmla="*/ 47595 w 409202"/>
                <a:gd name="connsiteY98" fmla="*/ 274551 h 392905"/>
                <a:gd name="connsiteX99" fmla="*/ 61818 w 409202"/>
                <a:gd name="connsiteY99" fmla="*/ 260328 h 392905"/>
                <a:gd name="connsiteX100" fmla="*/ 14223 w 409202"/>
                <a:gd name="connsiteY100" fmla="*/ 260328 h 392905"/>
                <a:gd name="connsiteX101" fmla="*/ 28446 w 409202"/>
                <a:gd name="connsiteY101" fmla="*/ 274551 h 392905"/>
                <a:gd name="connsiteX102" fmla="*/ 14223 w 409202"/>
                <a:gd name="connsiteY102" fmla="*/ 288774 h 392905"/>
                <a:gd name="connsiteX103" fmla="*/ 0 w 409202"/>
                <a:gd name="connsiteY103" fmla="*/ 274551 h 392905"/>
                <a:gd name="connsiteX104" fmla="*/ 14223 w 409202"/>
                <a:gd name="connsiteY104" fmla="*/ 260328 h 392905"/>
                <a:gd name="connsiteX105" fmla="*/ 394979 w 409202"/>
                <a:gd name="connsiteY105" fmla="*/ 208262 h 392905"/>
                <a:gd name="connsiteX106" fmla="*/ 409202 w 409202"/>
                <a:gd name="connsiteY106" fmla="*/ 222485 h 392905"/>
                <a:gd name="connsiteX107" fmla="*/ 394979 w 409202"/>
                <a:gd name="connsiteY107" fmla="*/ 236708 h 392905"/>
                <a:gd name="connsiteX108" fmla="*/ 380756 w 409202"/>
                <a:gd name="connsiteY108" fmla="*/ 222485 h 392905"/>
                <a:gd name="connsiteX109" fmla="*/ 394979 w 409202"/>
                <a:gd name="connsiteY109" fmla="*/ 208262 h 392905"/>
                <a:gd name="connsiteX110" fmla="*/ 347386 w 409202"/>
                <a:gd name="connsiteY110" fmla="*/ 208262 h 392905"/>
                <a:gd name="connsiteX111" fmla="*/ 361609 w 409202"/>
                <a:gd name="connsiteY111" fmla="*/ 222485 h 392905"/>
                <a:gd name="connsiteX112" fmla="*/ 347386 w 409202"/>
                <a:gd name="connsiteY112" fmla="*/ 236708 h 392905"/>
                <a:gd name="connsiteX113" fmla="*/ 333163 w 409202"/>
                <a:gd name="connsiteY113" fmla="*/ 222485 h 392905"/>
                <a:gd name="connsiteX114" fmla="*/ 347386 w 409202"/>
                <a:gd name="connsiteY114" fmla="*/ 208262 h 392905"/>
                <a:gd name="connsiteX115" fmla="*/ 299791 w 409202"/>
                <a:gd name="connsiteY115" fmla="*/ 208262 h 392905"/>
                <a:gd name="connsiteX116" fmla="*/ 314014 w 409202"/>
                <a:gd name="connsiteY116" fmla="*/ 222485 h 392905"/>
                <a:gd name="connsiteX117" fmla="*/ 299791 w 409202"/>
                <a:gd name="connsiteY117" fmla="*/ 236708 h 392905"/>
                <a:gd name="connsiteX118" fmla="*/ 285568 w 409202"/>
                <a:gd name="connsiteY118" fmla="*/ 222485 h 392905"/>
                <a:gd name="connsiteX119" fmla="*/ 299791 w 409202"/>
                <a:gd name="connsiteY119" fmla="*/ 208262 h 392905"/>
                <a:gd name="connsiteX120" fmla="*/ 252197 w 409202"/>
                <a:gd name="connsiteY120" fmla="*/ 208262 h 392905"/>
                <a:gd name="connsiteX121" fmla="*/ 266420 w 409202"/>
                <a:gd name="connsiteY121" fmla="*/ 222485 h 392905"/>
                <a:gd name="connsiteX122" fmla="*/ 252197 w 409202"/>
                <a:gd name="connsiteY122" fmla="*/ 236708 h 392905"/>
                <a:gd name="connsiteX123" fmla="*/ 237974 w 409202"/>
                <a:gd name="connsiteY123" fmla="*/ 222485 h 392905"/>
                <a:gd name="connsiteX124" fmla="*/ 252197 w 409202"/>
                <a:gd name="connsiteY124" fmla="*/ 208262 h 392905"/>
                <a:gd name="connsiteX125" fmla="*/ 204602 w 409202"/>
                <a:gd name="connsiteY125" fmla="*/ 208262 h 392905"/>
                <a:gd name="connsiteX126" fmla="*/ 218825 w 409202"/>
                <a:gd name="connsiteY126" fmla="*/ 222485 h 392905"/>
                <a:gd name="connsiteX127" fmla="*/ 204602 w 409202"/>
                <a:gd name="connsiteY127" fmla="*/ 236708 h 392905"/>
                <a:gd name="connsiteX128" fmla="*/ 190379 w 409202"/>
                <a:gd name="connsiteY128" fmla="*/ 222485 h 392905"/>
                <a:gd name="connsiteX129" fmla="*/ 204602 w 409202"/>
                <a:gd name="connsiteY129" fmla="*/ 208262 h 392905"/>
                <a:gd name="connsiteX130" fmla="*/ 157007 w 409202"/>
                <a:gd name="connsiteY130" fmla="*/ 208262 h 392905"/>
                <a:gd name="connsiteX131" fmla="*/ 171230 w 409202"/>
                <a:gd name="connsiteY131" fmla="*/ 222485 h 392905"/>
                <a:gd name="connsiteX132" fmla="*/ 157007 w 409202"/>
                <a:gd name="connsiteY132" fmla="*/ 236708 h 392905"/>
                <a:gd name="connsiteX133" fmla="*/ 142784 w 409202"/>
                <a:gd name="connsiteY133" fmla="*/ 222485 h 392905"/>
                <a:gd name="connsiteX134" fmla="*/ 157007 w 409202"/>
                <a:gd name="connsiteY134" fmla="*/ 208262 h 392905"/>
                <a:gd name="connsiteX135" fmla="*/ 109412 w 409202"/>
                <a:gd name="connsiteY135" fmla="*/ 208262 h 392905"/>
                <a:gd name="connsiteX136" fmla="*/ 123635 w 409202"/>
                <a:gd name="connsiteY136" fmla="*/ 222485 h 392905"/>
                <a:gd name="connsiteX137" fmla="*/ 109412 w 409202"/>
                <a:gd name="connsiteY137" fmla="*/ 236708 h 392905"/>
                <a:gd name="connsiteX138" fmla="*/ 95189 w 409202"/>
                <a:gd name="connsiteY138" fmla="*/ 222485 h 392905"/>
                <a:gd name="connsiteX139" fmla="*/ 109412 w 409202"/>
                <a:gd name="connsiteY139" fmla="*/ 208262 h 392905"/>
                <a:gd name="connsiteX140" fmla="*/ 61818 w 409202"/>
                <a:gd name="connsiteY140" fmla="*/ 208262 h 392905"/>
                <a:gd name="connsiteX141" fmla="*/ 76041 w 409202"/>
                <a:gd name="connsiteY141" fmla="*/ 222485 h 392905"/>
                <a:gd name="connsiteX142" fmla="*/ 61818 w 409202"/>
                <a:gd name="connsiteY142" fmla="*/ 236708 h 392905"/>
                <a:gd name="connsiteX143" fmla="*/ 47595 w 409202"/>
                <a:gd name="connsiteY143" fmla="*/ 222485 h 392905"/>
                <a:gd name="connsiteX144" fmla="*/ 61818 w 409202"/>
                <a:gd name="connsiteY144" fmla="*/ 208262 h 392905"/>
                <a:gd name="connsiteX145" fmla="*/ 14223 w 409202"/>
                <a:gd name="connsiteY145" fmla="*/ 208262 h 392905"/>
                <a:gd name="connsiteX146" fmla="*/ 28446 w 409202"/>
                <a:gd name="connsiteY146" fmla="*/ 222485 h 392905"/>
                <a:gd name="connsiteX147" fmla="*/ 14223 w 409202"/>
                <a:gd name="connsiteY147" fmla="*/ 236708 h 392905"/>
                <a:gd name="connsiteX148" fmla="*/ 0 w 409202"/>
                <a:gd name="connsiteY148" fmla="*/ 222485 h 392905"/>
                <a:gd name="connsiteX149" fmla="*/ 14223 w 409202"/>
                <a:gd name="connsiteY149" fmla="*/ 208262 h 392905"/>
                <a:gd name="connsiteX150" fmla="*/ 394979 w 409202"/>
                <a:gd name="connsiteY150" fmla="*/ 156197 h 392905"/>
                <a:gd name="connsiteX151" fmla="*/ 409202 w 409202"/>
                <a:gd name="connsiteY151" fmla="*/ 170420 h 392905"/>
                <a:gd name="connsiteX152" fmla="*/ 394979 w 409202"/>
                <a:gd name="connsiteY152" fmla="*/ 184643 h 392905"/>
                <a:gd name="connsiteX153" fmla="*/ 380756 w 409202"/>
                <a:gd name="connsiteY153" fmla="*/ 170420 h 392905"/>
                <a:gd name="connsiteX154" fmla="*/ 394979 w 409202"/>
                <a:gd name="connsiteY154" fmla="*/ 156197 h 392905"/>
                <a:gd name="connsiteX155" fmla="*/ 347386 w 409202"/>
                <a:gd name="connsiteY155" fmla="*/ 156197 h 392905"/>
                <a:gd name="connsiteX156" fmla="*/ 361609 w 409202"/>
                <a:gd name="connsiteY156" fmla="*/ 170420 h 392905"/>
                <a:gd name="connsiteX157" fmla="*/ 347386 w 409202"/>
                <a:gd name="connsiteY157" fmla="*/ 184643 h 392905"/>
                <a:gd name="connsiteX158" fmla="*/ 333163 w 409202"/>
                <a:gd name="connsiteY158" fmla="*/ 170420 h 392905"/>
                <a:gd name="connsiteX159" fmla="*/ 347386 w 409202"/>
                <a:gd name="connsiteY159" fmla="*/ 156197 h 392905"/>
                <a:gd name="connsiteX160" fmla="*/ 299791 w 409202"/>
                <a:gd name="connsiteY160" fmla="*/ 156197 h 392905"/>
                <a:gd name="connsiteX161" fmla="*/ 314014 w 409202"/>
                <a:gd name="connsiteY161" fmla="*/ 170420 h 392905"/>
                <a:gd name="connsiteX162" fmla="*/ 299791 w 409202"/>
                <a:gd name="connsiteY162" fmla="*/ 184643 h 392905"/>
                <a:gd name="connsiteX163" fmla="*/ 285568 w 409202"/>
                <a:gd name="connsiteY163" fmla="*/ 170420 h 392905"/>
                <a:gd name="connsiteX164" fmla="*/ 299791 w 409202"/>
                <a:gd name="connsiteY164" fmla="*/ 156197 h 392905"/>
                <a:gd name="connsiteX165" fmla="*/ 252197 w 409202"/>
                <a:gd name="connsiteY165" fmla="*/ 156197 h 392905"/>
                <a:gd name="connsiteX166" fmla="*/ 266420 w 409202"/>
                <a:gd name="connsiteY166" fmla="*/ 170420 h 392905"/>
                <a:gd name="connsiteX167" fmla="*/ 252197 w 409202"/>
                <a:gd name="connsiteY167" fmla="*/ 184643 h 392905"/>
                <a:gd name="connsiteX168" fmla="*/ 237974 w 409202"/>
                <a:gd name="connsiteY168" fmla="*/ 170420 h 392905"/>
                <a:gd name="connsiteX169" fmla="*/ 252197 w 409202"/>
                <a:gd name="connsiteY169" fmla="*/ 156197 h 392905"/>
                <a:gd name="connsiteX170" fmla="*/ 204602 w 409202"/>
                <a:gd name="connsiteY170" fmla="*/ 156197 h 392905"/>
                <a:gd name="connsiteX171" fmla="*/ 218825 w 409202"/>
                <a:gd name="connsiteY171" fmla="*/ 170420 h 392905"/>
                <a:gd name="connsiteX172" fmla="*/ 204602 w 409202"/>
                <a:gd name="connsiteY172" fmla="*/ 184643 h 392905"/>
                <a:gd name="connsiteX173" fmla="*/ 190379 w 409202"/>
                <a:gd name="connsiteY173" fmla="*/ 170420 h 392905"/>
                <a:gd name="connsiteX174" fmla="*/ 204602 w 409202"/>
                <a:gd name="connsiteY174" fmla="*/ 156197 h 392905"/>
                <a:gd name="connsiteX175" fmla="*/ 157007 w 409202"/>
                <a:gd name="connsiteY175" fmla="*/ 156197 h 392905"/>
                <a:gd name="connsiteX176" fmla="*/ 171230 w 409202"/>
                <a:gd name="connsiteY176" fmla="*/ 170420 h 392905"/>
                <a:gd name="connsiteX177" fmla="*/ 157007 w 409202"/>
                <a:gd name="connsiteY177" fmla="*/ 184643 h 392905"/>
                <a:gd name="connsiteX178" fmla="*/ 142784 w 409202"/>
                <a:gd name="connsiteY178" fmla="*/ 170420 h 392905"/>
                <a:gd name="connsiteX179" fmla="*/ 157007 w 409202"/>
                <a:gd name="connsiteY179" fmla="*/ 156197 h 392905"/>
                <a:gd name="connsiteX180" fmla="*/ 109412 w 409202"/>
                <a:gd name="connsiteY180" fmla="*/ 156197 h 392905"/>
                <a:gd name="connsiteX181" fmla="*/ 123635 w 409202"/>
                <a:gd name="connsiteY181" fmla="*/ 170420 h 392905"/>
                <a:gd name="connsiteX182" fmla="*/ 109412 w 409202"/>
                <a:gd name="connsiteY182" fmla="*/ 184643 h 392905"/>
                <a:gd name="connsiteX183" fmla="*/ 95189 w 409202"/>
                <a:gd name="connsiteY183" fmla="*/ 170420 h 392905"/>
                <a:gd name="connsiteX184" fmla="*/ 109412 w 409202"/>
                <a:gd name="connsiteY184" fmla="*/ 156197 h 392905"/>
                <a:gd name="connsiteX185" fmla="*/ 61818 w 409202"/>
                <a:gd name="connsiteY185" fmla="*/ 156197 h 392905"/>
                <a:gd name="connsiteX186" fmla="*/ 76041 w 409202"/>
                <a:gd name="connsiteY186" fmla="*/ 170420 h 392905"/>
                <a:gd name="connsiteX187" fmla="*/ 61818 w 409202"/>
                <a:gd name="connsiteY187" fmla="*/ 184643 h 392905"/>
                <a:gd name="connsiteX188" fmla="*/ 47595 w 409202"/>
                <a:gd name="connsiteY188" fmla="*/ 170420 h 392905"/>
                <a:gd name="connsiteX189" fmla="*/ 61818 w 409202"/>
                <a:gd name="connsiteY189" fmla="*/ 156197 h 392905"/>
                <a:gd name="connsiteX190" fmla="*/ 14223 w 409202"/>
                <a:gd name="connsiteY190" fmla="*/ 156197 h 392905"/>
                <a:gd name="connsiteX191" fmla="*/ 28446 w 409202"/>
                <a:gd name="connsiteY191" fmla="*/ 170420 h 392905"/>
                <a:gd name="connsiteX192" fmla="*/ 14223 w 409202"/>
                <a:gd name="connsiteY192" fmla="*/ 184643 h 392905"/>
                <a:gd name="connsiteX193" fmla="*/ 0 w 409202"/>
                <a:gd name="connsiteY193" fmla="*/ 170420 h 392905"/>
                <a:gd name="connsiteX194" fmla="*/ 14223 w 409202"/>
                <a:gd name="connsiteY194" fmla="*/ 156197 h 392905"/>
                <a:gd name="connsiteX195" fmla="*/ 394979 w 409202"/>
                <a:gd name="connsiteY195" fmla="*/ 104131 h 392905"/>
                <a:gd name="connsiteX196" fmla="*/ 409202 w 409202"/>
                <a:gd name="connsiteY196" fmla="*/ 118354 h 392905"/>
                <a:gd name="connsiteX197" fmla="*/ 394979 w 409202"/>
                <a:gd name="connsiteY197" fmla="*/ 132577 h 392905"/>
                <a:gd name="connsiteX198" fmla="*/ 380756 w 409202"/>
                <a:gd name="connsiteY198" fmla="*/ 118354 h 392905"/>
                <a:gd name="connsiteX199" fmla="*/ 394979 w 409202"/>
                <a:gd name="connsiteY199" fmla="*/ 104131 h 392905"/>
                <a:gd name="connsiteX200" fmla="*/ 347386 w 409202"/>
                <a:gd name="connsiteY200" fmla="*/ 104131 h 392905"/>
                <a:gd name="connsiteX201" fmla="*/ 361609 w 409202"/>
                <a:gd name="connsiteY201" fmla="*/ 118354 h 392905"/>
                <a:gd name="connsiteX202" fmla="*/ 347386 w 409202"/>
                <a:gd name="connsiteY202" fmla="*/ 132577 h 392905"/>
                <a:gd name="connsiteX203" fmla="*/ 333163 w 409202"/>
                <a:gd name="connsiteY203" fmla="*/ 118354 h 392905"/>
                <a:gd name="connsiteX204" fmla="*/ 347386 w 409202"/>
                <a:gd name="connsiteY204" fmla="*/ 104131 h 392905"/>
                <a:gd name="connsiteX205" fmla="*/ 299791 w 409202"/>
                <a:gd name="connsiteY205" fmla="*/ 104131 h 392905"/>
                <a:gd name="connsiteX206" fmla="*/ 314014 w 409202"/>
                <a:gd name="connsiteY206" fmla="*/ 118354 h 392905"/>
                <a:gd name="connsiteX207" fmla="*/ 299791 w 409202"/>
                <a:gd name="connsiteY207" fmla="*/ 132577 h 392905"/>
                <a:gd name="connsiteX208" fmla="*/ 285568 w 409202"/>
                <a:gd name="connsiteY208" fmla="*/ 118354 h 392905"/>
                <a:gd name="connsiteX209" fmla="*/ 299791 w 409202"/>
                <a:gd name="connsiteY209" fmla="*/ 104131 h 392905"/>
                <a:gd name="connsiteX210" fmla="*/ 252197 w 409202"/>
                <a:gd name="connsiteY210" fmla="*/ 104131 h 392905"/>
                <a:gd name="connsiteX211" fmla="*/ 266420 w 409202"/>
                <a:gd name="connsiteY211" fmla="*/ 118354 h 392905"/>
                <a:gd name="connsiteX212" fmla="*/ 252197 w 409202"/>
                <a:gd name="connsiteY212" fmla="*/ 132577 h 392905"/>
                <a:gd name="connsiteX213" fmla="*/ 237974 w 409202"/>
                <a:gd name="connsiteY213" fmla="*/ 118354 h 392905"/>
                <a:gd name="connsiteX214" fmla="*/ 252197 w 409202"/>
                <a:gd name="connsiteY214" fmla="*/ 104131 h 392905"/>
                <a:gd name="connsiteX215" fmla="*/ 204602 w 409202"/>
                <a:gd name="connsiteY215" fmla="*/ 104131 h 392905"/>
                <a:gd name="connsiteX216" fmla="*/ 218825 w 409202"/>
                <a:gd name="connsiteY216" fmla="*/ 118354 h 392905"/>
                <a:gd name="connsiteX217" fmla="*/ 204602 w 409202"/>
                <a:gd name="connsiteY217" fmla="*/ 132577 h 392905"/>
                <a:gd name="connsiteX218" fmla="*/ 190379 w 409202"/>
                <a:gd name="connsiteY218" fmla="*/ 118354 h 392905"/>
                <a:gd name="connsiteX219" fmla="*/ 204602 w 409202"/>
                <a:gd name="connsiteY219" fmla="*/ 104131 h 392905"/>
                <a:gd name="connsiteX220" fmla="*/ 157007 w 409202"/>
                <a:gd name="connsiteY220" fmla="*/ 104131 h 392905"/>
                <a:gd name="connsiteX221" fmla="*/ 171230 w 409202"/>
                <a:gd name="connsiteY221" fmla="*/ 118354 h 392905"/>
                <a:gd name="connsiteX222" fmla="*/ 157007 w 409202"/>
                <a:gd name="connsiteY222" fmla="*/ 132577 h 392905"/>
                <a:gd name="connsiteX223" fmla="*/ 142784 w 409202"/>
                <a:gd name="connsiteY223" fmla="*/ 118354 h 392905"/>
                <a:gd name="connsiteX224" fmla="*/ 157007 w 409202"/>
                <a:gd name="connsiteY224" fmla="*/ 104131 h 392905"/>
                <a:gd name="connsiteX225" fmla="*/ 109412 w 409202"/>
                <a:gd name="connsiteY225" fmla="*/ 104131 h 392905"/>
                <a:gd name="connsiteX226" fmla="*/ 123635 w 409202"/>
                <a:gd name="connsiteY226" fmla="*/ 118354 h 392905"/>
                <a:gd name="connsiteX227" fmla="*/ 109412 w 409202"/>
                <a:gd name="connsiteY227" fmla="*/ 132577 h 392905"/>
                <a:gd name="connsiteX228" fmla="*/ 95189 w 409202"/>
                <a:gd name="connsiteY228" fmla="*/ 118354 h 392905"/>
                <a:gd name="connsiteX229" fmla="*/ 109412 w 409202"/>
                <a:gd name="connsiteY229" fmla="*/ 104131 h 392905"/>
                <a:gd name="connsiteX230" fmla="*/ 61818 w 409202"/>
                <a:gd name="connsiteY230" fmla="*/ 104131 h 392905"/>
                <a:gd name="connsiteX231" fmla="*/ 76041 w 409202"/>
                <a:gd name="connsiteY231" fmla="*/ 118354 h 392905"/>
                <a:gd name="connsiteX232" fmla="*/ 61818 w 409202"/>
                <a:gd name="connsiteY232" fmla="*/ 132577 h 392905"/>
                <a:gd name="connsiteX233" fmla="*/ 47595 w 409202"/>
                <a:gd name="connsiteY233" fmla="*/ 118354 h 392905"/>
                <a:gd name="connsiteX234" fmla="*/ 61818 w 409202"/>
                <a:gd name="connsiteY234" fmla="*/ 104131 h 392905"/>
                <a:gd name="connsiteX235" fmla="*/ 14223 w 409202"/>
                <a:gd name="connsiteY235" fmla="*/ 104131 h 392905"/>
                <a:gd name="connsiteX236" fmla="*/ 28446 w 409202"/>
                <a:gd name="connsiteY236" fmla="*/ 118354 h 392905"/>
                <a:gd name="connsiteX237" fmla="*/ 14223 w 409202"/>
                <a:gd name="connsiteY237" fmla="*/ 132577 h 392905"/>
                <a:gd name="connsiteX238" fmla="*/ 0 w 409202"/>
                <a:gd name="connsiteY238" fmla="*/ 118354 h 392905"/>
                <a:gd name="connsiteX239" fmla="*/ 14223 w 409202"/>
                <a:gd name="connsiteY239" fmla="*/ 104131 h 392905"/>
                <a:gd name="connsiteX240" fmla="*/ 347386 w 409202"/>
                <a:gd name="connsiteY240" fmla="*/ 52066 h 392905"/>
                <a:gd name="connsiteX241" fmla="*/ 361609 w 409202"/>
                <a:gd name="connsiteY241" fmla="*/ 66289 h 392905"/>
                <a:gd name="connsiteX242" fmla="*/ 347386 w 409202"/>
                <a:gd name="connsiteY242" fmla="*/ 80512 h 392905"/>
                <a:gd name="connsiteX243" fmla="*/ 333163 w 409202"/>
                <a:gd name="connsiteY243" fmla="*/ 66289 h 392905"/>
                <a:gd name="connsiteX244" fmla="*/ 347386 w 409202"/>
                <a:gd name="connsiteY244" fmla="*/ 52066 h 392905"/>
                <a:gd name="connsiteX245" fmla="*/ 299791 w 409202"/>
                <a:gd name="connsiteY245" fmla="*/ 52066 h 392905"/>
                <a:gd name="connsiteX246" fmla="*/ 314014 w 409202"/>
                <a:gd name="connsiteY246" fmla="*/ 66289 h 392905"/>
                <a:gd name="connsiteX247" fmla="*/ 299791 w 409202"/>
                <a:gd name="connsiteY247" fmla="*/ 80512 h 392905"/>
                <a:gd name="connsiteX248" fmla="*/ 285568 w 409202"/>
                <a:gd name="connsiteY248" fmla="*/ 66289 h 392905"/>
                <a:gd name="connsiteX249" fmla="*/ 299791 w 409202"/>
                <a:gd name="connsiteY249" fmla="*/ 52066 h 392905"/>
                <a:gd name="connsiteX250" fmla="*/ 252197 w 409202"/>
                <a:gd name="connsiteY250" fmla="*/ 52066 h 392905"/>
                <a:gd name="connsiteX251" fmla="*/ 266420 w 409202"/>
                <a:gd name="connsiteY251" fmla="*/ 66289 h 392905"/>
                <a:gd name="connsiteX252" fmla="*/ 252197 w 409202"/>
                <a:gd name="connsiteY252" fmla="*/ 80512 h 392905"/>
                <a:gd name="connsiteX253" fmla="*/ 237974 w 409202"/>
                <a:gd name="connsiteY253" fmla="*/ 66289 h 392905"/>
                <a:gd name="connsiteX254" fmla="*/ 252197 w 409202"/>
                <a:gd name="connsiteY254" fmla="*/ 52066 h 392905"/>
                <a:gd name="connsiteX255" fmla="*/ 204602 w 409202"/>
                <a:gd name="connsiteY255" fmla="*/ 52066 h 392905"/>
                <a:gd name="connsiteX256" fmla="*/ 218825 w 409202"/>
                <a:gd name="connsiteY256" fmla="*/ 66289 h 392905"/>
                <a:gd name="connsiteX257" fmla="*/ 204602 w 409202"/>
                <a:gd name="connsiteY257" fmla="*/ 80512 h 392905"/>
                <a:gd name="connsiteX258" fmla="*/ 190379 w 409202"/>
                <a:gd name="connsiteY258" fmla="*/ 66289 h 392905"/>
                <a:gd name="connsiteX259" fmla="*/ 204602 w 409202"/>
                <a:gd name="connsiteY259" fmla="*/ 52066 h 392905"/>
                <a:gd name="connsiteX260" fmla="*/ 157007 w 409202"/>
                <a:gd name="connsiteY260" fmla="*/ 52066 h 392905"/>
                <a:gd name="connsiteX261" fmla="*/ 171230 w 409202"/>
                <a:gd name="connsiteY261" fmla="*/ 66289 h 392905"/>
                <a:gd name="connsiteX262" fmla="*/ 157007 w 409202"/>
                <a:gd name="connsiteY262" fmla="*/ 80512 h 392905"/>
                <a:gd name="connsiteX263" fmla="*/ 142784 w 409202"/>
                <a:gd name="connsiteY263" fmla="*/ 66289 h 392905"/>
                <a:gd name="connsiteX264" fmla="*/ 157007 w 409202"/>
                <a:gd name="connsiteY264" fmla="*/ 52066 h 392905"/>
                <a:gd name="connsiteX265" fmla="*/ 109412 w 409202"/>
                <a:gd name="connsiteY265" fmla="*/ 52066 h 392905"/>
                <a:gd name="connsiteX266" fmla="*/ 123635 w 409202"/>
                <a:gd name="connsiteY266" fmla="*/ 66289 h 392905"/>
                <a:gd name="connsiteX267" fmla="*/ 109412 w 409202"/>
                <a:gd name="connsiteY267" fmla="*/ 80512 h 392905"/>
                <a:gd name="connsiteX268" fmla="*/ 95189 w 409202"/>
                <a:gd name="connsiteY268" fmla="*/ 66289 h 392905"/>
                <a:gd name="connsiteX269" fmla="*/ 109412 w 409202"/>
                <a:gd name="connsiteY269" fmla="*/ 52066 h 392905"/>
                <a:gd name="connsiteX270" fmla="*/ 61818 w 409202"/>
                <a:gd name="connsiteY270" fmla="*/ 52066 h 392905"/>
                <a:gd name="connsiteX271" fmla="*/ 76041 w 409202"/>
                <a:gd name="connsiteY271" fmla="*/ 66289 h 392905"/>
                <a:gd name="connsiteX272" fmla="*/ 61818 w 409202"/>
                <a:gd name="connsiteY272" fmla="*/ 80512 h 392905"/>
                <a:gd name="connsiteX273" fmla="*/ 47595 w 409202"/>
                <a:gd name="connsiteY273" fmla="*/ 66289 h 392905"/>
                <a:gd name="connsiteX274" fmla="*/ 61818 w 409202"/>
                <a:gd name="connsiteY274" fmla="*/ 52066 h 392905"/>
                <a:gd name="connsiteX275" fmla="*/ 299791 w 409202"/>
                <a:gd name="connsiteY275" fmla="*/ 0 h 392905"/>
                <a:gd name="connsiteX276" fmla="*/ 314014 w 409202"/>
                <a:gd name="connsiteY276" fmla="*/ 14223 h 392905"/>
                <a:gd name="connsiteX277" fmla="*/ 299791 w 409202"/>
                <a:gd name="connsiteY277" fmla="*/ 28446 h 392905"/>
                <a:gd name="connsiteX278" fmla="*/ 285568 w 409202"/>
                <a:gd name="connsiteY278" fmla="*/ 14223 h 392905"/>
                <a:gd name="connsiteX279" fmla="*/ 299791 w 409202"/>
                <a:gd name="connsiteY279" fmla="*/ 0 h 392905"/>
                <a:gd name="connsiteX280" fmla="*/ 252197 w 409202"/>
                <a:gd name="connsiteY280" fmla="*/ 0 h 392905"/>
                <a:gd name="connsiteX281" fmla="*/ 266420 w 409202"/>
                <a:gd name="connsiteY281" fmla="*/ 14223 h 392905"/>
                <a:gd name="connsiteX282" fmla="*/ 252197 w 409202"/>
                <a:gd name="connsiteY282" fmla="*/ 28446 h 392905"/>
                <a:gd name="connsiteX283" fmla="*/ 237974 w 409202"/>
                <a:gd name="connsiteY283" fmla="*/ 14223 h 392905"/>
                <a:gd name="connsiteX284" fmla="*/ 252197 w 409202"/>
                <a:gd name="connsiteY284" fmla="*/ 0 h 392905"/>
                <a:gd name="connsiteX285" fmla="*/ 204602 w 409202"/>
                <a:gd name="connsiteY285" fmla="*/ 0 h 392905"/>
                <a:gd name="connsiteX286" fmla="*/ 218825 w 409202"/>
                <a:gd name="connsiteY286" fmla="*/ 14223 h 392905"/>
                <a:gd name="connsiteX287" fmla="*/ 204602 w 409202"/>
                <a:gd name="connsiteY287" fmla="*/ 28446 h 392905"/>
                <a:gd name="connsiteX288" fmla="*/ 190379 w 409202"/>
                <a:gd name="connsiteY288" fmla="*/ 14223 h 392905"/>
                <a:gd name="connsiteX289" fmla="*/ 204602 w 409202"/>
                <a:gd name="connsiteY289" fmla="*/ 0 h 392905"/>
                <a:gd name="connsiteX290" fmla="*/ 157007 w 409202"/>
                <a:gd name="connsiteY290" fmla="*/ 0 h 392905"/>
                <a:gd name="connsiteX291" fmla="*/ 171230 w 409202"/>
                <a:gd name="connsiteY291" fmla="*/ 14223 h 392905"/>
                <a:gd name="connsiteX292" fmla="*/ 157007 w 409202"/>
                <a:gd name="connsiteY292" fmla="*/ 28446 h 392905"/>
                <a:gd name="connsiteX293" fmla="*/ 142784 w 409202"/>
                <a:gd name="connsiteY293" fmla="*/ 14223 h 392905"/>
                <a:gd name="connsiteX294" fmla="*/ 157007 w 409202"/>
                <a:gd name="connsiteY294" fmla="*/ 0 h 392905"/>
                <a:gd name="connsiteX295" fmla="*/ 109412 w 409202"/>
                <a:gd name="connsiteY295" fmla="*/ 0 h 392905"/>
                <a:gd name="connsiteX296" fmla="*/ 123635 w 409202"/>
                <a:gd name="connsiteY296" fmla="*/ 14223 h 392905"/>
                <a:gd name="connsiteX297" fmla="*/ 109412 w 409202"/>
                <a:gd name="connsiteY297" fmla="*/ 28446 h 392905"/>
                <a:gd name="connsiteX298" fmla="*/ 95189 w 409202"/>
                <a:gd name="connsiteY298" fmla="*/ 14223 h 392905"/>
                <a:gd name="connsiteX299" fmla="*/ 109412 w 409202"/>
                <a:gd name="connsiteY299" fmla="*/ 0 h 39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</a:cxnLst>
              <a:rect l="l" t="t" r="r" b="b"/>
              <a:pathLst>
                <a:path w="409202" h="392905">
                  <a:moveTo>
                    <a:pt x="299791" y="364459"/>
                  </a:moveTo>
                  <a:cubicBezTo>
                    <a:pt x="307646" y="364459"/>
                    <a:pt x="314014" y="370827"/>
                    <a:pt x="314014" y="378682"/>
                  </a:cubicBezTo>
                  <a:cubicBezTo>
                    <a:pt x="314014" y="386537"/>
                    <a:pt x="307646" y="392905"/>
                    <a:pt x="299791" y="392905"/>
                  </a:cubicBezTo>
                  <a:cubicBezTo>
                    <a:pt x="291936" y="392905"/>
                    <a:pt x="285568" y="386537"/>
                    <a:pt x="285568" y="378682"/>
                  </a:cubicBezTo>
                  <a:cubicBezTo>
                    <a:pt x="285568" y="370827"/>
                    <a:pt x="291936" y="364459"/>
                    <a:pt x="299791" y="364459"/>
                  </a:cubicBezTo>
                  <a:close/>
                  <a:moveTo>
                    <a:pt x="252197" y="364459"/>
                  </a:moveTo>
                  <a:cubicBezTo>
                    <a:pt x="260052" y="364459"/>
                    <a:pt x="266420" y="370827"/>
                    <a:pt x="266420" y="378682"/>
                  </a:cubicBezTo>
                  <a:cubicBezTo>
                    <a:pt x="266420" y="386537"/>
                    <a:pt x="260052" y="392905"/>
                    <a:pt x="252197" y="392905"/>
                  </a:cubicBezTo>
                  <a:cubicBezTo>
                    <a:pt x="244342" y="392905"/>
                    <a:pt x="237974" y="386537"/>
                    <a:pt x="237974" y="378682"/>
                  </a:cubicBezTo>
                  <a:cubicBezTo>
                    <a:pt x="237974" y="370827"/>
                    <a:pt x="244342" y="364459"/>
                    <a:pt x="252197" y="364459"/>
                  </a:cubicBezTo>
                  <a:close/>
                  <a:moveTo>
                    <a:pt x="204602" y="364459"/>
                  </a:moveTo>
                  <a:cubicBezTo>
                    <a:pt x="212457" y="364459"/>
                    <a:pt x="218825" y="370827"/>
                    <a:pt x="218825" y="378682"/>
                  </a:cubicBezTo>
                  <a:cubicBezTo>
                    <a:pt x="218825" y="386537"/>
                    <a:pt x="212457" y="392905"/>
                    <a:pt x="204602" y="392905"/>
                  </a:cubicBezTo>
                  <a:cubicBezTo>
                    <a:pt x="196747" y="392905"/>
                    <a:pt x="190379" y="386537"/>
                    <a:pt x="190379" y="378682"/>
                  </a:cubicBezTo>
                  <a:cubicBezTo>
                    <a:pt x="190379" y="370827"/>
                    <a:pt x="196747" y="364459"/>
                    <a:pt x="204602" y="364459"/>
                  </a:cubicBezTo>
                  <a:close/>
                  <a:moveTo>
                    <a:pt x="157007" y="364459"/>
                  </a:moveTo>
                  <a:cubicBezTo>
                    <a:pt x="164862" y="364459"/>
                    <a:pt x="171230" y="370827"/>
                    <a:pt x="171230" y="378682"/>
                  </a:cubicBezTo>
                  <a:cubicBezTo>
                    <a:pt x="171230" y="386537"/>
                    <a:pt x="164862" y="392905"/>
                    <a:pt x="157007" y="392905"/>
                  </a:cubicBezTo>
                  <a:cubicBezTo>
                    <a:pt x="149152" y="392905"/>
                    <a:pt x="142784" y="386537"/>
                    <a:pt x="142784" y="378682"/>
                  </a:cubicBezTo>
                  <a:cubicBezTo>
                    <a:pt x="142784" y="370827"/>
                    <a:pt x="149152" y="364459"/>
                    <a:pt x="157007" y="364459"/>
                  </a:cubicBezTo>
                  <a:close/>
                  <a:moveTo>
                    <a:pt x="109412" y="364459"/>
                  </a:moveTo>
                  <a:cubicBezTo>
                    <a:pt x="117267" y="364459"/>
                    <a:pt x="123635" y="370827"/>
                    <a:pt x="123635" y="378682"/>
                  </a:cubicBezTo>
                  <a:cubicBezTo>
                    <a:pt x="123635" y="386537"/>
                    <a:pt x="117267" y="392905"/>
                    <a:pt x="109412" y="392905"/>
                  </a:cubicBezTo>
                  <a:cubicBezTo>
                    <a:pt x="101557" y="392905"/>
                    <a:pt x="95189" y="386537"/>
                    <a:pt x="95189" y="378682"/>
                  </a:cubicBezTo>
                  <a:cubicBezTo>
                    <a:pt x="95189" y="370827"/>
                    <a:pt x="101557" y="364459"/>
                    <a:pt x="109412" y="364459"/>
                  </a:cubicBezTo>
                  <a:close/>
                  <a:moveTo>
                    <a:pt x="347386" y="312393"/>
                  </a:moveTo>
                  <a:cubicBezTo>
                    <a:pt x="355241" y="312393"/>
                    <a:pt x="361609" y="318761"/>
                    <a:pt x="361609" y="326616"/>
                  </a:cubicBezTo>
                  <a:cubicBezTo>
                    <a:pt x="361609" y="334471"/>
                    <a:pt x="355241" y="340839"/>
                    <a:pt x="347386" y="340839"/>
                  </a:cubicBezTo>
                  <a:cubicBezTo>
                    <a:pt x="339531" y="340839"/>
                    <a:pt x="333163" y="334471"/>
                    <a:pt x="333163" y="326616"/>
                  </a:cubicBezTo>
                  <a:cubicBezTo>
                    <a:pt x="333163" y="318761"/>
                    <a:pt x="339531" y="312393"/>
                    <a:pt x="347386" y="312393"/>
                  </a:cubicBezTo>
                  <a:close/>
                  <a:moveTo>
                    <a:pt x="299791" y="312393"/>
                  </a:moveTo>
                  <a:cubicBezTo>
                    <a:pt x="307646" y="312393"/>
                    <a:pt x="314014" y="318761"/>
                    <a:pt x="314014" y="326616"/>
                  </a:cubicBezTo>
                  <a:cubicBezTo>
                    <a:pt x="314014" y="334471"/>
                    <a:pt x="307646" y="340839"/>
                    <a:pt x="299791" y="340839"/>
                  </a:cubicBezTo>
                  <a:cubicBezTo>
                    <a:pt x="291936" y="340839"/>
                    <a:pt x="285568" y="334471"/>
                    <a:pt x="285568" y="326616"/>
                  </a:cubicBezTo>
                  <a:cubicBezTo>
                    <a:pt x="285568" y="318761"/>
                    <a:pt x="291936" y="312393"/>
                    <a:pt x="299791" y="312393"/>
                  </a:cubicBezTo>
                  <a:close/>
                  <a:moveTo>
                    <a:pt x="252197" y="312393"/>
                  </a:moveTo>
                  <a:cubicBezTo>
                    <a:pt x="260052" y="312393"/>
                    <a:pt x="266420" y="318761"/>
                    <a:pt x="266420" y="326616"/>
                  </a:cubicBezTo>
                  <a:cubicBezTo>
                    <a:pt x="266420" y="334471"/>
                    <a:pt x="260052" y="340839"/>
                    <a:pt x="252197" y="340839"/>
                  </a:cubicBezTo>
                  <a:cubicBezTo>
                    <a:pt x="244342" y="340839"/>
                    <a:pt x="237974" y="334471"/>
                    <a:pt x="237974" y="326616"/>
                  </a:cubicBezTo>
                  <a:cubicBezTo>
                    <a:pt x="237974" y="318761"/>
                    <a:pt x="244342" y="312393"/>
                    <a:pt x="252197" y="312393"/>
                  </a:cubicBezTo>
                  <a:close/>
                  <a:moveTo>
                    <a:pt x="204602" y="312393"/>
                  </a:moveTo>
                  <a:cubicBezTo>
                    <a:pt x="212457" y="312393"/>
                    <a:pt x="218825" y="318761"/>
                    <a:pt x="218825" y="326616"/>
                  </a:cubicBezTo>
                  <a:cubicBezTo>
                    <a:pt x="218825" y="334471"/>
                    <a:pt x="212457" y="340839"/>
                    <a:pt x="204602" y="340839"/>
                  </a:cubicBezTo>
                  <a:cubicBezTo>
                    <a:pt x="196747" y="340839"/>
                    <a:pt x="190379" y="334471"/>
                    <a:pt x="190379" y="326616"/>
                  </a:cubicBezTo>
                  <a:cubicBezTo>
                    <a:pt x="190379" y="318761"/>
                    <a:pt x="196747" y="312393"/>
                    <a:pt x="204602" y="312393"/>
                  </a:cubicBezTo>
                  <a:close/>
                  <a:moveTo>
                    <a:pt x="157007" y="312393"/>
                  </a:moveTo>
                  <a:cubicBezTo>
                    <a:pt x="164862" y="312393"/>
                    <a:pt x="171230" y="318761"/>
                    <a:pt x="171230" y="326616"/>
                  </a:cubicBezTo>
                  <a:cubicBezTo>
                    <a:pt x="171230" y="334471"/>
                    <a:pt x="164862" y="340839"/>
                    <a:pt x="157007" y="340839"/>
                  </a:cubicBezTo>
                  <a:cubicBezTo>
                    <a:pt x="149152" y="340839"/>
                    <a:pt x="142784" y="334471"/>
                    <a:pt x="142784" y="326616"/>
                  </a:cubicBezTo>
                  <a:cubicBezTo>
                    <a:pt x="142784" y="318761"/>
                    <a:pt x="149152" y="312393"/>
                    <a:pt x="157007" y="312393"/>
                  </a:cubicBezTo>
                  <a:close/>
                  <a:moveTo>
                    <a:pt x="109412" y="312393"/>
                  </a:moveTo>
                  <a:cubicBezTo>
                    <a:pt x="117267" y="312393"/>
                    <a:pt x="123635" y="318761"/>
                    <a:pt x="123635" y="326616"/>
                  </a:cubicBezTo>
                  <a:cubicBezTo>
                    <a:pt x="123635" y="334471"/>
                    <a:pt x="117267" y="340839"/>
                    <a:pt x="109412" y="340839"/>
                  </a:cubicBezTo>
                  <a:cubicBezTo>
                    <a:pt x="101557" y="340839"/>
                    <a:pt x="95189" y="334471"/>
                    <a:pt x="95189" y="326616"/>
                  </a:cubicBezTo>
                  <a:cubicBezTo>
                    <a:pt x="95189" y="318761"/>
                    <a:pt x="101557" y="312393"/>
                    <a:pt x="109412" y="312393"/>
                  </a:cubicBezTo>
                  <a:close/>
                  <a:moveTo>
                    <a:pt x="61818" y="312393"/>
                  </a:moveTo>
                  <a:cubicBezTo>
                    <a:pt x="69673" y="312393"/>
                    <a:pt x="76041" y="318761"/>
                    <a:pt x="76041" y="326616"/>
                  </a:cubicBezTo>
                  <a:cubicBezTo>
                    <a:pt x="76041" y="334471"/>
                    <a:pt x="69673" y="340839"/>
                    <a:pt x="61818" y="340839"/>
                  </a:cubicBezTo>
                  <a:cubicBezTo>
                    <a:pt x="53963" y="340839"/>
                    <a:pt x="47595" y="334471"/>
                    <a:pt x="47595" y="326616"/>
                  </a:cubicBezTo>
                  <a:cubicBezTo>
                    <a:pt x="47595" y="318761"/>
                    <a:pt x="53963" y="312393"/>
                    <a:pt x="61818" y="312393"/>
                  </a:cubicBezTo>
                  <a:close/>
                  <a:moveTo>
                    <a:pt x="394979" y="260328"/>
                  </a:moveTo>
                  <a:cubicBezTo>
                    <a:pt x="402834" y="260328"/>
                    <a:pt x="409202" y="266696"/>
                    <a:pt x="409202" y="274551"/>
                  </a:cubicBezTo>
                  <a:cubicBezTo>
                    <a:pt x="409202" y="282406"/>
                    <a:pt x="402834" y="288774"/>
                    <a:pt x="394979" y="288774"/>
                  </a:cubicBezTo>
                  <a:cubicBezTo>
                    <a:pt x="387124" y="288774"/>
                    <a:pt x="380756" y="282406"/>
                    <a:pt x="380756" y="274551"/>
                  </a:cubicBezTo>
                  <a:cubicBezTo>
                    <a:pt x="380756" y="266696"/>
                    <a:pt x="387124" y="260328"/>
                    <a:pt x="394979" y="260328"/>
                  </a:cubicBezTo>
                  <a:close/>
                  <a:moveTo>
                    <a:pt x="347386" y="260328"/>
                  </a:moveTo>
                  <a:cubicBezTo>
                    <a:pt x="355241" y="260328"/>
                    <a:pt x="361609" y="266696"/>
                    <a:pt x="361609" y="274551"/>
                  </a:cubicBezTo>
                  <a:cubicBezTo>
                    <a:pt x="361609" y="282406"/>
                    <a:pt x="355241" y="288774"/>
                    <a:pt x="347386" y="288774"/>
                  </a:cubicBezTo>
                  <a:cubicBezTo>
                    <a:pt x="339531" y="288774"/>
                    <a:pt x="333163" y="282406"/>
                    <a:pt x="333163" y="274551"/>
                  </a:cubicBezTo>
                  <a:cubicBezTo>
                    <a:pt x="333163" y="266696"/>
                    <a:pt x="339531" y="260328"/>
                    <a:pt x="347386" y="260328"/>
                  </a:cubicBezTo>
                  <a:close/>
                  <a:moveTo>
                    <a:pt x="299791" y="260328"/>
                  </a:moveTo>
                  <a:cubicBezTo>
                    <a:pt x="307646" y="260328"/>
                    <a:pt x="314014" y="266696"/>
                    <a:pt x="314014" y="274551"/>
                  </a:cubicBezTo>
                  <a:cubicBezTo>
                    <a:pt x="314014" y="282406"/>
                    <a:pt x="307646" y="288774"/>
                    <a:pt x="299791" y="288774"/>
                  </a:cubicBezTo>
                  <a:cubicBezTo>
                    <a:pt x="291936" y="288774"/>
                    <a:pt x="285568" y="282406"/>
                    <a:pt x="285568" y="274551"/>
                  </a:cubicBezTo>
                  <a:cubicBezTo>
                    <a:pt x="285568" y="266696"/>
                    <a:pt x="291936" y="260328"/>
                    <a:pt x="299791" y="260328"/>
                  </a:cubicBezTo>
                  <a:close/>
                  <a:moveTo>
                    <a:pt x="252197" y="260328"/>
                  </a:moveTo>
                  <a:cubicBezTo>
                    <a:pt x="260052" y="260328"/>
                    <a:pt x="266420" y="266696"/>
                    <a:pt x="266420" y="274551"/>
                  </a:cubicBezTo>
                  <a:cubicBezTo>
                    <a:pt x="266420" y="282406"/>
                    <a:pt x="260052" y="288774"/>
                    <a:pt x="252197" y="288774"/>
                  </a:cubicBezTo>
                  <a:cubicBezTo>
                    <a:pt x="244342" y="288774"/>
                    <a:pt x="237974" y="282406"/>
                    <a:pt x="237974" y="274551"/>
                  </a:cubicBezTo>
                  <a:cubicBezTo>
                    <a:pt x="237974" y="266696"/>
                    <a:pt x="244342" y="260328"/>
                    <a:pt x="252197" y="260328"/>
                  </a:cubicBezTo>
                  <a:close/>
                  <a:moveTo>
                    <a:pt x="204602" y="260328"/>
                  </a:moveTo>
                  <a:cubicBezTo>
                    <a:pt x="212457" y="260328"/>
                    <a:pt x="218825" y="266696"/>
                    <a:pt x="218825" y="274551"/>
                  </a:cubicBezTo>
                  <a:cubicBezTo>
                    <a:pt x="218825" y="282406"/>
                    <a:pt x="212457" y="288774"/>
                    <a:pt x="204602" y="288774"/>
                  </a:cubicBezTo>
                  <a:cubicBezTo>
                    <a:pt x="196747" y="288774"/>
                    <a:pt x="190379" y="282406"/>
                    <a:pt x="190379" y="274551"/>
                  </a:cubicBezTo>
                  <a:cubicBezTo>
                    <a:pt x="190379" y="266696"/>
                    <a:pt x="196747" y="260328"/>
                    <a:pt x="204602" y="260328"/>
                  </a:cubicBezTo>
                  <a:close/>
                  <a:moveTo>
                    <a:pt x="157007" y="260328"/>
                  </a:moveTo>
                  <a:cubicBezTo>
                    <a:pt x="164862" y="260328"/>
                    <a:pt x="171230" y="266696"/>
                    <a:pt x="171230" y="274551"/>
                  </a:cubicBezTo>
                  <a:cubicBezTo>
                    <a:pt x="171230" y="282406"/>
                    <a:pt x="164862" y="288774"/>
                    <a:pt x="157007" y="288774"/>
                  </a:cubicBezTo>
                  <a:cubicBezTo>
                    <a:pt x="149152" y="288774"/>
                    <a:pt x="142784" y="282406"/>
                    <a:pt x="142784" y="274551"/>
                  </a:cubicBezTo>
                  <a:cubicBezTo>
                    <a:pt x="142784" y="266696"/>
                    <a:pt x="149152" y="260328"/>
                    <a:pt x="157007" y="260328"/>
                  </a:cubicBezTo>
                  <a:close/>
                  <a:moveTo>
                    <a:pt x="109412" y="260328"/>
                  </a:moveTo>
                  <a:cubicBezTo>
                    <a:pt x="117267" y="260328"/>
                    <a:pt x="123635" y="266696"/>
                    <a:pt x="123635" y="274551"/>
                  </a:cubicBezTo>
                  <a:cubicBezTo>
                    <a:pt x="123635" y="282406"/>
                    <a:pt x="117267" y="288774"/>
                    <a:pt x="109412" y="288774"/>
                  </a:cubicBezTo>
                  <a:cubicBezTo>
                    <a:pt x="101557" y="288774"/>
                    <a:pt x="95189" y="282406"/>
                    <a:pt x="95189" y="274551"/>
                  </a:cubicBezTo>
                  <a:cubicBezTo>
                    <a:pt x="95189" y="266696"/>
                    <a:pt x="101557" y="260328"/>
                    <a:pt x="109412" y="260328"/>
                  </a:cubicBezTo>
                  <a:close/>
                  <a:moveTo>
                    <a:pt x="61818" y="260328"/>
                  </a:moveTo>
                  <a:cubicBezTo>
                    <a:pt x="69673" y="260328"/>
                    <a:pt x="76041" y="266696"/>
                    <a:pt x="76041" y="274551"/>
                  </a:cubicBezTo>
                  <a:cubicBezTo>
                    <a:pt x="76041" y="282406"/>
                    <a:pt x="69673" y="288774"/>
                    <a:pt x="61818" y="288774"/>
                  </a:cubicBezTo>
                  <a:cubicBezTo>
                    <a:pt x="53963" y="288774"/>
                    <a:pt x="47595" y="282406"/>
                    <a:pt x="47595" y="274551"/>
                  </a:cubicBezTo>
                  <a:cubicBezTo>
                    <a:pt x="47595" y="266696"/>
                    <a:pt x="53963" y="260328"/>
                    <a:pt x="61818" y="260328"/>
                  </a:cubicBezTo>
                  <a:close/>
                  <a:moveTo>
                    <a:pt x="14223" y="260328"/>
                  </a:moveTo>
                  <a:cubicBezTo>
                    <a:pt x="22078" y="260328"/>
                    <a:pt x="28446" y="266696"/>
                    <a:pt x="28446" y="274551"/>
                  </a:cubicBezTo>
                  <a:cubicBezTo>
                    <a:pt x="28446" y="282406"/>
                    <a:pt x="22078" y="288774"/>
                    <a:pt x="14223" y="288774"/>
                  </a:cubicBezTo>
                  <a:cubicBezTo>
                    <a:pt x="6368" y="288774"/>
                    <a:pt x="0" y="282406"/>
                    <a:pt x="0" y="274551"/>
                  </a:cubicBezTo>
                  <a:cubicBezTo>
                    <a:pt x="0" y="266696"/>
                    <a:pt x="6368" y="260328"/>
                    <a:pt x="14223" y="260328"/>
                  </a:cubicBezTo>
                  <a:close/>
                  <a:moveTo>
                    <a:pt x="394979" y="208262"/>
                  </a:moveTo>
                  <a:cubicBezTo>
                    <a:pt x="402834" y="208262"/>
                    <a:pt x="409202" y="214630"/>
                    <a:pt x="409202" y="222485"/>
                  </a:cubicBezTo>
                  <a:cubicBezTo>
                    <a:pt x="409202" y="230340"/>
                    <a:pt x="402834" y="236708"/>
                    <a:pt x="394979" y="236708"/>
                  </a:cubicBezTo>
                  <a:cubicBezTo>
                    <a:pt x="387124" y="236708"/>
                    <a:pt x="380756" y="230340"/>
                    <a:pt x="380756" y="222485"/>
                  </a:cubicBezTo>
                  <a:cubicBezTo>
                    <a:pt x="380756" y="214630"/>
                    <a:pt x="387124" y="208262"/>
                    <a:pt x="394979" y="208262"/>
                  </a:cubicBezTo>
                  <a:close/>
                  <a:moveTo>
                    <a:pt x="347386" y="208262"/>
                  </a:moveTo>
                  <a:cubicBezTo>
                    <a:pt x="355241" y="208262"/>
                    <a:pt x="361609" y="214630"/>
                    <a:pt x="361609" y="222485"/>
                  </a:cubicBezTo>
                  <a:cubicBezTo>
                    <a:pt x="361609" y="230340"/>
                    <a:pt x="355241" y="236708"/>
                    <a:pt x="347386" y="236708"/>
                  </a:cubicBezTo>
                  <a:cubicBezTo>
                    <a:pt x="339531" y="236708"/>
                    <a:pt x="333163" y="230340"/>
                    <a:pt x="333163" y="222485"/>
                  </a:cubicBezTo>
                  <a:cubicBezTo>
                    <a:pt x="333163" y="214630"/>
                    <a:pt x="339531" y="208262"/>
                    <a:pt x="347386" y="208262"/>
                  </a:cubicBezTo>
                  <a:close/>
                  <a:moveTo>
                    <a:pt x="299791" y="208262"/>
                  </a:moveTo>
                  <a:cubicBezTo>
                    <a:pt x="307646" y="208262"/>
                    <a:pt x="314014" y="214630"/>
                    <a:pt x="314014" y="222485"/>
                  </a:cubicBezTo>
                  <a:cubicBezTo>
                    <a:pt x="314014" y="230340"/>
                    <a:pt x="307646" y="236708"/>
                    <a:pt x="299791" y="236708"/>
                  </a:cubicBezTo>
                  <a:cubicBezTo>
                    <a:pt x="291936" y="236708"/>
                    <a:pt x="285568" y="230340"/>
                    <a:pt x="285568" y="222485"/>
                  </a:cubicBezTo>
                  <a:cubicBezTo>
                    <a:pt x="285568" y="214630"/>
                    <a:pt x="291936" y="208262"/>
                    <a:pt x="299791" y="208262"/>
                  </a:cubicBezTo>
                  <a:close/>
                  <a:moveTo>
                    <a:pt x="252197" y="208262"/>
                  </a:moveTo>
                  <a:cubicBezTo>
                    <a:pt x="260052" y="208262"/>
                    <a:pt x="266420" y="214630"/>
                    <a:pt x="266420" y="222485"/>
                  </a:cubicBezTo>
                  <a:cubicBezTo>
                    <a:pt x="266420" y="230340"/>
                    <a:pt x="260052" y="236708"/>
                    <a:pt x="252197" y="236708"/>
                  </a:cubicBezTo>
                  <a:cubicBezTo>
                    <a:pt x="244342" y="236708"/>
                    <a:pt x="237974" y="230340"/>
                    <a:pt x="237974" y="222485"/>
                  </a:cubicBezTo>
                  <a:cubicBezTo>
                    <a:pt x="237974" y="214630"/>
                    <a:pt x="244342" y="208262"/>
                    <a:pt x="252197" y="208262"/>
                  </a:cubicBezTo>
                  <a:close/>
                  <a:moveTo>
                    <a:pt x="204602" y="208262"/>
                  </a:moveTo>
                  <a:cubicBezTo>
                    <a:pt x="212457" y="208262"/>
                    <a:pt x="218825" y="214630"/>
                    <a:pt x="218825" y="222485"/>
                  </a:cubicBezTo>
                  <a:cubicBezTo>
                    <a:pt x="218825" y="230340"/>
                    <a:pt x="212457" y="236708"/>
                    <a:pt x="204602" y="236708"/>
                  </a:cubicBezTo>
                  <a:cubicBezTo>
                    <a:pt x="196747" y="236708"/>
                    <a:pt x="190379" y="230340"/>
                    <a:pt x="190379" y="222485"/>
                  </a:cubicBezTo>
                  <a:cubicBezTo>
                    <a:pt x="190379" y="214630"/>
                    <a:pt x="196747" y="208262"/>
                    <a:pt x="204602" y="208262"/>
                  </a:cubicBezTo>
                  <a:close/>
                  <a:moveTo>
                    <a:pt x="157007" y="208262"/>
                  </a:moveTo>
                  <a:cubicBezTo>
                    <a:pt x="164862" y="208262"/>
                    <a:pt x="171230" y="214630"/>
                    <a:pt x="171230" y="222485"/>
                  </a:cubicBezTo>
                  <a:cubicBezTo>
                    <a:pt x="171230" y="230340"/>
                    <a:pt x="164862" y="236708"/>
                    <a:pt x="157007" y="236708"/>
                  </a:cubicBezTo>
                  <a:cubicBezTo>
                    <a:pt x="149152" y="236708"/>
                    <a:pt x="142784" y="230340"/>
                    <a:pt x="142784" y="222485"/>
                  </a:cubicBezTo>
                  <a:cubicBezTo>
                    <a:pt x="142784" y="214630"/>
                    <a:pt x="149152" y="208262"/>
                    <a:pt x="157007" y="208262"/>
                  </a:cubicBezTo>
                  <a:close/>
                  <a:moveTo>
                    <a:pt x="109412" y="208262"/>
                  </a:moveTo>
                  <a:cubicBezTo>
                    <a:pt x="117267" y="208262"/>
                    <a:pt x="123635" y="214630"/>
                    <a:pt x="123635" y="222485"/>
                  </a:cubicBezTo>
                  <a:cubicBezTo>
                    <a:pt x="123635" y="230340"/>
                    <a:pt x="117267" y="236708"/>
                    <a:pt x="109412" y="236708"/>
                  </a:cubicBezTo>
                  <a:cubicBezTo>
                    <a:pt x="101557" y="236708"/>
                    <a:pt x="95189" y="230340"/>
                    <a:pt x="95189" y="222485"/>
                  </a:cubicBezTo>
                  <a:cubicBezTo>
                    <a:pt x="95189" y="214630"/>
                    <a:pt x="101557" y="208262"/>
                    <a:pt x="109412" y="208262"/>
                  </a:cubicBezTo>
                  <a:close/>
                  <a:moveTo>
                    <a:pt x="61818" y="208262"/>
                  </a:moveTo>
                  <a:cubicBezTo>
                    <a:pt x="69673" y="208262"/>
                    <a:pt x="76041" y="214630"/>
                    <a:pt x="76041" y="222485"/>
                  </a:cubicBezTo>
                  <a:cubicBezTo>
                    <a:pt x="76041" y="230340"/>
                    <a:pt x="69673" y="236708"/>
                    <a:pt x="61818" y="236708"/>
                  </a:cubicBezTo>
                  <a:cubicBezTo>
                    <a:pt x="53963" y="236708"/>
                    <a:pt x="47595" y="230340"/>
                    <a:pt x="47595" y="222485"/>
                  </a:cubicBezTo>
                  <a:cubicBezTo>
                    <a:pt x="47595" y="214630"/>
                    <a:pt x="53963" y="208262"/>
                    <a:pt x="61818" y="208262"/>
                  </a:cubicBezTo>
                  <a:close/>
                  <a:moveTo>
                    <a:pt x="14223" y="208262"/>
                  </a:moveTo>
                  <a:cubicBezTo>
                    <a:pt x="22078" y="208262"/>
                    <a:pt x="28446" y="214630"/>
                    <a:pt x="28446" y="222485"/>
                  </a:cubicBezTo>
                  <a:cubicBezTo>
                    <a:pt x="28446" y="230340"/>
                    <a:pt x="22078" y="236708"/>
                    <a:pt x="14223" y="236708"/>
                  </a:cubicBezTo>
                  <a:cubicBezTo>
                    <a:pt x="6368" y="236708"/>
                    <a:pt x="0" y="230340"/>
                    <a:pt x="0" y="222485"/>
                  </a:cubicBezTo>
                  <a:cubicBezTo>
                    <a:pt x="0" y="214630"/>
                    <a:pt x="6368" y="208262"/>
                    <a:pt x="14223" y="208262"/>
                  </a:cubicBezTo>
                  <a:close/>
                  <a:moveTo>
                    <a:pt x="394979" y="156197"/>
                  </a:moveTo>
                  <a:cubicBezTo>
                    <a:pt x="402834" y="156197"/>
                    <a:pt x="409202" y="162565"/>
                    <a:pt x="409202" y="170420"/>
                  </a:cubicBezTo>
                  <a:cubicBezTo>
                    <a:pt x="409202" y="178275"/>
                    <a:pt x="402834" y="184643"/>
                    <a:pt x="394979" y="184643"/>
                  </a:cubicBezTo>
                  <a:cubicBezTo>
                    <a:pt x="387124" y="184643"/>
                    <a:pt x="380756" y="178275"/>
                    <a:pt x="380756" y="170420"/>
                  </a:cubicBezTo>
                  <a:cubicBezTo>
                    <a:pt x="380756" y="162565"/>
                    <a:pt x="387124" y="156197"/>
                    <a:pt x="394979" y="156197"/>
                  </a:cubicBezTo>
                  <a:close/>
                  <a:moveTo>
                    <a:pt x="347386" y="156197"/>
                  </a:moveTo>
                  <a:cubicBezTo>
                    <a:pt x="355241" y="156197"/>
                    <a:pt x="361609" y="162565"/>
                    <a:pt x="361609" y="170420"/>
                  </a:cubicBezTo>
                  <a:cubicBezTo>
                    <a:pt x="361609" y="178275"/>
                    <a:pt x="355241" y="184643"/>
                    <a:pt x="347386" y="184643"/>
                  </a:cubicBezTo>
                  <a:cubicBezTo>
                    <a:pt x="339531" y="184643"/>
                    <a:pt x="333163" y="178275"/>
                    <a:pt x="333163" y="170420"/>
                  </a:cubicBezTo>
                  <a:cubicBezTo>
                    <a:pt x="333163" y="162565"/>
                    <a:pt x="339531" y="156197"/>
                    <a:pt x="347386" y="156197"/>
                  </a:cubicBezTo>
                  <a:close/>
                  <a:moveTo>
                    <a:pt x="299791" y="156197"/>
                  </a:moveTo>
                  <a:cubicBezTo>
                    <a:pt x="307646" y="156197"/>
                    <a:pt x="314014" y="162565"/>
                    <a:pt x="314014" y="170420"/>
                  </a:cubicBezTo>
                  <a:cubicBezTo>
                    <a:pt x="314014" y="178275"/>
                    <a:pt x="307646" y="184643"/>
                    <a:pt x="299791" y="184643"/>
                  </a:cubicBezTo>
                  <a:cubicBezTo>
                    <a:pt x="291936" y="184643"/>
                    <a:pt x="285568" y="178275"/>
                    <a:pt x="285568" y="170420"/>
                  </a:cubicBezTo>
                  <a:cubicBezTo>
                    <a:pt x="285568" y="162565"/>
                    <a:pt x="291936" y="156197"/>
                    <a:pt x="299791" y="156197"/>
                  </a:cubicBezTo>
                  <a:close/>
                  <a:moveTo>
                    <a:pt x="252197" y="156197"/>
                  </a:moveTo>
                  <a:cubicBezTo>
                    <a:pt x="260052" y="156197"/>
                    <a:pt x="266420" y="162565"/>
                    <a:pt x="266420" y="170420"/>
                  </a:cubicBezTo>
                  <a:cubicBezTo>
                    <a:pt x="266420" y="178275"/>
                    <a:pt x="260052" y="184643"/>
                    <a:pt x="252197" y="184643"/>
                  </a:cubicBezTo>
                  <a:cubicBezTo>
                    <a:pt x="244342" y="184643"/>
                    <a:pt x="237974" y="178275"/>
                    <a:pt x="237974" y="170420"/>
                  </a:cubicBezTo>
                  <a:cubicBezTo>
                    <a:pt x="237974" y="162565"/>
                    <a:pt x="244342" y="156197"/>
                    <a:pt x="252197" y="156197"/>
                  </a:cubicBezTo>
                  <a:close/>
                  <a:moveTo>
                    <a:pt x="204602" y="156197"/>
                  </a:moveTo>
                  <a:cubicBezTo>
                    <a:pt x="212457" y="156197"/>
                    <a:pt x="218825" y="162565"/>
                    <a:pt x="218825" y="170420"/>
                  </a:cubicBezTo>
                  <a:cubicBezTo>
                    <a:pt x="218825" y="178275"/>
                    <a:pt x="212457" y="184643"/>
                    <a:pt x="204602" y="184643"/>
                  </a:cubicBezTo>
                  <a:cubicBezTo>
                    <a:pt x="196747" y="184643"/>
                    <a:pt x="190379" y="178275"/>
                    <a:pt x="190379" y="170420"/>
                  </a:cubicBezTo>
                  <a:cubicBezTo>
                    <a:pt x="190379" y="162565"/>
                    <a:pt x="196747" y="156197"/>
                    <a:pt x="204602" y="156197"/>
                  </a:cubicBezTo>
                  <a:close/>
                  <a:moveTo>
                    <a:pt x="157007" y="156197"/>
                  </a:moveTo>
                  <a:cubicBezTo>
                    <a:pt x="164862" y="156197"/>
                    <a:pt x="171230" y="162565"/>
                    <a:pt x="171230" y="170420"/>
                  </a:cubicBezTo>
                  <a:cubicBezTo>
                    <a:pt x="171230" y="178275"/>
                    <a:pt x="164862" y="184643"/>
                    <a:pt x="157007" y="184643"/>
                  </a:cubicBezTo>
                  <a:cubicBezTo>
                    <a:pt x="149152" y="184643"/>
                    <a:pt x="142784" y="178275"/>
                    <a:pt x="142784" y="170420"/>
                  </a:cubicBezTo>
                  <a:cubicBezTo>
                    <a:pt x="142784" y="162565"/>
                    <a:pt x="149152" y="156197"/>
                    <a:pt x="157007" y="156197"/>
                  </a:cubicBezTo>
                  <a:close/>
                  <a:moveTo>
                    <a:pt x="109412" y="156197"/>
                  </a:moveTo>
                  <a:cubicBezTo>
                    <a:pt x="117267" y="156197"/>
                    <a:pt x="123635" y="162565"/>
                    <a:pt x="123635" y="170420"/>
                  </a:cubicBezTo>
                  <a:cubicBezTo>
                    <a:pt x="123635" y="178275"/>
                    <a:pt x="117267" y="184643"/>
                    <a:pt x="109412" y="184643"/>
                  </a:cubicBezTo>
                  <a:cubicBezTo>
                    <a:pt x="101557" y="184643"/>
                    <a:pt x="95189" y="178275"/>
                    <a:pt x="95189" y="170420"/>
                  </a:cubicBezTo>
                  <a:cubicBezTo>
                    <a:pt x="95189" y="162565"/>
                    <a:pt x="101557" y="156197"/>
                    <a:pt x="109412" y="156197"/>
                  </a:cubicBezTo>
                  <a:close/>
                  <a:moveTo>
                    <a:pt x="61818" y="156197"/>
                  </a:moveTo>
                  <a:cubicBezTo>
                    <a:pt x="69673" y="156197"/>
                    <a:pt x="76041" y="162565"/>
                    <a:pt x="76041" y="170420"/>
                  </a:cubicBezTo>
                  <a:cubicBezTo>
                    <a:pt x="76041" y="178275"/>
                    <a:pt x="69673" y="184643"/>
                    <a:pt x="61818" y="184643"/>
                  </a:cubicBezTo>
                  <a:cubicBezTo>
                    <a:pt x="53963" y="184643"/>
                    <a:pt x="47595" y="178275"/>
                    <a:pt x="47595" y="170420"/>
                  </a:cubicBezTo>
                  <a:cubicBezTo>
                    <a:pt x="47595" y="162565"/>
                    <a:pt x="53963" y="156197"/>
                    <a:pt x="61818" y="156197"/>
                  </a:cubicBezTo>
                  <a:close/>
                  <a:moveTo>
                    <a:pt x="14223" y="156197"/>
                  </a:moveTo>
                  <a:cubicBezTo>
                    <a:pt x="22078" y="156197"/>
                    <a:pt x="28446" y="162565"/>
                    <a:pt x="28446" y="170420"/>
                  </a:cubicBezTo>
                  <a:cubicBezTo>
                    <a:pt x="28446" y="178275"/>
                    <a:pt x="22078" y="184643"/>
                    <a:pt x="14223" y="184643"/>
                  </a:cubicBezTo>
                  <a:cubicBezTo>
                    <a:pt x="6368" y="184643"/>
                    <a:pt x="0" y="178275"/>
                    <a:pt x="0" y="170420"/>
                  </a:cubicBezTo>
                  <a:cubicBezTo>
                    <a:pt x="0" y="162565"/>
                    <a:pt x="6368" y="156197"/>
                    <a:pt x="14223" y="156197"/>
                  </a:cubicBezTo>
                  <a:close/>
                  <a:moveTo>
                    <a:pt x="394979" y="104131"/>
                  </a:moveTo>
                  <a:cubicBezTo>
                    <a:pt x="402834" y="104131"/>
                    <a:pt x="409202" y="110499"/>
                    <a:pt x="409202" y="118354"/>
                  </a:cubicBezTo>
                  <a:cubicBezTo>
                    <a:pt x="409202" y="126209"/>
                    <a:pt x="402834" y="132577"/>
                    <a:pt x="394979" y="132577"/>
                  </a:cubicBezTo>
                  <a:cubicBezTo>
                    <a:pt x="387124" y="132577"/>
                    <a:pt x="380756" y="126209"/>
                    <a:pt x="380756" y="118354"/>
                  </a:cubicBezTo>
                  <a:cubicBezTo>
                    <a:pt x="380756" y="110499"/>
                    <a:pt x="387124" y="104131"/>
                    <a:pt x="394979" y="104131"/>
                  </a:cubicBezTo>
                  <a:close/>
                  <a:moveTo>
                    <a:pt x="347386" y="104131"/>
                  </a:moveTo>
                  <a:cubicBezTo>
                    <a:pt x="355241" y="104131"/>
                    <a:pt x="361609" y="110499"/>
                    <a:pt x="361609" y="118354"/>
                  </a:cubicBezTo>
                  <a:cubicBezTo>
                    <a:pt x="361609" y="126209"/>
                    <a:pt x="355241" y="132577"/>
                    <a:pt x="347386" y="132577"/>
                  </a:cubicBezTo>
                  <a:cubicBezTo>
                    <a:pt x="339531" y="132577"/>
                    <a:pt x="333163" y="126209"/>
                    <a:pt x="333163" y="118354"/>
                  </a:cubicBezTo>
                  <a:cubicBezTo>
                    <a:pt x="333163" y="110499"/>
                    <a:pt x="339531" y="104131"/>
                    <a:pt x="347386" y="104131"/>
                  </a:cubicBezTo>
                  <a:close/>
                  <a:moveTo>
                    <a:pt x="299791" y="104131"/>
                  </a:moveTo>
                  <a:cubicBezTo>
                    <a:pt x="307646" y="104131"/>
                    <a:pt x="314014" y="110499"/>
                    <a:pt x="314014" y="118354"/>
                  </a:cubicBezTo>
                  <a:cubicBezTo>
                    <a:pt x="314014" y="126209"/>
                    <a:pt x="307646" y="132577"/>
                    <a:pt x="299791" y="132577"/>
                  </a:cubicBezTo>
                  <a:cubicBezTo>
                    <a:pt x="291936" y="132577"/>
                    <a:pt x="285568" y="126209"/>
                    <a:pt x="285568" y="118354"/>
                  </a:cubicBezTo>
                  <a:cubicBezTo>
                    <a:pt x="285568" y="110499"/>
                    <a:pt x="291936" y="104131"/>
                    <a:pt x="299791" y="104131"/>
                  </a:cubicBezTo>
                  <a:close/>
                  <a:moveTo>
                    <a:pt x="252197" y="104131"/>
                  </a:moveTo>
                  <a:cubicBezTo>
                    <a:pt x="260052" y="104131"/>
                    <a:pt x="266420" y="110499"/>
                    <a:pt x="266420" y="118354"/>
                  </a:cubicBezTo>
                  <a:cubicBezTo>
                    <a:pt x="266420" y="126209"/>
                    <a:pt x="260052" y="132577"/>
                    <a:pt x="252197" y="132577"/>
                  </a:cubicBezTo>
                  <a:cubicBezTo>
                    <a:pt x="244342" y="132577"/>
                    <a:pt x="237974" y="126209"/>
                    <a:pt x="237974" y="118354"/>
                  </a:cubicBezTo>
                  <a:cubicBezTo>
                    <a:pt x="237974" y="110499"/>
                    <a:pt x="244342" y="104131"/>
                    <a:pt x="252197" y="104131"/>
                  </a:cubicBezTo>
                  <a:close/>
                  <a:moveTo>
                    <a:pt x="204602" y="104131"/>
                  </a:moveTo>
                  <a:cubicBezTo>
                    <a:pt x="212457" y="104131"/>
                    <a:pt x="218825" y="110499"/>
                    <a:pt x="218825" y="118354"/>
                  </a:cubicBezTo>
                  <a:cubicBezTo>
                    <a:pt x="218825" y="126209"/>
                    <a:pt x="212457" y="132577"/>
                    <a:pt x="204602" y="132577"/>
                  </a:cubicBezTo>
                  <a:cubicBezTo>
                    <a:pt x="196747" y="132577"/>
                    <a:pt x="190379" y="126209"/>
                    <a:pt x="190379" y="118354"/>
                  </a:cubicBezTo>
                  <a:cubicBezTo>
                    <a:pt x="190379" y="110499"/>
                    <a:pt x="196747" y="104131"/>
                    <a:pt x="204602" y="104131"/>
                  </a:cubicBezTo>
                  <a:close/>
                  <a:moveTo>
                    <a:pt x="157007" y="104131"/>
                  </a:moveTo>
                  <a:cubicBezTo>
                    <a:pt x="164862" y="104131"/>
                    <a:pt x="171230" y="110499"/>
                    <a:pt x="171230" y="118354"/>
                  </a:cubicBezTo>
                  <a:cubicBezTo>
                    <a:pt x="171230" y="126209"/>
                    <a:pt x="164862" y="132577"/>
                    <a:pt x="157007" y="132577"/>
                  </a:cubicBezTo>
                  <a:cubicBezTo>
                    <a:pt x="149152" y="132577"/>
                    <a:pt x="142784" y="126209"/>
                    <a:pt x="142784" y="118354"/>
                  </a:cubicBezTo>
                  <a:cubicBezTo>
                    <a:pt x="142784" y="110499"/>
                    <a:pt x="149152" y="104131"/>
                    <a:pt x="157007" y="104131"/>
                  </a:cubicBezTo>
                  <a:close/>
                  <a:moveTo>
                    <a:pt x="109412" y="104131"/>
                  </a:moveTo>
                  <a:cubicBezTo>
                    <a:pt x="117267" y="104131"/>
                    <a:pt x="123635" y="110499"/>
                    <a:pt x="123635" y="118354"/>
                  </a:cubicBezTo>
                  <a:cubicBezTo>
                    <a:pt x="123635" y="126209"/>
                    <a:pt x="117267" y="132577"/>
                    <a:pt x="109412" y="132577"/>
                  </a:cubicBezTo>
                  <a:cubicBezTo>
                    <a:pt x="101557" y="132577"/>
                    <a:pt x="95189" y="126209"/>
                    <a:pt x="95189" y="118354"/>
                  </a:cubicBezTo>
                  <a:cubicBezTo>
                    <a:pt x="95189" y="110499"/>
                    <a:pt x="101557" y="104131"/>
                    <a:pt x="109412" y="104131"/>
                  </a:cubicBezTo>
                  <a:close/>
                  <a:moveTo>
                    <a:pt x="61818" y="104131"/>
                  </a:moveTo>
                  <a:cubicBezTo>
                    <a:pt x="69673" y="104131"/>
                    <a:pt x="76041" y="110499"/>
                    <a:pt x="76041" y="118354"/>
                  </a:cubicBezTo>
                  <a:cubicBezTo>
                    <a:pt x="76041" y="126209"/>
                    <a:pt x="69673" y="132577"/>
                    <a:pt x="61818" y="132577"/>
                  </a:cubicBezTo>
                  <a:cubicBezTo>
                    <a:pt x="53963" y="132577"/>
                    <a:pt x="47595" y="126209"/>
                    <a:pt x="47595" y="118354"/>
                  </a:cubicBezTo>
                  <a:cubicBezTo>
                    <a:pt x="47595" y="110499"/>
                    <a:pt x="53963" y="104131"/>
                    <a:pt x="61818" y="104131"/>
                  </a:cubicBezTo>
                  <a:close/>
                  <a:moveTo>
                    <a:pt x="14223" y="104131"/>
                  </a:moveTo>
                  <a:cubicBezTo>
                    <a:pt x="22078" y="104131"/>
                    <a:pt x="28446" y="110499"/>
                    <a:pt x="28446" y="118354"/>
                  </a:cubicBezTo>
                  <a:cubicBezTo>
                    <a:pt x="28446" y="126209"/>
                    <a:pt x="22078" y="132577"/>
                    <a:pt x="14223" y="132577"/>
                  </a:cubicBezTo>
                  <a:cubicBezTo>
                    <a:pt x="6368" y="132577"/>
                    <a:pt x="0" y="126209"/>
                    <a:pt x="0" y="118354"/>
                  </a:cubicBezTo>
                  <a:cubicBezTo>
                    <a:pt x="0" y="110499"/>
                    <a:pt x="6368" y="104131"/>
                    <a:pt x="14223" y="104131"/>
                  </a:cubicBezTo>
                  <a:close/>
                  <a:moveTo>
                    <a:pt x="347386" y="52066"/>
                  </a:moveTo>
                  <a:cubicBezTo>
                    <a:pt x="355241" y="52066"/>
                    <a:pt x="361609" y="58434"/>
                    <a:pt x="361609" y="66289"/>
                  </a:cubicBezTo>
                  <a:cubicBezTo>
                    <a:pt x="361609" y="74144"/>
                    <a:pt x="355241" y="80512"/>
                    <a:pt x="347386" y="80512"/>
                  </a:cubicBezTo>
                  <a:cubicBezTo>
                    <a:pt x="339531" y="80512"/>
                    <a:pt x="333163" y="74144"/>
                    <a:pt x="333163" y="66289"/>
                  </a:cubicBezTo>
                  <a:cubicBezTo>
                    <a:pt x="333163" y="58434"/>
                    <a:pt x="339531" y="52066"/>
                    <a:pt x="347386" y="52066"/>
                  </a:cubicBezTo>
                  <a:close/>
                  <a:moveTo>
                    <a:pt x="299791" y="52066"/>
                  </a:moveTo>
                  <a:cubicBezTo>
                    <a:pt x="307646" y="52066"/>
                    <a:pt x="314014" y="58434"/>
                    <a:pt x="314014" y="66289"/>
                  </a:cubicBezTo>
                  <a:cubicBezTo>
                    <a:pt x="314014" y="74144"/>
                    <a:pt x="307646" y="80512"/>
                    <a:pt x="299791" y="80512"/>
                  </a:cubicBezTo>
                  <a:cubicBezTo>
                    <a:pt x="291936" y="80512"/>
                    <a:pt x="285568" y="74144"/>
                    <a:pt x="285568" y="66289"/>
                  </a:cubicBezTo>
                  <a:cubicBezTo>
                    <a:pt x="285568" y="58434"/>
                    <a:pt x="291936" y="52066"/>
                    <a:pt x="299791" y="52066"/>
                  </a:cubicBezTo>
                  <a:close/>
                  <a:moveTo>
                    <a:pt x="252197" y="52066"/>
                  </a:moveTo>
                  <a:cubicBezTo>
                    <a:pt x="260052" y="52066"/>
                    <a:pt x="266420" y="58434"/>
                    <a:pt x="266420" y="66289"/>
                  </a:cubicBezTo>
                  <a:cubicBezTo>
                    <a:pt x="266420" y="74144"/>
                    <a:pt x="260052" y="80512"/>
                    <a:pt x="252197" y="80512"/>
                  </a:cubicBezTo>
                  <a:cubicBezTo>
                    <a:pt x="244342" y="80512"/>
                    <a:pt x="237974" y="74144"/>
                    <a:pt x="237974" y="66289"/>
                  </a:cubicBezTo>
                  <a:cubicBezTo>
                    <a:pt x="237974" y="58434"/>
                    <a:pt x="244342" y="52066"/>
                    <a:pt x="252197" y="52066"/>
                  </a:cubicBezTo>
                  <a:close/>
                  <a:moveTo>
                    <a:pt x="204602" y="52066"/>
                  </a:moveTo>
                  <a:cubicBezTo>
                    <a:pt x="212457" y="52066"/>
                    <a:pt x="218825" y="58434"/>
                    <a:pt x="218825" y="66289"/>
                  </a:cubicBezTo>
                  <a:cubicBezTo>
                    <a:pt x="218825" y="74144"/>
                    <a:pt x="212457" y="80512"/>
                    <a:pt x="204602" y="80512"/>
                  </a:cubicBezTo>
                  <a:cubicBezTo>
                    <a:pt x="196747" y="80512"/>
                    <a:pt x="190379" y="74144"/>
                    <a:pt x="190379" y="66289"/>
                  </a:cubicBezTo>
                  <a:cubicBezTo>
                    <a:pt x="190379" y="58434"/>
                    <a:pt x="196747" y="52066"/>
                    <a:pt x="204602" y="52066"/>
                  </a:cubicBezTo>
                  <a:close/>
                  <a:moveTo>
                    <a:pt x="157007" y="52066"/>
                  </a:moveTo>
                  <a:cubicBezTo>
                    <a:pt x="164862" y="52066"/>
                    <a:pt x="171230" y="58434"/>
                    <a:pt x="171230" y="66289"/>
                  </a:cubicBezTo>
                  <a:cubicBezTo>
                    <a:pt x="171230" y="74144"/>
                    <a:pt x="164862" y="80512"/>
                    <a:pt x="157007" y="80512"/>
                  </a:cubicBezTo>
                  <a:cubicBezTo>
                    <a:pt x="149152" y="80512"/>
                    <a:pt x="142784" y="74144"/>
                    <a:pt x="142784" y="66289"/>
                  </a:cubicBezTo>
                  <a:cubicBezTo>
                    <a:pt x="142784" y="58434"/>
                    <a:pt x="149152" y="52066"/>
                    <a:pt x="157007" y="52066"/>
                  </a:cubicBezTo>
                  <a:close/>
                  <a:moveTo>
                    <a:pt x="109412" y="52066"/>
                  </a:moveTo>
                  <a:cubicBezTo>
                    <a:pt x="117267" y="52066"/>
                    <a:pt x="123635" y="58434"/>
                    <a:pt x="123635" y="66289"/>
                  </a:cubicBezTo>
                  <a:cubicBezTo>
                    <a:pt x="123635" y="74144"/>
                    <a:pt x="117267" y="80512"/>
                    <a:pt x="109412" y="80512"/>
                  </a:cubicBezTo>
                  <a:cubicBezTo>
                    <a:pt x="101557" y="80512"/>
                    <a:pt x="95189" y="74144"/>
                    <a:pt x="95189" y="66289"/>
                  </a:cubicBezTo>
                  <a:cubicBezTo>
                    <a:pt x="95189" y="58434"/>
                    <a:pt x="101557" y="52066"/>
                    <a:pt x="109412" y="52066"/>
                  </a:cubicBezTo>
                  <a:close/>
                  <a:moveTo>
                    <a:pt x="61818" y="52066"/>
                  </a:moveTo>
                  <a:cubicBezTo>
                    <a:pt x="69673" y="52066"/>
                    <a:pt x="76041" y="58434"/>
                    <a:pt x="76041" y="66289"/>
                  </a:cubicBezTo>
                  <a:cubicBezTo>
                    <a:pt x="76041" y="74144"/>
                    <a:pt x="69673" y="80512"/>
                    <a:pt x="61818" y="80512"/>
                  </a:cubicBezTo>
                  <a:cubicBezTo>
                    <a:pt x="53963" y="80512"/>
                    <a:pt x="47595" y="74144"/>
                    <a:pt x="47595" y="66289"/>
                  </a:cubicBezTo>
                  <a:cubicBezTo>
                    <a:pt x="47595" y="58434"/>
                    <a:pt x="53963" y="52066"/>
                    <a:pt x="61818" y="52066"/>
                  </a:cubicBezTo>
                  <a:close/>
                  <a:moveTo>
                    <a:pt x="299791" y="0"/>
                  </a:moveTo>
                  <a:cubicBezTo>
                    <a:pt x="307646" y="0"/>
                    <a:pt x="314014" y="6368"/>
                    <a:pt x="314014" y="14223"/>
                  </a:cubicBezTo>
                  <a:cubicBezTo>
                    <a:pt x="314014" y="22078"/>
                    <a:pt x="307646" y="28446"/>
                    <a:pt x="299791" y="28446"/>
                  </a:cubicBezTo>
                  <a:cubicBezTo>
                    <a:pt x="291936" y="28446"/>
                    <a:pt x="285568" y="22078"/>
                    <a:pt x="285568" y="14223"/>
                  </a:cubicBezTo>
                  <a:cubicBezTo>
                    <a:pt x="285568" y="6368"/>
                    <a:pt x="291936" y="0"/>
                    <a:pt x="299791" y="0"/>
                  </a:cubicBezTo>
                  <a:close/>
                  <a:moveTo>
                    <a:pt x="252197" y="0"/>
                  </a:moveTo>
                  <a:cubicBezTo>
                    <a:pt x="260052" y="0"/>
                    <a:pt x="266420" y="6368"/>
                    <a:pt x="266420" y="14223"/>
                  </a:cubicBezTo>
                  <a:cubicBezTo>
                    <a:pt x="266420" y="22078"/>
                    <a:pt x="260052" y="28446"/>
                    <a:pt x="252197" y="28446"/>
                  </a:cubicBezTo>
                  <a:cubicBezTo>
                    <a:pt x="244342" y="28446"/>
                    <a:pt x="237974" y="22078"/>
                    <a:pt x="237974" y="14223"/>
                  </a:cubicBezTo>
                  <a:cubicBezTo>
                    <a:pt x="237974" y="6368"/>
                    <a:pt x="244342" y="0"/>
                    <a:pt x="252197" y="0"/>
                  </a:cubicBezTo>
                  <a:close/>
                  <a:moveTo>
                    <a:pt x="204602" y="0"/>
                  </a:moveTo>
                  <a:cubicBezTo>
                    <a:pt x="212457" y="0"/>
                    <a:pt x="218825" y="6368"/>
                    <a:pt x="218825" y="14223"/>
                  </a:cubicBezTo>
                  <a:cubicBezTo>
                    <a:pt x="218825" y="22078"/>
                    <a:pt x="212457" y="28446"/>
                    <a:pt x="204602" y="28446"/>
                  </a:cubicBezTo>
                  <a:cubicBezTo>
                    <a:pt x="196747" y="28446"/>
                    <a:pt x="190379" y="22078"/>
                    <a:pt x="190379" y="14223"/>
                  </a:cubicBezTo>
                  <a:cubicBezTo>
                    <a:pt x="190379" y="6368"/>
                    <a:pt x="196747" y="0"/>
                    <a:pt x="204602" y="0"/>
                  </a:cubicBezTo>
                  <a:close/>
                  <a:moveTo>
                    <a:pt x="157007" y="0"/>
                  </a:moveTo>
                  <a:cubicBezTo>
                    <a:pt x="164862" y="0"/>
                    <a:pt x="171230" y="6368"/>
                    <a:pt x="171230" y="14223"/>
                  </a:cubicBezTo>
                  <a:cubicBezTo>
                    <a:pt x="171230" y="22078"/>
                    <a:pt x="164862" y="28446"/>
                    <a:pt x="157007" y="28446"/>
                  </a:cubicBezTo>
                  <a:cubicBezTo>
                    <a:pt x="149152" y="28446"/>
                    <a:pt x="142784" y="22078"/>
                    <a:pt x="142784" y="14223"/>
                  </a:cubicBezTo>
                  <a:cubicBezTo>
                    <a:pt x="142784" y="6368"/>
                    <a:pt x="149152" y="0"/>
                    <a:pt x="157007" y="0"/>
                  </a:cubicBezTo>
                  <a:close/>
                  <a:moveTo>
                    <a:pt x="109412" y="0"/>
                  </a:moveTo>
                  <a:cubicBezTo>
                    <a:pt x="117267" y="0"/>
                    <a:pt x="123635" y="6368"/>
                    <a:pt x="123635" y="14223"/>
                  </a:cubicBezTo>
                  <a:cubicBezTo>
                    <a:pt x="123635" y="22078"/>
                    <a:pt x="117267" y="28446"/>
                    <a:pt x="109412" y="28446"/>
                  </a:cubicBezTo>
                  <a:cubicBezTo>
                    <a:pt x="101557" y="28446"/>
                    <a:pt x="95189" y="22078"/>
                    <a:pt x="95189" y="14223"/>
                  </a:cubicBezTo>
                  <a:cubicBezTo>
                    <a:pt x="95189" y="6368"/>
                    <a:pt x="101557" y="0"/>
                    <a:pt x="109412" y="0"/>
                  </a:cubicBezTo>
                  <a:close/>
                </a:path>
              </a:pathLst>
            </a:cu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C78329BB-0A1B-5BC1-DD94-F296CDAA874A}"/>
                </a:ext>
              </a:extLst>
            </p:cNvPr>
            <p:cNvSpPr/>
            <p:nvPr/>
          </p:nvSpPr>
          <p:spPr>
            <a:xfrm>
              <a:off x="2529824" y="2207419"/>
              <a:ext cx="99726" cy="9972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B51EB117-1BEC-DAD0-2670-68335AC5934F}"/>
                </a:ext>
              </a:extLst>
            </p:cNvPr>
            <p:cNvSpPr/>
            <p:nvPr/>
          </p:nvSpPr>
          <p:spPr>
            <a:xfrm>
              <a:off x="2469227" y="2012806"/>
              <a:ext cx="220921" cy="113650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BDB57529-671C-47EA-7D16-F00AD1BC1668}"/>
                </a:ext>
              </a:extLst>
            </p:cNvPr>
            <p:cNvSpPr/>
            <p:nvPr/>
          </p:nvSpPr>
          <p:spPr>
            <a:xfrm>
              <a:off x="1958324" y="2107406"/>
              <a:ext cx="80676" cy="8067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57E38EA-544B-6677-4CCA-10744EDF1CC3}"/>
              </a:ext>
            </a:extLst>
          </p:cNvPr>
          <p:cNvSpPr txBox="1"/>
          <p:nvPr/>
        </p:nvSpPr>
        <p:spPr>
          <a:xfrm>
            <a:off x="409575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消火栓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6F146BD-5DBD-C3A1-AC1A-D2C6E40412C4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消防設備のイラスト（線画）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EAC077C-453E-2C4A-9F04-FB3FBA0B97CD}"/>
              </a:ext>
            </a:extLst>
          </p:cNvPr>
          <p:cNvSpPr txBox="1"/>
          <p:nvPr/>
        </p:nvSpPr>
        <p:spPr>
          <a:xfrm>
            <a:off x="2289175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消火栓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F1736D47-4FF0-B7C8-2524-F1F9200DDD0B}"/>
              </a:ext>
            </a:extLst>
          </p:cNvPr>
          <p:cNvGrpSpPr/>
          <p:nvPr/>
        </p:nvGrpSpPr>
        <p:grpSpPr>
          <a:xfrm>
            <a:off x="6070872" y="871857"/>
            <a:ext cx="1522095" cy="1522093"/>
            <a:chOff x="1136015" y="1519557"/>
            <a:chExt cx="1765936" cy="1765934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CAE2C78-DEAD-D359-7F31-6AA56353B4C3}"/>
                </a:ext>
              </a:extLst>
            </p:cNvPr>
            <p:cNvSpPr/>
            <p:nvPr/>
          </p:nvSpPr>
          <p:spPr>
            <a:xfrm>
              <a:off x="1136015" y="1519557"/>
              <a:ext cx="1765936" cy="1765934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3209BC27-4E4B-D822-3551-94E3CA6C823D}"/>
                </a:ext>
              </a:extLst>
            </p:cNvPr>
            <p:cNvSpPr/>
            <p:nvPr/>
          </p:nvSpPr>
          <p:spPr>
            <a:xfrm>
              <a:off x="1747521" y="2262188"/>
              <a:ext cx="542924" cy="542924"/>
            </a:xfrm>
            <a:prstGeom prst="roundRect">
              <a:avLst>
                <a:gd name="adj" fmla="val 11843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4ECB1F60-71AA-97E5-A02F-C4A69C6F2D5A}"/>
                </a:ext>
              </a:extLst>
            </p:cNvPr>
            <p:cNvSpPr/>
            <p:nvPr/>
          </p:nvSpPr>
          <p:spPr>
            <a:xfrm>
              <a:off x="1776117" y="2288381"/>
              <a:ext cx="485732" cy="490538"/>
            </a:xfrm>
            <a:prstGeom prst="roundRect">
              <a:avLst>
                <a:gd name="adj" fmla="val 8898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A4B93B83-3130-C0EE-4970-DDD7DB5A81FC}"/>
                </a:ext>
              </a:extLst>
            </p:cNvPr>
            <p:cNvSpPr txBox="1"/>
            <p:nvPr/>
          </p:nvSpPr>
          <p:spPr>
            <a:xfrm>
              <a:off x="1722597" y="1919009"/>
              <a:ext cx="592772" cy="1216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火災報知機</a:t>
              </a: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79D86EA0-E764-A7E9-A945-BC48C83390CA}"/>
                </a:ext>
              </a:extLst>
            </p:cNvPr>
            <p:cNvSpPr txBox="1"/>
            <p:nvPr/>
          </p:nvSpPr>
          <p:spPr>
            <a:xfrm>
              <a:off x="1808163" y="2475324"/>
              <a:ext cx="421640" cy="1166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強く押す</a:t>
              </a: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BB270699-8865-BCA2-A6EB-A1855B246F90}"/>
                </a:ext>
              </a:extLst>
            </p:cNvPr>
            <p:cNvSpPr/>
            <p:nvPr/>
          </p:nvSpPr>
          <p:spPr>
            <a:xfrm>
              <a:off x="1180466" y="1564008"/>
              <a:ext cx="1677034" cy="1677032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EBD1FCAE-58D2-214F-B0B2-D3009FD8DD85}"/>
                </a:ext>
              </a:extLst>
            </p:cNvPr>
            <p:cNvSpPr/>
            <p:nvPr/>
          </p:nvSpPr>
          <p:spPr>
            <a:xfrm>
              <a:off x="1627347" y="1849953"/>
              <a:ext cx="783272" cy="254000"/>
            </a:xfrm>
            <a:prstGeom prst="roundRect">
              <a:avLst>
                <a:gd name="adj" fmla="val 12820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3F5E4429-AF43-0AD5-0E16-F3FB038E21B6}"/>
                </a:ext>
              </a:extLst>
            </p:cNvPr>
            <p:cNvSpPr/>
            <p:nvPr/>
          </p:nvSpPr>
          <p:spPr>
            <a:xfrm>
              <a:off x="1720216" y="2235994"/>
              <a:ext cx="597534" cy="595312"/>
            </a:xfrm>
            <a:prstGeom prst="roundRect">
              <a:avLst>
                <a:gd name="adj" fmla="val 13352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008B06-C9B0-C554-681E-4D815644C653}"/>
              </a:ext>
            </a:extLst>
          </p:cNvPr>
          <p:cNvSpPr txBox="1"/>
          <p:nvPr/>
        </p:nvSpPr>
        <p:spPr>
          <a:xfrm>
            <a:off x="409575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非常灯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D073E400-EE61-6DA5-9B74-3FAAE87901BC}"/>
              </a:ext>
            </a:extLst>
          </p:cNvPr>
          <p:cNvGrpSpPr/>
          <p:nvPr/>
        </p:nvGrpSpPr>
        <p:grpSpPr>
          <a:xfrm>
            <a:off x="2765558" y="2798762"/>
            <a:ext cx="582125" cy="1563688"/>
            <a:chOff x="1395012" y="2363187"/>
            <a:chExt cx="1097987" cy="2949382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E377BB78-FD58-BF4D-E42A-C15CDC397326}"/>
                </a:ext>
              </a:extLst>
            </p:cNvPr>
            <p:cNvGrpSpPr/>
            <p:nvPr/>
          </p:nvGrpSpPr>
          <p:grpSpPr>
            <a:xfrm>
              <a:off x="1395012" y="2363187"/>
              <a:ext cx="1097987" cy="2949382"/>
              <a:chOff x="2047475" y="2363187"/>
              <a:chExt cx="1097987" cy="2949382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3E1F079-3DDB-9179-2430-8B4CCF277970}"/>
                  </a:ext>
                </a:extLst>
              </p:cNvPr>
              <p:cNvSpPr/>
              <p:nvPr/>
            </p:nvSpPr>
            <p:spPr>
              <a:xfrm flipH="1">
                <a:off x="2047475" y="2876838"/>
                <a:ext cx="480788" cy="1568951"/>
              </a:xfrm>
              <a:custGeom>
                <a:avLst/>
                <a:gdLst>
                  <a:gd name="connsiteX0" fmla="*/ 0 w 480788"/>
                  <a:gd name="connsiteY0" fmla="*/ 0 h 1568951"/>
                  <a:gd name="connsiteX1" fmla="*/ 0 w 480788"/>
                  <a:gd name="connsiteY1" fmla="*/ 83280 h 1568951"/>
                  <a:gd name="connsiteX2" fmla="*/ 72775 w 480788"/>
                  <a:gd name="connsiteY2" fmla="*/ 105871 h 1568951"/>
                  <a:gd name="connsiteX3" fmla="*/ 400883 w 480788"/>
                  <a:gd name="connsiteY3" fmla="*/ 600870 h 1568951"/>
                  <a:gd name="connsiteX4" fmla="*/ 309134 w 480788"/>
                  <a:gd name="connsiteY4" fmla="*/ 901233 h 1568951"/>
                  <a:gd name="connsiteX5" fmla="*/ 290783 w 480788"/>
                  <a:gd name="connsiteY5" fmla="*/ 924589 h 1568951"/>
                  <a:gd name="connsiteX6" fmla="*/ 290221 w 480788"/>
                  <a:gd name="connsiteY6" fmla="*/ 924082 h 1568951"/>
                  <a:gd name="connsiteX7" fmla="*/ 280913 w 480788"/>
                  <a:gd name="connsiteY7" fmla="*/ 937514 h 1568951"/>
                  <a:gd name="connsiteX8" fmla="*/ 236268 w 480788"/>
                  <a:gd name="connsiteY8" fmla="*/ 1105245 h 1568951"/>
                  <a:gd name="connsiteX9" fmla="*/ 236268 w 480788"/>
                  <a:gd name="connsiteY9" fmla="*/ 1568951 h 1568951"/>
                  <a:gd name="connsiteX10" fmla="*/ 306911 w 480788"/>
                  <a:gd name="connsiteY10" fmla="*/ 1568951 h 1568951"/>
                  <a:gd name="connsiteX11" fmla="*/ 306911 w 480788"/>
                  <a:gd name="connsiteY11" fmla="*/ 1118463 h 1568951"/>
                  <a:gd name="connsiteX12" fmla="*/ 319229 w 480788"/>
                  <a:gd name="connsiteY12" fmla="*/ 1036986 h 1568951"/>
                  <a:gd name="connsiteX13" fmla="*/ 348035 w 480788"/>
                  <a:gd name="connsiteY13" fmla="*/ 977065 h 1568951"/>
                  <a:gd name="connsiteX14" fmla="*/ 349720 w 480788"/>
                  <a:gd name="connsiteY14" fmla="*/ 978583 h 1568951"/>
                  <a:gd name="connsiteX15" fmla="*/ 375393 w 480788"/>
                  <a:gd name="connsiteY15" fmla="*/ 945909 h 1568951"/>
                  <a:gd name="connsiteX16" fmla="*/ 480788 w 480788"/>
                  <a:gd name="connsiteY16" fmla="*/ 600870 h 1568951"/>
                  <a:gd name="connsiteX17" fmla="*/ 103878 w 480788"/>
                  <a:gd name="connsiteY17" fmla="*/ 32246 h 156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80788" h="1568951">
                    <a:moveTo>
                      <a:pt x="0" y="0"/>
                    </a:moveTo>
                    <a:lnTo>
                      <a:pt x="0" y="83280"/>
                    </a:lnTo>
                    <a:lnTo>
                      <a:pt x="72775" y="105871"/>
                    </a:lnTo>
                    <a:cubicBezTo>
                      <a:pt x="265590" y="187425"/>
                      <a:pt x="400883" y="378348"/>
                      <a:pt x="400883" y="600870"/>
                    </a:cubicBezTo>
                    <a:cubicBezTo>
                      <a:pt x="400883" y="712131"/>
                      <a:pt x="367060" y="815492"/>
                      <a:pt x="309134" y="901233"/>
                    </a:cubicBezTo>
                    <a:lnTo>
                      <a:pt x="290783" y="924589"/>
                    </a:lnTo>
                    <a:lnTo>
                      <a:pt x="290221" y="924082"/>
                    </a:lnTo>
                    <a:lnTo>
                      <a:pt x="280913" y="937514"/>
                    </a:lnTo>
                    <a:cubicBezTo>
                      <a:pt x="252511" y="986907"/>
                      <a:pt x="236268" y="1044179"/>
                      <a:pt x="236268" y="1105245"/>
                    </a:cubicBezTo>
                    <a:lnTo>
                      <a:pt x="236268" y="1568951"/>
                    </a:lnTo>
                    <a:lnTo>
                      <a:pt x="306911" y="1568951"/>
                    </a:lnTo>
                    <a:lnTo>
                      <a:pt x="306911" y="1118463"/>
                    </a:lnTo>
                    <a:cubicBezTo>
                      <a:pt x="306911" y="1090090"/>
                      <a:pt x="311224" y="1062725"/>
                      <a:pt x="319229" y="1036986"/>
                    </a:cubicBezTo>
                    <a:lnTo>
                      <a:pt x="348035" y="977065"/>
                    </a:lnTo>
                    <a:lnTo>
                      <a:pt x="349720" y="978583"/>
                    </a:lnTo>
                    <a:lnTo>
                      <a:pt x="375393" y="945909"/>
                    </a:lnTo>
                    <a:cubicBezTo>
                      <a:pt x="441934" y="847415"/>
                      <a:pt x="480788" y="728680"/>
                      <a:pt x="480788" y="600870"/>
                    </a:cubicBezTo>
                    <a:cubicBezTo>
                      <a:pt x="480788" y="345250"/>
                      <a:pt x="325372" y="125929"/>
                      <a:pt x="103878" y="3224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00F07363-D7BC-40C1-1D3B-28011592CB17}"/>
                  </a:ext>
                </a:extLst>
              </p:cNvPr>
              <p:cNvSpPr/>
              <p:nvPr/>
            </p:nvSpPr>
            <p:spPr>
              <a:xfrm rot="16200000">
                <a:off x="2510455" y="2861531"/>
                <a:ext cx="102854" cy="100965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725E172E-7A5D-1471-2BAD-DC03F3E0CA32}"/>
                  </a:ext>
                </a:extLst>
              </p:cNvPr>
              <p:cNvSpPr/>
              <p:nvPr/>
            </p:nvSpPr>
            <p:spPr>
              <a:xfrm rot="16200000">
                <a:off x="2544057" y="2874339"/>
                <a:ext cx="127032" cy="75348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DDC2E909-7571-BBCD-6732-616F416A2314}"/>
                  </a:ext>
                </a:extLst>
              </p:cNvPr>
              <p:cNvSpPr/>
              <p:nvPr/>
            </p:nvSpPr>
            <p:spPr>
              <a:xfrm>
                <a:off x="2575339" y="3084044"/>
                <a:ext cx="253539" cy="107431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D76BA6C8-44BF-D315-EB21-5EFCC9B90FE8}"/>
                  </a:ext>
                </a:extLst>
              </p:cNvPr>
              <p:cNvSpPr/>
              <p:nvPr/>
            </p:nvSpPr>
            <p:spPr>
              <a:xfrm>
                <a:off x="2639798" y="2716628"/>
                <a:ext cx="124620" cy="296510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AC0C3884-8E39-A572-E8FF-E14ED3995605}"/>
                  </a:ext>
                </a:extLst>
              </p:cNvPr>
              <p:cNvSpPr/>
              <p:nvPr/>
            </p:nvSpPr>
            <p:spPr>
              <a:xfrm>
                <a:off x="2607572" y="2774645"/>
                <a:ext cx="189070" cy="18907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D7C83E75-2532-BF1C-446D-D7835A7C34B6}"/>
                  </a:ext>
                </a:extLst>
              </p:cNvPr>
              <p:cNvSpPr/>
              <p:nvPr/>
            </p:nvSpPr>
            <p:spPr>
              <a:xfrm>
                <a:off x="2631202" y="2798275"/>
                <a:ext cx="141811" cy="141811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B55DA6CC-9987-02BE-3FC3-558AA8AC41B2}"/>
                  </a:ext>
                </a:extLst>
              </p:cNvPr>
              <p:cNvSpPr/>
              <p:nvPr/>
            </p:nvSpPr>
            <p:spPr>
              <a:xfrm rot="16200000">
                <a:off x="2678447" y="2603905"/>
                <a:ext cx="186930" cy="83741"/>
              </a:xfrm>
              <a:prstGeom prst="trapezoid">
                <a:avLst>
                  <a:gd name="adj" fmla="val 20281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E0BC64E-18C4-DA91-E466-DD43CED293FF}"/>
                  </a:ext>
                </a:extLst>
              </p:cNvPr>
              <p:cNvSpPr/>
              <p:nvPr/>
            </p:nvSpPr>
            <p:spPr>
              <a:xfrm rot="19800000">
                <a:off x="2566358" y="2363187"/>
                <a:ext cx="204480" cy="251785"/>
              </a:xfrm>
              <a:custGeom>
                <a:avLst/>
                <a:gdLst>
                  <a:gd name="connsiteX0" fmla="*/ 159543 w 319086"/>
                  <a:gd name="connsiteY0" fmla="*/ 0 h 392905"/>
                  <a:gd name="connsiteX1" fmla="*/ 319086 w 319086"/>
                  <a:gd name="connsiteY1" fmla="*/ 159543 h 392905"/>
                  <a:gd name="connsiteX2" fmla="*/ 272357 w 319086"/>
                  <a:gd name="connsiteY2" fmla="*/ 272357 h 392905"/>
                  <a:gd name="connsiteX3" fmla="*/ 253604 w 319086"/>
                  <a:gd name="connsiteY3" fmla="*/ 285001 h 392905"/>
                  <a:gd name="connsiteX4" fmla="*/ 253604 w 319086"/>
                  <a:gd name="connsiteY4" fmla="*/ 392905 h 392905"/>
                  <a:gd name="connsiteX5" fmla="*/ 182403 w 319086"/>
                  <a:gd name="connsiteY5" fmla="*/ 392905 h 392905"/>
                  <a:gd name="connsiteX6" fmla="*/ 182403 w 319086"/>
                  <a:gd name="connsiteY6" fmla="*/ 265759 h 392905"/>
                  <a:gd name="connsiteX7" fmla="*/ 202683 w 319086"/>
                  <a:gd name="connsiteY7" fmla="*/ 261664 h 392905"/>
                  <a:gd name="connsiteX8" fmla="*/ 270374 w 319086"/>
                  <a:gd name="connsiteY8" fmla="*/ 159543 h 392905"/>
                  <a:gd name="connsiteX9" fmla="*/ 159543 w 319086"/>
                  <a:gd name="connsiteY9" fmla="*/ 48712 h 392905"/>
                  <a:gd name="connsiteX10" fmla="*/ 48712 w 319086"/>
                  <a:gd name="connsiteY10" fmla="*/ 159543 h 392905"/>
                  <a:gd name="connsiteX11" fmla="*/ 116403 w 319086"/>
                  <a:gd name="connsiteY11" fmla="*/ 261664 h 392905"/>
                  <a:gd name="connsiteX12" fmla="*/ 136683 w 319086"/>
                  <a:gd name="connsiteY12" fmla="*/ 265759 h 392905"/>
                  <a:gd name="connsiteX13" fmla="*/ 136683 w 319086"/>
                  <a:gd name="connsiteY13" fmla="*/ 392905 h 392905"/>
                  <a:gd name="connsiteX14" fmla="*/ 65482 w 319086"/>
                  <a:gd name="connsiteY14" fmla="*/ 392905 h 392905"/>
                  <a:gd name="connsiteX15" fmla="*/ 65482 w 319086"/>
                  <a:gd name="connsiteY15" fmla="*/ 285001 h 392905"/>
                  <a:gd name="connsiteX16" fmla="*/ 46729 w 319086"/>
                  <a:gd name="connsiteY16" fmla="*/ 272357 h 392905"/>
                  <a:gd name="connsiteX17" fmla="*/ 0 w 319086"/>
                  <a:gd name="connsiteY17" fmla="*/ 159543 h 392905"/>
                  <a:gd name="connsiteX18" fmla="*/ 159543 w 319086"/>
                  <a:gd name="connsiteY18" fmla="*/ 0 h 392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9086" h="392905">
                    <a:moveTo>
                      <a:pt x="159543" y="0"/>
                    </a:moveTo>
                    <a:cubicBezTo>
                      <a:pt x="247656" y="0"/>
                      <a:pt x="319086" y="71430"/>
                      <a:pt x="319086" y="159543"/>
                    </a:cubicBezTo>
                    <a:cubicBezTo>
                      <a:pt x="319086" y="203600"/>
                      <a:pt x="301229" y="243485"/>
                      <a:pt x="272357" y="272357"/>
                    </a:cubicBezTo>
                    <a:lnTo>
                      <a:pt x="253604" y="285001"/>
                    </a:lnTo>
                    <a:lnTo>
                      <a:pt x="253604" y="392905"/>
                    </a:lnTo>
                    <a:lnTo>
                      <a:pt x="182403" y="392905"/>
                    </a:lnTo>
                    <a:lnTo>
                      <a:pt x="182403" y="265759"/>
                    </a:lnTo>
                    <a:lnTo>
                      <a:pt x="202683" y="261664"/>
                    </a:lnTo>
                    <a:cubicBezTo>
                      <a:pt x="242462" y="244839"/>
                      <a:pt x="270374" y="205451"/>
                      <a:pt x="270374" y="159543"/>
                    </a:cubicBezTo>
                    <a:cubicBezTo>
                      <a:pt x="270374" y="98333"/>
                      <a:pt x="220753" y="48712"/>
                      <a:pt x="159543" y="48712"/>
                    </a:cubicBezTo>
                    <a:cubicBezTo>
                      <a:pt x="98333" y="48712"/>
                      <a:pt x="48712" y="98333"/>
                      <a:pt x="48712" y="159543"/>
                    </a:cubicBezTo>
                    <a:cubicBezTo>
                      <a:pt x="48712" y="205451"/>
                      <a:pt x="76624" y="244839"/>
                      <a:pt x="116403" y="261664"/>
                    </a:cubicBezTo>
                    <a:lnTo>
                      <a:pt x="136683" y="265759"/>
                    </a:lnTo>
                    <a:lnTo>
                      <a:pt x="136683" y="392905"/>
                    </a:lnTo>
                    <a:lnTo>
                      <a:pt x="65482" y="392905"/>
                    </a:lnTo>
                    <a:lnTo>
                      <a:pt x="65482" y="285001"/>
                    </a:lnTo>
                    <a:lnTo>
                      <a:pt x="46729" y="272357"/>
                    </a:lnTo>
                    <a:cubicBezTo>
                      <a:pt x="17858" y="243485"/>
                      <a:pt x="0" y="203600"/>
                      <a:pt x="0" y="159543"/>
                    </a:cubicBezTo>
                    <a:cubicBezTo>
                      <a:pt x="0" y="71430"/>
                      <a:pt x="71430" y="0"/>
                      <a:pt x="1595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1EA393C-7D95-FA73-D926-51FCC0B372F0}"/>
                  </a:ext>
                </a:extLst>
              </p:cNvPr>
              <p:cNvSpPr/>
              <p:nvPr/>
            </p:nvSpPr>
            <p:spPr>
              <a:xfrm rot="900000" flipV="1">
                <a:off x="2589180" y="2747319"/>
                <a:ext cx="552570" cy="61241"/>
              </a:xfrm>
              <a:custGeom>
                <a:avLst/>
                <a:gdLst>
                  <a:gd name="connsiteX0" fmla="*/ 15875 w 454819"/>
                  <a:gd name="connsiteY0" fmla="*/ 0 h 95250"/>
                  <a:gd name="connsiteX1" fmla="*/ 322263 w 454819"/>
                  <a:gd name="connsiteY1" fmla="*/ 0 h 95250"/>
                  <a:gd name="connsiteX2" fmla="*/ 338138 w 454819"/>
                  <a:gd name="connsiteY2" fmla="*/ 15875 h 95250"/>
                  <a:gd name="connsiteX3" fmla="*/ 338138 w 454819"/>
                  <a:gd name="connsiteY3" fmla="*/ 49530 h 95250"/>
                  <a:gd name="connsiteX4" fmla="*/ 454819 w 454819"/>
                  <a:gd name="connsiteY4" fmla="*/ 49530 h 95250"/>
                  <a:gd name="connsiteX5" fmla="*/ 454819 w 454819"/>
                  <a:gd name="connsiteY5" fmla="*/ 95249 h 95250"/>
                  <a:gd name="connsiteX6" fmla="*/ 338138 w 454819"/>
                  <a:gd name="connsiteY6" fmla="*/ 95249 h 95250"/>
                  <a:gd name="connsiteX7" fmla="*/ 338138 w 454819"/>
                  <a:gd name="connsiteY7" fmla="*/ 95250 h 95250"/>
                  <a:gd name="connsiteX8" fmla="*/ 0 w 454819"/>
                  <a:gd name="connsiteY8" fmla="*/ 95250 h 95250"/>
                  <a:gd name="connsiteX9" fmla="*/ 0 w 454819"/>
                  <a:gd name="connsiteY9" fmla="*/ 15875 h 95250"/>
                  <a:gd name="connsiteX10" fmla="*/ 15875 w 454819"/>
                  <a:gd name="connsiteY10" fmla="*/ 0 h 95250"/>
                  <a:gd name="connsiteX0" fmla="*/ 15875 w 454819"/>
                  <a:gd name="connsiteY0" fmla="*/ 0 h 95250"/>
                  <a:gd name="connsiteX1" fmla="*/ 322263 w 454819"/>
                  <a:gd name="connsiteY1" fmla="*/ 0 h 95250"/>
                  <a:gd name="connsiteX2" fmla="*/ 338138 w 454819"/>
                  <a:gd name="connsiteY2" fmla="*/ 15875 h 95250"/>
                  <a:gd name="connsiteX3" fmla="*/ 338138 w 454819"/>
                  <a:gd name="connsiteY3" fmla="*/ 49530 h 95250"/>
                  <a:gd name="connsiteX4" fmla="*/ 454819 w 454819"/>
                  <a:gd name="connsiteY4" fmla="*/ 49530 h 95250"/>
                  <a:gd name="connsiteX5" fmla="*/ 454819 w 454819"/>
                  <a:gd name="connsiteY5" fmla="*/ 95249 h 95250"/>
                  <a:gd name="connsiteX6" fmla="*/ 338138 w 454819"/>
                  <a:gd name="connsiteY6" fmla="*/ 95249 h 95250"/>
                  <a:gd name="connsiteX7" fmla="*/ 0 w 454819"/>
                  <a:gd name="connsiteY7" fmla="*/ 95250 h 95250"/>
                  <a:gd name="connsiteX8" fmla="*/ 0 w 454819"/>
                  <a:gd name="connsiteY8" fmla="*/ 15875 h 95250"/>
                  <a:gd name="connsiteX9" fmla="*/ 15875 w 454819"/>
                  <a:gd name="connsiteY9" fmla="*/ 0 h 95250"/>
                  <a:gd name="connsiteX0" fmla="*/ 15875 w 454819"/>
                  <a:gd name="connsiteY0" fmla="*/ 0 h 95250"/>
                  <a:gd name="connsiteX1" fmla="*/ 322263 w 454819"/>
                  <a:gd name="connsiteY1" fmla="*/ 0 h 95250"/>
                  <a:gd name="connsiteX2" fmla="*/ 338138 w 454819"/>
                  <a:gd name="connsiteY2" fmla="*/ 15875 h 95250"/>
                  <a:gd name="connsiteX3" fmla="*/ 338138 w 454819"/>
                  <a:gd name="connsiteY3" fmla="*/ 49530 h 95250"/>
                  <a:gd name="connsiteX4" fmla="*/ 454819 w 454819"/>
                  <a:gd name="connsiteY4" fmla="*/ 49530 h 95250"/>
                  <a:gd name="connsiteX5" fmla="*/ 454819 w 454819"/>
                  <a:gd name="connsiteY5" fmla="*/ 95249 h 95250"/>
                  <a:gd name="connsiteX6" fmla="*/ 0 w 454819"/>
                  <a:gd name="connsiteY6" fmla="*/ 95250 h 95250"/>
                  <a:gd name="connsiteX7" fmla="*/ 0 w 454819"/>
                  <a:gd name="connsiteY7" fmla="*/ 15875 h 95250"/>
                  <a:gd name="connsiteX8" fmla="*/ 15875 w 454819"/>
                  <a:gd name="connsiteY8" fmla="*/ 0 h 95250"/>
                  <a:gd name="connsiteX0" fmla="*/ 15875 w 454819"/>
                  <a:gd name="connsiteY0" fmla="*/ 0 h 95250"/>
                  <a:gd name="connsiteX1" fmla="*/ 322263 w 454819"/>
                  <a:gd name="connsiteY1" fmla="*/ 0 h 95250"/>
                  <a:gd name="connsiteX2" fmla="*/ 338138 w 454819"/>
                  <a:gd name="connsiteY2" fmla="*/ 49530 h 95250"/>
                  <a:gd name="connsiteX3" fmla="*/ 454819 w 454819"/>
                  <a:gd name="connsiteY3" fmla="*/ 49530 h 95250"/>
                  <a:gd name="connsiteX4" fmla="*/ 454819 w 454819"/>
                  <a:gd name="connsiteY4" fmla="*/ 95249 h 95250"/>
                  <a:gd name="connsiteX5" fmla="*/ 0 w 454819"/>
                  <a:gd name="connsiteY5" fmla="*/ 95250 h 95250"/>
                  <a:gd name="connsiteX6" fmla="*/ 0 w 454819"/>
                  <a:gd name="connsiteY6" fmla="*/ 15875 h 95250"/>
                  <a:gd name="connsiteX7" fmla="*/ 15875 w 454819"/>
                  <a:gd name="connsiteY7" fmla="*/ 0 h 95250"/>
                  <a:gd name="connsiteX0" fmla="*/ 15875 w 454819"/>
                  <a:gd name="connsiteY0" fmla="*/ 0 h 95250"/>
                  <a:gd name="connsiteX1" fmla="*/ 338138 w 454819"/>
                  <a:gd name="connsiteY1" fmla="*/ 49530 h 95250"/>
                  <a:gd name="connsiteX2" fmla="*/ 454819 w 454819"/>
                  <a:gd name="connsiteY2" fmla="*/ 49530 h 95250"/>
                  <a:gd name="connsiteX3" fmla="*/ 454819 w 454819"/>
                  <a:gd name="connsiteY3" fmla="*/ 95249 h 95250"/>
                  <a:gd name="connsiteX4" fmla="*/ 0 w 454819"/>
                  <a:gd name="connsiteY4" fmla="*/ 95250 h 95250"/>
                  <a:gd name="connsiteX5" fmla="*/ 0 w 454819"/>
                  <a:gd name="connsiteY5" fmla="*/ 15875 h 95250"/>
                  <a:gd name="connsiteX6" fmla="*/ 15875 w 454819"/>
                  <a:gd name="connsiteY6" fmla="*/ 0 h 95250"/>
                  <a:gd name="connsiteX0" fmla="*/ 15875 w 454819"/>
                  <a:gd name="connsiteY0" fmla="*/ 0 h 95250"/>
                  <a:gd name="connsiteX1" fmla="*/ 454819 w 454819"/>
                  <a:gd name="connsiteY1" fmla="*/ 49530 h 95250"/>
                  <a:gd name="connsiteX2" fmla="*/ 454819 w 454819"/>
                  <a:gd name="connsiteY2" fmla="*/ 95249 h 95250"/>
                  <a:gd name="connsiteX3" fmla="*/ 0 w 454819"/>
                  <a:gd name="connsiteY3" fmla="*/ 95250 h 95250"/>
                  <a:gd name="connsiteX4" fmla="*/ 0 w 454819"/>
                  <a:gd name="connsiteY4" fmla="*/ 15875 h 95250"/>
                  <a:gd name="connsiteX5" fmla="*/ 15875 w 454819"/>
                  <a:gd name="connsiteY5" fmla="*/ 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819" h="95250">
                    <a:moveTo>
                      <a:pt x="15875" y="0"/>
                    </a:moveTo>
                    <a:lnTo>
                      <a:pt x="454819" y="49530"/>
                    </a:lnTo>
                    <a:lnTo>
                      <a:pt x="454819" y="95249"/>
                    </a:lnTo>
                    <a:lnTo>
                      <a:pt x="0" y="95250"/>
                    </a:lnTo>
                    <a:lnTo>
                      <a:pt x="0" y="15875"/>
                    </a:lnTo>
                    <a:cubicBezTo>
                      <a:pt x="0" y="7107"/>
                      <a:pt x="7107" y="0"/>
                      <a:pt x="158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F5CB5FB8-F29E-525A-7C33-9426FEC337DE}"/>
                  </a:ext>
                </a:extLst>
              </p:cNvPr>
              <p:cNvSpPr/>
              <p:nvPr/>
            </p:nvSpPr>
            <p:spPr>
              <a:xfrm rot="19800000">
                <a:off x="2527407" y="2487122"/>
                <a:ext cx="618055" cy="116650"/>
              </a:xfrm>
              <a:custGeom>
                <a:avLst/>
                <a:gdLst>
                  <a:gd name="connsiteX0" fmla="*/ 684968 w 684968"/>
                  <a:gd name="connsiteY0" fmla="*/ 40862 h 129279"/>
                  <a:gd name="connsiteX1" fmla="*/ 684968 w 684968"/>
                  <a:gd name="connsiteY1" fmla="*/ 78579 h 129279"/>
                  <a:gd name="connsiteX2" fmla="*/ 196507 w 684968"/>
                  <a:gd name="connsiteY2" fmla="*/ 78580 h 129279"/>
                  <a:gd name="connsiteX3" fmla="*/ 196507 w 684968"/>
                  <a:gd name="connsiteY3" fmla="*/ 113201 h 129279"/>
                  <a:gd name="connsiteX4" fmla="*/ 180430 w 684968"/>
                  <a:gd name="connsiteY4" fmla="*/ 129279 h 129279"/>
                  <a:gd name="connsiteX5" fmla="*/ 17795 w 684968"/>
                  <a:gd name="connsiteY5" fmla="*/ 129279 h 129279"/>
                  <a:gd name="connsiteX6" fmla="*/ 1718 w 684968"/>
                  <a:gd name="connsiteY6" fmla="*/ 113201 h 129279"/>
                  <a:gd name="connsiteX7" fmla="*/ 1718 w 684968"/>
                  <a:gd name="connsiteY7" fmla="*/ 78580 h 129279"/>
                  <a:gd name="connsiteX8" fmla="*/ 0 w 684968"/>
                  <a:gd name="connsiteY8" fmla="*/ 78580 h 129279"/>
                  <a:gd name="connsiteX9" fmla="*/ 0 w 684968"/>
                  <a:gd name="connsiteY9" fmla="*/ 13097 h 129279"/>
                  <a:gd name="connsiteX10" fmla="*/ 23908 w 684968"/>
                  <a:gd name="connsiteY10" fmla="*/ 0 h 129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4968" h="129279">
                    <a:moveTo>
                      <a:pt x="684968" y="40862"/>
                    </a:moveTo>
                    <a:lnTo>
                      <a:pt x="684968" y="78579"/>
                    </a:lnTo>
                    <a:lnTo>
                      <a:pt x="196507" y="78580"/>
                    </a:lnTo>
                    <a:lnTo>
                      <a:pt x="196507" y="113201"/>
                    </a:lnTo>
                    <a:cubicBezTo>
                      <a:pt x="196507" y="122081"/>
                      <a:pt x="189309" y="129279"/>
                      <a:pt x="180430" y="129279"/>
                    </a:cubicBezTo>
                    <a:lnTo>
                      <a:pt x="17795" y="129279"/>
                    </a:lnTo>
                    <a:cubicBezTo>
                      <a:pt x="8916" y="129279"/>
                      <a:pt x="1718" y="122081"/>
                      <a:pt x="1718" y="113201"/>
                    </a:cubicBezTo>
                    <a:lnTo>
                      <a:pt x="1718" y="78580"/>
                    </a:lnTo>
                    <a:lnTo>
                      <a:pt x="0" y="78580"/>
                    </a:lnTo>
                    <a:lnTo>
                      <a:pt x="0" y="13097"/>
                    </a:lnTo>
                    <a:cubicBezTo>
                      <a:pt x="0" y="5863"/>
                      <a:pt x="10703" y="0"/>
                      <a:pt x="2390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四角形: 上の 2 つの角を丸める 456">
                <a:extLst>
                  <a:ext uri="{FF2B5EF4-FFF2-40B4-BE49-F238E27FC236}">
                    <a16:creationId xmlns:a16="http://schemas.microsoft.com/office/drawing/2014/main" id="{24C14E8D-C857-2585-0B5F-5A1D84A7CC2F}"/>
                  </a:ext>
                </a:extLst>
              </p:cNvPr>
              <p:cNvSpPr/>
              <p:nvPr/>
            </p:nvSpPr>
            <p:spPr>
              <a:xfrm rot="16200000">
                <a:off x="2219328" y="4471988"/>
                <a:ext cx="309562" cy="52385"/>
              </a:xfrm>
              <a:prstGeom prst="round2SameRect">
                <a:avLst>
                  <a:gd name="adj1" fmla="val 27852"/>
                  <a:gd name="adj2" fmla="val 0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上の 2 つの角を丸める 457">
                <a:extLst>
                  <a:ext uri="{FF2B5EF4-FFF2-40B4-BE49-F238E27FC236}">
                    <a16:creationId xmlns:a16="http://schemas.microsoft.com/office/drawing/2014/main" id="{F92291FB-0A06-8DE9-4183-EADC832DD25C}"/>
                  </a:ext>
                </a:extLst>
              </p:cNvPr>
              <p:cNvSpPr/>
              <p:nvPr/>
            </p:nvSpPr>
            <p:spPr>
              <a:xfrm rot="10800000">
                <a:off x="2205832" y="4371971"/>
                <a:ext cx="103184" cy="266699"/>
              </a:xfrm>
              <a:prstGeom prst="round2SameRect">
                <a:avLst>
                  <a:gd name="adj1" fmla="val 17213"/>
                  <a:gd name="adj2" fmla="val 0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上の 2 つの角を丸める 458">
                <a:extLst>
                  <a:ext uri="{FF2B5EF4-FFF2-40B4-BE49-F238E27FC236}">
                    <a16:creationId xmlns:a16="http://schemas.microsoft.com/office/drawing/2014/main" id="{71A0F79A-8C8C-1D7A-5571-9BBB5D3B7A95}"/>
                  </a:ext>
                </a:extLst>
              </p:cNvPr>
              <p:cNvSpPr/>
              <p:nvPr/>
            </p:nvSpPr>
            <p:spPr>
              <a:xfrm>
                <a:off x="2371725" y="3157538"/>
                <a:ext cx="709613" cy="1957387"/>
              </a:xfrm>
              <a:prstGeom prst="round2SameRect">
                <a:avLst>
                  <a:gd name="adj1" fmla="val 27852"/>
                  <a:gd name="adj2" fmla="val 0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四角形: 上の 2 つの角を丸める 459">
                <a:extLst>
                  <a:ext uri="{FF2B5EF4-FFF2-40B4-BE49-F238E27FC236}">
                    <a16:creationId xmlns:a16="http://schemas.microsoft.com/office/drawing/2014/main" id="{619F59EF-CCA0-0BEB-555E-C876EE7A5E7C}"/>
                  </a:ext>
                </a:extLst>
              </p:cNvPr>
              <p:cNvSpPr/>
              <p:nvPr/>
            </p:nvSpPr>
            <p:spPr>
              <a:xfrm>
                <a:off x="2357438" y="5062538"/>
                <a:ext cx="738188" cy="250031"/>
              </a:xfrm>
              <a:prstGeom prst="round2SameRect">
                <a:avLst>
                  <a:gd name="adj1" fmla="val 16667"/>
                  <a:gd name="adj2" fmla="val 9524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A49BF43D-E058-59CA-A3E3-00680F1498C8}"/>
                  </a:ext>
                </a:extLst>
              </p:cNvPr>
              <p:cNvSpPr/>
              <p:nvPr/>
            </p:nvSpPr>
            <p:spPr>
              <a:xfrm>
                <a:off x="2455069" y="3574675"/>
                <a:ext cx="540544" cy="1173858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0350706C-ABD3-195B-0384-D2C62DF14326}"/>
                  </a:ext>
                </a:extLst>
              </p:cNvPr>
              <p:cNvSpPr/>
              <p:nvPr/>
            </p:nvSpPr>
            <p:spPr>
              <a:xfrm rot="10800000">
                <a:off x="2190230" y="4493413"/>
                <a:ext cx="142674" cy="172647"/>
              </a:xfrm>
              <a:custGeom>
                <a:avLst/>
                <a:gdLst>
                  <a:gd name="connsiteX0" fmla="*/ 8470 w 142674"/>
                  <a:gd name="connsiteY0" fmla="*/ 172647 h 172647"/>
                  <a:gd name="connsiteX1" fmla="*/ 0 w 142674"/>
                  <a:gd name="connsiteY1" fmla="*/ 172647 h 172647"/>
                  <a:gd name="connsiteX2" fmla="*/ 0 w 142674"/>
                  <a:gd name="connsiteY2" fmla="*/ 33936 h 172647"/>
                  <a:gd name="connsiteX3" fmla="*/ 33936 w 142674"/>
                  <a:gd name="connsiteY3" fmla="*/ 0 h 172647"/>
                  <a:gd name="connsiteX4" fmla="*/ 142674 w 142674"/>
                  <a:gd name="connsiteY4" fmla="*/ 0 h 172647"/>
                  <a:gd name="connsiteX5" fmla="*/ 142674 w 142674"/>
                  <a:gd name="connsiteY5" fmla="*/ 8470 h 172647"/>
                  <a:gd name="connsiteX6" fmla="*/ 33936 w 142674"/>
                  <a:gd name="connsiteY6" fmla="*/ 8470 h 172647"/>
                  <a:gd name="connsiteX7" fmla="*/ 8470 w 142674"/>
                  <a:gd name="connsiteY7" fmla="*/ 33936 h 172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674" h="172647">
                    <a:moveTo>
                      <a:pt x="8470" y="172647"/>
                    </a:moveTo>
                    <a:lnTo>
                      <a:pt x="0" y="172647"/>
                    </a:lnTo>
                    <a:lnTo>
                      <a:pt x="0" y="33936"/>
                    </a:lnTo>
                    <a:cubicBezTo>
                      <a:pt x="0" y="15194"/>
                      <a:pt x="15194" y="0"/>
                      <a:pt x="33936" y="0"/>
                    </a:cubicBezTo>
                    <a:lnTo>
                      <a:pt x="142674" y="0"/>
                    </a:lnTo>
                    <a:lnTo>
                      <a:pt x="142674" y="8470"/>
                    </a:lnTo>
                    <a:lnTo>
                      <a:pt x="33936" y="8470"/>
                    </a:lnTo>
                    <a:cubicBezTo>
                      <a:pt x="19872" y="8470"/>
                      <a:pt x="8470" y="19872"/>
                      <a:pt x="8470" y="339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3" name="四角形: 上の 2 つの角を丸める 462">
                <a:extLst>
                  <a:ext uri="{FF2B5EF4-FFF2-40B4-BE49-F238E27FC236}">
                    <a16:creationId xmlns:a16="http://schemas.microsoft.com/office/drawing/2014/main" id="{BE305CC4-F40E-9F8B-EB64-04BF5DBAD2FC}"/>
                  </a:ext>
                </a:extLst>
              </p:cNvPr>
              <p:cNvSpPr/>
              <p:nvPr/>
            </p:nvSpPr>
            <p:spPr>
              <a:xfrm>
                <a:off x="2558151" y="2998098"/>
                <a:ext cx="287915" cy="107431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B369834A-97EA-4760-3B1C-BFAA9BCE05E2}"/>
                </a:ext>
              </a:extLst>
            </p:cNvPr>
            <p:cNvSpPr txBox="1"/>
            <p:nvPr/>
          </p:nvSpPr>
          <p:spPr>
            <a:xfrm rot="5400000">
              <a:off x="1566505" y="3980478"/>
              <a:ext cx="1011167" cy="33380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消火器</a:t>
              </a:r>
            </a:p>
          </p:txBody>
        </p:sp>
      </p:grpSp>
      <p:grpSp>
        <p:nvGrpSpPr>
          <p:cNvPr id="608" name="グループ化 607">
            <a:extLst>
              <a:ext uri="{FF2B5EF4-FFF2-40B4-BE49-F238E27FC236}">
                <a16:creationId xmlns:a16="http://schemas.microsoft.com/office/drawing/2014/main" id="{B18D2473-BE7D-B5F3-4E84-C52388ADA947}"/>
              </a:ext>
            </a:extLst>
          </p:cNvPr>
          <p:cNvGrpSpPr/>
          <p:nvPr/>
        </p:nvGrpSpPr>
        <p:grpSpPr>
          <a:xfrm>
            <a:off x="430303" y="5168804"/>
            <a:ext cx="1550898" cy="746467"/>
            <a:chOff x="804863" y="2877344"/>
            <a:chExt cx="2612231" cy="1257300"/>
          </a:xfrm>
        </p:grpSpPr>
        <p:sp>
          <p:nvSpPr>
            <p:cNvPr id="525" name="四角形: 角を丸くする 524">
              <a:extLst>
                <a:ext uri="{FF2B5EF4-FFF2-40B4-BE49-F238E27FC236}">
                  <a16:creationId xmlns:a16="http://schemas.microsoft.com/office/drawing/2014/main" id="{9201C2E8-8628-6E14-37EA-2CCF53D86826}"/>
                </a:ext>
              </a:extLst>
            </p:cNvPr>
            <p:cNvSpPr/>
            <p:nvPr/>
          </p:nvSpPr>
          <p:spPr>
            <a:xfrm>
              <a:off x="804863" y="2877344"/>
              <a:ext cx="2612231" cy="1257300"/>
            </a:xfrm>
            <a:prstGeom prst="roundRect">
              <a:avLst>
                <a:gd name="adj" fmla="val 2769"/>
              </a:avLst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正方形/長方形 525">
              <a:extLst>
                <a:ext uri="{FF2B5EF4-FFF2-40B4-BE49-F238E27FC236}">
                  <a16:creationId xmlns:a16="http://schemas.microsoft.com/office/drawing/2014/main" id="{3FC6FDFB-39DD-AED1-5E82-4CBDAB97EEF7}"/>
                </a:ext>
              </a:extLst>
            </p:cNvPr>
            <p:cNvSpPr/>
            <p:nvPr/>
          </p:nvSpPr>
          <p:spPr>
            <a:xfrm>
              <a:off x="864271" y="2928594"/>
              <a:ext cx="2498054" cy="115809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237292D6-99A8-D4DA-73E2-6C81E712A253}"/>
                </a:ext>
              </a:extLst>
            </p:cNvPr>
            <p:cNvGrpSpPr/>
            <p:nvPr/>
          </p:nvGrpSpPr>
          <p:grpSpPr>
            <a:xfrm>
              <a:off x="864271" y="2928594"/>
              <a:ext cx="2498054" cy="1158096"/>
              <a:chOff x="864271" y="2901606"/>
              <a:chExt cx="2498054" cy="1158096"/>
            </a:xfrm>
            <a:noFill/>
          </p:grpSpPr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15042FD0-3896-4A4E-F2E5-B64CAB435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271" y="2901606"/>
                <a:ext cx="2498054" cy="1158096"/>
              </a:xfrm>
              <a:custGeom>
                <a:avLst/>
                <a:gdLst>
                  <a:gd name="connsiteX0" fmla="*/ 1007953 w 2498054"/>
                  <a:gd name="connsiteY0" fmla="*/ 996850 h 1158096"/>
                  <a:gd name="connsiteX1" fmla="*/ 1125342 w 2498054"/>
                  <a:gd name="connsiteY1" fmla="*/ 996850 h 1158096"/>
                  <a:gd name="connsiteX2" fmla="*/ 1286687 w 2498054"/>
                  <a:gd name="connsiteY2" fmla="*/ 1158096 h 1158096"/>
                  <a:gd name="connsiteX3" fmla="*/ 1169298 w 2498054"/>
                  <a:gd name="connsiteY3" fmla="*/ 1158096 h 1158096"/>
                  <a:gd name="connsiteX4" fmla="*/ 1140427 w 2498054"/>
                  <a:gd name="connsiteY4" fmla="*/ 117488 h 1158096"/>
                  <a:gd name="connsiteX5" fmla="*/ 1228543 w 2498054"/>
                  <a:gd name="connsiteY5" fmla="*/ 205604 h 1158096"/>
                  <a:gd name="connsiteX6" fmla="*/ 1140427 w 2498054"/>
                  <a:gd name="connsiteY6" fmla="*/ 293720 h 1158096"/>
                  <a:gd name="connsiteX7" fmla="*/ 1052311 w 2498054"/>
                  <a:gd name="connsiteY7" fmla="*/ 205604 h 1158096"/>
                  <a:gd name="connsiteX8" fmla="*/ 1140427 w 2498054"/>
                  <a:gd name="connsiteY8" fmla="*/ 117488 h 1158096"/>
                  <a:gd name="connsiteX9" fmla="*/ 0 w 2498054"/>
                  <a:gd name="connsiteY9" fmla="*/ 0 h 1158096"/>
                  <a:gd name="connsiteX10" fmla="*/ 746601 w 2498054"/>
                  <a:gd name="connsiteY10" fmla="*/ 0 h 1158096"/>
                  <a:gd name="connsiteX11" fmla="*/ 1749445 w 2498054"/>
                  <a:gd name="connsiteY11" fmla="*/ 0 h 1158096"/>
                  <a:gd name="connsiteX12" fmla="*/ 2498054 w 2498054"/>
                  <a:gd name="connsiteY12" fmla="*/ 0 h 1158096"/>
                  <a:gd name="connsiteX13" fmla="*/ 2498054 w 2498054"/>
                  <a:gd name="connsiteY13" fmla="*/ 1158096 h 1158096"/>
                  <a:gd name="connsiteX14" fmla="*/ 1749445 w 2498054"/>
                  <a:gd name="connsiteY14" fmla="*/ 1158096 h 1158096"/>
                  <a:gd name="connsiteX15" fmla="*/ 1718458 w 2498054"/>
                  <a:gd name="connsiteY15" fmla="*/ 1158096 h 1158096"/>
                  <a:gd name="connsiteX16" fmla="*/ 1571179 w 2498054"/>
                  <a:gd name="connsiteY16" fmla="*/ 981132 h 1158096"/>
                  <a:gd name="connsiteX17" fmla="*/ 1571179 w 2498054"/>
                  <a:gd name="connsiteY17" fmla="*/ 862126 h 1158096"/>
                  <a:gd name="connsiteX18" fmla="*/ 1678905 w 2498054"/>
                  <a:gd name="connsiteY18" fmla="*/ 862126 h 1158096"/>
                  <a:gd name="connsiteX19" fmla="*/ 1603759 w 2498054"/>
                  <a:gd name="connsiteY19" fmla="*/ 749738 h 1158096"/>
                  <a:gd name="connsiteX20" fmla="*/ 1571179 w 2498054"/>
                  <a:gd name="connsiteY20" fmla="*/ 749738 h 1158096"/>
                  <a:gd name="connsiteX21" fmla="*/ 1571179 w 2498054"/>
                  <a:gd name="connsiteY21" fmla="*/ 66229 h 1158096"/>
                  <a:gd name="connsiteX22" fmla="*/ 936492 w 2498054"/>
                  <a:gd name="connsiteY22" fmla="*/ 66229 h 1158096"/>
                  <a:gd name="connsiteX23" fmla="*/ 936492 w 2498054"/>
                  <a:gd name="connsiteY23" fmla="*/ 469910 h 1158096"/>
                  <a:gd name="connsiteX24" fmla="*/ 1022923 w 2498054"/>
                  <a:gd name="connsiteY24" fmla="*/ 469455 h 1158096"/>
                  <a:gd name="connsiteX25" fmla="*/ 1154840 w 2498054"/>
                  <a:gd name="connsiteY25" fmla="*/ 308106 h 1158096"/>
                  <a:gd name="connsiteX26" fmla="*/ 1433158 w 2498054"/>
                  <a:gd name="connsiteY26" fmla="*/ 323103 h 1158096"/>
                  <a:gd name="connsiteX27" fmla="*/ 1536105 w 2498054"/>
                  <a:gd name="connsiteY27" fmla="*/ 498932 h 1158096"/>
                  <a:gd name="connsiteX28" fmla="*/ 1472475 w 2498054"/>
                  <a:gd name="connsiteY28" fmla="*/ 531512 h 1158096"/>
                  <a:gd name="connsiteX29" fmla="*/ 1390221 w 2498054"/>
                  <a:gd name="connsiteY29" fmla="*/ 398089 h 1158096"/>
                  <a:gd name="connsiteX30" fmla="*/ 1301242 w 2498054"/>
                  <a:gd name="connsiteY30" fmla="*/ 396021 h 1158096"/>
                  <a:gd name="connsiteX31" fmla="*/ 1389186 w 2498054"/>
                  <a:gd name="connsiteY31" fmla="*/ 586847 h 1158096"/>
                  <a:gd name="connsiteX32" fmla="*/ 1389186 w 2498054"/>
                  <a:gd name="connsiteY32" fmla="*/ 762676 h 1158096"/>
                  <a:gd name="connsiteX33" fmla="*/ 1594563 w 2498054"/>
                  <a:gd name="connsiteY33" fmla="*/ 762676 h 1158096"/>
                  <a:gd name="connsiteX34" fmla="*/ 1653537 w 2498054"/>
                  <a:gd name="connsiteY34" fmla="*/ 850591 h 1158096"/>
                  <a:gd name="connsiteX35" fmla="*/ 1330729 w 2498054"/>
                  <a:gd name="connsiteY35" fmla="*/ 850591 h 1158096"/>
                  <a:gd name="connsiteX36" fmla="*/ 1307967 w 2498054"/>
                  <a:gd name="connsiteY36" fmla="*/ 843351 h 1158096"/>
                  <a:gd name="connsiteX37" fmla="*/ 1301242 w 2498054"/>
                  <a:gd name="connsiteY37" fmla="*/ 821114 h 1158096"/>
                  <a:gd name="connsiteX38" fmla="*/ 1301242 w 2498054"/>
                  <a:gd name="connsiteY38" fmla="*/ 645284 h 1158096"/>
                  <a:gd name="connsiteX39" fmla="*/ 1293482 w 2498054"/>
                  <a:gd name="connsiteY39" fmla="*/ 641664 h 1158096"/>
                  <a:gd name="connsiteX40" fmla="*/ 1286757 w 2498054"/>
                  <a:gd name="connsiteY40" fmla="*/ 645284 h 1158096"/>
                  <a:gd name="connsiteX41" fmla="*/ 1110868 w 2498054"/>
                  <a:gd name="connsiteY41" fmla="*/ 982463 h 1158096"/>
                  <a:gd name="connsiteX42" fmla="*/ 1007921 w 2498054"/>
                  <a:gd name="connsiteY42" fmla="*/ 982463 h 1158096"/>
                  <a:gd name="connsiteX43" fmla="*/ 1198812 w 2498054"/>
                  <a:gd name="connsiteY43" fmla="*/ 616324 h 1158096"/>
                  <a:gd name="connsiteX44" fmla="*/ 1202433 w 2498054"/>
                  <a:gd name="connsiteY44" fmla="*/ 600810 h 1158096"/>
                  <a:gd name="connsiteX45" fmla="*/ 1198812 w 2498054"/>
                  <a:gd name="connsiteY45" fmla="*/ 586847 h 1158096"/>
                  <a:gd name="connsiteX46" fmla="*/ 1139838 w 2498054"/>
                  <a:gd name="connsiteY46" fmla="*/ 425498 h 1158096"/>
                  <a:gd name="connsiteX47" fmla="*/ 1051893 w 2498054"/>
                  <a:gd name="connsiteY47" fmla="*/ 542890 h 1158096"/>
                  <a:gd name="connsiteX48" fmla="*/ 936492 w 2498054"/>
                  <a:gd name="connsiteY48" fmla="*/ 542890 h 1158096"/>
                  <a:gd name="connsiteX49" fmla="*/ 936492 w 2498054"/>
                  <a:gd name="connsiteY49" fmla="*/ 981132 h 1158096"/>
                  <a:gd name="connsiteX50" fmla="*/ 1098436 w 2498054"/>
                  <a:gd name="connsiteY50" fmla="*/ 1158096 h 1158096"/>
                  <a:gd name="connsiteX51" fmla="*/ 746601 w 2498054"/>
                  <a:gd name="connsiteY51" fmla="*/ 1158096 h 1158096"/>
                  <a:gd name="connsiteX52" fmla="*/ 0 w 2498054"/>
                  <a:gd name="connsiteY52" fmla="*/ 1158096 h 115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498054" h="1158096">
                    <a:moveTo>
                      <a:pt x="1007953" y="996850"/>
                    </a:moveTo>
                    <a:lnTo>
                      <a:pt x="1125342" y="996850"/>
                    </a:lnTo>
                    <a:lnTo>
                      <a:pt x="1286687" y="1158096"/>
                    </a:lnTo>
                    <a:lnTo>
                      <a:pt x="1169298" y="1158096"/>
                    </a:lnTo>
                    <a:close/>
                    <a:moveTo>
                      <a:pt x="1140427" y="117488"/>
                    </a:moveTo>
                    <a:cubicBezTo>
                      <a:pt x="1189092" y="117488"/>
                      <a:pt x="1228543" y="156939"/>
                      <a:pt x="1228543" y="205604"/>
                    </a:cubicBezTo>
                    <a:cubicBezTo>
                      <a:pt x="1228543" y="254269"/>
                      <a:pt x="1189092" y="293720"/>
                      <a:pt x="1140427" y="293720"/>
                    </a:cubicBezTo>
                    <a:cubicBezTo>
                      <a:pt x="1091762" y="293720"/>
                      <a:pt x="1052311" y="254269"/>
                      <a:pt x="1052311" y="205604"/>
                    </a:cubicBezTo>
                    <a:cubicBezTo>
                      <a:pt x="1052311" y="156939"/>
                      <a:pt x="1091762" y="117488"/>
                      <a:pt x="1140427" y="117488"/>
                    </a:cubicBezTo>
                    <a:close/>
                    <a:moveTo>
                      <a:pt x="0" y="0"/>
                    </a:moveTo>
                    <a:lnTo>
                      <a:pt x="746601" y="0"/>
                    </a:lnTo>
                    <a:lnTo>
                      <a:pt x="1749445" y="0"/>
                    </a:lnTo>
                    <a:lnTo>
                      <a:pt x="2498054" y="0"/>
                    </a:lnTo>
                    <a:lnTo>
                      <a:pt x="2498054" y="1158096"/>
                    </a:lnTo>
                    <a:lnTo>
                      <a:pt x="1749445" y="1158096"/>
                    </a:lnTo>
                    <a:lnTo>
                      <a:pt x="1718458" y="1158096"/>
                    </a:lnTo>
                    <a:lnTo>
                      <a:pt x="1571179" y="981132"/>
                    </a:lnTo>
                    <a:lnTo>
                      <a:pt x="1571179" y="862126"/>
                    </a:lnTo>
                    <a:lnTo>
                      <a:pt x="1678905" y="862126"/>
                    </a:lnTo>
                    <a:lnTo>
                      <a:pt x="1603759" y="749738"/>
                    </a:lnTo>
                    <a:lnTo>
                      <a:pt x="1571179" y="749738"/>
                    </a:lnTo>
                    <a:lnTo>
                      <a:pt x="1571179" y="66229"/>
                    </a:lnTo>
                    <a:lnTo>
                      <a:pt x="936492" y="66229"/>
                    </a:lnTo>
                    <a:lnTo>
                      <a:pt x="936492" y="469910"/>
                    </a:lnTo>
                    <a:lnTo>
                      <a:pt x="1022923" y="469455"/>
                    </a:lnTo>
                    <a:lnTo>
                      <a:pt x="1154840" y="308106"/>
                    </a:lnTo>
                    <a:lnTo>
                      <a:pt x="1433158" y="323103"/>
                    </a:lnTo>
                    <a:lnTo>
                      <a:pt x="1536105" y="498932"/>
                    </a:lnTo>
                    <a:lnTo>
                      <a:pt x="1472475" y="531512"/>
                    </a:lnTo>
                    <a:lnTo>
                      <a:pt x="1390221" y="398089"/>
                    </a:lnTo>
                    <a:lnTo>
                      <a:pt x="1301242" y="396021"/>
                    </a:lnTo>
                    <a:lnTo>
                      <a:pt x="1389186" y="586847"/>
                    </a:lnTo>
                    <a:lnTo>
                      <a:pt x="1389186" y="762676"/>
                    </a:lnTo>
                    <a:lnTo>
                      <a:pt x="1594563" y="762676"/>
                    </a:lnTo>
                    <a:lnTo>
                      <a:pt x="1653537" y="850591"/>
                    </a:lnTo>
                    <a:lnTo>
                      <a:pt x="1330729" y="850591"/>
                    </a:lnTo>
                    <a:lnTo>
                      <a:pt x="1307967" y="843351"/>
                    </a:lnTo>
                    <a:lnTo>
                      <a:pt x="1301242" y="821114"/>
                    </a:lnTo>
                    <a:lnTo>
                      <a:pt x="1301242" y="645284"/>
                    </a:lnTo>
                    <a:lnTo>
                      <a:pt x="1293482" y="641664"/>
                    </a:lnTo>
                    <a:lnTo>
                      <a:pt x="1286757" y="645284"/>
                    </a:lnTo>
                    <a:lnTo>
                      <a:pt x="1110868" y="982463"/>
                    </a:lnTo>
                    <a:lnTo>
                      <a:pt x="1007921" y="982463"/>
                    </a:lnTo>
                    <a:lnTo>
                      <a:pt x="1198812" y="616324"/>
                    </a:lnTo>
                    <a:lnTo>
                      <a:pt x="1202433" y="600810"/>
                    </a:lnTo>
                    <a:lnTo>
                      <a:pt x="1198812" y="586847"/>
                    </a:lnTo>
                    <a:lnTo>
                      <a:pt x="1139838" y="425498"/>
                    </a:lnTo>
                    <a:lnTo>
                      <a:pt x="1051893" y="542890"/>
                    </a:lnTo>
                    <a:lnTo>
                      <a:pt x="936492" y="542890"/>
                    </a:lnTo>
                    <a:lnTo>
                      <a:pt x="936492" y="981132"/>
                    </a:lnTo>
                    <a:lnTo>
                      <a:pt x="1098436" y="1158096"/>
                    </a:lnTo>
                    <a:lnTo>
                      <a:pt x="746601" y="1158096"/>
                    </a:lnTo>
                    <a:lnTo>
                      <a:pt x="0" y="11580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29" name="Freeform 38">
                <a:extLst>
                  <a:ext uri="{FF2B5EF4-FFF2-40B4-BE49-F238E27FC236}">
                    <a16:creationId xmlns:a16="http://schemas.microsoft.com/office/drawing/2014/main" id="{415BEDF6-EB1A-6688-192B-8AD27DBE8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118" y="3165355"/>
                <a:ext cx="688486" cy="615613"/>
              </a:xfrm>
              <a:custGeom>
                <a:avLst/>
                <a:gdLst>
                  <a:gd name="T0" fmla="*/ 1956 w 1956"/>
                  <a:gd name="T1" fmla="*/ 454 h 1191"/>
                  <a:gd name="T2" fmla="*/ 1956 w 1956"/>
                  <a:gd name="T3" fmla="*/ 738 h 1191"/>
                  <a:gd name="T4" fmla="*/ 567 w 1956"/>
                  <a:gd name="T5" fmla="*/ 738 h 1191"/>
                  <a:gd name="T6" fmla="*/ 1021 w 1956"/>
                  <a:gd name="T7" fmla="*/ 1191 h 1191"/>
                  <a:gd name="T8" fmla="*/ 595 w 1956"/>
                  <a:gd name="T9" fmla="*/ 1191 h 1191"/>
                  <a:gd name="T10" fmla="*/ 0 w 1956"/>
                  <a:gd name="T11" fmla="*/ 596 h 1191"/>
                  <a:gd name="T12" fmla="*/ 595 w 1956"/>
                  <a:gd name="T13" fmla="*/ 0 h 1191"/>
                  <a:gd name="T14" fmla="*/ 1021 w 1956"/>
                  <a:gd name="T15" fmla="*/ 0 h 1191"/>
                  <a:gd name="T16" fmla="*/ 567 w 1956"/>
                  <a:gd name="T17" fmla="*/ 454 h 1191"/>
                  <a:gd name="T18" fmla="*/ 1956 w 1956"/>
                  <a:gd name="T19" fmla="*/ 454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56" h="1191">
                    <a:moveTo>
                      <a:pt x="1956" y="454"/>
                    </a:moveTo>
                    <a:lnTo>
                      <a:pt x="1956" y="738"/>
                    </a:lnTo>
                    <a:lnTo>
                      <a:pt x="567" y="738"/>
                    </a:lnTo>
                    <a:lnTo>
                      <a:pt x="1021" y="1191"/>
                    </a:lnTo>
                    <a:lnTo>
                      <a:pt x="595" y="1191"/>
                    </a:lnTo>
                    <a:lnTo>
                      <a:pt x="0" y="596"/>
                    </a:lnTo>
                    <a:lnTo>
                      <a:pt x="595" y="0"/>
                    </a:lnTo>
                    <a:lnTo>
                      <a:pt x="1021" y="0"/>
                    </a:lnTo>
                    <a:lnTo>
                      <a:pt x="567" y="454"/>
                    </a:lnTo>
                    <a:lnTo>
                      <a:pt x="1956" y="45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30" name="テキスト ボックス 529">
                <a:extLst>
                  <a:ext uri="{FF2B5EF4-FFF2-40B4-BE49-F238E27FC236}">
                    <a16:creationId xmlns:a16="http://schemas.microsoft.com/office/drawing/2014/main" id="{B2A62472-8A42-3635-5314-835935108F30}"/>
                  </a:ext>
                </a:extLst>
              </p:cNvPr>
              <p:cNvSpPr txBox="1"/>
              <p:nvPr/>
            </p:nvSpPr>
            <p:spPr>
              <a:xfrm>
                <a:off x="2603172" y="3599642"/>
                <a:ext cx="644841" cy="199254"/>
              </a:xfrm>
              <a:prstGeom prst="rect">
                <a:avLst/>
              </a:prstGeom>
              <a:grpFill/>
              <a:ln w="63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非常口</a:t>
                </a:r>
              </a:p>
            </p:txBody>
          </p:sp>
          <p:sp>
            <p:nvSpPr>
              <p:cNvPr id="531" name="テキスト ボックス 530">
                <a:extLst>
                  <a:ext uri="{FF2B5EF4-FFF2-40B4-BE49-F238E27FC236}">
                    <a16:creationId xmlns:a16="http://schemas.microsoft.com/office/drawing/2014/main" id="{857356F4-6312-6C7C-B494-2F0917FCDB6D}"/>
                  </a:ext>
                </a:extLst>
              </p:cNvPr>
              <p:cNvSpPr txBox="1"/>
              <p:nvPr/>
            </p:nvSpPr>
            <p:spPr>
              <a:xfrm>
                <a:off x="2682704" y="3843792"/>
                <a:ext cx="485776" cy="158750"/>
              </a:xfrm>
              <a:prstGeom prst="rect">
                <a:avLst/>
              </a:prstGeom>
              <a:grpFill/>
              <a:ln w="63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EXIT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025" name="グループ化 1024">
            <a:extLst>
              <a:ext uri="{FF2B5EF4-FFF2-40B4-BE49-F238E27FC236}">
                <a16:creationId xmlns:a16="http://schemas.microsoft.com/office/drawing/2014/main" id="{4D5DA47A-80E0-FE45-9962-32E96DF9F6DE}"/>
              </a:ext>
            </a:extLst>
          </p:cNvPr>
          <p:cNvGrpSpPr/>
          <p:nvPr/>
        </p:nvGrpSpPr>
        <p:grpSpPr>
          <a:xfrm>
            <a:off x="2513369" y="4899651"/>
            <a:ext cx="1150116" cy="1257300"/>
            <a:chOff x="3523484" y="2882939"/>
            <a:chExt cx="1150116" cy="1257300"/>
          </a:xfrm>
        </p:grpSpPr>
        <p:sp>
          <p:nvSpPr>
            <p:cNvPr id="536" name="正方形/長方形 535">
              <a:extLst>
                <a:ext uri="{FF2B5EF4-FFF2-40B4-BE49-F238E27FC236}">
                  <a16:creationId xmlns:a16="http://schemas.microsoft.com/office/drawing/2014/main" id="{FE4E4CDD-5776-63C7-57AF-9F3ACD4BAC36}"/>
                </a:ext>
              </a:extLst>
            </p:cNvPr>
            <p:cNvSpPr/>
            <p:nvPr/>
          </p:nvSpPr>
          <p:spPr>
            <a:xfrm>
              <a:off x="3523484" y="2882939"/>
              <a:ext cx="1150116" cy="1257300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正方形/長方形 536">
              <a:extLst>
                <a:ext uri="{FF2B5EF4-FFF2-40B4-BE49-F238E27FC236}">
                  <a16:creationId xmlns:a16="http://schemas.microsoft.com/office/drawing/2014/main" id="{C7218DB6-FF75-A351-B7E8-0C7193CB09E0}"/>
                </a:ext>
              </a:extLst>
            </p:cNvPr>
            <p:cNvSpPr/>
            <p:nvPr/>
          </p:nvSpPr>
          <p:spPr>
            <a:xfrm>
              <a:off x="3575281" y="2928593"/>
              <a:ext cx="1040608" cy="1158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65013796-D4E0-05D1-DB7E-20D94E0FD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281" y="2928594"/>
              <a:ext cx="1040608" cy="1158096"/>
            </a:xfrm>
            <a:custGeom>
              <a:avLst/>
              <a:gdLst>
                <a:gd name="connsiteX0" fmla="*/ 278135 w 1040608"/>
                <a:gd name="connsiteY0" fmla="*/ 996850 h 1158096"/>
                <a:gd name="connsiteX1" fmla="*/ 395524 w 1040608"/>
                <a:gd name="connsiteY1" fmla="*/ 996850 h 1158096"/>
                <a:gd name="connsiteX2" fmla="*/ 556869 w 1040608"/>
                <a:gd name="connsiteY2" fmla="*/ 1158096 h 1158096"/>
                <a:gd name="connsiteX3" fmla="*/ 439480 w 1040608"/>
                <a:gd name="connsiteY3" fmla="*/ 1158096 h 1158096"/>
                <a:gd name="connsiteX4" fmla="*/ 410609 w 1040608"/>
                <a:gd name="connsiteY4" fmla="*/ 117488 h 1158096"/>
                <a:gd name="connsiteX5" fmla="*/ 498725 w 1040608"/>
                <a:gd name="connsiteY5" fmla="*/ 205604 h 1158096"/>
                <a:gd name="connsiteX6" fmla="*/ 410609 w 1040608"/>
                <a:gd name="connsiteY6" fmla="*/ 293720 h 1158096"/>
                <a:gd name="connsiteX7" fmla="*/ 322493 w 1040608"/>
                <a:gd name="connsiteY7" fmla="*/ 205604 h 1158096"/>
                <a:gd name="connsiteX8" fmla="*/ 410609 w 1040608"/>
                <a:gd name="connsiteY8" fmla="*/ 117488 h 1158096"/>
                <a:gd name="connsiteX9" fmla="*/ 0 w 1040608"/>
                <a:gd name="connsiteY9" fmla="*/ 0 h 1158096"/>
                <a:gd name="connsiteX10" fmla="*/ 1040608 w 1040608"/>
                <a:gd name="connsiteY10" fmla="*/ 0 h 1158096"/>
                <a:gd name="connsiteX11" fmla="*/ 1040608 w 1040608"/>
                <a:gd name="connsiteY11" fmla="*/ 1158096 h 1158096"/>
                <a:gd name="connsiteX12" fmla="*/ 982165 w 1040608"/>
                <a:gd name="connsiteY12" fmla="*/ 1158096 h 1158096"/>
                <a:gd name="connsiteX13" fmla="*/ 835797 w 1040608"/>
                <a:gd name="connsiteY13" fmla="*/ 982314 h 1158096"/>
                <a:gd name="connsiteX14" fmla="*/ 835797 w 1040608"/>
                <a:gd name="connsiteY14" fmla="*/ 861388 h 1158096"/>
                <a:gd name="connsiteX15" fmla="*/ 951148 w 1040608"/>
                <a:gd name="connsiteY15" fmla="*/ 861388 h 1158096"/>
                <a:gd name="connsiteX16" fmla="*/ 876989 w 1040608"/>
                <a:gd name="connsiteY16" fmla="*/ 750476 h 1158096"/>
                <a:gd name="connsiteX17" fmla="*/ 835797 w 1040608"/>
                <a:gd name="connsiteY17" fmla="*/ 750476 h 1158096"/>
                <a:gd name="connsiteX18" fmla="*/ 835797 w 1040608"/>
                <a:gd name="connsiteY18" fmla="*/ 73415 h 1158096"/>
                <a:gd name="connsiteX19" fmla="*/ 205329 w 1040608"/>
                <a:gd name="connsiteY19" fmla="*/ 73415 h 1158096"/>
                <a:gd name="connsiteX20" fmla="*/ 205329 w 1040608"/>
                <a:gd name="connsiteY20" fmla="*/ 469917 h 1158096"/>
                <a:gd name="connsiteX21" fmla="*/ 293105 w 1040608"/>
                <a:gd name="connsiteY21" fmla="*/ 469455 h 1158096"/>
                <a:gd name="connsiteX22" fmla="*/ 425022 w 1040608"/>
                <a:gd name="connsiteY22" fmla="*/ 308106 h 1158096"/>
                <a:gd name="connsiteX23" fmla="*/ 703341 w 1040608"/>
                <a:gd name="connsiteY23" fmla="*/ 323103 h 1158096"/>
                <a:gd name="connsiteX24" fmla="*/ 806287 w 1040608"/>
                <a:gd name="connsiteY24" fmla="*/ 498933 h 1158096"/>
                <a:gd name="connsiteX25" fmla="*/ 742657 w 1040608"/>
                <a:gd name="connsiteY25" fmla="*/ 531513 h 1158096"/>
                <a:gd name="connsiteX26" fmla="*/ 660403 w 1040608"/>
                <a:gd name="connsiteY26" fmla="*/ 398089 h 1158096"/>
                <a:gd name="connsiteX27" fmla="*/ 571424 w 1040608"/>
                <a:gd name="connsiteY27" fmla="*/ 396021 h 1158096"/>
                <a:gd name="connsiteX28" fmla="*/ 659368 w 1040608"/>
                <a:gd name="connsiteY28" fmla="*/ 586847 h 1158096"/>
                <a:gd name="connsiteX29" fmla="*/ 659368 w 1040608"/>
                <a:gd name="connsiteY29" fmla="*/ 762677 h 1158096"/>
                <a:gd name="connsiteX30" fmla="*/ 864745 w 1040608"/>
                <a:gd name="connsiteY30" fmla="*/ 762677 h 1158096"/>
                <a:gd name="connsiteX31" fmla="*/ 923719 w 1040608"/>
                <a:gd name="connsiteY31" fmla="*/ 850591 h 1158096"/>
                <a:gd name="connsiteX32" fmla="*/ 600911 w 1040608"/>
                <a:gd name="connsiteY32" fmla="*/ 850591 h 1158096"/>
                <a:gd name="connsiteX33" fmla="*/ 578149 w 1040608"/>
                <a:gd name="connsiteY33" fmla="*/ 843351 h 1158096"/>
                <a:gd name="connsiteX34" fmla="*/ 571424 w 1040608"/>
                <a:gd name="connsiteY34" fmla="*/ 821114 h 1158096"/>
                <a:gd name="connsiteX35" fmla="*/ 571424 w 1040608"/>
                <a:gd name="connsiteY35" fmla="*/ 645285 h 1158096"/>
                <a:gd name="connsiteX36" fmla="*/ 563664 w 1040608"/>
                <a:gd name="connsiteY36" fmla="*/ 641665 h 1158096"/>
                <a:gd name="connsiteX37" fmla="*/ 556939 w 1040608"/>
                <a:gd name="connsiteY37" fmla="*/ 645285 h 1158096"/>
                <a:gd name="connsiteX38" fmla="*/ 381050 w 1040608"/>
                <a:gd name="connsiteY38" fmla="*/ 982463 h 1158096"/>
                <a:gd name="connsiteX39" fmla="*/ 278103 w 1040608"/>
                <a:gd name="connsiteY39" fmla="*/ 982463 h 1158096"/>
                <a:gd name="connsiteX40" fmla="*/ 468994 w 1040608"/>
                <a:gd name="connsiteY40" fmla="*/ 616325 h 1158096"/>
                <a:gd name="connsiteX41" fmla="*/ 472615 w 1040608"/>
                <a:gd name="connsiteY41" fmla="*/ 600810 h 1158096"/>
                <a:gd name="connsiteX42" fmla="*/ 468994 w 1040608"/>
                <a:gd name="connsiteY42" fmla="*/ 586847 h 1158096"/>
                <a:gd name="connsiteX43" fmla="*/ 410020 w 1040608"/>
                <a:gd name="connsiteY43" fmla="*/ 425498 h 1158096"/>
                <a:gd name="connsiteX44" fmla="*/ 322075 w 1040608"/>
                <a:gd name="connsiteY44" fmla="*/ 542890 h 1158096"/>
                <a:gd name="connsiteX45" fmla="*/ 205329 w 1040608"/>
                <a:gd name="connsiteY45" fmla="*/ 542890 h 1158096"/>
                <a:gd name="connsiteX46" fmla="*/ 205329 w 1040608"/>
                <a:gd name="connsiteY46" fmla="*/ 982314 h 1158096"/>
                <a:gd name="connsiteX47" fmla="*/ 366178 w 1040608"/>
                <a:gd name="connsiteY47" fmla="*/ 1158096 h 1158096"/>
                <a:gd name="connsiteX48" fmla="*/ 0 w 1040608"/>
                <a:gd name="connsiteY48" fmla="*/ 1158096 h 115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040608" h="1158096">
                  <a:moveTo>
                    <a:pt x="278135" y="996850"/>
                  </a:moveTo>
                  <a:lnTo>
                    <a:pt x="395524" y="996850"/>
                  </a:lnTo>
                  <a:lnTo>
                    <a:pt x="556869" y="1158096"/>
                  </a:lnTo>
                  <a:lnTo>
                    <a:pt x="439480" y="1158096"/>
                  </a:lnTo>
                  <a:close/>
                  <a:moveTo>
                    <a:pt x="410609" y="117488"/>
                  </a:moveTo>
                  <a:cubicBezTo>
                    <a:pt x="459274" y="117488"/>
                    <a:pt x="498725" y="156939"/>
                    <a:pt x="498725" y="205604"/>
                  </a:cubicBezTo>
                  <a:cubicBezTo>
                    <a:pt x="498725" y="254269"/>
                    <a:pt x="459274" y="293720"/>
                    <a:pt x="410609" y="293720"/>
                  </a:cubicBezTo>
                  <a:cubicBezTo>
                    <a:pt x="361944" y="293720"/>
                    <a:pt x="322493" y="254269"/>
                    <a:pt x="322493" y="205604"/>
                  </a:cubicBezTo>
                  <a:cubicBezTo>
                    <a:pt x="322493" y="156939"/>
                    <a:pt x="361944" y="117488"/>
                    <a:pt x="410609" y="117488"/>
                  </a:cubicBezTo>
                  <a:close/>
                  <a:moveTo>
                    <a:pt x="0" y="0"/>
                  </a:moveTo>
                  <a:lnTo>
                    <a:pt x="1040608" y="0"/>
                  </a:lnTo>
                  <a:lnTo>
                    <a:pt x="1040608" y="1158096"/>
                  </a:lnTo>
                  <a:lnTo>
                    <a:pt x="982165" y="1158096"/>
                  </a:lnTo>
                  <a:lnTo>
                    <a:pt x="835797" y="982314"/>
                  </a:lnTo>
                  <a:lnTo>
                    <a:pt x="835797" y="861388"/>
                  </a:lnTo>
                  <a:lnTo>
                    <a:pt x="951148" y="861388"/>
                  </a:lnTo>
                  <a:lnTo>
                    <a:pt x="876989" y="750476"/>
                  </a:lnTo>
                  <a:lnTo>
                    <a:pt x="835797" y="750476"/>
                  </a:lnTo>
                  <a:lnTo>
                    <a:pt x="835797" y="73415"/>
                  </a:lnTo>
                  <a:lnTo>
                    <a:pt x="205329" y="73415"/>
                  </a:lnTo>
                  <a:lnTo>
                    <a:pt x="205329" y="469917"/>
                  </a:lnTo>
                  <a:lnTo>
                    <a:pt x="293105" y="469455"/>
                  </a:lnTo>
                  <a:lnTo>
                    <a:pt x="425022" y="308106"/>
                  </a:lnTo>
                  <a:lnTo>
                    <a:pt x="703341" y="323103"/>
                  </a:lnTo>
                  <a:lnTo>
                    <a:pt x="806287" y="498933"/>
                  </a:lnTo>
                  <a:lnTo>
                    <a:pt x="742657" y="531513"/>
                  </a:lnTo>
                  <a:lnTo>
                    <a:pt x="660403" y="398089"/>
                  </a:lnTo>
                  <a:lnTo>
                    <a:pt x="571424" y="396021"/>
                  </a:lnTo>
                  <a:lnTo>
                    <a:pt x="659368" y="586847"/>
                  </a:lnTo>
                  <a:lnTo>
                    <a:pt x="659368" y="762677"/>
                  </a:lnTo>
                  <a:lnTo>
                    <a:pt x="864745" y="762677"/>
                  </a:lnTo>
                  <a:lnTo>
                    <a:pt x="923719" y="850591"/>
                  </a:lnTo>
                  <a:lnTo>
                    <a:pt x="600911" y="850591"/>
                  </a:lnTo>
                  <a:lnTo>
                    <a:pt x="578149" y="843351"/>
                  </a:lnTo>
                  <a:lnTo>
                    <a:pt x="571424" y="821114"/>
                  </a:lnTo>
                  <a:lnTo>
                    <a:pt x="571424" y="645285"/>
                  </a:lnTo>
                  <a:lnTo>
                    <a:pt x="563664" y="641665"/>
                  </a:lnTo>
                  <a:lnTo>
                    <a:pt x="556939" y="645285"/>
                  </a:lnTo>
                  <a:lnTo>
                    <a:pt x="381050" y="982463"/>
                  </a:lnTo>
                  <a:lnTo>
                    <a:pt x="278103" y="982463"/>
                  </a:lnTo>
                  <a:lnTo>
                    <a:pt x="468994" y="616325"/>
                  </a:lnTo>
                  <a:lnTo>
                    <a:pt x="472615" y="600810"/>
                  </a:lnTo>
                  <a:lnTo>
                    <a:pt x="468994" y="586847"/>
                  </a:lnTo>
                  <a:lnTo>
                    <a:pt x="410020" y="425498"/>
                  </a:lnTo>
                  <a:lnTo>
                    <a:pt x="322075" y="542890"/>
                  </a:lnTo>
                  <a:lnTo>
                    <a:pt x="205329" y="542890"/>
                  </a:lnTo>
                  <a:lnTo>
                    <a:pt x="205329" y="982314"/>
                  </a:lnTo>
                  <a:lnTo>
                    <a:pt x="366178" y="1158096"/>
                  </a:lnTo>
                  <a:lnTo>
                    <a:pt x="0" y="1158096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</a:ln>
            <a:effectLst/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539" name="正方形/長方形 538">
              <a:extLst>
                <a:ext uri="{FF2B5EF4-FFF2-40B4-BE49-F238E27FC236}">
                  <a16:creationId xmlns:a16="http://schemas.microsoft.com/office/drawing/2014/main" id="{B65F3BBA-7DF2-E067-9AF8-AC7F891AD9A1}"/>
                </a:ext>
              </a:extLst>
            </p:cNvPr>
            <p:cNvSpPr/>
            <p:nvPr/>
          </p:nvSpPr>
          <p:spPr>
            <a:xfrm>
              <a:off x="3575281" y="2928593"/>
              <a:ext cx="1040608" cy="1158095"/>
            </a:xfrm>
            <a:prstGeom prst="rect">
              <a:avLst/>
            </a:prstGeom>
            <a:noFill/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9E4AD914-6CBB-E1E4-61F2-B8582E4C1603}"/>
              </a:ext>
            </a:extLst>
          </p:cNvPr>
          <p:cNvSpPr txBox="1"/>
          <p:nvPr/>
        </p:nvSpPr>
        <p:spPr>
          <a:xfrm>
            <a:off x="409575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非常口</a:t>
            </a:r>
          </a:p>
        </p:txBody>
      </p:sp>
      <p:sp>
        <p:nvSpPr>
          <p:cNvPr id="1027" name="テキスト ボックス 1026">
            <a:extLst>
              <a:ext uri="{FF2B5EF4-FFF2-40B4-BE49-F238E27FC236}">
                <a16:creationId xmlns:a16="http://schemas.microsoft.com/office/drawing/2014/main" id="{C7A9A094-BC4A-A574-6B36-A5691C944E0A}"/>
              </a:ext>
            </a:extLst>
          </p:cNvPr>
          <p:cNvSpPr txBox="1"/>
          <p:nvPr/>
        </p:nvSpPr>
        <p:spPr>
          <a:xfrm>
            <a:off x="2276475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誘導灯</a:t>
            </a:r>
          </a:p>
        </p:txBody>
      </p:sp>
      <p:grpSp>
        <p:nvGrpSpPr>
          <p:cNvPr id="1030" name="グループ化 1029">
            <a:extLst>
              <a:ext uri="{FF2B5EF4-FFF2-40B4-BE49-F238E27FC236}">
                <a16:creationId xmlns:a16="http://schemas.microsoft.com/office/drawing/2014/main" id="{336146D9-C5B1-C00D-09C7-83B9A7F7117A}"/>
              </a:ext>
            </a:extLst>
          </p:cNvPr>
          <p:cNvGrpSpPr/>
          <p:nvPr/>
        </p:nvGrpSpPr>
        <p:grpSpPr>
          <a:xfrm>
            <a:off x="4547566" y="841376"/>
            <a:ext cx="799262" cy="1581150"/>
            <a:chOff x="600075" y="790575"/>
            <a:chExt cx="2628900" cy="5200650"/>
          </a:xfrm>
        </p:grpSpPr>
        <p:sp>
          <p:nvSpPr>
            <p:cNvPr id="1031" name="四角形: 角を丸くする 1030">
              <a:extLst>
                <a:ext uri="{FF2B5EF4-FFF2-40B4-BE49-F238E27FC236}">
                  <a16:creationId xmlns:a16="http://schemas.microsoft.com/office/drawing/2014/main" id="{55E164AD-266E-3985-EE67-B19C99DC0E4E}"/>
                </a:ext>
              </a:extLst>
            </p:cNvPr>
            <p:cNvSpPr/>
            <p:nvPr/>
          </p:nvSpPr>
          <p:spPr>
            <a:xfrm>
              <a:off x="600075" y="790575"/>
              <a:ext cx="2628900" cy="5200650"/>
            </a:xfrm>
            <a:prstGeom prst="roundRect">
              <a:avLst>
                <a:gd name="adj" fmla="val 2174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四角形: 角を丸くする 1031">
              <a:extLst>
                <a:ext uri="{FF2B5EF4-FFF2-40B4-BE49-F238E27FC236}">
                  <a16:creationId xmlns:a16="http://schemas.microsoft.com/office/drawing/2014/main" id="{42056A8D-5D17-AAA7-09EB-D03246651A2A}"/>
                </a:ext>
              </a:extLst>
            </p:cNvPr>
            <p:cNvSpPr/>
            <p:nvPr/>
          </p:nvSpPr>
          <p:spPr>
            <a:xfrm>
              <a:off x="845820" y="998220"/>
              <a:ext cx="2137410" cy="4785360"/>
            </a:xfrm>
            <a:prstGeom prst="roundRect">
              <a:avLst>
                <a:gd name="adj" fmla="val 3957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フリーフォーム: 図形 1032">
              <a:extLst>
                <a:ext uri="{FF2B5EF4-FFF2-40B4-BE49-F238E27FC236}">
                  <a16:creationId xmlns:a16="http://schemas.microsoft.com/office/drawing/2014/main" id="{65C569D5-8AC7-E152-761A-6AC41750A966}"/>
                </a:ext>
              </a:extLst>
            </p:cNvPr>
            <p:cNvSpPr/>
            <p:nvPr/>
          </p:nvSpPr>
          <p:spPr>
            <a:xfrm>
              <a:off x="1291392" y="1592025"/>
              <a:ext cx="1246266" cy="1246268"/>
            </a:xfrm>
            <a:custGeom>
              <a:avLst/>
              <a:gdLst>
                <a:gd name="connsiteX0" fmla="*/ 3970543 w 4204011"/>
                <a:gd name="connsiteY0" fmla="*/ 2467187 h 4204018"/>
                <a:gd name="connsiteX1" fmla="*/ 4086764 w 4204011"/>
                <a:gd name="connsiteY1" fmla="*/ 2388967 h 4204018"/>
                <a:gd name="connsiteX2" fmla="*/ 4164985 w 4204011"/>
                <a:gd name="connsiteY2" fmla="*/ 2505188 h 4204018"/>
                <a:gd name="connsiteX3" fmla="*/ 4048764 w 4204011"/>
                <a:gd name="connsiteY3" fmla="*/ 2583408 h 4204018"/>
                <a:gd name="connsiteX4" fmla="*/ 3970543 w 4204011"/>
                <a:gd name="connsiteY4" fmla="*/ 2467187 h 4204018"/>
                <a:gd name="connsiteX5" fmla="*/ 4005892 w 4204011"/>
                <a:gd name="connsiteY5" fmla="*/ 2103951 h 4204018"/>
                <a:gd name="connsiteX6" fmla="*/ 4105053 w 4204011"/>
                <a:gd name="connsiteY6" fmla="*/ 2004992 h 4204018"/>
                <a:gd name="connsiteX7" fmla="*/ 4204011 w 4204011"/>
                <a:gd name="connsiteY7" fmla="*/ 2104153 h 4204018"/>
                <a:gd name="connsiteX8" fmla="*/ 4104850 w 4204011"/>
                <a:gd name="connsiteY8" fmla="*/ 2203112 h 4204018"/>
                <a:gd name="connsiteX9" fmla="*/ 4005892 w 4204011"/>
                <a:gd name="connsiteY9" fmla="*/ 2103951 h 4204018"/>
                <a:gd name="connsiteX10" fmla="*/ 3864093 w 4204011"/>
                <a:gd name="connsiteY10" fmla="*/ 2823007 h 4204018"/>
                <a:gd name="connsiteX11" fmla="*/ 3993289 w 4204011"/>
                <a:gd name="connsiteY11" fmla="*/ 2768839 h 4204018"/>
                <a:gd name="connsiteX12" fmla="*/ 4047457 w 4204011"/>
                <a:gd name="connsiteY12" fmla="*/ 2898035 h 4204018"/>
                <a:gd name="connsiteX13" fmla="*/ 3918262 w 4204011"/>
                <a:gd name="connsiteY13" fmla="*/ 2952203 h 4204018"/>
                <a:gd name="connsiteX14" fmla="*/ 3864093 w 4204011"/>
                <a:gd name="connsiteY14" fmla="*/ 2823007 h 4204018"/>
                <a:gd name="connsiteX15" fmla="*/ 3970236 w 4204011"/>
                <a:gd name="connsiteY15" fmla="*/ 1694955 h 4204018"/>
                <a:gd name="connsiteX16" fmla="*/ 4048107 w 4204011"/>
                <a:gd name="connsiteY16" fmla="*/ 1617963 h 4204018"/>
                <a:gd name="connsiteX17" fmla="*/ 4164434 w 4204011"/>
                <a:gd name="connsiteY17" fmla="*/ 1696026 h 4204018"/>
                <a:gd name="connsiteX18" fmla="*/ 4086372 w 4204011"/>
                <a:gd name="connsiteY18" fmla="*/ 1812353 h 4204018"/>
                <a:gd name="connsiteX19" fmla="*/ 3970045 w 4204011"/>
                <a:gd name="connsiteY19" fmla="*/ 1734291 h 4204018"/>
                <a:gd name="connsiteX20" fmla="*/ 3970236 w 4204011"/>
                <a:gd name="connsiteY20" fmla="*/ 1694955 h 4204018"/>
                <a:gd name="connsiteX21" fmla="*/ 3667903 w 4204011"/>
                <a:gd name="connsiteY21" fmla="*/ 3199253 h 4204018"/>
                <a:gd name="connsiteX22" fmla="*/ 3682925 w 4204011"/>
                <a:gd name="connsiteY22" fmla="*/ 3162897 h 4204018"/>
                <a:gd name="connsiteX23" fmla="*/ 3820379 w 4204011"/>
                <a:gd name="connsiteY23" fmla="*/ 3135840 h 4204018"/>
                <a:gd name="connsiteX24" fmla="*/ 3847436 w 4204011"/>
                <a:gd name="connsiteY24" fmla="*/ 3273294 h 4204018"/>
                <a:gd name="connsiteX25" fmla="*/ 3709982 w 4204011"/>
                <a:gd name="connsiteY25" fmla="*/ 3300352 h 4204018"/>
                <a:gd name="connsiteX26" fmla="*/ 3667903 w 4204011"/>
                <a:gd name="connsiteY26" fmla="*/ 3199253 h 4204018"/>
                <a:gd name="connsiteX27" fmla="*/ 3866216 w 4204011"/>
                <a:gd name="connsiteY27" fmla="*/ 1325499 h 4204018"/>
                <a:gd name="connsiteX28" fmla="*/ 3923711 w 4204011"/>
                <a:gd name="connsiteY28" fmla="*/ 1263558 h 4204018"/>
                <a:gd name="connsiteX29" fmla="*/ 4052555 w 4204011"/>
                <a:gd name="connsiteY29" fmla="*/ 1318559 h 4204018"/>
                <a:gd name="connsiteX30" fmla="*/ 3997554 w 4204011"/>
                <a:gd name="connsiteY30" fmla="*/ 1447403 h 4204018"/>
                <a:gd name="connsiteX31" fmla="*/ 3868710 w 4204011"/>
                <a:gd name="connsiteY31" fmla="*/ 1392401 h 4204018"/>
                <a:gd name="connsiteX32" fmla="*/ 3861563 w 4204011"/>
                <a:gd name="connsiteY32" fmla="*/ 1353720 h 4204018"/>
                <a:gd name="connsiteX33" fmla="*/ 3866216 w 4204011"/>
                <a:gd name="connsiteY33" fmla="*/ 1325499 h 4204018"/>
                <a:gd name="connsiteX34" fmla="*/ 3413715 w 4204011"/>
                <a:gd name="connsiteY34" fmla="*/ 3523429 h 4204018"/>
                <a:gd name="connsiteX35" fmla="*/ 3443002 w 4204011"/>
                <a:gd name="connsiteY35" fmla="*/ 3453497 h 4204018"/>
                <a:gd name="connsiteX36" fmla="*/ 3583093 w 4204011"/>
                <a:gd name="connsiteY36" fmla="*/ 3454043 h 4204018"/>
                <a:gd name="connsiteX37" fmla="*/ 3582547 w 4204011"/>
                <a:gd name="connsiteY37" fmla="*/ 3594134 h 4204018"/>
                <a:gd name="connsiteX38" fmla="*/ 3442456 w 4204011"/>
                <a:gd name="connsiteY38" fmla="*/ 3593588 h 4204018"/>
                <a:gd name="connsiteX39" fmla="*/ 3413715 w 4204011"/>
                <a:gd name="connsiteY39" fmla="*/ 3523429 h 4204018"/>
                <a:gd name="connsiteX40" fmla="*/ 3577393 w 4204011"/>
                <a:gd name="connsiteY40" fmla="*/ 2390352 h 4204018"/>
                <a:gd name="connsiteX41" fmla="*/ 3693614 w 4204011"/>
                <a:gd name="connsiteY41" fmla="*/ 2312132 h 4204018"/>
                <a:gd name="connsiteX42" fmla="*/ 3771835 w 4204011"/>
                <a:gd name="connsiteY42" fmla="*/ 2428353 h 4204018"/>
                <a:gd name="connsiteX43" fmla="*/ 3655614 w 4204011"/>
                <a:gd name="connsiteY43" fmla="*/ 2506573 h 4204018"/>
                <a:gd name="connsiteX44" fmla="*/ 3577393 w 4204011"/>
                <a:gd name="connsiteY44" fmla="*/ 2390352 h 4204018"/>
                <a:gd name="connsiteX45" fmla="*/ 3605304 w 4204011"/>
                <a:gd name="connsiteY45" fmla="*/ 2103543 h 4204018"/>
                <a:gd name="connsiteX46" fmla="*/ 3704465 w 4204011"/>
                <a:gd name="connsiteY46" fmla="*/ 2004584 h 4204018"/>
                <a:gd name="connsiteX47" fmla="*/ 3803424 w 4204011"/>
                <a:gd name="connsiteY47" fmla="*/ 2103745 h 4204018"/>
                <a:gd name="connsiteX48" fmla="*/ 3704263 w 4204011"/>
                <a:gd name="connsiteY48" fmla="*/ 2202704 h 4204018"/>
                <a:gd name="connsiteX49" fmla="*/ 3605304 w 4204011"/>
                <a:gd name="connsiteY49" fmla="*/ 2103543 h 4204018"/>
                <a:gd name="connsiteX50" fmla="*/ 3493341 w 4204011"/>
                <a:gd name="connsiteY50" fmla="*/ 2671305 h 4204018"/>
                <a:gd name="connsiteX51" fmla="*/ 3622537 w 4204011"/>
                <a:gd name="connsiteY51" fmla="*/ 2617137 h 4204018"/>
                <a:gd name="connsiteX52" fmla="*/ 3676705 w 4204011"/>
                <a:gd name="connsiteY52" fmla="*/ 2746332 h 4204018"/>
                <a:gd name="connsiteX53" fmla="*/ 3547509 w 4204011"/>
                <a:gd name="connsiteY53" fmla="*/ 2800501 h 4204018"/>
                <a:gd name="connsiteX54" fmla="*/ 3493341 w 4204011"/>
                <a:gd name="connsiteY54" fmla="*/ 2671305 h 4204018"/>
                <a:gd name="connsiteX55" fmla="*/ 3577189 w 4204011"/>
                <a:gd name="connsiteY55" fmla="*/ 1772326 h 4204018"/>
                <a:gd name="connsiteX56" fmla="*/ 3655060 w 4204011"/>
                <a:gd name="connsiteY56" fmla="*/ 1695334 h 4204018"/>
                <a:gd name="connsiteX57" fmla="*/ 3771387 w 4204011"/>
                <a:gd name="connsiteY57" fmla="*/ 1773396 h 4204018"/>
                <a:gd name="connsiteX58" fmla="*/ 3693325 w 4204011"/>
                <a:gd name="connsiteY58" fmla="*/ 1889724 h 4204018"/>
                <a:gd name="connsiteX59" fmla="*/ 3576998 w 4204011"/>
                <a:gd name="connsiteY59" fmla="*/ 1811662 h 4204018"/>
                <a:gd name="connsiteX60" fmla="*/ 3577189 w 4204011"/>
                <a:gd name="connsiteY60" fmla="*/ 1772326 h 4204018"/>
                <a:gd name="connsiteX61" fmla="*/ 3335269 w 4204011"/>
                <a:gd name="connsiteY61" fmla="*/ 2976037 h 4204018"/>
                <a:gd name="connsiteX62" fmla="*/ 3350291 w 4204011"/>
                <a:gd name="connsiteY62" fmla="*/ 2939682 h 4204018"/>
                <a:gd name="connsiteX63" fmla="*/ 3487745 w 4204011"/>
                <a:gd name="connsiteY63" fmla="*/ 2912624 h 4204018"/>
                <a:gd name="connsiteX64" fmla="*/ 3514802 w 4204011"/>
                <a:gd name="connsiteY64" fmla="*/ 3050079 h 4204018"/>
                <a:gd name="connsiteX65" fmla="*/ 3377348 w 4204011"/>
                <a:gd name="connsiteY65" fmla="*/ 3077136 h 4204018"/>
                <a:gd name="connsiteX66" fmla="*/ 3335269 w 4204011"/>
                <a:gd name="connsiteY66" fmla="*/ 2976037 h 4204018"/>
                <a:gd name="connsiteX67" fmla="*/ 3666441 w 4204011"/>
                <a:gd name="connsiteY67" fmla="*/ 964662 h 4204018"/>
                <a:gd name="connsiteX68" fmla="*/ 3708351 w 4204011"/>
                <a:gd name="connsiteY68" fmla="*/ 901482 h 4204018"/>
                <a:gd name="connsiteX69" fmla="*/ 3845842 w 4204011"/>
                <a:gd name="connsiteY69" fmla="*/ 928352 h 4204018"/>
                <a:gd name="connsiteX70" fmla="*/ 3818971 w 4204011"/>
                <a:gd name="connsiteY70" fmla="*/ 1065843 h 4204018"/>
                <a:gd name="connsiteX71" fmla="*/ 3681480 w 4204011"/>
                <a:gd name="connsiteY71" fmla="*/ 1038973 h 4204018"/>
                <a:gd name="connsiteX72" fmla="*/ 3666441 w 4204011"/>
                <a:gd name="connsiteY72" fmla="*/ 964662 h 4204018"/>
                <a:gd name="connsiteX73" fmla="*/ 3123132 w 4204011"/>
                <a:gd name="connsiteY73" fmla="*/ 3744667 h 4204018"/>
                <a:gd name="connsiteX74" fmla="*/ 3165042 w 4204011"/>
                <a:gd name="connsiteY74" fmla="*/ 3681486 h 4204018"/>
                <a:gd name="connsiteX75" fmla="*/ 3302533 w 4204011"/>
                <a:gd name="connsiteY75" fmla="*/ 3708357 h 4204018"/>
                <a:gd name="connsiteX76" fmla="*/ 3275662 w 4204011"/>
                <a:gd name="connsiteY76" fmla="*/ 3845848 h 4204018"/>
                <a:gd name="connsiteX77" fmla="*/ 3138171 w 4204011"/>
                <a:gd name="connsiteY77" fmla="*/ 3818977 h 4204018"/>
                <a:gd name="connsiteX78" fmla="*/ 3123132 w 4204011"/>
                <a:gd name="connsiteY78" fmla="*/ 3744667 h 4204018"/>
                <a:gd name="connsiteX79" fmla="*/ 3494491 w 4204011"/>
                <a:gd name="connsiteY79" fmla="*/ 1474805 h 4204018"/>
                <a:gd name="connsiteX80" fmla="*/ 3551987 w 4204011"/>
                <a:gd name="connsiteY80" fmla="*/ 1412863 h 4204018"/>
                <a:gd name="connsiteX81" fmla="*/ 3680830 w 4204011"/>
                <a:gd name="connsiteY81" fmla="*/ 1467864 h 4204018"/>
                <a:gd name="connsiteX82" fmla="*/ 3625829 w 4204011"/>
                <a:gd name="connsiteY82" fmla="*/ 1596708 h 4204018"/>
                <a:gd name="connsiteX83" fmla="*/ 3496986 w 4204011"/>
                <a:gd name="connsiteY83" fmla="*/ 1541707 h 4204018"/>
                <a:gd name="connsiteX84" fmla="*/ 3489838 w 4204011"/>
                <a:gd name="connsiteY84" fmla="*/ 1503025 h 4204018"/>
                <a:gd name="connsiteX85" fmla="*/ 3494491 w 4204011"/>
                <a:gd name="connsiteY85" fmla="*/ 1474805 h 4204018"/>
                <a:gd name="connsiteX86" fmla="*/ 3131562 w 4204011"/>
                <a:gd name="connsiteY86" fmla="*/ 3239069 h 4204018"/>
                <a:gd name="connsiteX87" fmla="*/ 3160849 w 4204011"/>
                <a:gd name="connsiteY87" fmla="*/ 3169136 h 4204018"/>
                <a:gd name="connsiteX88" fmla="*/ 3300940 w 4204011"/>
                <a:gd name="connsiteY88" fmla="*/ 3169682 h 4204018"/>
                <a:gd name="connsiteX89" fmla="*/ 3300394 w 4204011"/>
                <a:gd name="connsiteY89" fmla="*/ 3309773 h 4204018"/>
                <a:gd name="connsiteX90" fmla="*/ 3160303 w 4204011"/>
                <a:gd name="connsiteY90" fmla="*/ 3309227 h 4204018"/>
                <a:gd name="connsiteX91" fmla="*/ 3131562 w 4204011"/>
                <a:gd name="connsiteY91" fmla="*/ 3239069 h 4204018"/>
                <a:gd name="connsiteX92" fmla="*/ 3184241 w 4204011"/>
                <a:gd name="connsiteY92" fmla="*/ 2313517 h 4204018"/>
                <a:gd name="connsiteX93" fmla="*/ 3300462 w 4204011"/>
                <a:gd name="connsiteY93" fmla="*/ 2235296 h 4204018"/>
                <a:gd name="connsiteX94" fmla="*/ 3378682 w 4204011"/>
                <a:gd name="connsiteY94" fmla="*/ 2351517 h 4204018"/>
                <a:gd name="connsiteX95" fmla="*/ 3262461 w 4204011"/>
                <a:gd name="connsiteY95" fmla="*/ 2429738 h 4204018"/>
                <a:gd name="connsiteX96" fmla="*/ 3184241 w 4204011"/>
                <a:gd name="connsiteY96" fmla="*/ 2313517 h 4204018"/>
                <a:gd name="connsiteX97" fmla="*/ 2899463 w 4204011"/>
                <a:gd name="connsiteY97" fmla="*/ 3412336 h 4204018"/>
                <a:gd name="connsiteX98" fmla="*/ 2941373 w 4204011"/>
                <a:gd name="connsiteY98" fmla="*/ 3349156 h 4204018"/>
                <a:gd name="connsiteX99" fmla="*/ 3078864 w 4204011"/>
                <a:gd name="connsiteY99" fmla="*/ 3376026 h 4204018"/>
                <a:gd name="connsiteX100" fmla="*/ 3051993 w 4204011"/>
                <a:gd name="connsiteY100" fmla="*/ 3513517 h 4204018"/>
                <a:gd name="connsiteX101" fmla="*/ 2914502 w 4204011"/>
                <a:gd name="connsiteY101" fmla="*/ 3486647 h 4204018"/>
                <a:gd name="connsiteX102" fmla="*/ 2899463 w 4204011"/>
                <a:gd name="connsiteY102" fmla="*/ 3412336 h 4204018"/>
                <a:gd name="connsiteX103" fmla="*/ 3334109 w 4204011"/>
                <a:gd name="connsiteY103" fmla="*/ 1188332 h 4204018"/>
                <a:gd name="connsiteX104" fmla="*/ 3376019 w 4204011"/>
                <a:gd name="connsiteY104" fmla="*/ 1125151 h 4204018"/>
                <a:gd name="connsiteX105" fmla="*/ 3513510 w 4204011"/>
                <a:gd name="connsiteY105" fmla="*/ 1152022 h 4204018"/>
                <a:gd name="connsiteX106" fmla="*/ 3486640 w 4204011"/>
                <a:gd name="connsiteY106" fmla="*/ 1289513 h 4204018"/>
                <a:gd name="connsiteX107" fmla="*/ 3349149 w 4204011"/>
                <a:gd name="connsiteY107" fmla="*/ 1262642 h 4204018"/>
                <a:gd name="connsiteX108" fmla="*/ 3334109 w 4204011"/>
                <a:gd name="connsiteY108" fmla="*/ 1188332 h 4204018"/>
                <a:gd name="connsiteX109" fmla="*/ 3422574 w 4204011"/>
                <a:gd name="connsiteY109" fmla="*/ 688816 h 4204018"/>
                <a:gd name="connsiteX110" fmla="*/ 3451752 w 4204011"/>
                <a:gd name="connsiteY110" fmla="*/ 618838 h 4204018"/>
                <a:gd name="connsiteX111" fmla="*/ 3591844 w 4204011"/>
                <a:gd name="connsiteY111" fmla="*/ 619168 h 4204018"/>
                <a:gd name="connsiteX112" fmla="*/ 3591514 w 4204011"/>
                <a:gd name="connsiteY112" fmla="*/ 759260 h 4204018"/>
                <a:gd name="connsiteX113" fmla="*/ 3451422 w 4204011"/>
                <a:gd name="connsiteY113" fmla="*/ 758930 h 4204018"/>
                <a:gd name="connsiteX114" fmla="*/ 3422574 w 4204011"/>
                <a:gd name="connsiteY114" fmla="*/ 688816 h 4204018"/>
                <a:gd name="connsiteX115" fmla="*/ 3184141 w 4204011"/>
                <a:gd name="connsiteY115" fmla="*/ 1849695 h 4204018"/>
                <a:gd name="connsiteX116" fmla="*/ 3262012 w 4204011"/>
                <a:gd name="connsiteY116" fmla="*/ 1772704 h 4204018"/>
                <a:gd name="connsiteX117" fmla="*/ 3378340 w 4204011"/>
                <a:gd name="connsiteY117" fmla="*/ 1850766 h 4204018"/>
                <a:gd name="connsiteX118" fmla="*/ 3300277 w 4204011"/>
                <a:gd name="connsiteY118" fmla="*/ 1967094 h 4204018"/>
                <a:gd name="connsiteX119" fmla="*/ 3183950 w 4204011"/>
                <a:gd name="connsiteY119" fmla="*/ 1889031 h 4204018"/>
                <a:gd name="connsiteX120" fmla="*/ 3184141 w 4204011"/>
                <a:gd name="connsiteY120" fmla="*/ 1849695 h 4204018"/>
                <a:gd name="connsiteX121" fmla="*/ 2775950 w 4204011"/>
                <a:gd name="connsiteY121" fmla="*/ 3922724 h 4204018"/>
                <a:gd name="connsiteX122" fmla="*/ 2832700 w 4204011"/>
                <a:gd name="connsiteY122" fmla="*/ 3860099 h 4204018"/>
                <a:gd name="connsiteX123" fmla="*/ 2962193 w 4204011"/>
                <a:gd name="connsiteY123" fmla="*/ 3913555 h 4204018"/>
                <a:gd name="connsiteX124" fmla="*/ 2908737 w 4204011"/>
                <a:gd name="connsiteY124" fmla="*/ 4043047 h 4204018"/>
                <a:gd name="connsiteX125" fmla="*/ 2779245 w 4204011"/>
                <a:gd name="connsiteY125" fmla="*/ 3989591 h 4204018"/>
                <a:gd name="connsiteX126" fmla="*/ 2771635 w 4204011"/>
                <a:gd name="connsiteY126" fmla="*/ 3950998 h 4204018"/>
                <a:gd name="connsiteX127" fmla="*/ 2775950 w 4204011"/>
                <a:gd name="connsiteY127" fmla="*/ 3922724 h 4204018"/>
                <a:gd name="connsiteX128" fmla="*/ 3002634 w 4204011"/>
                <a:gd name="connsiteY128" fmla="*/ 2752819 h 4204018"/>
                <a:gd name="connsiteX129" fmla="*/ 3017655 w 4204011"/>
                <a:gd name="connsiteY129" fmla="*/ 2716464 h 4204018"/>
                <a:gd name="connsiteX130" fmla="*/ 3155110 w 4204011"/>
                <a:gd name="connsiteY130" fmla="*/ 2689406 h 4204018"/>
                <a:gd name="connsiteX131" fmla="*/ 3182167 w 4204011"/>
                <a:gd name="connsiteY131" fmla="*/ 2826861 h 4204018"/>
                <a:gd name="connsiteX132" fmla="*/ 3044713 w 4204011"/>
                <a:gd name="connsiteY132" fmla="*/ 2853918 h 4204018"/>
                <a:gd name="connsiteX133" fmla="*/ 3002634 w 4204011"/>
                <a:gd name="connsiteY133" fmla="*/ 2752819 h 4204018"/>
                <a:gd name="connsiteX134" fmla="*/ 3138649 w 4204011"/>
                <a:gd name="connsiteY134" fmla="*/ 971407 h 4204018"/>
                <a:gd name="connsiteX135" fmla="*/ 3167828 w 4204011"/>
                <a:gd name="connsiteY135" fmla="*/ 901430 h 4204018"/>
                <a:gd name="connsiteX136" fmla="*/ 3307919 w 4204011"/>
                <a:gd name="connsiteY136" fmla="*/ 901759 h 4204018"/>
                <a:gd name="connsiteX137" fmla="*/ 3307590 w 4204011"/>
                <a:gd name="connsiteY137" fmla="*/ 1041851 h 4204018"/>
                <a:gd name="connsiteX138" fmla="*/ 3167498 w 4204011"/>
                <a:gd name="connsiteY138" fmla="*/ 1041521 h 4204018"/>
                <a:gd name="connsiteX139" fmla="*/ 3138649 w 4204011"/>
                <a:gd name="connsiteY139" fmla="*/ 971407 h 4204018"/>
                <a:gd name="connsiteX140" fmla="*/ 2622207 w 4204011"/>
                <a:gd name="connsiteY140" fmla="*/ 3552813 h 4204018"/>
                <a:gd name="connsiteX141" fmla="*/ 2678958 w 4204011"/>
                <a:gd name="connsiteY141" fmla="*/ 3490188 h 4204018"/>
                <a:gd name="connsiteX142" fmla="*/ 2808450 w 4204011"/>
                <a:gd name="connsiteY142" fmla="*/ 3543644 h 4204018"/>
                <a:gd name="connsiteX143" fmla="*/ 2754995 w 4204011"/>
                <a:gd name="connsiteY143" fmla="*/ 3673136 h 4204018"/>
                <a:gd name="connsiteX144" fmla="*/ 2625502 w 4204011"/>
                <a:gd name="connsiteY144" fmla="*/ 3619680 h 4204018"/>
                <a:gd name="connsiteX145" fmla="*/ 2617892 w 4204011"/>
                <a:gd name="connsiteY145" fmla="*/ 3581087 h 4204018"/>
                <a:gd name="connsiteX146" fmla="*/ 2622207 w 4204011"/>
                <a:gd name="connsiteY146" fmla="*/ 3552813 h 4204018"/>
                <a:gd name="connsiteX147" fmla="*/ 2675793 w 4204011"/>
                <a:gd name="connsiteY147" fmla="*/ 3080005 h 4204018"/>
                <a:gd name="connsiteX148" fmla="*/ 2717703 w 4204011"/>
                <a:gd name="connsiteY148" fmla="*/ 3016824 h 4204018"/>
                <a:gd name="connsiteX149" fmla="*/ 2855194 w 4204011"/>
                <a:gd name="connsiteY149" fmla="*/ 3043695 h 4204018"/>
                <a:gd name="connsiteX150" fmla="*/ 2828323 w 4204011"/>
                <a:gd name="connsiteY150" fmla="*/ 3181186 h 4204018"/>
                <a:gd name="connsiteX151" fmla="*/ 2690833 w 4204011"/>
                <a:gd name="connsiteY151" fmla="*/ 3154315 h 4204018"/>
                <a:gd name="connsiteX152" fmla="*/ 2675793 w 4204011"/>
                <a:gd name="connsiteY152" fmla="*/ 3080005 h 4204018"/>
                <a:gd name="connsiteX153" fmla="*/ 3001777 w 4204011"/>
                <a:gd name="connsiteY153" fmla="*/ 1412002 h 4204018"/>
                <a:gd name="connsiteX154" fmla="*/ 3043688 w 4204011"/>
                <a:gd name="connsiteY154" fmla="*/ 1348821 h 4204018"/>
                <a:gd name="connsiteX155" fmla="*/ 3181179 w 4204011"/>
                <a:gd name="connsiteY155" fmla="*/ 1375692 h 4204018"/>
                <a:gd name="connsiteX156" fmla="*/ 3154308 w 4204011"/>
                <a:gd name="connsiteY156" fmla="*/ 1513182 h 4204018"/>
                <a:gd name="connsiteX157" fmla="*/ 3016817 w 4204011"/>
                <a:gd name="connsiteY157" fmla="*/ 1486312 h 4204018"/>
                <a:gd name="connsiteX158" fmla="*/ 3001777 w 4204011"/>
                <a:gd name="connsiteY158" fmla="*/ 1412002 h 4204018"/>
                <a:gd name="connsiteX159" fmla="*/ 2791089 w 4204011"/>
                <a:gd name="connsiteY159" fmla="*/ 2236681 h 4204018"/>
                <a:gd name="connsiteX160" fmla="*/ 2907310 w 4204011"/>
                <a:gd name="connsiteY160" fmla="*/ 2158461 h 4204018"/>
                <a:gd name="connsiteX161" fmla="*/ 2985530 w 4204011"/>
                <a:gd name="connsiteY161" fmla="*/ 2274682 h 4204018"/>
                <a:gd name="connsiteX162" fmla="*/ 2869309 w 4204011"/>
                <a:gd name="connsiteY162" fmla="*/ 2352902 h 4204018"/>
                <a:gd name="connsiteX163" fmla="*/ 2791089 w 4204011"/>
                <a:gd name="connsiteY163" fmla="*/ 2236681 h 4204018"/>
                <a:gd name="connsiteX164" fmla="*/ 3111740 w 4204011"/>
                <a:gd name="connsiteY164" fmla="*/ 414529 h 4204018"/>
                <a:gd name="connsiteX165" fmla="*/ 3126565 w 4204011"/>
                <a:gd name="connsiteY165" fmla="*/ 378093 h 4204018"/>
                <a:gd name="connsiteX166" fmla="*/ 3263872 w 4204011"/>
                <a:gd name="connsiteY166" fmla="*/ 350296 h 4204018"/>
                <a:gd name="connsiteX167" fmla="*/ 3291669 w 4204011"/>
                <a:gd name="connsiteY167" fmla="*/ 487602 h 4204018"/>
                <a:gd name="connsiteX168" fmla="*/ 3154363 w 4204011"/>
                <a:gd name="connsiteY168" fmla="*/ 515399 h 4204018"/>
                <a:gd name="connsiteX169" fmla="*/ 3111740 w 4204011"/>
                <a:gd name="connsiteY169" fmla="*/ 414529 h 4204018"/>
                <a:gd name="connsiteX170" fmla="*/ 2391852 w 4204011"/>
                <a:gd name="connsiteY170" fmla="*/ 4047042 h 4204018"/>
                <a:gd name="connsiteX171" fmla="*/ 2469723 w 4204011"/>
                <a:gd name="connsiteY171" fmla="*/ 3970051 h 4204018"/>
                <a:gd name="connsiteX172" fmla="*/ 2586051 w 4204011"/>
                <a:gd name="connsiteY172" fmla="*/ 4048113 h 4204018"/>
                <a:gd name="connsiteX173" fmla="*/ 2507988 w 4204011"/>
                <a:gd name="connsiteY173" fmla="*/ 4164440 h 4204018"/>
                <a:gd name="connsiteX174" fmla="*/ 2391661 w 4204011"/>
                <a:gd name="connsiteY174" fmla="*/ 4086378 h 4204018"/>
                <a:gd name="connsiteX175" fmla="*/ 2391852 w 4204011"/>
                <a:gd name="connsiteY175" fmla="*/ 4047042 h 4204018"/>
                <a:gd name="connsiteX176" fmla="*/ 2791094 w 4204011"/>
                <a:gd name="connsiteY176" fmla="*/ 1927066 h 4204018"/>
                <a:gd name="connsiteX177" fmla="*/ 2868965 w 4204011"/>
                <a:gd name="connsiteY177" fmla="*/ 1850075 h 4204018"/>
                <a:gd name="connsiteX178" fmla="*/ 2985293 w 4204011"/>
                <a:gd name="connsiteY178" fmla="*/ 1928137 h 4204018"/>
                <a:gd name="connsiteX179" fmla="*/ 2907230 w 4204011"/>
                <a:gd name="connsiteY179" fmla="*/ 2044464 h 4204018"/>
                <a:gd name="connsiteX180" fmla="*/ 2790903 w 4204011"/>
                <a:gd name="connsiteY180" fmla="*/ 1966402 h 4204018"/>
                <a:gd name="connsiteX181" fmla="*/ 2791094 w 4204011"/>
                <a:gd name="connsiteY181" fmla="*/ 1927066 h 4204018"/>
                <a:gd name="connsiteX182" fmla="*/ 2669999 w 4204011"/>
                <a:gd name="connsiteY182" fmla="*/ 2529602 h 4204018"/>
                <a:gd name="connsiteX183" fmla="*/ 2685021 w 4204011"/>
                <a:gd name="connsiteY183" fmla="*/ 2493247 h 4204018"/>
                <a:gd name="connsiteX184" fmla="*/ 2822475 w 4204011"/>
                <a:gd name="connsiteY184" fmla="*/ 2466189 h 4204018"/>
                <a:gd name="connsiteX185" fmla="*/ 2849532 w 4204011"/>
                <a:gd name="connsiteY185" fmla="*/ 2603644 h 4204018"/>
                <a:gd name="connsiteX186" fmla="*/ 2712078 w 4204011"/>
                <a:gd name="connsiteY186" fmla="*/ 2630701 h 4204018"/>
                <a:gd name="connsiteX187" fmla="*/ 2669999 w 4204011"/>
                <a:gd name="connsiteY187" fmla="*/ 2529602 h 4204018"/>
                <a:gd name="connsiteX188" fmla="*/ 2890317 w 4204011"/>
                <a:gd name="connsiteY188" fmla="*/ 748361 h 4204018"/>
                <a:gd name="connsiteX189" fmla="*/ 2905142 w 4204011"/>
                <a:gd name="connsiteY189" fmla="*/ 711925 h 4204018"/>
                <a:gd name="connsiteX190" fmla="*/ 3042449 w 4204011"/>
                <a:gd name="connsiteY190" fmla="*/ 684128 h 4204018"/>
                <a:gd name="connsiteX191" fmla="*/ 3070246 w 4204011"/>
                <a:gd name="connsiteY191" fmla="*/ 821434 h 4204018"/>
                <a:gd name="connsiteX192" fmla="*/ 2932940 w 4204011"/>
                <a:gd name="connsiteY192" fmla="*/ 849232 h 4204018"/>
                <a:gd name="connsiteX193" fmla="*/ 2890317 w 4204011"/>
                <a:gd name="connsiteY193" fmla="*/ 748361 h 4204018"/>
                <a:gd name="connsiteX194" fmla="*/ 2314482 w 4204011"/>
                <a:gd name="connsiteY194" fmla="*/ 3653997 h 4204018"/>
                <a:gd name="connsiteX195" fmla="*/ 2392353 w 4204011"/>
                <a:gd name="connsiteY195" fmla="*/ 3577006 h 4204018"/>
                <a:gd name="connsiteX196" fmla="*/ 2508681 w 4204011"/>
                <a:gd name="connsiteY196" fmla="*/ 3655068 h 4204018"/>
                <a:gd name="connsiteX197" fmla="*/ 2430618 w 4204011"/>
                <a:gd name="connsiteY197" fmla="*/ 3771395 h 4204018"/>
                <a:gd name="connsiteX198" fmla="*/ 2314291 w 4204011"/>
                <a:gd name="connsiteY198" fmla="*/ 3693333 h 4204018"/>
                <a:gd name="connsiteX199" fmla="*/ 2314482 w 4204011"/>
                <a:gd name="connsiteY199" fmla="*/ 3653997 h 4204018"/>
                <a:gd name="connsiteX200" fmla="*/ 2452124 w 4204011"/>
                <a:gd name="connsiteY200" fmla="*/ 2747674 h 4204018"/>
                <a:gd name="connsiteX201" fmla="*/ 2494034 w 4204011"/>
                <a:gd name="connsiteY201" fmla="*/ 2684494 h 4204018"/>
                <a:gd name="connsiteX202" fmla="*/ 2631525 w 4204011"/>
                <a:gd name="connsiteY202" fmla="*/ 2711364 h 4204018"/>
                <a:gd name="connsiteX203" fmla="*/ 2604655 w 4204011"/>
                <a:gd name="connsiteY203" fmla="*/ 2848855 h 4204018"/>
                <a:gd name="connsiteX204" fmla="*/ 2467164 w 4204011"/>
                <a:gd name="connsiteY204" fmla="*/ 2821985 h 4204018"/>
                <a:gd name="connsiteX205" fmla="*/ 2452124 w 4204011"/>
                <a:gd name="connsiteY205" fmla="*/ 2747674 h 4204018"/>
                <a:gd name="connsiteX206" fmla="*/ 2669446 w 4204011"/>
                <a:gd name="connsiteY206" fmla="*/ 1635671 h 4204018"/>
                <a:gd name="connsiteX207" fmla="*/ 2711356 w 4204011"/>
                <a:gd name="connsiteY207" fmla="*/ 1572491 h 4204018"/>
                <a:gd name="connsiteX208" fmla="*/ 2848847 w 4204011"/>
                <a:gd name="connsiteY208" fmla="*/ 1599361 h 4204018"/>
                <a:gd name="connsiteX209" fmla="*/ 2821976 w 4204011"/>
                <a:gd name="connsiteY209" fmla="*/ 1736852 h 4204018"/>
                <a:gd name="connsiteX210" fmla="*/ 2684486 w 4204011"/>
                <a:gd name="connsiteY210" fmla="*/ 1709982 h 4204018"/>
                <a:gd name="connsiteX211" fmla="*/ 2669446 w 4204011"/>
                <a:gd name="connsiteY211" fmla="*/ 1635671 h 4204018"/>
                <a:gd name="connsiteX212" fmla="*/ 2668895 w 4204011"/>
                <a:gd name="connsiteY212" fmla="*/ 1082194 h 4204018"/>
                <a:gd name="connsiteX213" fmla="*/ 2683720 w 4204011"/>
                <a:gd name="connsiteY213" fmla="*/ 1045758 h 4204018"/>
                <a:gd name="connsiteX214" fmla="*/ 2821027 w 4204011"/>
                <a:gd name="connsiteY214" fmla="*/ 1017961 h 4204018"/>
                <a:gd name="connsiteX215" fmla="*/ 2848824 w 4204011"/>
                <a:gd name="connsiteY215" fmla="*/ 1155267 h 4204018"/>
                <a:gd name="connsiteX216" fmla="*/ 2711517 w 4204011"/>
                <a:gd name="connsiteY216" fmla="*/ 1183065 h 4204018"/>
                <a:gd name="connsiteX217" fmla="*/ 2668895 w 4204011"/>
                <a:gd name="connsiteY217" fmla="*/ 1082194 h 4204018"/>
                <a:gd name="connsiteX218" fmla="*/ 2237111 w 4204011"/>
                <a:gd name="connsiteY218" fmla="*/ 3260949 h 4204018"/>
                <a:gd name="connsiteX219" fmla="*/ 2314983 w 4204011"/>
                <a:gd name="connsiteY219" fmla="*/ 3183958 h 4204018"/>
                <a:gd name="connsiteX220" fmla="*/ 2431310 w 4204011"/>
                <a:gd name="connsiteY220" fmla="*/ 3262020 h 4204018"/>
                <a:gd name="connsiteX221" fmla="*/ 2353248 w 4204011"/>
                <a:gd name="connsiteY221" fmla="*/ 3378348 h 4204018"/>
                <a:gd name="connsiteX222" fmla="*/ 2236920 w 4204011"/>
                <a:gd name="connsiteY222" fmla="*/ 3300285 h 4204018"/>
                <a:gd name="connsiteX223" fmla="*/ 2237111 w 4204011"/>
                <a:gd name="connsiteY223" fmla="*/ 3260949 h 4204018"/>
                <a:gd name="connsiteX224" fmla="*/ 2397937 w 4204011"/>
                <a:gd name="connsiteY224" fmla="*/ 2159846 h 4204018"/>
                <a:gd name="connsiteX225" fmla="*/ 2514158 w 4204011"/>
                <a:gd name="connsiteY225" fmla="*/ 2081625 h 4204018"/>
                <a:gd name="connsiteX226" fmla="*/ 2592378 w 4204011"/>
                <a:gd name="connsiteY226" fmla="*/ 2197846 h 4204018"/>
                <a:gd name="connsiteX227" fmla="*/ 2476157 w 4204011"/>
                <a:gd name="connsiteY227" fmla="*/ 2276067 h 4204018"/>
                <a:gd name="connsiteX228" fmla="*/ 2397937 w 4204011"/>
                <a:gd name="connsiteY228" fmla="*/ 2159846 h 4204018"/>
                <a:gd name="connsiteX229" fmla="*/ 2764987 w 4204011"/>
                <a:gd name="connsiteY229" fmla="*/ 209375 h 4204018"/>
                <a:gd name="connsiteX230" fmla="*/ 2894072 w 4204011"/>
                <a:gd name="connsiteY230" fmla="*/ 154944 h 4204018"/>
                <a:gd name="connsiteX231" fmla="*/ 2948503 w 4204011"/>
                <a:gd name="connsiteY231" fmla="*/ 284029 h 4204018"/>
                <a:gd name="connsiteX232" fmla="*/ 2819417 w 4204011"/>
                <a:gd name="connsiteY232" fmla="*/ 338460 h 4204018"/>
                <a:gd name="connsiteX233" fmla="*/ 2764987 w 4204011"/>
                <a:gd name="connsiteY233" fmla="*/ 209375 h 4204018"/>
                <a:gd name="connsiteX234" fmla="*/ 2002945 w 4204011"/>
                <a:gd name="connsiteY234" fmla="*/ 4104958 h 4204018"/>
                <a:gd name="connsiteX235" fmla="*/ 2102005 w 4204011"/>
                <a:gd name="connsiteY235" fmla="*/ 4005898 h 4204018"/>
                <a:gd name="connsiteX236" fmla="*/ 2201065 w 4204011"/>
                <a:gd name="connsiteY236" fmla="*/ 4104958 h 4204018"/>
                <a:gd name="connsiteX237" fmla="*/ 2102005 w 4204011"/>
                <a:gd name="connsiteY237" fmla="*/ 4204018 h 4204018"/>
                <a:gd name="connsiteX238" fmla="*/ 2002945 w 4204011"/>
                <a:gd name="connsiteY238" fmla="*/ 4104958 h 4204018"/>
                <a:gd name="connsiteX239" fmla="*/ 2614039 w 4204011"/>
                <a:gd name="connsiteY239" fmla="*/ 580435 h 4204018"/>
                <a:gd name="connsiteX240" fmla="*/ 2743125 w 4204011"/>
                <a:gd name="connsiteY240" fmla="*/ 526004 h 4204018"/>
                <a:gd name="connsiteX241" fmla="*/ 2797556 w 4204011"/>
                <a:gd name="connsiteY241" fmla="*/ 655089 h 4204018"/>
                <a:gd name="connsiteX242" fmla="*/ 2668470 w 4204011"/>
                <a:gd name="connsiteY242" fmla="*/ 709520 h 4204018"/>
                <a:gd name="connsiteX243" fmla="*/ 2614039 w 4204011"/>
                <a:gd name="connsiteY243" fmla="*/ 580435 h 4204018"/>
                <a:gd name="connsiteX244" fmla="*/ 2002944 w 4204011"/>
                <a:gd name="connsiteY244" fmla="*/ 3704370 h 4204018"/>
                <a:gd name="connsiteX245" fmla="*/ 2102004 w 4204011"/>
                <a:gd name="connsiteY245" fmla="*/ 3605311 h 4204018"/>
                <a:gd name="connsiteX246" fmla="*/ 2201064 w 4204011"/>
                <a:gd name="connsiteY246" fmla="*/ 3704370 h 4204018"/>
                <a:gd name="connsiteX247" fmla="*/ 2102004 w 4204011"/>
                <a:gd name="connsiteY247" fmla="*/ 3803430 h 4204018"/>
                <a:gd name="connsiteX248" fmla="*/ 2002944 w 4204011"/>
                <a:gd name="connsiteY248" fmla="*/ 3704370 h 4204018"/>
                <a:gd name="connsiteX249" fmla="*/ 2447471 w 4204011"/>
                <a:gd name="connsiteY249" fmla="*/ 1416027 h 4204018"/>
                <a:gd name="connsiteX250" fmla="*/ 2462297 w 4204011"/>
                <a:gd name="connsiteY250" fmla="*/ 1379591 h 4204018"/>
                <a:gd name="connsiteX251" fmla="*/ 2599603 w 4204011"/>
                <a:gd name="connsiteY251" fmla="*/ 1351794 h 4204018"/>
                <a:gd name="connsiteX252" fmla="*/ 2627401 w 4204011"/>
                <a:gd name="connsiteY252" fmla="*/ 1489100 h 4204018"/>
                <a:gd name="connsiteX253" fmla="*/ 2490094 w 4204011"/>
                <a:gd name="connsiteY253" fmla="*/ 1516898 h 4204018"/>
                <a:gd name="connsiteX254" fmla="*/ 2447471 w 4204011"/>
                <a:gd name="connsiteY254" fmla="*/ 1416027 h 4204018"/>
                <a:gd name="connsiteX255" fmla="*/ 2159741 w 4204011"/>
                <a:gd name="connsiteY255" fmla="*/ 2867902 h 4204018"/>
                <a:gd name="connsiteX256" fmla="*/ 2237613 w 4204011"/>
                <a:gd name="connsiteY256" fmla="*/ 2790911 h 4204018"/>
                <a:gd name="connsiteX257" fmla="*/ 2353940 w 4204011"/>
                <a:gd name="connsiteY257" fmla="*/ 2868973 h 4204018"/>
                <a:gd name="connsiteX258" fmla="*/ 2275878 w 4204011"/>
                <a:gd name="connsiteY258" fmla="*/ 2985301 h 4204018"/>
                <a:gd name="connsiteX259" fmla="*/ 2159550 w 4204011"/>
                <a:gd name="connsiteY259" fmla="*/ 2907239 h 4204018"/>
                <a:gd name="connsiteX260" fmla="*/ 2159741 w 4204011"/>
                <a:gd name="connsiteY260" fmla="*/ 2867902 h 4204018"/>
                <a:gd name="connsiteX261" fmla="*/ 2228454 w 4204011"/>
                <a:gd name="connsiteY261" fmla="*/ 2415343 h 4204018"/>
                <a:gd name="connsiteX262" fmla="*/ 2270364 w 4204011"/>
                <a:gd name="connsiteY262" fmla="*/ 2352162 h 4204018"/>
                <a:gd name="connsiteX263" fmla="*/ 2407855 w 4204011"/>
                <a:gd name="connsiteY263" fmla="*/ 2379033 h 4204018"/>
                <a:gd name="connsiteX264" fmla="*/ 2380985 w 4204011"/>
                <a:gd name="connsiteY264" fmla="*/ 2516524 h 4204018"/>
                <a:gd name="connsiteX265" fmla="*/ 2243494 w 4204011"/>
                <a:gd name="connsiteY265" fmla="*/ 2489653 h 4204018"/>
                <a:gd name="connsiteX266" fmla="*/ 2228454 w 4204011"/>
                <a:gd name="connsiteY266" fmla="*/ 2415343 h 4204018"/>
                <a:gd name="connsiteX267" fmla="*/ 2337114 w 4204011"/>
                <a:gd name="connsiteY267" fmla="*/ 1859341 h 4204018"/>
                <a:gd name="connsiteX268" fmla="*/ 2379024 w 4204011"/>
                <a:gd name="connsiteY268" fmla="*/ 1796160 h 4204018"/>
                <a:gd name="connsiteX269" fmla="*/ 2516515 w 4204011"/>
                <a:gd name="connsiteY269" fmla="*/ 1823031 h 4204018"/>
                <a:gd name="connsiteX270" fmla="*/ 2489645 w 4204011"/>
                <a:gd name="connsiteY270" fmla="*/ 1960522 h 4204018"/>
                <a:gd name="connsiteX271" fmla="*/ 2352154 w 4204011"/>
                <a:gd name="connsiteY271" fmla="*/ 1933651 h 4204018"/>
                <a:gd name="connsiteX272" fmla="*/ 2337114 w 4204011"/>
                <a:gd name="connsiteY272" fmla="*/ 1859341 h 4204018"/>
                <a:gd name="connsiteX273" fmla="*/ 2388961 w 4204011"/>
                <a:gd name="connsiteY273" fmla="*/ 117250 h 4204018"/>
                <a:gd name="connsiteX274" fmla="*/ 2505182 w 4204011"/>
                <a:gd name="connsiteY274" fmla="*/ 39029 h 4204018"/>
                <a:gd name="connsiteX275" fmla="*/ 2583403 w 4204011"/>
                <a:gd name="connsiteY275" fmla="*/ 155250 h 4204018"/>
                <a:gd name="connsiteX276" fmla="*/ 2467181 w 4204011"/>
                <a:gd name="connsiteY276" fmla="*/ 233471 h 4204018"/>
                <a:gd name="connsiteX277" fmla="*/ 2388961 w 4204011"/>
                <a:gd name="connsiteY277" fmla="*/ 117250 h 4204018"/>
                <a:gd name="connsiteX278" fmla="*/ 2312125 w 4204011"/>
                <a:gd name="connsiteY278" fmla="*/ 510402 h 4204018"/>
                <a:gd name="connsiteX279" fmla="*/ 2428347 w 4204011"/>
                <a:gd name="connsiteY279" fmla="*/ 432182 h 4204018"/>
                <a:gd name="connsiteX280" fmla="*/ 2506567 w 4204011"/>
                <a:gd name="connsiteY280" fmla="*/ 548403 h 4204018"/>
                <a:gd name="connsiteX281" fmla="*/ 2390346 w 4204011"/>
                <a:gd name="connsiteY281" fmla="*/ 626623 h 4204018"/>
                <a:gd name="connsiteX282" fmla="*/ 2312125 w 4204011"/>
                <a:gd name="connsiteY282" fmla="*/ 510402 h 4204018"/>
                <a:gd name="connsiteX283" fmla="*/ 2235290 w 4204011"/>
                <a:gd name="connsiteY283" fmla="*/ 903554 h 4204018"/>
                <a:gd name="connsiteX284" fmla="*/ 2351511 w 4204011"/>
                <a:gd name="connsiteY284" fmla="*/ 825334 h 4204018"/>
                <a:gd name="connsiteX285" fmla="*/ 2429731 w 4204011"/>
                <a:gd name="connsiteY285" fmla="*/ 941555 h 4204018"/>
                <a:gd name="connsiteX286" fmla="*/ 2313510 w 4204011"/>
                <a:gd name="connsiteY286" fmla="*/ 1019775 h 4204018"/>
                <a:gd name="connsiteX287" fmla="*/ 2235290 w 4204011"/>
                <a:gd name="connsiteY287" fmla="*/ 903554 h 4204018"/>
                <a:gd name="connsiteX288" fmla="*/ 2158454 w 4204011"/>
                <a:gd name="connsiteY288" fmla="*/ 1296706 h 4204018"/>
                <a:gd name="connsiteX289" fmla="*/ 2274675 w 4204011"/>
                <a:gd name="connsiteY289" fmla="*/ 1218486 h 4204018"/>
                <a:gd name="connsiteX290" fmla="*/ 2352896 w 4204011"/>
                <a:gd name="connsiteY290" fmla="*/ 1334707 h 4204018"/>
                <a:gd name="connsiteX291" fmla="*/ 2236675 w 4204011"/>
                <a:gd name="connsiteY291" fmla="*/ 1412927 h 4204018"/>
                <a:gd name="connsiteX292" fmla="*/ 2158454 w 4204011"/>
                <a:gd name="connsiteY292" fmla="*/ 1296706 h 4204018"/>
                <a:gd name="connsiteX293" fmla="*/ 2081619 w 4204011"/>
                <a:gd name="connsiteY293" fmla="*/ 1689859 h 4204018"/>
                <a:gd name="connsiteX294" fmla="*/ 2197840 w 4204011"/>
                <a:gd name="connsiteY294" fmla="*/ 1611638 h 4204018"/>
                <a:gd name="connsiteX295" fmla="*/ 2276060 w 4204011"/>
                <a:gd name="connsiteY295" fmla="*/ 1727859 h 4204018"/>
                <a:gd name="connsiteX296" fmla="*/ 2159839 w 4204011"/>
                <a:gd name="connsiteY296" fmla="*/ 1806080 h 4204018"/>
                <a:gd name="connsiteX297" fmla="*/ 2081619 w 4204011"/>
                <a:gd name="connsiteY297" fmla="*/ 1689859 h 4204018"/>
                <a:gd name="connsiteX298" fmla="*/ 1927948 w 4204011"/>
                <a:gd name="connsiteY298" fmla="*/ 2476163 h 4204018"/>
                <a:gd name="connsiteX299" fmla="*/ 2044169 w 4204011"/>
                <a:gd name="connsiteY299" fmla="*/ 2397943 h 4204018"/>
                <a:gd name="connsiteX300" fmla="*/ 2122389 w 4204011"/>
                <a:gd name="connsiteY300" fmla="*/ 2514164 h 4204018"/>
                <a:gd name="connsiteX301" fmla="*/ 2006168 w 4204011"/>
                <a:gd name="connsiteY301" fmla="*/ 2592384 h 4204018"/>
                <a:gd name="connsiteX302" fmla="*/ 1927948 w 4204011"/>
                <a:gd name="connsiteY302" fmla="*/ 2476163 h 4204018"/>
                <a:gd name="connsiteX303" fmla="*/ 1851112 w 4204011"/>
                <a:gd name="connsiteY303" fmla="*/ 2869315 h 4204018"/>
                <a:gd name="connsiteX304" fmla="*/ 1967333 w 4204011"/>
                <a:gd name="connsiteY304" fmla="*/ 2791095 h 4204018"/>
                <a:gd name="connsiteX305" fmla="*/ 2045554 w 4204011"/>
                <a:gd name="connsiteY305" fmla="*/ 2907316 h 4204018"/>
                <a:gd name="connsiteX306" fmla="*/ 1929332 w 4204011"/>
                <a:gd name="connsiteY306" fmla="*/ 2985536 h 4204018"/>
                <a:gd name="connsiteX307" fmla="*/ 1851112 w 4204011"/>
                <a:gd name="connsiteY307" fmla="*/ 2869315 h 4204018"/>
                <a:gd name="connsiteX308" fmla="*/ 1774276 w 4204011"/>
                <a:gd name="connsiteY308" fmla="*/ 3262467 h 4204018"/>
                <a:gd name="connsiteX309" fmla="*/ 1890498 w 4204011"/>
                <a:gd name="connsiteY309" fmla="*/ 3184247 h 4204018"/>
                <a:gd name="connsiteX310" fmla="*/ 1968718 w 4204011"/>
                <a:gd name="connsiteY310" fmla="*/ 3300468 h 4204018"/>
                <a:gd name="connsiteX311" fmla="*/ 1852497 w 4204011"/>
                <a:gd name="connsiteY311" fmla="*/ 3378688 h 4204018"/>
                <a:gd name="connsiteX312" fmla="*/ 1774276 w 4204011"/>
                <a:gd name="connsiteY312" fmla="*/ 3262467 h 4204018"/>
                <a:gd name="connsiteX313" fmla="*/ 1697441 w 4204011"/>
                <a:gd name="connsiteY313" fmla="*/ 3655620 h 4204018"/>
                <a:gd name="connsiteX314" fmla="*/ 1813662 w 4204011"/>
                <a:gd name="connsiteY314" fmla="*/ 3577399 h 4204018"/>
                <a:gd name="connsiteX315" fmla="*/ 1891882 w 4204011"/>
                <a:gd name="connsiteY315" fmla="*/ 3693620 h 4204018"/>
                <a:gd name="connsiteX316" fmla="*/ 1775661 w 4204011"/>
                <a:gd name="connsiteY316" fmla="*/ 3771841 h 4204018"/>
                <a:gd name="connsiteX317" fmla="*/ 1697441 w 4204011"/>
                <a:gd name="connsiteY317" fmla="*/ 3655620 h 4204018"/>
                <a:gd name="connsiteX318" fmla="*/ 1620606 w 4204011"/>
                <a:gd name="connsiteY318" fmla="*/ 4048770 h 4204018"/>
                <a:gd name="connsiteX319" fmla="*/ 1736827 w 4204011"/>
                <a:gd name="connsiteY319" fmla="*/ 3970549 h 4204018"/>
                <a:gd name="connsiteX320" fmla="*/ 1815047 w 4204011"/>
                <a:gd name="connsiteY320" fmla="*/ 4086770 h 4204018"/>
                <a:gd name="connsiteX321" fmla="*/ 1698826 w 4204011"/>
                <a:gd name="connsiteY321" fmla="*/ 4164991 h 4204018"/>
                <a:gd name="connsiteX322" fmla="*/ 1620606 w 4204011"/>
                <a:gd name="connsiteY322" fmla="*/ 4048770 h 4204018"/>
                <a:gd name="connsiteX323" fmla="*/ 2004627 w 4204011"/>
                <a:gd name="connsiteY323" fmla="*/ 2083692 h 4204018"/>
                <a:gd name="connsiteX324" fmla="*/ 2019452 w 4204011"/>
                <a:gd name="connsiteY324" fmla="*/ 2047256 h 4204018"/>
                <a:gd name="connsiteX325" fmla="*/ 2156759 w 4204011"/>
                <a:gd name="connsiteY325" fmla="*/ 2019459 h 4204018"/>
                <a:gd name="connsiteX326" fmla="*/ 2184556 w 4204011"/>
                <a:gd name="connsiteY326" fmla="*/ 2156766 h 4204018"/>
                <a:gd name="connsiteX327" fmla="*/ 2047249 w 4204011"/>
                <a:gd name="connsiteY327" fmla="*/ 2184563 h 4204018"/>
                <a:gd name="connsiteX328" fmla="*/ 2004627 w 4204011"/>
                <a:gd name="connsiteY328" fmla="*/ 2083692 h 4204018"/>
                <a:gd name="connsiteX329" fmla="*/ 1781115 w 4204011"/>
                <a:gd name="connsiteY329" fmla="*/ 1750679 h 4204018"/>
                <a:gd name="connsiteX330" fmla="*/ 1823025 w 4204011"/>
                <a:gd name="connsiteY330" fmla="*/ 1687499 h 4204018"/>
                <a:gd name="connsiteX331" fmla="*/ 1960516 w 4204011"/>
                <a:gd name="connsiteY331" fmla="*/ 1714369 h 4204018"/>
                <a:gd name="connsiteX332" fmla="*/ 1933645 w 4204011"/>
                <a:gd name="connsiteY332" fmla="*/ 1851860 h 4204018"/>
                <a:gd name="connsiteX333" fmla="*/ 1796155 w 4204011"/>
                <a:gd name="connsiteY333" fmla="*/ 1824990 h 4204018"/>
                <a:gd name="connsiteX334" fmla="*/ 1781115 w 4204011"/>
                <a:gd name="connsiteY334" fmla="*/ 1750679 h 4204018"/>
                <a:gd name="connsiteX335" fmla="*/ 1672451 w 4204011"/>
                <a:gd name="connsiteY335" fmla="*/ 2306680 h 4204018"/>
                <a:gd name="connsiteX336" fmla="*/ 1714361 w 4204011"/>
                <a:gd name="connsiteY336" fmla="*/ 2243500 h 4204018"/>
                <a:gd name="connsiteX337" fmla="*/ 1851852 w 4204011"/>
                <a:gd name="connsiteY337" fmla="*/ 2270370 h 4204018"/>
                <a:gd name="connsiteX338" fmla="*/ 1824982 w 4204011"/>
                <a:gd name="connsiteY338" fmla="*/ 2407861 h 4204018"/>
                <a:gd name="connsiteX339" fmla="*/ 1687491 w 4204011"/>
                <a:gd name="connsiteY339" fmla="*/ 2380991 h 4204018"/>
                <a:gd name="connsiteX340" fmla="*/ 1672451 w 4204011"/>
                <a:gd name="connsiteY340" fmla="*/ 2306680 h 4204018"/>
                <a:gd name="connsiteX341" fmla="*/ 1850260 w 4204011"/>
                <a:gd name="connsiteY341" fmla="*/ 1295713 h 4204018"/>
                <a:gd name="connsiteX342" fmla="*/ 1928131 w 4204011"/>
                <a:gd name="connsiteY342" fmla="*/ 1218722 h 4204018"/>
                <a:gd name="connsiteX343" fmla="*/ 2044458 w 4204011"/>
                <a:gd name="connsiteY343" fmla="*/ 1296784 h 4204018"/>
                <a:gd name="connsiteX344" fmla="*/ 1966396 w 4204011"/>
                <a:gd name="connsiteY344" fmla="*/ 1413111 h 4204018"/>
                <a:gd name="connsiteX345" fmla="*/ 1850069 w 4204011"/>
                <a:gd name="connsiteY345" fmla="*/ 1335049 h 4204018"/>
                <a:gd name="connsiteX346" fmla="*/ 1850260 w 4204011"/>
                <a:gd name="connsiteY346" fmla="*/ 1295713 h 4204018"/>
                <a:gd name="connsiteX347" fmla="*/ 2002944 w 4204011"/>
                <a:gd name="connsiteY347" fmla="*/ 499650 h 4204018"/>
                <a:gd name="connsiteX348" fmla="*/ 2102004 w 4204011"/>
                <a:gd name="connsiteY348" fmla="*/ 400590 h 4204018"/>
                <a:gd name="connsiteX349" fmla="*/ 2201065 w 4204011"/>
                <a:gd name="connsiteY349" fmla="*/ 499650 h 4204018"/>
                <a:gd name="connsiteX350" fmla="*/ 2102004 w 4204011"/>
                <a:gd name="connsiteY350" fmla="*/ 598710 h 4204018"/>
                <a:gd name="connsiteX351" fmla="*/ 2002944 w 4204011"/>
                <a:gd name="connsiteY351" fmla="*/ 499650 h 4204018"/>
                <a:gd name="connsiteX352" fmla="*/ 1406455 w 4204011"/>
                <a:gd name="connsiteY352" fmla="*/ 3548931 h 4204018"/>
                <a:gd name="connsiteX353" fmla="*/ 1535540 w 4204011"/>
                <a:gd name="connsiteY353" fmla="*/ 3494500 h 4204018"/>
                <a:gd name="connsiteX354" fmla="*/ 1589971 w 4204011"/>
                <a:gd name="connsiteY354" fmla="*/ 3623586 h 4204018"/>
                <a:gd name="connsiteX355" fmla="*/ 1460885 w 4204011"/>
                <a:gd name="connsiteY355" fmla="*/ 3678017 h 4204018"/>
                <a:gd name="connsiteX356" fmla="*/ 1406455 w 4204011"/>
                <a:gd name="connsiteY356" fmla="*/ 3548931 h 4204018"/>
                <a:gd name="connsiteX357" fmla="*/ 1561781 w 4204011"/>
                <a:gd name="connsiteY357" fmla="*/ 2751358 h 4204018"/>
                <a:gd name="connsiteX358" fmla="*/ 1576606 w 4204011"/>
                <a:gd name="connsiteY358" fmla="*/ 2714922 h 4204018"/>
                <a:gd name="connsiteX359" fmla="*/ 1713913 w 4204011"/>
                <a:gd name="connsiteY359" fmla="*/ 2687124 h 4204018"/>
                <a:gd name="connsiteX360" fmla="*/ 1741710 w 4204011"/>
                <a:gd name="connsiteY360" fmla="*/ 2824431 h 4204018"/>
                <a:gd name="connsiteX361" fmla="*/ 1604404 w 4204011"/>
                <a:gd name="connsiteY361" fmla="*/ 2852228 h 4204018"/>
                <a:gd name="connsiteX362" fmla="*/ 1561781 w 4204011"/>
                <a:gd name="connsiteY362" fmla="*/ 2751358 h 4204018"/>
                <a:gd name="connsiteX363" fmla="*/ 2002944 w 4204011"/>
                <a:gd name="connsiteY363" fmla="*/ 99060 h 4204018"/>
                <a:gd name="connsiteX364" fmla="*/ 2102004 w 4204011"/>
                <a:gd name="connsiteY364" fmla="*/ 0 h 4204018"/>
                <a:gd name="connsiteX365" fmla="*/ 2201064 w 4204011"/>
                <a:gd name="connsiteY365" fmla="*/ 99060 h 4204018"/>
                <a:gd name="connsiteX366" fmla="*/ 2102004 w 4204011"/>
                <a:gd name="connsiteY366" fmla="*/ 198120 h 4204018"/>
                <a:gd name="connsiteX367" fmla="*/ 2002944 w 4204011"/>
                <a:gd name="connsiteY367" fmla="*/ 99060 h 4204018"/>
                <a:gd name="connsiteX368" fmla="*/ 1255507 w 4204011"/>
                <a:gd name="connsiteY368" fmla="*/ 3919993 h 4204018"/>
                <a:gd name="connsiteX369" fmla="*/ 1384592 w 4204011"/>
                <a:gd name="connsiteY369" fmla="*/ 3865562 h 4204018"/>
                <a:gd name="connsiteX370" fmla="*/ 1439023 w 4204011"/>
                <a:gd name="connsiteY370" fmla="*/ 3994648 h 4204018"/>
                <a:gd name="connsiteX371" fmla="*/ 1309938 w 4204011"/>
                <a:gd name="connsiteY371" fmla="*/ 4049078 h 4204018"/>
                <a:gd name="connsiteX372" fmla="*/ 1255507 w 4204011"/>
                <a:gd name="connsiteY372" fmla="*/ 3919993 h 4204018"/>
                <a:gd name="connsiteX373" fmla="*/ 1611632 w 4204011"/>
                <a:gd name="connsiteY373" fmla="*/ 2006174 h 4204018"/>
                <a:gd name="connsiteX374" fmla="*/ 1727853 w 4204011"/>
                <a:gd name="connsiteY374" fmla="*/ 1927954 h 4204018"/>
                <a:gd name="connsiteX375" fmla="*/ 1806074 w 4204011"/>
                <a:gd name="connsiteY375" fmla="*/ 2044175 h 4204018"/>
                <a:gd name="connsiteX376" fmla="*/ 1689853 w 4204011"/>
                <a:gd name="connsiteY376" fmla="*/ 2122395 h 4204018"/>
                <a:gd name="connsiteX377" fmla="*/ 1611632 w 4204011"/>
                <a:gd name="connsiteY377" fmla="*/ 2006174 h 4204018"/>
                <a:gd name="connsiteX378" fmla="*/ 1772889 w 4204011"/>
                <a:gd name="connsiteY378" fmla="*/ 902666 h 4204018"/>
                <a:gd name="connsiteX379" fmla="*/ 1850760 w 4204011"/>
                <a:gd name="connsiteY379" fmla="*/ 825675 h 4204018"/>
                <a:gd name="connsiteX380" fmla="*/ 1967088 w 4204011"/>
                <a:gd name="connsiteY380" fmla="*/ 903737 h 4204018"/>
                <a:gd name="connsiteX381" fmla="*/ 1889025 w 4204011"/>
                <a:gd name="connsiteY381" fmla="*/ 1020064 h 4204018"/>
                <a:gd name="connsiteX382" fmla="*/ 1772698 w 4204011"/>
                <a:gd name="connsiteY382" fmla="*/ 942002 h 4204018"/>
                <a:gd name="connsiteX383" fmla="*/ 1772889 w 4204011"/>
                <a:gd name="connsiteY383" fmla="*/ 902666 h 4204018"/>
                <a:gd name="connsiteX384" fmla="*/ 1340358 w 4204011"/>
                <a:gd name="connsiteY384" fmla="*/ 3085191 h 4204018"/>
                <a:gd name="connsiteX385" fmla="*/ 1355183 w 4204011"/>
                <a:gd name="connsiteY385" fmla="*/ 3048755 h 4204018"/>
                <a:gd name="connsiteX386" fmla="*/ 1492490 w 4204011"/>
                <a:gd name="connsiteY386" fmla="*/ 3020957 h 4204018"/>
                <a:gd name="connsiteX387" fmla="*/ 1520287 w 4204011"/>
                <a:gd name="connsiteY387" fmla="*/ 3158264 h 4204018"/>
                <a:gd name="connsiteX388" fmla="*/ 1382980 w 4204011"/>
                <a:gd name="connsiteY388" fmla="*/ 3186061 h 4204018"/>
                <a:gd name="connsiteX389" fmla="*/ 1340358 w 4204011"/>
                <a:gd name="connsiteY389" fmla="*/ 3085191 h 4204018"/>
                <a:gd name="connsiteX390" fmla="*/ 1557445 w 4204011"/>
                <a:gd name="connsiteY390" fmla="*/ 1418348 h 4204018"/>
                <a:gd name="connsiteX391" fmla="*/ 1599355 w 4204011"/>
                <a:gd name="connsiteY391" fmla="*/ 1355167 h 4204018"/>
                <a:gd name="connsiteX392" fmla="*/ 1736846 w 4204011"/>
                <a:gd name="connsiteY392" fmla="*/ 1382038 h 4204018"/>
                <a:gd name="connsiteX393" fmla="*/ 1709976 w 4204011"/>
                <a:gd name="connsiteY393" fmla="*/ 1519529 h 4204018"/>
                <a:gd name="connsiteX394" fmla="*/ 1572485 w 4204011"/>
                <a:gd name="connsiteY394" fmla="*/ 1492658 h 4204018"/>
                <a:gd name="connsiteX395" fmla="*/ 1557445 w 4204011"/>
                <a:gd name="connsiteY395" fmla="*/ 1418348 h 4204018"/>
                <a:gd name="connsiteX396" fmla="*/ 1340119 w 4204011"/>
                <a:gd name="connsiteY396" fmla="*/ 2530350 h 4204018"/>
                <a:gd name="connsiteX397" fmla="*/ 1382029 w 4204011"/>
                <a:gd name="connsiteY397" fmla="*/ 2467170 h 4204018"/>
                <a:gd name="connsiteX398" fmla="*/ 1519520 w 4204011"/>
                <a:gd name="connsiteY398" fmla="*/ 2494040 h 4204018"/>
                <a:gd name="connsiteX399" fmla="*/ 1492650 w 4204011"/>
                <a:gd name="connsiteY399" fmla="*/ 2631531 h 4204018"/>
                <a:gd name="connsiteX400" fmla="*/ 1355159 w 4204011"/>
                <a:gd name="connsiteY400" fmla="*/ 2604660 h 4204018"/>
                <a:gd name="connsiteX401" fmla="*/ 1340119 w 4204011"/>
                <a:gd name="connsiteY401" fmla="*/ 2530350 h 4204018"/>
                <a:gd name="connsiteX402" fmla="*/ 1695519 w 4204011"/>
                <a:gd name="connsiteY402" fmla="*/ 509618 h 4204018"/>
                <a:gd name="connsiteX403" fmla="*/ 1773391 w 4204011"/>
                <a:gd name="connsiteY403" fmla="*/ 432627 h 4204018"/>
                <a:gd name="connsiteX404" fmla="*/ 1889718 w 4204011"/>
                <a:gd name="connsiteY404" fmla="*/ 510689 h 4204018"/>
                <a:gd name="connsiteX405" fmla="*/ 1811656 w 4204011"/>
                <a:gd name="connsiteY405" fmla="*/ 627017 h 4204018"/>
                <a:gd name="connsiteX406" fmla="*/ 1695328 w 4204011"/>
                <a:gd name="connsiteY406" fmla="*/ 548954 h 4204018"/>
                <a:gd name="connsiteX407" fmla="*/ 1695519 w 4204011"/>
                <a:gd name="connsiteY407" fmla="*/ 509618 h 4204018"/>
                <a:gd name="connsiteX408" fmla="*/ 1118935 w 4204011"/>
                <a:gd name="connsiteY408" fmla="*/ 3419024 h 4204018"/>
                <a:gd name="connsiteX409" fmla="*/ 1133761 w 4204011"/>
                <a:gd name="connsiteY409" fmla="*/ 3382588 h 4204018"/>
                <a:gd name="connsiteX410" fmla="*/ 1271067 w 4204011"/>
                <a:gd name="connsiteY410" fmla="*/ 3354790 h 4204018"/>
                <a:gd name="connsiteX411" fmla="*/ 1298865 w 4204011"/>
                <a:gd name="connsiteY411" fmla="*/ 3492097 h 4204018"/>
                <a:gd name="connsiteX412" fmla="*/ 1161558 w 4204011"/>
                <a:gd name="connsiteY412" fmla="*/ 3519894 h 4204018"/>
                <a:gd name="connsiteX413" fmla="*/ 1118935 w 4204011"/>
                <a:gd name="connsiteY413" fmla="*/ 3419024 h 4204018"/>
                <a:gd name="connsiteX414" fmla="*/ 1339456 w 4204011"/>
                <a:gd name="connsiteY414" fmla="*/ 1636733 h 4204018"/>
                <a:gd name="connsiteX415" fmla="*/ 1354478 w 4204011"/>
                <a:gd name="connsiteY415" fmla="*/ 1600378 h 4204018"/>
                <a:gd name="connsiteX416" fmla="*/ 1491932 w 4204011"/>
                <a:gd name="connsiteY416" fmla="*/ 1573320 h 4204018"/>
                <a:gd name="connsiteX417" fmla="*/ 1518990 w 4204011"/>
                <a:gd name="connsiteY417" fmla="*/ 1710775 h 4204018"/>
                <a:gd name="connsiteX418" fmla="*/ 1381535 w 4204011"/>
                <a:gd name="connsiteY418" fmla="*/ 1737832 h 4204018"/>
                <a:gd name="connsiteX419" fmla="*/ 1339456 w 4204011"/>
                <a:gd name="connsiteY419" fmla="*/ 1636733 h 4204018"/>
                <a:gd name="connsiteX420" fmla="*/ 1218904 w 4204011"/>
                <a:gd name="connsiteY420" fmla="*/ 2236548 h 4204018"/>
                <a:gd name="connsiteX421" fmla="*/ 1296776 w 4204011"/>
                <a:gd name="connsiteY421" fmla="*/ 2159556 h 4204018"/>
                <a:gd name="connsiteX422" fmla="*/ 1413103 w 4204011"/>
                <a:gd name="connsiteY422" fmla="*/ 2237619 h 4204018"/>
                <a:gd name="connsiteX423" fmla="*/ 1335041 w 4204011"/>
                <a:gd name="connsiteY423" fmla="*/ 2353946 h 4204018"/>
                <a:gd name="connsiteX424" fmla="*/ 1218713 w 4204011"/>
                <a:gd name="connsiteY424" fmla="*/ 2275884 h 4204018"/>
                <a:gd name="connsiteX425" fmla="*/ 1218904 w 4204011"/>
                <a:gd name="connsiteY425" fmla="*/ 2236548 h 4204018"/>
                <a:gd name="connsiteX426" fmla="*/ 1618148 w 4204011"/>
                <a:gd name="connsiteY426" fmla="*/ 116572 h 4204018"/>
                <a:gd name="connsiteX427" fmla="*/ 1696020 w 4204011"/>
                <a:gd name="connsiteY427" fmla="*/ 39580 h 4204018"/>
                <a:gd name="connsiteX428" fmla="*/ 1812347 w 4204011"/>
                <a:gd name="connsiteY428" fmla="*/ 117642 h 4204018"/>
                <a:gd name="connsiteX429" fmla="*/ 1734285 w 4204011"/>
                <a:gd name="connsiteY429" fmla="*/ 233970 h 4204018"/>
                <a:gd name="connsiteX430" fmla="*/ 1617957 w 4204011"/>
                <a:gd name="connsiteY430" fmla="*/ 155907 h 4204018"/>
                <a:gd name="connsiteX431" fmla="*/ 1618148 w 4204011"/>
                <a:gd name="connsiteY431" fmla="*/ 116572 h 4204018"/>
                <a:gd name="connsiteX432" fmla="*/ 897513 w 4204011"/>
                <a:gd name="connsiteY432" fmla="*/ 3752854 h 4204018"/>
                <a:gd name="connsiteX433" fmla="*/ 912339 w 4204011"/>
                <a:gd name="connsiteY433" fmla="*/ 3716418 h 4204018"/>
                <a:gd name="connsiteX434" fmla="*/ 1049645 w 4204011"/>
                <a:gd name="connsiteY434" fmla="*/ 3688621 h 4204018"/>
                <a:gd name="connsiteX435" fmla="*/ 1077443 w 4204011"/>
                <a:gd name="connsiteY435" fmla="*/ 3825927 h 4204018"/>
                <a:gd name="connsiteX436" fmla="*/ 940136 w 4204011"/>
                <a:gd name="connsiteY436" fmla="*/ 3853725 h 4204018"/>
                <a:gd name="connsiteX437" fmla="*/ 897513 w 4204011"/>
                <a:gd name="connsiteY437" fmla="*/ 3752854 h 4204018"/>
                <a:gd name="connsiteX438" fmla="*/ 1218480 w 4204011"/>
                <a:gd name="connsiteY438" fmla="*/ 1929339 h 4204018"/>
                <a:gd name="connsiteX439" fmla="*/ 1334701 w 4204011"/>
                <a:gd name="connsiteY439" fmla="*/ 1851118 h 4204018"/>
                <a:gd name="connsiteX440" fmla="*/ 1412921 w 4204011"/>
                <a:gd name="connsiteY440" fmla="*/ 1967339 h 4204018"/>
                <a:gd name="connsiteX441" fmla="*/ 1296700 w 4204011"/>
                <a:gd name="connsiteY441" fmla="*/ 2045560 h 4204018"/>
                <a:gd name="connsiteX442" fmla="*/ 1218480 w 4204011"/>
                <a:gd name="connsiteY442" fmla="*/ 1929339 h 4204018"/>
                <a:gd name="connsiteX443" fmla="*/ 1333775 w 4204011"/>
                <a:gd name="connsiteY443" fmla="*/ 1086016 h 4204018"/>
                <a:gd name="connsiteX444" fmla="*/ 1375686 w 4204011"/>
                <a:gd name="connsiteY444" fmla="*/ 1022836 h 4204018"/>
                <a:gd name="connsiteX445" fmla="*/ 1513177 w 4204011"/>
                <a:gd name="connsiteY445" fmla="*/ 1049706 h 4204018"/>
                <a:gd name="connsiteX446" fmla="*/ 1486306 w 4204011"/>
                <a:gd name="connsiteY446" fmla="*/ 1187197 h 4204018"/>
                <a:gd name="connsiteX447" fmla="*/ 1348815 w 4204011"/>
                <a:gd name="connsiteY447" fmla="*/ 1160327 h 4204018"/>
                <a:gd name="connsiteX448" fmla="*/ 1333775 w 4204011"/>
                <a:gd name="connsiteY448" fmla="*/ 1086016 h 4204018"/>
                <a:gd name="connsiteX449" fmla="*/ 1007789 w 4204011"/>
                <a:gd name="connsiteY449" fmla="*/ 2754019 h 4204018"/>
                <a:gd name="connsiteX450" fmla="*/ 1049699 w 4204011"/>
                <a:gd name="connsiteY450" fmla="*/ 2690838 h 4204018"/>
                <a:gd name="connsiteX451" fmla="*/ 1187190 w 4204011"/>
                <a:gd name="connsiteY451" fmla="*/ 2717709 h 4204018"/>
                <a:gd name="connsiteX452" fmla="*/ 1160319 w 4204011"/>
                <a:gd name="connsiteY452" fmla="*/ 2855200 h 4204018"/>
                <a:gd name="connsiteX453" fmla="*/ 1022829 w 4204011"/>
                <a:gd name="connsiteY453" fmla="*/ 2828329 h 4204018"/>
                <a:gd name="connsiteX454" fmla="*/ 1007789 w 4204011"/>
                <a:gd name="connsiteY454" fmla="*/ 2754019 h 4204018"/>
                <a:gd name="connsiteX455" fmla="*/ 1392264 w 4204011"/>
                <a:gd name="connsiteY455" fmla="*/ 593511 h 4204018"/>
                <a:gd name="connsiteX456" fmla="*/ 1449014 w 4204011"/>
                <a:gd name="connsiteY456" fmla="*/ 530886 h 4204018"/>
                <a:gd name="connsiteX457" fmla="*/ 1578507 w 4204011"/>
                <a:gd name="connsiteY457" fmla="*/ 584342 h 4204018"/>
                <a:gd name="connsiteX458" fmla="*/ 1525051 w 4204011"/>
                <a:gd name="connsiteY458" fmla="*/ 713834 h 4204018"/>
                <a:gd name="connsiteX459" fmla="*/ 1395559 w 4204011"/>
                <a:gd name="connsiteY459" fmla="*/ 660378 h 4204018"/>
                <a:gd name="connsiteX460" fmla="*/ 1387949 w 4204011"/>
                <a:gd name="connsiteY460" fmla="*/ 621785 h 4204018"/>
                <a:gd name="connsiteX461" fmla="*/ 1392264 w 4204011"/>
                <a:gd name="connsiteY461" fmla="*/ 593511 h 4204018"/>
                <a:gd name="connsiteX462" fmla="*/ 867241 w 4204011"/>
                <a:gd name="connsiteY462" fmla="*/ 3232146 h 4204018"/>
                <a:gd name="connsiteX463" fmla="*/ 896420 w 4204011"/>
                <a:gd name="connsiteY463" fmla="*/ 3162168 h 4204018"/>
                <a:gd name="connsiteX464" fmla="*/ 1036512 w 4204011"/>
                <a:gd name="connsiteY464" fmla="*/ 3162498 h 4204018"/>
                <a:gd name="connsiteX465" fmla="*/ 1036182 w 4204011"/>
                <a:gd name="connsiteY465" fmla="*/ 3302590 h 4204018"/>
                <a:gd name="connsiteX466" fmla="*/ 896090 w 4204011"/>
                <a:gd name="connsiteY466" fmla="*/ 3302260 h 4204018"/>
                <a:gd name="connsiteX467" fmla="*/ 867241 w 4204011"/>
                <a:gd name="connsiteY467" fmla="*/ 3232146 h 4204018"/>
                <a:gd name="connsiteX468" fmla="*/ 1006825 w 4204011"/>
                <a:gd name="connsiteY468" fmla="*/ 1413517 h 4204018"/>
                <a:gd name="connsiteX469" fmla="*/ 1021842 w 4204011"/>
                <a:gd name="connsiteY469" fmla="*/ 1377161 h 4204018"/>
                <a:gd name="connsiteX470" fmla="*/ 1159296 w 4204011"/>
                <a:gd name="connsiteY470" fmla="*/ 1350103 h 4204018"/>
                <a:gd name="connsiteX471" fmla="*/ 1186354 w 4204011"/>
                <a:gd name="connsiteY471" fmla="*/ 1487558 h 4204018"/>
                <a:gd name="connsiteX472" fmla="*/ 1048900 w 4204011"/>
                <a:gd name="connsiteY472" fmla="*/ 1514615 h 4204018"/>
                <a:gd name="connsiteX473" fmla="*/ 1006825 w 4204011"/>
                <a:gd name="connsiteY473" fmla="*/ 1413517 h 4204018"/>
                <a:gd name="connsiteX474" fmla="*/ 1238521 w 4204011"/>
                <a:gd name="connsiteY474" fmla="*/ 223598 h 4204018"/>
                <a:gd name="connsiteX475" fmla="*/ 1295272 w 4204011"/>
                <a:gd name="connsiteY475" fmla="*/ 160973 h 4204018"/>
                <a:gd name="connsiteX476" fmla="*/ 1424764 w 4204011"/>
                <a:gd name="connsiteY476" fmla="*/ 214429 h 4204018"/>
                <a:gd name="connsiteX477" fmla="*/ 1371308 w 4204011"/>
                <a:gd name="connsiteY477" fmla="*/ 343921 h 4204018"/>
                <a:gd name="connsiteX478" fmla="*/ 1241816 w 4204011"/>
                <a:gd name="connsiteY478" fmla="*/ 290465 h 4204018"/>
                <a:gd name="connsiteX479" fmla="*/ 1234206 w 4204011"/>
                <a:gd name="connsiteY479" fmla="*/ 251872 h 4204018"/>
                <a:gd name="connsiteX480" fmla="*/ 1238521 w 4204011"/>
                <a:gd name="connsiteY480" fmla="*/ 223598 h 4204018"/>
                <a:gd name="connsiteX481" fmla="*/ 825863 w 4204011"/>
                <a:gd name="connsiteY481" fmla="*/ 2313919 h 4204018"/>
                <a:gd name="connsiteX482" fmla="*/ 903729 w 4204011"/>
                <a:gd name="connsiteY482" fmla="*/ 2236926 h 4204018"/>
                <a:gd name="connsiteX483" fmla="*/ 1020056 w 4204011"/>
                <a:gd name="connsiteY483" fmla="*/ 2314988 h 4204018"/>
                <a:gd name="connsiteX484" fmla="*/ 941994 w 4204011"/>
                <a:gd name="connsiteY484" fmla="*/ 2431316 h 4204018"/>
                <a:gd name="connsiteX485" fmla="*/ 825672 w 4204011"/>
                <a:gd name="connsiteY485" fmla="*/ 2353255 h 4204018"/>
                <a:gd name="connsiteX486" fmla="*/ 825863 w 4204011"/>
                <a:gd name="connsiteY486" fmla="*/ 2313919 h 4204018"/>
                <a:gd name="connsiteX487" fmla="*/ 583316 w 4204011"/>
                <a:gd name="connsiteY487" fmla="*/ 3514738 h 4204018"/>
                <a:gd name="connsiteX488" fmla="*/ 612496 w 4204011"/>
                <a:gd name="connsiteY488" fmla="*/ 3444761 h 4204018"/>
                <a:gd name="connsiteX489" fmla="*/ 752586 w 4204011"/>
                <a:gd name="connsiteY489" fmla="*/ 3445090 h 4204018"/>
                <a:gd name="connsiteX490" fmla="*/ 752256 w 4204011"/>
                <a:gd name="connsiteY490" fmla="*/ 3585182 h 4204018"/>
                <a:gd name="connsiteX491" fmla="*/ 612164 w 4204011"/>
                <a:gd name="connsiteY491" fmla="*/ 3584853 h 4204018"/>
                <a:gd name="connsiteX492" fmla="*/ 583316 w 4204011"/>
                <a:gd name="connsiteY492" fmla="*/ 3514738 h 4204018"/>
                <a:gd name="connsiteX493" fmla="*/ 1110106 w 4204011"/>
                <a:gd name="connsiteY493" fmla="*/ 753684 h 4204018"/>
                <a:gd name="connsiteX494" fmla="*/ 1152016 w 4204011"/>
                <a:gd name="connsiteY494" fmla="*/ 690504 h 4204018"/>
                <a:gd name="connsiteX495" fmla="*/ 1289507 w 4204011"/>
                <a:gd name="connsiteY495" fmla="*/ 717374 h 4204018"/>
                <a:gd name="connsiteX496" fmla="*/ 1262636 w 4204011"/>
                <a:gd name="connsiteY496" fmla="*/ 854865 h 4204018"/>
                <a:gd name="connsiteX497" fmla="*/ 1125145 w 4204011"/>
                <a:gd name="connsiteY497" fmla="*/ 827995 h 4204018"/>
                <a:gd name="connsiteX498" fmla="*/ 1110106 w 4204011"/>
                <a:gd name="connsiteY498" fmla="*/ 753684 h 4204018"/>
                <a:gd name="connsiteX499" fmla="*/ 675457 w 4204011"/>
                <a:gd name="connsiteY499" fmla="*/ 2977689 h 4204018"/>
                <a:gd name="connsiteX500" fmla="*/ 717367 w 4204011"/>
                <a:gd name="connsiteY500" fmla="*/ 2914508 h 4204018"/>
                <a:gd name="connsiteX501" fmla="*/ 854858 w 4204011"/>
                <a:gd name="connsiteY501" fmla="*/ 2941379 h 4204018"/>
                <a:gd name="connsiteX502" fmla="*/ 827988 w 4204011"/>
                <a:gd name="connsiteY502" fmla="*/ 3078870 h 4204018"/>
                <a:gd name="connsiteX503" fmla="*/ 690497 w 4204011"/>
                <a:gd name="connsiteY503" fmla="*/ 3051999 h 4204018"/>
                <a:gd name="connsiteX504" fmla="*/ 675457 w 4204011"/>
                <a:gd name="connsiteY504" fmla="*/ 2977689 h 4204018"/>
                <a:gd name="connsiteX505" fmla="*/ 825339 w 4204011"/>
                <a:gd name="connsiteY505" fmla="*/ 1852506 h 4204018"/>
                <a:gd name="connsiteX506" fmla="*/ 941555 w 4204011"/>
                <a:gd name="connsiteY506" fmla="*/ 1774284 h 4204018"/>
                <a:gd name="connsiteX507" fmla="*/ 1019769 w 4204011"/>
                <a:gd name="connsiteY507" fmla="*/ 1890504 h 4204018"/>
                <a:gd name="connsiteX508" fmla="*/ 903555 w 4204011"/>
                <a:gd name="connsiteY508" fmla="*/ 1968726 h 4204018"/>
                <a:gd name="connsiteX509" fmla="*/ 825339 w 4204011"/>
                <a:gd name="connsiteY509" fmla="*/ 1852506 h 4204018"/>
                <a:gd name="connsiteX510" fmla="*/ 874327 w 4204011"/>
                <a:gd name="connsiteY510" fmla="*/ 964181 h 4204018"/>
                <a:gd name="connsiteX511" fmla="*/ 903615 w 4204011"/>
                <a:gd name="connsiteY511" fmla="*/ 894248 h 4204018"/>
                <a:gd name="connsiteX512" fmla="*/ 1043706 w 4204011"/>
                <a:gd name="connsiteY512" fmla="*/ 894794 h 4204018"/>
                <a:gd name="connsiteX513" fmla="*/ 1043159 w 4204011"/>
                <a:gd name="connsiteY513" fmla="*/ 1034885 h 4204018"/>
                <a:gd name="connsiteX514" fmla="*/ 903070 w 4204011"/>
                <a:gd name="connsiteY514" fmla="*/ 1034339 h 4204018"/>
                <a:gd name="connsiteX515" fmla="*/ 874327 w 4204011"/>
                <a:gd name="connsiteY515" fmla="*/ 964181 h 4204018"/>
                <a:gd name="connsiteX516" fmla="*/ 520687 w 4204011"/>
                <a:gd name="connsiteY516" fmla="*/ 2669254 h 4204018"/>
                <a:gd name="connsiteX517" fmla="*/ 578183 w 4204011"/>
                <a:gd name="connsiteY517" fmla="*/ 2607312 h 4204018"/>
                <a:gd name="connsiteX518" fmla="*/ 707024 w 4204011"/>
                <a:gd name="connsiteY518" fmla="*/ 2662313 h 4204018"/>
                <a:gd name="connsiteX519" fmla="*/ 652023 w 4204011"/>
                <a:gd name="connsiteY519" fmla="*/ 2791156 h 4204018"/>
                <a:gd name="connsiteX520" fmla="*/ 523182 w 4204011"/>
                <a:gd name="connsiteY520" fmla="*/ 2736156 h 4204018"/>
                <a:gd name="connsiteX521" fmla="*/ 516034 w 4204011"/>
                <a:gd name="connsiteY521" fmla="*/ 2697474 h 4204018"/>
                <a:gd name="connsiteX522" fmla="*/ 520687 w 4204011"/>
                <a:gd name="connsiteY522" fmla="*/ 2669254 h 4204018"/>
                <a:gd name="connsiteX523" fmla="*/ 886436 w 4204011"/>
                <a:gd name="connsiteY523" fmla="*/ 421353 h 4204018"/>
                <a:gd name="connsiteX524" fmla="*/ 928346 w 4204011"/>
                <a:gd name="connsiteY524" fmla="*/ 358172 h 4204018"/>
                <a:gd name="connsiteX525" fmla="*/ 1065837 w 4204011"/>
                <a:gd name="connsiteY525" fmla="*/ 385043 h 4204018"/>
                <a:gd name="connsiteX526" fmla="*/ 1038967 w 4204011"/>
                <a:gd name="connsiteY526" fmla="*/ 522534 h 4204018"/>
                <a:gd name="connsiteX527" fmla="*/ 901476 w 4204011"/>
                <a:gd name="connsiteY527" fmla="*/ 495663 h 4204018"/>
                <a:gd name="connsiteX528" fmla="*/ 886436 w 4204011"/>
                <a:gd name="connsiteY528" fmla="*/ 421353 h 4204018"/>
                <a:gd name="connsiteX529" fmla="*/ 343127 w 4204011"/>
                <a:gd name="connsiteY529" fmla="*/ 3201358 h 4204018"/>
                <a:gd name="connsiteX530" fmla="*/ 385037 w 4204011"/>
                <a:gd name="connsiteY530" fmla="*/ 3138177 h 4204018"/>
                <a:gd name="connsiteX531" fmla="*/ 522528 w 4204011"/>
                <a:gd name="connsiteY531" fmla="*/ 3165048 h 4204018"/>
                <a:gd name="connsiteX532" fmla="*/ 495657 w 4204011"/>
                <a:gd name="connsiteY532" fmla="*/ 3302538 h 4204018"/>
                <a:gd name="connsiteX533" fmla="*/ 358166 w 4204011"/>
                <a:gd name="connsiteY533" fmla="*/ 3275668 h 4204018"/>
                <a:gd name="connsiteX534" fmla="*/ 343127 w 4204011"/>
                <a:gd name="connsiteY534" fmla="*/ 3201358 h 4204018"/>
                <a:gd name="connsiteX535" fmla="*/ 674190 w 4204011"/>
                <a:gd name="connsiteY535" fmla="*/ 1190299 h 4204018"/>
                <a:gd name="connsiteX536" fmla="*/ 689208 w 4204011"/>
                <a:gd name="connsiteY536" fmla="*/ 1153943 h 4204018"/>
                <a:gd name="connsiteX537" fmla="*/ 826669 w 4204011"/>
                <a:gd name="connsiteY537" fmla="*/ 1126887 h 4204018"/>
                <a:gd name="connsiteX538" fmla="*/ 853720 w 4204011"/>
                <a:gd name="connsiteY538" fmla="*/ 1264340 h 4204018"/>
                <a:gd name="connsiteX539" fmla="*/ 716273 w 4204011"/>
                <a:gd name="connsiteY539" fmla="*/ 1291399 h 4204018"/>
                <a:gd name="connsiteX540" fmla="*/ 674190 w 4204011"/>
                <a:gd name="connsiteY540" fmla="*/ 1190299 h 4204018"/>
                <a:gd name="connsiteX541" fmla="*/ 432810 w 4204011"/>
                <a:gd name="connsiteY541" fmla="*/ 2391288 h 4204018"/>
                <a:gd name="connsiteX542" fmla="*/ 510686 w 4204011"/>
                <a:gd name="connsiteY542" fmla="*/ 2314298 h 4204018"/>
                <a:gd name="connsiteX543" fmla="*/ 627010 w 4204011"/>
                <a:gd name="connsiteY543" fmla="*/ 2392359 h 4204018"/>
                <a:gd name="connsiteX544" fmla="*/ 548946 w 4204011"/>
                <a:gd name="connsiteY544" fmla="*/ 2508687 h 4204018"/>
                <a:gd name="connsiteX545" fmla="*/ 432619 w 4204011"/>
                <a:gd name="connsiteY545" fmla="*/ 2430624 h 4204018"/>
                <a:gd name="connsiteX546" fmla="*/ 432810 w 4204011"/>
                <a:gd name="connsiteY546" fmla="*/ 2391288 h 4204018"/>
                <a:gd name="connsiteX547" fmla="*/ 527309 w 4204011"/>
                <a:gd name="connsiteY547" fmla="*/ 1457689 h 4204018"/>
                <a:gd name="connsiteX548" fmla="*/ 656501 w 4204011"/>
                <a:gd name="connsiteY548" fmla="*/ 1403520 h 4204018"/>
                <a:gd name="connsiteX549" fmla="*/ 710673 w 4204011"/>
                <a:gd name="connsiteY549" fmla="*/ 1532716 h 4204018"/>
                <a:gd name="connsiteX550" fmla="*/ 581474 w 4204011"/>
                <a:gd name="connsiteY550" fmla="*/ 1586884 h 4204018"/>
                <a:gd name="connsiteX551" fmla="*/ 527309 w 4204011"/>
                <a:gd name="connsiteY551" fmla="*/ 1457689 h 4204018"/>
                <a:gd name="connsiteX552" fmla="*/ 400586 w 4204011"/>
                <a:gd name="connsiteY552" fmla="*/ 2100277 h 4204018"/>
                <a:gd name="connsiteX553" fmla="*/ 499750 w 4204011"/>
                <a:gd name="connsiteY553" fmla="*/ 2001319 h 4204018"/>
                <a:gd name="connsiteX554" fmla="*/ 598706 w 4204011"/>
                <a:gd name="connsiteY554" fmla="*/ 2100479 h 4204018"/>
                <a:gd name="connsiteX555" fmla="*/ 499545 w 4204011"/>
                <a:gd name="connsiteY555" fmla="*/ 2199438 h 4204018"/>
                <a:gd name="connsiteX556" fmla="*/ 400586 w 4204011"/>
                <a:gd name="connsiteY556" fmla="*/ 2100277 h 4204018"/>
                <a:gd name="connsiteX557" fmla="*/ 432182 w 4204011"/>
                <a:gd name="connsiteY557" fmla="*/ 1775669 h 4204018"/>
                <a:gd name="connsiteX558" fmla="*/ 548397 w 4204011"/>
                <a:gd name="connsiteY558" fmla="*/ 1697447 h 4204018"/>
                <a:gd name="connsiteX559" fmla="*/ 626617 w 4204011"/>
                <a:gd name="connsiteY559" fmla="*/ 1813668 h 4204018"/>
                <a:gd name="connsiteX560" fmla="*/ 510396 w 4204011"/>
                <a:gd name="connsiteY560" fmla="*/ 1891889 h 4204018"/>
                <a:gd name="connsiteX561" fmla="*/ 432182 w 4204011"/>
                <a:gd name="connsiteY561" fmla="*/ 1775669 h 4204018"/>
                <a:gd name="connsiteX562" fmla="*/ 592173 w 4204011"/>
                <a:gd name="connsiteY562" fmla="*/ 679819 h 4204018"/>
                <a:gd name="connsiteX563" fmla="*/ 621459 w 4204011"/>
                <a:gd name="connsiteY563" fmla="*/ 609886 h 4204018"/>
                <a:gd name="connsiteX564" fmla="*/ 761551 w 4204011"/>
                <a:gd name="connsiteY564" fmla="*/ 610432 h 4204018"/>
                <a:gd name="connsiteX565" fmla="*/ 761005 w 4204011"/>
                <a:gd name="connsiteY565" fmla="*/ 750523 h 4204018"/>
                <a:gd name="connsiteX566" fmla="*/ 620915 w 4204011"/>
                <a:gd name="connsiteY566" fmla="*/ 749977 h 4204018"/>
                <a:gd name="connsiteX567" fmla="*/ 592173 w 4204011"/>
                <a:gd name="connsiteY567" fmla="*/ 679819 h 4204018"/>
                <a:gd name="connsiteX568" fmla="*/ 148961 w 4204011"/>
                <a:gd name="connsiteY568" fmla="*/ 2818560 h 4204018"/>
                <a:gd name="connsiteX569" fmla="*/ 206457 w 4204011"/>
                <a:gd name="connsiteY569" fmla="*/ 2756618 h 4204018"/>
                <a:gd name="connsiteX570" fmla="*/ 335301 w 4204011"/>
                <a:gd name="connsiteY570" fmla="*/ 2811619 h 4204018"/>
                <a:gd name="connsiteX571" fmla="*/ 280299 w 4204011"/>
                <a:gd name="connsiteY571" fmla="*/ 2940463 h 4204018"/>
                <a:gd name="connsiteX572" fmla="*/ 151456 w 4204011"/>
                <a:gd name="connsiteY572" fmla="*/ 2885462 h 4204018"/>
                <a:gd name="connsiteX573" fmla="*/ 144306 w 4204011"/>
                <a:gd name="connsiteY573" fmla="*/ 2846780 h 4204018"/>
                <a:gd name="connsiteX574" fmla="*/ 148961 w 4204011"/>
                <a:gd name="connsiteY574" fmla="*/ 2818560 h 4204018"/>
                <a:gd name="connsiteX575" fmla="*/ 341555 w 4204011"/>
                <a:gd name="connsiteY575" fmla="*/ 967082 h 4204018"/>
                <a:gd name="connsiteX576" fmla="*/ 356572 w 4204011"/>
                <a:gd name="connsiteY576" fmla="*/ 930726 h 4204018"/>
                <a:gd name="connsiteX577" fmla="*/ 494033 w 4204011"/>
                <a:gd name="connsiteY577" fmla="*/ 903670 h 4204018"/>
                <a:gd name="connsiteX578" fmla="*/ 521085 w 4204011"/>
                <a:gd name="connsiteY578" fmla="*/ 1041123 h 4204018"/>
                <a:gd name="connsiteX579" fmla="*/ 383636 w 4204011"/>
                <a:gd name="connsiteY579" fmla="*/ 1068182 h 4204018"/>
                <a:gd name="connsiteX580" fmla="*/ 341555 w 4204011"/>
                <a:gd name="connsiteY580" fmla="*/ 967082 h 4204018"/>
                <a:gd name="connsiteX581" fmla="*/ 39770 w 4204011"/>
                <a:gd name="connsiteY581" fmla="*/ 2468659 h 4204018"/>
                <a:gd name="connsiteX582" fmla="*/ 117636 w 4204011"/>
                <a:gd name="connsiteY582" fmla="*/ 2391667 h 4204018"/>
                <a:gd name="connsiteX583" fmla="*/ 233969 w 4204011"/>
                <a:gd name="connsiteY583" fmla="*/ 2469730 h 4204018"/>
                <a:gd name="connsiteX584" fmla="*/ 155901 w 4204011"/>
                <a:gd name="connsiteY584" fmla="*/ 2586057 h 4204018"/>
                <a:gd name="connsiteX585" fmla="*/ 39579 w 4204011"/>
                <a:gd name="connsiteY585" fmla="*/ 2507996 h 4204018"/>
                <a:gd name="connsiteX586" fmla="*/ 39770 w 4204011"/>
                <a:gd name="connsiteY586" fmla="*/ 2468659 h 4204018"/>
                <a:gd name="connsiteX587" fmla="*/ 156554 w 4204011"/>
                <a:gd name="connsiteY587" fmla="*/ 1305986 h 4204018"/>
                <a:gd name="connsiteX588" fmla="*/ 285747 w 4204011"/>
                <a:gd name="connsiteY588" fmla="*/ 1251817 h 4204018"/>
                <a:gd name="connsiteX589" fmla="*/ 339918 w 4204011"/>
                <a:gd name="connsiteY589" fmla="*/ 1381014 h 4204018"/>
                <a:gd name="connsiteX590" fmla="*/ 210719 w 4204011"/>
                <a:gd name="connsiteY590" fmla="*/ 1435181 h 4204018"/>
                <a:gd name="connsiteX591" fmla="*/ 156554 w 4204011"/>
                <a:gd name="connsiteY591" fmla="*/ 1305986 h 4204018"/>
                <a:gd name="connsiteX592" fmla="*/ 0 w 4204011"/>
                <a:gd name="connsiteY592" fmla="*/ 2099869 h 4204018"/>
                <a:gd name="connsiteX593" fmla="*/ 99160 w 4204011"/>
                <a:gd name="connsiteY593" fmla="*/ 2000910 h 4204018"/>
                <a:gd name="connsiteX594" fmla="*/ 198119 w 4204011"/>
                <a:gd name="connsiteY594" fmla="*/ 2100072 h 4204018"/>
                <a:gd name="connsiteX595" fmla="*/ 98956 w 4204011"/>
                <a:gd name="connsiteY595" fmla="*/ 2199030 h 4204018"/>
                <a:gd name="connsiteX596" fmla="*/ 0 w 4204011"/>
                <a:gd name="connsiteY596" fmla="*/ 2099869 h 4204018"/>
                <a:gd name="connsiteX597" fmla="*/ 39024 w 4204011"/>
                <a:gd name="connsiteY597" fmla="*/ 1698832 h 4204018"/>
                <a:gd name="connsiteX598" fmla="*/ 155245 w 4204011"/>
                <a:gd name="connsiteY598" fmla="*/ 1620612 h 4204018"/>
                <a:gd name="connsiteX599" fmla="*/ 233465 w 4204011"/>
                <a:gd name="connsiteY599" fmla="*/ 1736833 h 4204018"/>
                <a:gd name="connsiteX600" fmla="*/ 117244 w 4204011"/>
                <a:gd name="connsiteY600" fmla="*/ 1815053 h 4204018"/>
                <a:gd name="connsiteX601" fmla="*/ 39024 w 4204011"/>
                <a:gd name="connsiteY601" fmla="*/ 1698832 h 420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</a:cxnLst>
              <a:rect l="l" t="t" r="r" b="b"/>
              <a:pathLst>
                <a:path w="4204011" h="4204018">
                  <a:moveTo>
                    <a:pt x="3970543" y="2467187"/>
                  </a:moveTo>
                  <a:cubicBezTo>
                    <a:pt x="3981037" y="2413494"/>
                    <a:pt x="4033071" y="2378473"/>
                    <a:pt x="4086764" y="2388967"/>
                  </a:cubicBezTo>
                  <a:cubicBezTo>
                    <a:pt x="4140458" y="2399461"/>
                    <a:pt x="4175478" y="2451495"/>
                    <a:pt x="4164985" y="2505188"/>
                  </a:cubicBezTo>
                  <a:cubicBezTo>
                    <a:pt x="4154491" y="2558881"/>
                    <a:pt x="4102457" y="2593902"/>
                    <a:pt x="4048764" y="2583408"/>
                  </a:cubicBezTo>
                  <a:cubicBezTo>
                    <a:pt x="3995071" y="2572915"/>
                    <a:pt x="3960050" y="2520881"/>
                    <a:pt x="3970543" y="2467187"/>
                  </a:cubicBezTo>
                  <a:close/>
                  <a:moveTo>
                    <a:pt x="4005892" y="2103951"/>
                  </a:moveTo>
                  <a:cubicBezTo>
                    <a:pt x="4005947" y="2049243"/>
                    <a:pt x="4050344" y="2004936"/>
                    <a:pt x="4105053" y="2004992"/>
                  </a:cubicBezTo>
                  <a:cubicBezTo>
                    <a:pt x="4159761" y="2005048"/>
                    <a:pt x="4204067" y="2049444"/>
                    <a:pt x="4204011" y="2104153"/>
                  </a:cubicBezTo>
                  <a:cubicBezTo>
                    <a:pt x="4203956" y="2158862"/>
                    <a:pt x="4159559" y="2203168"/>
                    <a:pt x="4104850" y="2203112"/>
                  </a:cubicBezTo>
                  <a:cubicBezTo>
                    <a:pt x="4050142" y="2203057"/>
                    <a:pt x="4005835" y="2158660"/>
                    <a:pt x="4005892" y="2103951"/>
                  </a:cubicBezTo>
                  <a:close/>
                  <a:moveTo>
                    <a:pt x="3864093" y="2823007"/>
                  </a:moveTo>
                  <a:cubicBezTo>
                    <a:pt x="3884812" y="2772373"/>
                    <a:pt x="3942655" y="2748121"/>
                    <a:pt x="3993289" y="2768839"/>
                  </a:cubicBezTo>
                  <a:cubicBezTo>
                    <a:pt x="4043923" y="2789557"/>
                    <a:pt x="4068175" y="2847400"/>
                    <a:pt x="4047457" y="2898035"/>
                  </a:cubicBezTo>
                  <a:cubicBezTo>
                    <a:pt x="4026739" y="2948669"/>
                    <a:pt x="3968896" y="2972921"/>
                    <a:pt x="3918262" y="2952203"/>
                  </a:cubicBezTo>
                  <a:cubicBezTo>
                    <a:pt x="3867627" y="2931485"/>
                    <a:pt x="3843375" y="2873642"/>
                    <a:pt x="3864093" y="2823007"/>
                  </a:cubicBezTo>
                  <a:close/>
                  <a:moveTo>
                    <a:pt x="3970236" y="1694955"/>
                  </a:moveTo>
                  <a:cubicBezTo>
                    <a:pt x="3978124" y="1657166"/>
                    <a:pt x="4007848" y="1625889"/>
                    <a:pt x="4048107" y="1617963"/>
                  </a:cubicBezTo>
                  <a:cubicBezTo>
                    <a:pt x="4101786" y="1607397"/>
                    <a:pt x="4153868" y="1642347"/>
                    <a:pt x="4164434" y="1696026"/>
                  </a:cubicBezTo>
                  <a:cubicBezTo>
                    <a:pt x="4175001" y="1749704"/>
                    <a:pt x="4140051" y="1801786"/>
                    <a:pt x="4086372" y="1812353"/>
                  </a:cubicBezTo>
                  <a:cubicBezTo>
                    <a:pt x="4032693" y="1822919"/>
                    <a:pt x="3980611" y="1787970"/>
                    <a:pt x="3970045" y="1734291"/>
                  </a:cubicBezTo>
                  <a:cubicBezTo>
                    <a:pt x="3967403" y="1720871"/>
                    <a:pt x="3967606" y="1707551"/>
                    <a:pt x="3970236" y="1694955"/>
                  </a:cubicBezTo>
                  <a:close/>
                  <a:moveTo>
                    <a:pt x="3667903" y="3199253"/>
                  </a:moveTo>
                  <a:cubicBezTo>
                    <a:pt x="3670345" y="3186619"/>
                    <a:pt x="3675303" y="3174254"/>
                    <a:pt x="3682925" y="3162897"/>
                  </a:cubicBezTo>
                  <a:cubicBezTo>
                    <a:pt x="3713410" y="3117469"/>
                    <a:pt x="3774950" y="3105355"/>
                    <a:pt x="3820379" y="3135840"/>
                  </a:cubicBezTo>
                  <a:cubicBezTo>
                    <a:pt x="3865807" y="3166325"/>
                    <a:pt x="3877921" y="3227866"/>
                    <a:pt x="3847436" y="3273294"/>
                  </a:cubicBezTo>
                  <a:cubicBezTo>
                    <a:pt x="3816952" y="3318723"/>
                    <a:pt x="3755411" y="3330837"/>
                    <a:pt x="3709982" y="3300352"/>
                  </a:cubicBezTo>
                  <a:cubicBezTo>
                    <a:pt x="3675911" y="3277488"/>
                    <a:pt x="3660579" y="3237155"/>
                    <a:pt x="3667903" y="3199253"/>
                  </a:cubicBezTo>
                  <a:close/>
                  <a:moveTo>
                    <a:pt x="3866216" y="1325499"/>
                  </a:moveTo>
                  <a:cubicBezTo>
                    <a:pt x="3874870" y="1298298"/>
                    <a:pt x="3895155" y="1275028"/>
                    <a:pt x="3923711" y="1263558"/>
                  </a:cubicBezTo>
                  <a:cubicBezTo>
                    <a:pt x="3974478" y="1243167"/>
                    <a:pt x="4032164" y="1267792"/>
                    <a:pt x="4052555" y="1318559"/>
                  </a:cubicBezTo>
                  <a:cubicBezTo>
                    <a:pt x="4072946" y="1369326"/>
                    <a:pt x="4048320" y="1427011"/>
                    <a:pt x="3997554" y="1447403"/>
                  </a:cubicBezTo>
                  <a:cubicBezTo>
                    <a:pt x="3946787" y="1467793"/>
                    <a:pt x="3889101" y="1443168"/>
                    <a:pt x="3868710" y="1392401"/>
                  </a:cubicBezTo>
                  <a:cubicBezTo>
                    <a:pt x="3863612" y="1379710"/>
                    <a:pt x="3861328" y="1366586"/>
                    <a:pt x="3861563" y="1353720"/>
                  </a:cubicBezTo>
                  <a:cubicBezTo>
                    <a:pt x="3861739" y="1344070"/>
                    <a:pt x="3863331" y="1334566"/>
                    <a:pt x="3866216" y="1325499"/>
                  </a:cubicBezTo>
                  <a:close/>
                  <a:moveTo>
                    <a:pt x="3413715" y="3523429"/>
                  </a:moveTo>
                  <a:cubicBezTo>
                    <a:pt x="3413814" y="3498078"/>
                    <a:pt x="3423584" y="3472764"/>
                    <a:pt x="3443002" y="3453497"/>
                  </a:cubicBezTo>
                  <a:cubicBezTo>
                    <a:pt x="3481837" y="3414963"/>
                    <a:pt x="3544559" y="3415207"/>
                    <a:pt x="3583093" y="3454043"/>
                  </a:cubicBezTo>
                  <a:cubicBezTo>
                    <a:pt x="3621627" y="3492878"/>
                    <a:pt x="3621382" y="3555599"/>
                    <a:pt x="3582547" y="3594134"/>
                  </a:cubicBezTo>
                  <a:cubicBezTo>
                    <a:pt x="3543712" y="3632668"/>
                    <a:pt x="3480990" y="3632423"/>
                    <a:pt x="3442456" y="3593588"/>
                  </a:cubicBezTo>
                  <a:cubicBezTo>
                    <a:pt x="3423189" y="3574170"/>
                    <a:pt x="3413616" y="3548781"/>
                    <a:pt x="3413715" y="3523429"/>
                  </a:cubicBezTo>
                  <a:close/>
                  <a:moveTo>
                    <a:pt x="3577393" y="2390352"/>
                  </a:moveTo>
                  <a:cubicBezTo>
                    <a:pt x="3587887" y="2336659"/>
                    <a:pt x="3639921" y="2301638"/>
                    <a:pt x="3693614" y="2312132"/>
                  </a:cubicBezTo>
                  <a:cubicBezTo>
                    <a:pt x="3747307" y="2322625"/>
                    <a:pt x="3782328" y="2374660"/>
                    <a:pt x="3771835" y="2428353"/>
                  </a:cubicBezTo>
                  <a:cubicBezTo>
                    <a:pt x="3761341" y="2482046"/>
                    <a:pt x="3709307" y="2517067"/>
                    <a:pt x="3655614" y="2506573"/>
                  </a:cubicBezTo>
                  <a:cubicBezTo>
                    <a:pt x="3601920" y="2496080"/>
                    <a:pt x="3566900" y="2444045"/>
                    <a:pt x="3577393" y="2390352"/>
                  </a:cubicBezTo>
                  <a:close/>
                  <a:moveTo>
                    <a:pt x="3605304" y="2103543"/>
                  </a:moveTo>
                  <a:cubicBezTo>
                    <a:pt x="3605360" y="2048834"/>
                    <a:pt x="3649756" y="2004528"/>
                    <a:pt x="3704465" y="2004584"/>
                  </a:cubicBezTo>
                  <a:cubicBezTo>
                    <a:pt x="3759174" y="2004639"/>
                    <a:pt x="3803480" y="2049036"/>
                    <a:pt x="3803424" y="2103745"/>
                  </a:cubicBezTo>
                  <a:cubicBezTo>
                    <a:pt x="3803368" y="2158453"/>
                    <a:pt x="3758972" y="2202760"/>
                    <a:pt x="3704263" y="2202704"/>
                  </a:cubicBezTo>
                  <a:cubicBezTo>
                    <a:pt x="3649554" y="2202648"/>
                    <a:pt x="3605248" y="2158252"/>
                    <a:pt x="3605304" y="2103543"/>
                  </a:cubicBezTo>
                  <a:close/>
                  <a:moveTo>
                    <a:pt x="3493341" y="2671305"/>
                  </a:moveTo>
                  <a:cubicBezTo>
                    <a:pt x="3514059" y="2620671"/>
                    <a:pt x="3571902" y="2596419"/>
                    <a:pt x="3622537" y="2617137"/>
                  </a:cubicBezTo>
                  <a:cubicBezTo>
                    <a:pt x="3673171" y="2637855"/>
                    <a:pt x="3697423" y="2695698"/>
                    <a:pt x="3676705" y="2746332"/>
                  </a:cubicBezTo>
                  <a:cubicBezTo>
                    <a:pt x="3655987" y="2796967"/>
                    <a:pt x="3598144" y="2821219"/>
                    <a:pt x="3547509" y="2800501"/>
                  </a:cubicBezTo>
                  <a:cubicBezTo>
                    <a:pt x="3496875" y="2779783"/>
                    <a:pt x="3472623" y="2721939"/>
                    <a:pt x="3493341" y="2671305"/>
                  </a:cubicBezTo>
                  <a:close/>
                  <a:moveTo>
                    <a:pt x="3577189" y="1772326"/>
                  </a:moveTo>
                  <a:cubicBezTo>
                    <a:pt x="3585077" y="1734536"/>
                    <a:pt x="3614801" y="1703259"/>
                    <a:pt x="3655060" y="1695334"/>
                  </a:cubicBezTo>
                  <a:cubicBezTo>
                    <a:pt x="3708739" y="1684768"/>
                    <a:pt x="3760821" y="1719717"/>
                    <a:pt x="3771387" y="1773396"/>
                  </a:cubicBezTo>
                  <a:cubicBezTo>
                    <a:pt x="3781954" y="1827075"/>
                    <a:pt x="3747004" y="1879157"/>
                    <a:pt x="3693325" y="1889724"/>
                  </a:cubicBezTo>
                  <a:cubicBezTo>
                    <a:pt x="3639646" y="1900290"/>
                    <a:pt x="3587564" y="1865341"/>
                    <a:pt x="3576998" y="1811662"/>
                  </a:cubicBezTo>
                  <a:cubicBezTo>
                    <a:pt x="3574356" y="1798242"/>
                    <a:pt x="3574559" y="1784922"/>
                    <a:pt x="3577189" y="1772326"/>
                  </a:cubicBezTo>
                  <a:close/>
                  <a:moveTo>
                    <a:pt x="3335269" y="2976037"/>
                  </a:moveTo>
                  <a:cubicBezTo>
                    <a:pt x="3337711" y="2963403"/>
                    <a:pt x="3342669" y="2951039"/>
                    <a:pt x="3350291" y="2939682"/>
                  </a:cubicBezTo>
                  <a:cubicBezTo>
                    <a:pt x="3380776" y="2894253"/>
                    <a:pt x="3442316" y="2882139"/>
                    <a:pt x="3487745" y="2912624"/>
                  </a:cubicBezTo>
                  <a:cubicBezTo>
                    <a:pt x="3533173" y="2943109"/>
                    <a:pt x="3545288" y="3004650"/>
                    <a:pt x="3514802" y="3050079"/>
                  </a:cubicBezTo>
                  <a:cubicBezTo>
                    <a:pt x="3484318" y="3095507"/>
                    <a:pt x="3422777" y="3107621"/>
                    <a:pt x="3377348" y="3077136"/>
                  </a:cubicBezTo>
                  <a:cubicBezTo>
                    <a:pt x="3343277" y="3054272"/>
                    <a:pt x="3327945" y="3013940"/>
                    <a:pt x="3335269" y="2976037"/>
                  </a:cubicBezTo>
                  <a:close/>
                  <a:moveTo>
                    <a:pt x="3666441" y="964662"/>
                  </a:moveTo>
                  <a:cubicBezTo>
                    <a:pt x="3671303" y="939781"/>
                    <a:pt x="3685658" y="916755"/>
                    <a:pt x="3708351" y="901482"/>
                  </a:cubicBezTo>
                  <a:cubicBezTo>
                    <a:pt x="3753738" y="870935"/>
                    <a:pt x="3815295" y="882965"/>
                    <a:pt x="3845842" y="928352"/>
                  </a:cubicBezTo>
                  <a:cubicBezTo>
                    <a:pt x="3876389" y="973739"/>
                    <a:pt x="3864358" y="1035296"/>
                    <a:pt x="3818971" y="1065843"/>
                  </a:cubicBezTo>
                  <a:cubicBezTo>
                    <a:pt x="3773585" y="1096390"/>
                    <a:pt x="3712027" y="1084359"/>
                    <a:pt x="3681480" y="1038973"/>
                  </a:cubicBezTo>
                  <a:cubicBezTo>
                    <a:pt x="3666207" y="1016279"/>
                    <a:pt x="3661578" y="989543"/>
                    <a:pt x="3666441" y="964662"/>
                  </a:cubicBezTo>
                  <a:close/>
                  <a:moveTo>
                    <a:pt x="3123132" y="3744667"/>
                  </a:moveTo>
                  <a:cubicBezTo>
                    <a:pt x="3127994" y="3719786"/>
                    <a:pt x="3142348" y="3696760"/>
                    <a:pt x="3165042" y="3681486"/>
                  </a:cubicBezTo>
                  <a:cubicBezTo>
                    <a:pt x="3210428" y="3650940"/>
                    <a:pt x="3271986" y="3662970"/>
                    <a:pt x="3302533" y="3708357"/>
                  </a:cubicBezTo>
                  <a:cubicBezTo>
                    <a:pt x="3333079" y="3753744"/>
                    <a:pt x="3321049" y="3815301"/>
                    <a:pt x="3275662" y="3845848"/>
                  </a:cubicBezTo>
                  <a:cubicBezTo>
                    <a:pt x="3230275" y="3876395"/>
                    <a:pt x="3168718" y="3864364"/>
                    <a:pt x="3138171" y="3818977"/>
                  </a:cubicBezTo>
                  <a:cubicBezTo>
                    <a:pt x="3122898" y="3796284"/>
                    <a:pt x="3118269" y="3769548"/>
                    <a:pt x="3123132" y="3744667"/>
                  </a:cubicBezTo>
                  <a:close/>
                  <a:moveTo>
                    <a:pt x="3494491" y="1474805"/>
                  </a:moveTo>
                  <a:cubicBezTo>
                    <a:pt x="3503145" y="1447603"/>
                    <a:pt x="3523430" y="1424333"/>
                    <a:pt x="3551987" y="1412863"/>
                  </a:cubicBezTo>
                  <a:cubicBezTo>
                    <a:pt x="3602754" y="1392472"/>
                    <a:pt x="3660439" y="1417097"/>
                    <a:pt x="3680830" y="1467864"/>
                  </a:cubicBezTo>
                  <a:cubicBezTo>
                    <a:pt x="3701221" y="1518631"/>
                    <a:pt x="3676596" y="1576317"/>
                    <a:pt x="3625829" y="1596708"/>
                  </a:cubicBezTo>
                  <a:cubicBezTo>
                    <a:pt x="3575062" y="1617099"/>
                    <a:pt x="3517377" y="1592473"/>
                    <a:pt x="3496986" y="1541707"/>
                  </a:cubicBezTo>
                  <a:cubicBezTo>
                    <a:pt x="3491888" y="1529015"/>
                    <a:pt x="3489604" y="1515890"/>
                    <a:pt x="3489838" y="1503025"/>
                  </a:cubicBezTo>
                  <a:cubicBezTo>
                    <a:pt x="3490014" y="1493376"/>
                    <a:pt x="3491607" y="1483872"/>
                    <a:pt x="3494491" y="1474805"/>
                  </a:cubicBezTo>
                  <a:close/>
                  <a:moveTo>
                    <a:pt x="3131562" y="3239069"/>
                  </a:moveTo>
                  <a:cubicBezTo>
                    <a:pt x="3131661" y="3213717"/>
                    <a:pt x="3141432" y="3188403"/>
                    <a:pt x="3160849" y="3169136"/>
                  </a:cubicBezTo>
                  <a:cubicBezTo>
                    <a:pt x="3199684" y="3130602"/>
                    <a:pt x="3262406" y="3130847"/>
                    <a:pt x="3300940" y="3169682"/>
                  </a:cubicBezTo>
                  <a:cubicBezTo>
                    <a:pt x="3339474" y="3208517"/>
                    <a:pt x="3339230" y="3271239"/>
                    <a:pt x="3300394" y="3309773"/>
                  </a:cubicBezTo>
                  <a:cubicBezTo>
                    <a:pt x="3261559" y="3348307"/>
                    <a:pt x="3198837" y="3348063"/>
                    <a:pt x="3160303" y="3309227"/>
                  </a:cubicBezTo>
                  <a:cubicBezTo>
                    <a:pt x="3141036" y="3289810"/>
                    <a:pt x="3131464" y="3264420"/>
                    <a:pt x="3131562" y="3239069"/>
                  </a:cubicBezTo>
                  <a:close/>
                  <a:moveTo>
                    <a:pt x="3184241" y="2313517"/>
                  </a:moveTo>
                  <a:cubicBezTo>
                    <a:pt x="3194734" y="2259823"/>
                    <a:pt x="3246769" y="2224803"/>
                    <a:pt x="3300462" y="2235296"/>
                  </a:cubicBezTo>
                  <a:cubicBezTo>
                    <a:pt x="3354155" y="2245790"/>
                    <a:pt x="3389176" y="2297824"/>
                    <a:pt x="3378682" y="2351517"/>
                  </a:cubicBezTo>
                  <a:cubicBezTo>
                    <a:pt x="3368189" y="2405211"/>
                    <a:pt x="3316155" y="2440231"/>
                    <a:pt x="3262461" y="2429738"/>
                  </a:cubicBezTo>
                  <a:cubicBezTo>
                    <a:pt x="3208768" y="2419244"/>
                    <a:pt x="3173747" y="2367210"/>
                    <a:pt x="3184241" y="2313517"/>
                  </a:cubicBezTo>
                  <a:close/>
                  <a:moveTo>
                    <a:pt x="2899463" y="3412336"/>
                  </a:moveTo>
                  <a:cubicBezTo>
                    <a:pt x="2904325" y="3387455"/>
                    <a:pt x="2918679" y="3364429"/>
                    <a:pt x="2941373" y="3349156"/>
                  </a:cubicBezTo>
                  <a:cubicBezTo>
                    <a:pt x="2986759" y="3318609"/>
                    <a:pt x="3048317" y="3330640"/>
                    <a:pt x="3078864" y="3376026"/>
                  </a:cubicBezTo>
                  <a:cubicBezTo>
                    <a:pt x="3109410" y="3421413"/>
                    <a:pt x="3097380" y="3482971"/>
                    <a:pt x="3051993" y="3513517"/>
                  </a:cubicBezTo>
                  <a:cubicBezTo>
                    <a:pt x="3006606" y="3544064"/>
                    <a:pt x="2945049" y="3532034"/>
                    <a:pt x="2914502" y="3486647"/>
                  </a:cubicBezTo>
                  <a:cubicBezTo>
                    <a:pt x="2899229" y="3463953"/>
                    <a:pt x="2894600" y="3437217"/>
                    <a:pt x="2899463" y="3412336"/>
                  </a:cubicBezTo>
                  <a:close/>
                  <a:moveTo>
                    <a:pt x="3334109" y="1188332"/>
                  </a:moveTo>
                  <a:cubicBezTo>
                    <a:pt x="3338972" y="1163451"/>
                    <a:pt x="3353326" y="1140425"/>
                    <a:pt x="3376019" y="1125151"/>
                  </a:cubicBezTo>
                  <a:cubicBezTo>
                    <a:pt x="3421406" y="1094605"/>
                    <a:pt x="3482964" y="1106635"/>
                    <a:pt x="3513510" y="1152022"/>
                  </a:cubicBezTo>
                  <a:cubicBezTo>
                    <a:pt x="3544057" y="1197409"/>
                    <a:pt x="3532026" y="1258966"/>
                    <a:pt x="3486640" y="1289513"/>
                  </a:cubicBezTo>
                  <a:cubicBezTo>
                    <a:pt x="3441253" y="1320059"/>
                    <a:pt x="3379696" y="1308029"/>
                    <a:pt x="3349149" y="1262642"/>
                  </a:cubicBezTo>
                  <a:cubicBezTo>
                    <a:pt x="3333875" y="1239949"/>
                    <a:pt x="3329247" y="1213213"/>
                    <a:pt x="3334109" y="1188332"/>
                  </a:cubicBezTo>
                  <a:close/>
                  <a:moveTo>
                    <a:pt x="3422574" y="688816"/>
                  </a:moveTo>
                  <a:cubicBezTo>
                    <a:pt x="3422633" y="663464"/>
                    <a:pt x="3432364" y="638135"/>
                    <a:pt x="3451752" y="618838"/>
                  </a:cubicBezTo>
                  <a:cubicBezTo>
                    <a:pt x="3490528" y="580244"/>
                    <a:pt x="3553250" y="580392"/>
                    <a:pt x="3591844" y="619168"/>
                  </a:cubicBezTo>
                  <a:cubicBezTo>
                    <a:pt x="3630438" y="657944"/>
                    <a:pt x="3630290" y="720665"/>
                    <a:pt x="3591514" y="759260"/>
                  </a:cubicBezTo>
                  <a:cubicBezTo>
                    <a:pt x="3552738" y="797854"/>
                    <a:pt x="3490016" y="797706"/>
                    <a:pt x="3451422" y="758930"/>
                  </a:cubicBezTo>
                  <a:cubicBezTo>
                    <a:pt x="3432125" y="739542"/>
                    <a:pt x="3422514" y="714167"/>
                    <a:pt x="3422574" y="688816"/>
                  </a:cubicBezTo>
                  <a:close/>
                  <a:moveTo>
                    <a:pt x="3184141" y="1849695"/>
                  </a:moveTo>
                  <a:cubicBezTo>
                    <a:pt x="3192029" y="1811906"/>
                    <a:pt x="3221753" y="1780629"/>
                    <a:pt x="3262012" y="1772704"/>
                  </a:cubicBezTo>
                  <a:cubicBezTo>
                    <a:pt x="3315691" y="1762138"/>
                    <a:pt x="3367773" y="1797087"/>
                    <a:pt x="3378340" y="1850766"/>
                  </a:cubicBezTo>
                  <a:cubicBezTo>
                    <a:pt x="3388906" y="1904445"/>
                    <a:pt x="3353956" y="1956527"/>
                    <a:pt x="3300277" y="1967094"/>
                  </a:cubicBezTo>
                  <a:cubicBezTo>
                    <a:pt x="3246599" y="1977660"/>
                    <a:pt x="3194517" y="1942710"/>
                    <a:pt x="3183950" y="1889031"/>
                  </a:cubicBezTo>
                  <a:cubicBezTo>
                    <a:pt x="3181308" y="1875612"/>
                    <a:pt x="3181511" y="1862292"/>
                    <a:pt x="3184141" y="1849695"/>
                  </a:cubicBezTo>
                  <a:close/>
                  <a:moveTo>
                    <a:pt x="2775950" y="3922724"/>
                  </a:moveTo>
                  <a:cubicBezTo>
                    <a:pt x="2784278" y="3895421"/>
                    <a:pt x="2804283" y="3871910"/>
                    <a:pt x="2832700" y="3860099"/>
                  </a:cubicBezTo>
                  <a:cubicBezTo>
                    <a:pt x="2883220" y="3839102"/>
                    <a:pt x="2941196" y="3863035"/>
                    <a:pt x="2962193" y="3913555"/>
                  </a:cubicBezTo>
                  <a:cubicBezTo>
                    <a:pt x="2983190" y="3964074"/>
                    <a:pt x="2959257" y="4022050"/>
                    <a:pt x="2908737" y="4043047"/>
                  </a:cubicBezTo>
                  <a:cubicBezTo>
                    <a:pt x="2858217" y="4064044"/>
                    <a:pt x="2800241" y="4040111"/>
                    <a:pt x="2779245" y="3989591"/>
                  </a:cubicBezTo>
                  <a:cubicBezTo>
                    <a:pt x="2773996" y="3976962"/>
                    <a:pt x="2771554" y="3963866"/>
                    <a:pt x="2771635" y="3950998"/>
                  </a:cubicBezTo>
                  <a:cubicBezTo>
                    <a:pt x="2771695" y="3941348"/>
                    <a:pt x="2773174" y="3931825"/>
                    <a:pt x="2775950" y="3922724"/>
                  </a:cubicBezTo>
                  <a:close/>
                  <a:moveTo>
                    <a:pt x="3002634" y="2752819"/>
                  </a:moveTo>
                  <a:cubicBezTo>
                    <a:pt x="3005075" y="2740185"/>
                    <a:pt x="3010034" y="2727821"/>
                    <a:pt x="3017655" y="2716464"/>
                  </a:cubicBezTo>
                  <a:cubicBezTo>
                    <a:pt x="3048140" y="2671035"/>
                    <a:pt x="3109681" y="2658921"/>
                    <a:pt x="3155110" y="2689406"/>
                  </a:cubicBezTo>
                  <a:cubicBezTo>
                    <a:pt x="3200538" y="2719891"/>
                    <a:pt x="3212652" y="2781432"/>
                    <a:pt x="3182167" y="2826861"/>
                  </a:cubicBezTo>
                  <a:cubicBezTo>
                    <a:pt x="3151682" y="2872289"/>
                    <a:pt x="3090141" y="2884403"/>
                    <a:pt x="3044713" y="2853918"/>
                  </a:cubicBezTo>
                  <a:cubicBezTo>
                    <a:pt x="3010641" y="2831054"/>
                    <a:pt x="2995309" y="2790722"/>
                    <a:pt x="3002634" y="2752819"/>
                  </a:cubicBezTo>
                  <a:close/>
                  <a:moveTo>
                    <a:pt x="3138649" y="971407"/>
                  </a:moveTo>
                  <a:cubicBezTo>
                    <a:pt x="3138709" y="946056"/>
                    <a:pt x="3148440" y="920727"/>
                    <a:pt x="3167828" y="901430"/>
                  </a:cubicBezTo>
                  <a:cubicBezTo>
                    <a:pt x="3206604" y="862836"/>
                    <a:pt x="3269326" y="862983"/>
                    <a:pt x="3307919" y="901759"/>
                  </a:cubicBezTo>
                  <a:cubicBezTo>
                    <a:pt x="3346513" y="940536"/>
                    <a:pt x="3346366" y="1003257"/>
                    <a:pt x="3307590" y="1041851"/>
                  </a:cubicBezTo>
                  <a:cubicBezTo>
                    <a:pt x="3268814" y="1080445"/>
                    <a:pt x="3206092" y="1080297"/>
                    <a:pt x="3167498" y="1041521"/>
                  </a:cubicBezTo>
                  <a:cubicBezTo>
                    <a:pt x="3148201" y="1022133"/>
                    <a:pt x="3138589" y="996759"/>
                    <a:pt x="3138649" y="971407"/>
                  </a:cubicBezTo>
                  <a:close/>
                  <a:moveTo>
                    <a:pt x="2622207" y="3552813"/>
                  </a:moveTo>
                  <a:cubicBezTo>
                    <a:pt x="2630536" y="3525510"/>
                    <a:pt x="2650541" y="3501999"/>
                    <a:pt x="2678958" y="3490188"/>
                  </a:cubicBezTo>
                  <a:cubicBezTo>
                    <a:pt x="2729477" y="3469191"/>
                    <a:pt x="2787453" y="3493124"/>
                    <a:pt x="2808450" y="3543644"/>
                  </a:cubicBezTo>
                  <a:cubicBezTo>
                    <a:pt x="2829447" y="3594164"/>
                    <a:pt x="2805514" y="3652139"/>
                    <a:pt x="2754995" y="3673136"/>
                  </a:cubicBezTo>
                  <a:cubicBezTo>
                    <a:pt x="2704475" y="3694133"/>
                    <a:pt x="2646499" y="3670200"/>
                    <a:pt x="2625502" y="3619680"/>
                  </a:cubicBezTo>
                  <a:cubicBezTo>
                    <a:pt x="2620253" y="3607051"/>
                    <a:pt x="2617812" y="3593955"/>
                    <a:pt x="2617892" y="3581087"/>
                  </a:cubicBezTo>
                  <a:cubicBezTo>
                    <a:pt x="2617952" y="3571437"/>
                    <a:pt x="2619431" y="3561914"/>
                    <a:pt x="2622207" y="3552813"/>
                  </a:cubicBezTo>
                  <a:close/>
                  <a:moveTo>
                    <a:pt x="2675793" y="3080005"/>
                  </a:moveTo>
                  <a:cubicBezTo>
                    <a:pt x="2680655" y="3055123"/>
                    <a:pt x="2695010" y="3032098"/>
                    <a:pt x="2717703" y="3016824"/>
                  </a:cubicBezTo>
                  <a:cubicBezTo>
                    <a:pt x="2763090" y="2986278"/>
                    <a:pt x="2824647" y="2998308"/>
                    <a:pt x="2855194" y="3043695"/>
                  </a:cubicBezTo>
                  <a:cubicBezTo>
                    <a:pt x="2885741" y="3089082"/>
                    <a:pt x="2873710" y="3150639"/>
                    <a:pt x="2828323" y="3181186"/>
                  </a:cubicBezTo>
                  <a:cubicBezTo>
                    <a:pt x="2782937" y="3211732"/>
                    <a:pt x="2721379" y="3199702"/>
                    <a:pt x="2690833" y="3154315"/>
                  </a:cubicBezTo>
                  <a:cubicBezTo>
                    <a:pt x="2675559" y="3131622"/>
                    <a:pt x="2670930" y="3104886"/>
                    <a:pt x="2675793" y="3080005"/>
                  </a:cubicBezTo>
                  <a:close/>
                  <a:moveTo>
                    <a:pt x="3001777" y="1412002"/>
                  </a:moveTo>
                  <a:cubicBezTo>
                    <a:pt x="3006640" y="1387120"/>
                    <a:pt x="3020994" y="1364094"/>
                    <a:pt x="3043688" y="1348821"/>
                  </a:cubicBezTo>
                  <a:cubicBezTo>
                    <a:pt x="3089074" y="1318274"/>
                    <a:pt x="3150632" y="1330305"/>
                    <a:pt x="3181179" y="1375692"/>
                  </a:cubicBezTo>
                  <a:cubicBezTo>
                    <a:pt x="3211725" y="1421078"/>
                    <a:pt x="3199695" y="1482636"/>
                    <a:pt x="3154308" y="1513182"/>
                  </a:cubicBezTo>
                  <a:cubicBezTo>
                    <a:pt x="3108921" y="1543729"/>
                    <a:pt x="3047364" y="1531699"/>
                    <a:pt x="3016817" y="1486312"/>
                  </a:cubicBezTo>
                  <a:cubicBezTo>
                    <a:pt x="3001544" y="1463619"/>
                    <a:pt x="2996915" y="1436882"/>
                    <a:pt x="3001777" y="1412002"/>
                  </a:cubicBezTo>
                  <a:close/>
                  <a:moveTo>
                    <a:pt x="2791089" y="2236681"/>
                  </a:moveTo>
                  <a:cubicBezTo>
                    <a:pt x="2801582" y="2182988"/>
                    <a:pt x="2853617" y="2147967"/>
                    <a:pt x="2907310" y="2158461"/>
                  </a:cubicBezTo>
                  <a:cubicBezTo>
                    <a:pt x="2961003" y="2168954"/>
                    <a:pt x="2996024" y="2220989"/>
                    <a:pt x="2985530" y="2274682"/>
                  </a:cubicBezTo>
                  <a:cubicBezTo>
                    <a:pt x="2975037" y="2328375"/>
                    <a:pt x="2923002" y="2363396"/>
                    <a:pt x="2869309" y="2352902"/>
                  </a:cubicBezTo>
                  <a:cubicBezTo>
                    <a:pt x="2815616" y="2342409"/>
                    <a:pt x="2780595" y="2290374"/>
                    <a:pt x="2791089" y="2236681"/>
                  </a:cubicBezTo>
                  <a:close/>
                  <a:moveTo>
                    <a:pt x="3111740" y="414529"/>
                  </a:moveTo>
                  <a:cubicBezTo>
                    <a:pt x="3114113" y="401882"/>
                    <a:pt x="3119006" y="389490"/>
                    <a:pt x="3126565" y="378093"/>
                  </a:cubicBezTo>
                  <a:cubicBezTo>
                    <a:pt x="3156806" y="332501"/>
                    <a:pt x="3218280" y="320056"/>
                    <a:pt x="3263872" y="350296"/>
                  </a:cubicBezTo>
                  <a:cubicBezTo>
                    <a:pt x="3309464" y="380535"/>
                    <a:pt x="3321909" y="442010"/>
                    <a:pt x="3291669" y="487602"/>
                  </a:cubicBezTo>
                  <a:cubicBezTo>
                    <a:pt x="3261429" y="533194"/>
                    <a:pt x="3199955" y="545639"/>
                    <a:pt x="3154363" y="515399"/>
                  </a:cubicBezTo>
                  <a:cubicBezTo>
                    <a:pt x="3120169" y="492720"/>
                    <a:pt x="3104620" y="452470"/>
                    <a:pt x="3111740" y="414529"/>
                  </a:cubicBezTo>
                  <a:close/>
                  <a:moveTo>
                    <a:pt x="2391852" y="4047042"/>
                  </a:moveTo>
                  <a:cubicBezTo>
                    <a:pt x="2399740" y="4009253"/>
                    <a:pt x="2429464" y="3977976"/>
                    <a:pt x="2469723" y="3970051"/>
                  </a:cubicBezTo>
                  <a:cubicBezTo>
                    <a:pt x="2523402" y="3959484"/>
                    <a:pt x="2575484" y="3994434"/>
                    <a:pt x="2586051" y="4048113"/>
                  </a:cubicBezTo>
                  <a:cubicBezTo>
                    <a:pt x="2596617" y="4101792"/>
                    <a:pt x="2561667" y="4153873"/>
                    <a:pt x="2507988" y="4164440"/>
                  </a:cubicBezTo>
                  <a:cubicBezTo>
                    <a:pt x="2454309" y="4175006"/>
                    <a:pt x="2402228" y="4140057"/>
                    <a:pt x="2391661" y="4086378"/>
                  </a:cubicBezTo>
                  <a:cubicBezTo>
                    <a:pt x="2389019" y="4072958"/>
                    <a:pt x="2389223" y="4059638"/>
                    <a:pt x="2391852" y="4047042"/>
                  </a:cubicBezTo>
                  <a:close/>
                  <a:moveTo>
                    <a:pt x="2791094" y="1927066"/>
                  </a:moveTo>
                  <a:cubicBezTo>
                    <a:pt x="2798982" y="1889277"/>
                    <a:pt x="2828706" y="1858000"/>
                    <a:pt x="2868965" y="1850075"/>
                  </a:cubicBezTo>
                  <a:cubicBezTo>
                    <a:pt x="2922644" y="1839508"/>
                    <a:pt x="2974726" y="1874458"/>
                    <a:pt x="2985293" y="1928137"/>
                  </a:cubicBezTo>
                  <a:cubicBezTo>
                    <a:pt x="2995859" y="1981816"/>
                    <a:pt x="2960909" y="2033898"/>
                    <a:pt x="2907230" y="2044464"/>
                  </a:cubicBezTo>
                  <a:cubicBezTo>
                    <a:pt x="2853551" y="2055031"/>
                    <a:pt x="2801469" y="2020081"/>
                    <a:pt x="2790903" y="1966402"/>
                  </a:cubicBezTo>
                  <a:cubicBezTo>
                    <a:pt x="2788261" y="1952982"/>
                    <a:pt x="2788464" y="1939662"/>
                    <a:pt x="2791094" y="1927066"/>
                  </a:cubicBezTo>
                  <a:close/>
                  <a:moveTo>
                    <a:pt x="2669999" y="2529602"/>
                  </a:moveTo>
                  <a:cubicBezTo>
                    <a:pt x="2672441" y="2516968"/>
                    <a:pt x="2677399" y="2504604"/>
                    <a:pt x="2685021" y="2493247"/>
                  </a:cubicBezTo>
                  <a:cubicBezTo>
                    <a:pt x="2715505" y="2447819"/>
                    <a:pt x="2777046" y="2435705"/>
                    <a:pt x="2822475" y="2466189"/>
                  </a:cubicBezTo>
                  <a:cubicBezTo>
                    <a:pt x="2867903" y="2496674"/>
                    <a:pt x="2880017" y="2558215"/>
                    <a:pt x="2849532" y="2603644"/>
                  </a:cubicBezTo>
                  <a:cubicBezTo>
                    <a:pt x="2819047" y="2649072"/>
                    <a:pt x="2757506" y="2661186"/>
                    <a:pt x="2712078" y="2630701"/>
                  </a:cubicBezTo>
                  <a:cubicBezTo>
                    <a:pt x="2678007" y="2607838"/>
                    <a:pt x="2662675" y="2567505"/>
                    <a:pt x="2669999" y="2529602"/>
                  </a:cubicBezTo>
                  <a:close/>
                  <a:moveTo>
                    <a:pt x="2890317" y="748361"/>
                  </a:moveTo>
                  <a:cubicBezTo>
                    <a:pt x="2892690" y="735714"/>
                    <a:pt x="2897582" y="723323"/>
                    <a:pt x="2905142" y="711925"/>
                  </a:cubicBezTo>
                  <a:cubicBezTo>
                    <a:pt x="2935382" y="666333"/>
                    <a:pt x="2996857" y="653888"/>
                    <a:pt x="3042449" y="684128"/>
                  </a:cubicBezTo>
                  <a:cubicBezTo>
                    <a:pt x="3088041" y="714367"/>
                    <a:pt x="3100486" y="775842"/>
                    <a:pt x="3070246" y="821434"/>
                  </a:cubicBezTo>
                  <a:cubicBezTo>
                    <a:pt x="3040006" y="867026"/>
                    <a:pt x="2978532" y="879471"/>
                    <a:pt x="2932940" y="849232"/>
                  </a:cubicBezTo>
                  <a:cubicBezTo>
                    <a:pt x="2898746" y="826552"/>
                    <a:pt x="2883197" y="786302"/>
                    <a:pt x="2890317" y="748361"/>
                  </a:cubicBezTo>
                  <a:close/>
                  <a:moveTo>
                    <a:pt x="2314482" y="3653997"/>
                  </a:moveTo>
                  <a:cubicBezTo>
                    <a:pt x="2322370" y="3616208"/>
                    <a:pt x="2352094" y="3584931"/>
                    <a:pt x="2392353" y="3577006"/>
                  </a:cubicBezTo>
                  <a:cubicBezTo>
                    <a:pt x="2446032" y="3566439"/>
                    <a:pt x="2498114" y="3601389"/>
                    <a:pt x="2508681" y="3655068"/>
                  </a:cubicBezTo>
                  <a:cubicBezTo>
                    <a:pt x="2519247" y="3708747"/>
                    <a:pt x="2484297" y="3760829"/>
                    <a:pt x="2430618" y="3771395"/>
                  </a:cubicBezTo>
                  <a:cubicBezTo>
                    <a:pt x="2376939" y="3781962"/>
                    <a:pt x="2324857" y="3747012"/>
                    <a:pt x="2314291" y="3693333"/>
                  </a:cubicBezTo>
                  <a:cubicBezTo>
                    <a:pt x="2311649" y="3679913"/>
                    <a:pt x="2311852" y="3666594"/>
                    <a:pt x="2314482" y="3653997"/>
                  </a:cubicBezTo>
                  <a:close/>
                  <a:moveTo>
                    <a:pt x="2452124" y="2747674"/>
                  </a:moveTo>
                  <a:cubicBezTo>
                    <a:pt x="2456986" y="2722793"/>
                    <a:pt x="2471341" y="2699767"/>
                    <a:pt x="2494034" y="2684494"/>
                  </a:cubicBezTo>
                  <a:cubicBezTo>
                    <a:pt x="2539421" y="2653947"/>
                    <a:pt x="2600978" y="2665978"/>
                    <a:pt x="2631525" y="2711364"/>
                  </a:cubicBezTo>
                  <a:cubicBezTo>
                    <a:pt x="2662072" y="2756751"/>
                    <a:pt x="2650041" y="2818309"/>
                    <a:pt x="2604655" y="2848855"/>
                  </a:cubicBezTo>
                  <a:cubicBezTo>
                    <a:pt x="2559268" y="2879402"/>
                    <a:pt x="2497710" y="2867371"/>
                    <a:pt x="2467164" y="2821985"/>
                  </a:cubicBezTo>
                  <a:cubicBezTo>
                    <a:pt x="2451890" y="2799291"/>
                    <a:pt x="2447261" y="2772555"/>
                    <a:pt x="2452124" y="2747674"/>
                  </a:cubicBezTo>
                  <a:close/>
                  <a:moveTo>
                    <a:pt x="2669446" y="1635671"/>
                  </a:moveTo>
                  <a:cubicBezTo>
                    <a:pt x="2674308" y="1610790"/>
                    <a:pt x="2688663" y="1587764"/>
                    <a:pt x="2711356" y="1572491"/>
                  </a:cubicBezTo>
                  <a:cubicBezTo>
                    <a:pt x="2756743" y="1541944"/>
                    <a:pt x="2818300" y="1553975"/>
                    <a:pt x="2848847" y="1599361"/>
                  </a:cubicBezTo>
                  <a:cubicBezTo>
                    <a:pt x="2879394" y="1644748"/>
                    <a:pt x="2867363" y="1706305"/>
                    <a:pt x="2821976" y="1736852"/>
                  </a:cubicBezTo>
                  <a:cubicBezTo>
                    <a:pt x="2776590" y="1767399"/>
                    <a:pt x="2715032" y="1755368"/>
                    <a:pt x="2684486" y="1709982"/>
                  </a:cubicBezTo>
                  <a:cubicBezTo>
                    <a:pt x="2669212" y="1687288"/>
                    <a:pt x="2664583" y="1660552"/>
                    <a:pt x="2669446" y="1635671"/>
                  </a:cubicBezTo>
                  <a:close/>
                  <a:moveTo>
                    <a:pt x="2668895" y="1082194"/>
                  </a:moveTo>
                  <a:cubicBezTo>
                    <a:pt x="2671268" y="1069547"/>
                    <a:pt x="2676160" y="1057156"/>
                    <a:pt x="2683720" y="1045758"/>
                  </a:cubicBezTo>
                  <a:cubicBezTo>
                    <a:pt x="2713960" y="1000166"/>
                    <a:pt x="2775435" y="987721"/>
                    <a:pt x="2821027" y="1017961"/>
                  </a:cubicBezTo>
                  <a:cubicBezTo>
                    <a:pt x="2866618" y="1048200"/>
                    <a:pt x="2879064" y="1109675"/>
                    <a:pt x="2848824" y="1155267"/>
                  </a:cubicBezTo>
                  <a:cubicBezTo>
                    <a:pt x="2818584" y="1200859"/>
                    <a:pt x="2757109" y="1213304"/>
                    <a:pt x="2711517" y="1183065"/>
                  </a:cubicBezTo>
                  <a:cubicBezTo>
                    <a:pt x="2677323" y="1160385"/>
                    <a:pt x="2661774" y="1120135"/>
                    <a:pt x="2668895" y="1082194"/>
                  </a:cubicBezTo>
                  <a:close/>
                  <a:moveTo>
                    <a:pt x="2237111" y="3260949"/>
                  </a:moveTo>
                  <a:cubicBezTo>
                    <a:pt x="2244999" y="3223160"/>
                    <a:pt x="2274723" y="3191883"/>
                    <a:pt x="2314983" y="3183958"/>
                  </a:cubicBezTo>
                  <a:cubicBezTo>
                    <a:pt x="2368662" y="3173392"/>
                    <a:pt x="2420744" y="3208341"/>
                    <a:pt x="2431310" y="3262020"/>
                  </a:cubicBezTo>
                  <a:cubicBezTo>
                    <a:pt x="2441877" y="3315699"/>
                    <a:pt x="2406926" y="3367781"/>
                    <a:pt x="2353248" y="3378348"/>
                  </a:cubicBezTo>
                  <a:cubicBezTo>
                    <a:pt x="2299569" y="3388914"/>
                    <a:pt x="2247487" y="3353964"/>
                    <a:pt x="2236920" y="3300285"/>
                  </a:cubicBezTo>
                  <a:cubicBezTo>
                    <a:pt x="2234279" y="3286866"/>
                    <a:pt x="2234482" y="3273546"/>
                    <a:pt x="2237111" y="3260949"/>
                  </a:cubicBezTo>
                  <a:close/>
                  <a:moveTo>
                    <a:pt x="2397937" y="2159846"/>
                  </a:moveTo>
                  <a:cubicBezTo>
                    <a:pt x="2408430" y="2106152"/>
                    <a:pt x="2460464" y="2071132"/>
                    <a:pt x="2514158" y="2081625"/>
                  </a:cubicBezTo>
                  <a:cubicBezTo>
                    <a:pt x="2567851" y="2092119"/>
                    <a:pt x="2602872" y="2144153"/>
                    <a:pt x="2592378" y="2197846"/>
                  </a:cubicBezTo>
                  <a:cubicBezTo>
                    <a:pt x="2581885" y="2251539"/>
                    <a:pt x="2529850" y="2286560"/>
                    <a:pt x="2476157" y="2276067"/>
                  </a:cubicBezTo>
                  <a:cubicBezTo>
                    <a:pt x="2422464" y="2265573"/>
                    <a:pt x="2387443" y="2213539"/>
                    <a:pt x="2397937" y="2159846"/>
                  </a:cubicBezTo>
                  <a:close/>
                  <a:moveTo>
                    <a:pt x="2764987" y="209375"/>
                  </a:moveTo>
                  <a:cubicBezTo>
                    <a:pt x="2785602" y="158698"/>
                    <a:pt x="2843396" y="134329"/>
                    <a:pt x="2894072" y="154944"/>
                  </a:cubicBezTo>
                  <a:cubicBezTo>
                    <a:pt x="2944748" y="175559"/>
                    <a:pt x="2969118" y="233353"/>
                    <a:pt x="2948503" y="284029"/>
                  </a:cubicBezTo>
                  <a:cubicBezTo>
                    <a:pt x="2927888" y="334706"/>
                    <a:pt x="2870094" y="359075"/>
                    <a:pt x="2819417" y="338460"/>
                  </a:cubicBezTo>
                  <a:cubicBezTo>
                    <a:pt x="2768741" y="317845"/>
                    <a:pt x="2744371" y="260051"/>
                    <a:pt x="2764987" y="209375"/>
                  </a:cubicBezTo>
                  <a:close/>
                  <a:moveTo>
                    <a:pt x="2002945" y="4104958"/>
                  </a:moveTo>
                  <a:cubicBezTo>
                    <a:pt x="2002945" y="4050249"/>
                    <a:pt x="2047296" y="4005898"/>
                    <a:pt x="2102005" y="4005898"/>
                  </a:cubicBezTo>
                  <a:cubicBezTo>
                    <a:pt x="2156714" y="4005898"/>
                    <a:pt x="2201065" y="4050249"/>
                    <a:pt x="2201065" y="4104958"/>
                  </a:cubicBezTo>
                  <a:cubicBezTo>
                    <a:pt x="2201065" y="4159667"/>
                    <a:pt x="2156714" y="4204018"/>
                    <a:pt x="2102005" y="4204018"/>
                  </a:cubicBezTo>
                  <a:cubicBezTo>
                    <a:pt x="2047295" y="4204018"/>
                    <a:pt x="2002945" y="4159667"/>
                    <a:pt x="2002945" y="4104958"/>
                  </a:cubicBezTo>
                  <a:close/>
                  <a:moveTo>
                    <a:pt x="2614039" y="580435"/>
                  </a:moveTo>
                  <a:cubicBezTo>
                    <a:pt x="2634655" y="529758"/>
                    <a:pt x="2692449" y="505389"/>
                    <a:pt x="2743125" y="526004"/>
                  </a:cubicBezTo>
                  <a:cubicBezTo>
                    <a:pt x="2793801" y="546619"/>
                    <a:pt x="2818171" y="604413"/>
                    <a:pt x="2797556" y="655089"/>
                  </a:cubicBezTo>
                  <a:cubicBezTo>
                    <a:pt x="2776941" y="705766"/>
                    <a:pt x="2719147" y="730135"/>
                    <a:pt x="2668470" y="709520"/>
                  </a:cubicBezTo>
                  <a:cubicBezTo>
                    <a:pt x="2617794" y="688905"/>
                    <a:pt x="2593424" y="631111"/>
                    <a:pt x="2614039" y="580435"/>
                  </a:cubicBezTo>
                  <a:close/>
                  <a:moveTo>
                    <a:pt x="2002944" y="3704370"/>
                  </a:moveTo>
                  <a:cubicBezTo>
                    <a:pt x="2002944" y="3649661"/>
                    <a:pt x="2047295" y="3605310"/>
                    <a:pt x="2102004" y="3605311"/>
                  </a:cubicBezTo>
                  <a:cubicBezTo>
                    <a:pt x="2156713" y="3605310"/>
                    <a:pt x="2201064" y="3649661"/>
                    <a:pt x="2201064" y="3704370"/>
                  </a:cubicBezTo>
                  <a:cubicBezTo>
                    <a:pt x="2201064" y="3759079"/>
                    <a:pt x="2156713" y="3803430"/>
                    <a:pt x="2102004" y="3803430"/>
                  </a:cubicBezTo>
                  <a:cubicBezTo>
                    <a:pt x="2047295" y="3803430"/>
                    <a:pt x="2002944" y="3759079"/>
                    <a:pt x="2002944" y="3704370"/>
                  </a:cubicBezTo>
                  <a:close/>
                  <a:moveTo>
                    <a:pt x="2447471" y="1416027"/>
                  </a:moveTo>
                  <a:cubicBezTo>
                    <a:pt x="2449845" y="1403380"/>
                    <a:pt x="2454737" y="1390989"/>
                    <a:pt x="2462297" y="1379591"/>
                  </a:cubicBezTo>
                  <a:cubicBezTo>
                    <a:pt x="2492537" y="1333999"/>
                    <a:pt x="2554011" y="1321554"/>
                    <a:pt x="2599603" y="1351794"/>
                  </a:cubicBezTo>
                  <a:cubicBezTo>
                    <a:pt x="2645195" y="1382033"/>
                    <a:pt x="2657640" y="1443508"/>
                    <a:pt x="2627401" y="1489100"/>
                  </a:cubicBezTo>
                  <a:cubicBezTo>
                    <a:pt x="2597161" y="1534692"/>
                    <a:pt x="2535686" y="1547137"/>
                    <a:pt x="2490094" y="1516898"/>
                  </a:cubicBezTo>
                  <a:cubicBezTo>
                    <a:pt x="2455900" y="1494218"/>
                    <a:pt x="2440351" y="1453968"/>
                    <a:pt x="2447471" y="1416027"/>
                  </a:cubicBezTo>
                  <a:close/>
                  <a:moveTo>
                    <a:pt x="2159741" y="2867902"/>
                  </a:moveTo>
                  <a:cubicBezTo>
                    <a:pt x="2167630" y="2830113"/>
                    <a:pt x="2197354" y="2798836"/>
                    <a:pt x="2237613" y="2790911"/>
                  </a:cubicBezTo>
                  <a:cubicBezTo>
                    <a:pt x="2291292" y="2780345"/>
                    <a:pt x="2343374" y="2815294"/>
                    <a:pt x="2353940" y="2868973"/>
                  </a:cubicBezTo>
                  <a:cubicBezTo>
                    <a:pt x="2364507" y="2922652"/>
                    <a:pt x="2329557" y="2974734"/>
                    <a:pt x="2275878" y="2985301"/>
                  </a:cubicBezTo>
                  <a:cubicBezTo>
                    <a:pt x="2222199" y="2995867"/>
                    <a:pt x="2170117" y="2960917"/>
                    <a:pt x="2159550" y="2907239"/>
                  </a:cubicBezTo>
                  <a:cubicBezTo>
                    <a:pt x="2156909" y="2893819"/>
                    <a:pt x="2157112" y="2880499"/>
                    <a:pt x="2159741" y="2867902"/>
                  </a:cubicBezTo>
                  <a:close/>
                  <a:moveTo>
                    <a:pt x="2228454" y="2415343"/>
                  </a:moveTo>
                  <a:cubicBezTo>
                    <a:pt x="2233317" y="2390461"/>
                    <a:pt x="2247671" y="2367436"/>
                    <a:pt x="2270364" y="2352162"/>
                  </a:cubicBezTo>
                  <a:cubicBezTo>
                    <a:pt x="2315751" y="2321615"/>
                    <a:pt x="2377309" y="2333646"/>
                    <a:pt x="2407855" y="2379033"/>
                  </a:cubicBezTo>
                  <a:cubicBezTo>
                    <a:pt x="2438402" y="2424419"/>
                    <a:pt x="2426372" y="2485977"/>
                    <a:pt x="2380985" y="2516524"/>
                  </a:cubicBezTo>
                  <a:cubicBezTo>
                    <a:pt x="2335598" y="2547070"/>
                    <a:pt x="2274041" y="2535040"/>
                    <a:pt x="2243494" y="2489653"/>
                  </a:cubicBezTo>
                  <a:cubicBezTo>
                    <a:pt x="2228221" y="2466960"/>
                    <a:pt x="2223592" y="2440223"/>
                    <a:pt x="2228454" y="2415343"/>
                  </a:cubicBezTo>
                  <a:close/>
                  <a:moveTo>
                    <a:pt x="2337114" y="1859341"/>
                  </a:moveTo>
                  <a:cubicBezTo>
                    <a:pt x="2341977" y="1834460"/>
                    <a:pt x="2356331" y="1811434"/>
                    <a:pt x="2379024" y="1796160"/>
                  </a:cubicBezTo>
                  <a:cubicBezTo>
                    <a:pt x="2424411" y="1765614"/>
                    <a:pt x="2485969" y="1777644"/>
                    <a:pt x="2516515" y="1823031"/>
                  </a:cubicBezTo>
                  <a:cubicBezTo>
                    <a:pt x="2547062" y="1868418"/>
                    <a:pt x="2535032" y="1929975"/>
                    <a:pt x="2489645" y="1960522"/>
                  </a:cubicBezTo>
                  <a:cubicBezTo>
                    <a:pt x="2444258" y="1991069"/>
                    <a:pt x="2382701" y="1979038"/>
                    <a:pt x="2352154" y="1933651"/>
                  </a:cubicBezTo>
                  <a:cubicBezTo>
                    <a:pt x="2336881" y="1910958"/>
                    <a:pt x="2332251" y="1884222"/>
                    <a:pt x="2337114" y="1859341"/>
                  </a:cubicBezTo>
                  <a:close/>
                  <a:moveTo>
                    <a:pt x="2388961" y="117250"/>
                  </a:moveTo>
                  <a:cubicBezTo>
                    <a:pt x="2399455" y="63557"/>
                    <a:pt x="2451489" y="28536"/>
                    <a:pt x="2505182" y="39029"/>
                  </a:cubicBezTo>
                  <a:cubicBezTo>
                    <a:pt x="2558875" y="49523"/>
                    <a:pt x="2593896" y="101557"/>
                    <a:pt x="2583403" y="155250"/>
                  </a:cubicBezTo>
                  <a:cubicBezTo>
                    <a:pt x="2572909" y="208944"/>
                    <a:pt x="2520875" y="243964"/>
                    <a:pt x="2467181" y="233471"/>
                  </a:cubicBezTo>
                  <a:cubicBezTo>
                    <a:pt x="2413488" y="222977"/>
                    <a:pt x="2378468" y="170943"/>
                    <a:pt x="2388961" y="117250"/>
                  </a:cubicBezTo>
                  <a:close/>
                  <a:moveTo>
                    <a:pt x="2312125" y="510402"/>
                  </a:moveTo>
                  <a:cubicBezTo>
                    <a:pt x="2322619" y="456709"/>
                    <a:pt x="2374653" y="421688"/>
                    <a:pt x="2428347" y="432182"/>
                  </a:cubicBezTo>
                  <a:cubicBezTo>
                    <a:pt x="2482040" y="442675"/>
                    <a:pt x="2517060" y="494709"/>
                    <a:pt x="2506567" y="548403"/>
                  </a:cubicBezTo>
                  <a:cubicBezTo>
                    <a:pt x="2496073" y="602096"/>
                    <a:pt x="2444039" y="637117"/>
                    <a:pt x="2390346" y="626623"/>
                  </a:cubicBezTo>
                  <a:cubicBezTo>
                    <a:pt x="2336653" y="616130"/>
                    <a:pt x="2301632" y="564095"/>
                    <a:pt x="2312125" y="510402"/>
                  </a:cubicBezTo>
                  <a:close/>
                  <a:moveTo>
                    <a:pt x="2235290" y="903554"/>
                  </a:moveTo>
                  <a:cubicBezTo>
                    <a:pt x="2245783" y="849861"/>
                    <a:pt x="2297818" y="814840"/>
                    <a:pt x="2351511" y="825334"/>
                  </a:cubicBezTo>
                  <a:cubicBezTo>
                    <a:pt x="2405204" y="835827"/>
                    <a:pt x="2440225" y="887862"/>
                    <a:pt x="2429731" y="941555"/>
                  </a:cubicBezTo>
                  <a:cubicBezTo>
                    <a:pt x="2419238" y="995248"/>
                    <a:pt x="2367204" y="1030269"/>
                    <a:pt x="2313510" y="1019775"/>
                  </a:cubicBezTo>
                  <a:cubicBezTo>
                    <a:pt x="2259817" y="1009282"/>
                    <a:pt x="2224796" y="957247"/>
                    <a:pt x="2235290" y="903554"/>
                  </a:cubicBezTo>
                  <a:close/>
                  <a:moveTo>
                    <a:pt x="2158454" y="1296706"/>
                  </a:moveTo>
                  <a:cubicBezTo>
                    <a:pt x="2168948" y="1243013"/>
                    <a:pt x="2220982" y="1207992"/>
                    <a:pt x="2274675" y="1218486"/>
                  </a:cubicBezTo>
                  <a:cubicBezTo>
                    <a:pt x="2328369" y="1228979"/>
                    <a:pt x="2363389" y="1281014"/>
                    <a:pt x="2352896" y="1334707"/>
                  </a:cubicBezTo>
                  <a:cubicBezTo>
                    <a:pt x="2342402" y="1388400"/>
                    <a:pt x="2290368" y="1423421"/>
                    <a:pt x="2236675" y="1412927"/>
                  </a:cubicBezTo>
                  <a:cubicBezTo>
                    <a:pt x="2182982" y="1402434"/>
                    <a:pt x="2147961" y="1350400"/>
                    <a:pt x="2158454" y="1296706"/>
                  </a:cubicBezTo>
                  <a:close/>
                  <a:moveTo>
                    <a:pt x="2081619" y="1689859"/>
                  </a:moveTo>
                  <a:cubicBezTo>
                    <a:pt x="2092112" y="1636165"/>
                    <a:pt x="2144147" y="1601145"/>
                    <a:pt x="2197840" y="1611638"/>
                  </a:cubicBezTo>
                  <a:cubicBezTo>
                    <a:pt x="2251533" y="1622132"/>
                    <a:pt x="2286554" y="1674166"/>
                    <a:pt x="2276060" y="1727859"/>
                  </a:cubicBezTo>
                  <a:cubicBezTo>
                    <a:pt x="2265567" y="1781552"/>
                    <a:pt x="2213532" y="1816573"/>
                    <a:pt x="2159839" y="1806080"/>
                  </a:cubicBezTo>
                  <a:cubicBezTo>
                    <a:pt x="2106146" y="1795586"/>
                    <a:pt x="2071125" y="1743552"/>
                    <a:pt x="2081619" y="1689859"/>
                  </a:cubicBezTo>
                  <a:close/>
                  <a:moveTo>
                    <a:pt x="1927948" y="2476163"/>
                  </a:moveTo>
                  <a:cubicBezTo>
                    <a:pt x="1938441" y="2422470"/>
                    <a:pt x="1990475" y="2387449"/>
                    <a:pt x="2044169" y="2397943"/>
                  </a:cubicBezTo>
                  <a:cubicBezTo>
                    <a:pt x="2097862" y="2408436"/>
                    <a:pt x="2132883" y="2460470"/>
                    <a:pt x="2122389" y="2514164"/>
                  </a:cubicBezTo>
                  <a:cubicBezTo>
                    <a:pt x="2111896" y="2567857"/>
                    <a:pt x="2059861" y="2602878"/>
                    <a:pt x="2006168" y="2592384"/>
                  </a:cubicBezTo>
                  <a:cubicBezTo>
                    <a:pt x="1952475" y="2581890"/>
                    <a:pt x="1917454" y="2529856"/>
                    <a:pt x="1927948" y="2476163"/>
                  </a:cubicBezTo>
                  <a:close/>
                  <a:moveTo>
                    <a:pt x="1851112" y="2869315"/>
                  </a:moveTo>
                  <a:cubicBezTo>
                    <a:pt x="1861606" y="2815622"/>
                    <a:pt x="1913640" y="2780601"/>
                    <a:pt x="1967333" y="2791095"/>
                  </a:cubicBezTo>
                  <a:cubicBezTo>
                    <a:pt x="2021026" y="2801588"/>
                    <a:pt x="2056047" y="2853623"/>
                    <a:pt x="2045554" y="2907316"/>
                  </a:cubicBezTo>
                  <a:cubicBezTo>
                    <a:pt x="2035060" y="2961009"/>
                    <a:pt x="1983026" y="2996030"/>
                    <a:pt x="1929332" y="2985536"/>
                  </a:cubicBezTo>
                  <a:cubicBezTo>
                    <a:pt x="1875639" y="2975043"/>
                    <a:pt x="1840619" y="2923008"/>
                    <a:pt x="1851112" y="2869315"/>
                  </a:cubicBezTo>
                  <a:close/>
                  <a:moveTo>
                    <a:pt x="1774276" y="3262467"/>
                  </a:moveTo>
                  <a:cubicBezTo>
                    <a:pt x="1784770" y="3208774"/>
                    <a:pt x="1836804" y="3173753"/>
                    <a:pt x="1890498" y="3184247"/>
                  </a:cubicBezTo>
                  <a:cubicBezTo>
                    <a:pt x="1944191" y="3194740"/>
                    <a:pt x="1979211" y="3246775"/>
                    <a:pt x="1968718" y="3300468"/>
                  </a:cubicBezTo>
                  <a:cubicBezTo>
                    <a:pt x="1958224" y="3354161"/>
                    <a:pt x="1906190" y="3389182"/>
                    <a:pt x="1852497" y="3378688"/>
                  </a:cubicBezTo>
                  <a:cubicBezTo>
                    <a:pt x="1798804" y="3368195"/>
                    <a:pt x="1763783" y="3316161"/>
                    <a:pt x="1774276" y="3262467"/>
                  </a:cubicBezTo>
                  <a:close/>
                  <a:moveTo>
                    <a:pt x="1697441" y="3655620"/>
                  </a:moveTo>
                  <a:cubicBezTo>
                    <a:pt x="1707934" y="3601926"/>
                    <a:pt x="1759969" y="3566906"/>
                    <a:pt x="1813662" y="3577399"/>
                  </a:cubicBezTo>
                  <a:cubicBezTo>
                    <a:pt x="1867355" y="3587893"/>
                    <a:pt x="1902376" y="3639927"/>
                    <a:pt x="1891882" y="3693620"/>
                  </a:cubicBezTo>
                  <a:cubicBezTo>
                    <a:pt x="1881389" y="3747313"/>
                    <a:pt x="1829355" y="3782334"/>
                    <a:pt x="1775661" y="3771841"/>
                  </a:cubicBezTo>
                  <a:cubicBezTo>
                    <a:pt x="1721968" y="3761347"/>
                    <a:pt x="1686947" y="3709313"/>
                    <a:pt x="1697441" y="3655620"/>
                  </a:cubicBezTo>
                  <a:close/>
                  <a:moveTo>
                    <a:pt x="1620606" y="4048770"/>
                  </a:moveTo>
                  <a:cubicBezTo>
                    <a:pt x="1631099" y="3995077"/>
                    <a:pt x="1683134" y="3960056"/>
                    <a:pt x="1736827" y="3970549"/>
                  </a:cubicBezTo>
                  <a:cubicBezTo>
                    <a:pt x="1790520" y="3981043"/>
                    <a:pt x="1825541" y="4033077"/>
                    <a:pt x="1815047" y="4086770"/>
                  </a:cubicBezTo>
                  <a:cubicBezTo>
                    <a:pt x="1804554" y="4140464"/>
                    <a:pt x="1752519" y="4175484"/>
                    <a:pt x="1698826" y="4164991"/>
                  </a:cubicBezTo>
                  <a:cubicBezTo>
                    <a:pt x="1645133" y="4154497"/>
                    <a:pt x="1610112" y="4102463"/>
                    <a:pt x="1620606" y="4048770"/>
                  </a:cubicBezTo>
                  <a:close/>
                  <a:moveTo>
                    <a:pt x="2004627" y="2083692"/>
                  </a:moveTo>
                  <a:cubicBezTo>
                    <a:pt x="2007000" y="2071045"/>
                    <a:pt x="2011892" y="2058655"/>
                    <a:pt x="2019452" y="2047256"/>
                  </a:cubicBezTo>
                  <a:cubicBezTo>
                    <a:pt x="2049692" y="2001665"/>
                    <a:pt x="2111167" y="1989219"/>
                    <a:pt x="2156759" y="2019459"/>
                  </a:cubicBezTo>
                  <a:cubicBezTo>
                    <a:pt x="2202350" y="2049699"/>
                    <a:pt x="2214796" y="2111174"/>
                    <a:pt x="2184556" y="2156766"/>
                  </a:cubicBezTo>
                  <a:cubicBezTo>
                    <a:pt x="2154316" y="2202357"/>
                    <a:pt x="2092841" y="2214803"/>
                    <a:pt x="2047249" y="2184563"/>
                  </a:cubicBezTo>
                  <a:cubicBezTo>
                    <a:pt x="2013056" y="2161883"/>
                    <a:pt x="1997506" y="2121634"/>
                    <a:pt x="2004627" y="2083692"/>
                  </a:cubicBezTo>
                  <a:close/>
                  <a:moveTo>
                    <a:pt x="1781115" y="1750679"/>
                  </a:moveTo>
                  <a:cubicBezTo>
                    <a:pt x="1785977" y="1725799"/>
                    <a:pt x="1800332" y="1702772"/>
                    <a:pt x="1823025" y="1687499"/>
                  </a:cubicBezTo>
                  <a:cubicBezTo>
                    <a:pt x="1868412" y="1656952"/>
                    <a:pt x="1929969" y="1668983"/>
                    <a:pt x="1960516" y="1714369"/>
                  </a:cubicBezTo>
                  <a:cubicBezTo>
                    <a:pt x="1991063" y="1759756"/>
                    <a:pt x="1979032" y="1821314"/>
                    <a:pt x="1933645" y="1851860"/>
                  </a:cubicBezTo>
                  <a:cubicBezTo>
                    <a:pt x="1888259" y="1882407"/>
                    <a:pt x="1826701" y="1870377"/>
                    <a:pt x="1796155" y="1824990"/>
                  </a:cubicBezTo>
                  <a:cubicBezTo>
                    <a:pt x="1780881" y="1802296"/>
                    <a:pt x="1776252" y="1775561"/>
                    <a:pt x="1781115" y="1750679"/>
                  </a:cubicBezTo>
                  <a:close/>
                  <a:moveTo>
                    <a:pt x="1672451" y="2306680"/>
                  </a:moveTo>
                  <a:cubicBezTo>
                    <a:pt x="1677313" y="2281799"/>
                    <a:pt x="1691668" y="2258773"/>
                    <a:pt x="1714361" y="2243500"/>
                  </a:cubicBezTo>
                  <a:cubicBezTo>
                    <a:pt x="1759748" y="2212953"/>
                    <a:pt x="1821305" y="2224984"/>
                    <a:pt x="1851852" y="2270370"/>
                  </a:cubicBezTo>
                  <a:cubicBezTo>
                    <a:pt x="1882399" y="2315757"/>
                    <a:pt x="1870368" y="2377315"/>
                    <a:pt x="1824982" y="2407861"/>
                  </a:cubicBezTo>
                  <a:cubicBezTo>
                    <a:pt x="1779595" y="2438408"/>
                    <a:pt x="1718037" y="2426378"/>
                    <a:pt x="1687491" y="2380991"/>
                  </a:cubicBezTo>
                  <a:cubicBezTo>
                    <a:pt x="1672217" y="2358297"/>
                    <a:pt x="1667588" y="2331561"/>
                    <a:pt x="1672451" y="2306680"/>
                  </a:cubicBezTo>
                  <a:close/>
                  <a:moveTo>
                    <a:pt x="1850260" y="1295713"/>
                  </a:moveTo>
                  <a:cubicBezTo>
                    <a:pt x="1858148" y="1257924"/>
                    <a:pt x="1887872" y="1226647"/>
                    <a:pt x="1928131" y="1218722"/>
                  </a:cubicBezTo>
                  <a:cubicBezTo>
                    <a:pt x="1981810" y="1208155"/>
                    <a:pt x="2033892" y="1243105"/>
                    <a:pt x="2044458" y="1296784"/>
                  </a:cubicBezTo>
                  <a:cubicBezTo>
                    <a:pt x="2055025" y="1350463"/>
                    <a:pt x="2020075" y="1402544"/>
                    <a:pt x="1966396" y="1413111"/>
                  </a:cubicBezTo>
                  <a:cubicBezTo>
                    <a:pt x="1912717" y="1423678"/>
                    <a:pt x="1860635" y="1388728"/>
                    <a:pt x="1850069" y="1335049"/>
                  </a:cubicBezTo>
                  <a:cubicBezTo>
                    <a:pt x="1847427" y="1321629"/>
                    <a:pt x="1847630" y="1308309"/>
                    <a:pt x="1850260" y="1295713"/>
                  </a:cubicBezTo>
                  <a:close/>
                  <a:moveTo>
                    <a:pt x="2002944" y="499650"/>
                  </a:moveTo>
                  <a:cubicBezTo>
                    <a:pt x="2002944" y="444941"/>
                    <a:pt x="2047295" y="400590"/>
                    <a:pt x="2102004" y="400590"/>
                  </a:cubicBezTo>
                  <a:cubicBezTo>
                    <a:pt x="2156714" y="400590"/>
                    <a:pt x="2201064" y="444941"/>
                    <a:pt x="2201065" y="499650"/>
                  </a:cubicBezTo>
                  <a:cubicBezTo>
                    <a:pt x="2201064" y="554359"/>
                    <a:pt x="2156713" y="598710"/>
                    <a:pt x="2102004" y="598710"/>
                  </a:cubicBezTo>
                  <a:cubicBezTo>
                    <a:pt x="2047295" y="598710"/>
                    <a:pt x="2002944" y="554359"/>
                    <a:pt x="2002944" y="499650"/>
                  </a:cubicBezTo>
                  <a:close/>
                  <a:moveTo>
                    <a:pt x="1406455" y="3548931"/>
                  </a:moveTo>
                  <a:cubicBezTo>
                    <a:pt x="1427070" y="3498255"/>
                    <a:pt x="1484864" y="3473885"/>
                    <a:pt x="1535540" y="3494500"/>
                  </a:cubicBezTo>
                  <a:cubicBezTo>
                    <a:pt x="1586216" y="3515116"/>
                    <a:pt x="1610586" y="3572910"/>
                    <a:pt x="1589971" y="3623586"/>
                  </a:cubicBezTo>
                  <a:cubicBezTo>
                    <a:pt x="1569356" y="3674262"/>
                    <a:pt x="1511562" y="3698632"/>
                    <a:pt x="1460885" y="3678017"/>
                  </a:cubicBezTo>
                  <a:cubicBezTo>
                    <a:pt x="1410209" y="3657401"/>
                    <a:pt x="1385839" y="3599607"/>
                    <a:pt x="1406455" y="3548931"/>
                  </a:cubicBezTo>
                  <a:close/>
                  <a:moveTo>
                    <a:pt x="1561781" y="2751358"/>
                  </a:moveTo>
                  <a:cubicBezTo>
                    <a:pt x="1564154" y="2738710"/>
                    <a:pt x="1569047" y="2726320"/>
                    <a:pt x="1576606" y="2714922"/>
                  </a:cubicBezTo>
                  <a:cubicBezTo>
                    <a:pt x="1606846" y="2669330"/>
                    <a:pt x="1668321" y="2656885"/>
                    <a:pt x="1713913" y="2687124"/>
                  </a:cubicBezTo>
                  <a:cubicBezTo>
                    <a:pt x="1759505" y="2717364"/>
                    <a:pt x="1771950" y="2778839"/>
                    <a:pt x="1741710" y="2824431"/>
                  </a:cubicBezTo>
                  <a:cubicBezTo>
                    <a:pt x="1711470" y="2870023"/>
                    <a:pt x="1649996" y="2882468"/>
                    <a:pt x="1604404" y="2852228"/>
                  </a:cubicBezTo>
                  <a:cubicBezTo>
                    <a:pt x="1570210" y="2829549"/>
                    <a:pt x="1554661" y="2789299"/>
                    <a:pt x="1561781" y="2751358"/>
                  </a:cubicBezTo>
                  <a:close/>
                  <a:moveTo>
                    <a:pt x="2002944" y="99060"/>
                  </a:moveTo>
                  <a:cubicBezTo>
                    <a:pt x="2002944" y="44351"/>
                    <a:pt x="2047295" y="0"/>
                    <a:pt x="2102004" y="0"/>
                  </a:cubicBezTo>
                  <a:cubicBezTo>
                    <a:pt x="2156713" y="0"/>
                    <a:pt x="2201064" y="44351"/>
                    <a:pt x="2201064" y="99060"/>
                  </a:cubicBezTo>
                  <a:cubicBezTo>
                    <a:pt x="2201064" y="153769"/>
                    <a:pt x="2156713" y="198120"/>
                    <a:pt x="2102004" y="198120"/>
                  </a:cubicBezTo>
                  <a:cubicBezTo>
                    <a:pt x="2047295" y="198120"/>
                    <a:pt x="2002944" y="153769"/>
                    <a:pt x="2002944" y="99060"/>
                  </a:cubicBezTo>
                  <a:close/>
                  <a:moveTo>
                    <a:pt x="1255507" y="3919993"/>
                  </a:moveTo>
                  <a:cubicBezTo>
                    <a:pt x="1276122" y="3869317"/>
                    <a:pt x="1333916" y="3844947"/>
                    <a:pt x="1384592" y="3865562"/>
                  </a:cubicBezTo>
                  <a:cubicBezTo>
                    <a:pt x="1435269" y="3886178"/>
                    <a:pt x="1459638" y="3943971"/>
                    <a:pt x="1439023" y="3994648"/>
                  </a:cubicBezTo>
                  <a:cubicBezTo>
                    <a:pt x="1418408" y="4045324"/>
                    <a:pt x="1360614" y="4069694"/>
                    <a:pt x="1309938" y="4049078"/>
                  </a:cubicBezTo>
                  <a:cubicBezTo>
                    <a:pt x="1259262" y="4028463"/>
                    <a:pt x="1234892" y="3970669"/>
                    <a:pt x="1255507" y="3919993"/>
                  </a:cubicBezTo>
                  <a:close/>
                  <a:moveTo>
                    <a:pt x="1611632" y="2006174"/>
                  </a:moveTo>
                  <a:cubicBezTo>
                    <a:pt x="1622126" y="1952481"/>
                    <a:pt x="1674160" y="1917460"/>
                    <a:pt x="1727853" y="1927954"/>
                  </a:cubicBezTo>
                  <a:cubicBezTo>
                    <a:pt x="1781546" y="1938447"/>
                    <a:pt x="1816567" y="1990482"/>
                    <a:pt x="1806074" y="2044175"/>
                  </a:cubicBezTo>
                  <a:cubicBezTo>
                    <a:pt x="1795580" y="2097868"/>
                    <a:pt x="1743546" y="2132889"/>
                    <a:pt x="1689853" y="2122395"/>
                  </a:cubicBezTo>
                  <a:cubicBezTo>
                    <a:pt x="1636159" y="2111902"/>
                    <a:pt x="1601139" y="2059868"/>
                    <a:pt x="1611632" y="2006174"/>
                  </a:cubicBezTo>
                  <a:close/>
                  <a:moveTo>
                    <a:pt x="1772889" y="902666"/>
                  </a:moveTo>
                  <a:cubicBezTo>
                    <a:pt x="1780777" y="864877"/>
                    <a:pt x="1810501" y="833600"/>
                    <a:pt x="1850760" y="825675"/>
                  </a:cubicBezTo>
                  <a:cubicBezTo>
                    <a:pt x="1904439" y="815108"/>
                    <a:pt x="1956521" y="850058"/>
                    <a:pt x="1967088" y="903737"/>
                  </a:cubicBezTo>
                  <a:cubicBezTo>
                    <a:pt x="1977654" y="957416"/>
                    <a:pt x="1942704" y="1009498"/>
                    <a:pt x="1889025" y="1020064"/>
                  </a:cubicBezTo>
                  <a:cubicBezTo>
                    <a:pt x="1835346" y="1030631"/>
                    <a:pt x="1783264" y="995681"/>
                    <a:pt x="1772698" y="942002"/>
                  </a:cubicBezTo>
                  <a:cubicBezTo>
                    <a:pt x="1770056" y="928582"/>
                    <a:pt x="1770259" y="915262"/>
                    <a:pt x="1772889" y="902666"/>
                  </a:cubicBezTo>
                  <a:close/>
                  <a:moveTo>
                    <a:pt x="1340358" y="3085191"/>
                  </a:moveTo>
                  <a:cubicBezTo>
                    <a:pt x="1342731" y="3072543"/>
                    <a:pt x="1347623" y="3060153"/>
                    <a:pt x="1355183" y="3048755"/>
                  </a:cubicBezTo>
                  <a:cubicBezTo>
                    <a:pt x="1385423" y="3003163"/>
                    <a:pt x="1446898" y="2990717"/>
                    <a:pt x="1492490" y="3020957"/>
                  </a:cubicBezTo>
                  <a:cubicBezTo>
                    <a:pt x="1538081" y="3051197"/>
                    <a:pt x="1550527" y="3112672"/>
                    <a:pt x="1520287" y="3158264"/>
                  </a:cubicBezTo>
                  <a:cubicBezTo>
                    <a:pt x="1490047" y="3203856"/>
                    <a:pt x="1428572" y="3216301"/>
                    <a:pt x="1382980" y="3186061"/>
                  </a:cubicBezTo>
                  <a:cubicBezTo>
                    <a:pt x="1348787" y="3163382"/>
                    <a:pt x="1333238" y="3123132"/>
                    <a:pt x="1340358" y="3085191"/>
                  </a:cubicBezTo>
                  <a:close/>
                  <a:moveTo>
                    <a:pt x="1557445" y="1418348"/>
                  </a:moveTo>
                  <a:cubicBezTo>
                    <a:pt x="1562308" y="1393466"/>
                    <a:pt x="1576662" y="1370441"/>
                    <a:pt x="1599355" y="1355167"/>
                  </a:cubicBezTo>
                  <a:cubicBezTo>
                    <a:pt x="1644742" y="1324621"/>
                    <a:pt x="1706299" y="1336651"/>
                    <a:pt x="1736846" y="1382038"/>
                  </a:cubicBezTo>
                  <a:cubicBezTo>
                    <a:pt x="1767393" y="1427425"/>
                    <a:pt x="1755362" y="1488982"/>
                    <a:pt x="1709976" y="1519529"/>
                  </a:cubicBezTo>
                  <a:cubicBezTo>
                    <a:pt x="1664589" y="1550075"/>
                    <a:pt x="1603032" y="1538045"/>
                    <a:pt x="1572485" y="1492658"/>
                  </a:cubicBezTo>
                  <a:cubicBezTo>
                    <a:pt x="1557211" y="1469965"/>
                    <a:pt x="1552582" y="1443229"/>
                    <a:pt x="1557445" y="1418348"/>
                  </a:cubicBezTo>
                  <a:close/>
                  <a:moveTo>
                    <a:pt x="1340119" y="2530350"/>
                  </a:moveTo>
                  <a:cubicBezTo>
                    <a:pt x="1344982" y="2505469"/>
                    <a:pt x="1359336" y="2482443"/>
                    <a:pt x="1382029" y="2467170"/>
                  </a:cubicBezTo>
                  <a:cubicBezTo>
                    <a:pt x="1427416" y="2436623"/>
                    <a:pt x="1488974" y="2448653"/>
                    <a:pt x="1519520" y="2494040"/>
                  </a:cubicBezTo>
                  <a:cubicBezTo>
                    <a:pt x="1550067" y="2539427"/>
                    <a:pt x="1538037" y="2600984"/>
                    <a:pt x="1492650" y="2631531"/>
                  </a:cubicBezTo>
                  <a:cubicBezTo>
                    <a:pt x="1447263" y="2662078"/>
                    <a:pt x="1385706" y="2650047"/>
                    <a:pt x="1355159" y="2604660"/>
                  </a:cubicBezTo>
                  <a:cubicBezTo>
                    <a:pt x="1339886" y="2581967"/>
                    <a:pt x="1335257" y="2555231"/>
                    <a:pt x="1340119" y="2530350"/>
                  </a:cubicBezTo>
                  <a:close/>
                  <a:moveTo>
                    <a:pt x="1695519" y="509618"/>
                  </a:moveTo>
                  <a:cubicBezTo>
                    <a:pt x="1703407" y="471830"/>
                    <a:pt x="1733132" y="440552"/>
                    <a:pt x="1773391" y="432627"/>
                  </a:cubicBezTo>
                  <a:cubicBezTo>
                    <a:pt x="1827070" y="422061"/>
                    <a:pt x="1879152" y="457010"/>
                    <a:pt x="1889718" y="510689"/>
                  </a:cubicBezTo>
                  <a:cubicBezTo>
                    <a:pt x="1900285" y="564368"/>
                    <a:pt x="1865334" y="616450"/>
                    <a:pt x="1811656" y="627017"/>
                  </a:cubicBezTo>
                  <a:cubicBezTo>
                    <a:pt x="1757977" y="637583"/>
                    <a:pt x="1705895" y="602633"/>
                    <a:pt x="1695328" y="548954"/>
                  </a:cubicBezTo>
                  <a:cubicBezTo>
                    <a:pt x="1692687" y="535535"/>
                    <a:pt x="1692890" y="522215"/>
                    <a:pt x="1695519" y="509618"/>
                  </a:cubicBezTo>
                  <a:close/>
                  <a:moveTo>
                    <a:pt x="1118935" y="3419024"/>
                  </a:moveTo>
                  <a:cubicBezTo>
                    <a:pt x="1121309" y="3406376"/>
                    <a:pt x="1126201" y="3393986"/>
                    <a:pt x="1133761" y="3382588"/>
                  </a:cubicBezTo>
                  <a:cubicBezTo>
                    <a:pt x="1164001" y="3336996"/>
                    <a:pt x="1225475" y="3324551"/>
                    <a:pt x="1271067" y="3354790"/>
                  </a:cubicBezTo>
                  <a:cubicBezTo>
                    <a:pt x="1316659" y="3385030"/>
                    <a:pt x="1329104" y="3446505"/>
                    <a:pt x="1298865" y="3492097"/>
                  </a:cubicBezTo>
                  <a:cubicBezTo>
                    <a:pt x="1268625" y="3537689"/>
                    <a:pt x="1207150" y="3550134"/>
                    <a:pt x="1161558" y="3519894"/>
                  </a:cubicBezTo>
                  <a:cubicBezTo>
                    <a:pt x="1127364" y="3497215"/>
                    <a:pt x="1111815" y="3456965"/>
                    <a:pt x="1118935" y="3419024"/>
                  </a:cubicBezTo>
                  <a:close/>
                  <a:moveTo>
                    <a:pt x="1339456" y="1636733"/>
                  </a:moveTo>
                  <a:cubicBezTo>
                    <a:pt x="1341898" y="1624099"/>
                    <a:pt x="1346857" y="1611735"/>
                    <a:pt x="1354478" y="1600378"/>
                  </a:cubicBezTo>
                  <a:cubicBezTo>
                    <a:pt x="1384963" y="1554949"/>
                    <a:pt x="1446504" y="1542835"/>
                    <a:pt x="1491932" y="1573320"/>
                  </a:cubicBezTo>
                  <a:cubicBezTo>
                    <a:pt x="1537360" y="1603805"/>
                    <a:pt x="1549475" y="1665346"/>
                    <a:pt x="1518990" y="1710775"/>
                  </a:cubicBezTo>
                  <a:cubicBezTo>
                    <a:pt x="1488505" y="1756203"/>
                    <a:pt x="1426964" y="1768317"/>
                    <a:pt x="1381535" y="1737832"/>
                  </a:cubicBezTo>
                  <a:cubicBezTo>
                    <a:pt x="1347464" y="1714968"/>
                    <a:pt x="1332132" y="1674636"/>
                    <a:pt x="1339456" y="1636733"/>
                  </a:cubicBezTo>
                  <a:close/>
                  <a:moveTo>
                    <a:pt x="1218904" y="2236548"/>
                  </a:moveTo>
                  <a:cubicBezTo>
                    <a:pt x="1226793" y="2198759"/>
                    <a:pt x="1256517" y="2167482"/>
                    <a:pt x="1296776" y="2159556"/>
                  </a:cubicBezTo>
                  <a:cubicBezTo>
                    <a:pt x="1350455" y="2148990"/>
                    <a:pt x="1402537" y="2183940"/>
                    <a:pt x="1413103" y="2237619"/>
                  </a:cubicBezTo>
                  <a:cubicBezTo>
                    <a:pt x="1423670" y="2291297"/>
                    <a:pt x="1388720" y="2343379"/>
                    <a:pt x="1335041" y="2353946"/>
                  </a:cubicBezTo>
                  <a:cubicBezTo>
                    <a:pt x="1281362" y="2364512"/>
                    <a:pt x="1229280" y="2329563"/>
                    <a:pt x="1218713" y="2275884"/>
                  </a:cubicBezTo>
                  <a:cubicBezTo>
                    <a:pt x="1216072" y="2262464"/>
                    <a:pt x="1216275" y="2249144"/>
                    <a:pt x="1218904" y="2236548"/>
                  </a:cubicBezTo>
                  <a:close/>
                  <a:moveTo>
                    <a:pt x="1618148" y="116572"/>
                  </a:moveTo>
                  <a:cubicBezTo>
                    <a:pt x="1626037" y="78782"/>
                    <a:pt x="1655761" y="47505"/>
                    <a:pt x="1696020" y="39580"/>
                  </a:cubicBezTo>
                  <a:cubicBezTo>
                    <a:pt x="1749699" y="29013"/>
                    <a:pt x="1801781" y="63964"/>
                    <a:pt x="1812347" y="117642"/>
                  </a:cubicBezTo>
                  <a:cubicBezTo>
                    <a:pt x="1822914" y="171321"/>
                    <a:pt x="1787964" y="223403"/>
                    <a:pt x="1734285" y="233970"/>
                  </a:cubicBezTo>
                  <a:cubicBezTo>
                    <a:pt x="1680606" y="244536"/>
                    <a:pt x="1628524" y="209586"/>
                    <a:pt x="1617957" y="155907"/>
                  </a:cubicBezTo>
                  <a:cubicBezTo>
                    <a:pt x="1615316" y="142488"/>
                    <a:pt x="1615519" y="129168"/>
                    <a:pt x="1618148" y="116572"/>
                  </a:cubicBezTo>
                  <a:close/>
                  <a:moveTo>
                    <a:pt x="897513" y="3752854"/>
                  </a:moveTo>
                  <a:cubicBezTo>
                    <a:pt x="899887" y="3740206"/>
                    <a:pt x="904779" y="3727816"/>
                    <a:pt x="912339" y="3716418"/>
                  </a:cubicBezTo>
                  <a:cubicBezTo>
                    <a:pt x="942579" y="3670826"/>
                    <a:pt x="1004054" y="3658381"/>
                    <a:pt x="1049645" y="3688621"/>
                  </a:cubicBezTo>
                  <a:cubicBezTo>
                    <a:pt x="1095237" y="3718860"/>
                    <a:pt x="1107683" y="3780335"/>
                    <a:pt x="1077443" y="3825927"/>
                  </a:cubicBezTo>
                  <a:cubicBezTo>
                    <a:pt x="1047203" y="3871519"/>
                    <a:pt x="985728" y="3883964"/>
                    <a:pt x="940136" y="3853725"/>
                  </a:cubicBezTo>
                  <a:cubicBezTo>
                    <a:pt x="905942" y="3831045"/>
                    <a:pt x="890393" y="3790795"/>
                    <a:pt x="897513" y="3752854"/>
                  </a:cubicBezTo>
                  <a:close/>
                  <a:moveTo>
                    <a:pt x="1218480" y="1929339"/>
                  </a:moveTo>
                  <a:cubicBezTo>
                    <a:pt x="1228974" y="1875646"/>
                    <a:pt x="1281008" y="1840625"/>
                    <a:pt x="1334701" y="1851118"/>
                  </a:cubicBezTo>
                  <a:cubicBezTo>
                    <a:pt x="1388394" y="1861612"/>
                    <a:pt x="1423415" y="1913646"/>
                    <a:pt x="1412921" y="1967339"/>
                  </a:cubicBezTo>
                  <a:cubicBezTo>
                    <a:pt x="1402428" y="2021033"/>
                    <a:pt x="1350394" y="2056053"/>
                    <a:pt x="1296700" y="2045560"/>
                  </a:cubicBezTo>
                  <a:cubicBezTo>
                    <a:pt x="1243007" y="2035066"/>
                    <a:pt x="1207986" y="1983032"/>
                    <a:pt x="1218480" y="1929339"/>
                  </a:cubicBezTo>
                  <a:close/>
                  <a:moveTo>
                    <a:pt x="1333775" y="1086016"/>
                  </a:moveTo>
                  <a:cubicBezTo>
                    <a:pt x="1338638" y="1061135"/>
                    <a:pt x="1352992" y="1038109"/>
                    <a:pt x="1375686" y="1022836"/>
                  </a:cubicBezTo>
                  <a:cubicBezTo>
                    <a:pt x="1421072" y="992289"/>
                    <a:pt x="1482630" y="1004319"/>
                    <a:pt x="1513177" y="1049706"/>
                  </a:cubicBezTo>
                  <a:cubicBezTo>
                    <a:pt x="1543723" y="1095093"/>
                    <a:pt x="1531693" y="1156650"/>
                    <a:pt x="1486306" y="1187197"/>
                  </a:cubicBezTo>
                  <a:cubicBezTo>
                    <a:pt x="1440919" y="1217744"/>
                    <a:pt x="1379362" y="1205713"/>
                    <a:pt x="1348815" y="1160327"/>
                  </a:cubicBezTo>
                  <a:cubicBezTo>
                    <a:pt x="1333542" y="1137633"/>
                    <a:pt x="1328913" y="1110897"/>
                    <a:pt x="1333775" y="1086016"/>
                  </a:cubicBezTo>
                  <a:close/>
                  <a:moveTo>
                    <a:pt x="1007789" y="2754019"/>
                  </a:moveTo>
                  <a:cubicBezTo>
                    <a:pt x="1012651" y="2729138"/>
                    <a:pt x="1027006" y="2706112"/>
                    <a:pt x="1049699" y="2690838"/>
                  </a:cubicBezTo>
                  <a:cubicBezTo>
                    <a:pt x="1095086" y="2660292"/>
                    <a:pt x="1156643" y="2672322"/>
                    <a:pt x="1187190" y="2717709"/>
                  </a:cubicBezTo>
                  <a:cubicBezTo>
                    <a:pt x="1217737" y="2763096"/>
                    <a:pt x="1205706" y="2824653"/>
                    <a:pt x="1160319" y="2855200"/>
                  </a:cubicBezTo>
                  <a:cubicBezTo>
                    <a:pt x="1114933" y="2885747"/>
                    <a:pt x="1053375" y="2873716"/>
                    <a:pt x="1022829" y="2828329"/>
                  </a:cubicBezTo>
                  <a:cubicBezTo>
                    <a:pt x="1007555" y="2805636"/>
                    <a:pt x="1002926" y="2778900"/>
                    <a:pt x="1007789" y="2754019"/>
                  </a:cubicBezTo>
                  <a:close/>
                  <a:moveTo>
                    <a:pt x="1392264" y="593511"/>
                  </a:moveTo>
                  <a:cubicBezTo>
                    <a:pt x="1400592" y="566208"/>
                    <a:pt x="1420597" y="542697"/>
                    <a:pt x="1449014" y="530886"/>
                  </a:cubicBezTo>
                  <a:cubicBezTo>
                    <a:pt x="1499534" y="509889"/>
                    <a:pt x="1557510" y="533822"/>
                    <a:pt x="1578507" y="584342"/>
                  </a:cubicBezTo>
                  <a:cubicBezTo>
                    <a:pt x="1599503" y="634861"/>
                    <a:pt x="1575570" y="692837"/>
                    <a:pt x="1525051" y="713834"/>
                  </a:cubicBezTo>
                  <a:cubicBezTo>
                    <a:pt x="1474532" y="734831"/>
                    <a:pt x="1416555" y="710898"/>
                    <a:pt x="1395559" y="660378"/>
                  </a:cubicBezTo>
                  <a:cubicBezTo>
                    <a:pt x="1390309" y="647748"/>
                    <a:pt x="1387868" y="634652"/>
                    <a:pt x="1387949" y="621785"/>
                  </a:cubicBezTo>
                  <a:cubicBezTo>
                    <a:pt x="1388009" y="612134"/>
                    <a:pt x="1389488" y="602612"/>
                    <a:pt x="1392264" y="593511"/>
                  </a:cubicBezTo>
                  <a:close/>
                  <a:moveTo>
                    <a:pt x="867241" y="3232146"/>
                  </a:moveTo>
                  <a:cubicBezTo>
                    <a:pt x="867301" y="3206794"/>
                    <a:pt x="877032" y="3181465"/>
                    <a:pt x="896420" y="3162168"/>
                  </a:cubicBezTo>
                  <a:cubicBezTo>
                    <a:pt x="935196" y="3123574"/>
                    <a:pt x="997918" y="3123722"/>
                    <a:pt x="1036512" y="3162498"/>
                  </a:cubicBezTo>
                  <a:cubicBezTo>
                    <a:pt x="1075105" y="3201274"/>
                    <a:pt x="1074958" y="3263996"/>
                    <a:pt x="1036182" y="3302590"/>
                  </a:cubicBezTo>
                  <a:cubicBezTo>
                    <a:pt x="997406" y="3341184"/>
                    <a:pt x="934684" y="3341036"/>
                    <a:pt x="896090" y="3302260"/>
                  </a:cubicBezTo>
                  <a:cubicBezTo>
                    <a:pt x="876793" y="3282872"/>
                    <a:pt x="867182" y="3257497"/>
                    <a:pt x="867241" y="3232146"/>
                  </a:cubicBezTo>
                  <a:close/>
                  <a:moveTo>
                    <a:pt x="1006825" y="1413517"/>
                  </a:moveTo>
                  <a:cubicBezTo>
                    <a:pt x="1009267" y="1400883"/>
                    <a:pt x="1014221" y="1388518"/>
                    <a:pt x="1021842" y="1377161"/>
                  </a:cubicBezTo>
                  <a:cubicBezTo>
                    <a:pt x="1052327" y="1331732"/>
                    <a:pt x="1113868" y="1319618"/>
                    <a:pt x="1159296" y="1350103"/>
                  </a:cubicBezTo>
                  <a:cubicBezTo>
                    <a:pt x="1204725" y="1380588"/>
                    <a:pt x="1216839" y="1442129"/>
                    <a:pt x="1186354" y="1487558"/>
                  </a:cubicBezTo>
                  <a:cubicBezTo>
                    <a:pt x="1155869" y="1532986"/>
                    <a:pt x="1094328" y="1545100"/>
                    <a:pt x="1048900" y="1514615"/>
                  </a:cubicBezTo>
                  <a:cubicBezTo>
                    <a:pt x="1014828" y="1491751"/>
                    <a:pt x="999501" y="1451420"/>
                    <a:pt x="1006825" y="1413517"/>
                  </a:cubicBezTo>
                  <a:close/>
                  <a:moveTo>
                    <a:pt x="1238521" y="223598"/>
                  </a:moveTo>
                  <a:cubicBezTo>
                    <a:pt x="1246849" y="196295"/>
                    <a:pt x="1266855" y="172784"/>
                    <a:pt x="1295272" y="160973"/>
                  </a:cubicBezTo>
                  <a:cubicBezTo>
                    <a:pt x="1345791" y="139976"/>
                    <a:pt x="1403767" y="163909"/>
                    <a:pt x="1424764" y="214429"/>
                  </a:cubicBezTo>
                  <a:cubicBezTo>
                    <a:pt x="1445760" y="264948"/>
                    <a:pt x="1421827" y="322924"/>
                    <a:pt x="1371308" y="343921"/>
                  </a:cubicBezTo>
                  <a:cubicBezTo>
                    <a:pt x="1320789" y="364918"/>
                    <a:pt x="1262813" y="340985"/>
                    <a:pt x="1241816" y="290465"/>
                  </a:cubicBezTo>
                  <a:cubicBezTo>
                    <a:pt x="1236567" y="277835"/>
                    <a:pt x="1234125" y="264739"/>
                    <a:pt x="1234206" y="251872"/>
                  </a:cubicBezTo>
                  <a:cubicBezTo>
                    <a:pt x="1234267" y="242221"/>
                    <a:pt x="1235745" y="232699"/>
                    <a:pt x="1238521" y="223598"/>
                  </a:cubicBezTo>
                  <a:close/>
                  <a:moveTo>
                    <a:pt x="825863" y="2313919"/>
                  </a:moveTo>
                  <a:cubicBezTo>
                    <a:pt x="833749" y="2276129"/>
                    <a:pt x="863475" y="2244852"/>
                    <a:pt x="903729" y="2236926"/>
                  </a:cubicBezTo>
                  <a:cubicBezTo>
                    <a:pt x="957408" y="2226360"/>
                    <a:pt x="1009490" y="2261310"/>
                    <a:pt x="1020056" y="2314988"/>
                  </a:cubicBezTo>
                  <a:cubicBezTo>
                    <a:pt x="1030623" y="2368667"/>
                    <a:pt x="995673" y="2420749"/>
                    <a:pt x="941994" y="2431316"/>
                  </a:cubicBezTo>
                  <a:cubicBezTo>
                    <a:pt x="888315" y="2441882"/>
                    <a:pt x="836239" y="2406934"/>
                    <a:pt x="825672" y="2353255"/>
                  </a:cubicBezTo>
                  <a:cubicBezTo>
                    <a:pt x="823031" y="2339835"/>
                    <a:pt x="823234" y="2326515"/>
                    <a:pt x="825863" y="2313919"/>
                  </a:cubicBezTo>
                  <a:close/>
                  <a:moveTo>
                    <a:pt x="583316" y="3514738"/>
                  </a:moveTo>
                  <a:cubicBezTo>
                    <a:pt x="583377" y="3489387"/>
                    <a:pt x="593106" y="3464058"/>
                    <a:pt x="612496" y="3444761"/>
                  </a:cubicBezTo>
                  <a:cubicBezTo>
                    <a:pt x="651270" y="3406167"/>
                    <a:pt x="713992" y="3406314"/>
                    <a:pt x="752586" y="3445090"/>
                  </a:cubicBezTo>
                  <a:cubicBezTo>
                    <a:pt x="791180" y="3483867"/>
                    <a:pt x="791032" y="3546588"/>
                    <a:pt x="752256" y="3585182"/>
                  </a:cubicBezTo>
                  <a:cubicBezTo>
                    <a:pt x="713480" y="3623776"/>
                    <a:pt x="650760" y="3623629"/>
                    <a:pt x="612164" y="3584853"/>
                  </a:cubicBezTo>
                  <a:cubicBezTo>
                    <a:pt x="592869" y="3565465"/>
                    <a:pt x="583256" y="3540090"/>
                    <a:pt x="583316" y="3514738"/>
                  </a:cubicBezTo>
                  <a:close/>
                  <a:moveTo>
                    <a:pt x="1110106" y="753684"/>
                  </a:moveTo>
                  <a:cubicBezTo>
                    <a:pt x="1114968" y="728804"/>
                    <a:pt x="1129323" y="705777"/>
                    <a:pt x="1152016" y="690504"/>
                  </a:cubicBezTo>
                  <a:cubicBezTo>
                    <a:pt x="1197403" y="659957"/>
                    <a:pt x="1258960" y="671988"/>
                    <a:pt x="1289507" y="717374"/>
                  </a:cubicBezTo>
                  <a:cubicBezTo>
                    <a:pt x="1320054" y="762761"/>
                    <a:pt x="1308023" y="824319"/>
                    <a:pt x="1262636" y="854865"/>
                  </a:cubicBezTo>
                  <a:cubicBezTo>
                    <a:pt x="1217250" y="885412"/>
                    <a:pt x="1155692" y="873382"/>
                    <a:pt x="1125145" y="827995"/>
                  </a:cubicBezTo>
                  <a:cubicBezTo>
                    <a:pt x="1109872" y="805302"/>
                    <a:pt x="1105243" y="778566"/>
                    <a:pt x="1110106" y="753684"/>
                  </a:cubicBezTo>
                  <a:close/>
                  <a:moveTo>
                    <a:pt x="675457" y="2977689"/>
                  </a:moveTo>
                  <a:cubicBezTo>
                    <a:pt x="680320" y="2952807"/>
                    <a:pt x="694675" y="2929782"/>
                    <a:pt x="717367" y="2914508"/>
                  </a:cubicBezTo>
                  <a:cubicBezTo>
                    <a:pt x="762754" y="2883962"/>
                    <a:pt x="824312" y="2895992"/>
                    <a:pt x="854858" y="2941379"/>
                  </a:cubicBezTo>
                  <a:cubicBezTo>
                    <a:pt x="885405" y="2986765"/>
                    <a:pt x="873375" y="3048323"/>
                    <a:pt x="827988" y="3078870"/>
                  </a:cubicBezTo>
                  <a:cubicBezTo>
                    <a:pt x="782601" y="3109416"/>
                    <a:pt x="721044" y="3097386"/>
                    <a:pt x="690497" y="3051999"/>
                  </a:cubicBezTo>
                  <a:cubicBezTo>
                    <a:pt x="675224" y="3029306"/>
                    <a:pt x="670594" y="3002569"/>
                    <a:pt x="675457" y="2977689"/>
                  </a:cubicBezTo>
                  <a:close/>
                  <a:moveTo>
                    <a:pt x="825339" y="1852506"/>
                  </a:moveTo>
                  <a:cubicBezTo>
                    <a:pt x="835833" y="1798812"/>
                    <a:pt x="887856" y="1763789"/>
                    <a:pt x="941555" y="1774284"/>
                  </a:cubicBezTo>
                  <a:cubicBezTo>
                    <a:pt x="995242" y="1784776"/>
                    <a:pt x="1030263" y="1836811"/>
                    <a:pt x="1019769" y="1890504"/>
                  </a:cubicBezTo>
                  <a:cubicBezTo>
                    <a:pt x="1009276" y="1944197"/>
                    <a:pt x="957242" y="1979218"/>
                    <a:pt x="903555" y="1968726"/>
                  </a:cubicBezTo>
                  <a:cubicBezTo>
                    <a:pt x="849855" y="1958231"/>
                    <a:pt x="814846" y="1906199"/>
                    <a:pt x="825339" y="1852506"/>
                  </a:cubicBezTo>
                  <a:close/>
                  <a:moveTo>
                    <a:pt x="874327" y="964181"/>
                  </a:moveTo>
                  <a:cubicBezTo>
                    <a:pt x="874426" y="938829"/>
                    <a:pt x="884196" y="913515"/>
                    <a:pt x="903615" y="894248"/>
                  </a:cubicBezTo>
                  <a:cubicBezTo>
                    <a:pt x="942451" y="855714"/>
                    <a:pt x="1005171" y="855958"/>
                    <a:pt x="1043706" y="894794"/>
                  </a:cubicBezTo>
                  <a:cubicBezTo>
                    <a:pt x="1082239" y="933629"/>
                    <a:pt x="1081995" y="996351"/>
                    <a:pt x="1043159" y="1034885"/>
                  </a:cubicBezTo>
                  <a:cubicBezTo>
                    <a:pt x="1004325" y="1073419"/>
                    <a:pt x="941602" y="1073174"/>
                    <a:pt x="903070" y="1034339"/>
                  </a:cubicBezTo>
                  <a:cubicBezTo>
                    <a:pt x="883802" y="1014922"/>
                    <a:pt x="874229" y="989532"/>
                    <a:pt x="874327" y="964181"/>
                  </a:cubicBezTo>
                  <a:close/>
                  <a:moveTo>
                    <a:pt x="520687" y="2669254"/>
                  </a:moveTo>
                  <a:cubicBezTo>
                    <a:pt x="529342" y="2642052"/>
                    <a:pt x="549627" y="2618782"/>
                    <a:pt x="578183" y="2607312"/>
                  </a:cubicBezTo>
                  <a:cubicBezTo>
                    <a:pt x="628949" y="2586921"/>
                    <a:pt x="686636" y="2611547"/>
                    <a:pt x="707024" y="2662313"/>
                  </a:cubicBezTo>
                  <a:cubicBezTo>
                    <a:pt x="727415" y="2713080"/>
                    <a:pt x="702793" y="2770766"/>
                    <a:pt x="652023" y="2791156"/>
                  </a:cubicBezTo>
                  <a:cubicBezTo>
                    <a:pt x="601256" y="2811547"/>
                    <a:pt x="543570" y="2786922"/>
                    <a:pt x="523182" y="2736156"/>
                  </a:cubicBezTo>
                  <a:cubicBezTo>
                    <a:pt x="518084" y="2723464"/>
                    <a:pt x="515800" y="2710340"/>
                    <a:pt x="516034" y="2697474"/>
                  </a:cubicBezTo>
                  <a:cubicBezTo>
                    <a:pt x="516210" y="2687825"/>
                    <a:pt x="517800" y="2678320"/>
                    <a:pt x="520687" y="2669254"/>
                  </a:cubicBezTo>
                  <a:close/>
                  <a:moveTo>
                    <a:pt x="886436" y="421353"/>
                  </a:moveTo>
                  <a:cubicBezTo>
                    <a:pt x="891298" y="396472"/>
                    <a:pt x="905655" y="373446"/>
                    <a:pt x="928346" y="358172"/>
                  </a:cubicBezTo>
                  <a:cubicBezTo>
                    <a:pt x="973733" y="327626"/>
                    <a:pt x="1035290" y="339656"/>
                    <a:pt x="1065837" y="385043"/>
                  </a:cubicBezTo>
                  <a:cubicBezTo>
                    <a:pt x="1096384" y="430430"/>
                    <a:pt x="1084353" y="491987"/>
                    <a:pt x="1038967" y="522534"/>
                  </a:cubicBezTo>
                  <a:cubicBezTo>
                    <a:pt x="993580" y="553080"/>
                    <a:pt x="932023" y="541050"/>
                    <a:pt x="901476" y="495663"/>
                  </a:cubicBezTo>
                  <a:cubicBezTo>
                    <a:pt x="886204" y="472970"/>
                    <a:pt x="881573" y="446234"/>
                    <a:pt x="886436" y="421353"/>
                  </a:cubicBezTo>
                  <a:close/>
                  <a:moveTo>
                    <a:pt x="343127" y="3201358"/>
                  </a:moveTo>
                  <a:cubicBezTo>
                    <a:pt x="347989" y="3176476"/>
                    <a:pt x="362346" y="3153451"/>
                    <a:pt x="385037" y="3138177"/>
                  </a:cubicBezTo>
                  <a:cubicBezTo>
                    <a:pt x="430424" y="3107630"/>
                    <a:pt x="491981" y="3119661"/>
                    <a:pt x="522528" y="3165048"/>
                  </a:cubicBezTo>
                  <a:cubicBezTo>
                    <a:pt x="553075" y="3210434"/>
                    <a:pt x="541044" y="3271992"/>
                    <a:pt x="495657" y="3302538"/>
                  </a:cubicBezTo>
                  <a:cubicBezTo>
                    <a:pt x="450270" y="3333085"/>
                    <a:pt x="388713" y="3321055"/>
                    <a:pt x="358166" y="3275668"/>
                  </a:cubicBezTo>
                  <a:cubicBezTo>
                    <a:pt x="342895" y="3252975"/>
                    <a:pt x="338264" y="3226238"/>
                    <a:pt x="343127" y="3201358"/>
                  </a:cubicBezTo>
                  <a:close/>
                  <a:moveTo>
                    <a:pt x="674190" y="1190299"/>
                  </a:moveTo>
                  <a:cubicBezTo>
                    <a:pt x="676632" y="1177665"/>
                    <a:pt x="681586" y="1165300"/>
                    <a:pt x="689208" y="1153943"/>
                  </a:cubicBezTo>
                  <a:cubicBezTo>
                    <a:pt x="719693" y="1108515"/>
                    <a:pt x="781233" y="1096400"/>
                    <a:pt x="826669" y="1126887"/>
                  </a:cubicBezTo>
                  <a:cubicBezTo>
                    <a:pt x="872090" y="1157370"/>
                    <a:pt x="884206" y="1218912"/>
                    <a:pt x="853720" y="1264340"/>
                  </a:cubicBezTo>
                  <a:cubicBezTo>
                    <a:pt x="823234" y="1309768"/>
                    <a:pt x="761694" y="1321882"/>
                    <a:pt x="716273" y="1291399"/>
                  </a:cubicBezTo>
                  <a:cubicBezTo>
                    <a:pt x="682194" y="1268534"/>
                    <a:pt x="666865" y="1228202"/>
                    <a:pt x="674190" y="1190299"/>
                  </a:cubicBezTo>
                  <a:close/>
                  <a:moveTo>
                    <a:pt x="432810" y="2391288"/>
                  </a:moveTo>
                  <a:cubicBezTo>
                    <a:pt x="440698" y="2353499"/>
                    <a:pt x="470422" y="2322222"/>
                    <a:pt x="510686" y="2314298"/>
                  </a:cubicBezTo>
                  <a:cubicBezTo>
                    <a:pt x="564360" y="2303731"/>
                    <a:pt x="616444" y="2338681"/>
                    <a:pt x="627010" y="2392359"/>
                  </a:cubicBezTo>
                  <a:cubicBezTo>
                    <a:pt x="637576" y="2446038"/>
                    <a:pt x="602625" y="2498120"/>
                    <a:pt x="548946" y="2508687"/>
                  </a:cubicBezTo>
                  <a:cubicBezTo>
                    <a:pt x="495272" y="2519254"/>
                    <a:pt x="443185" y="2484303"/>
                    <a:pt x="432619" y="2430624"/>
                  </a:cubicBezTo>
                  <a:cubicBezTo>
                    <a:pt x="429977" y="2417205"/>
                    <a:pt x="430180" y="2403885"/>
                    <a:pt x="432810" y="2391288"/>
                  </a:cubicBezTo>
                  <a:close/>
                  <a:moveTo>
                    <a:pt x="527309" y="1457689"/>
                  </a:moveTo>
                  <a:cubicBezTo>
                    <a:pt x="548023" y="1407054"/>
                    <a:pt x="605867" y="1382802"/>
                    <a:pt x="656501" y="1403520"/>
                  </a:cubicBezTo>
                  <a:cubicBezTo>
                    <a:pt x="707135" y="1424238"/>
                    <a:pt x="731387" y="1482081"/>
                    <a:pt x="710673" y="1532716"/>
                  </a:cubicBezTo>
                  <a:cubicBezTo>
                    <a:pt x="689951" y="1583350"/>
                    <a:pt x="632108" y="1607602"/>
                    <a:pt x="581474" y="1586884"/>
                  </a:cubicBezTo>
                  <a:cubicBezTo>
                    <a:pt x="530839" y="1566166"/>
                    <a:pt x="506590" y="1508323"/>
                    <a:pt x="527309" y="1457689"/>
                  </a:cubicBezTo>
                  <a:close/>
                  <a:moveTo>
                    <a:pt x="400586" y="2100277"/>
                  </a:moveTo>
                  <a:cubicBezTo>
                    <a:pt x="400642" y="2045568"/>
                    <a:pt x="445038" y="2001262"/>
                    <a:pt x="499750" y="2001319"/>
                  </a:cubicBezTo>
                  <a:cubicBezTo>
                    <a:pt x="554456" y="2001374"/>
                    <a:pt x="598762" y="2045770"/>
                    <a:pt x="598706" y="2100479"/>
                  </a:cubicBezTo>
                  <a:cubicBezTo>
                    <a:pt x="598650" y="2155188"/>
                    <a:pt x="554257" y="2199494"/>
                    <a:pt x="499545" y="2199438"/>
                  </a:cubicBezTo>
                  <a:cubicBezTo>
                    <a:pt x="444839" y="2199383"/>
                    <a:pt x="400530" y="2154986"/>
                    <a:pt x="400586" y="2100277"/>
                  </a:cubicBezTo>
                  <a:close/>
                  <a:moveTo>
                    <a:pt x="432182" y="1775669"/>
                  </a:moveTo>
                  <a:cubicBezTo>
                    <a:pt x="442676" y="1721976"/>
                    <a:pt x="494703" y="1686954"/>
                    <a:pt x="548397" y="1697447"/>
                  </a:cubicBezTo>
                  <a:cubicBezTo>
                    <a:pt x="602101" y="1707943"/>
                    <a:pt x="637111" y="1759975"/>
                    <a:pt x="626617" y="1813668"/>
                  </a:cubicBezTo>
                  <a:cubicBezTo>
                    <a:pt x="616124" y="1867362"/>
                    <a:pt x="564101" y="1902384"/>
                    <a:pt x="510396" y="1891889"/>
                  </a:cubicBezTo>
                  <a:cubicBezTo>
                    <a:pt x="456703" y="1881395"/>
                    <a:pt x="421689" y="1829362"/>
                    <a:pt x="432182" y="1775669"/>
                  </a:cubicBezTo>
                  <a:close/>
                  <a:moveTo>
                    <a:pt x="592173" y="679819"/>
                  </a:moveTo>
                  <a:cubicBezTo>
                    <a:pt x="592272" y="654467"/>
                    <a:pt x="602042" y="629154"/>
                    <a:pt x="621459" y="609886"/>
                  </a:cubicBezTo>
                  <a:cubicBezTo>
                    <a:pt x="660296" y="571352"/>
                    <a:pt x="723016" y="571596"/>
                    <a:pt x="761551" y="610432"/>
                  </a:cubicBezTo>
                  <a:cubicBezTo>
                    <a:pt x="800084" y="649267"/>
                    <a:pt x="799840" y="711989"/>
                    <a:pt x="761005" y="750523"/>
                  </a:cubicBezTo>
                  <a:cubicBezTo>
                    <a:pt x="722170" y="789057"/>
                    <a:pt x="659448" y="788813"/>
                    <a:pt x="620915" y="749977"/>
                  </a:cubicBezTo>
                  <a:cubicBezTo>
                    <a:pt x="601647" y="730560"/>
                    <a:pt x="592074" y="705171"/>
                    <a:pt x="592173" y="679819"/>
                  </a:cubicBezTo>
                  <a:close/>
                  <a:moveTo>
                    <a:pt x="148961" y="2818560"/>
                  </a:moveTo>
                  <a:cubicBezTo>
                    <a:pt x="157614" y="2791358"/>
                    <a:pt x="177899" y="2768088"/>
                    <a:pt x="206457" y="2756618"/>
                  </a:cubicBezTo>
                  <a:cubicBezTo>
                    <a:pt x="257222" y="2736227"/>
                    <a:pt x="314910" y="2760852"/>
                    <a:pt x="335301" y="2811619"/>
                  </a:cubicBezTo>
                  <a:cubicBezTo>
                    <a:pt x="355691" y="2862386"/>
                    <a:pt x="331064" y="2920071"/>
                    <a:pt x="280299" y="2940463"/>
                  </a:cubicBezTo>
                  <a:cubicBezTo>
                    <a:pt x="229530" y="2960853"/>
                    <a:pt x="171847" y="2936228"/>
                    <a:pt x="151456" y="2885462"/>
                  </a:cubicBezTo>
                  <a:cubicBezTo>
                    <a:pt x="146358" y="2872770"/>
                    <a:pt x="144074" y="2859645"/>
                    <a:pt x="144306" y="2846780"/>
                  </a:cubicBezTo>
                  <a:cubicBezTo>
                    <a:pt x="144482" y="2837130"/>
                    <a:pt x="146077" y="2827627"/>
                    <a:pt x="148961" y="2818560"/>
                  </a:cubicBezTo>
                  <a:close/>
                  <a:moveTo>
                    <a:pt x="341555" y="967082"/>
                  </a:moveTo>
                  <a:cubicBezTo>
                    <a:pt x="343996" y="954448"/>
                    <a:pt x="348951" y="942083"/>
                    <a:pt x="356572" y="930726"/>
                  </a:cubicBezTo>
                  <a:cubicBezTo>
                    <a:pt x="387057" y="885298"/>
                    <a:pt x="448598" y="873183"/>
                    <a:pt x="494033" y="903670"/>
                  </a:cubicBezTo>
                  <a:cubicBezTo>
                    <a:pt x="539455" y="934153"/>
                    <a:pt x="551571" y="995695"/>
                    <a:pt x="521085" y="1041123"/>
                  </a:cubicBezTo>
                  <a:cubicBezTo>
                    <a:pt x="490599" y="1086551"/>
                    <a:pt x="429058" y="1098665"/>
                    <a:pt x="383636" y="1068182"/>
                  </a:cubicBezTo>
                  <a:cubicBezTo>
                    <a:pt x="349558" y="1045317"/>
                    <a:pt x="334230" y="1004985"/>
                    <a:pt x="341555" y="967082"/>
                  </a:cubicBezTo>
                  <a:close/>
                  <a:moveTo>
                    <a:pt x="39770" y="2468659"/>
                  </a:moveTo>
                  <a:cubicBezTo>
                    <a:pt x="47653" y="2430869"/>
                    <a:pt x="77382" y="2399593"/>
                    <a:pt x="117636" y="2391667"/>
                  </a:cubicBezTo>
                  <a:cubicBezTo>
                    <a:pt x="171315" y="2381101"/>
                    <a:pt x="223402" y="2416051"/>
                    <a:pt x="233969" y="2469730"/>
                  </a:cubicBezTo>
                  <a:cubicBezTo>
                    <a:pt x="244535" y="2523409"/>
                    <a:pt x="209585" y="2575491"/>
                    <a:pt x="155901" y="2586057"/>
                  </a:cubicBezTo>
                  <a:cubicBezTo>
                    <a:pt x="102223" y="2596623"/>
                    <a:pt x="50146" y="2561674"/>
                    <a:pt x="39579" y="2507996"/>
                  </a:cubicBezTo>
                  <a:cubicBezTo>
                    <a:pt x="36938" y="2494576"/>
                    <a:pt x="37141" y="2481256"/>
                    <a:pt x="39770" y="2468659"/>
                  </a:cubicBezTo>
                  <a:close/>
                  <a:moveTo>
                    <a:pt x="156554" y="1305986"/>
                  </a:moveTo>
                  <a:cubicBezTo>
                    <a:pt x="177269" y="1255351"/>
                    <a:pt x="235112" y="1231099"/>
                    <a:pt x="285747" y="1251817"/>
                  </a:cubicBezTo>
                  <a:cubicBezTo>
                    <a:pt x="336381" y="1272535"/>
                    <a:pt x="360633" y="1330379"/>
                    <a:pt x="339918" y="1381014"/>
                  </a:cubicBezTo>
                  <a:cubicBezTo>
                    <a:pt x="319197" y="1431647"/>
                    <a:pt x="261353" y="1455899"/>
                    <a:pt x="210719" y="1435181"/>
                  </a:cubicBezTo>
                  <a:cubicBezTo>
                    <a:pt x="160085" y="1414463"/>
                    <a:pt x="135835" y="1356620"/>
                    <a:pt x="156554" y="1305986"/>
                  </a:cubicBezTo>
                  <a:close/>
                  <a:moveTo>
                    <a:pt x="0" y="2099869"/>
                  </a:moveTo>
                  <a:cubicBezTo>
                    <a:pt x="55" y="2045161"/>
                    <a:pt x="44448" y="2000854"/>
                    <a:pt x="99160" y="2000910"/>
                  </a:cubicBezTo>
                  <a:cubicBezTo>
                    <a:pt x="153866" y="2000965"/>
                    <a:pt x="198175" y="2045362"/>
                    <a:pt x="198119" y="2100072"/>
                  </a:cubicBezTo>
                  <a:cubicBezTo>
                    <a:pt x="198064" y="2154780"/>
                    <a:pt x="153667" y="2199086"/>
                    <a:pt x="98956" y="2199030"/>
                  </a:cubicBezTo>
                  <a:cubicBezTo>
                    <a:pt x="44247" y="2198974"/>
                    <a:pt x="-56" y="2154578"/>
                    <a:pt x="0" y="2099869"/>
                  </a:cubicBezTo>
                  <a:close/>
                  <a:moveTo>
                    <a:pt x="39024" y="1698832"/>
                  </a:moveTo>
                  <a:cubicBezTo>
                    <a:pt x="49517" y="1645139"/>
                    <a:pt x="101561" y="1610120"/>
                    <a:pt x="155245" y="1620612"/>
                  </a:cubicBezTo>
                  <a:cubicBezTo>
                    <a:pt x="208943" y="1631106"/>
                    <a:pt x="243958" y="1683140"/>
                    <a:pt x="233465" y="1736833"/>
                  </a:cubicBezTo>
                  <a:cubicBezTo>
                    <a:pt x="222971" y="1790526"/>
                    <a:pt x="170942" y="1825548"/>
                    <a:pt x="117244" y="1815053"/>
                  </a:cubicBezTo>
                  <a:cubicBezTo>
                    <a:pt x="63560" y="1804561"/>
                    <a:pt x="28530" y="1752525"/>
                    <a:pt x="39024" y="169883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楕円 1033">
              <a:extLst>
                <a:ext uri="{FF2B5EF4-FFF2-40B4-BE49-F238E27FC236}">
                  <a16:creationId xmlns:a16="http://schemas.microsoft.com/office/drawing/2014/main" id="{359F6D9E-D521-113C-A160-E4154999B7EA}"/>
                </a:ext>
              </a:extLst>
            </p:cNvPr>
            <p:cNvSpPr/>
            <p:nvPr/>
          </p:nvSpPr>
          <p:spPr>
            <a:xfrm>
              <a:off x="892813" y="3321369"/>
              <a:ext cx="139062" cy="139062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5" name="グループ化 1034">
              <a:extLst>
                <a:ext uri="{FF2B5EF4-FFF2-40B4-BE49-F238E27FC236}">
                  <a16:creationId xmlns:a16="http://schemas.microsoft.com/office/drawing/2014/main" id="{F0CE72A7-8593-D67F-417C-D881F94BFCC3}"/>
                </a:ext>
              </a:extLst>
            </p:cNvPr>
            <p:cNvGrpSpPr/>
            <p:nvPr/>
          </p:nvGrpSpPr>
          <p:grpSpPr>
            <a:xfrm>
              <a:off x="1182370" y="3932557"/>
              <a:ext cx="1464310" cy="1464308"/>
              <a:chOff x="4133215" y="3767457"/>
              <a:chExt cx="1765936" cy="1765934"/>
            </a:xfrm>
          </p:grpSpPr>
          <p:sp>
            <p:nvSpPr>
              <p:cNvPr id="1036" name="楕円 1035">
                <a:extLst>
                  <a:ext uri="{FF2B5EF4-FFF2-40B4-BE49-F238E27FC236}">
                    <a16:creationId xmlns:a16="http://schemas.microsoft.com/office/drawing/2014/main" id="{47ADC1FB-C5D0-AF95-B496-A4A1EF4EA830}"/>
                  </a:ext>
                </a:extLst>
              </p:cNvPr>
              <p:cNvSpPr/>
              <p:nvPr/>
            </p:nvSpPr>
            <p:spPr>
              <a:xfrm>
                <a:off x="4133215" y="3767457"/>
                <a:ext cx="1765936" cy="1765934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四角形: 角を丸くする 1036">
                <a:extLst>
                  <a:ext uri="{FF2B5EF4-FFF2-40B4-BE49-F238E27FC236}">
                    <a16:creationId xmlns:a16="http://schemas.microsoft.com/office/drawing/2014/main" id="{7B0BD409-DC57-660B-A712-8A575EEE82BA}"/>
                  </a:ext>
                </a:extLst>
              </p:cNvPr>
              <p:cNvSpPr/>
              <p:nvPr/>
            </p:nvSpPr>
            <p:spPr>
              <a:xfrm>
                <a:off x="4744721" y="4510088"/>
                <a:ext cx="542924" cy="542924"/>
              </a:xfrm>
              <a:prstGeom prst="roundRect">
                <a:avLst>
                  <a:gd name="adj" fmla="val 11843"/>
                </a:avLst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四角形: 角を丸くする 1040">
                <a:extLst>
                  <a:ext uri="{FF2B5EF4-FFF2-40B4-BE49-F238E27FC236}">
                    <a16:creationId xmlns:a16="http://schemas.microsoft.com/office/drawing/2014/main" id="{C84BD215-B562-B204-97E2-2610D149CF45}"/>
                  </a:ext>
                </a:extLst>
              </p:cNvPr>
              <p:cNvSpPr/>
              <p:nvPr/>
            </p:nvSpPr>
            <p:spPr>
              <a:xfrm>
                <a:off x="4773317" y="4536281"/>
                <a:ext cx="485732" cy="490538"/>
              </a:xfrm>
              <a:prstGeom prst="roundRect">
                <a:avLst>
                  <a:gd name="adj" fmla="val 8898"/>
                </a:avLst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2" name="テキスト ボックス 1041">
                <a:extLst>
                  <a:ext uri="{FF2B5EF4-FFF2-40B4-BE49-F238E27FC236}">
                    <a16:creationId xmlns:a16="http://schemas.microsoft.com/office/drawing/2014/main" id="{511E8238-3521-F096-B115-40D2A7D951B3}"/>
                  </a:ext>
                </a:extLst>
              </p:cNvPr>
              <p:cNvSpPr txBox="1"/>
              <p:nvPr/>
            </p:nvSpPr>
            <p:spPr>
              <a:xfrm>
                <a:off x="4719797" y="4166909"/>
                <a:ext cx="592772" cy="1216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火災報知機</a:t>
                </a:r>
              </a:p>
            </p:txBody>
          </p:sp>
          <p:sp>
            <p:nvSpPr>
              <p:cNvPr id="1043" name="テキスト ボックス 1042">
                <a:extLst>
                  <a:ext uri="{FF2B5EF4-FFF2-40B4-BE49-F238E27FC236}">
                    <a16:creationId xmlns:a16="http://schemas.microsoft.com/office/drawing/2014/main" id="{3FE68596-A739-C635-20B1-55A60DA57D91}"/>
                  </a:ext>
                </a:extLst>
              </p:cNvPr>
              <p:cNvSpPr txBox="1"/>
              <p:nvPr/>
            </p:nvSpPr>
            <p:spPr>
              <a:xfrm>
                <a:off x="4805363" y="4723224"/>
                <a:ext cx="421640" cy="1166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強く押す</a:t>
                </a:r>
              </a:p>
            </p:txBody>
          </p:sp>
        </p:grpSp>
      </p:grpSp>
      <p:sp>
        <p:nvSpPr>
          <p:cNvPr id="1049" name="テキスト ボックス 1048">
            <a:extLst>
              <a:ext uri="{FF2B5EF4-FFF2-40B4-BE49-F238E27FC236}">
                <a16:creationId xmlns:a16="http://schemas.microsoft.com/office/drawing/2014/main" id="{7F9F030C-72DE-D8E0-20BD-72BCA1EA0C55}"/>
              </a:ext>
            </a:extLst>
          </p:cNvPr>
          <p:cNvSpPr txBox="1"/>
          <p:nvPr/>
        </p:nvSpPr>
        <p:spPr>
          <a:xfrm>
            <a:off x="4146550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火災報知機</a:t>
            </a:r>
          </a:p>
        </p:txBody>
      </p:sp>
      <p:sp>
        <p:nvSpPr>
          <p:cNvPr id="1050" name="テキスト ボックス 1049">
            <a:extLst>
              <a:ext uri="{FF2B5EF4-FFF2-40B4-BE49-F238E27FC236}">
                <a16:creationId xmlns:a16="http://schemas.microsoft.com/office/drawing/2014/main" id="{29AA92BA-16D7-0C1A-ADDE-08E4C2E5A549}"/>
              </a:ext>
            </a:extLst>
          </p:cNvPr>
          <p:cNvSpPr txBox="1"/>
          <p:nvPr/>
        </p:nvSpPr>
        <p:spPr>
          <a:xfrm>
            <a:off x="6030912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非常ボタン</a:t>
            </a:r>
          </a:p>
        </p:txBody>
      </p:sp>
      <p:grpSp>
        <p:nvGrpSpPr>
          <p:cNvPr id="1051" name="グループ化 1050">
            <a:extLst>
              <a:ext uri="{FF2B5EF4-FFF2-40B4-BE49-F238E27FC236}">
                <a16:creationId xmlns:a16="http://schemas.microsoft.com/office/drawing/2014/main" id="{1D54B156-EEDD-0E27-AD2A-34C4574E4F8B}"/>
              </a:ext>
            </a:extLst>
          </p:cNvPr>
          <p:cNvGrpSpPr/>
          <p:nvPr/>
        </p:nvGrpSpPr>
        <p:grpSpPr>
          <a:xfrm>
            <a:off x="4410074" y="4999112"/>
            <a:ext cx="1085852" cy="1085850"/>
            <a:chOff x="1382993" y="1258235"/>
            <a:chExt cx="1512608" cy="1512606"/>
          </a:xfrm>
        </p:grpSpPr>
        <p:sp>
          <p:nvSpPr>
            <p:cNvPr id="1052" name="楕円 1051">
              <a:extLst>
                <a:ext uri="{FF2B5EF4-FFF2-40B4-BE49-F238E27FC236}">
                  <a16:creationId xmlns:a16="http://schemas.microsoft.com/office/drawing/2014/main" id="{0162CAD3-EB61-8534-E186-328077E06167}"/>
                </a:ext>
              </a:extLst>
            </p:cNvPr>
            <p:cNvSpPr/>
            <p:nvPr/>
          </p:nvSpPr>
          <p:spPr>
            <a:xfrm>
              <a:off x="1382993" y="1258235"/>
              <a:ext cx="1512608" cy="1512606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楕円 1052">
              <a:extLst>
                <a:ext uri="{FF2B5EF4-FFF2-40B4-BE49-F238E27FC236}">
                  <a16:creationId xmlns:a16="http://schemas.microsoft.com/office/drawing/2014/main" id="{5739AE72-E8B6-A2F1-2F3A-0CD179343BDE}"/>
                </a:ext>
              </a:extLst>
            </p:cNvPr>
            <p:cNvSpPr/>
            <p:nvPr/>
          </p:nvSpPr>
          <p:spPr>
            <a:xfrm>
              <a:off x="1483006" y="1358248"/>
              <a:ext cx="1312582" cy="131258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楕円 1053">
              <a:extLst>
                <a:ext uri="{FF2B5EF4-FFF2-40B4-BE49-F238E27FC236}">
                  <a16:creationId xmlns:a16="http://schemas.microsoft.com/office/drawing/2014/main" id="{817C712A-5063-2A33-1BA5-FDA34A2AB7FB}"/>
                </a:ext>
              </a:extLst>
            </p:cNvPr>
            <p:cNvSpPr/>
            <p:nvPr/>
          </p:nvSpPr>
          <p:spPr>
            <a:xfrm>
              <a:off x="1778749" y="1653991"/>
              <a:ext cx="721096" cy="72109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楕円 1054">
              <a:extLst>
                <a:ext uri="{FF2B5EF4-FFF2-40B4-BE49-F238E27FC236}">
                  <a16:creationId xmlns:a16="http://schemas.microsoft.com/office/drawing/2014/main" id="{3D7CB97A-075D-8B1A-6B6F-7AC2E97ECEA0}"/>
                </a:ext>
              </a:extLst>
            </p:cNvPr>
            <p:cNvSpPr/>
            <p:nvPr/>
          </p:nvSpPr>
          <p:spPr>
            <a:xfrm>
              <a:off x="1992594" y="1867835"/>
              <a:ext cx="293406" cy="293406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楕円 511">
              <a:extLst>
                <a:ext uri="{FF2B5EF4-FFF2-40B4-BE49-F238E27FC236}">
                  <a16:creationId xmlns:a16="http://schemas.microsoft.com/office/drawing/2014/main" id="{0FA78B53-3D81-9EE4-EA60-D4390F7BD1D7}"/>
                </a:ext>
              </a:extLst>
            </p:cNvPr>
            <p:cNvSpPr/>
            <p:nvPr/>
          </p:nvSpPr>
          <p:spPr>
            <a:xfrm>
              <a:off x="2087844" y="2471503"/>
              <a:ext cx="102906" cy="102906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楕円 512">
              <a:extLst>
                <a:ext uri="{FF2B5EF4-FFF2-40B4-BE49-F238E27FC236}">
                  <a16:creationId xmlns:a16="http://schemas.microsoft.com/office/drawing/2014/main" id="{926FDF46-EC69-56CB-B8A8-450B8775346A}"/>
                </a:ext>
              </a:extLst>
            </p:cNvPr>
            <p:cNvSpPr/>
            <p:nvPr/>
          </p:nvSpPr>
          <p:spPr>
            <a:xfrm>
              <a:off x="2016406" y="1891647"/>
              <a:ext cx="245782" cy="24578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楕円 514">
              <a:extLst>
                <a:ext uri="{FF2B5EF4-FFF2-40B4-BE49-F238E27FC236}">
                  <a16:creationId xmlns:a16="http://schemas.microsoft.com/office/drawing/2014/main" id="{3FBC33F3-BDC8-41C1-58F4-0DB44535D09C}"/>
                </a:ext>
              </a:extLst>
            </p:cNvPr>
            <p:cNvSpPr/>
            <p:nvPr/>
          </p:nvSpPr>
          <p:spPr>
            <a:xfrm>
              <a:off x="1918775" y="1794017"/>
              <a:ext cx="441044" cy="441042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2" name="テキスト ボックス 531">
            <a:extLst>
              <a:ext uri="{FF2B5EF4-FFF2-40B4-BE49-F238E27FC236}">
                <a16:creationId xmlns:a16="http://schemas.microsoft.com/office/drawing/2014/main" id="{ACC6DC91-2B0B-F6EC-01C3-6B7B648B9836}"/>
              </a:ext>
            </a:extLst>
          </p:cNvPr>
          <p:cNvSpPr txBox="1"/>
          <p:nvPr/>
        </p:nvSpPr>
        <p:spPr>
          <a:xfrm>
            <a:off x="4157269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非常灯</a:t>
            </a:r>
          </a:p>
        </p:txBody>
      </p: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5821739D-2BDF-2533-95BB-F69632284A5B}"/>
              </a:ext>
            </a:extLst>
          </p:cNvPr>
          <p:cNvGrpSpPr/>
          <p:nvPr/>
        </p:nvGrpSpPr>
        <p:grpSpPr>
          <a:xfrm>
            <a:off x="2648550" y="839193"/>
            <a:ext cx="890116" cy="1575393"/>
            <a:chOff x="860425" y="1552575"/>
            <a:chExt cx="2276475" cy="4029075"/>
          </a:xfrm>
        </p:grpSpPr>
        <p:sp>
          <p:nvSpPr>
            <p:cNvPr id="507" name="正方形/長方形 506">
              <a:extLst>
                <a:ext uri="{FF2B5EF4-FFF2-40B4-BE49-F238E27FC236}">
                  <a16:creationId xmlns:a16="http://schemas.microsoft.com/office/drawing/2014/main" id="{34C8F42C-B39A-B26A-4138-B1B95BD13537}"/>
                </a:ext>
              </a:extLst>
            </p:cNvPr>
            <p:cNvSpPr/>
            <p:nvPr/>
          </p:nvSpPr>
          <p:spPr>
            <a:xfrm>
              <a:off x="860425" y="1552575"/>
              <a:ext cx="2276475" cy="4029075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6AE641D5-6234-2C22-5D1A-A08A925D9E62}"/>
                </a:ext>
              </a:extLst>
            </p:cNvPr>
            <p:cNvSpPr/>
            <p:nvPr/>
          </p:nvSpPr>
          <p:spPr>
            <a:xfrm>
              <a:off x="946149" y="1638300"/>
              <a:ext cx="2105026" cy="1004888"/>
            </a:xfrm>
            <a:custGeom>
              <a:avLst/>
              <a:gdLst>
                <a:gd name="connsiteX0" fmla="*/ 0 w 2105026"/>
                <a:gd name="connsiteY0" fmla="*/ 0 h 1004888"/>
                <a:gd name="connsiteX1" fmla="*/ 2105026 w 2105026"/>
                <a:gd name="connsiteY1" fmla="*/ 0 h 1004888"/>
                <a:gd name="connsiteX2" fmla="*/ 2105026 w 2105026"/>
                <a:gd name="connsiteY2" fmla="*/ 1004888 h 1004888"/>
                <a:gd name="connsiteX3" fmla="*/ 0 w 2105026"/>
                <a:gd name="connsiteY3" fmla="*/ 1004888 h 1004888"/>
                <a:gd name="connsiteX4" fmla="*/ 0 w 2105026"/>
                <a:gd name="connsiteY4" fmla="*/ 0 h 1004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026" h="1004888">
                  <a:moveTo>
                    <a:pt x="0" y="0"/>
                  </a:moveTo>
                  <a:lnTo>
                    <a:pt x="2105026" y="0"/>
                  </a:lnTo>
                  <a:lnTo>
                    <a:pt x="2105026" y="1004888"/>
                  </a:lnTo>
                  <a:lnTo>
                    <a:pt x="0" y="100488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CBCDCA5C-99C7-DFF7-D104-4710B38C1823}"/>
                </a:ext>
              </a:extLst>
            </p:cNvPr>
            <p:cNvSpPr/>
            <p:nvPr/>
          </p:nvSpPr>
          <p:spPr>
            <a:xfrm>
              <a:off x="946149" y="2743200"/>
              <a:ext cx="2105026" cy="2738438"/>
            </a:xfrm>
            <a:custGeom>
              <a:avLst/>
              <a:gdLst>
                <a:gd name="connsiteX0" fmla="*/ 0 w 2105026"/>
                <a:gd name="connsiteY0" fmla="*/ 0 h 2738438"/>
                <a:gd name="connsiteX1" fmla="*/ 2105026 w 2105026"/>
                <a:gd name="connsiteY1" fmla="*/ 0 h 2738438"/>
                <a:gd name="connsiteX2" fmla="*/ 2105026 w 2105026"/>
                <a:gd name="connsiteY2" fmla="*/ 2738438 h 2738438"/>
                <a:gd name="connsiteX3" fmla="*/ 0 w 2105026"/>
                <a:gd name="connsiteY3" fmla="*/ 2738438 h 2738438"/>
                <a:gd name="connsiteX4" fmla="*/ 0 w 2105026"/>
                <a:gd name="connsiteY4" fmla="*/ 0 h 273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026" h="2738438">
                  <a:moveTo>
                    <a:pt x="0" y="0"/>
                  </a:moveTo>
                  <a:lnTo>
                    <a:pt x="2105026" y="0"/>
                  </a:lnTo>
                  <a:lnTo>
                    <a:pt x="2105026" y="2738438"/>
                  </a:lnTo>
                  <a:lnTo>
                    <a:pt x="0" y="27384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正方形/長方形 509">
              <a:extLst>
                <a:ext uri="{FF2B5EF4-FFF2-40B4-BE49-F238E27FC236}">
                  <a16:creationId xmlns:a16="http://schemas.microsoft.com/office/drawing/2014/main" id="{CD1688C2-8100-C9AD-3F0B-D7C88C7BDCD2}"/>
                </a:ext>
              </a:extLst>
            </p:cNvPr>
            <p:cNvSpPr/>
            <p:nvPr/>
          </p:nvSpPr>
          <p:spPr>
            <a:xfrm>
              <a:off x="2835274" y="2781300"/>
              <a:ext cx="174625" cy="266064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テキスト ボックス 510">
              <a:extLst>
                <a:ext uri="{FF2B5EF4-FFF2-40B4-BE49-F238E27FC236}">
                  <a16:creationId xmlns:a16="http://schemas.microsoft.com/office/drawing/2014/main" id="{4C68F522-08F3-DCAA-FFE5-703684A8D1D9}"/>
                </a:ext>
              </a:extLst>
            </p:cNvPr>
            <p:cNvSpPr txBox="1"/>
            <p:nvPr/>
          </p:nvSpPr>
          <p:spPr>
            <a:xfrm>
              <a:off x="1379748" y="3116818"/>
              <a:ext cx="1021927" cy="229632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消　火　栓</a:t>
              </a:r>
            </a:p>
          </p:txBody>
        </p:sp>
        <p:sp>
          <p:nvSpPr>
            <p:cNvPr id="533" name="楕円 532">
              <a:extLst>
                <a:ext uri="{FF2B5EF4-FFF2-40B4-BE49-F238E27FC236}">
                  <a16:creationId xmlns:a16="http://schemas.microsoft.com/office/drawing/2014/main" id="{AD45D851-61FC-F5E5-AECF-B94AD46D3C32}"/>
                </a:ext>
              </a:extLst>
            </p:cNvPr>
            <p:cNvSpPr/>
            <p:nvPr/>
          </p:nvSpPr>
          <p:spPr>
            <a:xfrm>
              <a:off x="1838468" y="1729724"/>
              <a:ext cx="320388" cy="320388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楕円 533">
              <a:extLst>
                <a:ext uri="{FF2B5EF4-FFF2-40B4-BE49-F238E27FC236}">
                  <a16:creationId xmlns:a16="http://schemas.microsoft.com/office/drawing/2014/main" id="{51BE520E-9CBB-D0E6-1F79-78D945754285}"/>
                </a:ext>
              </a:extLst>
            </p:cNvPr>
            <p:cNvSpPr/>
            <p:nvPr/>
          </p:nvSpPr>
          <p:spPr>
            <a:xfrm>
              <a:off x="1863724" y="1754980"/>
              <a:ext cx="269876" cy="26987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F5BD3323-F309-904F-889D-2AE63594F056}"/>
                </a:ext>
              </a:extLst>
            </p:cNvPr>
            <p:cNvSpPr/>
            <p:nvPr/>
          </p:nvSpPr>
          <p:spPr>
            <a:xfrm>
              <a:off x="1758949" y="2111231"/>
              <a:ext cx="479426" cy="47942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四角形: 角を丸くする 539">
              <a:extLst>
                <a:ext uri="{FF2B5EF4-FFF2-40B4-BE49-F238E27FC236}">
                  <a16:creationId xmlns:a16="http://schemas.microsoft.com/office/drawing/2014/main" id="{2738648F-7C16-1BFF-B871-8206FBE64FD3}"/>
                </a:ext>
              </a:extLst>
            </p:cNvPr>
            <p:cNvSpPr/>
            <p:nvPr/>
          </p:nvSpPr>
          <p:spPr>
            <a:xfrm>
              <a:off x="2883217" y="2047010"/>
              <a:ext cx="45719" cy="187469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楕円 540">
              <a:extLst>
                <a:ext uri="{FF2B5EF4-FFF2-40B4-BE49-F238E27FC236}">
                  <a16:creationId xmlns:a16="http://schemas.microsoft.com/office/drawing/2014/main" id="{241C7DCC-23E3-0BBD-8EBB-225309307769}"/>
                </a:ext>
              </a:extLst>
            </p:cNvPr>
            <p:cNvSpPr/>
            <p:nvPr/>
          </p:nvSpPr>
          <p:spPr>
            <a:xfrm>
              <a:off x="1948799" y="2410619"/>
              <a:ext cx="99726" cy="9972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四角形: 角を丸くする 541">
              <a:extLst>
                <a:ext uri="{FF2B5EF4-FFF2-40B4-BE49-F238E27FC236}">
                  <a16:creationId xmlns:a16="http://schemas.microsoft.com/office/drawing/2014/main" id="{A89AC884-CAB6-EA36-470C-017822F3B067}"/>
                </a:ext>
              </a:extLst>
            </p:cNvPr>
            <p:cNvSpPr/>
            <p:nvPr/>
          </p:nvSpPr>
          <p:spPr>
            <a:xfrm>
              <a:off x="1888202" y="2216006"/>
              <a:ext cx="220921" cy="113650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楕円 542">
              <a:extLst>
                <a:ext uri="{FF2B5EF4-FFF2-40B4-BE49-F238E27FC236}">
                  <a16:creationId xmlns:a16="http://schemas.microsoft.com/office/drawing/2014/main" id="{0AFA5A2E-A073-824D-0308-74E6F60FA6A4}"/>
                </a:ext>
              </a:extLst>
            </p:cNvPr>
            <p:cNvSpPr/>
            <p:nvPr/>
          </p:nvSpPr>
          <p:spPr>
            <a:xfrm>
              <a:off x="1958324" y="1849580"/>
              <a:ext cx="80676" cy="8067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フリーフォーム: 図形 1055">
              <a:extLst>
                <a:ext uri="{FF2B5EF4-FFF2-40B4-BE49-F238E27FC236}">
                  <a16:creationId xmlns:a16="http://schemas.microsoft.com/office/drawing/2014/main" id="{4AE3D67A-29FE-D076-9C5A-D4702C4FDE3C}"/>
                </a:ext>
              </a:extLst>
            </p:cNvPr>
            <p:cNvSpPr/>
            <p:nvPr/>
          </p:nvSpPr>
          <p:spPr>
            <a:xfrm>
              <a:off x="1279711" y="1944292"/>
              <a:ext cx="409202" cy="392905"/>
            </a:xfrm>
            <a:custGeom>
              <a:avLst/>
              <a:gdLst>
                <a:gd name="connsiteX0" fmla="*/ 299791 w 409202"/>
                <a:gd name="connsiteY0" fmla="*/ 364459 h 392905"/>
                <a:gd name="connsiteX1" fmla="*/ 314014 w 409202"/>
                <a:gd name="connsiteY1" fmla="*/ 378682 h 392905"/>
                <a:gd name="connsiteX2" fmla="*/ 299791 w 409202"/>
                <a:gd name="connsiteY2" fmla="*/ 392905 h 392905"/>
                <a:gd name="connsiteX3" fmla="*/ 285568 w 409202"/>
                <a:gd name="connsiteY3" fmla="*/ 378682 h 392905"/>
                <a:gd name="connsiteX4" fmla="*/ 299791 w 409202"/>
                <a:gd name="connsiteY4" fmla="*/ 364459 h 392905"/>
                <a:gd name="connsiteX5" fmla="*/ 252197 w 409202"/>
                <a:gd name="connsiteY5" fmla="*/ 364459 h 392905"/>
                <a:gd name="connsiteX6" fmla="*/ 266420 w 409202"/>
                <a:gd name="connsiteY6" fmla="*/ 378682 h 392905"/>
                <a:gd name="connsiteX7" fmla="*/ 252197 w 409202"/>
                <a:gd name="connsiteY7" fmla="*/ 392905 h 392905"/>
                <a:gd name="connsiteX8" fmla="*/ 237974 w 409202"/>
                <a:gd name="connsiteY8" fmla="*/ 378682 h 392905"/>
                <a:gd name="connsiteX9" fmla="*/ 252197 w 409202"/>
                <a:gd name="connsiteY9" fmla="*/ 364459 h 392905"/>
                <a:gd name="connsiteX10" fmla="*/ 204602 w 409202"/>
                <a:gd name="connsiteY10" fmla="*/ 364459 h 392905"/>
                <a:gd name="connsiteX11" fmla="*/ 218825 w 409202"/>
                <a:gd name="connsiteY11" fmla="*/ 378682 h 392905"/>
                <a:gd name="connsiteX12" fmla="*/ 204602 w 409202"/>
                <a:gd name="connsiteY12" fmla="*/ 392905 h 392905"/>
                <a:gd name="connsiteX13" fmla="*/ 190379 w 409202"/>
                <a:gd name="connsiteY13" fmla="*/ 378682 h 392905"/>
                <a:gd name="connsiteX14" fmla="*/ 204602 w 409202"/>
                <a:gd name="connsiteY14" fmla="*/ 364459 h 392905"/>
                <a:gd name="connsiteX15" fmla="*/ 157007 w 409202"/>
                <a:gd name="connsiteY15" fmla="*/ 364459 h 392905"/>
                <a:gd name="connsiteX16" fmla="*/ 171230 w 409202"/>
                <a:gd name="connsiteY16" fmla="*/ 378682 h 392905"/>
                <a:gd name="connsiteX17" fmla="*/ 157007 w 409202"/>
                <a:gd name="connsiteY17" fmla="*/ 392905 h 392905"/>
                <a:gd name="connsiteX18" fmla="*/ 142784 w 409202"/>
                <a:gd name="connsiteY18" fmla="*/ 378682 h 392905"/>
                <a:gd name="connsiteX19" fmla="*/ 157007 w 409202"/>
                <a:gd name="connsiteY19" fmla="*/ 364459 h 392905"/>
                <a:gd name="connsiteX20" fmla="*/ 109412 w 409202"/>
                <a:gd name="connsiteY20" fmla="*/ 364459 h 392905"/>
                <a:gd name="connsiteX21" fmla="*/ 123635 w 409202"/>
                <a:gd name="connsiteY21" fmla="*/ 378682 h 392905"/>
                <a:gd name="connsiteX22" fmla="*/ 109412 w 409202"/>
                <a:gd name="connsiteY22" fmla="*/ 392905 h 392905"/>
                <a:gd name="connsiteX23" fmla="*/ 95189 w 409202"/>
                <a:gd name="connsiteY23" fmla="*/ 378682 h 392905"/>
                <a:gd name="connsiteX24" fmla="*/ 109412 w 409202"/>
                <a:gd name="connsiteY24" fmla="*/ 364459 h 392905"/>
                <a:gd name="connsiteX25" fmla="*/ 347386 w 409202"/>
                <a:gd name="connsiteY25" fmla="*/ 312393 h 392905"/>
                <a:gd name="connsiteX26" fmla="*/ 361609 w 409202"/>
                <a:gd name="connsiteY26" fmla="*/ 326616 h 392905"/>
                <a:gd name="connsiteX27" fmla="*/ 347386 w 409202"/>
                <a:gd name="connsiteY27" fmla="*/ 340839 h 392905"/>
                <a:gd name="connsiteX28" fmla="*/ 333163 w 409202"/>
                <a:gd name="connsiteY28" fmla="*/ 326616 h 392905"/>
                <a:gd name="connsiteX29" fmla="*/ 347386 w 409202"/>
                <a:gd name="connsiteY29" fmla="*/ 312393 h 392905"/>
                <a:gd name="connsiteX30" fmla="*/ 299791 w 409202"/>
                <a:gd name="connsiteY30" fmla="*/ 312393 h 392905"/>
                <a:gd name="connsiteX31" fmla="*/ 314014 w 409202"/>
                <a:gd name="connsiteY31" fmla="*/ 326616 h 392905"/>
                <a:gd name="connsiteX32" fmla="*/ 299791 w 409202"/>
                <a:gd name="connsiteY32" fmla="*/ 340839 h 392905"/>
                <a:gd name="connsiteX33" fmla="*/ 285568 w 409202"/>
                <a:gd name="connsiteY33" fmla="*/ 326616 h 392905"/>
                <a:gd name="connsiteX34" fmla="*/ 299791 w 409202"/>
                <a:gd name="connsiteY34" fmla="*/ 312393 h 392905"/>
                <a:gd name="connsiteX35" fmla="*/ 252197 w 409202"/>
                <a:gd name="connsiteY35" fmla="*/ 312393 h 392905"/>
                <a:gd name="connsiteX36" fmla="*/ 266420 w 409202"/>
                <a:gd name="connsiteY36" fmla="*/ 326616 h 392905"/>
                <a:gd name="connsiteX37" fmla="*/ 252197 w 409202"/>
                <a:gd name="connsiteY37" fmla="*/ 340839 h 392905"/>
                <a:gd name="connsiteX38" fmla="*/ 237974 w 409202"/>
                <a:gd name="connsiteY38" fmla="*/ 326616 h 392905"/>
                <a:gd name="connsiteX39" fmla="*/ 252197 w 409202"/>
                <a:gd name="connsiteY39" fmla="*/ 312393 h 392905"/>
                <a:gd name="connsiteX40" fmla="*/ 204602 w 409202"/>
                <a:gd name="connsiteY40" fmla="*/ 312393 h 392905"/>
                <a:gd name="connsiteX41" fmla="*/ 218825 w 409202"/>
                <a:gd name="connsiteY41" fmla="*/ 326616 h 392905"/>
                <a:gd name="connsiteX42" fmla="*/ 204602 w 409202"/>
                <a:gd name="connsiteY42" fmla="*/ 340839 h 392905"/>
                <a:gd name="connsiteX43" fmla="*/ 190379 w 409202"/>
                <a:gd name="connsiteY43" fmla="*/ 326616 h 392905"/>
                <a:gd name="connsiteX44" fmla="*/ 204602 w 409202"/>
                <a:gd name="connsiteY44" fmla="*/ 312393 h 392905"/>
                <a:gd name="connsiteX45" fmla="*/ 157007 w 409202"/>
                <a:gd name="connsiteY45" fmla="*/ 312393 h 392905"/>
                <a:gd name="connsiteX46" fmla="*/ 171230 w 409202"/>
                <a:gd name="connsiteY46" fmla="*/ 326616 h 392905"/>
                <a:gd name="connsiteX47" fmla="*/ 157007 w 409202"/>
                <a:gd name="connsiteY47" fmla="*/ 340839 h 392905"/>
                <a:gd name="connsiteX48" fmla="*/ 142784 w 409202"/>
                <a:gd name="connsiteY48" fmla="*/ 326616 h 392905"/>
                <a:gd name="connsiteX49" fmla="*/ 157007 w 409202"/>
                <a:gd name="connsiteY49" fmla="*/ 312393 h 392905"/>
                <a:gd name="connsiteX50" fmla="*/ 109412 w 409202"/>
                <a:gd name="connsiteY50" fmla="*/ 312393 h 392905"/>
                <a:gd name="connsiteX51" fmla="*/ 123635 w 409202"/>
                <a:gd name="connsiteY51" fmla="*/ 326616 h 392905"/>
                <a:gd name="connsiteX52" fmla="*/ 109412 w 409202"/>
                <a:gd name="connsiteY52" fmla="*/ 340839 h 392905"/>
                <a:gd name="connsiteX53" fmla="*/ 95189 w 409202"/>
                <a:gd name="connsiteY53" fmla="*/ 326616 h 392905"/>
                <a:gd name="connsiteX54" fmla="*/ 109412 w 409202"/>
                <a:gd name="connsiteY54" fmla="*/ 312393 h 392905"/>
                <a:gd name="connsiteX55" fmla="*/ 61818 w 409202"/>
                <a:gd name="connsiteY55" fmla="*/ 312393 h 392905"/>
                <a:gd name="connsiteX56" fmla="*/ 76041 w 409202"/>
                <a:gd name="connsiteY56" fmla="*/ 326616 h 392905"/>
                <a:gd name="connsiteX57" fmla="*/ 61818 w 409202"/>
                <a:gd name="connsiteY57" fmla="*/ 340839 h 392905"/>
                <a:gd name="connsiteX58" fmla="*/ 47595 w 409202"/>
                <a:gd name="connsiteY58" fmla="*/ 326616 h 392905"/>
                <a:gd name="connsiteX59" fmla="*/ 61818 w 409202"/>
                <a:gd name="connsiteY59" fmla="*/ 312393 h 392905"/>
                <a:gd name="connsiteX60" fmla="*/ 394979 w 409202"/>
                <a:gd name="connsiteY60" fmla="*/ 260328 h 392905"/>
                <a:gd name="connsiteX61" fmla="*/ 409202 w 409202"/>
                <a:gd name="connsiteY61" fmla="*/ 274551 h 392905"/>
                <a:gd name="connsiteX62" fmla="*/ 394979 w 409202"/>
                <a:gd name="connsiteY62" fmla="*/ 288774 h 392905"/>
                <a:gd name="connsiteX63" fmla="*/ 380756 w 409202"/>
                <a:gd name="connsiteY63" fmla="*/ 274551 h 392905"/>
                <a:gd name="connsiteX64" fmla="*/ 394979 w 409202"/>
                <a:gd name="connsiteY64" fmla="*/ 260328 h 392905"/>
                <a:gd name="connsiteX65" fmla="*/ 347386 w 409202"/>
                <a:gd name="connsiteY65" fmla="*/ 260328 h 392905"/>
                <a:gd name="connsiteX66" fmla="*/ 361609 w 409202"/>
                <a:gd name="connsiteY66" fmla="*/ 274551 h 392905"/>
                <a:gd name="connsiteX67" fmla="*/ 347386 w 409202"/>
                <a:gd name="connsiteY67" fmla="*/ 288774 h 392905"/>
                <a:gd name="connsiteX68" fmla="*/ 333163 w 409202"/>
                <a:gd name="connsiteY68" fmla="*/ 274551 h 392905"/>
                <a:gd name="connsiteX69" fmla="*/ 347386 w 409202"/>
                <a:gd name="connsiteY69" fmla="*/ 260328 h 392905"/>
                <a:gd name="connsiteX70" fmla="*/ 299791 w 409202"/>
                <a:gd name="connsiteY70" fmla="*/ 260328 h 392905"/>
                <a:gd name="connsiteX71" fmla="*/ 314014 w 409202"/>
                <a:gd name="connsiteY71" fmla="*/ 274551 h 392905"/>
                <a:gd name="connsiteX72" fmla="*/ 299791 w 409202"/>
                <a:gd name="connsiteY72" fmla="*/ 288774 h 392905"/>
                <a:gd name="connsiteX73" fmla="*/ 285568 w 409202"/>
                <a:gd name="connsiteY73" fmla="*/ 274551 h 392905"/>
                <a:gd name="connsiteX74" fmla="*/ 299791 w 409202"/>
                <a:gd name="connsiteY74" fmla="*/ 260328 h 392905"/>
                <a:gd name="connsiteX75" fmla="*/ 252197 w 409202"/>
                <a:gd name="connsiteY75" fmla="*/ 260328 h 392905"/>
                <a:gd name="connsiteX76" fmla="*/ 266420 w 409202"/>
                <a:gd name="connsiteY76" fmla="*/ 274551 h 392905"/>
                <a:gd name="connsiteX77" fmla="*/ 252197 w 409202"/>
                <a:gd name="connsiteY77" fmla="*/ 288774 h 392905"/>
                <a:gd name="connsiteX78" fmla="*/ 237974 w 409202"/>
                <a:gd name="connsiteY78" fmla="*/ 274551 h 392905"/>
                <a:gd name="connsiteX79" fmla="*/ 252197 w 409202"/>
                <a:gd name="connsiteY79" fmla="*/ 260328 h 392905"/>
                <a:gd name="connsiteX80" fmla="*/ 204602 w 409202"/>
                <a:gd name="connsiteY80" fmla="*/ 260328 h 392905"/>
                <a:gd name="connsiteX81" fmla="*/ 218825 w 409202"/>
                <a:gd name="connsiteY81" fmla="*/ 274551 h 392905"/>
                <a:gd name="connsiteX82" fmla="*/ 204602 w 409202"/>
                <a:gd name="connsiteY82" fmla="*/ 288774 h 392905"/>
                <a:gd name="connsiteX83" fmla="*/ 190379 w 409202"/>
                <a:gd name="connsiteY83" fmla="*/ 274551 h 392905"/>
                <a:gd name="connsiteX84" fmla="*/ 204602 w 409202"/>
                <a:gd name="connsiteY84" fmla="*/ 260328 h 392905"/>
                <a:gd name="connsiteX85" fmla="*/ 157007 w 409202"/>
                <a:gd name="connsiteY85" fmla="*/ 260328 h 392905"/>
                <a:gd name="connsiteX86" fmla="*/ 171230 w 409202"/>
                <a:gd name="connsiteY86" fmla="*/ 274551 h 392905"/>
                <a:gd name="connsiteX87" fmla="*/ 157007 w 409202"/>
                <a:gd name="connsiteY87" fmla="*/ 288774 h 392905"/>
                <a:gd name="connsiteX88" fmla="*/ 142784 w 409202"/>
                <a:gd name="connsiteY88" fmla="*/ 274551 h 392905"/>
                <a:gd name="connsiteX89" fmla="*/ 157007 w 409202"/>
                <a:gd name="connsiteY89" fmla="*/ 260328 h 392905"/>
                <a:gd name="connsiteX90" fmla="*/ 109412 w 409202"/>
                <a:gd name="connsiteY90" fmla="*/ 260328 h 392905"/>
                <a:gd name="connsiteX91" fmla="*/ 123635 w 409202"/>
                <a:gd name="connsiteY91" fmla="*/ 274551 h 392905"/>
                <a:gd name="connsiteX92" fmla="*/ 109412 w 409202"/>
                <a:gd name="connsiteY92" fmla="*/ 288774 h 392905"/>
                <a:gd name="connsiteX93" fmla="*/ 95189 w 409202"/>
                <a:gd name="connsiteY93" fmla="*/ 274551 h 392905"/>
                <a:gd name="connsiteX94" fmla="*/ 109412 w 409202"/>
                <a:gd name="connsiteY94" fmla="*/ 260328 h 392905"/>
                <a:gd name="connsiteX95" fmla="*/ 61818 w 409202"/>
                <a:gd name="connsiteY95" fmla="*/ 260328 h 392905"/>
                <a:gd name="connsiteX96" fmla="*/ 76041 w 409202"/>
                <a:gd name="connsiteY96" fmla="*/ 274551 h 392905"/>
                <a:gd name="connsiteX97" fmla="*/ 61818 w 409202"/>
                <a:gd name="connsiteY97" fmla="*/ 288774 h 392905"/>
                <a:gd name="connsiteX98" fmla="*/ 47595 w 409202"/>
                <a:gd name="connsiteY98" fmla="*/ 274551 h 392905"/>
                <a:gd name="connsiteX99" fmla="*/ 61818 w 409202"/>
                <a:gd name="connsiteY99" fmla="*/ 260328 h 392905"/>
                <a:gd name="connsiteX100" fmla="*/ 14223 w 409202"/>
                <a:gd name="connsiteY100" fmla="*/ 260328 h 392905"/>
                <a:gd name="connsiteX101" fmla="*/ 28446 w 409202"/>
                <a:gd name="connsiteY101" fmla="*/ 274551 h 392905"/>
                <a:gd name="connsiteX102" fmla="*/ 14223 w 409202"/>
                <a:gd name="connsiteY102" fmla="*/ 288774 h 392905"/>
                <a:gd name="connsiteX103" fmla="*/ 0 w 409202"/>
                <a:gd name="connsiteY103" fmla="*/ 274551 h 392905"/>
                <a:gd name="connsiteX104" fmla="*/ 14223 w 409202"/>
                <a:gd name="connsiteY104" fmla="*/ 260328 h 392905"/>
                <a:gd name="connsiteX105" fmla="*/ 394979 w 409202"/>
                <a:gd name="connsiteY105" fmla="*/ 208262 h 392905"/>
                <a:gd name="connsiteX106" fmla="*/ 409202 w 409202"/>
                <a:gd name="connsiteY106" fmla="*/ 222485 h 392905"/>
                <a:gd name="connsiteX107" fmla="*/ 394979 w 409202"/>
                <a:gd name="connsiteY107" fmla="*/ 236708 h 392905"/>
                <a:gd name="connsiteX108" fmla="*/ 380756 w 409202"/>
                <a:gd name="connsiteY108" fmla="*/ 222485 h 392905"/>
                <a:gd name="connsiteX109" fmla="*/ 394979 w 409202"/>
                <a:gd name="connsiteY109" fmla="*/ 208262 h 392905"/>
                <a:gd name="connsiteX110" fmla="*/ 347386 w 409202"/>
                <a:gd name="connsiteY110" fmla="*/ 208262 h 392905"/>
                <a:gd name="connsiteX111" fmla="*/ 361609 w 409202"/>
                <a:gd name="connsiteY111" fmla="*/ 222485 h 392905"/>
                <a:gd name="connsiteX112" fmla="*/ 347386 w 409202"/>
                <a:gd name="connsiteY112" fmla="*/ 236708 h 392905"/>
                <a:gd name="connsiteX113" fmla="*/ 333163 w 409202"/>
                <a:gd name="connsiteY113" fmla="*/ 222485 h 392905"/>
                <a:gd name="connsiteX114" fmla="*/ 347386 w 409202"/>
                <a:gd name="connsiteY114" fmla="*/ 208262 h 392905"/>
                <a:gd name="connsiteX115" fmla="*/ 299791 w 409202"/>
                <a:gd name="connsiteY115" fmla="*/ 208262 h 392905"/>
                <a:gd name="connsiteX116" fmla="*/ 314014 w 409202"/>
                <a:gd name="connsiteY116" fmla="*/ 222485 h 392905"/>
                <a:gd name="connsiteX117" fmla="*/ 299791 w 409202"/>
                <a:gd name="connsiteY117" fmla="*/ 236708 h 392905"/>
                <a:gd name="connsiteX118" fmla="*/ 285568 w 409202"/>
                <a:gd name="connsiteY118" fmla="*/ 222485 h 392905"/>
                <a:gd name="connsiteX119" fmla="*/ 299791 w 409202"/>
                <a:gd name="connsiteY119" fmla="*/ 208262 h 392905"/>
                <a:gd name="connsiteX120" fmla="*/ 252197 w 409202"/>
                <a:gd name="connsiteY120" fmla="*/ 208262 h 392905"/>
                <a:gd name="connsiteX121" fmla="*/ 266420 w 409202"/>
                <a:gd name="connsiteY121" fmla="*/ 222485 h 392905"/>
                <a:gd name="connsiteX122" fmla="*/ 252197 w 409202"/>
                <a:gd name="connsiteY122" fmla="*/ 236708 h 392905"/>
                <a:gd name="connsiteX123" fmla="*/ 237974 w 409202"/>
                <a:gd name="connsiteY123" fmla="*/ 222485 h 392905"/>
                <a:gd name="connsiteX124" fmla="*/ 252197 w 409202"/>
                <a:gd name="connsiteY124" fmla="*/ 208262 h 392905"/>
                <a:gd name="connsiteX125" fmla="*/ 204602 w 409202"/>
                <a:gd name="connsiteY125" fmla="*/ 208262 h 392905"/>
                <a:gd name="connsiteX126" fmla="*/ 218825 w 409202"/>
                <a:gd name="connsiteY126" fmla="*/ 222485 h 392905"/>
                <a:gd name="connsiteX127" fmla="*/ 204602 w 409202"/>
                <a:gd name="connsiteY127" fmla="*/ 236708 h 392905"/>
                <a:gd name="connsiteX128" fmla="*/ 190379 w 409202"/>
                <a:gd name="connsiteY128" fmla="*/ 222485 h 392905"/>
                <a:gd name="connsiteX129" fmla="*/ 204602 w 409202"/>
                <a:gd name="connsiteY129" fmla="*/ 208262 h 392905"/>
                <a:gd name="connsiteX130" fmla="*/ 157007 w 409202"/>
                <a:gd name="connsiteY130" fmla="*/ 208262 h 392905"/>
                <a:gd name="connsiteX131" fmla="*/ 171230 w 409202"/>
                <a:gd name="connsiteY131" fmla="*/ 222485 h 392905"/>
                <a:gd name="connsiteX132" fmla="*/ 157007 w 409202"/>
                <a:gd name="connsiteY132" fmla="*/ 236708 h 392905"/>
                <a:gd name="connsiteX133" fmla="*/ 142784 w 409202"/>
                <a:gd name="connsiteY133" fmla="*/ 222485 h 392905"/>
                <a:gd name="connsiteX134" fmla="*/ 157007 w 409202"/>
                <a:gd name="connsiteY134" fmla="*/ 208262 h 392905"/>
                <a:gd name="connsiteX135" fmla="*/ 109412 w 409202"/>
                <a:gd name="connsiteY135" fmla="*/ 208262 h 392905"/>
                <a:gd name="connsiteX136" fmla="*/ 123635 w 409202"/>
                <a:gd name="connsiteY136" fmla="*/ 222485 h 392905"/>
                <a:gd name="connsiteX137" fmla="*/ 109412 w 409202"/>
                <a:gd name="connsiteY137" fmla="*/ 236708 h 392905"/>
                <a:gd name="connsiteX138" fmla="*/ 95189 w 409202"/>
                <a:gd name="connsiteY138" fmla="*/ 222485 h 392905"/>
                <a:gd name="connsiteX139" fmla="*/ 109412 w 409202"/>
                <a:gd name="connsiteY139" fmla="*/ 208262 h 392905"/>
                <a:gd name="connsiteX140" fmla="*/ 61818 w 409202"/>
                <a:gd name="connsiteY140" fmla="*/ 208262 h 392905"/>
                <a:gd name="connsiteX141" fmla="*/ 76041 w 409202"/>
                <a:gd name="connsiteY141" fmla="*/ 222485 h 392905"/>
                <a:gd name="connsiteX142" fmla="*/ 61818 w 409202"/>
                <a:gd name="connsiteY142" fmla="*/ 236708 h 392905"/>
                <a:gd name="connsiteX143" fmla="*/ 47595 w 409202"/>
                <a:gd name="connsiteY143" fmla="*/ 222485 h 392905"/>
                <a:gd name="connsiteX144" fmla="*/ 61818 w 409202"/>
                <a:gd name="connsiteY144" fmla="*/ 208262 h 392905"/>
                <a:gd name="connsiteX145" fmla="*/ 14223 w 409202"/>
                <a:gd name="connsiteY145" fmla="*/ 208262 h 392905"/>
                <a:gd name="connsiteX146" fmla="*/ 28446 w 409202"/>
                <a:gd name="connsiteY146" fmla="*/ 222485 h 392905"/>
                <a:gd name="connsiteX147" fmla="*/ 14223 w 409202"/>
                <a:gd name="connsiteY147" fmla="*/ 236708 h 392905"/>
                <a:gd name="connsiteX148" fmla="*/ 0 w 409202"/>
                <a:gd name="connsiteY148" fmla="*/ 222485 h 392905"/>
                <a:gd name="connsiteX149" fmla="*/ 14223 w 409202"/>
                <a:gd name="connsiteY149" fmla="*/ 208262 h 392905"/>
                <a:gd name="connsiteX150" fmla="*/ 394979 w 409202"/>
                <a:gd name="connsiteY150" fmla="*/ 156197 h 392905"/>
                <a:gd name="connsiteX151" fmla="*/ 409202 w 409202"/>
                <a:gd name="connsiteY151" fmla="*/ 170420 h 392905"/>
                <a:gd name="connsiteX152" fmla="*/ 394979 w 409202"/>
                <a:gd name="connsiteY152" fmla="*/ 184643 h 392905"/>
                <a:gd name="connsiteX153" fmla="*/ 380756 w 409202"/>
                <a:gd name="connsiteY153" fmla="*/ 170420 h 392905"/>
                <a:gd name="connsiteX154" fmla="*/ 394979 w 409202"/>
                <a:gd name="connsiteY154" fmla="*/ 156197 h 392905"/>
                <a:gd name="connsiteX155" fmla="*/ 347386 w 409202"/>
                <a:gd name="connsiteY155" fmla="*/ 156197 h 392905"/>
                <a:gd name="connsiteX156" fmla="*/ 361609 w 409202"/>
                <a:gd name="connsiteY156" fmla="*/ 170420 h 392905"/>
                <a:gd name="connsiteX157" fmla="*/ 347386 w 409202"/>
                <a:gd name="connsiteY157" fmla="*/ 184643 h 392905"/>
                <a:gd name="connsiteX158" fmla="*/ 333163 w 409202"/>
                <a:gd name="connsiteY158" fmla="*/ 170420 h 392905"/>
                <a:gd name="connsiteX159" fmla="*/ 347386 w 409202"/>
                <a:gd name="connsiteY159" fmla="*/ 156197 h 392905"/>
                <a:gd name="connsiteX160" fmla="*/ 299791 w 409202"/>
                <a:gd name="connsiteY160" fmla="*/ 156197 h 392905"/>
                <a:gd name="connsiteX161" fmla="*/ 314014 w 409202"/>
                <a:gd name="connsiteY161" fmla="*/ 170420 h 392905"/>
                <a:gd name="connsiteX162" fmla="*/ 299791 w 409202"/>
                <a:gd name="connsiteY162" fmla="*/ 184643 h 392905"/>
                <a:gd name="connsiteX163" fmla="*/ 285568 w 409202"/>
                <a:gd name="connsiteY163" fmla="*/ 170420 h 392905"/>
                <a:gd name="connsiteX164" fmla="*/ 299791 w 409202"/>
                <a:gd name="connsiteY164" fmla="*/ 156197 h 392905"/>
                <a:gd name="connsiteX165" fmla="*/ 252197 w 409202"/>
                <a:gd name="connsiteY165" fmla="*/ 156197 h 392905"/>
                <a:gd name="connsiteX166" fmla="*/ 266420 w 409202"/>
                <a:gd name="connsiteY166" fmla="*/ 170420 h 392905"/>
                <a:gd name="connsiteX167" fmla="*/ 252197 w 409202"/>
                <a:gd name="connsiteY167" fmla="*/ 184643 h 392905"/>
                <a:gd name="connsiteX168" fmla="*/ 237974 w 409202"/>
                <a:gd name="connsiteY168" fmla="*/ 170420 h 392905"/>
                <a:gd name="connsiteX169" fmla="*/ 252197 w 409202"/>
                <a:gd name="connsiteY169" fmla="*/ 156197 h 392905"/>
                <a:gd name="connsiteX170" fmla="*/ 204602 w 409202"/>
                <a:gd name="connsiteY170" fmla="*/ 156197 h 392905"/>
                <a:gd name="connsiteX171" fmla="*/ 218825 w 409202"/>
                <a:gd name="connsiteY171" fmla="*/ 170420 h 392905"/>
                <a:gd name="connsiteX172" fmla="*/ 204602 w 409202"/>
                <a:gd name="connsiteY172" fmla="*/ 184643 h 392905"/>
                <a:gd name="connsiteX173" fmla="*/ 190379 w 409202"/>
                <a:gd name="connsiteY173" fmla="*/ 170420 h 392905"/>
                <a:gd name="connsiteX174" fmla="*/ 204602 w 409202"/>
                <a:gd name="connsiteY174" fmla="*/ 156197 h 392905"/>
                <a:gd name="connsiteX175" fmla="*/ 157007 w 409202"/>
                <a:gd name="connsiteY175" fmla="*/ 156197 h 392905"/>
                <a:gd name="connsiteX176" fmla="*/ 171230 w 409202"/>
                <a:gd name="connsiteY176" fmla="*/ 170420 h 392905"/>
                <a:gd name="connsiteX177" fmla="*/ 157007 w 409202"/>
                <a:gd name="connsiteY177" fmla="*/ 184643 h 392905"/>
                <a:gd name="connsiteX178" fmla="*/ 142784 w 409202"/>
                <a:gd name="connsiteY178" fmla="*/ 170420 h 392905"/>
                <a:gd name="connsiteX179" fmla="*/ 157007 w 409202"/>
                <a:gd name="connsiteY179" fmla="*/ 156197 h 392905"/>
                <a:gd name="connsiteX180" fmla="*/ 109412 w 409202"/>
                <a:gd name="connsiteY180" fmla="*/ 156197 h 392905"/>
                <a:gd name="connsiteX181" fmla="*/ 123635 w 409202"/>
                <a:gd name="connsiteY181" fmla="*/ 170420 h 392905"/>
                <a:gd name="connsiteX182" fmla="*/ 109412 w 409202"/>
                <a:gd name="connsiteY182" fmla="*/ 184643 h 392905"/>
                <a:gd name="connsiteX183" fmla="*/ 95189 w 409202"/>
                <a:gd name="connsiteY183" fmla="*/ 170420 h 392905"/>
                <a:gd name="connsiteX184" fmla="*/ 109412 w 409202"/>
                <a:gd name="connsiteY184" fmla="*/ 156197 h 392905"/>
                <a:gd name="connsiteX185" fmla="*/ 61818 w 409202"/>
                <a:gd name="connsiteY185" fmla="*/ 156197 h 392905"/>
                <a:gd name="connsiteX186" fmla="*/ 76041 w 409202"/>
                <a:gd name="connsiteY186" fmla="*/ 170420 h 392905"/>
                <a:gd name="connsiteX187" fmla="*/ 61818 w 409202"/>
                <a:gd name="connsiteY187" fmla="*/ 184643 h 392905"/>
                <a:gd name="connsiteX188" fmla="*/ 47595 w 409202"/>
                <a:gd name="connsiteY188" fmla="*/ 170420 h 392905"/>
                <a:gd name="connsiteX189" fmla="*/ 61818 w 409202"/>
                <a:gd name="connsiteY189" fmla="*/ 156197 h 392905"/>
                <a:gd name="connsiteX190" fmla="*/ 14223 w 409202"/>
                <a:gd name="connsiteY190" fmla="*/ 156197 h 392905"/>
                <a:gd name="connsiteX191" fmla="*/ 28446 w 409202"/>
                <a:gd name="connsiteY191" fmla="*/ 170420 h 392905"/>
                <a:gd name="connsiteX192" fmla="*/ 14223 w 409202"/>
                <a:gd name="connsiteY192" fmla="*/ 184643 h 392905"/>
                <a:gd name="connsiteX193" fmla="*/ 0 w 409202"/>
                <a:gd name="connsiteY193" fmla="*/ 170420 h 392905"/>
                <a:gd name="connsiteX194" fmla="*/ 14223 w 409202"/>
                <a:gd name="connsiteY194" fmla="*/ 156197 h 392905"/>
                <a:gd name="connsiteX195" fmla="*/ 394979 w 409202"/>
                <a:gd name="connsiteY195" fmla="*/ 104131 h 392905"/>
                <a:gd name="connsiteX196" fmla="*/ 409202 w 409202"/>
                <a:gd name="connsiteY196" fmla="*/ 118354 h 392905"/>
                <a:gd name="connsiteX197" fmla="*/ 394979 w 409202"/>
                <a:gd name="connsiteY197" fmla="*/ 132577 h 392905"/>
                <a:gd name="connsiteX198" fmla="*/ 380756 w 409202"/>
                <a:gd name="connsiteY198" fmla="*/ 118354 h 392905"/>
                <a:gd name="connsiteX199" fmla="*/ 394979 w 409202"/>
                <a:gd name="connsiteY199" fmla="*/ 104131 h 392905"/>
                <a:gd name="connsiteX200" fmla="*/ 347386 w 409202"/>
                <a:gd name="connsiteY200" fmla="*/ 104131 h 392905"/>
                <a:gd name="connsiteX201" fmla="*/ 361609 w 409202"/>
                <a:gd name="connsiteY201" fmla="*/ 118354 h 392905"/>
                <a:gd name="connsiteX202" fmla="*/ 347386 w 409202"/>
                <a:gd name="connsiteY202" fmla="*/ 132577 h 392905"/>
                <a:gd name="connsiteX203" fmla="*/ 333163 w 409202"/>
                <a:gd name="connsiteY203" fmla="*/ 118354 h 392905"/>
                <a:gd name="connsiteX204" fmla="*/ 347386 w 409202"/>
                <a:gd name="connsiteY204" fmla="*/ 104131 h 392905"/>
                <a:gd name="connsiteX205" fmla="*/ 299791 w 409202"/>
                <a:gd name="connsiteY205" fmla="*/ 104131 h 392905"/>
                <a:gd name="connsiteX206" fmla="*/ 314014 w 409202"/>
                <a:gd name="connsiteY206" fmla="*/ 118354 h 392905"/>
                <a:gd name="connsiteX207" fmla="*/ 299791 w 409202"/>
                <a:gd name="connsiteY207" fmla="*/ 132577 h 392905"/>
                <a:gd name="connsiteX208" fmla="*/ 285568 w 409202"/>
                <a:gd name="connsiteY208" fmla="*/ 118354 h 392905"/>
                <a:gd name="connsiteX209" fmla="*/ 299791 w 409202"/>
                <a:gd name="connsiteY209" fmla="*/ 104131 h 392905"/>
                <a:gd name="connsiteX210" fmla="*/ 252197 w 409202"/>
                <a:gd name="connsiteY210" fmla="*/ 104131 h 392905"/>
                <a:gd name="connsiteX211" fmla="*/ 266420 w 409202"/>
                <a:gd name="connsiteY211" fmla="*/ 118354 h 392905"/>
                <a:gd name="connsiteX212" fmla="*/ 252197 w 409202"/>
                <a:gd name="connsiteY212" fmla="*/ 132577 h 392905"/>
                <a:gd name="connsiteX213" fmla="*/ 237974 w 409202"/>
                <a:gd name="connsiteY213" fmla="*/ 118354 h 392905"/>
                <a:gd name="connsiteX214" fmla="*/ 252197 w 409202"/>
                <a:gd name="connsiteY214" fmla="*/ 104131 h 392905"/>
                <a:gd name="connsiteX215" fmla="*/ 204602 w 409202"/>
                <a:gd name="connsiteY215" fmla="*/ 104131 h 392905"/>
                <a:gd name="connsiteX216" fmla="*/ 218825 w 409202"/>
                <a:gd name="connsiteY216" fmla="*/ 118354 h 392905"/>
                <a:gd name="connsiteX217" fmla="*/ 204602 w 409202"/>
                <a:gd name="connsiteY217" fmla="*/ 132577 h 392905"/>
                <a:gd name="connsiteX218" fmla="*/ 190379 w 409202"/>
                <a:gd name="connsiteY218" fmla="*/ 118354 h 392905"/>
                <a:gd name="connsiteX219" fmla="*/ 204602 w 409202"/>
                <a:gd name="connsiteY219" fmla="*/ 104131 h 392905"/>
                <a:gd name="connsiteX220" fmla="*/ 157007 w 409202"/>
                <a:gd name="connsiteY220" fmla="*/ 104131 h 392905"/>
                <a:gd name="connsiteX221" fmla="*/ 171230 w 409202"/>
                <a:gd name="connsiteY221" fmla="*/ 118354 h 392905"/>
                <a:gd name="connsiteX222" fmla="*/ 157007 w 409202"/>
                <a:gd name="connsiteY222" fmla="*/ 132577 h 392905"/>
                <a:gd name="connsiteX223" fmla="*/ 142784 w 409202"/>
                <a:gd name="connsiteY223" fmla="*/ 118354 h 392905"/>
                <a:gd name="connsiteX224" fmla="*/ 157007 w 409202"/>
                <a:gd name="connsiteY224" fmla="*/ 104131 h 392905"/>
                <a:gd name="connsiteX225" fmla="*/ 109412 w 409202"/>
                <a:gd name="connsiteY225" fmla="*/ 104131 h 392905"/>
                <a:gd name="connsiteX226" fmla="*/ 123635 w 409202"/>
                <a:gd name="connsiteY226" fmla="*/ 118354 h 392905"/>
                <a:gd name="connsiteX227" fmla="*/ 109412 w 409202"/>
                <a:gd name="connsiteY227" fmla="*/ 132577 h 392905"/>
                <a:gd name="connsiteX228" fmla="*/ 95189 w 409202"/>
                <a:gd name="connsiteY228" fmla="*/ 118354 h 392905"/>
                <a:gd name="connsiteX229" fmla="*/ 109412 w 409202"/>
                <a:gd name="connsiteY229" fmla="*/ 104131 h 392905"/>
                <a:gd name="connsiteX230" fmla="*/ 61818 w 409202"/>
                <a:gd name="connsiteY230" fmla="*/ 104131 h 392905"/>
                <a:gd name="connsiteX231" fmla="*/ 76041 w 409202"/>
                <a:gd name="connsiteY231" fmla="*/ 118354 h 392905"/>
                <a:gd name="connsiteX232" fmla="*/ 61818 w 409202"/>
                <a:gd name="connsiteY232" fmla="*/ 132577 h 392905"/>
                <a:gd name="connsiteX233" fmla="*/ 47595 w 409202"/>
                <a:gd name="connsiteY233" fmla="*/ 118354 h 392905"/>
                <a:gd name="connsiteX234" fmla="*/ 61818 w 409202"/>
                <a:gd name="connsiteY234" fmla="*/ 104131 h 392905"/>
                <a:gd name="connsiteX235" fmla="*/ 14223 w 409202"/>
                <a:gd name="connsiteY235" fmla="*/ 104131 h 392905"/>
                <a:gd name="connsiteX236" fmla="*/ 28446 w 409202"/>
                <a:gd name="connsiteY236" fmla="*/ 118354 h 392905"/>
                <a:gd name="connsiteX237" fmla="*/ 14223 w 409202"/>
                <a:gd name="connsiteY237" fmla="*/ 132577 h 392905"/>
                <a:gd name="connsiteX238" fmla="*/ 0 w 409202"/>
                <a:gd name="connsiteY238" fmla="*/ 118354 h 392905"/>
                <a:gd name="connsiteX239" fmla="*/ 14223 w 409202"/>
                <a:gd name="connsiteY239" fmla="*/ 104131 h 392905"/>
                <a:gd name="connsiteX240" fmla="*/ 347386 w 409202"/>
                <a:gd name="connsiteY240" fmla="*/ 52066 h 392905"/>
                <a:gd name="connsiteX241" fmla="*/ 361609 w 409202"/>
                <a:gd name="connsiteY241" fmla="*/ 66289 h 392905"/>
                <a:gd name="connsiteX242" fmla="*/ 347386 w 409202"/>
                <a:gd name="connsiteY242" fmla="*/ 80512 h 392905"/>
                <a:gd name="connsiteX243" fmla="*/ 333163 w 409202"/>
                <a:gd name="connsiteY243" fmla="*/ 66289 h 392905"/>
                <a:gd name="connsiteX244" fmla="*/ 347386 w 409202"/>
                <a:gd name="connsiteY244" fmla="*/ 52066 h 392905"/>
                <a:gd name="connsiteX245" fmla="*/ 299791 w 409202"/>
                <a:gd name="connsiteY245" fmla="*/ 52066 h 392905"/>
                <a:gd name="connsiteX246" fmla="*/ 314014 w 409202"/>
                <a:gd name="connsiteY246" fmla="*/ 66289 h 392905"/>
                <a:gd name="connsiteX247" fmla="*/ 299791 w 409202"/>
                <a:gd name="connsiteY247" fmla="*/ 80512 h 392905"/>
                <a:gd name="connsiteX248" fmla="*/ 285568 w 409202"/>
                <a:gd name="connsiteY248" fmla="*/ 66289 h 392905"/>
                <a:gd name="connsiteX249" fmla="*/ 299791 w 409202"/>
                <a:gd name="connsiteY249" fmla="*/ 52066 h 392905"/>
                <a:gd name="connsiteX250" fmla="*/ 252197 w 409202"/>
                <a:gd name="connsiteY250" fmla="*/ 52066 h 392905"/>
                <a:gd name="connsiteX251" fmla="*/ 266420 w 409202"/>
                <a:gd name="connsiteY251" fmla="*/ 66289 h 392905"/>
                <a:gd name="connsiteX252" fmla="*/ 252197 w 409202"/>
                <a:gd name="connsiteY252" fmla="*/ 80512 h 392905"/>
                <a:gd name="connsiteX253" fmla="*/ 237974 w 409202"/>
                <a:gd name="connsiteY253" fmla="*/ 66289 h 392905"/>
                <a:gd name="connsiteX254" fmla="*/ 252197 w 409202"/>
                <a:gd name="connsiteY254" fmla="*/ 52066 h 392905"/>
                <a:gd name="connsiteX255" fmla="*/ 204602 w 409202"/>
                <a:gd name="connsiteY255" fmla="*/ 52066 h 392905"/>
                <a:gd name="connsiteX256" fmla="*/ 218825 w 409202"/>
                <a:gd name="connsiteY256" fmla="*/ 66289 h 392905"/>
                <a:gd name="connsiteX257" fmla="*/ 204602 w 409202"/>
                <a:gd name="connsiteY257" fmla="*/ 80512 h 392905"/>
                <a:gd name="connsiteX258" fmla="*/ 190379 w 409202"/>
                <a:gd name="connsiteY258" fmla="*/ 66289 h 392905"/>
                <a:gd name="connsiteX259" fmla="*/ 204602 w 409202"/>
                <a:gd name="connsiteY259" fmla="*/ 52066 h 392905"/>
                <a:gd name="connsiteX260" fmla="*/ 157007 w 409202"/>
                <a:gd name="connsiteY260" fmla="*/ 52066 h 392905"/>
                <a:gd name="connsiteX261" fmla="*/ 171230 w 409202"/>
                <a:gd name="connsiteY261" fmla="*/ 66289 h 392905"/>
                <a:gd name="connsiteX262" fmla="*/ 157007 w 409202"/>
                <a:gd name="connsiteY262" fmla="*/ 80512 h 392905"/>
                <a:gd name="connsiteX263" fmla="*/ 142784 w 409202"/>
                <a:gd name="connsiteY263" fmla="*/ 66289 h 392905"/>
                <a:gd name="connsiteX264" fmla="*/ 157007 w 409202"/>
                <a:gd name="connsiteY264" fmla="*/ 52066 h 392905"/>
                <a:gd name="connsiteX265" fmla="*/ 109412 w 409202"/>
                <a:gd name="connsiteY265" fmla="*/ 52066 h 392905"/>
                <a:gd name="connsiteX266" fmla="*/ 123635 w 409202"/>
                <a:gd name="connsiteY266" fmla="*/ 66289 h 392905"/>
                <a:gd name="connsiteX267" fmla="*/ 109412 w 409202"/>
                <a:gd name="connsiteY267" fmla="*/ 80512 h 392905"/>
                <a:gd name="connsiteX268" fmla="*/ 95189 w 409202"/>
                <a:gd name="connsiteY268" fmla="*/ 66289 h 392905"/>
                <a:gd name="connsiteX269" fmla="*/ 109412 w 409202"/>
                <a:gd name="connsiteY269" fmla="*/ 52066 h 392905"/>
                <a:gd name="connsiteX270" fmla="*/ 61818 w 409202"/>
                <a:gd name="connsiteY270" fmla="*/ 52066 h 392905"/>
                <a:gd name="connsiteX271" fmla="*/ 76041 w 409202"/>
                <a:gd name="connsiteY271" fmla="*/ 66289 h 392905"/>
                <a:gd name="connsiteX272" fmla="*/ 61818 w 409202"/>
                <a:gd name="connsiteY272" fmla="*/ 80512 h 392905"/>
                <a:gd name="connsiteX273" fmla="*/ 47595 w 409202"/>
                <a:gd name="connsiteY273" fmla="*/ 66289 h 392905"/>
                <a:gd name="connsiteX274" fmla="*/ 61818 w 409202"/>
                <a:gd name="connsiteY274" fmla="*/ 52066 h 392905"/>
                <a:gd name="connsiteX275" fmla="*/ 299791 w 409202"/>
                <a:gd name="connsiteY275" fmla="*/ 0 h 392905"/>
                <a:gd name="connsiteX276" fmla="*/ 314014 w 409202"/>
                <a:gd name="connsiteY276" fmla="*/ 14223 h 392905"/>
                <a:gd name="connsiteX277" fmla="*/ 299791 w 409202"/>
                <a:gd name="connsiteY277" fmla="*/ 28446 h 392905"/>
                <a:gd name="connsiteX278" fmla="*/ 285568 w 409202"/>
                <a:gd name="connsiteY278" fmla="*/ 14223 h 392905"/>
                <a:gd name="connsiteX279" fmla="*/ 299791 w 409202"/>
                <a:gd name="connsiteY279" fmla="*/ 0 h 392905"/>
                <a:gd name="connsiteX280" fmla="*/ 252197 w 409202"/>
                <a:gd name="connsiteY280" fmla="*/ 0 h 392905"/>
                <a:gd name="connsiteX281" fmla="*/ 266420 w 409202"/>
                <a:gd name="connsiteY281" fmla="*/ 14223 h 392905"/>
                <a:gd name="connsiteX282" fmla="*/ 252197 w 409202"/>
                <a:gd name="connsiteY282" fmla="*/ 28446 h 392905"/>
                <a:gd name="connsiteX283" fmla="*/ 237974 w 409202"/>
                <a:gd name="connsiteY283" fmla="*/ 14223 h 392905"/>
                <a:gd name="connsiteX284" fmla="*/ 252197 w 409202"/>
                <a:gd name="connsiteY284" fmla="*/ 0 h 392905"/>
                <a:gd name="connsiteX285" fmla="*/ 204602 w 409202"/>
                <a:gd name="connsiteY285" fmla="*/ 0 h 392905"/>
                <a:gd name="connsiteX286" fmla="*/ 218825 w 409202"/>
                <a:gd name="connsiteY286" fmla="*/ 14223 h 392905"/>
                <a:gd name="connsiteX287" fmla="*/ 204602 w 409202"/>
                <a:gd name="connsiteY287" fmla="*/ 28446 h 392905"/>
                <a:gd name="connsiteX288" fmla="*/ 190379 w 409202"/>
                <a:gd name="connsiteY288" fmla="*/ 14223 h 392905"/>
                <a:gd name="connsiteX289" fmla="*/ 204602 w 409202"/>
                <a:gd name="connsiteY289" fmla="*/ 0 h 392905"/>
                <a:gd name="connsiteX290" fmla="*/ 157007 w 409202"/>
                <a:gd name="connsiteY290" fmla="*/ 0 h 392905"/>
                <a:gd name="connsiteX291" fmla="*/ 171230 w 409202"/>
                <a:gd name="connsiteY291" fmla="*/ 14223 h 392905"/>
                <a:gd name="connsiteX292" fmla="*/ 157007 w 409202"/>
                <a:gd name="connsiteY292" fmla="*/ 28446 h 392905"/>
                <a:gd name="connsiteX293" fmla="*/ 142784 w 409202"/>
                <a:gd name="connsiteY293" fmla="*/ 14223 h 392905"/>
                <a:gd name="connsiteX294" fmla="*/ 157007 w 409202"/>
                <a:gd name="connsiteY294" fmla="*/ 0 h 392905"/>
                <a:gd name="connsiteX295" fmla="*/ 109412 w 409202"/>
                <a:gd name="connsiteY295" fmla="*/ 0 h 392905"/>
                <a:gd name="connsiteX296" fmla="*/ 123635 w 409202"/>
                <a:gd name="connsiteY296" fmla="*/ 14223 h 392905"/>
                <a:gd name="connsiteX297" fmla="*/ 109412 w 409202"/>
                <a:gd name="connsiteY297" fmla="*/ 28446 h 392905"/>
                <a:gd name="connsiteX298" fmla="*/ 95189 w 409202"/>
                <a:gd name="connsiteY298" fmla="*/ 14223 h 392905"/>
                <a:gd name="connsiteX299" fmla="*/ 109412 w 409202"/>
                <a:gd name="connsiteY299" fmla="*/ 0 h 39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</a:cxnLst>
              <a:rect l="l" t="t" r="r" b="b"/>
              <a:pathLst>
                <a:path w="409202" h="392905">
                  <a:moveTo>
                    <a:pt x="299791" y="364459"/>
                  </a:moveTo>
                  <a:cubicBezTo>
                    <a:pt x="307646" y="364459"/>
                    <a:pt x="314014" y="370827"/>
                    <a:pt x="314014" y="378682"/>
                  </a:cubicBezTo>
                  <a:cubicBezTo>
                    <a:pt x="314014" y="386537"/>
                    <a:pt x="307646" y="392905"/>
                    <a:pt x="299791" y="392905"/>
                  </a:cubicBezTo>
                  <a:cubicBezTo>
                    <a:pt x="291936" y="392905"/>
                    <a:pt x="285568" y="386537"/>
                    <a:pt x="285568" y="378682"/>
                  </a:cubicBezTo>
                  <a:cubicBezTo>
                    <a:pt x="285568" y="370827"/>
                    <a:pt x="291936" y="364459"/>
                    <a:pt x="299791" y="364459"/>
                  </a:cubicBezTo>
                  <a:close/>
                  <a:moveTo>
                    <a:pt x="252197" y="364459"/>
                  </a:moveTo>
                  <a:cubicBezTo>
                    <a:pt x="260052" y="364459"/>
                    <a:pt x="266420" y="370827"/>
                    <a:pt x="266420" y="378682"/>
                  </a:cubicBezTo>
                  <a:cubicBezTo>
                    <a:pt x="266420" y="386537"/>
                    <a:pt x="260052" y="392905"/>
                    <a:pt x="252197" y="392905"/>
                  </a:cubicBezTo>
                  <a:cubicBezTo>
                    <a:pt x="244342" y="392905"/>
                    <a:pt x="237974" y="386537"/>
                    <a:pt x="237974" y="378682"/>
                  </a:cubicBezTo>
                  <a:cubicBezTo>
                    <a:pt x="237974" y="370827"/>
                    <a:pt x="244342" y="364459"/>
                    <a:pt x="252197" y="364459"/>
                  </a:cubicBezTo>
                  <a:close/>
                  <a:moveTo>
                    <a:pt x="204602" y="364459"/>
                  </a:moveTo>
                  <a:cubicBezTo>
                    <a:pt x="212457" y="364459"/>
                    <a:pt x="218825" y="370827"/>
                    <a:pt x="218825" y="378682"/>
                  </a:cubicBezTo>
                  <a:cubicBezTo>
                    <a:pt x="218825" y="386537"/>
                    <a:pt x="212457" y="392905"/>
                    <a:pt x="204602" y="392905"/>
                  </a:cubicBezTo>
                  <a:cubicBezTo>
                    <a:pt x="196747" y="392905"/>
                    <a:pt x="190379" y="386537"/>
                    <a:pt x="190379" y="378682"/>
                  </a:cubicBezTo>
                  <a:cubicBezTo>
                    <a:pt x="190379" y="370827"/>
                    <a:pt x="196747" y="364459"/>
                    <a:pt x="204602" y="364459"/>
                  </a:cubicBezTo>
                  <a:close/>
                  <a:moveTo>
                    <a:pt x="157007" y="364459"/>
                  </a:moveTo>
                  <a:cubicBezTo>
                    <a:pt x="164862" y="364459"/>
                    <a:pt x="171230" y="370827"/>
                    <a:pt x="171230" y="378682"/>
                  </a:cubicBezTo>
                  <a:cubicBezTo>
                    <a:pt x="171230" y="386537"/>
                    <a:pt x="164862" y="392905"/>
                    <a:pt x="157007" y="392905"/>
                  </a:cubicBezTo>
                  <a:cubicBezTo>
                    <a:pt x="149152" y="392905"/>
                    <a:pt x="142784" y="386537"/>
                    <a:pt x="142784" y="378682"/>
                  </a:cubicBezTo>
                  <a:cubicBezTo>
                    <a:pt x="142784" y="370827"/>
                    <a:pt x="149152" y="364459"/>
                    <a:pt x="157007" y="364459"/>
                  </a:cubicBezTo>
                  <a:close/>
                  <a:moveTo>
                    <a:pt x="109412" y="364459"/>
                  </a:moveTo>
                  <a:cubicBezTo>
                    <a:pt x="117267" y="364459"/>
                    <a:pt x="123635" y="370827"/>
                    <a:pt x="123635" y="378682"/>
                  </a:cubicBezTo>
                  <a:cubicBezTo>
                    <a:pt x="123635" y="386537"/>
                    <a:pt x="117267" y="392905"/>
                    <a:pt x="109412" y="392905"/>
                  </a:cubicBezTo>
                  <a:cubicBezTo>
                    <a:pt x="101557" y="392905"/>
                    <a:pt x="95189" y="386537"/>
                    <a:pt x="95189" y="378682"/>
                  </a:cubicBezTo>
                  <a:cubicBezTo>
                    <a:pt x="95189" y="370827"/>
                    <a:pt x="101557" y="364459"/>
                    <a:pt x="109412" y="364459"/>
                  </a:cubicBezTo>
                  <a:close/>
                  <a:moveTo>
                    <a:pt x="347386" y="312393"/>
                  </a:moveTo>
                  <a:cubicBezTo>
                    <a:pt x="355241" y="312393"/>
                    <a:pt x="361609" y="318761"/>
                    <a:pt x="361609" y="326616"/>
                  </a:cubicBezTo>
                  <a:cubicBezTo>
                    <a:pt x="361609" y="334471"/>
                    <a:pt x="355241" y="340839"/>
                    <a:pt x="347386" y="340839"/>
                  </a:cubicBezTo>
                  <a:cubicBezTo>
                    <a:pt x="339531" y="340839"/>
                    <a:pt x="333163" y="334471"/>
                    <a:pt x="333163" y="326616"/>
                  </a:cubicBezTo>
                  <a:cubicBezTo>
                    <a:pt x="333163" y="318761"/>
                    <a:pt x="339531" y="312393"/>
                    <a:pt x="347386" y="312393"/>
                  </a:cubicBezTo>
                  <a:close/>
                  <a:moveTo>
                    <a:pt x="299791" y="312393"/>
                  </a:moveTo>
                  <a:cubicBezTo>
                    <a:pt x="307646" y="312393"/>
                    <a:pt x="314014" y="318761"/>
                    <a:pt x="314014" y="326616"/>
                  </a:cubicBezTo>
                  <a:cubicBezTo>
                    <a:pt x="314014" y="334471"/>
                    <a:pt x="307646" y="340839"/>
                    <a:pt x="299791" y="340839"/>
                  </a:cubicBezTo>
                  <a:cubicBezTo>
                    <a:pt x="291936" y="340839"/>
                    <a:pt x="285568" y="334471"/>
                    <a:pt x="285568" y="326616"/>
                  </a:cubicBezTo>
                  <a:cubicBezTo>
                    <a:pt x="285568" y="318761"/>
                    <a:pt x="291936" y="312393"/>
                    <a:pt x="299791" y="312393"/>
                  </a:cubicBezTo>
                  <a:close/>
                  <a:moveTo>
                    <a:pt x="252197" y="312393"/>
                  </a:moveTo>
                  <a:cubicBezTo>
                    <a:pt x="260052" y="312393"/>
                    <a:pt x="266420" y="318761"/>
                    <a:pt x="266420" y="326616"/>
                  </a:cubicBezTo>
                  <a:cubicBezTo>
                    <a:pt x="266420" y="334471"/>
                    <a:pt x="260052" y="340839"/>
                    <a:pt x="252197" y="340839"/>
                  </a:cubicBezTo>
                  <a:cubicBezTo>
                    <a:pt x="244342" y="340839"/>
                    <a:pt x="237974" y="334471"/>
                    <a:pt x="237974" y="326616"/>
                  </a:cubicBezTo>
                  <a:cubicBezTo>
                    <a:pt x="237974" y="318761"/>
                    <a:pt x="244342" y="312393"/>
                    <a:pt x="252197" y="312393"/>
                  </a:cubicBezTo>
                  <a:close/>
                  <a:moveTo>
                    <a:pt x="204602" y="312393"/>
                  </a:moveTo>
                  <a:cubicBezTo>
                    <a:pt x="212457" y="312393"/>
                    <a:pt x="218825" y="318761"/>
                    <a:pt x="218825" y="326616"/>
                  </a:cubicBezTo>
                  <a:cubicBezTo>
                    <a:pt x="218825" y="334471"/>
                    <a:pt x="212457" y="340839"/>
                    <a:pt x="204602" y="340839"/>
                  </a:cubicBezTo>
                  <a:cubicBezTo>
                    <a:pt x="196747" y="340839"/>
                    <a:pt x="190379" y="334471"/>
                    <a:pt x="190379" y="326616"/>
                  </a:cubicBezTo>
                  <a:cubicBezTo>
                    <a:pt x="190379" y="318761"/>
                    <a:pt x="196747" y="312393"/>
                    <a:pt x="204602" y="312393"/>
                  </a:cubicBezTo>
                  <a:close/>
                  <a:moveTo>
                    <a:pt x="157007" y="312393"/>
                  </a:moveTo>
                  <a:cubicBezTo>
                    <a:pt x="164862" y="312393"/>
                    <a:pt x="171230" y="318761"/>
                    <a:pt x="171230" y="326616"/>
                  </a:cubicBezTo>
                  <a:cubicBezTo>
                    <a:pt x="171230" y="334471"/>
                    <a:pt x="164862" y="340839"/>
                    <a:pt x="157007" y="340839"/>
                  </a:cubicBezTo>
                  <a:cubicBezTo>
                    <a:pt x="149152" y="340839"/>
                    <a:pt x="142784" y="334471"/>
                    <a:pt x="142784" y="326616"/>
                  </a:cubicBezTo>
                  <a:cubicBezTo>
                    <a:pt x="142784" y="318761"/>
                    <a:pt x="149152" y="312393"/>
                    <a:pt x="157007" y="312393"/>
                  </a:cubicBezTo>
                  <a:close/>
                  <a:moveTo>
                    <a:pt x="109412" y="312393"/>
                  </a:moveTo>
                  <a:cubicBezTo>
                    <a:pt x="117267" y="312393"/>
                    <a:pt x="123635" y="318761"/>
                    <a:pt x="123635" y="326616"/>
                  </a:cubicBezTo>
                  <a:cubicBezTo>
                    <a:pt x="123635" y="334471"/>
                    <a:pt x="117267" y="340839"/>
                    <a:pt x="109412" y="340839"/>
                  </a:cubicBezTo>
                  <a:cubicBezTo>
                    <a:pt x="101557" y="340839"/>
                    <a:pt x="95189" y="334471"/>
                    <a:pt x="95189" y="326616"/>
                  </a:cubicBezTo>
                  <a:cubicBezTo>
                    <a:pt x="95189" y="318761"/>
                    <a:pt x="101557" y="312393"/>
                    <a:pt x="109412" y="312393"/>
                  </a:cubicBezTo>
                  <a:close/>
                  <a:moveTo>
                    <a:pt x="61818" y="312393"/>
                  </a:moveTo>
                  <a:cubicBezTo>
                    <a:pt x="69673" y="312393"/>
                    <a:pt x="76041" y="318761"/>
                    <a:pt x="76041" y="326616"/>
                  </a:cubicBezTo>
                  <a:cubicBezTo>
                    <a:pt x="76041" y="334471"/>
                    <a:pt x="69673" y="340839"/>
                    <a:pt x="61818" y="340839"/>
                  </a:cubicBezTo>
                  <a:cubicBezTo>
                    <a:pt x="53963" y="340839"/>
                    <a:pt x="47595" y="334471"/>
                    <a:pt x="47595" y="326616"/>
                  </a:cubicBezTo>
                  <a:cubicBezTo>
                    <a:pt x="47595" y="318761"/>
                    <a:pt x="53963" y="312393"/>
                    <a:pt x="61818" y="312393"/>
                  </a:cubicBezTo>
                  <a:close/>
                  <a:moveTo>
                    <a:pt x="394979" y="260328"/>
                  </a:moveTo>
                  <a:cubicBezTo>
                    <a:pt x="402834" y="260328"/>
                    <a:pt x="409202" y="266696"/>
                    <a:pt x="409202" y="274551"/>
                  </a:cubicBezTo>
                  <a:cubicBezTo>
                    <a:pt x="409202" y="282406"/>
                    <a:pt x="402834" y="288774"/>
                    <a:pt x="394979" y="288774"/>
                  </a:cubicBezTo>
                  <a:cubicBezTo>
                    <a:pt x="387124" y="288774"/>
                    <a:pt x="380756" y="282406"/>
                    <a:pt x="380756" y="274551"/>
                  </a:cubicBezTo>
                  <a:cubicBezTo>
                    <a:pt x="380756" y="266696"/>
                    <a:pt x="387124" y="260328"/>
                    <a:pt x="394979" y="260328"/>
                  </a:cubicBezTo>
                  <a:close/>
                  <a:moveTo>
                    <a:pt x="347386" y="260328"/>
                  </a:moveTo>
                  <a:cubicBezTo>
                    <a:pt x="355241" y="260328"/>
                    <a:pt x="361609" y="266696"/>
                    <a:pt x="361609" y="274551"/>
                  </a:cubicBezTo>
                  <a:cubicBezTo>
                    <a:pt x="361609" y="282406"/>
                    <a:pt x="355241" y="288774"/>
                    <a:pt x="347386" y="288774"/>
                  </a:cubicBezTo>
                  <a:cubicBezTo>
                    <a:pt x="339531" y="288774"/>
                    <a:pt x="333163" y="282406"/>
                    <a:pt x="333163" y="274551"/>
                  </a:cubicBezTo>
                  <a:cubicBezTo>
                    <a:pt x="333163" y="266696"/>
                    <a:pt x="339531" y="260328"/>
                    <a:pt x="347386" y="260328"/>
                  </a:cubicBezTo>
                  <a:close/>
                  <a:moveTo>
                    <a:pt x="299791" y="260328"/>
                  </a:moveTo>
                  <a:cubicBezTo>
                    <a:pt x="307646" y="260328"/>
                    <a:pt x="314014" y="266696"/>
                    <a:pt x="314014" y="274551"/>
                  </a:cubicBezTo>
                  <a:cubicBezTo>
                    <a:pt x="314014" y="282406"/>
                    <a:pt x="307646" y="288774"/>
                    <a:pt x="299791" y="288774"/>
                  </a:cubicBezTo>
                  <a:cubicBezTo>
                    <a:pt x="291936" y="288774"/>
                    <a:pt x="285568" y="282406"/>
                    <a:pt x="285568" y="274551"/>
                  </a:cubicBezTo>
                  <a:cubicBezTo>
                    <a:pt x="285568" y="266696"/>
                    <a:pt x="291936" y="260328"/>
                    <a:pt x="299791" y="260328"/>
                  </a:cubicBezTo>
                  <a:close/>
                  <a:moveTo>
                    <a:pt x="252197" y="260328"/>
                  </a:moveTo>
                  <a:cubicBezTo>
                    <a:pt x="260052" y="260328"/>
                    <a:pt x="266420" y="266696"/>
                    <a:pt x="266420" y="274551"/>
                  </a:cubicBezTo>
                  <a:cubicBezTo>
                    <a:pt x="266420" y="282406"/>
                    <a:pt x="260052" y="288774"/>
                    <a:pt x="252197" y="288774"/>
                  </a:cubicBezTo>
                  <a:cubicBezTo>
                    <a:pt x="244342" y="288774"/>
                    <a:pt x="237974" y="282406"/>
                    <a:pt x="237974" y="274551"/>
                  </a:cubicBezTo>
                  <a:cubicBezTo>
                    <a:pt x="237974" y="266696"/>
                    <a:pt x="244342" y="260328"/>
                    <a:pt x="252197" y="260328"/>
                  </a:cubicBezTo>
                  <a:close/>
                  <a:moveTo>
                    <a:pt x="204602" y="260328"/>
                  </a:moveTo>
                  <a:cubicBezTo>
                    <a:pt x="212457" y="260328"/>
                    <a:pt x="218825" y="266696"/>
                    <a:pt x="218825" y="274551"/>
                  </a:cubicBezTo>
                  <a:cubicBezTo>
                    <a:pt x="218825" y="282406"/>
                    <a:pt x="212457" y="288774"/>
                    <a:pt x="204602" y="288774"/>
                  </a:cubicBezTo>
                  <a:cubicBezTo>
                    <a:pt x="196747" y="288774"/>
                    <a:pt x="190379" y="282406"/>
                    <a:pt x="190379" y="274551"/>
                  </a:cubicBezTo>
                  <a:cubicBezTo>
                    <a:pt x="190379" y="266696"/>
                    <a:pt x="196747" y="260328"/>
                    <a:pt x="204602" y="260328"/>
                  </a:cubicBezTo>
                  <a:close/>
                  <a:moveTo>
                    <a:pt x="157007" y="260328"/>
                  </a:moveTo>
                  <a:cubicBezTo>
                    <a:pt x="164862" y="260328"/>
                    <a:pt x="171230" y="266696"/>
                    <a:pt x="171230" y="274551"/>
                  </a:cubicBezTo>
                  <a:cubicBezTo>
                    <a:pt x="171230" y="282406"/>
                    <a:pt x="164862" y="288774"/>
                    <a:pt x="157007" y="288774"/>
                  </a:cubicBezTo>
                  <a:cubicBezTo>
                    <a:pt x="149152" y="288774"/>
                    <a:pt x="142784" y="282406"/>
                    <a:pt x="142784" y="274551"/>
                  </a:cubicBezTo>
                  <a:cubicBezTo>
                    <a:pt x="142784" y="266696"/>
                    <a:pt x="149152" y="260328"/>
                    <a:pt x="157007" y="260328"/>
                  </a:cubicBezTo>
                  <a:close/>
                  <a:moveTo>
                    <a:pt x="109412" y="260328"/>
                  </a:moveTo>
                  <a:cubicBezTo>
                    <a:pt x="117267" y="260328"/>
                    <a:pt x="123635" y="266696"/>
                    <a:pt x="123635" y="274551"/>
                  </a:cubicBezTo>
                  <a:cubicBezTo>
                    <a:pt x="123635" y="282406"/>
                    <a:pt x="117267" y="288774"/>
                    <a:pt x="109412" y="288774"/>
                  </a:cubicBezTo>
                  <a:cubicBezTo>
                    <a:pt x="101557" y="288774"/>
                    <a:pt x="95189" y="282406"/>
                    <a:pt x="95189" y="274551"/>
                  </a:cubicBezTo>
                  <a:cubicBezTo>
                    <a:pt x="95189" y="266696"/>
                    <a:pt x="101557" y="260328"/>
                    <a:pt x="109412" y="260328"/>
                  </a:cubicBezTo>
                  <a:close/>
                  <a:moveTo>
                    <a:pt x="61818" y="260328"/>
                  </a:moveTo>
                  <a:cubicBezTo>
                    <a:pt x="69673" y="260328"/>
                    <a:pt x="76041" y="266696"/>
                    <a:pt x="76041" y="274551"/>
                  </a:cubicBezTo>
                  <a:cubicBezTo>
                    <a:pt x="76041" y="282406"/>
                    <a:pt x="69673" y="288774"/>
                    <a:pt x="61818" y="288774"/>
                  </a:cubicBezTo>
                  <a:cubicBezTo>
                    <a:pt x="53963" y="288774"/>
                    <a:pt x="47595" y="282406"/>
                    <a:pt x="47595" y="274551"/>
                  </a:cubicBezTo>
                  <a:cubicBezTo>
                    <a:pt x="47595" y="266696"/>
                    <a:pt x="53963" y="260328"/>
                    <a:pt x="61818" y="260328"/>
                  </a:cubicBezTo>
                  <a:close/>
                  <a:moveTo>
                    <a:pt x="14223" y="260328"/>
                  </a:moveTo>
                  <a:cubicBezTo>
                    <a:pt x="22078" y="260328"/>
                    <a:pt x="28446" y="266696"/>
                    <a:pt x="28446" y="274551"/>
                  </a:cubicBezTo>
                  <a:cubicBezTo>
                    <a:pt x="28446" y="282406"/>
                    <a:pt x="22078" y="288774"/>
                    <a:pt x="14223" y="288774"/>
                  </a:cubicBezTo>
                  <a:cubicBezTo>
                    <a:pt x="6368" y="288774"/>
                    <a:pt x="0" y="282406"/>
                    <a:pt x="0" y="274551"/>
                  </a:cubicBezTo>
                  <a:cubicBezTo>
                    <a:pt x="0" y="266696"/>
                    <a:pt x="6368" y="260328"/>
                    <a:pt x="14223" y="260328"/>
                  </a:cubicBezTo>
                  <a:close/>
                  <a:moveTo>
                    <a:pt x="394979" y="208262"/>
                  </a:moveTo>
                  <a:cubicBezTo>
                    <a:pt x="402834" y="208262"/>
                    <a:pt x="409202" y="214630"/>
                    <a:pt x="409202" y="222485"/>
                  </a:cubicBezTo>
                  <a:cubicBezTo>
                    <a:pt x="409202" y="230340"/>
                    <a:pt x="402834" y="236708"/>
                    <a:pt x="394979" y="236708"/>
                  </a:cubicBezTo>
                  <a:cubicBezTo>
                    <a:pt x="387124" y="236708"/>
                    <a:pt x="380756" y="230340"/>
                    <a:pt x="380756" y="222485"/>
                  </a:cubicBezTo>
                  <a:cubicBezTo>
                    <a:pt x="380756" y="214630"/>
                    <a:pt x="387124" y="208262"/>
                    <a:pt x="394979" y="208262"/>
                  </a:cubicBezTo>
                  <a:close/>
                  <a:moveTo>
                    <a:pt x="347386" y="208262"/>
                  </a:moveTo>
                  <a:cubicBezTo>
                    <a:pt x="355241" y="208262"/>
                    <a:pt x="361609" y="214630"/>
                    <a:pt x="361609" y="222485"/>
                  </a:cubicBezTo>
                  <a:cubicBezTo>
                    <a:pt x="361609" y="230340"/>
                    <a:pt x="355241" y="236708"/>
                    <a:pt x="347386" y="236708"/>
                  </a:cubicBezTo>
                  <a:cubicBezTo>
                    <a:pt x="339531" y="236708"/>
                    <a:pt x="333163" y="230340"/>
                    <a:pt x="333163" y="222485"/>
                  </a:cubicBezTo>
                  <a:cubicBezTo>
                    <a:pt x="333163" y="214630"/>
                    <a:pt x="339531" y="208262"/>
                    <a:pt x="347386" y="208262"/>
                  </a:cubicBezTo>
                  <a:close/>
                  <a:moveTo>
                    <a:pt x="299791" y="208262"/>
                  </a:moveTo>
                  <a:cubicBezTo>
                    <a:pt x="307646" y="208262"/>
                    <a:pt x="314014" y="214630"/>
                    <a:pt x="314014" y="222485"/>
                  </a:cubicBezTo>
                  <a:cubicBezTo>
                    <a:pt x="314014" y="230340"/>
                    <a:pt x="307646" y="236708"/>
                    <a:pt x="299791" y="236708"/>
                  </a:cubicBezTo>
                  <a:cubicBezTo>
                    <a:pt x="291936" y="236708"/>
                    <a:pt x="285568" y="230340"/>
                    <a:pt x="285568" y="222485"/>
                  </a:cubicBezTo>
                  <a:cubicBezTo>
                    <a:pt x="285568" y="214630"/>
                    <a:pt x="291936" y="208262"/>
                    <a:pt x="299791" y="208262"/>
                  </a:cubicBezTo>
                  <a:close/>
                  <a:moveTo>
                    <a:pt x="252197" y="208262"/>
                  </a:moveTo>
                  <a:cubicBezTo>
                    <a:pt x="260052" y="208262"/>
                    <a:pt x="266420" y="214630"/>
                    <a:pt x="266420" y="222485"/>
                  </a:cubicBezTo>
                  <a:cubicBezTo>
                    <a:pt x="266420" y="230340"/>
                    <a:pt x="260052" y="236708"/>
                    <a:pt x="252197" y="236708"/>
                  </a:cubicBezTo>
                  <a:cubicBezTo>
                    <a:pt x="244342" y="236708"/>
                    <a:pt x="237974" y="230340"/>
                    <a:pt x="237974" y="222485"/>
                  </a:cubicBezTo>
                  <a:cubicBezTo>
                    <a:pt x="237974" y="214630"/>
                    <a:pt x="244342" y="208262"/>
                    <a:pt x="252197" y="208262"/>
                  </a:cubicBezTo>
                  <a:close/>
                  <a:moveTo>
                    <a:pt x="204602" y="208262"/>
                  </a:moveTo>
                  <a:cubicBezTo>
                    <a:pt x="212457" y="208262"/>
                    <a:pt x="218825" y="214630"/>
                    <a:pt x="218825" y="222485"/>
                  </a:cubicBezTo>
                  <a:cubicBezTo>
                    <a:pt x="218825" y="230340"/>
                    <a:pt x="212457" y="236708"/>
                    <a:pt x="204602" y="236708"/>
                  </a:cubicBezTo>
                  <a:cubicBezTo>
                    <a:pt x="196747" y="236708"/>
                    <a:pt x="190379" y="230340"/>
                    <a:pt x="190379" y="222485"/>
                  </a:cubicBezTo>
                  <a:cubicBezTo>
                    <a:pt x="190379" y="214630"/>
                    <a:pt x="196747" y="208262"/>
                    <a:pt x="204602" y="208262"/>
                  </a:cubicBezTo>
                  <a:close/>
                  <a:moveTo>
                    <a:pt x="157007" y="208262"/>
                  </a:moveTo>
                  <a:cubicBezTo>
                    <a:pt x="164862" y="208262"/>
                    <a:pt x="171230" y="214630"/>
                    <a:pt x="171230" y="222485"/>
                  </a:cubicBezTo>
                  <a:cubicBezTo>
                    <a:pt x="171230" y="230340"/>
                    <a:pt x="164862" y="236708"/>
                    <a:pt x="157007" y="236708"/>
                  </a:cubicBezTo>
                  <a:cubicBezTo>
                    <a:pt x="149152" y="236708"/>
                    <a:pt x="142784" y="230340"/>
                    <a:pt x="142784" y="222485"/>
                  </a:cubicBezTo>
                  <a:cubicBezTo>
                    <a:pt x="142784" y="214630"/>
                    <a:pt x="149152" y="208262"/>
                    <a:pt x="157007" y="208262"/>
                  </a:cubicBezTo>
                  <a:close/>
                  <a:moveTo>
                    <a:pt x="109412" y="208262"/>
                  </a:moveTo>
                  <a:cubicBezTo>
                    <a:pt x="117267" y="208262"/>
                    <a:pt x="123635" y="214630"/>
                    <a:pt x="123635" y="222485"/>
                  </a:cubicBezTo>
                  <a:cubicBezTo>
                    <a:pt x="123635" y="230340"/>
                    <a:pt x="117267" y="236708"/>
                    <a:pt x="109412" y="236708"/>
                  </a:cubicBezTo>
                  <a:cubicBezTo>
                    <a:pt x="101557" y="236708"/>
                    <a:pt x="95189" y="230340"/>
                    <a:pt x="95189" y="222485"/>
                  </a:cubicBezTo>
                  <a:cubicBezTo>
                    <a:pt x="95189" y="214630"/>
                    <a:pt x="101557" y="208262"/>
                    <a:pt x="109412" y="208262"/>
                  </a:cubicBezTo>
                  <a:close/>
                  <a:moveTo>
                    <a:pt x="61818" y="208262"/>
                  </a:moveTo>
                  <a:cubicBezTo>
                    <a:pt x="69673" y="208262"/>
                    <a:pt x="76041" y="214630"/>
                    <a:pt x="76041" y="222485"/>
                  </a:cubicBezTo>
                  <a:cubicBezTo>
                    <a:pt x="76041" y="230340"/>
                    <a:pt x="69673" y="236708"/>
                    <a:pt x="61818" y="236708"/>
                  </a:cubicBezTo>
                  <a:cubicBezTo>
                    <a:pt x="53963" y="236708"/>
                    <a:pt x="47595" y="230340"/>
                    <a:pt x="47595" y="222485"/>
                  </a:cubicBezTo>
                  <a:cubicBezTo>
                    <a:pt x="47595" y="214630"/>
                    <a:pt x="53963" y="208262"/>
                    <a:pt x="61818" y="208262"/>
                  </a:cubicBezTo>
                  <a:close/>
                  <a:moveTo>
                    <a:pt x="14223" y="208262"/>
                  </a:moveTo>
                  <a:cubicBezTo>
                    <a:pt x="22078" y="208262"/>
                    <a:pt x="28446" y="214630"/>
                    <a:pt x="28446" y="222485"/>
                  </a:cubicBezTo>
                  <a:cubicBezTo>
                    <a:pt x="28446" y="230340"/>
                    <a:pt x="22078" y="236708"/>
                    <a:pt x="14223" y="236708"/>
                  </a:cubicBezTo>
                  <a:cubicBezTo>
                    <a:pt x="6368" y="236708"/>
                    <a:pt x="0" y="230340"/>
                    <a:pt x="0" y="222485"/>
                  </a:cubicBezTo>
                  <a:cubicBezTo>
                    <a:pt x="0" y="214630"/>
                    <a:pt x="6368" y="208262"/>
                    <a:pt x="14223" y="208262"/>
                  </a:cubicBezTo>
                  <a:close/>
                  <a:moveTo>
                    <a:pt x="394979" y="156197"/>
                  </a:moveTo>
                  <a:cubicBezTo>
                    <a:pt x="402834" y="156197"/>
                    <a:pt x="409202" y="162565"/>
                    <a:pt x="409202" y="170420"/>
                  </a:cubicBezTo>
                  <a:cubicBezTo>
                    <a:pt x="409202" y="178275"/>
                    <a:pt x="402834" y="184643"/>
                    <a:pt x="394979" y="184643"/>
                  </a:cubicBezTo>
                  <a:cubicBezTo>
                    <a:pt x="387124" y="184643"/>
                    <a:pt x="380756" y="178275"/>
                    <a:pt x="380756" y="170420"/>
                  </a:cubicBezTo>
                  <a:cubicBezTo>
                    <a:pt x="380756" y="162565"/>
                    <a:pt x="387124" y="156197"/>
                    <a:pt x="394979" y="156197"/>
                  </a:cubicBezTo>
                  <a:close/>
                  <a:moveTo>
                    <a:pt x="347386" y="156197"/>
                  </a:moveTo>
                  <a:cubicBezTo>
                    <a:pt x="355241" y="156197"/>
                    <a:pt x="361609" y="162565"/>
                    <a:pt x="361609" y="170420"/>
                  </a:cubicBezTo>
                  <a:cubicBezTo>
                    <a:pt x="361609" y="178275"/>
                    <a:pt x="355241" y="184643"/>
                    <a:pt x="347386" y="184643"/>
                  </a:cubicBezTo>
                  <a:cubicBezTo>
                    <a:pt x="339531" y="184643"/>
                    <a:pt x="333163" y="178275"/>
                    <a:pt x="333163" y="170420"/>
                  </a:cubicBezTo>
                  <a:cubicBezTo>
                    <a:pt x="333163" y="162565"/>
                    <a:pt x="339531" y="156197"/>
                    <a:pt x="347386" y="156197"/>
                  </a:cubicBezTo>
                  <a:close/>
                  <a:moveTo>
                    <a:pt x="299791" y="156197"/>
                  </a:moveTo>
                  <a:cubicBezTo>
                    <a:pt x="307646" y="156197"/>
                    <a:pt x="314014" y="162565"/>
                    <a:pt x="314014" y="170420"/>
                  </a:cubicBezTo>
                  <a:cubicBezTo>
                    <a:pt x="314014" y="178275"/>
                    <a:pt x="307646" y="184643"/>
                    <a:pt x="299791" y="184643"/>
                  </a:cubicBezTo>
                  <a:cubicBezTo>
                    <a:pt x="291936" y="184643"/>
                    <a:pt x="285568" y="178275"/>
                    <a:pt x="285568" y="170420"/>
                  </a:cubicBezTo>
                  <a:cubicBezTo>
                    <a:pt x="285568" y="162565"/>
                    <a:pt x="291936" y="156197"/>
                    <a:pt x="299791" y="156197"/>
                  </a:cubicBezTo>
                  <a:close/>
                  <a:moveTo>
                    <a:pt x="252197" y="156197"/>
                  </a:moveTo>
                  <a:cubicBezTo>
                    <a:pt x="260052" y="156197"/>
                    <a:pt x="266420" y="162565"/>
                    <a:pt x="266420" y="170420"/>
                  </a:cubicBezTo>
                  <a:cubicBezTo>
                    <a:pt x="266420" y="178275"/>
                    <a:pt x="260052" y="184643"/>
                    <a:pt x="252197" y="184643"/>
                  </a:cubicBezTo>
                  <a:cubicBezTo>
                    <a:pt x="244342" y="184643"/>
                    <a:pt x="237974" y="178275"/>
                    <a:pt x="237974" y="170420"/>
                  </a:cubicBezTo>
                  <a:cubicBezTo>
                    <a:pt x="237974" y="162565"/>
                    <a:pt x="244342" y="156197"/>
                    <a:pt x="252197" y="156197"/>
                  </a:cubicBezTo>
                  <a:close/>
                  <a:moveTo>
                    <a:pt x="204602" y="156197"/>
                  </a:moveTo>
                  <a:cubicBezTo>
                    <a:pt x="212457" y="156197"/>
                    <a:pt x="218825" y="162565"/>
                    <a:pt x="218825" y="170420"/>
                  </a:cubicBezTo>
                  <a:cubicBezTo>
                    <a:pt x="218825" y="178275"/>
                    <a:pt x="212457" y="184643"/>
                    <a:pt x="204602" y="184643"/>
                  </a:cubicBezTo>
                  <a:cubicBezTo>
                    <a:pt x="196747" y="184643"/>
                    <a:pt x="190379" y="178275"/>
                    <a:pt x="190379" y="170420"/>
                  </a:cubicBezTo>
                  <a:cubicBezTo>
                    <a:pt x="190379" y="162565"/>
                    <a:pt x="196747" y="156197"/>
                    <a:pt x="204602" y="156197"/>
                  </a:cubicBezTo>
                  <a:close/>
                  <a:moveTo>
                    <a:pt x="157007" y="156197"/>
                  </a:moveTo>
                  <a:cubicBezTo>
                    <a:pt x="164862" y="156197"/>
                    <a:pt x="171230" y="162565"/>
                    <a:pt x="171230" y="170420"/>
                  </a:cubicBezTo>
                  <a:cubicBezTo>
                    <a:pt x="171230" y="178275"/>
                    <a:pt x="164862" y="184643"/>
                    <a:pt x="157007" y="184643"/>
                  </a:cubicBezTo>
                  <a:cubicBezTo>
                    <a:pt x="149152" y="184643"/>
                    <a:pt x="142784" y="178275"/>
                    <a:pt x="142784" y="170420"/>
                  </a:cubicBezTo>
                  <a:cubicBezTo>
                    <a:pt x="142784" y="162565"/>
                    <a:pt x="149152" y="156197"/>
                    <a:pt x="157007" y="156197"/>
                  </a:cubicBezTo>
                  <a:close/>
                  <a:moveTo>
                    <a:pt x="109412" y="156197"/>
                  </a:moveTo>
                  <a:cubicBezTo>
                    <a:pt x="117267" y="156197"/>
                    <a:pt x="123635" y="162565"/>
                    <a:pt x="123635" y="170420"/>
                  </a:cubicBezTo>
                  <a:cubicBezTo>
                    <a:pt x="123635" y="178275"/>
                    <a:pt x="117267" y="184643"/>
                    <a:pt x="109412" y="184643"/>
                  </a:cubicBezTo>
                  <a:cubicBezTo>
                    <a:pt x="101557" y="184643"/>
                    <a:pt x="95189" y="178275"/>
                    <a:pt x="95189" y="170420"/>
                  </a:cubicBezTo>
                  <a:cubicBezTo>
                    <a:pt x="95189" y="162565"/>
                    <a:pt x="101557" y="156197"/>
                    <a:pt x="109412" y="156197"/>
                  </a:cubicBezTo>
                  <a:close/>
                  <a:moveTo>
                    <a:pt x="61818" y="156197"/>
                  </a:moveTo>
                  <a:cubicBezTo>
                    <a:pt x="69673" y="156197"/>
                    <a:pt x="76041" y="162565"/>
                    <a:pt x="76041" y="170420"/>
                  </a:cubicBezTo>
                  <a:cubicBezTo>
                    <a:pt x="76041" y="178275"/>
                    <a:pt x="69673" y="184643"/>
                    <a:pt x="61818" y="184643"/>
                  </a:cubicBezTo>
                  <a:cubicBezTo>
                    <a:pt x="53963" y="184643"/>
                    <a:pt x="47595" y="178275"/>
                    <a:pt x="47595" y="170420"/>
                  </a:cubicBezTo>
                  <a:cubicBezTo>
                    <a:pt x="47595" y="162565"/>
                    <a:pt x="53963" y="156197"/>
                    <a:pt x="61818" y="156197"/>
                  </a:cubicBezTo>
                  <a:close/>
                  <a:moveTo>
                    <a:pt x="14223" y="156197"/>
                  </a:moveTo>
                  <a:cubicBezTo>
                    <a:pt x="22078" y="156197"/>
                    <a:pt x="28446" y="162565"/>
                    <a:pt x="28446" y="170420"/>
                  </a:cubicBezTo>
                  <a:cubicBezTo>
                    <a:pt x="28446" y="178275"/>
                    <a:pt x="22078" y="184643"/>
                    <a:pt x="14223" y="184643"/>
                  </a:cubicBezTo>
                  <a:cubicBezTo>
                    <a:pt x="6368" y="184643"/>
                    <a:pt x="0" y="178275"/>
                    <a:pt x="0" y="170420"/>
                  </a:cubicBezTo>
                  <a:cubicBezTo>
                    <a:pt x="0" y="162565"/>
                    <a:pt x="6368" y="156197"/>
                    <a:pt x="14223" y="156197"/>
                  </a:cubicBezTo>
                  <a:close/>
                  <a:moveTo>
                    <a:pt x="394979" y="104131"/>
                  </a:moveTo>
                  <a:cubicBezTo>
                    <a:pt x="402834" y="104131"/>
                    <a:pt x="409202" y="110499"/>
                    <a:pt x="409202" y="118354"/>
                  </a:cubicBezTo>
                  <a:cubicBezTo>
                    <a:pt x="409202" y="126209"/>
                    <a:pt x="402834" y="132577"/>
                    <a:pt x="394979" y="132577"/>
                  </a:cubicBezTo>
                  <a:cubicBezTo>
                    <a:pt x="387124" y="132577"/>
                    <a:pt x="380756" y="126209"/>
                    <a:pt x="380756" y="118354"/>
                  </a:cubicBezTo>
                  <a:cubicBezTo>
                    <a:pt x="380756" y="110499"/>
                    <a:pt x="387124" y="104131"/>
                    <a:pt x="394979" y="104131"/>
                  </a:cubicBezTo>
                  <a:close/>
                  <a:moveTo>
                    <a:pt x="347386" y="104131"/>
                  </a:moveTo>
                  <a:cubicBezTo>
                    <a:pt x="355241" y="104131"/>
                    <a:pt x="361609" y="110499"/>
                    <a:pt x="361609" y="118354"/>
                  </a:cubicBezTo>
                  <a:cubicBezTo>
                    <a:pt x="361609" y="126209"/>
                    <a:pt x="355241" y="132577"/>
                    <a:pt x="347386" y="132577"/>
                  </a:cubicBezTo>
                  <a:cubicBezTo>
                    <a:pt x="339531" y="132577"/>
                    <a:pt x="333163" y="126209"/>
                    <a:pt x="333163" y="118354"/>
                  </a:cubicBezTo>
                  <a:cubicBezTo>
                    <a:pt x="333163" y="110499"/>
                    <a:pt x="339531" y="104131"/>
                    <a:pt x="347386" y="104131"/>
                  </a:cubicBezTo>
                  <a:close/>
                  <a:moveTo>
                    <a:pt x="299791" y="104131"/>
                  </a:moveTo>
                  <a:cubicBezTo>
                    <a:pt x="307646" y="104131"/>
                    <a:pt x="314014" y="110499"/>
                    <a:pt x="314014" y="118354"/>
                  </a:cubicBezTo>
                  <a:cubicBezTo>
                    <a:pt x="314014" y="126209"/>
                    <a:pt x="307646" y="132577"/>
                    <a:pt x="299791" y="132577"/>
                  </a:cubicBezTo>
                  <a:cubicBezTo>
                    <a:pt x="291936" y="132577"/>
                    <a:pt x="285568" y="126209"/>
                    <a:pt x="285568" y="118354"/>
                  </a:cubicBezTo>
                  <a:cubicBezTo>
                    <a:pt x="285568" y="110499"/>
                    <a:pt x="291936" y="104131"/>
                    <a:pt x="299791" y="104131"/>
                  </a:cubicBezTo>
                  <a:close/>
                  <a:moveTo>
                    <a:pt x="252197" y="104131"/>
                  </a:moveTo>
                  <a:cubicBezTo>
                    <a:pt x="260052" y="104131"/>
                    <a:pt x="266420" y="110499"/>
                    <a:pt x="266420" y="118354"/>
                  </a:cubicBezTo>
                  <a:cubicBezTo>
                    <a:pt x="266420" y="126209"/>
                    <a:pt x="260052" y="132577"/>
                    <a:pt x="252197" y="132577"/>
                  </a:cubicBezTo>
                  <a:cubicBezTo>
                    <a:pt x="244342" y="132577"/>
                    <a:pt x="237974" y="126209"/>
                    <a:pt x="237974" y="118354"/>
                  </a:cubicBezTo>
                  <a:cubicBezTo>
                    <a:pt x="237974" y="110499"/>
                    <a:pt x="244342" y="104131"/>
                    <a:pt x="252197" y="104131"/>
                  </a:cubicBezTo>
                  <a:close/>
                  <a:moveTo>
                    <a:pt x="204602" y="104131"/>
                  </a:moveTo>
                  <a:cubicBezTo>
                    <a:pt x="212457" y="104131"/>
                    <a:pt x="218825" y="110499"/>
                    <a:pt x="218825" y="118354"/>
                  </a:cubicBezTo>
                  <a:cubicBezTo>
                    <a:pt x="218825" y="126209"/>
                    <a:pt x="212457" y="132577"/>
                    <a:pt x="204602" y="132577"/>
                  </a:cubicBezTo>
                  <a:cubicBezTo>
                    <a:pt x="196747" y="132577"/>
                    <a:pt x="190379" y="126209"/>
                    <a:pt x="190379" y="118354"/>
                  </a:cubicBezTo>
                  <a:cubicBezTo>
                    <a:pt x="190379" y="110499"/>
                    <a:pt x="196747" y="104131"/>
                    <a:pt x="204602" y="104131"/>
                  </a:cubicBezTo>
                  <a:close/>
                  <a:moveTo>
                    <a:pt x="157007" y="104131"/>
                  </a:moveTo>
                  <a:cubicBezTo>
                    <a:pt x="164862" y="104131"/>
                    <a:pt x="171230" y="110499"/>
                    <a:pt x="171230" y="118354"/>
                  </a:cubicBezTo>
                  <a:cubicBezTo>
                    <a:pt x="171230" y="126209"/>
                    <a:pt x="164862" y="132577"/>
                    <a:pt x="157007" y="132577"/>
                  </a:cubicBezTo>
                  <a:cubicBezTo>
                    <a:pt x="149152" y="132577"/>
                    <a:pt x="142784" y="126209"/>
                    <a:pt x="142784" y="118354"/>
                  </a:cubicBezTo>
                  <a:cubicBezTo>
                    <a:pt x="142784" y="110499"/>
                    <a:pt x="149152" y="104131"/>
                    <a:pt x="157007" y="104131"/>
                  </a:cubicBezTo>
                  <a:close/>
                  <a:moveTo>
                    <a:pt x="109412" y="104131"/>
                  </a:moveTo>
                  <a:cubicBezTo>
                    <a:pt x="117267" y="104131"/>
                    <a:pt x="123635" y="110499"/>
                    <a:pt x="123635" y="118354"/>
                  </a:cubicBezTo>
                  <a:cubicBezTo>
                    <a:pt x="123635" y="126209"/>
                    <a:pt x="117267" y="132577"/>
                    <a:pt x="109412" y="132577"/>
                  </a:cubicBezTo>
                  <a:cubicBezTo>
                    <a:pt x="101557" y="132577"/>
                    <a:pt x="95189" y="126209"/>
                    <a:pt x="95189" y="118354"/>
                  </a:cubicBezTo>
                  <a:cubicBezTo>
                    <a:pt x="95189" y="110499"/>
                    <a:pt x="101557" y="104131"/>
                    <a:pt x="109412" y="104131"/>
                  </a:cubicBezTo>
                  <a:close/>
                  <a:moveTo>
                    <a:pt x="61818" y="104131"/>
                  </a:moveTo>
                  <a:cubicBezTo>
                    <a:pt x="69673" y="104131"/>
                    <a:pt x="76041" y="110499"/>
                    <a:pt x="76041" y="118354"/>
                  </a:cubicBezTo>
                  <a:cubicBezTo>
                    <a:pt x="76041" y="126209"/>
                    <a:pt x="69673" y="132577"/>
                    <a:pt x="61818" y="132577"/>
                  </a:cubicBezTo>
                  <a:cubicBezTo>
                    <a:pt x="53963" y="132577"/>
                    <a:pt x="47595" y="126209"/>
                    <a:pt x="47595" y="118354"/>
                  </a:cubicBezTo>
                  <a:cubicBezTo>
                    <a:pt x="47595" y="110499"/>
                    <a:pt x="53963" y="104131"/>
                    <a:pt x="61818" y="104131"/>
                  </a:cubicBezTo>
                  <a:close/>
                  <a:moveTo>
                    <a:pt x="14223" y="104131"/>
                  </a:moveTo>
                  <a:cubicBezTo>
                    <a:pt x="22078" y="104131"/>
                    <a:pt x="28446" y="110499"/>
                    <a:pt x="28446" y="118354"/>
                  </a:cubicBezTo>
                  <a:cubicBezTo>
                    <a:pt x="28446" y="126209"/>
                    <a:pt x="22078" y="132577"/>
                    <a:pt x="14223" y="132577"/>
                  </a:cubicBezTo>
                  <a:cubicBezTo>
                    <a:pt x="6368" y="132577"/>
                    <a:pt x="0" y="126209"/>
                    <a:pt x="0" y="118354"/>
                  </a:cubicBezTo>
                  <a:cubicBezTo>
                    <a:pt x="0" y="110499"/>
                    <a:pt x="6368" y="104131"/>
                    <a:pt x="14223" y="104131"/>
                  </a:cubicBezTo>
                  <a:close/>
                  <a:moveTo>
                    <a:pt x="347386" y="52066"/>
                  </a:moveTo>
                  <a:cubicBezTo>
                    <a:pt x="355241" y="52066"/>
                    <a:pt x="361609" y="58434"/>
                    <a:pt x="361609" y="66289"/>
                  </a:cubicBezTo>
                  <a:cubicBezTo>
                    <a:pt x="361609" y="74144"/>
                    <a:pt x="355241" y="80512"/>
                    <a:pt x="347386" y="80512"/>
                  </a:cubicBezTo>
                  <a:cubicBezTo>
                    <a:pt x="339531" y="80512"/>
                    <a:pt x="333163" y="74144"/>
                    <a:pt x="333163" y="66289"/>
                  </a:cubicBezTo>
                  <a:cubicBezTo>
                    <a:pt x="333163" y="58434"/>
                    <a:pt x="339531" y="52066"/>
                    <a:pt x="347386" y="52066"/>
                  </a:cubicBezTo>
                  <a:close/>
                  <a:moveTo>
                    <a:pt x="299791" y="52066"/>
                  </a:moveTo>
                  <a:cubicBezTo>
                    <a:pt x="307646" y="52066"/>
                    <a:pt x="314014" y="58434"/>
                    <a:pt x="314014" y="66289"/>
                  </a:cubicBezTo>
                  <a:cubicBezTo>
                    <a:pt x="314014" y="74144"/>
                    <a:pt x="307646" y="80512"/>
                    <a:pt x="299791" y="80512"/>
                  </a:cubicBezTo>
                  <a:cubicBezTo>
                    <a:pt x="291936" y="80512"/>
                    <a:pt x="285568" y="74144"/>
                    <a:pt x="285568" y="66289"/>
                  </a:cubicBezTo>
                  <a:cubicBezTo>
                    <a:pt x="285568" y="58434"/>
                    <a:pt x="291936" y="52066"/>
                    <a:pt x="299791" y="52066"/>
                  </a:cubicBezTo>
                  <a:close/>
                  <a:moveTo>
                    <a:pt x="252197" y="52066"/>
                  </a:moveTo>
                  <a:cubicBezTo>
                    <a:pt x="260052" y="52066"/>
                    <a:pt x="266420" y="58434"/>
                    <a:pt x="266420" y="66289"/>
                  </a:cubicBezTo>
                  <a:cubicBezTo>
                    <a:pt x="266420" y="74144"/>
                    <a:pt x="260052" y="80512"/>
                    <a:pt x="252197" y="80512"/>
                  </a:cubicBezTo>
                  <a:cubicBezTo>
                    <a:pt x="244342" y="80512"/>
                    <a:pt x="237974" y="74144"/>
                    <a:pt x="237974" y="66289"/>
                  </a:cubicBezTo>
                  <a:cubicBezTo>
                    <a:pt x="237974" y="58434"/>
                    <a:pt x="244342" y="52066"/>
                    <a:pt x="252197" y="52066"/>
                  </a:cubicBezTo>
                  <a:close/>
                  <a:moveTo>
                    <a:pt x="204602" y="52066"/>
                  </a:moveTo>
                  <a:cubicBezTo>
                    <a:pt x="212457" y="52066"/>
                    <a:pt x="218825" y="58434"/>
                    <a:pt x="218825" y="66289"/>
                  </a:cubicBezTo>
                  <a:cubicBezTo>
                    <a:pt x="218825" y="74144"/>
                    <a:pt x="212457" y="80512"/>
                    <a:pt x="204602" y="80512"/>
                  </a:cubicBezTo>
                  <a:cubicBezTo>
                    <a:pt x="196747" y="80512"/>
                    <a:pt x="190379" y="74144"/>
                    <a:pt x="190379" y="66289"/>
                  </a:cubicBezTo>
                  <a:cubicBezTo>
                    <a:pt x="190379" y="58434"/>
                    <a:pt x="196747" y="52066"/>
                    <a:pt x="204602" y="52066"/>
                  </a:cubicBezTo>
                  <a:close/>
                  <a:moveTo>
                    <a:pt x="157007" y="52066"/>
                  </a:moveTo>
                  <a:cubicBezTo>
                    <a:pt x="164862" y="52066"/>
                    <a:pt x="171230" y="58434"/>
                    <a:pt x="171230" y="66289"/>
                  </a:cubicBezTo>
                  <a:cubicBezTo>
                    <a:pt x="171230" y="74144"/>
                    <a:pt x="164862" y="80512"/>
                    <a:pt x="157007" y="80512"/>
                  </a:cubicBezTo>
                  <a:cubicBezTo>
                    <a:pt x="149152" y="80512"/>
                    <a:pt x="142784" y="74144"/>
                    <a:pt x="142784" y="66289"/>
                  </a:cubicBezTo>
                  <a:cubicBezTo>
                    <a:pt x="142784" y="58434"/>
                    <a:pt x="149152" y="52066"/>
                    <a:pt x="157007" y="52066"/>
                  </a:cubicBezTo>
                  <a:close/>
                  <a:moveTo>
                    <a:pt x="109412" y="52066"/>
                  </a:moveTo>
                  <a:cubicBezTo>
                    <a:pt x="117267" y="52066"/>
                    <a:pt x="123635" y="58434"/>
                    <a:pt x="123635" y="66289"/>
                  </a:cubicBezTo>
                  <a:cubicBezTo>
                    <a:pt x="123635" y="74144"/>
                    <a:pt x="117267" y="80512"/>
                    <a:pt x="109412" y="80512"/>
                  </a:cubicBezTo>
                  <a:cubicBezTo>
                    <a:pt x="101557" y="80512"/>
                    <a:pt x="95189" y="74144"/>
                    <a:pt x="95189" y="66289"/>
                  </a:cubicBezTo>
                  <a:cubicBezTo>
                    <a:pt x="95189" y="58434"/>
                    <a:pt x="101557" y="52066"/>
                    <a:pt x="109412" y="52066"/>
                  </a:cubicBezTo>
                  <a:close/>
                  <a:moveTo>
                    <a:pt x="61818" y="52066"/>
                  </a:moveTo>
                  <a:cubicBezTo>
                    <a:pt x="69673" y="52066"/>
                    <a:pt x="76041" y="58434"/>
                    <a:pt x="76041" y="66289"/>
                  </a:cubicBezTo>
                  <a:cubicBezTo>
                    <a:pt x="76041" y="74144"/>
                    <a:pt x="69673" y="80512"/>
                    <a:pt x="61818" y="80512"/>
                  </a:cubicBezTo>
                  <a:cubicBezTo>
                    <a:pt x="53963" y="80512"/>
                    <a:pt x="47595" y="74144"/>
                    <a:pt x="47595" y="66289"/>
                  </a:cubicBezTo>
                  <a:cubicBezTo>
                    <a:pt x="47595" y="58434"/>
                    <a:pt x="53963" y="52066"/>
                    <a:pt x="61818" y="52066"/>
                  </a:cubicBezTo>
                  <a:close/>
                  <a:moveTo>
                    <a:pt x="299791" y="0"/>
                  </a:moveTo>
                  <a:cubicBezTo>
                    <a:pt x="307646" y="0"/>
                    <a:pt x="314014" y="6368"/>
                    <a:pt x="314014" y="14223"/>
                  </a:cubicBezTo>
                  <a:cubicBezTo>
                    <a:pt x="314014" y="22078"/>
                    <a:pt x="307646" y="28446"/>
                    <a:pt x="299791" y="28446"/>
                  </a:cubicBezTo>
                  <a:cubicBezTo>
                    <a:pt x="291936" y="28446"/>
                    <a:pt x="285568" y="22078"/>
                    <a:pt x="285568" y="14223"/>
                  </a:cubicBezTo>
                  <a:cubicBezTo>
                    <a:pt x="285568" y="6368"/>
                    <a:pt x="291936" y="0"/>
                    <a:pt x="299791" y="0"/>
                  </a:cubicBezTo>
                  <a:close/>
                  <a:moveTo>
                    <a:pt x="252197" y="0"/>
                  </a:moveTo>
                  <a:cubicBezTo>
                    <a:pt x="260052" y="0"/>
                    <a:pt x="266420" y="6368"/>
                    <a:pt x="266420" y="14223"/>
                  </a:cubicBezTo>
                  <a:cubicBezTo>
                    <a:pt x="266420" y="22078"/>
                    <a:pt x="260052" y="28446"/>
                    <a:pt x="252197" y="28446"/>
                  </a:cubicBezTo>
                  <a:cubicBezTo>
                    <a:pt x="244342" y="28446"/>
                    <a:pt x="237974" y="22078"/>
                    <a:pt x="237974" y="14223"/>
                  </a:cubicBezTo>
                  <a:cubicBezTo>
                    <a:pt x="237974" y="6368"/>
                    <a:pt x="244342" y="0"/>
                    <a:pt x="252197" y="0"/>
                  </a:cubicBezTo>
                  <a:close/>
                  <a:moveTo>
                    <a:pt x="204602" y="0"/>
                  </a:moveTo>
                  <a:cubicBezTo>
                    <a:pt x="212457" y="0"/>
                    <a:pt x="218825" y="6368"/>
                    <a:pt x="218825" y="14223"/>
                  </a:cubicBezTo>
                  <a:cubicBezTo>
                    <a:pt x="218825" y="22078"/>
                    <a:pt x="212457" y="28446"/>
                    <a:pt x="204602" y="28446"/>
                  </a:cubicBezTo>
                  <a:cubicBezTo>
                    <a:pt x="196747" y="28446"/>
                    <a:pt x="190379" y="22078"/>
                    <a:pt x="190379" y="14223"/>
                  </a:cubicBezTo>
                  <a:cubicBezTo>
                    <a:pt x="190379" y="6368"/>
                    <a:pt x="196747" y="0"/>
                    <a:pt x="204602" y="0"/>
                  </a:cubicBezTo>
                  <a:close/>
                  <a:moveTo>
                    <a:pt x="157007" y="0"/>
                  </a:moveTo>
                  <a:cubicBezTo>
                    <a:pt x="164862" y="0"/>
                    <a:pt x="171230" y="6368"/>
                    <a:pt x="171230" y="14223"/>
                  </a:cubicBezTo>
                  <a:cubicBezTo>
                    <a:pt x="171230" y="22078"/>
                    <a:pt x="164862" y="28446"/>
                    <a:pt x="157007" y="28446"/>
                  </a:cubicBezTo>
                  <a:cubicBezTo>
                    <a:pt x="149152" y="28446"/>
                    <a:pt x="142784" y="22078"/>
                    <a:pt x="142784" y="14223"/>
                  </a:cubicBezTo>
                  <a:cubicBezTo>
                    <a:pt x="142784" y="6368"/>
                    <a:pt x="149152" y="0"/>
                    <a:pt x="157007" y="0"/>
                  </a:cubicBezTo>
                  <a:close/>
                  <a:moveTo>
                    <a:pt x="109412" y="0"/>
                  </a:moveTo>
                  <a:cubicBezTo>
                    <a:pt x="117267" y="0"/>
                    <a:pt x="123635" y="6368"/>
                    <a:pt x="123635" y="14223"/>
                  </a:cubicBezTo>
                  <a:cubicBezTo>
                    <a:pt x="123635" y="22078"/>
                    <a:pt x="117267" y="28446"/>
                    <a:pt x="109412" y="28446"/>
                  </a:cubicBezTo>
                  <a:cubicBezTo>
                    <a:pt x="101557" y="28446"/>
                    <a:pt x="95189" y="22078"/>
                    <a:pt x="95189" y="14223"/>
                  </a:cubicBezTo>
                  <a:cubicBezTo>
                    <a:pt x="95189" y="6368"/>
                    <a:pt x="101557" y="0"/>
                    <a:pt x="109412" y="0"/>
                  </a:cubicBezTo>
                  <a:close/>
                </a:path>
              </a:pathLst>
            </a:cu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フリーフォーム: 図形 1056">
              <a:extLst>
                <a:ext uri="{FF2B5EF4-FFF2-40B4-BE49-F238E27FC236}">
                  <a16:creationId xmlns:a16="http://schemas.microsoft.com/office/drawing/2014/main" id="{8E0CE693-372B-6B46-AAF6-70DB37B4FE5B}"/>
                </a:ext>
              </a:extLst>
            </p:cNvPr>
            <p:cNvSpPr/>
            <p:nvPr/>
          </p:nvSpPr>
          <p:spPr>
            <a:xfrm>
              <a:off x="2308411" y="1944292"/>
              <a:ext cx="409202" cy="392905"/>
            </a:xfrm>
            <a:custGeom>
              <a:avLst/>
              <a:gdLst>
                <a:gd name="connsiteX0" fmla="*/ 299791 w 409202"/>
                <a:gd name="connsiteY0" fmla="*/ 364459 h 392905"/>
                <a:gd name="connsiteX1" fmla="*/ 314014 w 409202"/>
                <a:gd name="connsiteY1" fmla="*/ 378682 h 392905"/>
                <a:gd name="connsiteX2" fmla="*/ 299791 w 409202"/>
                <a:gd name="connsiteY2" fmla="*/ 392905 h 392905"/>
                <a:gd name="connsiteX3" fmla="*/ 285568 w 409202"/>
                <a:gd name="connsiteY3" fmla="*/ 378682 h 392905"/>
                <a:gd name="connsiteX4" fmla="*/ 299791 w 409202"/>
                <a:gd name="connsiteY4" fmla="*/ 364459 h 392905"/>
                <a:gd name="connsiteX5" fmla="*/ 252197 w 409202"/>
                <a:gd name="connsiteY5" fmla="*/ 364459 h 392905"/>
                <a:gd name="connsiteX6" fmla="*/ 266420 w 409202"/>
                <a:gd name="connsiteY6" fmla="*/ 378682 h 392905"/>
                <a:gd name="connsiteX7" fmla="*/ 252197 w 409202"/>
                <a:gd name="connsiteY7" fmla="*/ 392905 h 392905"/>
                <a:gd name="connsiteX8" fmla="*/ 237974 w 409202"/>
                <a:gd name="connsiteY8" fmla="*/ 378682 h 392905"/>
                <a:gd name="connsiteX9" fmla="*/ 252197 w 409202"/>
                <a:gd name="connsiteY9" fmla="*/ 364459 h 392905"/>
                <a:gd name="connsiteX10" fmla="*/ 204602 w 409202"/>
                <a:gd name="connsiteY10" fmla="*/ 364459 h 392905"/>
                <a:gd name="connsiteX11" fmla="*/ 218825 w 409202"/>
                <a:gd name="connsiteY11" fmla="*/ 378682 h 392905"/>
                <a:gd name="connsiteX12" fmla="*/ 204602 w 409202"/>
                <a:gd name="connsiteY12" fmla="*/ 392905 h 392905"/>
                <a:gd name="connsiteX13" fmla="*/ 190379 w 409202"/>
                <a:gd name="connsiteY13" fmla="*/ 378682 h 392905"/>
                <a:gd name="connsiteX14" fmla="*/ 204602 w 409202"/>
                <a:gd name="connsiteY14" fmla="*/ 364459 h 392905"/>
                <a:gd name="connsiteX15" fmla="*/ 157007 w 409202"/>
                <a:gd name="connsiteY15" fmla="*/ 364459 h 392905"/>
                <a:gd name="connsiteX16" fmla="*/ 171230 w 409202"/>
                <a:gd name="connsiteY16" fmla="*/ 378682 h 392905"/>
                <a:gd name="connsiteX17" fmla="*/ 157007 w 409202"/>
                <a:gd name="connsiteY17" fmla="*/ 392905 h 392905"/>
                <a:gd name="connsiteX18" fmla="*/ 142784 w 409202"/>
                <a:gd name="connsiteY18" fmla="*/ 378682 h 392905"/>
                <a:gd name="connsiteX19" fmla="*/ 157007 w 409202"/>
                <a:gd name="connsiteY19" fmla="*/ 364459 h 392905"/>
                <a:gd name="connsiteX20" fmla="*/ 109412 w 409202"/>
                <a:gd name="connsiteY20" fmla="*/ 364459 h 392905"/>
                <a:gd name="connsiteX21" fmla="*/ 123635 w 409202"/>
                <a:gd name="connsiteY21" fmla="*/ 378682 h 392905"/>
                <a:gd name="connsiteX22" fmla="*/ 109412 w 409202"/>
                <a:gd name="connsiteY22" fmla="*/ 392905 h 392905"/>
                <a:gd name="connsiteX23" fmla="*/ 95189 w 409202"/>
                <a:gd name="connsiteY23" fmla="*/ 378682 h 392905"/>
                <a:gd name="connsiteX24" fmla="*/ 109412 w 409202"/>
                <a:gd name="connsiteY24" fmla="*/ 364459 h 392905"/>
                <a:gd name="connsiteX25" fmla="*/ 347386 w 409202"/>
                <a:gd name="connsiteY25" fmla="*/ 312393 h 392905"/>
                <a:gd name="connsiteX26" fmla="*/ 361609 w 409202"/>
                <a:gd name="connsiteY26" fmla="*/ 326616 h 392905"/>
                <a:gd name="connsiteX27" fmla="*/ 347386 w 409202"/>
                <a:gd name="connsiteY27" fmla="*/ 340839 h 392905"/>
                <a:gd name="connsiteX28" fmla="*/ 333163 w 409202"/>
                <a:gd name="connsiteY28" fmla="*/ 326616 h 392905"/>
                <a:gd name="connsiteX29" fmla="*/ 347386 w 409202"/>
                <a:gd name="connsiteY29" fmla="*/ 312393 h 392905"/>
                <a:gd name="connsiteX30" fmla="*/ 299791 w 409202"/>
                <a:gd name="connsiteY30" fmla="*/ 312393 h 392905"/>
                <a:gd name="connsiteX31" fmla="*/ 314014 w 409202"/>
                <a:gd name="connsiteY31" fmla="*/ 326616 h 392905"/>
                <a:gd name="connsiteX32" fmla="*/ 299791 w 409202"/>
                <a:gd name="connsiteY32" fmla="*/ 340839 h 392905"/>
                <a:gd name="connsiteX33" fmla="*/ 285568 w 409202"/>
                <a:gd name="connsiteY33" fmla="*/ 326616 h 392905"/>
                <a:gd name="connsiteX34" fmla="*/ 299791 w 409202"/>
                <a:gd name="connsiteY34" fmla="*/ 312393 h 392905"/>
                <a:gd name="connsiteX35" fmla="*/ 252197 w 409202"/>
                <a:gd name="connsiteY35" fmla="*/ 312393 h 392905"/>
                <a:gd name="connsiteX36" fmla="*/ 266420 w 409202"/>
                <a:gd name="connsiteY36" fmla="*/ 326616 h 392905"/>
                <a:gd name="connsiteX37" fmla="*/ 252197 w 409202"/>
                <a:gd name="connsiteY37" fmla="*/ 340839 h 392905"/>
                <a:gd name="connsiteX38" fmla="*/ 237974 w 409202"/>
                <a:gd name="connsiteY38" fmla="*/ 326616 h 392905"/>
                <a:gd name="connsiteX39" fmla="*/ 252197 w 409202"/>
                <a:gd name="connsiteY39" fmla="*/ 312393 h 392905"/>
                <a:gd name="connsiteX40" fmla="*/ 204602 w 409202"/>
                <a:gd name="connsiteY40" fmla="*/ 312393 h 392905"/>
                <a:gd name="connsiteX41" fmla="*/ 218825 w 409202"/>
                <a:gd name="connsiteY41" fmla="*/ 326616 h 392905"/>
                <a:gd name="connsiteX42" fmla="*/ 204602 w 409202"/>
                <a:gd name="connsiteY42" fmla="*/ 340839 h 392905"/>
                <a:gd name="connsiteX43" fmla="*/ 190379 w 409202"/>
                <a:gd name="connsiteY43" fmla="*/ 326616 h 392905"/>
                <a:gd name="connsiteX44" fmla="*/ 204602 w 409202"/>
                <a:gd name="connsiteY44" fmla="*/ 312393 h 392905"/>
                <a:gd name="connsiteX45" fmla="*/ 157007 w 409202"/>
                <a:gd name="connsiteY45" fmla="*/ 312393 h 392905"/>
                <a:gd name="connsiteX46" fmla="*/ 171230 w 409202"/>
                <a:gd name="connsiteY46" fmla="*/ 326616 h 392905"/>
                <a:gd name="connsiteX47" fmla="*/ 157007 w 409202"/>
                <a:gd name="connsiteY47" fmla="*/ 340839 h 392905"/>
                <a:gd name="connsiteX48" fmla="*/ 142784 w 409202"/>
                <a:gd name="connsiteY48" fmla="*/ 326616 h 392905"/>
                <a:gd name="connsiteX49" fmla="*/ 157007 w 409202"/>
                <a:gd name="connsiteY49" fmla="*/ 312393 h 392905"/>
                <a:gd name="connsiteX50" fmla="*/ 109412 w 409202"/>
                <a:gd name="connsiteY50" fmla="*/ 312393 h 392905"/>
                <a:gd name="connsiteX51" fmla="*/ 123635 w 409202"/>
                <a:gd name="connsiteY51" fmla="*/ 326616 h 392905"/>
                <a:gd name="connsiteX52" fmla="*/ 109412 w 409202"/>
                <a:gd name="connsiteY52" fmla="*/ 340839 h 392905"/>
                <a:gd name="connsiteX53" fmla="*/ 95189 w 409202"/>
                <a:gd name="connsiteY53" fmla="*/ 326616 h 392905"/>
                <a:gd name="connsiteX54" fmla="*/ 109412 w 409202"/>
                <a:gd name="connsiteY54" fmla="*/ 312393 h 392905"/>
                <a:gd name="connsiteX55" fmla="*/ 61818 w 409202"/>
                <a:gd name="connsiteY55" fmla="*/ 312393 h 392905"/>
                <a:gd name="connsiteX56" fmla="*/ 76041 w 409202"/>
                <a:gd name="connsiteY56" fmla="*/ 326616 h 392905"/>
                <a:gd name="connsiteX57" fmla="*/ 61818 w 409202"/>
                <a:gd name="connsiteY57" fmla="*/ 340839 h 392905"/>
                <a:gd name="connsiteX58" fmla="*/ 47595 w 409202"/>
                <a:gd name="connsiteY58" fmla="*/ 326616 h 392905"/>
                <a:gd name="connsiteX59" fmla="*/ 61818 w 409202"/>
                <a:gd name="connsiteY59" fmla="*/ 312393 h 392905"/>
                <a:gd name="connsiteX60" fmla="*/ 394979 w 409202"/>
                <a:gd name="connsiteY60" fmla="*/ 260328 h 392905"/>
                <a:gd name="connsiteX61" fmla="*/ 409202 w 409202"/>
                <a:gd name="connsiteY61" fmla="*/ 274551 h 392905"/>
                <a:gd name="connsiteX62" fmla="*/ 394979 w 409202"/>
                <a:gd name="connsiteY62" fmla="*/ 288774 h 392905"/>
                <a:gd name="connsiteX63" fmla="*/ 380756 w 409202"/>
                <a:gd name="connsiteY63" fmla="*/ 274551 h 392905"/>
                <a:gd name="connsiteX64" fmla="*/ 394979 w 409202"/>
                <a:gd name="connsiteY64" fmla="*/ 260328 h 392905"/>
                <a:gd name="connsiteX65" fmla="*/ 347386 w 409202"/>
                <a:gd name="connsiteY65" fmla="*/ 260328 h 392905"/>
                <a:gd name="connsiteX66" fmla="*/ 361609 w 409202"/>
                <a:gd name="connsiteY66" fmla="*/ 274551 h 392905"/>
                <a:gd name="connsiteX67" fmla="*/ 347386 w 409202"/>
                <a:gd name="connsiteY67" fmla="*/ 288774 h 392905"/>
                <a:gd name="connsiteX68" fmla="*/ 333163 w 409202"/>
                <a:gd name="connsiteY68" fmla="*/ 274551 h 392905"/>
                <a:gd name="connsiteX69" fmla="*/ 347386 w 409202"/>
                <a:gd name="connsiteY69" fmla="*/ 260328 h 392905"/>
                <a:gd name="connsiteX70" fmla="*/ 299791 w 409202"/>
                <a:gd name="connsiteY70" fmla="*/ 260328 h 392905"/>
                <a:gd name="connsiteX71" fmla="*/ 314014 w 409202"/>
                <a:gd name="connsiteY71" fmla="*/ 274551 h 392905"/>
                <a:gd name="connsiteX72" fmla="*/ 299791 w 409202"/>
                <a:gd name="connsiteY72" fmla="*/ 288774 h 392905"/>
                <a:gd name="connsiteX73" fmla="*/ 285568 w 409202"/>
                <a:gd name="connsiteY73" fmla="*/ 274551 h 392905"/>
                <a:gd name="connsiteX74" fmla="*/ 299791 w 409202"/>
                <a:gd name="connsiteY74" fmla="*/ 260328 h 392905"/>
                <a:gd name="connsiteX75" fmla="*/ 252197 w 409202"/>
                <a:gd name="connsiteY75" fmla="*/ 260328 h 392905"/>
                <a:gd name="connsiteX76" fmla="*/ 266420 w 409202"/>
                <a:gd name="connsiteY76" fmla="*/ 274551 h 392905"/>
                <a:gd name="connsiteX77" fmla="*/ 252197 w 409202"/>
                <a:gd name="connsiteY77" fmla="*/ 288774 h 392905"/>
                <a:gd name="connsiteX78" fmla="*/ 237974 w 409202"/>
                <a:gd name="connsiteY78" fmla="*/ 274551 h 392905"/>
                <a:gd name="connsiteX79" fmla="*/ 252197 w 409202"/>
                <a:gd name="connsiteY79" fmla="*/ 260328 h 392905"/>
                <a:gd name="connsiteX80" fmla="*/ 204602 w 409202"/>
                <a:gd name="connsiteY80" fmla="*/ 260328 h 392905"/>
                <a:gd name="connsiteX81" fmla="*/ 218825 w 409202"/>
                <a:gd name="connsiteY81" fmla="*/ 274551 h 392905"/>
                <a:gd name="connsiteX82" fmla="*/ 204602 w 409202"/>
                <a:gd name="connsiteY82" fmla="*/ 288774 h 392905"/>
                <a:gd name="connsiteX83" fmla="*/ 190379 w 409202"/>
                <a:gd name="connsiteY83" fmla="*/ 274551 h 392905"/>
                <a:gd name="connsiteX84" fmla="*/ 204602 w 409202"/>
                <a:gd name="connsiteY84" fmla="*/ 260328 h 392905"/>
                <a:gd name="connsiteX85" fmla="*/ 157007 w 409202"/>
                <a:gd name="connsiteY85" fmla="*/ 260328 h 392905"/>
                <a:gd name="connsiteX86" fmla="*/ 171230 w 409202"/>
                <a:gd name="connsiteY86" fmla="*/ 274551 h 392905"/>
                <a:gd name="connsiteX87" fmla="*/ 157007 w 409202"/>
                <a:gd name="connsiteY87" fmla="*/ 288774 h 392905"/>
                <a:gd name="connsiteX88" fmla="*/ 142784 w 409202"/>
                <a:gd name="connsiteY88" fmla="*/ 274551 h 392905"/>
                <a:gd name="connsiteX89" fmla="*/ 157007 w 409202"/>
                <a:gd name="connsiteY89" fmla="*/ 260328 h 392905"/>
                <a:gd name="connsiteX90" fmla="*/ 109412 w 409202"/>
                <a:gd name="connsiteY90" fmla="*/ 260328 h 392905"/>
                <a:gd name="connsiteX91" fmla="*/ 123635 w 409202"/>
                <a:gd name="connsiteY91" fmla="*/ 274551 h 392905"/>
                <a:gd name="connsiteX92" fmla="*/ 109412 w 409202"/>
                <a:gd name="connsiteY92" fmla="*/ 288774 h 392905"/>
                <a:gd name="connsiteX93" fmla="*/ 95189 w 409202"/>
                <a:gd name="connsiteY93" fmla="*/ 274551 h 392905"/>
                <a:gd name="connsiteX94" fmla="*/ 109412 w 409202"/>
                <a:gd name="connsiteY94" fmla="*/ 260328 h 392905"/>
                <a:gd name="connsiteX95" fmla="*/ 61818 w 409202"/>
                <a:gd name="connsiteY95" fmla="*/ 260328 h 392905"/>
                <a:gd name="connsiteX96" fmla="*/ 76041 w 409202"/>
                <a:gd name="connsiteY96" fmla="*/ 274551 h 392905"/>
                <a:gd name="connsiteX97" fmla="*/ 61818 w 409202"/>
                <a:gd name="connsiteY97" fmla="*/ 288774 h 392905"/>
                <a:gd name="connsiteX98" fmla="*/ 47595 w 409202"/>
                <a:gd name="connsiteY98" fmla="*/ 274551 h 392905"/>
                <a:gd name="connsiteX99" fmla="*/ 61818 w 409202"/>
                <a:gd name="connsiteY99" fmla="*/ 260328 h 392905"/>
                <a:gd name="connsiteX100" fmla="*/ 14223 w 409202"/>
                <a:gd name="connsiteY100" fmla="*/ 260328 h 392905"/>
                <a:gd name="connsiteX101" fmla="*/ 28446 w 409202"/>
                <a:gd name="connsiteY101" fmla="*/ 274551 h 392905"/>
                <a:gd name="connsiteX102" fmla="*/ 14223 w 409202"/>
                <a:gd name="connsiteY102" fmla="*/ 288774 h 392905"/>
                <a:gd name="connsiteX103" fmla="*/ 0 w 409202"/>
                <a:gd name="connsiteY103" fmla="*/ 274551 h 392905"/>
                <a:gd name="connsiteX104" fmla="*/ 14223 w 409202"/>
                <a:gd name="connsiteY104" fmla="*/ 260328 h 392905"/>
                <a:gd name="connsiteX105" fmla="*/ 394979 w 409202"/>
                <a:gd name="connsiteY105" fmla="*/ 208262 h 392905"/>
                <a:gd name="connsiteX106" fmla="*/ 409202 w 409202"/>
                <a:gd name="connsiteY106" fmla="*/ 222485 h 392905"/>
                <a:gd name="connsiteX107" fmla="*/ 394979 w 409202"/>
                <a:gd name="connsiteY107" fmla="*/ 236708 h 392905"/>
                <a:gd name="connsiteX108" fmla="*/ 380756 w 409202"/>
                <a:gd name="connsiteY108" fmla="*/ 222485 h 392905"/>
                <a:gd name="connsiteX109" fmla="*/ 394979 w 409202"/>
                <a:gd name="connsiteY109" fmla="*/ 208262 h 392905"/>
                <a:gd name="connsiteX110" fmla="*/ 347386 w 409202"/>
                <a:gd name="connsiteY110" fmla="*/ 208262 h 392905"/>
                <a:gd name="connsiteX111" fmla="*/ 361609 w 409202"/>
                <a:gd name="connsiteY111" fmla="*/ 222485 h 392905"/>
                <a:gd name="connsiteX112" fmla="*/ 347386 w 409202"/>
                <a:gd name="connsiteY112" fmla="*/ 236708 h 392905"/>
                <a:gd name="connsiteX113" fmla="*/ 333163 w 409202"/>
                <a:gd name="connsiteY113" fmla="*/ 222485 h 392905"/>
                <a:gd name="connsiteX114" fmla="*/ 347386 w 409202"/>
                <a:gd name="connsiteY114" fmla="*/ 208262 h 392905"/>
                <a:gd name="connsiteX115" fmla="*/ 299791 w 409202"/>
                <a:gd name="connsiteY115" fmla="*/ 208262 h 392905"/>
                <a:gd name="connsiteX116" fmla="*/ 314014 w 409202"/>
                <a:gd name="connsiteY116" fmla="*/ 222485 h 392905"/>
                <a:gd name="connsiteX117" fmla="*/ 299791 w 409202"/>
                <a:gd name="connsiteY117" fmla="*/ 236708 h 392905"/>
                <a:gd name="connsiteX118" fmla="*/ 285568 w 409202"/>
                <a:gd name="connsiteY118" fmla="*/ 222485 h 392905"/>
                <a:gd name="connsiteX119" fmla="*/ 299791 w 409202"/>
                <a:gd name="connsiteY119" fmla="*/ 208262 h 392905"/>
                <a:gd name="connsiteX120" fmla="*/ 252197 w 409202"/>
                <a:gd name="connsiteY120" fmla="*/ 208262 h 392905"/>
                <a:gd name="connsiteX121" fmla="*/ 266420 w 409202"/>
                <a:gd name="connsiteY121" fmla="*/ 222485 h 392905"/>
                <a:gd name="connsiteX122" fmla="*/ 252197 w 409202"/>
                <a:gd name="connsiteY122" fmla="*/ 236708 h 392905"/>
                <a:gd name="connsiteX123" fmla="*/ 237974 w 409202"/>
                <a:gd name="connsiteY123" fmla="*/ 222485 h 392905"/>
                <a:gd name="connsiteX124" fmla="*/ 252197 w 409202"/>
                <a:gd name="connsiteY124" fmla="*/ 208262 h 392905"/>
                <a:gd name="connsiteX125" fmla="*/ 204602 w 409202"/>
                <a:gd name="connsiteY125" fmla="*/ 208262 h 392905"/>
                <a:gd name="connsiteX126" fmla="*/ 218825 w 409202"/>
                <a:gd name="connsiteY126" fmla="*/ 222485 h 392905"/>
                <a:gd name="connsiteX127" fmla="*/ 204602 w 409202"/>
                <a:gd name="connsiteY127" fmla="*/ 236708 h 392905"/>
                <a:gd name="connsiteX128" fmla="*/ 190379 w 409202"/>
                <a:gd name="connsiteY128" fmla="*/ 222485 h 392905"/>
                <a:gd name="connsiteX129" fmla="*/ 204602 w 409202"/>
                <a:gd name="connsiteY129" fmla="*/ 208262 h 392905"/>
                <a:gd name="connsiteX130" fmla="*/ 157007 w 409202"/>
                <a:gd name="connsiteY130" fmla="*/ 208262 h 392905"/>
                <a:gd name="connsiteX131" fmla="*/ 171230 w 409202"/>
                <a:gd name="connsiteY131" fmla="*/ 222485 h 392905"/>
                <a:gd name="connsiteX132" fmla="*/ 157007 w 409202"/>
                <a:gd name="connsiteY132" fmla="*/ 236708 h 392905"/>
                <a:gd name="connsiteX133" fmla="*/ 142784 w 409202"/>
                <a:gd name="connsiteY133" fmla="*/ 222485 h 392905"/>
                <a:gd name="connsiteX134" fmla="*/ 157007 w 409202"/>
                <a:gd name="connsiteY134" fmla="*/ 208262 h 392905"/>
                <a:gd name="connsiteX135" fmla="*/ 109412 w 409202"/>
                <a:gd name="connsiteY135" fmla="*/ 208262 h 392905"/>
                <a:gd name="connsiteX136" fmla="*/ 123635 w 409202"/>
                <a:gd name="connsiteY136" fmla="*/ 222485 h 392905"/>
                <a:gd name="connsiteX137" fmla="*/ 109412 w 409202"/>
                <a:gd name="connsiteY137" fmla="*/ 236708 h 392905"/>
                <a:gd name="connsiteX138" fmla="*/ 95189 w 409202"/>
                <a:gd name="connsiteY138" fmla="*/ 222485 h 392905"/>
                <a:gd name="connsiteX139" fmla="*/ 109412 w 409202"/>
                <a:gd name="connsiteY139" fmla="*/ 208262 h 392905"/>
                <a:gd name="connsiteX140" fmla="*/ 61818 w 409202"/>
                <a:gd name="connsiteY140" fmla="*/ 208262 h 392905"/>
                <a:gd name="connsiteX141" fmla="*/ 76041 w 409202"/>
                <a:gd name="connsiteY141" fmla="*/ 222485 h 392905"/>
                <a:gd name="connsiteX142" fmla="*/ 61818 w 409202"/>
                <a:gd name="connsiteY142" fmla="*/ 236708 h 392905"/>
                <a:gd name="connsiteX143" fmla="*/ 47595 w 409202"/>
                <a:gd name="connsiteY143" fmla="*/ 222485 h 392905"/>
                <a:gd name="connsiteX144" fmla="*/ 61818 w 409202"/>
                <a:gd name="connsiteY144" fmla="*/ 208262 h 392905"/>
                <a:gd name="connsiteX145" fmla="*/ 14223 w 409202"/>
                <a:gd name="connsiteY145" fmla="*/ 208262 h 392905"/>
                <a:gd name="connsiteX146" fmla="*/ 28446 w 409202"/>
                <a:gd name="connsiteY146" fmla="*/ 222485 h 392905"/>
                <a:gd name="connsiteX147" fmla="*/ 14223 w 409202"/>
                <a:gd name="connsiteY147" fmla="*/ 236708 h 392905"/>
                <a:gd name="connsiteX148" fmla="*/ 0 w 409202"/>
                <a:gd name="connsiteY148" fmla="*/ 222485 h 392905"/>
                <a:gd name="connsiteX149" fmla="*/ 14223 w 409202"/>
                <a:gd name="connsiteY149" fmla="*/ 208262 h 392905"/>
                <a:gd name="connsiteX150" fmla="*/ 394979 w 409202"/>
                <a:gd name="connsiteY150" fmla="*/ 156197 h 392905"/>
                <a:gd name="connsiteX151" fmla="*/ 409202 w 409202"/>
                <a:gd name="connsiteY151" fmla="*/ 170420 h 392905"/>
                <a:gd name="connsiteX152" fmla="*/ 394979 w 409202"/>
                <a:gd name="connsiteY152" fmla="*/ 184643 h 392905"/>
                <a:gd name="connsiteX153" fmla="*/ 380756 w 409202"/>
                <a:gd name="connsiteY153" fmla="*/ 170420 h 392905"/>
                <a:gd name="connsiteX154" fmla="*/ 394979 w 409202"/>
                <a:gd name="connsiteY154" fmla="*/ 156197 h 392905"/>
                <a:gd name="connsiteX155" fmla="*/ 347386 w 409202"/>
                <a:gd name="connsiteY155" fmla="*/ 156197 h 392905"/>
                <a:gd name="connsiteX156" fmla="*/ 361609 w 409202"/>
                <a:gd name="connsiteY156" fmla="*/ 170420 h 392905"/>
                <a:gd name="connsiteX157" fmla="*/ 347386 w 409202"/>
                <a:gd name="connsiteY157" fmla="*/ 184643 h 392905"/>
                <a:gd name="connsiteX158" fmla="*/ 333163 w 409202"/>
                <a:gd name="connsiteY158" fmla="*/ 170420 h 392905"/>
                <a:gd name="connsiteX159" fmla="*/ 347386 w 409202"/>
                <a:gd name="connsiteY159" fmla="*/ 156197 h 392905"/>
                <a:gd name="connsiteX160" fmla="*/ 299791 w 409202"/>
                <a:gd name="connsiteY160" fmla="*/ 156197 h 392905"/>
                <a:gd name="connsiteX161" fmla="*/ 314014 w 409202"/>
                <a:gd name="connsiteY161" fmla="*/ 170420 h 392905"/>
                <a:gd name="connsiteX162" fmla="*/ 299791 w 409202"/>
                <a:gd name="connsiteY162" fmla="*/ 184643 h 392905"/>
                <a:gd name="connsiteX163" fmla="*/ 285568 w 409202"/>
                <a:gd name="connsiteY163" fmla="*/ 170420 h 392905"/>
                <a:gd name="connsiteX164" fmla="*/ 299791 w 409202"/>
                <a:gd name="connsiteY164" fmla="*/ 156197 h 392905"/>
                <a:gd name="connsiteX165" fmla="*/ 252197 w 409202"/>
                <a:gd name="connsiteY165" fmla="*/ 156197 h 392905"/>
                <a:gd name="connsiteX166" fmla="*/ 266420 w 409202"/>
                <a:gd name="connsiteY166" fmla="*/ 170420 h 392905"/>
                <a:gd name="connsiteX167" fmla="*/ 252197 w 409202"/>
                <a:gd name="connsiteY167" fmla="*/ 184643 h 392905"/>
                <a:gd name="connsiteX168" fmla="*/ 237974 w 409202"/>
                <a:gd name="connsiteY168" fmla="*/ 170420 h 392905"/>
                <a:gd name="connsiteX169" fmla="*/ 252197 w 409202"/>
                <a:gd name="connsiteY169" fmla="*/ 156197 h 392905"/>
                <a:gd name="connsiteX170" fmla="*/ 204602 w 409202"/>
                <a:gd name="connsiteY170" fmla="*/ 156197 h 392905"/>
                <a:gd name="connsiteX171" fmla="*/ 218825 w 409202"/>
                <a:gd name="connsiteY171" fmla="*/ 170420 h 392905"/>
                <a:gd name="connsiteX172" fmla="*/ 204602 w 409202"/>
                <a:gd name="connsiteY172" fmla="*/ 184643 h 392905"/>
                <a:gd name="connsiteX173" fmla="*/ 190379 w 409202"/>
                <a:gd name="connsiteY173" fmla="*/ 170420 h 392905"/>
                <a:gd name="connsiteX174" fmla="*/ 204602 w 409202"/>
                <a:gd name="connsiteY174" fmla="*/ 156197 h 392905"/>
                <a:gd name="connsiteX175" fmla="*/ 157007 w 409202"/>
                <a:gd name="connsiteY175" fmla="*/ 156197 h 392905"/>
                <a:gd name="connsiteX176" fmla="*/ 171230 w 409202"/>
                <a:gd name="connsiteY176" fmla="*/ 170420 h 392905"/>
                <a:gd name="connsiteX177" fmla="*/ 157007 w 409202"/>
                <a:gd name="connsiteY177" fmla="*/ 184643 h 392905"/>
                <a:gd name="connsiteX178" fmla="*/ 142784 w 409202"/>
                <a:gd name="connsiteY178" fmla="*/ 170420 h 392905"/>
                <a:gd name="connsiteX179" fmla="*/ 157007 w 409202"/>
                <a:gd name="connsiteY179" fmla="*/ 156197 h 392905"/>
                <a:gd name="connsiteX180" fmla="*/ 109412 w 409202"/>
                <a:gd name="connsiteY180" fmla="*/ 156197 h 392905"/>
                <a:gd name="connsiteX181" fmla="*/ 123635 w 409202"/>
                <a:gd name="connsiteY181" fmla="*/ 170420 h 392905"/>
                <a:gd name="connsiteX182" fmla="*/ 109412 w 409202"/>
                <a:gd name="connsiteY182" fmla="*/ 184643 h 392905"/>
                <a:gd name="connsiteX183" fmla="*/ 95189 w 409202"/>
                <a:gd name="connsiteY183" fmla="*/ 170420 h 392905"/>
                <a:gd name="connsiteX184" fmla="*/ 109412 w 409202"/>
                <a:gd name="connsiteY184" fmla="*/ 156197 h 392905"/>
                <a:gd name="connsiteX185" fmla="*/ 61818 w 409202"/>
                <a:gd name="connsiteY185" fmla="*/ 156197 h 392905"/>
                <a:gd name="connsiteX186" fmla="*/ 76041 w 409202"/>
                <a:gd name="connsiteY186" fmla="*/ 170420 h 392905"/>
                <a:gd name="connsiteX187" fmla="*/ 61818 w 409202"/>
                <a:gd name="connsiteY187" fmla="*/ 184643 h 392905"/>
                <a:gd name="connsiteX188" fmla="*/ 47595 w 409202"/>
                <a:gd name="connsiteY188" fmla="*/ 170420 h 392905"/>
                <a:gd name="connsiteX189" fmla="*/ 61818 w 409202"/>
                <a:gd name="connsiteY189" fmla="*/ 156197 h 392905"/>
                <a:gd name="connsiteX190" fmla="*/ 14223 w 409202"/>
                <a:gd name="connsiteY190" fmla="*/ 156197 h 392905"/>
                <a:gd name="connsiteX191" fmla="*/ 28446 w 409202"/>
                <a:gd name="connsiteY191" fmla="*/ 170420 h 392905"/>
                <a:gd name="connsiteX192" fmla="*/ 14223 w 409202"/>
                <a:gd name="connsiteY192" fmla="*/ 184643 h 392905"/>
                <a:gd name="connsiteX193" fmla="*/ 0 w 409202"/>
                <a:gd name="connsiteY193" fmla="*/ 170420 h 392905"/>
                <a:gd name="connsiteX194" fmla="*/ 14223 w 409202"/>
                <a:gd name="connsiteY194" fmla="*/ 156197 h 392905"/>
                <a:gd name="connsiteX195" fmla="*/ 394979 w 409202"/>
                <a:gd name="connsiteY195" fmla="*/ 104131 h 392905"/>
                <a:gd name="connsiteX196" fmla="*/ 409202 w 409202"/>
                <a:gd name="connsiteY196" fmla="*/ 118354 h 392905"/>
                <a:gd name="connsiteX197" fmla="*/ 394979 w 409202"/>
                <a:gd name="connsiteY197" fmla="*/ 132577 h 392905"/>
                <a:gd name="connsiteX198" fmla="*/ 380756 w 409202"/>
                <a:gd name="connsiteY198" fmla="*/ 118354 h 392905"/>
                <a:gd name="connsiteX199" fmla="*/ 394979 w 409202"/>
                <a:gd name="connsiteY199" fmla="*/ 104131 h 392905"/>
                <a:gd name="connsiteX200" fmla="*/ 347386 w 409202"/>
                <a:gd name="connsiteY200" fmla="*/ 104131 h 392905"/>
                <a:gd name="connsiteX201" fmla="*/ 361609 w 409202"/>
                <a:gd name="connsiteY201" fmla="*/ 118354 h 392905"/>
                <a:gd name="connsiteX202" fmla="*/ 347386 w 409202"/>
                <a:gd name="connsiteY202" fmla="*/ 132577 h 392905"/>
                <a:gd name="connsiteX203" fmla="*/ 333163 w 409202"/>
                <a:gd name="connsiteY203" fmla="*/ 118354 h 392905"/>
                <a:gd name="connsiteX204" fmla="*/ 347386 w 409202"/>
                <a:gd name="connsiteY204" fmla="*/ 104131 h 392905"/>
                <a:gd name="connsiteX205" fmla="*/ 299791 w 409202"/>
                <a:gd name="connsiteY205" fmla="*/ 104131 h 392905"/>
                <a:gd name="connsiteX206" fmla="*/ 314014 w 409202"/>
                <a:gd name="connsiteY206" fmla="*/ 118354 h 392905"/>
                <a:gd name="connsiteX207" fmla="*/ 299791 w 409202"/>
                <a:gd name="connsiteY207" fmla="*/ 132577 h 392905"/>
                <a:gd name="connsiteX208" fmla="*/ 285568 w 409202"/>
                <a:gd name="connsiteY208" fmla="*/ 118354 h 392905"/>
                <a:gd name="connsiteX209" fmla="*/ 299791 w 409202"/>
                <a:gd name="connsiteY209" fmla="*/ 104131 h 392905"/>
                <a:gd name="connsiteX210" fmla="*/ 252197 w 409202"/>
                <a:gd name="connsiteY210" fmla="*/ 104131 h 392905"/>
                <a:gd name="connsiteX211" fmla="*/ 266420 w 409202"/>
                <a:gd name="connsiteY211" fmla="*/ 118354 h 392905"/>
                <a:gd name="connsiteX212" fmla="*/ 252197 w 409202"/>
                <a:gd name="connsiteY212" fmla="*/ 132577 h 392905"/>
                <a:gd name="connsiteX213" fmla="*/ 237974 w 409202"/>
                <a:gd name="connsiteY213" fmla="*/ 118354 h 392905"/>
                <a:gd name="connsiteX214" fmla="*/ 252197 w 409202"/>
                <a:gd name="connsiteY214" fmla="*/ 104131 h 392905"/>
                <a:gd name="connsiteX215" fmla="*/ 204602 w 409202"/>
                <a:gd name="connsiteY215" fmla="*/ 104131 h 392905"/>
                <a:gd name="connsiteX216" fmla="*/ 218825 w 409202"/>
                <a:gd name="connsiteY216" fmla="*/ 118354 h 392905"/>
                <a:gd name="connsiteX217" fmla="*/ 204602 w 409202"/>
                <a:gd name="connsiteY217" fmla="*/ 132577 h 392905"/>
                <a:gd name="connsiteX218" fmla="*/ 190379 w 409202"/>
                <a:gd name="connsiteY218" fmla="*/ 118354 h 392905"/>
                <a:gd name="connsiteX219" fmla="*/ 204602 w 409202"/>
                <a:gd name="connsiteY219" fmla="*/ 104131 h 392905"/>
                <a:gd name="connsiteX220" fmla="*/ 157007 w 409202"/>
                <a:gd name="connsiteY220" fmla="*/ 104131 h 392905"/>
                <a:gd name="connsiteX221" fmla="*/ 171230 w 409202"/>
                <a:gd name="connsiteY221" fmla="*/ 118354 h 392905"/>
                <a:gd name="connsiteX222" fmla="*/ 157007 w 409202"/>
                <a:gd name="connsiteY222" fmla="*/ 132577 h 392905"/>
                <a:gd name="connsiteX223" fmla="*/ 142784 w 409202"/>
                <a:gd name="connsiteY223" fmla="*/ 118354 h 392905"/>
                <a:gd name="connsiteX224" fmla="*/ 157007 w 409202"/>
                <a:gd name="connsiteY224" fmla="*/ 104131 h 392905"/>
                <a:gd name="connsiteX225" fmla="*/ 109412 w 409202"/>
                <a:gd name="connsiteY225" fmla="*/ 104131 h 392905"/>
                <a:gd name="connsiteX226" fmla="*/ 123635 w 409202"/>
                <a:gd name="connsiteY226" fmla="*/ 118354 h 392905"/>
                <a:gd name="connsiteX227" fmla="*/ 109412 w 409202"/>
                <a:gd name="connsiteY227" fmla="*/ 132577 h 392905"/>
                <a:gd name="connsiteX228" fmla="*/ 95189 w 409202"/>
                <a:gd name="connsiteY228" fmla="*/ 118354 h 392905"/>
                <a:gd name="connsiteX229" fmla="*/ 109412 w 409202"/>
                <a:gd name="connsiteY229" fmla="*/ 104131 h 392905"/>
                <a:gd name="connsiteX230" fmla="*/ 61818 w 409202"/>
                <a:gd name="connsiteY230" fmla="*/ 104131 h 392905"/>
                <a:gd name="connsiteX231" fmla="*/ 76041 w 409202"/>
                <a:gd name="connsiteY231" fmla="*/ 118354 h 392905"/>
                <a:gd name="connsiteX232" fmla="*/ 61818 w 409202"/>
                <a:gd name="connsiteY232" fmla="*/ 132577 h 392905"/>
                <a:gd name="connsiteX233" fmla="*/ 47595 w 409202"/>
                <a:gd name="connsiteY233" fmla="*/ 118354 h 392905"/>
                <a:gd name="connsiteX234" fmla="*/ 61818 w 409202"/>
                <a:gd name="connsiteY234" fmla="*/ 104131 h 392905"/>
                <a:gd name="connsiteX235" fmla="*/ 14223 w 409202"/>
                <a:gd name="connsiteY235" fmla="*/ 104131 h 392905"/>
                <a:gd name="connsiteX236" fmla="*/ 28446 w 409202"/>
                <a:gd name="connsiteY236" fmla="*/ 118354 h 392905"/>
                <a:gd name="connsiteX237" fmla="*/ 14223 w 409202"/>
                <a:gd name="connsiteY237" fmla="*/ 132577 h 392905"/>
                <a:gd name="connsiteX238" fmla="*/ 0 w 409202"/>
                <a:gd name="connsiteY238" fmla="*/ 118354 h 392905"/>
                <a:gd name="connsiteX239" fmla="*/ 14223 w 409202"/>
                <a:gd name="connsiteY239" fmla="*/ 104131 h 392905"/>
                <a:gd name="connsiteX240" fmla="*/ 347386 w 409202"/>
                <a:gd name="connsiteY240" fmla="*/ 52066 h 392905"/>
                <a:gd name="connsiteX241" fmla="*/ 361609 w 409202"/>
                <a:gd name="connsiteY241" fmla="*/ 66289 h 392905"/>
                <a:gd name="connsiteX242" fmla="*/ 347386 w 409202"/>
                <a:gd name="connsiteY242" fmla="*/ 80512 h 392905"/>
                <a:gd name="connsiteX243" fmla="*/ 333163 w 409202"/>
                <a:gd name="connsiteY243" fmla="*/ 66289 h 392905"/>
                <a:gd name="connsiteX244" fmla="*/ 347386 w 409202"/>
                <a:gd name="connsiteY244" fmla="*/ 52066 h 392905"/>
                <a:gd name="connsiteX245" fmla="*/ 299791 w 409202"/>
                <a:gd name="connsiteY245" fmla="*/ 52066 h 392905"/>
                <a:gd name="connsiteX246" fmla="*/ 314014 w 409202"/>
                <a:gd name="connsiteY246" fmla="*/ 66289 h 392905"/>
                <a:gd name="connsiteX247" fmla="*/ 299791 w 409202"/>
                <a:gd name="connsiteY247" fmla="*/ 80512 h 392905"/>
                <a:gd name="connsiteX248" fmla="*/ 285568 w 409202"/>
                <a:gd name="connsiteY248" fmla="*/ 66289 h 392905"/>
                <a:gd name="connsiteX249" fmla="*/ 299791 w 409202"/>
                <a:gd name="connsiteY249" fmla="*/ 52066 h 392905"/>
                <a:gd name="connsiteX250" fmla="*/ 252197 w 409202"/>
                <a:gd name="connsiteY250" fmla="*/ 52066 h 392905"/>
                <a:gd name="connsiteX251" fmla="*/ 266420 w 409202"/>
                <a:gd name="connsiteY251" fmla="*/ 66289 h 392905"/>
                <a:gd name="connsiteX252" fmla="*/ 252197 w 409202"/>
                <a:gd name="connsiteY252" fmla="*/ 80512 h 392905"/>
                <a:gd name="connsiteX253" fmla="*/ 237974 w 409202"/>
                <a:gd name="connsiteY253" fmla="*/ 66289 h 392905"/>
                <a:gd name="connsiteX254" fmla="*/ 252197 w 409202"/>
                <a:gd name="connsiteY254" fmla="*/ 52066 h 392905"/>
                <a:gd name="connsiteX255" fmla="*/ 204602 w 409202"/>
                <a:gd name="connsiteY255" fmla="*/ 52066 h 392905"/>
                <a:gd name="connsiteX256" fmla="*/ 218825 w 409202"/>
                <a:gd name="connsiteY256" fmla="*/ 66289 h 392905"/>
                <a:gd name="connsiteX257" fmla="*/ 204602 w 409202"/>
                <a:gd name="connsiteY257" fmla="*/ 80512 h 392905"/>
                <a:gd name="connsiteX258" fmla="*/ 190379 w 409202"/>
                <a:gd name="connsiteY258" fmla="*/ 66289 h 392905"/>
                <a:gd name="connsiteX259" fmla="*/ 204602 w 409202"/>
                <a:gd name="connsiteY259" fmla="*/ 52066 h 392905"/>
                <a:gd name="connsiteX260" fmla="*/ 157007 w 409202"/>
                <a:gd name="connsiteY260" fmla="*/ 52066 h 392905"/>
                <a:gd name="connsiteX261" fmla="*/ 171230 w 409202"/>
                <a:gd name="connsiteY261" fmla="*/ 66289 h 392905"/>
                <a:gd name="connsiteX262" fmla="*/ 157007 w 409202"/>
                <a:gd name="connsiteY262" fmla="*/ 80512 h 392905"/>
                <a:gd name="connsiteX263" fmla="*/ 142784 w 409202"/>
                <a:gd name="connsiteY263" fmla="*/ 66289 h 392905"/>
                <a:gd name="connsiteX264" fmla="*/ 157007 w 409202"/>
                <a:gd name="connsiteY264" fmla="*/ 52066 h 392905"/>
                <a:gd name="connsiteX265" fmla="*/ 109412 w 409202"/>
                <a:gd name="connsiteY265" fmla="*/ 52066 h 392905"/>
                <a:gd name="connsiteX266" fmla="*/ 123635 w 409202"/>
                <a:gd name="connsiteY266" fmla="*/ 66289 h 392905"/>
                <a:gd name="connsiteX267" fmla="*/ 109412 w 409202"/>
                <a:gd name="connsiteY267" fmla="*/ 80512 h 392905"/>
                <a:gd name="connsiteX268" fmla="*/ 95189 w 409202"/>
                <a:gd name="connsiteY268" fmla="*/ 66289 h 392905"/>
                <a:gd name="connsiteX269" fmla="*/ 109412 w 409202"/>
                <a:gd name="connsiteY269" fmla="*/ 52066 h 392905"/>
                <a:gd name="connsiteX270" fmla="*/ 61818 w 409202"/>
                <a:gd name="connsiteY270" fmla="*/ 52066 h 392905"/>
                <a:gd name="connsiteX271" fmla="*/ 76041 w 409202"/>
                <a:gd name="connsiteY271" fmla="*/ 66289 h 392905"/>
                <a:gd name="connsiteX272" fmla="*/ 61818 w 409202"/>
                <a:gd name="connsiteY272" fmla="*/ 80512 h 392905"/>
                <a:gd name="connsiteX273" fmla="*/ 47595 w 409202"/>
                <a:gd name="connsiteY273" fmla="*/ 66289 h 392905"/>
                <a:gd name="connsiteX274" fmla="*/ 61818 w 409202"/>
                <a:gd name="connsiteY274" fmla="*/ 52066 h 392905"/>
                <a:gd name="connsiteX275" fmla="*/ 299791 w 409202"/>
                <a:gd name="connsiteY275" fmla="*/ 0 h 392905"/>
                <a:gd name="connsiteX276" fmla="*/ 314014 w 409202"/>
                <a:gd name="connsiteY276" fmla="*/ 14223 h 392905"/>
                <a:gd name="connsiteX277" fmla="*/ 299791 w 409202"/>
                <a:gd name="connsiteY277" fmla="*/ 28446 h 392905"/>
                <a:gd name="connsiteX278" fmla="*/ 285568 w 409202"/>
                <a:gd name="connsiteY278" fmla="*/ 14223 h 392905"/>
                <a:gd name="connsiteX279" fmla="*/ 299791 w 409202"/>
                <a:gd name="connsiteY279" fmla="*/ 0 h 392905"/>
                <a:gd name="connsiteX280" fmla="*/ 252197 w 409202"/>
                <a:gd name="connsiteY280" fmla="*/ 0 h 392905"/>
                <a:gd name="connsiteX281" fmla="*/ 266420 w 409202"/>
                <a:gd name="connsiteY281" fmla="*/ 14223 h 392905"/>
                <a:gd name="connsiteX282" fmla="*/ 252197 w 409202"/>
                <a:gd name="connsiteY282" fmla="*/ 28446 h 392905"/>
                <a:gd name="connsiteX283" fmla="*/ 237974 w 409202"/>
                <a:gd name="connsiteY283" fmla="*/ 14223 h 392905"/>
                <a:gd name="connsiteX284" fmla="*/ 252197 w 409202"/>
                <a:gd name="connsiteY284" fmla="*/ 0 h 392905"/>
                <a:gd name="connsiteX285" fmla="*/ 204602 w 409202"/>
                <a:gd name="connsiteY285" fmla="*/ 0 h 392905"/>
                <a:gd name="connsiteX286" fmla="*/ 218825 w 409202"/>
                <a:gd name="connsiteY286" fmla="*/ 14223 h 392905"/>
                <a:gd name="connsiteX287" fmla="*/ 204602 w 409202"/>
                <a:gd name="connsiteY287" fmla="*/ 28446 h 392905"/>
                <a:gd name="connsiteX288" fmla="*/ 190379 w 409202"/>
                <a:gd name="connsiteY288" fmla="*/ 14223 h 392905"/>
                <a:gd name="connsiteX289" fmla="*/ 204602 w 409202"/>
                <a:gd name="connsiteY289" fmla="*/ 0 h 392905"/>
                <a:gd name="connsiteX290" fmla="*/ 157007 w 409202"/>
                <a:gd name="connsiteY290" fmla="*/ 0 h 392905"/>
                <a:gd name="connsiteX291" fmla="*/ 171230 w 409202"/>
                <a:gd name="connsiteY291" fmla="*/ 14223 h 392905"/>
                <a:gd name="connsiteX292" fmla="*/ 157007 w 409202"/>
                <a:gd name="connsiteY292" fmla="*/ 28446 h 392905"/>
                <a:gd name="connsiteX293" fmla="*/ 142784 w 409202"/>
                <a:gd name="connsiteY293" fmla="*/ 14223 h 392905"/>
                <a:gd name="connsiteX294" fmla="*/ 157007 w 409202"/>
                <a:gd name="connsiteY294" fmla="*/ 0 h 392905"/>
                <a:gd name="connsiteX295" fmla="*/ 109412 w 409202"/>
                <a:gd name="connsiteY295" fmla="*/ 0 h 392905"/>
                <a:gd name="connsiteX296" fmla="*/ 123635 w 409202"/>
                <a:gd name="connsiteY296" fmla="*/ 14223 h 392905"/>
                <a:gd name="connsiteX297" fmla="*/ 109412 w 409202"/>
                <a:gd name="connsiteY297" fmla="*/ 28446 h 392905"/>
                <a:gd name="connsiteX298" fmla="*/ 95189 w 409202"/>
                <a:gd name="connsiteY298" fmla="*/ 14223 h 392905"/>
                <a:gd name="connsiteX299" fmla="*/ 109412 w 409202"/>
                <a:gd name="connsiteY299" fmla="*/ 0 h 39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</a:cxnLst>
              <a:rect l="l" t="t" r="r" b="b"/>
              <a:pathLst>
                <a:path w="409202" h="392905">
                  <a:moveTo>
                    <a:pt x="299791" y="364459"/>
                  </a:moveTo>
                  <a:cubicBezTo>
                    <a:pt x="307646" y="364459"/>
                    <a:pt x="314014" y="370827"/>
                    <a:pt x="314014" y="378682"/>
                  </a:cubicBezTo>
                  <a:cubicBezTo>
                    <a:pt x="314014" y="386537"/>
                    <a:pt x="307646" y="392905"/>
                    <a:pt x="299791" y="392905"/>
                  </a:cubicBezTo>
                  <a:cubicBezTo>
                    <a:pt x="291936" y="392905"/>
                    <a:pt x="285568" y="386537"/>
                    <a:pt x="285568" y="378682"/>
                  </a:cubicBezTo>
                  <a:cubicBezTo>
                    <a:pt x="285568" y="370827"/>
                    <a:pt x="291936" y="364459"/>
                    <a:pt x="299791" y="364459"/>
                  </a:cubicBezTo>
                  <a:close/>
                  <a:moveTo>
                    <a:pt x="252197" y="364459"/>
                  </a:moveTo>
                  <a:cubicBezTo>
                    <a:pt x="260052" y="364459"/>
                    <a:pt x="266420" y="370827"/>
                    <a:pt x="266420" y="378682"/>
                  </a:cubicBezTo>
                  <a:cubicBezTo>
                    <a:pt x="266420" y="386537"/>
                    <a:pt x="260052" y="392905"/>
                    <a:pt x="252197" y="392905"/>
                  </a:cubicBezTo>
                  <a:cubicBezTo>
                    <a:pt x="244342" y="392905"/>
                    <a:pt x="237974" y="386537"/>
                    <a:pt x="237974" y="378682"/>
                  </a:cubicBezTo>
                  <a:cubicBezTo>
                    <a:pt x="237974" y="370827"/>
                    <a:pt x="244342" y="364459"/>
                    <a:pt x="252197" y="364459"/>
                  </a:cubicBezTo>
                  <a:close/>
                  <a:moveTo>
                    <a:pt x="204602" y="364459"/>
                  </a:moveTo>
                  <a:cubicBezTo>
                    <a:pt x="212457" y="364459"/>
                    <a:pt x="218825" y="370827"/>
                    <a:pt x="218825" y="378682"/>
                  </a:cubicBezTo>
                  <a:cubicBezTo>
                    <a:pt x="218825" y="386537"/>
                    <a:pt x="212457" y="392905"/>
                    <a:pt x="204602" y="392905"/>
                  </a:cubicBezTo>
                  <a:cubicBezTo>
                    <a:pt x="196747" y="392905"/>
                    <a:pt x="190379" y="386537"/>
                    <a:pt x="190379" y="378682"/>
                  </a:cubicBezTo>
                  <a:cubicBezTo>
                    <a:pt x="190379" y="370827"/>
                    <a:pt x="196747" y="364459"/>
                    <a:pt x="204602" y="364459"/>
                  </a:cubicBezTo>
                  <a:close/>
                  <a:moveTo>
                    <a:pt x="157007" y="364459"/>
                  </a:moveTo>
                  <a:cubicBezTo>
                    <a:pt x="164862" y="364459"/>
                    <a:pt x="171230" y="370827"/>
                    <a:pt x="171230" y="378682"/>
                  </a:cubicBezTo>
                  <a:cubicBezTo>
                    <a:pt x="171230" y="386537"/>
                    <a:pt x="164862" y="392905"/>
                    <a:pt x="157007" y="392905"/>
                  </a:cubicBezTo>
                  <a:cubicBezTo>
                    <a:pt x="149152" y="392905"/>
                    <a:pt x="142784" y="386537"/>
                    <a:pt x="142784" y="378682"/>
                  </a:cubicBezTo>
                  <a:cubicBezTo>
                    <a:pt x="142784" y="370827"/>
                    <a:pt x="149152" y="364459"/>
                    <a:pt x="157007" y="364459"/>
                  </a:cubicBezTo>
                  <a:close/>
                  <a:moveTo>
                    <a:pt x="109412" y="364459"/>
                  </a:moveTo>
                  <a:cubicBezTo>
                    <a:pt x="117267" y="364459"/>
                    <a:pt x="123635" y="370827"/>
                    <a:pt x="123635" y="378682"/>
                  </a:cubicBezTo>
                  <a:cubicBezTo>
                    <a:pt x="123635" y="386537"/>
                    <a:pt x="117267" y="392905"/>
                    <a:pt x="109412" y="392905"/>
                  </a:cubicBezTo>
                  <a:cubicBezTo>
                    <a:pt x="101557" y="392905"/>
                    <a:pt x="95189" y="386537"/>
                    <a:pt x="95189" y="378682"/>
                  </a:cubicBezTo>
                  <a:cubicBezTo>
                    <a:pt x="95189" y="370827"/>
                    <a:pt x="101557" y="364459"/>
                    <a:pt x="109412" y="364459"/>
                  </a:cubicBezTo>
                  <a:close/>
                  <a:moveTo>
                    <a:pt x="347386" y="312393"/>
                  </a:moveTo>
                  <a:cubicBezTo>
                    <a:pt x="355241" y="312393"/>
                    <a:pt x="361609" y="318761"/>
                    <a:pt x="361609" y="326616"/>
                  </a:cubicBezTo>
                  <a:cubicBezTo>
                    <a:pt x="361609" y="334471"/>
                    <a:pt x="355241" y="340839"/>
                    <a:pt x="347386" y="340839"/>
                  </a:cubicBezTo>
                  <a:cubicBezTo>
                    <a:pt x="339531" y="340839"/>
                    <a:pt x="333163" y="334471"/>
                    <a:pt x="333163" y="326616"/>
                  </a:cubicBezTo>
                  <a:cubicBezTo>
                    <a:pt x="333163" y="318761"/>
                    <a:pt x="339531" y="312393"/>
                    <a:pt x="347386" y="312393"/>
                  </a:cubicBezTo>
                  <a:close/>
                  <a:moveTo>
                    <a:pt x="299791" y="312393"/>
                  </a:moveTo>
                  <a:cubicBezTo>
                    <a:pt x="307646" y="312393"/>
                    <a:pt x="314014" y="318761"/>
                    <a:pt x="314014" y="326616"/>
                  </a:cubicBezTo>
                  <a:cubicBezTo>
                    <a:pt x="314014" y="334471"/>
                    <a:pt x="307646" y="340839"/>
                    <a:pt x="299791" y="340839"/>
                  </a:cubicBezTo>
                  <a:cubicBezTo>
                    <a:pt x="291936" y="340839"/>
                    <a:pt x="285568" y="334471"/>
                    <a:pt x="285568" y="326616"/>
                  </a:cubicBezTo>
                  <a:cubicBezTo>
                    <a:pt x="285568" y="318761"/>
                    <a:pt x="291936" y="312393"/>
                    <a:pt x="299791" y="312393"/>
                  </a:cubicBezTo>
                  <a:close/>
                  <a:moveTo>
                    <a:pt x="252197" y="312393"/>
                  </a:moveTo>
                  <a:cubicBezTo>
                    <a:pt x="260052" y="312393"/>
                    <a:pt x="266420" y="318761"/>
                    <a:pt x="266420" y="326616"/>
                  </a:cubicBezTo>
                  <a:cubicBezTo>
                    <a:pt x="266420" y="334471"/>
                    <a:pt x="260052" y="340839"/>
                    <a:pt x="252197" y="340839"/>
                  </a:cubicBezTo>
                  <a:cubicBezTo>
                    <a:pt x="244342" y="340839"/>
                    <a:pt x="237974" y="334471"/>
                    <a:pt x="237974" y="326616"/>
                  </a:cubicBezTo>
                  <a:cubicBezTo>
                    <a:pt x="237974" y="318761"/>
                    <a:pt x="244342" y="312393"/>
                    <a:pt x="252197" y="312393"/>
                  </a:cubicBezTo>
                  <a:close/>
                  <a:moveTo>
                    <a:pt x="204602" y="312393"/>
                  </a:moveTo>
                  <a:cubicBezTo>
                    <a:pt x="212457" y="312393"/>
                    <a:pt x="218825" y="318761"/>
                    <a:pt x="218825" y="326616"/>
                  </a:cubicBezTo>
                  <a:cubicBezTo>
                    <a:pt x="218825" y="334471"/>
                    <a:pt x="212457" y="340839"/>
                    <a:pt x="204602" y="340839"/>
                  </a:cubicBezTo>
                  <a:cubicBezTo>
                    <a:pt x="196747" y="340839"/>
                    <a:pt x="190379" y="334471"/>
                    <a:pt x="190379" y="326616"/>
                  </a:cubicBezTo>
                  <a:cubicBezTo>
                    <a:pt x="190379" y="318761"/>
                    <a:pt x="196747" y="312393"/>
                    <a:pt x="204602" y="312393"/>
                  </a:cubicBezTo>
                  <a:close/>
                  <a:moveTo>
                    <a:pt x="157007" y="312393"/>
                  </a:moveTo>
                  <a:cubicBezTo>
                    <a:pt x="164862" y="312393"/>
                    <a:pt x="171230" y="318761"/>
                    <a:pt x="171230" y="326616"/>
                  </a:cubicBezTo>
                  <a:cubicBezTo>
                    <a:pt x="171230" y="334471"/>
                    <a:pt x="164862" y="340839"/>
                    <a:pt x="157007" y="340839"/>
                  </a:cubicBezTo>
                  <a:cubicBezTo>
                    <a:pt x="149152" y="340839"/>
                    <a:pt x="142784" y="334471"/>
                    <a:pt x="142784" y="326616"/>
                  </a:cubicBezTo>
                  <a:cubicBezTo>
                    <a:pt x="142784" y="318761"/>
                    <a:pt x="149152" y="312393"/>
                    <a:pt x="157007" y="312393"/>
                  </a:cubicBezTo>
                  <a:close/>
                  <a:moveTo>
                    <a:pt x="109412" y="312393"/>
                  </a:moveTo>
                  <a:cubicBezTo>
                    <a:pt x="117267" y="312393"/>
                    <a:pt x="123635" y="318761"/>
                    <a:pt x="123635" y="326616"/>
                  </a:cubicBezTo>
                  <a:cubicBezTo>
                    <a:pt x="123635" y="334471"/>
                    <a:pt x="117267" y="340839"/>
                    <a:pt x="109412" y="340839"/>
                  </a:cubicBezTo>
                  <a:cubicBezTo>
                    <a:pt x="101557" y="340839"/>
                    <a:pt x="95189" y="334471"/>
                    <a:pt x="95189" y="326616"/>
                  </a:cubicBezTo>
                  <a:cubicBezTo>
                    <a:pt x="95189" y="318761"/>
                    <a:pt x="101557" y="312393"/>
                    <a:pt x="109412" y="312393"/>
                  </a:cubicBezTo>
                  <a:close/>
                  <a:moveTo>
                    <a:pt x="61818" y="312393"/>
                  </a:moveTo>
                  <a:cubicBezTo>
                    <a:pt x="69673" y="312393"/>
                    <a:pt x="76041" y="318761"/>
                    <a:pt x="76041" y="326616"/>
                  </a:cubicBezTo>
                  <a:cubicBezTo>
                    <a:pt x="76041" y="334471"/>
                    <a:pt x="69673" y="340839"/>
                    <a:pt x="61818" y="340839"/>
                  </a:cubicBezTo>
                  <a:cubicBezTo>
                    <a:pt x="53963" y="340839"/>
                    <a:pt x="47595" y="334471"/>
                    <a:pt x="47595" y="326616"/>
                  </a:cubicBezTo>
                  <a:cubicBezTo>
                    <a:pt x="47595" y="318761"/>
                    <a:pt x="53963" y="312393"/>
                    <a:pt x="61818" y="312393"/>
                  </a:cubicBezTo>
                  <a:close/>
                  <a:moveTo>
                    <a:pt x="394979" y="260328"/>
                  </a:moveTo>
                  <a:cubicBezTo>
                    <a:pt x="402834" y="260328"/>
                    <a:pt x="409202" y="266696"/>
                    <a:pt x="409202" y="274551"/>
                  </a:cubicBezTo>
                  <a:cubicBezTo>
                    <a:pt x="409202" y="282406"/>
                    <a:pt x="402834" y="288774"/>
                    <a:pt x="394979" y="288774"/>
                  </a:cubicBezTo>
                  <a:cubicBezTo>
                    <a:pt x="387124" y="288774"/>
                    <a:pt x="380756" y="282406"/>
                    <a:pt x="380756" y="274551"/>
                  </a:cubicBezTo>
                  <a:cubicBezTo>
                    <a:pt x="380756" y="266696"/>
                    <a:pt x="387124" y="260328"/>
                    <a:pt x="394979" y="260328"/>
                  </a:cubicBezTo>
                  <a:close/>
                  <a:moveTo>
                    <a:pt x="347386" y="260328"/>
                  </a:moveTo>
                  <a:cubicBezTo>
                    <a:pt x="355241" y="260328"/>
                    <a:pt x="361609" y="266696"/>
                    <a:pt x="361609" y="274551"/>
                  </a:cubicBezTo>
                  <a:cubicBezTo>
                    <a:pt x="361609" y="282406"/>
                    <a:pt x="355241" y="288774"/>
                    <a:pt x="347386" y="288774"/>
                  </a:cubicBezTo>
                  <a:cubicBezTo>
                    <a:pt x="339531" y="288774"/>
                    <a:pt x="333163" y="282406"/>
                    <a:pt x="333163" y="274551"/>
                  </a:cubicBezTo>
                  <a:cubicBezTo>
                    <a:pt x="333163" y="266696"/>
                    <a:pt x="339531" y="260328"/>
                    <a:pt x="347386" y="260328"/>
                  </a:cubicBezTo>
                  <a:close/>
                  <a:moveTo>
                    <a:pt x="299791" y="260328"/>
                  </a:moveTo>
                  <a:cubicBezTo>
                    <a:pt x="307646" y="260328"/>
                    <a:pt x="314014" y="266696"/>
                    <a:pt x="314014" y="274551"/>
                  </a:cubicBezTo>
                  <a:cubicBezTo>
                    <a:pt x="314014" y="282406"/>
                    <a:pt x="307646" y="288774"/>
                    <a:pt x="299791" y="288774"/>
                  </a:cubicBezTo>
                  <a:cubicBezTo>
                    <a:pt x="291936" y="288774"/>
                    <a:pt x="285568" y="282406"/>
                    <a:pt x="285568" y="274551"/>
                  </a:cubicBezTo>
                  <a:cubicBezTo>
                    <a:pt x="285568" y="266696"/>
                    <a:pt x="291936" y="260328"/>
                    <a:pt x="299791" y="260328"/>
                  </a:cubicBezTo>
                  <a:close/>
                  <a:moveTo>
                    <a:pt x="252197" y="260328"/>
                  </a:moveTo>
                  <a:cubicBezTo>
                    <a:pt x="260052" y="260328"/>
                    <a:pt x="266420" y="266696"/>
                    <a:pt x="266420" y="274551"/>
                  </a:cubicBezTo>
                  <a:cubicBezTo>
                    <a:pt x="266420" y="282406"/>
                    <a:pt x="260052" y="288774"/>
                    <a:pt x="252197" y="288774"/>
                  </a:cubicBezTo>
                  <a:cubicBezTo>
                    <a:pt x="244342" y="288774"/>
                    <a:pt x="237974" y="282406"/>
                    <a:pt x="237974" y="274551"/>
                  </a:cubicBezTo>
                  <a:cubicBezTo>
                    <a:pt x="237974" y="266696"/>
                    <a:pt x="244342" y="260328"/>
                    <a:pt x="252197" y="260328"/>
                  </a:cubicBezTo>
                  <a:close/>
                  <a:moveTo>
                    <a:pt x="204602" y="260328"/>
                  </a:moveTo>
                  <a:cubicBezTo>
                    <a:pt x="212457" y="260328"/>
                    <a:pt x="218825" y="266696"/>
                    <a:pt x="218825" y="274551"/>
                  </a:cubicBezTo>
                  <a:cubicBezTo>
                    <a:pt x="218825" y="282406"/>
                    <a:pt x="212457" y="288774"/>
                    <a:pt x="204602" y="288774"/>
                  </a:cubicBezTo>
                  <a:cubicBezTo>
                    <a:pt x="196747" y="288774"/>
                    <a:pt x="190379" y="282406"/>
                    <a:pt x="190379" y="274551"/>
                  </a:cubicBezTo>
                  <a:cubicBezTo>
                    <a:pt x="190379" y="266696"/>
                    <a:pt x="196747" y="260328"/>
                    <a:pt x="204602" y="260328"/>
                  </a:cubicBezTo>
                  <a:close/>
                  <a:moveTo>
                    <a:pt x="157007" y="260328"/>
                  </a:moveTo>
                  <a:cubicBezTo>
                    <a:pt x="164862" y="260328"/>
                    <a:pt x="171230" y="266696"/>
                    <a:pt x="171230" y="274551"/>
                  </a:cubicBezTo>
                  <a:cubicBezTo>
                    <a:pt x="171230" y="282406"/>
                    <a:pt x="164862" y="288774"/>
                    <a:pt x="157007" y="288774"/>
                  </a:cubicBezTo>
                  <a:cubicBezTo>
                    <a:pt x="149152" y="288774"/>
                    <a:pt x="142784" y="282406"/>
                    <a:pt x="142784" y="274551"/>
                  </a:cubicBezTo>
                  <a:cubicBezTo>
                    <a:pt x="142784" y="266696"/>
                    <a:pt x="149152" y="260328"/>
                    <a:pt x="157007" y="260328"/>
                  </a:cubicBezTo>
                  <a:close/>
                  <a:moveTo>
                    <a:pt x="109412" y="260328"/>
                  </a:moveTo>
                  <a:cubicBezTo>
                    <a:pt x="117267" y="260328"/>
                    <a:pt x="123635" y="266696"/>
                    <a:pt x="123635" y="274551"/>
                  </a:cubicBezTo>
                  <a:cubicBezTo>
                    <a:pt x="123635" y="282406"/>
                    <a:pt x="117267" y="288774"/>
                    <a:pt x="109412" y="288774"/>
                  </a:cubicBezTo>
                  <a:cubicBezTo>
                    <a:pt x="101557" y="288774"/>
                    <a:pt x="95189" y="282406"/>
                    <a:pt x="95189" y="274551"/>
                  </a:cubicBezTo>
                  <a:cubicBezTo>
                    <a:pt x="95189" y="266696"/>
                    <a:pt x="101557" y="260328"/>
                    <a:pt x="109412" y="260328"/>
                  </a:cubicBezTo>
                  <a:close/>
                  <a:moveTo>
                    <a:pt x="61818" y="260328"/>
                  </a:moveTo>
                  <a:cubicBezTo>
                    <a:pt x="69673" y="260328"/>
                    <a:pt x="76041" y="266696"/>
                    <a:pt x="76041" y="274551"/>
                  </a:cubicBezTo>
                  <a:cubicBezTo>
                    <a:pt x="76041" y="282406"/>
                    <a:pt x="69673" y="288774"/>
                    <a:pt x="61818" y="288774"/>
                  </a:cubicBezTo>
                  <a:cubicBezTo>
                    <a:pt x="53963" y="288774"/>
                    <a:pt x="47595" y="282406"/>
                    <a:pt x="47595" y="274551"/>
                  </a:cubicBezTo>
                  <a:cubicBezTo>
                    <a:pt x="47595" y="266696"/>
                    <a:pt x="53963" y="260328"/>
                    <a:pt x="61818" y="260328"/>
                  </a:cubicBezTo>
                  <a:close/>
                  <a:moveTo>
                    <a:pt x="14223" y="260328"/>
                  </a:moveTo>
                  <a:cubicBezTo>
                    <a:pt x="22078" y="260328"/>
                    <a:pt x="28446" y="266696"/>
                    <a:pt x="28446" y="274551"/>
                  </a:cubicBezTo>
                  <a:cubicBezTo>
                    <a:pt x="28446" y="282406"/>
                    <a:pt x="22078" y="288774"/>
                    <a:pt x="14223" y="288774"/>
                  </a:cubicBezTo>
                  <a:cubicBezTo>
                    <a:pt x="6368" y="288774"/>
                    <a:pt x="0" y="282406"/>
                    <a:pt x="0" y="274551"/>
                  </a:cubicBezTo>
                  <a:cubicBezTo>
                    <a:pt x="0" y="266696"/>
                    <a:pt x="6368" y="260328"/>
                    <a:pt x="14223" y="260328"/>
                  </a:cubicBezTo>
                  <a:close/>
                  <a:moveTo>
                    <a:pt x="394979" y="208262"/>
                  </a:moveTo>
                  <a:cubicBezTo>
                    <a:pt x="402834" y="208262"/>
                    <a:pt x="409202" y="214630"/>
                    <a:pt x="409202" y="222485"/>
                  </a:cubicBezTo>
                  <a:cubicBezTo>
                    <a:pt x="409202" y="230340"/>
                    <a:pt x="402834" y="236708"/>
                    <a:pt x="394979" y="236708"/>
                  </a:cubicBezTo>
                  <a:cubicBezTo>
                    <a:pt x="387124" y="236708"/>
                    <a:pt x="380756" y="230340"/>
                    <a:pt x="380756" y="222485"/>
                  </a:cubicBezTo>
                  <a:cubicBezTo>
                    <a:pt x="380756" y="214630"/>
                    <a:pt x="387124" y="208262"/>
                    <a:pt x="394979" y="208262"/>
                  </a:cubicBezTo>
                  <a:close/>
                  <a:moveTo>
                    <a:pt x="347386" y="208262"/>
                  </a:moveTo>
                  <a:cubicBezTo>
                    <a:pt x="355241" y="208262"/>
                    <a:pt x="361609" y="214630"/>
                    <a:pt x="361609" y="222485"/>
                  </a:cubicBezTo>
                  <a:cubicBezTo>
                    <a:pt x="361609" y="230340"/>
                    <a:pt x="355241" y="236708"/>
                    <a:pt x="347386" y="236708"/>
                  </a:cubicBezTo>
                  <a:cubicBezTo>
                    <a:pt x="339531" y="236708"/>
                    <a:pt x="333163" y="230340"/>
                    <a:pt x="333163" y="222485"/>
                  </a:cubicBezTo>
                  <a:cubicBezTo>
                    <a:pt x="333163" y="214630"/>
                    <a:pt x="339531" y="208262"/>
                    <a:pt x="347386" y="208262"/>
                  </a:cubicBezTo>
                  <a:close/>
                  <a:moveTo>
                    <a:pt x="299791" y="208262"/>
                  </a:moveTo>
                  <a:cubicBezTo>
                    <a:pt x="307646" y="208262"/>
                    <a:pt x="314014" y="214630"/>
                    <a:pt x="314014" y="222485"/>
                  </a:cubicBezTo>
                  <a:cubicBezTo>
                    <a:pt x="314014" y="230340"/>
                    <a:pt x="307646" y="236708"/>
                    <a:pt x="299791" y="236708"/>
                  </a:cubicBezTo>
                  <a:cubicBezTo>
                    <a:pt x="291936" y="236708"/>
                    <a:pt x="285568" y="230340"/>
                    <a:pt x="285568" y="222485"/>
                  </a:cubicBezTo>
                  <a:cubicBezTo>
                    <a:pt x="285568" y="214630"/>
                    <a:pt x="291936" y="208262"/>
                    <a:pt x="299791" y="208262"/>
                  </a:cubicBezTo>
                  <a:close/>
                  <a:moveTo>
                    <a:pt x="252197" y="208262"/>
                  </a:moveTo>
                  <a:cubicBezTo>
                    <a:pt x="260052" y="208262"/>
                    <a:pt x="266420" y="214630"/>
                    <a:pt x="266420" y="222485"/>
                  </a:cubicBezTo>
                  <a:cubicBezTo>
                    <a:pt x="266420" y="230340"/>
                    <a:pt x="260052" y="236708"/>
                    <a:pt x="252197" y="236708"/>
                  </a:cubicBezTo>
                  <a:cubicBezTo>
                    <a:pt x="244342" y="236708"/>
                    <a:pt x="237974" y="230340"/>
                    <a:pt x="237974" y="222485"/>
                  </a:cubicBezTo>
                  <a:cubicBezTo>
                    <a:pt x="237974" y="214630"/>
                    <a:pt x="244342" y="208262"/>
                    <a:pt x="252197" y="208262"/>
                  </a:cubicBezTo>
                  <a:close/>
                  <a:moveTo>
                    <a:pt x="204602" y="208262"/>
                  </a:moveTo>
                  <a:cubicBezTo>
                    <a:pt x="212457" y="208262"/>
                    <a:pt x="218825" y="214630"/>
                    <a:pt x="218825" y="222485"/>
                  </a:cubicBezTo>
                  <a:cubicBezTo>
                    <a:pt x="218825" y="230340"/>
                    <a:pt x="212457" y="236708"/>
                    <a:pt x="204602" y="236708"/>
                  </a:cubicBezTo>
                  <a:cubicBezTo>
                    <a:pt x="196747" y="236708"/>
                    <a:pt x="190379" y="230340"/>
                    <a:pt x="190379" y="222485"/>
                  </a:cubicBezTo>
                  <a:cubicBezTo>
                    <a:pt x="190379" y="214630"/>
                    <a:pt x="196747" y="208262"/>
                    <a:pt x="204602" y="208262"/>
                  </a:cubicBezTo>
                  <a:close/>
                  <a:moveTo>
                    <a:pt x="157007" y="208262"/>
                  </a:moveTo>
                  <a:cubicBezTo>
                    <a:pt x="164862" y="208262"/>
                    <a:pt x="171230" y="214630"/>
                    <a:pt x="171230" y="222485"/>
                  </a:cubicBezTo>
                  <a:cubicBezTo>
                    <a:pt x="171230" y="230340"/>
                    <a:pt x="164862" y="236708"/>
                    <a:pt x="157007" y="236708"/>
                  </a:cubicBezTo>
                  <a:cubicBezTo>
                    <a:pt x="149152" y="236708"/>
                    <a:pt x="142784" y="230340"/>
                    <a:pt x="142784" y="222485"/>
                  </a:cubicBezTo>
                  <a:cubicBezTo>
                    <a:pt x="142784" y="214630"/>
                    <a:pt x="149152" y="208262"/>
                    <a:pt x="157007" y="208262"/>
                  </a:cubicBezTo>
                  <a:close/>
                  <a:moveTo>
                    <a:pt x="109412" y="208262"/>
                  </a:moveTo>
                  <a:cubicBezTo>
                    <a:pt x="117267" y="208262"/>
                    <a:pt x="123635" y="214630"/>
                    <a:pt x="123635" y="222485"/>
                  </a:cubicBezTo>
                  <a:cubicBezTo>
                    <a:pt x="123635" y="230340"/>
                    <a:pt x="117267" y="236708"/>
                    <a:pt x="109412" y="236708"/>
                  </a:cubicBezTo>
                  <a:cubicBezTo>
                    <a:pt x="101557" y="236708"/>
                    <a:pt x="95189" y="230340"/>
                    <a:pt x="95189" y="222485"/>
                  </a:cubicBezTo>
                  <a:cubicBezTo>
                    <a:pt x="95189" y="214630"/>
                    <a:pt x="101557" y="208262"/>
                    <a:pt x="109412" y="208262"/>
                  </a:cubicBezTo>
                  <a:close/>
                  <a:moveTo>
                    <a:pt x="61818" y="208262"/>
                  </a:moveTo>
                  <a:cubicBezTo>
                    <a:pt x="69673" y="208262"/>
                    <a:pt x="76041" y="214630"/>
                    <a:pt x="76041" y="222485"/>
                  </a:cubicBezTo>
                  <a:cubicBezTo>
                    <a:pt x="76041" y="230340"/>
                    <a:pt x="69673" y="236708"/>
                    <a:pt x="61818" y="236708"/>
                  </a:cubicBezTo>
                  <a:cubicBezTo>
                    <a:pt x="53963" y="236708"/>
                    <a:pt x="47595" y="230340"/>
                    <a:pt x="47595" y="222485"/>
                  </a:cubicBezTo>
                  <a:cubicBezTo>
                    <a:pt x="47595" y="214630"/>
                    <a:pt x="53963" y="208262"/>
                    <a:pt x="61818" y="208262"/>
                  </a:cubicBezTo>
                  <a:close/>
                  <a:moveTo>
                    <a:pt x="14223" y="208262"/>
                  </a:moveTo>
                  <a:cubicBezTo>
                    <a:pt x="22078" y="208262"/>
                    <a:pt x="28446" y="214630"/>
                    <a:pt x="28446" y="222485"/>
                  </a:cubicBezTo>
                  <a:cubicBezTo>
                    <a:pt x="28446" y="230340"/>
                    <a:pt x="22078" y="236708"/>
                    <a:pt x="14223" y="236708"/>
                  </a:cubicBezTo>
                  <a:cubicBezTo>
                    <a:pt x="6368" y="236708"/>
                    <a:pt x="0" y="230340"/>
                    <a:pt x="0" y="222485"/>
                  </a:cubicBezTo>
                  <a:cubicBezTo>
                    <a:pt x="0" y="214630"/>
                    <a:pt x="6368" y="208262"/>
                    <a:pt x="14223" y="208262"/>
                  </a:cubicBezTo>
                  <a:close/>
                  <a:moveTo>
                    <a:pt x="394979" y="156197"/>
                  </a:moveTo>
                  <a:cubicBezTo>
                    <a:pt x="402834" y="156197"/>
                    <a:pt x="409202" y="162565"/>
                    <a:pt x="409202" y="170420"/>
                  </a:cubicBezTo>
                  <a:cubicBezTo>
                    <a:pt x="409202" y="178275"/>
                    <a:pt x="402834" y="184643"/>
                    <a:pt x="394979" y="184643"/>
                  </a:cubicBezTo>
                  <a:cubicBezTo>
                    <a:pt x="387124" y="184643"/>
                    <a:pt x="380756" y="178275"/>
                    <a:pt x="380756" y="170420"/>
                  </a:cubicBezTo>
                  <a:cubicBezTo>
                    <a:pt x="380756" y="162565"/>
                    <a:pt x="387124" y="156197"/>
                    <a:pt x="394979" y="156197"/>
                  </a:cubicBezTo>
                  <a:close/>
                  <a:moveTo>
                    <a:pt x="347386" y="156197"/>
                  </a:moveTo>
                  <a:cubicBezTo>
                    <a:pt x="355241" y="156197"/>
                    <a:pt x="361609" y="162565"/>
                    <a:pt x="361609" y="170420"/>
                  </a:cubicBezTo>
                  <a:cubicBezTo>
                    <a:pt x="361609" y="178275"/>
                    <a:pt x="355241" y="184643"/>
                    <a:pt x="347386" y="184643"/>
                  </a:cubicBezTo>
                  <a:cubicBezTo>
                    <a:pt x="339531" y="184643"/>
                    <a:pt x="333163" y="178275"/>
                    <a:pt x="333163" y="170420"/>
                  </a:cubicBezTo>
                  <a:cubicBezTo>
                    <a:pt x="333163" y="162565"/>
                    <a:pt x="339531" y="156197"/>
                    <a:pt x="347386" y="156197"/>
                  </a:cubicBezTo>
                  <a:close/>
                  <a:moveTo>
                    <a:pt x="299791" y="156197"/>
                  </a:moveTo>
                  <a:cubicBezTo>
                    <a:pt x="307646" y="156197"/>
                    <a:pt x="314014" y="162565"/>
                    <a:pt x="314014" y="170420"/>
                  </a:cubicBezTo>
                  <a:cubicBezTo>
                    <a:pt x="314014" y="178275"/>
                    <a:pt x="307646" y="184643"/>
                    <a:pt x="299791" y="184643"/>
                  </a:cubicBezTo>
                  <a:cubicBezTo>
                    <a:pt x="291936" y="184643"/>
                    <a:pt x="285568" y="178275"/>
                    <a:pt x="285568" y="170420"/>
                  </a:cubicBezTo>
                  <a:cubicBezTo>
                    <a:pt x="285568" y="162565"/>
                    <a:pt x="291936" y="156197"/>
                    <a:pt x="299791" y="156197"/>
                  </a:cubicBezTo>
                  <a:close/>
                  <a:moveTo>
                    <a:pt x="252197" y="156197"/>
                  </a:moveTo>
                  <a:cubicBezTo>
                    <a:pt x="260052" y="156197"/>
                    <a:pt x="266420" y="162565"/>
                    <a:pt x="266420" y="170420"/>
                  </a:cubicBezTo>
                  <a:cubicBezTo>
                    <a:pt x="266420" y="178275"/>
                    <a:pt x="260052" y="184643"/>
                    <a:pt x="252197" y="184643"/>
                  </a:cubicBezTo>
                  <a:cubicBezTo>
                    <a:pt x="244342" y="184643"/>
                    <a:pt x="237974" y="178275"/>
                    <a:pt x="237974" y="170420"/>
                  </a:cubicBezTo>
                  <a:cubicBezTo>
                    <a:pt x="237974" y="162565"/>
                    <a:pt x="244342" y="156197"/>
                    <a:pt x="252197" y="156197"/>
                  </a:cubicBezTo>
                  <a:close/>
                  <a:moveTo>
                    <a:pt x="204602" y="156197"/>
                  </a:moveTo>
                  <a:cubicBezTo>
                    <a:pt x="212457" y="156197"/>
                    <a:pt x="218825" y="162565"/>
                    <a:pt x="218825" y="170420"/>
                  </a:cubicBezTo>
                  <a:cubicBezTo>
                    <a:pt x="218825" y="178275"/>
                    <a:pt x="212457" y="184643"/>
                    <a:pt x="204602" y="184643"/>
                  </a:cubicBezTo>
                  <a:cubicBezTo>
                    <a:pt x="196747" y="184643"/>
                    <a:pt x="190379" y="178275"/>
                    <a:pt x="190379" y="170420"/>
                  </a:cubicBezTo>
                  <a:cubicBezTo>
                    <a:pt x="190379" y="162565"/>
                    <a:pt x="196747" y="156197"/>
                    <a:pt x="204602" y="156197"/>
                  </a:cubicBezTo>
                  <a:close/>
                  <a:moveTo>
                    <a:pt x="157007" y="156197"/>
                  </a:moveTo>
                  <a:cubicBezTo>
                    <a:pt x="164862" y="156197"/>
                    <a:pt x="171230" y="162565"/>
                    <a:pt x="171230" y="170420"/>
                  </a:cubicBezTo>
                  <a:cubicBezTo>
                    <a:pt x="171230" y="178275"/>
                    <a:pt x="164862" y="184643"/>
                    <a:pt x="157007" y="184643"/>
                  </a:cubicBezTo>
                  <a:cubicBezTo>
                    <a:pt x="149152" y="184643"/>
                    <a:pt x="142784" y="178275"/>
                    <a:pt x="142784" y="170420"/>
                  </a:cubicBezTo>
                  <a:cubicBezTo>
                    <a:pt x="142784" y="162565"/>
                    <a:pt x="149152" y="156197"/>
                    <a:pt x="157007" y="156197"/>
                  </a:cubicBezTo>
                  <a:close/>
                  <a:moveTo>
                    <a:pt x="109412" y="156197"/>
                  </a:moveTo>
                  <a:cubicBezTo>
                    <a:pt x="117267" y="156197"/>
                    <a:pt x="123635" y="162565"/>
                    <a:pt x="123635" y="170420"/>
                  </a:cubicBezTo>
                  <a:cubicBezTo>
                    <a:pt x="123635" y="178275"/>
                    <a:pt x="117267" y="184643"/>
                    <a:pt x="109412" y="184643"/>
                  </a:cubicBezTo>
                  <a:cubicBezTo>
                    <a:pt x="101557" y="184643"/>
                    <a:pt x="95189" y="178275"/>
                    <a:pt x="95189" y="170420"/>
                  </a:cubicBezTo>
                  <a:cubicBezTo>
                    <a:pt x="95189" y="162565"/>
                    <a:pt x="101557" y="156197"/>
                    <a:pt x="109412" y="156197"/>
                  </a:cubicBezTo>
                  <a:close/>
                  <a:moveTo>
                    <a:pt x="61818" y="156197"/>
                  </a:moveTo>
                  <a:cubicBezTo>
                    <a:pt x="69673" y="156197"/>
                    <a:pt x="76041" y="162565"/>
                    <a:pt x="76041" y="170420"/>
                  </a:cubicBezTo>
                  <a:cubicBezTo>
                    <a:pt x="76041" y="178275"/>
                    <a:pt x="69673" y="184643"/>
                    <a:pt x="61818" y="184643"/>
                  </a:cubicBezTo>
                  <a:cubicBezTo>
                    <a:pt x="53963" y="184643"/>
                    <a:pt x="47595" y="178275"/>
                    <a:pt x="47595" y="170420"/>
                  </a:cubicBezTo>
                  <a:cubicBezTo>
                    <a:pt x="47595" y="162565"/>
                    <a:pt x="53963" y="156197"/>
                    <a:pt x="61818" y="156197"/>
                  </a:cubicBezTo>
                  <a:close/>
                  <a:moveTo>
                    <a:pt x="14223" y="156197"/>
                  </a:moveTo>
                  <a:cubicBezTo>
                    <a:pt x="22078" y="156197"/>
                    <a:pt x="28446" y="162565"/>
                    <a:pt x="28446" y="170420"/>
                  </a:cubicBezTo>
                  <a:cubicBezTo>
                    <a:pt x="28446" y="178275"/>
                    <a:pt x="22078" y="184643"/>
                    <a:pt x="14223" y="184643"/>
                  </a:cubicBezTo>
                  <a:cubicBezTo>
                    <a:pt x="6368" y="184643"/>
                    <a:pt x="0" y="178275"/>
                    <a:pt x="0" y="170420"/>
                  </a:cubicBezTo>
                  <a:cubicBezTo>
                    <a:pt x="0" y="162565"/>
                    <a:pt x="6368" y="156197"/>
                    <a:pt x="14223" y="156197"/>
                  </a:cubicBezTo>
                  <a:close/>
                  <a:moveTo>
                    <a:pt x="394979" y="104131"/>
                  </a:moveTo>
                  <a:cubicBezTo>
                    <a:pt x="402834" y="104131"/>
                    <a:pt x="409202" y="110499"/>
                    <a:pt x="409202" y="118354"/>
                  </a:cubicBezTo>
                  <a:cubicBezTo>
                    <a:pt x="409202" y="126209"/>
                    <a:pt x="402834" y="132577"/>
                    <a:pt x="394979" y="132577"/>
                  </a:cubicBezTo>
                  <a:cubicBezTo>
                    <a:pt x="387124" y="132577"/>
                    <a:pt x="380756" y="126209"/>
                    <a:pt x="380756" y="118354"/>
                  </a:cubicBezTo>
                  <a:cubicBezTo>
                    <a:pt x="380756" y="110499"/>
                    <a:pt x="387124" y="104131"/>
                    <a:pt x="394979" y="104131"/>
                  </a:cubicBezTo>
                  <a:close/>
                  <a:moveTo>
                    <a:pt x="347386" y="104131"/>
                  </a:moveTo>
                  <a:cubicBezTo>
                    <a:pt x="355241" y="104131"/>
                    <a:pt x="361609" y="110499"/>
                    <a:pt x="361609" y="118354"/>
                  </a:cubicBezTo>
                  <a:cubicBezTo>
                    <a:pt x="361609" y="126209"/>
                    <a:pt x="355241" y="132577"/>
                    <a:pt x="347386" y="132577"/>
                  </a:cubicBezTo>
                  <a:cubicBezTo>
                    <a:pt x="339531" y="132577"/>
                    <a:pt x="333163" y="126209"/>
                    <a:pt x="333163" y="118354"/>
                  </a:cubicBezTo>
                  <a:cubicBezTo>
                    <a:pt x="333163" y="110499"/>
                    <a:pt x="339531" y="104131"/>
                    <a:pt x="347386" y="104131"/>
                  </a:cubicBezTo>
                  <a:close/>
                  <a:moveTo>
                    <a:pt x="299791" y="104131"/>
                  </a:moveTo>
                  <a:cubicBezTo>
                    <a:pt x="307646" y="104131"/>
                    <a:pt x="314014" y="110499"/>
                    <a:pt x="314014" y="118354"/>
                  </a:cubicBezTo>
                  <a:cubicBezTo>
                    <a:pt x="314014" y="126209"/>
                    <a:pt x="307646" y="132577"/>
                    <a:pt x="299791" y="132577"/>
                  </a:cubicBezTo>
                  <a:cubicBezTo>
                    <a:pt x="291936" y="132577"/>
                    <a:pt x="285568" y="126209"/>
                    <a:pt x="285568" y="118354"/>
                  </a:cubicBezTo>
                  <a:cubicBezTo>
                    <a:pt x="285568" y="110499"/>
                    <a:pt x="291936" y="104131"/>
                    <a:pt x="299791" y="104131"/>
                  </a:cubicBezTo>
                  <a:close/>
                  <a:moveTo>
                    <a:pt x="252197" y="104131"/>
                  </a:moveTo>
                  <a:cubicBezTo>
                    <a:pt x="260052" y="104131"/>
                    <a:pt x="266420" y="110499"/>
                    <a:pt x="266420" y="118354"/>
                  </a:cubicBezTo>
                  <a:cubicBezTo>
                    <a:pt x="266420" y="126209"/>
                    <a:pt x="260052" y="132577"/>
                    <a:pt x="252197" y="132577"/>
                  </a:cubicBezTo>
                  <a:cubicBezTo>
                    <a:pt x="244342" y="132577"/>
                    <a:pt x="237974" y="126209"/>
                    <a:pt x="237974" y="118354"/>
                  </a:cubicBezTo>
                  <a:cubicBezTo>
                    <a:pt x="237974" y="110499"/>
                    <a:pt x="244342" y="104131"/>
                    <a:pt x="252197" y="104131"/>
                  </a:cubicBezTo>
                  <a:close/>
                  <a:moveTo>
                    <a:pt x="204602" y="104131"/>
                  </a:moveTo>
                  <a:cubicBezTo>
                    <a:pt x="212457" y="104131"/>
                    <a:pt x="218825" y="110499"/>
                    <a:pt x="218825" y="118354"/>
                  </a:cubicBezTo>
                  <a:cubicBezTo>
                    <a:pt x="218825" y="126209"/>
                    <a:pt x="212457" y="132577"/>
                    <a:pt x="204602" y="132577"/>
                  </a:cubicBezTo>
                  <a:cubicBezTo>
                    <a:pt x="196747" y="132577"/>
                    <a:pt x="190379" y="126209"/>
                    <a:pt x="190379" y="118354"/>
                  </a:cubicBezTo>
                  <a:cubicBezTo>
                    <a:pt x="190379" y="110499"/>
                    <a:pt x="196747" y="104131"/>
                    <a:pt x="204602" y="104131"/>
                  </a:cubicBezTo>
                  <a:close/>
                  <a:moveTo>
                    <a:pt x="157007" y="104131"/>
                  </a:moveTo>
                  <a:cubicBezTo>
                    <a:pt x="164862" y="104131"/>
                    <a:pt x="171230" y="110499"/>
                    <a:pt x="171230" y="118354"/>
                  </a:cubicBezTo>
                  <a:cubicBezTo>
                    <a:pt x="171230" y="126209"/>
                    <a:pt x="164862" y="132577"/>
                    <a:pt x="157007" y="132577"/>
                  </a:cubicBezTo>
                  <a:cubicBezTo>
                    <a:pt x="149152" y="132577"/>
                    <a:pt x="142784" y="126209"/>
                    <a:pt x="142784" y="118354"/>
                  </a:cubicBezTo>
                  <a:cubicBezTo>
                    <a:pt x="142784" y="110499"/>
                    <a:pt x="149152" y="104131"/>
                    <a:pt x="157007" y="104131"/>
                  </a:cubicBezTo>
                  <a:close/>
                  <a:moveTo>
                    <a:pt x="109412" y="104131"/>
                  </a:moveTo>
                  <a:cubicBezTo>
                    <a:pt x="117267" y="104131"/>
                    <a:pt x="123635" y="110499"/>
                    <a:pt x="123635" y="118354"/>
                  </a:cubicBezTo>
                  <a:cubicBezTo>
                    <a:pt x="123635" y="126209"/>
                    <a:pt x="117267" y="132577"/>
                    <a:pt x="109412" y="132577"/>
                  </a:cubicBezTo>
                  <a:cubicBezTo>
                    <a:pt x="101557" y="132577"/>
                    <a:pt x="95189" y="126209"/>
                    <a:pt x="95189" y="118354"/>
                  </a:cubicBezTo>
                  <a:cubicBezTo>
                    <a:pt x="95189" y="110499"/>
                    <a:pt x="101557" y="104131"/>
                    <a:pt x="109412" y="104131"/>
                  </a:cubicBezTo>
                  <a:close/>
                  <a:moveTo>
                    <a:pt x="61818" y="104131"/>
                  </a:moveTo>
                  <a:cubicBezTo>
                    <a:pt x="69673" y="104131"/>
                    <a:pt x="76041" y="110499"/>
                    <a:pt x="76041" y="118354"/>
                  </a:cubicBezTo>
                  <a:cubicBezTo>
                    <a:pt x="76041" y="126209"/>
                    <a:pt x="69673" y="132577"/>
                    <a:pt x="61818" y="132577"/>
                  </a:cubicBezTo>
                  <a:cubicBezTo>
                    <a:pt x="53963" y="132577"/>
                    <a:pt x="47595" y="126209"/>
                    <a:pt x="47595" y="118354"/>
                  </a:cubicBezTo>
                  <a:cubicBezTo>
                    <a:pt x="47595" y="110499"/>
                    <a:pt x="53963" y="104131"/>
                    <a:pt x="61818" y="104131"/>
                  </a:cubicBezTo>
                  <a:close/>
                  <a:moveTo>
                    <a:pt x="14223" y="104131"/>
                  </a:moveTo>
                  <a:cubicBezTo>
                    <a:pt x="22078" y="104131"/>
                    <a:pt x="28446" y="110499"/>
                    <a:pt x="28446" y="118354"/>
                  </a:cubicBezTo>
                  <a:cubicBezTo>
                    <a:pt x="28446" y="126209"/>
                    <a:pt x="22078" y="132577"/>
                    <a:pt x="14223" y="132577"/>
                  </a:cubicBezTo>
                  <a:cubicBezTo>
                    <a:pt x="6368" y="132577"/>
                    <a:pt x="0" y="126209"/>
                    <a:pt x="0" y="118354"/>
                  </a:cubicBezTo>
                  <a:cubicBezTo>
                    <a:pt x="0" y="110499"/>
                    <a:pt x="6368" y="104131"/>
                    <a:pt x="14223" y="104131"/>
                  </a:cubicBezTo>
                  <a:close/>
                  <a:moveTo>
                    <a:pt x="347386" y="52066"/>
                  </a:moveTo>
                  <a:cubicBezTo>
                    <a:pt x="355241" y="52066"/>
                    <a:pt x="361609" y="58434"/>
                    <a:pt x="361609" y="66289"/>
                  </a:cubicBezTo>
                  <a:cubicBezTo>
                    <a:pt x="361609" y="74144"/>
                    <a:pt x="355241" y="80512"/>
                    <a:pt x="347386" y="80512"/>
                  </a:cubicBezTo>
                  <a:cubicBezTo>
                    <a:pt x="339531" y="80512"/>
                    <a:pt x="333163" y="74144"/>
                    <a:pt x="333163" y="66289"/>
                  </a:cubicBezTo>
                  <a:cubicBezTo>
                    <a:pt x="333163" y="58434"/>
                    <a:pt x="339531" y="52066"/>
                    <a:pt x="347386" y="52066"/>
                  </a:cubicBezTo>
                  <a:close/>
                  <a:moveTo>
                    <a:pt x="299791" y="52066"/>
                  </a:moveTo>
                  <a:cubicBezTo>
                    <a:pt x="307646" y="52066"/>
                    <a:pt x="314014" y="58434"/>
                    <a:pt x="314014" y="66289"/>
                  </a:cubicBezTo>
                  <a:cubicBezTo>
                    <a:pt x="314014" y="74144"/>
                    <a:pt x="307646" y="80512"/>
                    <a:pt x="299791" y="80512"/>
                  </a:cubicBezTo>
                  <a:cubicBezTo>
                    <a:pt x="291936" y="80512"/>
                    <a:pt x="285568" y="74144"/>
                    <a:pt x="285568" y="66289"/>
                  </a:cubicBezTo>
                  <a:cubicBezTo>
                    <a:pt x="285568" y="58434"/>
                    <a:pt x="291936" y="52066"/>
                    <a:pt x="299791" y="52066"/>
                  </a:cubicBezTo>
                  <a:close/>
                  <a:moveTo>
                    <a:pt x="252197" y="52066"/>
                  </a:moveTo>
                  <a:cubicBezTo>
                    <a:pt x="260052" y="52066"/>
                    <a:pt x="266420" y="58434"/>
                    <a:pt x="266420" y="66289"/>
                  </a:cubicBezTo>
                  <a:cubicBezTo>
                    <a:pt x="266420" y="74144"/>
                    <a:pt x="260052" y="80512"/>
                    <a:pt x="252197" y="80512"/>
                  </a:cubicBezTo>
                  <a:cubicBezTo>
                    <a:pt x="244342" y="80512"/>
                    <a:pt x="237974" y="74144"/>
                    <a:pt x="237974" y="66289"/>
                  </a:cubicBezTo>
                  <a:cubicBezTo>
                    <a:pt x="237974" y="58434"/>
                    <a:pt x="244342" y="52066"/>
                    <a:pt x="252197" y="52066"/>
                  </a:cubicBezTo>
                  <a:close/>
                  <a:moveTo>
                    <a:pt x="204602" y="52066"/>
                  </a:moveTo>
                  <a:cubicBezTo>
                    <a:pt x="212457" y="52066"/>
                    <a:pt x="218825" y="58434"/>
                    <a:pt x="218825" y="66289"/>
                  </a:cubicBezTo>
                  <a:cubicBezTo>
                    <a:pt x="218825" y="74144"/>
                    <a:pt x="212457" y="80512"/>
                    <a:pt x="204602" y="80512"/>
                  </a:cubicBezTo>
                  <a:cubicBezTo>
                    <a:pt x="196747" y="80512"/>
                    <a:pt x="190379" y="74144"/>
                    <a:pt x="190379" y="66289"/>
                  </a:cubicBezTo>
                  <a:cubicBezTo>
                    <a:pt x="190379" y="58434"/>
                    <a:pt x="196747" y="52066"/>
                    <a:pt x="204602" y="52066"/>
                  </a:cubicBezTo>
                  <a:close/>
                  <a:moveTo>
                    <a:pt x="157007" y="52066"/>
                  </a:moveTo>
                  <a:cubicBezTo>
                    <a:pt x="164862" y="52066"/>
                    <a:pt x="171230" y="58434"/>
                    <a:pt x="171230" y="66289"/>
                  </a:cubicBezTo>
                  <a:cubicBezTo>
                    <a:pt x="171230" y="74144"/>
                    <a:pt x="164862" y="80512"/>
                    <a:pt x="157007" y="80512"/>
                  </a:cubicBezTo>
                  <a:cubicBezTo>
                    <a:pt x="149152" y="80512"/>
                    <a:pt x="142784" y="74144"/>
                    <a:pt x="142784" y="66289"/>
                  </a:cubicBezTo>
                  <a:cubicBezTo>
                    <a:pt x="142784" y="58434"/>
                    <a:pt x="149152" y="52066"/>
                    <a:pt x="157007" y="52066"/>
                  </a:cubicBezTo>
                  <a:close/>
                  <a:moveTo>
                    <a:pt x="109412" y="52066"/>
                  </a:moveTo>
                  <a:cubicBezTo>
                    <a:pt x="117267" y="52066"/>
                    <a:pt x="123635" y="58434"/>
                    <a:pt x="123635" y="66289"/>
                  </a:cubicBezTo>
                  <a:cubicBezTo>
                    <a:pt x="123635" y="74144"/>
                    <a:pt x="117267" y="80512"/>
                    <a:pt x="109412" y="80512"/>
                  </a:cubicBezTo>
                  <a:cubicBezTo>
                    <a:pt x="101557" y="80512"/>
                    <a:pt x="95189" y="74144"/>
                    <a:pt x="95189" y="66289"/>
                  </a:cubicBezTo>
                  <a:cubicBezTo>
                    <a:pt x="95189" y="58434"/>
                    <a:pt x="101557" y="52066"/>
                    <a:pt x="109412" y="52066"/>
                  </a:cubicBezTo>
                  <a:close/>
                  <a:moveTo>
                    <a:pt x="61818" y="52066"/>
                  </a:moveTo>
                  <a:cubicBezTo>
                    <a:pt x="69673" y="52066"/>
                    <a:pt x="76041" y="58434"/>
                    <a:pt x="76041" y="66289"/>
                  </a:cubicBezTo>
                  <a:cubicBezTo>
                    <a:pt x="76041" y="74144"/>
                    <a:pt x="69673" y="80512"/>
                    <a:pt x="61818" y="80512"/>
                  </a:cubicBezTo>
                  <a:cubicBezTo>
                    <a:pt x="53963" y="80512"/>
                    <a:pt x="47595" y="74144"/>
                    <a:pt x="47595" y="66289"/>
                  </a:cubicBezTo>
                  <a:cubicBezTo>
                    <a:pt x="47595" y="58434"/>
                    <a:pt x="53963" y="52066"/>
                    <a:pt x="61818" y="52066"/>
                  </a:cubicBezTo>
                  <a:close/>
                  <a:moveTo>
                    <a:pt x="299791" y="0"/>
                  </a:moveTo>
                  <a:cubicBezTo>
                    <a:pt x="307646" y="0"/>
                    <a:pt x="314014" y="6368"/>
                    <a:pt x="314014" y="14223"/>
                  </a:cubicBezTo>
                  <a:cubicBezTo>
                    <a:pt x="314014" y="22078"/>
                    <a:pt x="307646" y="28446"/>
                    <a:pt x="299791" y="28446"/>
                  </a:cubicBezTo>
                  <a:cubicBezTo>
                    <a:pt x="291936" y="28446"/>
                    <a:pt x="285568" y="22078"/>
                    <a:pt x="285568" y="14223"/>
                  </a:cubicBezTo>
                  <a:cubicBezTo>
                    <a:pt x="285568" y="6368"/>
                    <a:pt x="291936" y="0"/>
                    <a:pt x="299791" y="0"/>
                  </a:cubicBezTo>
                  <a:close/>
                  <a:moveTo>
                    <a:pt x="252197" y="0"/>
                  </a:moveTo>
                  <a:cubicBezTo>
                    <a:pt x="260052" y="0"/>
                    <a:pt x="266420" y="6368"/>
                    <a:pt x="266420" y="14223"/>
                  </a:cubicBezTo>
                  <a:cubicBezTo>
                    <a:pt x="266420" y="22078"/>
                    <a:pt x="260052" y="28446"/>
                    <a:pt x="252197" y="28446"/>
                  </a:cubicBezTo>
                  <a:cubicBezTo>
                    <a:pt x="244342" y="28446"/>
                    <a:pt x="237974" y="22078"/>
                    <a:pt x="237974" y="14223"/>
                  </a:cubicBezTo>
                  <a:cubicBezTo>
                    <a:pt x="237974" y="6368"/>
                    <a:pt x="244342" y="0"/>
                    <a:pt x="252197" y="0"/>
                  </a:cubicBezTo>
                  <a:close/>
                  <a:moveTo>
                    <a:pt x="204602" y="0"/>
                  </a:moveTo>
                  <a:cubicBezTo>
                    <a:pt x="212457" y="0"/>
                    <a:pt x="218825" y="6368"/>
                    <a:pt x="218825" y="14223"/>
                  </a:cubicBezTo>
                  <a:cubicBezTo>
                    <a:pt x="218825" y="22078"/>
                    <a:pt x="212457" y="28446"/>
                    <a:pt x="204602" y="28446"/>
                  </a:cubicBezTo>
                  <a:cubicBezTo>
                    <a:pt x="196747" y="28446"/>
                    <a:pt x="190379" y="22078"/>
                    <a:pt x="190379" y="14223"/>
                  </a:cubicBezTo>
                  <a:cubicBezTo>
                    <a:pt x="190379" y="6368"/>
                    <a:pt x="196747" y="0"/>
                    <a:pt x="204602" y="0"/>
                  </a:cubicBezTo>
                  <a:close/>
                  <a:moveTo>
                    <a:pt x="157007" y="0"/>
                  </a:moveTo>
                  <a:cubicBezTo>
                    <a:pt x="164862" y="0"/>
                    <a:pt x="171230" y="6368"/>
                    <a:pt x="171230" y="14223"/>
                  </a:cubicBezTo>
                  <a:cubicBezTo>
                    <a:pt x="171230" y="22078"/>
                    <a:pt x="164862" y="28446"/>
                    <a:pt x="157007" y="28446"/>
                  </a:cubicBezTo>
                  <a:cubicBezTo>
                    <a:pt x="149152" y="28446"/>
                    <a:pt x="142784" y="22078"/>
                    <a:pt x="142784" y="14223"/>
                  </a:cubicBezTo>
                  <a:cubicBezTo>
                    <a:pt x="142784" y="6368"/>
                    <a:pt x="149152" y="0"/>
                    <a:pt x="157007" y="0"/>
                  </a:cubicBezTo>
                  <a:close/>
                  <a:moveTo>
                    <a:pt x="109412" y="0"/>
                  </a:moveTo>
                  <a:cubicBezTo>
                    <a:pt x="117267" y="0"/>
                    <a:pt x="123635" y="6368"/>
                    <a:pt x="123635" y="14223"/>
                  </a:cubicBezTo>
                  <a:cubicBezTo>
                    <a:pt x="123635" y="22078"/>
                    <a:pt x="117267" y="28446"/>
                    <a:pt x="109412" y="28446"/>
                  </a:cubicBezTo>
                  <a:cubicBezTo>
                    <a:pt x="101557" y="28446"/>
                    <a:pt x="95189" y="22078"/>
                    <a:pt x="95189" y="14223"/>
                  </a:cubicBezTo>
                  <a:cubicBezTo>
                    <a:pt x="95189" y="6368"/>
                    <a:pt x="101557" y="0"/>
                    <a:pt x="109412" y="0"/>
                  </a:cubicBezTo>
                  <a:close/>
                </a:path>
              </a:pathLst>
            </a:cu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8" name="グループ化 1057">
            <a:extLst>
              <a:ext uri="{FF2B5EF4-FFF2-40B4-BE49-F238E27FC236}">
                <a16:creationId xmlns:a16="http://schemas.microsoft.com/office/drawing/2014/main" id="{6339A7B4-E323-6ABE-2905-4466296F90C1}"/>
              </a:ext>
            </a:extLst>
          </p:cNvPr>
          <p:cNvGrpSpPr/>
          <p:nvPr/>
        </p:nvGrpSpPr>
        <p:grpSpPr>
          <a:xfrm>
            <a:off x="4241752" y="2859157"/>
            <a:ext cx="1422496" cy="1422496"/>
            <a:chOff x="2705100" y="3230880"/>
            <a:chExt cx="2583180" cy="2583180"/>
          </a:xfrm>
          <a:solidFill>
            <a:schemeClr val="bg1"/>
          </a:solidFill>
        </p:grpSpPr>
        <p:sp>
          <p:nvSpPr>
            <p:cNvPr id="1061" name="フリーフォーム: 図形 1060">
              <a:extLst>
                <a:ext uri="{FF2B5EF4-FFF2-40B4-BE49-F238E27FC236}">
                  <a16:creationId xmlns:a16="http://schemas.microsoft.com/office/drawing/2014/main" id="{C8647767-CA98-29C4-9FD1-BC195713BFE5}"/>
                </a:ext>
              </a:extLst>
            </p:cNvPr>
            <p:cNvSpPr/>
            <p:nvPr/>
          </p:nvSpPr>
          <p:spPr>
            <a:xfrm>
              <a:off x="2705100" y="3230880"/>
              <a:ext cx="2583180" cy="2583180"/>
            </a:xfrm>
            <a:custGeom>
              <a:avLst/>
              <a:gdLst>
                <a:gd name="connsiteX0" fmla="*/ 1939132 w 2583180"/>
                <a:gd name="connsiteY0" fmla="*/ 1336567 h 2583180"/>
                <a:gd name="connsiteX1" fmla="*/ 1932924 w 2583180"/>
                <a:gd name="connsiteY1" fmla="*/ 1406918 h 2583180"/>
                <a:gd name="connsiteX2" fmla="*/ 1422892 w 2583180"/>
                <a:gd name="connsiteY2" fmla="*/ 1929864 h 2583180"/>
                <a:gd name="connsiteX3" fmla="*/ 1336476 w 2583180"/>
                <a:gd name="connsiteY3" fmla="*/ 1938575 h 2583180"/>
                <a:gd name="connsiteX4" fmla="*/ 1356235 w 2583180"/>
                <a:gd name="connsiteY4" fmla="*/ 2061756 h 2583180"/>
                <a:gd name="connsiteX5" fmla="*/ 1370669 w 2583180"/>
                <a:gd name="connsiteY5" fmla="*/ 2061027 h 2583180"/>
                <a:gd name="connsiteX6" fmla="*/ 2051181 w 2583180"/>
                <a:gd name="connsiteY6" fmla="*/ 1438002 h 2583180"/>
                <a:gd name="connsiteX7" fmla="*/ 2058952 w 2583180"/>
                <a:gd name="connsiteY7" fmla="*/ 1355787 h 2583180"/>
                <a:gd name="connsiteX8" fmla="*/ 644605 w 2583180"/>
                <a:gd name="connsiteY8" fmla="*/ 1336478 h 2583180"/>
                <a:gd name="connsiteX9" fmla="*/ 521425 w 2583180"/>
                <a:gd name="connsiteY9" fmla="*/ 1356237 h 2583180"/>
                <a:gd name="connsiteX10" fmla="*/ 522153 w 2583180"/>
                <a:gd name="connsiteY10" fmla="*/ 1370669 h 2583180"/>
                <a:gd name="connsiteX11" fmla="*/ 1145178 w 2583180"/>
                <a:gd name="connsiteY11" fmla="*/ 2051181 h 2583180"/>
                <a:gd name="connsiteX12" fmla="*/ 1227395 w 2583180"/>
                <a:gd name="connsiteY12" fmla="*/ 2058952 h 2583180"/>
                <a:gd name="connsiteX13" fmla="*/ 1246704 w 2583180"/>
                <a:gd name="connsiteY13" fmla="*/ 1938575 h 2583180"/>
                <a:gd name="connsiteX14" fmla="*/ 1160288 w 2583180"/>
                <a:gd name="connsiteY14" fmla="*/ 1929864 h 2583180"/>
                <a:gd name="connsiteX15" fmla="*/ 653317 w 2583180"/>
                <a:gd name="connsiteY15" fmla="*/ 1422892 h 2583180"/>
                <a:gd name="connsiteX16" fmla="*/ 1356235 w 2583180"/>
                <a:gd name="connsiteY16" fmla="*/ 521424 h 2583180"/>
                <a:gd name="connsiteX17" fmla="*/ 1336476 w 2583180"/>
                <a:gd name="connsiteY17" fmla="*/ 644605 h 2583180"/>
                <a:gd name="connsiteX18" fmla="*/ 1422892 w 2583180"/>
                <a:gd name="connsiteY18" fmla="*/ 653317 h 2583180"/>
                <a:gd name="connsiteX19" fmla="*/ 1932924 w 2583180"/>
                <a:gd name="connsiteY19" fmla="*/ 1176262 h 2583180"/>
                <a:gd name="connsiteX20" fmla="*/ 1939132 w 2583180"/>
                <a:gd name="connsiteY20" fmla="*/ 1246616 h 2583180"/>
                <a:gd name="connsiteX21" fmla="*/ 2058953 w 2583180"/>
                <a:gd name="connsiteY21" fmla="*/ 1227396 h 2583180"/>
                <a:gd name="connsiteX22" fmla="*/ 2051181 w 2583180"/>
                <a:gd name="connsiteY22" fmla="*/ 1145178 h 2583180"/>
                <a:gd name="connsiteX23" fmla="*/ 1370669 w 2583180"/>
                <a:gd name="connsiteY23" fmla="*/ 522153 h 2583180"/>
                <a:gd name="connsiteX24" fmla="*/ 1226945 w 2583180"/>
                <a:gd name="connsiteY24" fmla="*/ 521424 h 2583180"/>
                <a:gd name="connsiteX25" fmla="*/ 1212511 w 2583180"/>
                <a:gd name="connsiteY25" fmla="*/ 522153 h 2583180"/>
                <a:gd name="connsiteX26" fmla="*/ 531999 w 2583180"/>
                <a:gd name="connsiteY26" fmla="*/ 1145178 h 2583180"/>
                <a:gd name="connsiteX27" fmla="*/ 524228 w 2583180"/>
                <a:gd name="connsiteY27" fmla="*/ 1227396 h 2583180"/>
                <a:gd name="connsiteX28" fmla="*/ 644605 w 2583180"/>
                <a:gd name="connsiteY28" fmla="*/ 1246705 h 2583180"/>
                <a:gd name="connsiteX29" fmla="*/ 653317 w 2583180"/>
                <a:gd name="connsiteY29" fmla="*/ 1160288 h 2583180"/>
                <a:gd name="connsiteX30" fmla="*/ 1160288 w 2583180"/>
                <a:gd name="connsiteY30" fmla="*/ 653317 h 2583180"/>
                <a:gd name="connsiteX31" fmla="*/ 1246704 w 2583180"/>
                <a:gd name="connsiteY31" fmla="*/ 644605 h 2583180"/>
                <a:gd name="connsiteX32" fmla="*/ 1291590 w 2583180"/>
                <a:gd name="connsiteY32" fmla="*/ 0 h 2583180"/>
                <a:gd name="connsiteX33" fmla="*/ 2583180 w 2583180"/>
                <a:gd name="connsiteY33" fmla="*/ 1291590 h 2583180"/>
                <a:gd name="connsiteX34" fmla="*/ 1291590 w 2583180"/>
                <a:gd name="connsiteY34" fmla="*/ 2583180 h 2583180"/>
                <a:gd name="connsiteX35" fmla="*/ 0 w 2583180"/>
                <a:gd name="connsiteY35" fmla="*/ 1291590 h 2583180"/>
                <a:gd name="connsiteX36" fmla="*/ 1291590 w 2583180"/>
                <a:gd name="connsiteY36" fmla="*/ 0 h 2583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83180" h="2583180">
                  <a:moveTo>
                    <a:pt x="1939132" y="1336567"/>
                  </a:moveTo>
                  <a:lnTo>
                    <a:pt x="1932924" y="1406918"/>
                  </a:lnTo>
                  <a:cubicBezTo>
                    <a:pt x="1886119" y="1668947"/>
                    <a:pt x="1682664" y="1876707"/>
                    <a:pt x="1422892" y="1929864"/>
                  </a:cubicBezTo>
                  <a:lnTo>
                    <a:pt x="1336476" y="1938575"/>
                  </a:lnTo>
                  <a:lnTo>
                    <a:pt x="1356235" y="2061756"/>
                  </a:lnTo>
                  <a:lnTo>
                    <a:pt x="1370669" y="2061027"/>
                  </a:lnTo>
                  <a:cubicBezTo>
                    <a:pt x="1711925" y="2026371"/>
                    <a:pt x="1987596" y="1769863"/>
                    <a:pt x="2051181" y="1438002"/>
                  </a:cubicBezTo>
                  <a:lnTo>
                    <a:pt x="2058952" y="1355787"/>
                  </a:lnTo>
                  <a:close/>
                  <a:moveTo>
                    <a:pt x="644605" y="1336478"/>
                  </a:moveTo>
                  <a:lnTo>
                    <a:pt x="521425" y="1356237"/>
                  </a:lnTo>
                  <a:lnTo>
                    <a:pt x="522153" y="1370669"/>
                  </a:lnTo>
                  <a:cubicBezTo>
                    <a:pt x="556810" y="1711925"/>
                    <a:pt x="813318" y="1987596"/>
                    <a:pt x="1145178" y="2051181"/>
                  </a:cubicBezTo>
                  <a:lnTo>
                    <a:pt x="1227395" y="2058952"/>
                  </a:lnTo>
                  <a:lnTo>
                    <a:pt x="1246704" y="1938575"/>
                  </a:lnTo>
                  <a:lnTo>
                    <a:pt x="1160288" y="1929864"/>
                  </a:lnTo>
                  <a:cubicBezTo>
                    <a:pt x="905818" y="1877792"/>
                    <a:pt x="705389" y="1677363"/>
                    <a:pt x="653317" y="1422892"/>
                  </a:cubicBezTo>
                  <a:close/>
                  <a:moveTo>
                    <a:pt x="1356235" y="521424"/>
                  </a:moveTo>
                  <a:lnTo>
                    <a:pt x="1336476" y="644605"/>
                  </a:lnTo>
                  <a:lnTo>
                    <a:pt x="1422892" y="653317"/>
                  </a:lnTo>
                  <a:cubicBezTo>
                    <a:pt x="1682664" y="706474"/>
                    <a:pt x="1886119" y="914233"/>
                    <a:pt x="1932924" y="1176262"/>
                  </a:cubicBezTo>
                  <a:lnTo>
                    <a:pt x="1939132" y="1246616"/>
                  </a:lnTo>
                  <a:lnTo>
                    <a:pt x="2058953" y="1227396"/>
                  </a:lnTo>
                  <a:lnTo>
                    <a:pt x="2051181" y="1145178"/>
                  </a:lnTo>
                  <a:cubicBezTo>
                    <a:pt x="1987596" y="813318"/>
                    <a:pt x="1711925" y="556810"/>
                    <a:pt x="1370669" y="522153"/>
                  </a:cubicBezTo>
                  <a:close/>
                  <a:moveTo>
                    <a:pt x="1226945" y="521424"/>
                  </a:moveTo>
                  <a:lnTo>
                    <a:pt x="1212511" y="522153"/>
                  </a:lnTo>
                  <a:cubicBezTo>
                    <a:pt x="871255" y="556810"/>
                    <a:pt x="595585" y="813318"/>
                    <a:pt x="531999" y="1145178"/>
                  </a:cubicBezTo>
                  <a:lnTo>
                    <a:pt x="524228" y="1227396"/>
                  </a:lnTo>
                  <a:lnTo>
                    <a:pt x="644605" y="1246705"/>
                  </a:lnTo>
                  <a:lnTo>
                    <a:pt x="653317" y="1160288"/>
                  </a:lnTo>
                  <a:cubicBezTo>
                    <a:pt x="705389" y="905818"/>
                    <a:pt x="905818" y="705389"/>
                    <a:pt x="1160288" y="653317"/>
                  </a:cubicBezTo>
                  <a:lnTo>
                    <a:pt x="1246704" y="644605"/>
                  </a:lnTo>
                  <a:close/>
                  <a:moveTo>
                    <a:pt x="1291590" y="0"/>
                  </a:moveTo>
                  <a:cubicBezTo>
                    <a:pt x="2004915" y="0"/>
                    <a:pt x="2583180" y="578265"/>
                    <a:pt x="2583180" y="1291590"/>
                  </a:cubicBezTo>
                  <a:cubicBezTo>
                    <a:pt x="2583180" y="2004915"/>
                    <a:pt x="2004915" y="2583180"/>
                    <a:pt x="1291590" y="2583180"/>
                  </a:cubicBezTo>
                  <a:cubicBezTo>
                    <a:pt x="578265" y="2583180"/>
                    <a:pt x="0" y="2004915"/>
                    <a:pt x="0" y="1291590"/>
                  </a:cubicBezTo>
                  <a:cubicBezTo>
                    <a:pt x="0" y="578265"/>
                    <a:pt x="578265" y="0"/>
                    <a:pt x="1291590" y="0"/>
                  </a:cubicBezTo>
                  <a:close/>
                </a:path>
              </a:pathLst>
            </a:cu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楕円 1061">
              <a:extLst>
                <a:ext uri="{FF2B5EF4-FFF2-40B4-BE49-F238E27FC236}">
                  <a16:creationId xmlns:a16="http://schemas.microsoft.com/office/drawing/2014/main" id="{C27F339C-D699-0376-4006-D857757B3817}"/>
                </a:ext>
              </a:extLst>
            </p:cNvPr>
            <p:cNvSpPr/>
            <p:nvPr/>
          </p:nvSpPr>
          <p:spPr>
            <a:xfrm>
              <a:off x="3848100" y="4373880"/>
              <a:ext cx="297180" cy="297180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フリーフォーム: 図形 1062">
              <a:extLst>
                <a:ext uri="{FF2B5EF4-FFF2-40B4-BE49-F238E27FC236}">
                  <a16:creationId xmlns:a16="http://schemas.microsoft.com/office/drawing/2014/main" id="{4220B4EE-687A-E7F3-FCDD-A26FB36256E3}"/>
                </a:ext>
              </a:extLst>
            </p:cNvPr>
            <p:cNvSpPr/>
            <p:nvPr/>
          </p:nvSpPr>
          <p:spPr>
            <a:xfrm rot="2700000">
              <a:off x="4493505" y="3658890"/>
              <a:ext cx="447508" cy="285023"/>
            </a:xfrm>
            <a:custGeom>
              <a:avLst/>
              <a:gdLst>
                <a:gd name="connsiteX0" fmla="*/ 223753 w 447508"/>
                <a:gd name="connsiteY0" fmla="*/ 238763 h 285023"/>
                <a:gd name="connsiteX1" fmla="*/ 318154 w 447508"/>
                <a:gd name="connsiteY1" fmla="*/ 243530 h 285023"/>
                <a:gd name="connsiteX2" fmla="*/ 367320 w 447508"/>
                <a:gd name="connsiteY2" fmla="*/ 251034 h 285023"/>
                <a:gd name="connsiteX3" fmla="*/ 355419 w 447508"/>
                <a:gd name="connsiteY3" fmla="*/ 285023 h 285023"/>
                <a:gd name="connsiteX4" fmla="*/ 314531 w 447508"/>
                <a:gd name="connsiteY4" fmla="*/ 278783 h 285023"/>
                <a:gd name="connsiteX5" fmla="*/ 223753 w 447508"/>
                <a:gd name="connsiteY5" fmla="*/ 274199 h 285023"/>
                <a:gd name="connsiteX6" fmla="*/ 132975 w 447508"/>
                <a:gd name="connsiteY6" fmla="*/ 278783 h 285023"/>
                <a:gd name="connsiteX7" fmla="*/ 92089 w 447508"/>
                <a:gd name="connsiteY7" fmla="*/ 285023 h 285023"/>
                <a:gd name="connsiteX8" fmla="*/ 80188 w 447508"/>
                <a:gd name="connsiteY8" fmla="*/ 251033 h 285023"/>
                <a:gd name="connsiteX9" fmla="*/ 129352 w 447508"/>
                <a:gd name="connsiteY9" fmla="*/ 243530 h 285023"/>
                <a:gd name="connsiteX10" fmla="*/ 223753 w 447508"/>
                <a:gd name="connsiteY10" fmla="*/ 238763 h 285023"/>
                <a:gd name="connsiteX11" fmla="*/ 223753 w 447508"/>
                <a:gd name="connsiteY11" fmla="*/ 161291 h 285023"/>
                <a:gd name="connsiteX12" fmla="*/ 326075 w 447508"/>
                <a:gd name="connsiteY12" fmla="*/ 166458 h 285023"/>
                <a:gd name="connsiteX13" fmla="*/ 393339 w 447508"/>
                <a:gd name="connsiteY13" fmla="*/ 176724 h 285023"/>
                <a:gd name="connsiteX14" fmla="*/ 380419 w 447508"/>
                <a:gd name="connsiteY14" fmla="*/ 213623 h 285023"/>
                <a:gd name="connsiteX15" fmla="*/ 322142 w 447508"/>
                <a:gd name="connsiteY15" fmla="*/ 204728 h 285023"/>
                <a:gd name="connsiteX16" fmla="*/ 223753 w 447508"/>
                <a:gd name="connsiteY16" fmla="*/ 199760 h 285023"/>
                <a:gd name="connsiteX17" fmla="*/ 125364 w 447508"/>
                <a:gd name="connsiteY17" fmla="*/ 204728 h 285023"/>
                <a:gd name="connsiteX18" fmla="*/ 67089 w 447508"/>
                <a:gd name="connsiteY18" fmla="*/ 213622 h 285023"/>
                <a:gd name="connsiteX19" fmla="*/ 54169 w 447508"/>
                <a:gd name="connsiteY19" fmla="*/ 176723 h 285023"/>
                <a:gd name="connsiteX20" fmla="*/ 121431 w 447508"/>
                <a:gd name="connsiteY20" fmla="*/ 166458 h 285023"/>
                <a:gd name="connsiteX21" fmla="*/ 223753 w 447508"/>
                <a:gd name="connsiteY21" fmla="*/ 161291 h 285023"/>
                <a:gd name="connsiteX22" fmla="*/ 223753 w 447508"/>
                <a:gd name="connsiteY22" fmla="*/ 85091 h 285023"/>
                <a:gd name="connsiteX23" fmla="*/ 333866 w 447508"/>
                <a:gd name="connsiteY23" fmla="*/ 90651 h 285023"/>
                <a:gd name="connsiteX24" fmla="*/ 418931 w 447508"/>
                <a:gd name="connsiteY24" fmla="*/ 103634 h 285023"/>
                <a:gd name="connsiteX25" fmla="*/ 406170 w 447508"/>
                <a:gd name="connsiteY25" fmla="*/ 140078 h 285023"/>
                <a:gd name="connsiteX26" fmla="*/ 329981 w 447508"/>
                <a:gd name="connsiteY26" fmla="*/ 128450 h 285023"/>
                <a:gd name="connsiteX27" fmla="*/ 223753 w 447508"/>
                <a:gd name="connsiteY27" fmla="*/ 123086 h 285023"/>
                <a:gd name="connsiteX28" fmla="*/ 117525 w 447508"/>
                <a:gd name="connsiteY28" fmla="*/ 128450 h 285023"/>
                <a:gd name="connsiteX29" fmla="*/ 41338 w 447508"/>
                <a:gd name="connsiteY29" fmla="*/ 140078 h 285023"/>
                <a:gd name="connsiteX30" fmla="*/ 28578 w 447508"/>
                <a:gd name="connsiteY30" fmla="*/ 103633 h 285023"/>
                <a:gd name="connsiteX31" fmla="*/ 113640 w 447508"/>
                <a:gd name="connsiteY31" fmla="*/ 90651 h 285023"/>
                <a:gd name="connsiteX32" fmla="*/ 223753 w 447508"/>
                <a:gd name="connsiteY32" fmla="*/ 85091 h 285023"/>
                <a:gd name="connsiteX33" fmla="*/ 223753 w 447508"/>
                <a:gd name="connsiteY33" fmla="*/ 0 h 285023"/>
                <a:gd name="connsiteX34" fmla="*/ 342566 w 447508"/>
                <a:gd name="connsiteY34" fmla="*/ 6000 h 285023"/>
                <a:gd name="connsiteX35" fmla="*/ 447508 w 447508"/>
                <a:gd name="connsiteY35" fmla="*/ 22016 h 285023"/>
                <a:gd name="connsiteX36" fmla="*/ 433740 w 447508"/>
                <a:gd name="connsiteY36" fmla="*/ 61339 h 285023"/>
                <a:gd name="connsiteX37" fmla="*/ 338375 w 447508"/>
                <a:gd name="connsiteY37" fmla="*/ 46785 h 285023"/>
                <a:gd name="connsiteX38" fmla="*/ 223753 w 447508"/>
                <a:gd name="connsiteY38" fmla="*/ 40997 h 285023"/>
                <a:gd name="connsiteX39" fmla="*/ 109132 w 447508"/>
                <a:gd name="connsiteY39" fmla="*/ 46785 h 285023"/>
                <a:gd name="connsiteX40" fmla="*/ 13769 w 447508"/>
                <a:gd name="connsiteY40" fmla="*/ 61339 h 285023"/>
                <a:gd name="connsiteX41" fmla="*/ 0 w 447508"/>
                <a:gd name="connsiteY41" fmla="*/ 22015 h 285023"/>
                <a:gd name="connsiteX42" fmla="*/ 104940 w 447508"/>
                <a:gd name="connsiteY42" fmla="*/ 6000 h 285023"/>
                <a:gd name="connsiteX43" fmla="*/ 223753 w 447508"/>
                <a:gd name="connsiteY43" fmla="*/ 0 h 28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7508" h="285023">
                  <a:moveTo>
                    <a:pt x="223753" y="238763"/>
                  </a:moveTo>
                  <a:cubicBezTo>
                    <a:pt x="255623" y="238763"/>
                    <a:pt x="287116" y="240378"/>
                    <a:pt x="318154" y="243530"/>
                  </a:cubicBezTo>
                  <a:lnTo>
                    <a:pt x="367320" y="251034"/>
                  </a:lnTo>
                  <a:lnTo>
                    <a:pt x="355419" y="285023"/>
                  </a:lnTo>
                  <a:lnTo>
                    <a:pt x="314531" y="278783"/>
                  </a:lnTo>
                  <a:cubicBezTo>
                    <a:pt x="284684" y="275752"/>
                    <a:pt x="254400" y="274199"/>
                    <a:pt x="223753" y="274199"/>
                  </a:cubicBezTo>
                  <a:cubicBezTo>
                    <a:pt x="193106" y="274199"/>
                    <a:pt x="162822" y="275752"/>
                    <a:pt x="132975" y="278783"/>
                  </a:cubicBezTo>
                  <a:lnTo>
                    <a:pt x="92089" y="285023"/>
                  </a:lnTo>
                  <a:lnTo>
                    <a:pt x="80188" y="251033"/>
                  </a:lnTo>
                  <a:lnTo>
                    <a:pt x="129352" y="243530"/>
                  </a:lnTo>
                  <a:cubicBezTo>
                    <a:pt x="160391" y="240378"/>
                    <a:pt x="191883" y="238763"/>
                    <a:pt x="223753" y="238763"/>
                  </a:cubicBezTo>
                  <a:close/>
                  <a:moveTo>
                    <a:pt x="223753" y="161291"/>
                  </a:moveTo>
                  <a:cubicBezTo>
                    <a:pt x="258297" y="161291"/>
                    <a:pt x="292432" y="163041"/>
                    <a:pt x="326075" y="166458"/>
                  </a:cubicBezTo>
                  <a:lnTo>
                    <a:pt x="393339" y="176724"/>
                  </a:lnTo>
                  <a:lnTo>
                    <a:pt x="380419" y="213623"/>
                  </a:lnTo>
                  <a:lnTo>
                    <a:pt x="322142" y="204728"/>
                  </a:lnTo>
                  <a:cubicBezTo>
                    <a:pt x="289792" y="201443"/>
                    <a:pt x="256969" y="199760"/>
                    <a:pt x="223753" y="199760"/>
                  </a:cubicBezTo>
                  <a:cubicBezTo>
                    <a:pt x="190537" y="199760"/>
                    <a:pt x="157714" y="201443"/>
                    <a:pt x="125364" y="204728"/>
                  </a:cubicBezTo>
                  <a:lnTo>
                    <a:pt x="67089" y="213622"/>
                  </a:lnTo>
                  <a:lnTo>
                    <a:pt x="54169" y="176723"/>
                  </a:lnTo>
                  <a:lnTo>
                    <a:pt x="121431" y="166458"/>
                  </a:lnTo>
                  <a:cubicBezTo>
                    <a:pt x="155074" y="163041"/>
                    <a:pt x="189209" y="161291"/>
                    <a:pt x="223753" y="161291"/>
                  </a:cubicBezTo>
                  <a:close/>
                  <a:moveTo>
                    <a:pt x="223753" y="85091"/>
                  </a:moveTo>
                  <a:cubicBezTo>
                    <a:pt x="260927" y="85091"/>
                    <a:pt x="297662" y="86975"/>
                    <a:pt x="333866" y="90651"/>
                  </a:cubicBezTo>
                  <a:lnTo>
                    <a:pt x="418931" y="103634"/>
                  </a:lnTo>
                  <a:lnTo>
                    <a:pt x="406170" y="140078"/>
                  </a:lnTo>
                  <a:lnTo>
                    <a:pt x="329981" y="128450"/>
                  </a:lnTo>
                  <a:cubicBezTo>
                    <a:pt x="295054" y="124903"/>
                    <a:pt x="259616" y="123086"/>
                    <a:pt x="223753" y="123086"/>
                  </a:cubicBezTo>
                  <a:cubicBezTo>
                    <a:pt x="187890" y="123086"/>
                    <a:pt x="152452" y="124903"/>
                    <a:pt x="117525" y="128450"/>
                  </a:cubicBezTo>
                  <a:lnTo>
                    <a:pt x="41338" y="140078"/>
                  </a:lnTo>
                  <a:lnTo>
                    <a:pt x="28578" y="103633"/>
                  </a:lnTo>
                  <a:lnTo>
                    <a:pt x="113640" y="90651"/>
                  </a:lnTo>
                  <a:cubicBezTo>
                    <a:pt x="149844" y="86975"/>
                    <a:pt x="186579" y="85091"/>
                    <a:pt x="223753" y="85091"/>
                  </a:cubicBezTo>
                  <a:close/>
                  <a:moveTo>
                    <a:pt x="223753" y="0"/>
                  </a:moveTo>
                  <a:cubicBezTo>
                    <a:pt x="263865" y="0"/>
                    <a:pt x="303501" y="2032"/>
                    <a:pt x="342566" y="6000"/>
                  </a:cubicBezTo>
                  <a:lnTo>
                    <a:pt x="447508" y="22016"/>
                  </a:lnTo>
                  <a:lnTo>
                    <a:pt x="433740" y="61339"/>
                  </a:lnTo>
                  <a:lnTo>
                    <a:pt x="338375" y="46785"/>
                  </a:lnTo>
                  <a:cubicBezTo>
                    <a:pt x="300688" y="42958"/>
                    <a:pt x="262450" y="40997"/>
                    <a:pt x="223753" y="40997"/>
                  </a:cubicBezTo>
                  <a:cubicBezTo>
                    <a:pt x="185057" y="40997"/>
                    <a:pt x="146818" y="42958"/>
                    <a:pt x="109132" y="46785"/>
                  </a:cubicBezTo>
                  <a:lnTo>
                    <a:pt x="13769" y="61339"/>
                  </a:lnTo>
                  <a:lnTo>
                    <a:pt x="0" y="22015"/>
                  </a:lnTo>
                  <a:lnTo>
                    <a:pt x="104940" y="6000"/>
                  </a:lnTo>
                  <a:cubicBezTo>
                    <a:pt x="144005" y="2032"/>
                    <a:pt x="183642" y="0"/>
                    <a:pt x="223753" y="0"/>
                  </a:cubicBezTo>
                  <a:close/>
                </a:path>
              </a:pathLst>
            </a:cu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64" name="フリーフォーム: 図形 1063">
              <a:extLst>
                <a:ext uri="{FF2B5EF4-FFF2-40B4-BE49-F238E27FC236}">
                  <a16:creationId xmlns:a16="http://schemas.microsoft.com/office/drawing/2014/main" id="{FAD991D0-ADC6-BD9E-3DC9-0EA7B0BDB5B9}"/>
                </a:ext>
              </a:extLst>
            </p:cNvPr>
            <p:cNvSpPr/>
            <p:nvPr/>
          </p:nvSpPr>
          <p:spPr>
            <a:xfrm rot="13500000">
              <a:off x="3052367" y="5100029"/>
              <a:ext cx="447508" cy="285023"/>
            </a:xfrm>
            <a:custGeom>
              <a:avLst/>
              <a:gdLst>
                <a:gd name="connsiteX0" fmla="*/ 223753 w 447508"/>
                <a:gd name="connsiteY0" fmla="*/ 238763 h 285023"/>
                <a:gd name="connsiteX1" fmla="*/ 318154 w 447508"/>
                <a:gd name="connsiteY1" fmla="*/ 243530 h 285023"/>
                <a:gd name="connsiteX2" fmla="*/ 367320 w 447508"/>
                <a:gd name="connsiteY2" fmla="*/ 251034 h 285023"/>
                <a:gd name="connsiteX3" fmla="*/ 355419 w 447508"/>
                <a:gd name="connsiteY3" fmla="*/ 285023 h 285023"/>
                <a:gd name="connsiteX4" fmla="*/ 314531 w 447508"/>
                <a:gd name="connsiteY4" fmla="*/ 278783 h 285023"/>
                <a:gd name="connsiteX5" fmla="*/ 223753 w 447508"/>
                <a:gd name="connsiteY5" fmla="*/ 274199 h 285023"/>
                <a:gd name="connsiteX6" fmla="*/ 132975 w 447508"/>
                <a:gd name="connsiteY6" fmla="*/ 278783 h 285023"/>
                <a:gd name="connsiteX7" fmla="*/ 92089 w 447508"/>
                <a:gd name="connsiteY7" fmla="*/ 285023 h 285023"/>
                <a:gd name="connsiteX8" fmla="*/ 80188 w 447508"/>
                <a:gd name="connsiteY8" fmla="*/ 251033 h 285023"/>
                <a:gd name="connsiteX9" fmla="*/ 129352 w 447508"/>
                <a:gd name="connsiteY9" fmla="*/ 243530 h 285023"/>
                <a:gd name="connsiteX10" fmla="*/ 223753 w 447508"/>
                <a:gd name="connsiteY10" fmla="*/ 238763 h 285023"/>
                <a:gd name="connsiteX11" fmla="*/ 223753 w 447508"/>
                <a:gd name="connsiteY11" fmla="*/ 161291 h 285023"/>
                <a:gd name="connsiteX12" fmla="*/ 326075 w 447508"/>
                <a:gd name="connsiteY12" fmla="*/ 166458 h 285023"/>
                <a:gd name="connsiteX13" fmla="*/ 393339 w 447508"/>
                <a:gd name="connsiteY13" fmla="*/ 176724 h 285023"/>
                <a:gd name="connsiteX14" fmla="*/ 380419 w 447508"/>
                <a:gd name="connsiteY14" fmla="*/ 213623 h 285023"/>
                <a:gd name="connsiteX15" fmla="*/ 322142 w 447508"/>
                <a:gd name="connsiteY15" fmla="*/ 204728 h 285023"/>
                <a:gd name="connsiteX16" fmla="*/ 223753 w 447508"/>
                <a:gd name="connsiteY16" fmla="*/ 199760 h 285023"/>
                <a:gd name="connsiteX17" fmla="*/ 125364 w 447508"/>
                <a:gd name="connsiteY17" fmla="*/ 204728 h 285023"/>
                <a:gd name="connsiteX18" fmla="*/ 67089 w 447508"/>
                <a:gd name="connsiteY18" fmla="*/ 213622 h 285023"/>
                <a:gd name="connsiteX19" fmla="*/ 54169 w 447508"/>
                <a:gd name="connsiteY19" fmla="*/ 176723 h 285023"/>
                <a:gd name="connsiteX20" fmla="*/ 121431 w 447508"/>
                <a:gd name="connsiteY20" fmla="*/ 166458 h 285023"/>
                <a:gd name="connsiteX21" fmla="*/ 223753 w 447508"/>
                <a:gd name="connsiteY21" fmla="*/ 161291 h 285023"/>
                <a:gd name="connsiteX22" fmla="*/ 223753 w 447508"/>
                <a:gd name="connsiteY22" fmla="*/ 85091 h 285023"/>
                <a:gd name="connsiteX23" fmla="*/ 333866 w 447508"/>
                <a:gd name="connsiteY23" fmla="*/ 90651 h 285023"/>
                <a:gd name="connsiteX24" fmla="*/ 418931 w 447508"/>
                <a:gd name="connsiteY24" fmla="*/ 103634 h 285023"/>
                <a:gd name="connsiteX25" fmla="*/ 406170 w 447508"/>
                <a:gd name="connsiteY25" fmla="*/ 140078 h 285023"/>
                <a:gd name="connsiteX26" fmla="*/ 329981 w 447508"/>
                <a:gd name="connsiteY26" fmla="*/ 128450 h 285023"/>
                <a:gd name="connsiteX27" fmla="*/ 223753 w 447508"/>
                <a:gd name="connsiteY27" fmla="*/ 123086 h 285023"/>
                <a:gd name="connsiteX28" fmla="*/ 117525 w 447508"/>
                <a:gd name="connsiteY28" fmla="*/ 128450 h 285023"/>
                <a:gd name="connsiteX29" fmla="*/ 41338 w 447508"/>
                <a:gd name="connsiteY29" fmla="*/ 140078 h 285023"/>
                <a:gd name="connsiteX30" fmla="*/ 28578 w 447508"/>
                <a:gd name="connsiteY30" fmla="*/ 103633 h 285023"/>
                <a:gd name="connsiteX31" fmla="*/ 113640 w 447508"/>
                <a:gd name="connsiteY31" fmla="*/ 90651 h 285023"/>
                <a:gd name="connsiteX32" fmla="*/ 223753 w 447508"/>
                <a:gd name="connsiteY32" fmla="*/ 85091 h 285023"/>
                <a:gd name="connsiteX33" fmla="*/ 223753 w 447508"/>
                <a:gd name="connsiteY33" fmla="*/ 0 h 285023"/>
                <a:gd name="connsiteX34" fmla="*/ 342566 w 447508"/>
                <a:gd name="connsiteY34" fmla="*/ 6000 h 285023"/>
                <a:gd name="connsiteX35" fmla="*/ 447508 w 447508"/>
                <a:gd name="connsiteY35" fmla="*/ 22016 h 285023"/>
                <a:gd name="connsiteX36" fmla="*/ 433740 w 447508"/>
                <a:gd name="connsiteY36" fmla="*/ 61339 h 285023"/>
                <a:gd name="connsiteX37" fmla="*/ 338375 w 447508"/>
                <a:gd name="connsiteY37" fmla="*/ 46785 h 285023"/>
                <a:gd name="connsiteX38" fmla="*/ 223753 w 447508"/>
                <a:gd name="connsiteY38" fmla="*/ 40997 h 285023"/>
                <a:gd name="connsiteX39" fmla="*/ 109132 w 447508"/>
                <a:gd name="connsiteY39" fmla="*/ 46785 h 285023"/>
                <a:gd name="connsiteX40" fmla="*/ 13769 w 447508"/>
                <a:gd name="connsiteY40" fmla="*/ 61339 h 285023"/>
                <a:gd name="connsiteX41" fmla="*/ 0 w 447508"/>
                <a:gd name="connsiteY41" fmla="*/ 22015 h 285023"/>
                <a:gd name="connsiteX42" fmla="*/ 104940 w 447508"/>
                <a:gd name="connsiteY42" fmla="*/ 6000 h 285023"/>
                <a:gd name="connsiteX43" fmla="*/ 223753 w 447508"/>
                <a:gd name="connsiteY43" fmla="*/ 0 h 28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7508" h="285023">
                  <a:moveTo>
                    <a:pt x="223753" y="238763"/>
                  </a:moveTo>
                  <a:cubicBezTo>
                    <a:pt x="255623" y="238763"/>
                    <a:pt x="287116" y="240378"/>
                    <a:pt x="318154" y="243530"/>
                  </a:cubicBezTo>
                  <a:lnTo>
                    <a:pt x="367320" y="251034"/>
                  </a:lnTo>
                  <a:lnTo>
                    <a:pt x="355419" y="285023"/>
                  </a:lnTo>
                  <a:lnTo>
                    <a:pt x="314531" y="278783"/>
                  </a:lnTo>
                  <a:cubicBezTo>
                    <a:pt x="284684" y="275752"/>
                    <a:pt x="254400" y="274199"/>
                    <a:pt x="223753" y="274199"/>
                  </a:cubicBezTo>
                  <a:cubicBezTo>
                    <a:pt x="193106" y="274199"/>
                    <a:pt x="162822" y="275752"/>
                    <a:pt x="132975" y="278783"/>
                  </a:cubicBezTo>
                  <a:lnTo>
                    <a:pt x="92089" y="285023"/>
                  </a:lnTo>
                  <a:lnTo>
                    <a:pt x="80188" y="251033"/>
                  </a:lnTo>
                  <a:lnTo>
                    <a:pt x="129352" y="243530"/>
                  </a:lnTo>
                  <a:cubicBezTo>
                    <a:pt x="160391" y="240378"/>
                    <a:pt x="191883" y="238763"/>
                    <a:pt x="223753" y="238763"/>
                  </a:cubicBezTo>
                  <a:close/>
                  <a:moveTo>
                    <a:pt x="223753" y="161291"/>
                  </a:moveTo>
                  <a:cubicBezTo>
                    <a:pt x="258297" y="161291"/>
                    <a:pt x="292432" y="163041"/>
                    <a:pt x="326075" y="166458"/>
                  </a:cubicBezTo>
                  <a:lnTo>
                    <a:pt x="393339" y="176724"/>
                  </a:lnTo>
                  <a:lnTo>
                    <a:pt x="380419" y="213623"/>
                  </a:lnTo>
                  <a:lnTo>
                    <a:pt x="322142" y="204728"/>
                  </a:lnTo>
                  <a:cubicBezTo>
                    <a:pt x="289792" y="201443"/>
                    <a:pt x="256969" y="199760"/>
                    <a:pt x="223753" y="199760"/>
                  </a:cubicBezTo>
                  <a:cubicBezTo>
                    <a:pt x="190537" y="199760"/>
                    <a:pt x="157714" y="201443"/>
                    <a:pt x="125364" y="204728"/>
                  </a:cubicBezTo>
                  <a:lnTo>
                    <a:pt x="67089" y="213622"/>
                  </a:lnTo>
                  <a:lnTo>
                    <a:pt x="54169" y="176723"/>
                  </a:lnTo>
                  <a:lnTo>
                    <a:pt x="121431" y="166458"/>
                  </a:lnTo>
                  <a:cubicBezTo>
                    <a:pt x="155074" y="163041"/>
                    <a:pt x="189209" y="161291"/>
                    <a:pt x="223753" y="161291"/>
                  </a:cubicBezTo>
                  <a:close/>
                  <a:moveTo>
                    <a:pt x="223753" y="85091"/>
                  </a:moveTo>
                  <a:cubicBezTo>
                    <a:pt x="260927" y="85091"/>
                    <a:pt x="297662" y="86975"/>
                    <a:pt x="333866" y="90651"/>
                  </a:cubicBezTo>
                  <a:lnTo>
                    <a:pt x="418931" y="103634"/>
                  </a:lnTo>
                  <a:lnTo>
                    <a:pt x="406170" y="140078"/>
                  </a:lnTo>
                  <a:lnTo>
                    <a:pt x="329981" y="128450"/>
                  </a:lnTo>
                  <a:cubicBezTo>
                    <a:pt x="295054" y="124903"/>
                    <a:pt x="259616" y="123086"/>
                    <a:pt x="223753" y="123086"/>
                  </a:cubicBezTo>
                  <a:cubicBezTo>
                    <a:pt x="187890" y="123086"/>
                    <a:pt x="152452" y="124903"/>
                    <a:pt x="117525" y="128450"/>
                  </a:cubicBezTo>
                  <a:lnTo>
                    <a:pt x="41338" y="140078"/>
                  </a:lnTo>
                  <a:lnTo>
                    <a:pt x="28578" y="103633"/>
                  </a:lnTo>
                  <a:lnTo>
                    <a:pt x="113640" y="90651"/>
                  </a:lnTo>
                  <a:cubicBezTo>
                    <a:pt x="149844" y="86975"/>
                    <a:pt x="186579" y="85091"/>
                    <a:pt x="223753" y="85091"/>
                  </a:cubicBezTo>
                  <a:close/>
                  <a:moveTo>
                    <a:pt x="223753" y="0"/>
                  </a:moveTo>
                  <a:cubicBezTo>
                    <a:pt x="263865" y="0"/>
                    <a:pt x="303501" y="2032"/>
                    <a:pt x="342566" y="6000"/>
                  </a:cubicBezTo>
                  <a:lnTo>
                    <a:pt x="447508" y="22016"/>
                  </a:lnTo>
                  <a:lnTo>
                    <a:pt x="433740" y="61339"/>
                  </a:lnTo>
                  <a:lnTo>
                    <a:pt x="338375" y="46785"/>
                  </a:lnTo>
                  <a:cubicBezTo>
                    <a:pt x="300688" y="42958"/>
                    <a:pt x="262450" y="40997"/>
                    <a:pt x="223753" y="40997"/>
                  </a:cubicBezTo>
                  <a:cubicBezTo>
                    <a:pt x="185057" y="40997"/>
                    <a:pt x="146818" y="42958"/>
                    <a:pt x="109132" y="46785"/>
                  </a:cubicBezTo>
                  <a:lnTo>
                    <a:pt x="13769" y="61339"/>
                  </a:lnTo>
                  <a:lnTo>
                    <a:pt x="0" y="22015"/>
                  </a:lnTo>
                  <a:lnTo>
                    <a:pt x="104940" y="6000"/>
                  </a:lnTo>
                  <a:cubicBezTo>
                    <a:pt x="144005" y="2032"/>
                    <a:pt x="183642" y="0"/>
                    <a:pt x="223753" y="0"/>
                  </a:cubicBezTo>
                  <a:close/>
                </a:path>
              </a:pathLst>
            </a:cu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65" name="テキスト ボックス 1064">
            <a:extLst>
              <a:ext uri="{FF2B5EF4-FFF2-40B4-BE49-F238E27FC236}">
                <a16:creationId xmlns:a16="http://schemas.microsoft.com/office/drawing/2014/main" id="{604A80BB-D56C-D4F0-9569-E3D6B86B77EE}"/>
              </a:ext>
            </a:extLst>
          </p:cNvPr>
          <p:cNvSpPr txBox="1"/>
          <p:nvPr/>
        </p:nvSpPr>
        <p:spPr>
          <a:xfrm>
            <a:off x="2274011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消火器</a:t>
            </a:r>
          </a:p>
        </p:txBody>
      </p:sp>
      <p:sp>
        <p:nvSpPr>
          <p:cNvPr id="1066" name="テキスト ボックス 1065">
            <a:extLst>
              <a:ext uri="{FF2B5EF4-FFF2-40B4-BE49-F238E27FC236}">
                <a16:creationId xmlns:a16="http://schemas.microsoft.com/office/drawing/2014/main" id="{BE6CD375-6567-E0B6-DC04-344EE84F474A}"/>
              </a:ext>
            </a:extLst>
          </p:cNvPr>
          <p:cNvSpPr txBox="1"/>
          <p:nvPr/>
        </p:nvSpPr>
        <p:spPr>
          <a:xfrm>
            <a:off x="4153081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火災警報器</a:t>
            </a:r>
          </a:p>
        </p:txBody>
      </p:sp>
      <p:sp>
        <p:nvSpPr>
          <p:cNvPr id="1068" name="テキスト ボックス 1067">
            <a:extLst>
              <a:ext uri="{FF2B5EF4-FFF2-40B4-BE49-F238E27FC236}">
                <a16:creationId xmlns:a16="http://schemas.microsoft.com/office/drawing/2014/main" id="{45E0AAD1-7772-481B-76B6-F9C0C1418567}"/>
              </a:ext>
            </a:extLst>
          </p:cNvPr>
          <p:cNvSpPr txBox="1"/>
          <p:nvPr/>
        </p:nvSpPr>
        <p:spPr>
          <a:xfrm>
            <a:off x="6043219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スプリンクラー</a:t>
            </a:r>
          </a:p>
        </p:txBody>
      </p:sp>
      <p:sp>
        <p:nvSpPr>
          <p:cNvPr id="1069" name="テキスト ボックス 1068">
            <a:extLst>
              <a:ext uri="{FF2B5EF4-FFF2-40B4-BE49-F238E27FC236}">
                <a16:creationId xmlns:a16="http://schemas.microsoft.com/office/drawing/2014/main" id="{90F15E80-E5BF-F386-253C-E2C15F2B98ED}"/>
              </a:ext>
            </a:extLst>
          </p:cNvPr>
          <p:cNvSpPr txBox="1"/>
          <p:nvPr/>
        </p:nvSpPr>
        <p:spPr>
          <a:xfrm>
            <a:off x="7910119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水噴霧消火設備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5C8BE5DB-4EAE-9A4C-7AD2-0432F72F20FC}"/>
              </a:ext>
            </a:extLst>
          </p:cNvPr>
          <p:cNvGrpSpPr/>
          <p:nvPr/>
        </p:nvGrpSpPr>
        <p:grpSpPr>
          <a:xfrm>
            <a:off x="6038850" y="4996731"/>
            <a:ext cx="1581150" cy="1193318"/>
            <a:chOff x="6018476" y="4767438"/>
            <a:chExt cx="1705844" cy="1287427"/>
          </a:xfrm>
          <a:solidFill>
            <a:schemeClr val="bg1"/>
          </a:solidFill>
        </p:grpSpPr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CC0418F1-A6A6-35DD-A85D-276BBDC3C621}"/>
                </a:ext>
              </a:extLst>
            </p:cNvPr>
            <p:cNvGrpSpPr/>
            <p:nvPr/>
          </p:nvGrpSpPr>
          <p:grpSpPr>
            <a:xfrm>
              <a:off x="6018476" y="4767438"/>
              <a:ext cx="1705844" cy="695455"/>
              <a:chOff x="643221" y="4829827"/>
              <a:chExt cx="1705844" cy="695455"/>
            </a:xfrm>
            <a:grpFill/>
          </p:grpSpPr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4F4342ED-B16C-5EB1-858A-C4F8C060AD3C}"/>
                  </a:ext>
                </a:extLst>
              </p:cNvPr>
              <p:cNvSpPr/>
              <p:nvPr/>
            </p:nvSpPr>
            <p:spPr>
              <a:xfrm rot="10800000">
                <a:off x="925377" y="5087785"/>
                <a:ext cx="1146294" cy="145106"/>
              </a:xfrm>
              <a:custGeom>
                <a:avLst/>
                <a:gdLst>
                  <a:gd name="connsiteX0" fmla="*/ 1146294 w 1146294"/>
                  <a:gd name="connsiteY0" fmla="*/ 145106 h 145106"/>
                  <a:gd name="connsiteX1" fmla="*/ 0 w 1146294"/>
                  <a:gd name="connsiteY1" fmla="*/ 145106 h 145106"/>
                  <a:gd name="connsiteX2" fmla="*/ 178424 w 1146294"/>
                  <a:gd name="connsiteY2" fmla="*/ 0 h 145106"/>
                  <a:gd name="connsiteX3" fmla="*/ 967870 w 1146294"/>
                  <a:gd name="connsiteY3" fmla="*/ 0 h 1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6294" h="145106">
                    <a:moveTo>
                      <a:pt x="1146294" y="145106"/>
                    </a:moveTo>
                    <a:lnTo>
                      <a:pt x="0" y="145106"/>
                    </a:lnTo>
                    <a:lnTo>
                      <a:pt x="178424" y="0"/>
                    </a:lnTo>
                    <a:lnTo>
                      <a:pt x="96787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B95B730A-BB38-B48E-AFCC-5F51F89701DC}"/>
                  </a:ext>
                </a:extLst>
              </p:cNvPr>
              <p:cNvGrpSpPr/>
              <p:nvPr/>
            </p:nvGrpSpPr>
            <p:grpSpPr>
              <a:xfrm>
                <a:off x="1283948" y="5336767"/>
                <a:ext cx="424391" cy="188515"/>
                <a:chOff x="2146825" y="5729871"/>
                <a:chExt cx="508924" cy="156473"/>
              </a:xfrm>
              <a:grpFill/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F01944C8-9C9E-9F86-5F5B-01A59CB287C5}"/>
                    </a:ext>
                  </a:extLst>
                </p:cNvPr>
                <p:cNvSpPr/>
                <p:nvPr/>
              </p:nvSpPr>
              <p:spPr>
                <a:xfrm>
                  <a:off x="2146825" y="5770350"/>
                  <a:ext cx="508924" cy="51806"/>
                </a:xfrm>
                <a:custGeom>
                  <a:avLst/>
                  <a:gdLst>
                    <a:gd name="connsiteX0" fmla="*/ 0 w 508924"/>
                    <a:gd name="connsiteY0" fmla="*/ 0 h 51806"/>
                    <a:gd name="connsiteX1" fmla="*/ 508924 w 508924"/>
                    <a:gd name="connsiteY1" fmla="*/ 0 h 51806"/>
                    <a:gd name="connsiteX2" fmla="*/ 508924 w 508924"/>
                    <a:gd name="connsiteY2" fmla="*/ 51806 h 51806"/>
                    <a:gd name="connsiteX3" fmla="*/ 0 w 508924"/>
                    <a:gd name="connsiteY3" fmla="*/ 51806 h 51806"/>
                    <a:gd name="connsiteX4" fmla="*/ 0 w 508924"/>
                    <a:gd name="connsiteY4" fmla="*/ 0 h 51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924" h="51806">
                      <a:moveTo>
                        <a:pt x="0" y="0"/>
                      </a:moveTo>
                      <a:lnTo>
                        <a:pt x="508924" y="0"/>
                      </a:lnTo>
                      <a:lnTo>
                        <a:pt x="508924" y="51806"/>
                      </a:lnTo>
                      <a:lnTo>
                        <a:pt x="0" y="5180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7FE94439-7AFC-8DED-6B96-514515502352}"/>
                    </a:ext>
                  </a:extLst>
                </p:cNvPr>
                <p:cNvSpPr/>
                <p:nvPr/>
              </p:nvSpPr>
              <p:spPr>
                <a:xfrm>
                  <a:off x="2146825" y="5729871"/>
                  <a:ext cx="508924" cy="51806"/>
                </a:xfrm>
                <a:custGeom>
                  <a:avLst/>
                  <a:gdLst>
                    <a:gd name="connsiteX0" fmla="*/ 0 w 508924"/>
                    <a:gd name="connsiteY0" fmla="*/ 0 h 51806"/>
                    <a:gd name="connsiteX1" fmla="*/ 508924 w 508924"/>
                    <a:gd name="connsiteY1" fmla="*/ 0 h 51806"/>
                    <a:gd name="connsiteX2" fmla="*/ 508924 w 508924"/>
                    <a:gd name="connsiteY2" fmla="*/ 51806 h 51806"/>
                    <a:gd name="connsiteX3" fmla="*/ 0 w 508924"/>
                    <a:gd name="connsiteY3" fmla="*/ 51806 h 51806"/>
                    <a:gd name="connsiteX4" fmla="*/ 0 w 508924"/>
                    <a:gd name="connsiteY4" fmla="*/ 0 h 51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924" h="51806">
                      <a:moveTo>
                        <a:pt x="0" y="0"/>
                      </a:moveTo>
                      <a:lnTo>
                        <a:pt x="508924" y="0"/>
                      </a:lnTo>
                      <a:lnTo>
                        <a:pt x="508924" y="51806"/>
                      </a:lnTo>
                      <a:lnTo>
                        <a:pt x="0" y="5180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AD9D218C-0C61-A474-DC4B-8BBC955807AD}"/>
                    </a:ext>
                  </a:extLst>
                </p:cNvPr>
                <p:cNvSpPr/>
                <p:nvPr/>
              </p:nvSpPr>
              <p:spPr>
                <a:xfrm>
                  <a:off x="2146825" y="5810250"/>
                  <a:ext cx="508924" cy="76094"/>
                </a:xfrm>
                <a:custGeom>
                  <a:avLst/>
                  <a:gdLst>
                    <a:gd name="connsiteX0" fmla="*/ 0 w 508924"/>
                    <a:gd name="connsiteY0" fmla="*/ 0 h 76094"/>
                    <a:gd name="connsiteX1" fmla="*/ 508924 w 508924"/>
                    <a:gd name="connsiteY1" fmla="*/ 0 h 76094"/>
                    <a:gd name="connsiteX2" fmla="*/ 508924 w 508924"/>
                    <a:gd name="connsiteY2" fmla="*/ 33461 h 76094"/>
                    <a:gd name="connsiteX3" fmla="*/ 254462 w 508924"/>
                    <a:gd name="connsiteY3" fmla="*/ 76094 h 76094"/>
                    <a:gd name="connsiteX4" fmla="*/ 0 w 508924"/>
                    <a:gd name="connsiteY4" fmla="*/ 33461 h 76094"/>
                    <a:gd name="connsiteX5" fmla="*/ 0 w 508924"/>
                    <a:gd name="connsiteY5" fmla="*/ 0 h 76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8924" h="76094">
                      <a:moveTo>
                        <a:pt x="0" y="0"/>
                      </a:moveTo>
                      <a:lnTo>
                        <a:pt x="508924" y="0"/>
                      </a:lnTo>
                      <a:lnTo>
                        <a:pt x="508924" y="33461"/>
                      </a:lnTo>
                      <a:cubicBezTo>
                        <a:pt x="508924" y="57007"/>
                        <a:pt x="394998" y="76094"/>
                        <a:pt x="254462" y="76094"/>
                      </a:cubicBezTo>
                      <a:cubicBezTo>
                        <a:pt x="113927" y="76094"/>
                        <a:pt x="0" y="57007"/>
                        <a:pt x="0" y="3346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C8B661A4-B0FB-2E1C-5AF6-3DF07AF2C623}"/>
                  </a:ext>
                </a:extLst>
              </p:cNvPr>
              <p:cNvSpPr/>
              <p:nvPr/>
            </p:nvSpPr>
            <p:spPr>
              <a:xfrm rot="10800000" flipV="1">
                <a:off x="872519" y="5087785"/>
                <a:ext cx="1247244" cy="208116"/>
              </a:xfrm>
              <a:custGeom>
                <a:avLst/>
                <a:gdLst>
                  <a:gd name="connsiteX0" fmla="*/ 1247244 w 1247244"/>
                  <a:gd name="connsiteY0" fmla="*/ 0 h 208116"/>
                  <a:gd name="connsiteX1" fmla="*/ 1171023 w 1247244"/>
                  <a:gd name="connsiteY1" fmla="*/ 0 h 208116"/>
                  <a:gd name="connsiteX2" fmla="*/ 946080 w 1247244"/>
                  <a:gd name="connsiteY2" fmla="*/ 177230 h 208116"/>
                  <a:gd name="connsiteX3" fmla="*/ 844003 w 1247244"/>
                  <a:gd name="connsiteY3" fmla="*/ 177230 h 208116"/>
                  <a:gd name="connsiteX4" fmla="*/ 963041 w 1247244"/>
                  <a:gd name="connsiteY4" fmla="*/ 0 h 208116"/>
                  <a:gd name="connsiteX5" fmla="*/ 899095 w 1247244"/>
                  <a:gd name="connsiteY5" fmla="*/ 0 h 208116"/>
                  <a:gd name="connsiteX6" fmla="*/ 812222 w 1247244"/>
                  <a:gd name="connsiteY6" fmla="*/ 177230 h 208116"/>
                  <a:gd name="connsiteX7" fmla="*/ 644712 w 1247244"/>
                  <a:gd name="connsiteY7" fmla="*/ 177230 h 208116"/>
                  <a:gd name="connsiteX8" fmla="*/ 664401 w 1247244"/>
                  <a:gd name="connsiteY8" fmla="*/ 0 h 208116"/>
                  <a:gd name="connsiteX9" fmla="*/ 590103 w 1247244"/>
                  <a:gd name="connsiteY9" fmla="*/ 0 h 208116"/>
                  <a:gd name="connsiteX10" fmla="*/ 609792 w 1247244"/>
                  <a:gd name="connsiteY10" fmla="*/ 177230 h 208116"/>
                  <a:gd name="connsiteX11" fmla="*/ 437807 w 1247244"/>
                  <a:gd name="connsiteY11" fmla="*/ 177230 h 208116"/>
                  <a:gd name="connsiteX12" fmla="*/ 350935 w 1247244"/>
                  <a:gd name="connsiteY12" fmla="*/ 0 h 208116"/>
                  <a:gd name="connsiteX13" fmla="*/ 286989 w 1247244"/>
                  <a:gd name="connsiteY13" fmla="*/ 0 h 208116"/>
                  <a:gd name="connsiteX14" fmla="*/ 406027 w 1247244"/>
                  <a:gd name="connsiteY14" fmla="*/ 177230 h 208116"/>
                  <a:gd name="connsiteX15" fmla="*/ 308424 w 1247244"/>
                  <a:gd name="connsiteY15" fmla="*/ 177230 h 208116"/>
                  <a:gd name="connsiteX16" fmla="*/ 83481 w 1247244"/>
                  <a:gd name="connsiteY16" fmla="*/ 0 h 208116"/>
                  <a:gd name="connsiteX17" fmla="*/ 0 w 1247244"/>
                  <a:gd name="connsiteY17" fmla="*/ 0 h 208116"/>
                  <a:gd name="connsiteX18" fmla="*/ 287426 w 1247244"/>
                  <a:gd name="connsiteY18" fmla="*/ 208116 h 208116"/>
                  <a:gd name="connsiteX19" fmla="*/ 959817 w 1247244"/>
                  <a:gd name="connsiteY19" fmla="*/ 208116 h 208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47244" h="208116">
                    <a:moveTo>
                      <a:pt x="1247244" y="0"/>
                    </a:moveTo>
                    <a:lnTo>
                      <a:pt x="1171023" y="0"/>
                    </a:lnTo>
                    <a:lnTo>
                      <a:pt x="946080" y="177230"/>
                    </a:lnTo>
                    <a:lnTo>
                      <a:pt x="844003" y="177230"/>
                    </a:lnTo>
                    <a:lnTo>
                      <a:pt x="963041" y="0"/>
                    </a:lnTo>
                    <a:lnTo>
                      <a:pt x="899095" y="0"/>
                    </a:lnTo>
                    <a:lnTo>
                      <a:pt x="812222" y="177230"/>
                    </a:lnTo>
                    <a:lnTo>
                      <a:pt x="644712" y="177230"/>
                    </a:lnTo>
                    <a:lnTo>
                      <a:pt x="664401" y="0"/>
                    </a:lnTo>
                    <a:lnTo>
                      <a:pt x="590103" y="0"/>
                    </a:lnTo>
                    <a:lnTo>
                      <a:pt x="609792" y="177230"/>
                    </a:lnTo>
                    <a:lnTo>
                      <a:pt x="437807" y="177230"/>
                    </a:lnTo>
                    <a:lnTo>
                      <a:pt x="350935" y="0"/>
                    </a:lnTo>
                    <a:lnTo>
                      <a:pt x="286989" y="0"/>
                    </a:lnTo>
                    <a:lnTo>
                      <a:pt x="406027" y="177230"/>
                    </a:lnTo>
                    <a:lnTo>
                      <a:pt x="308424" y="177230"/>
                    </a:lnTo>
                    <a:lnTo>
                      <a:pt x="83481" y="0"/>
                    </a:lnTo>
                    <a:lnTo>
                      <a:pt x="0" y="0"/>
                    </a:lnTo>
                    <a:lnTo>
                      <a:pt x="287426" y="208116"/>
                    </a:lnTo>
                    <a:lnTo>
                      <a:pt x="959817" y="208116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2586A472-C1EB-D829-4DD7-0C61107ACD1B}"/>
                  </a:ext>
                </a:extLst>
              </p:cNvPr>
              <p:cNvSpPr/>
              <p:nvPr/>
            </p:nvSpPr>
            <p:spPr>
              <a:xfrm>
                <a:off x="1159632" y="5294896"/>
                <a:ext cx="673022" cy="62420"/>
              </a:xfrm>
              <a:custGeom>
                <a:avLst/>
                <a:gdLst>
                  <a:gd name="connsiteX0" fmla="*/ 0 w 508924"/>
                  <a:gd name="connsiteY0" fmla="*/ 0 h 76094"/>
                  <a:gd name="connsiteX1" fmla="*/ 508924 w 508924"/>
                  <a:gd name="connsiteY1" fmla="*/ 0 h 76094"/>
                  <a:gd name="connsiteX2" fmla="*/ 508924 w 508924"/>
                  <a:gd name="connsiteY2" fmla="*/ 33461 h 76094"/>
                  <a:gd name="connsiteX3" fmla="*/ 254462 w 508924"/>
                  <a:gd name="connsiteY3" fmla="*/ 76094 h 76094"/>
                  <a:gd name="connsiteX4" fmla="*/ 0 w 508924"/>
                  <a:gd name="connsiteY4" fmla="*/ 33461 h 76094"/>
                  <a:gd name="connsiteX5" fmla="*/ 0 w 508924"/>
                  <a:gd name="connsiteY5" fmla="*/ 0 h 76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8924" h="76094">
                    <a:moveTo>
                      <a:pt x="0" y="0"/>
                    </a:moveTo>
                    <a:lnTo>
                      <a:pt x="508924" y="0"/>
                    </a:lnTo>
                    <a:lnTo>
                      <a:pt x="508924" y="33461"/>
                    </a:lnTo>
                    <a:cubicBezTo>
                      <a:pt x="508924" y="57007"/>
                      <a:pt x="394998" y="76094"/>
                      <a:pt x="254462" y="76094"/>
                    </a:cubicBezTo>
                    <a:cubicBezTo>
                      <a:pt x="113927" y="76094"/>
                      <a:pt x="0" y="57007"/>
                      <a:pt x="0" y="3346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四角形: 上の 2 つの角を丸める 486">
                <a:extLst>
                  <a:ext uri="{FF2B5EF4-FFF2-40B4-BE49-F238E27FC236}">
                    <a16:creationId xmlns:a16="http://schemas.microsoft.com/office/drawing/2014/main" id="{E8625A92-92E2-01BF-7A80-BFA4353C1E33}"/>
                  </a:ext>
                </a:extLst>
              </p:cNvPr>
              <p:cNvSpPr/>
              <p:nvPr/>
            </p:nvSpPr>
            <p:spPr>
              <a:xfrm>
                <a:off x="643221" y="4829827"/>
                <a:ext cx="1705844" cy="25795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B91DBC82-252C-3233-77F8-34163F0DD40A}"/>
                </a:ext>
              </a:extLst>
            </p:cNvPr>
            <p:cNvGrpSpPr/>
            <p:nvPr/>
          </p:nvGrpSpPr>
          <p:grpSpPr>
            <a:xfrm>
              <a:off x="6095320" y="5455790"/>
              <a:ext cx="1552152" cy="599075"/>
              <a:chOff x="2504446" y="5999786"/>
              <a:chExt cx="1889027" cy="729098"/>
            </a:xfrm>
            <a:grpFill/>
          </p:grpSpPr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F60033F0-1C1A-0491-314B-DEB813569F4F}"/>
                  </a:ext>
                </a:extLst>
              </p:cNvPr>
              <p:cNvSpPr/>
              <p:nvPr/>
            </p:nvSpPr>
            <p:spPr>
              <a:xfrm>
                <a:off x="3426069" y="6425477"/>
                <a:ext cx="49417" cy="30340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56228D72-E894-E2EA-8651-04DC1B44C5F1}"/>
                  </a:ext>
                </a:extLst>
              </p:cNvPr>
              <p:cNvSpPr/>
              <p:nvPr/>
            </p:nvSpPr>
            <p:spPr>
              <a:xfrm rot="900000">
                <a:off x="3181554" y="6394606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68892F6D-D984-0BBD-6894-A4200A7ED889}"/>
                  </a:ext>
                </a:extLst>
              </p:cNvPr>
              <p:cNvSpPr/>
              <p:nvPr/>
            </p:nvSpPr>
            <p:spPr>
              <a:xfrm rot="20700000">
                <a:off x="3660554" y="6394606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正方形/長方形 415">
                <a:extLst>
                  <a:ext uri="{FF2B5EF4-FFF2-40B4-BE49-F238E27FC236}">
                    <a16:creationId xmlns:a16="http://schemas.microsoft.com/office/drawing/2014/main" id="{43F6856E-E6F7-63A7-3C7E-03F4D0D800B6}"/>
                  </a:ext>
                </a:extLst>
              </p:cNvPr>
              <p:cNvSpPr/>
              <p:nvPr/>
            </p:nvSpPr>
            <p:spPr>
              <a:xfrm rot="2700000">
                <a:off x="2785450" y="6160123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B04FF63C-8AEE-7128-BC6E-ED1459BFCE0E}"/>
                  </a:ext>
                </a:extLst>
              </p:cNvPr>
              <p:cNvSpPr/>
              <p:nvPr/>
            </p:nvSpPr>
            <p:spPr>
              <a:xfrm rot="3600000">
                <a:off x="2631441" y="5972490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C5B3C7DC-775A-5A89-0BA2-D1A9F2FFC615}"/>
                  </a:ext>
                </a:extLst>
              </p:cNvPr>
              <p:cNvSpPr/>
              <p:nvPr/>
            </p:nvSpPr>
            <p:spPr>
              <a:xfrm rot="1800000">
                <a:off x="2973083" y="6304100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正方形/長方形 437">
                <a:extLst>
                  <a:ext uri="{FF2B5EF4-FFF2-40B4-BE49-F238E27FC236}">
                    <a16:creationId xmlns:a16="http://schemas.microsoft.com/office/drawing/2014/main" id="{4BB42A44-17B2-2938-8F05-F7D1191711F3}"/>
                  </a:ext>
                </a:extLst>
              </p:cNvPr>
              <p:cNvSpPr/>
              <p:nvPr/>
            </p:nvSpPr>
            <p:spPr>
              <a:xfrm rot="18900000">
                <a:off x="4073085" y="6160124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A9EC9D02-18E8-8CA1-1DF3-98494C40282F}"/>
                  </a:ext>
                </a:extLst>
              </p:cNvPr>
              <p:cNvSpPr/>
              <p:nvPr/>
            </p:nvSpPr>
            <p:spPr>
              <a:xfrm rot="19800000">
                <a:off x="3875420" y="6304101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967DEF29-943A-6C8E-B46E-09331A318F1F}"/>
                  </a:ext>
                </a:extLst>
              </p:cNvPr>
              <p:cNvSpPr/>
              <p:nvPr/>
            </p:nvSpPr>
            <p:spPr>
              <a:xfrm rot="18000000">
                <a:off x="4217062" y="5972491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A51DAC0F-72B5-2607-557F-D57ACF533FA1}"/>
                  </a:ext>
                </a:extLst>
              </p:cNvPr>
              <p:cNvSpPr/>
              <p:nvPr/>
            </p:nvSpPr>
            <p:spPr>
              <a:xfrm rot="21090697">
                <a:off x="3520295" y="6147679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D0CC0D7A-3A14-00F3-E371-A2FE79693D12}"/>
                  </a:ext>
                </a:extLst>
              </p:cNvPr>
              <p:cNvSpPr/>
              <p:nvPr/>
            </p:nvSpPr>
            <p:spPr>
              <a:xfrm rot="390697">
                <a:off x="3362515" y="6151239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D0B3B44B-AAF0-13A8-79C6-3D9F53D348C7}"/>
                  </a:ext>
                </a:extLst>
              </p:cNvPr>
              <p:cNvSpPr/>
              <p:nvPr/>
            </p:nvSpPr>
            <p:spPr>
              <a:xfrm rot="20190697">
                <a:off x="3665884" y="6105964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正方形/長方形 443">
                <a:extLst>
                  <a:ext uri="{FF2B5EF4-FFF2-40B4-BE49-F238E27FC236}">
                    <a16:creationId xmlns:a16="http://schemas.microsoft.com/office/drawing/2014/main" id="{F67F80B3-7E71-B72D-A00E-4548ACC2D251}"/>
                  </a:ext>
                </a:extLst>
              </p:cNvPr>
              <p:cNvSpPr/>
              <p:nvPr/>
            </p:nvSpPr>
            <p:spPr>
              <a:xfrm rot="2190697">
                <a:off x="3089482" y="6040173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972CEA29-34E2-56B4-6124-12B1D4F5E9E6}"/>
                  </a:ext>
                </a:extLst>
              </p:cNvPr>
              <p:cNvSpPr/>
              <p:nvPr/>
            </p:nvSpPr>
            <p:spPr>
              <a:xfrm rot="3090697">
                <a:off x="2974206" y="5935895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6F60FFD3-5FEC-E6CA-BC36-13615F054C8C}"/>
                  </a:ext>
                </a:extLst>
              </p:cNvPr>
              <p:cNvSpPr/>
              <p:nvPr/>
            </p:nvSpPr>
            <p:spPr>
              <a:xfrm rot="1290697">
                <a:off x="3221927" y="6113624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正方形/長方形 480">
                <a:extLst>
                  <a:ext uri="{FF2B5EF4-FFF2-40B4-BE49-F238E27FC236}">
                    <a16:creationId xmlns:a16="http://schemas.microsoft.com/office/drawing/2014/main" id="{3F9C352F-E164-B1D9-AC98-8DF5307B884A}"/>
                  </a:ext>
                </a:extLst>
              </p:cNvPr>
              <p:cNvSpPr/>
              <p:nvPr/>
            </p:nvSpPr>
            <p:spPr>
              <a:xfrm rot="18390697">
                <a:off x="3904994" y="5918464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正方形/長方形 481">
                <a:extLst>
                  <a:ext uri="{FF2B5EF4-FFF2-40B4-BE49-F238E27FC236}">
                    <a16:creationId xmlns:a16="http://schemas.microsoft.com/office/drawing/2014/main" id="{0AC57E1E-45C6-261C-63AB-446FA4995311}"/>
                  </a:ext>
                </a:extLst>
              </p:cNvPr>
              <p:cNvSpPr/>
              <p:nvPr/>
            </p:nvSpPr>
            <p:spPr>
              <a:xfrm rot="19290697">
                <a:off x="3793413" y="6028333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CCD08F33-F02E-7AD3-C227-14206BC87B91}"/>
              </a:ext>
            </a:extLst>
          </p:cNvPr>
          <p:cNvGrpSpPr/>
          <p:nvPr/>
        </p:nvGrpSpPr>
        <p:grpSpPr>
          <a:xfrm>
            <a:off x="7895534" y="4980725"/>
            <a:ext cx="1578475" cy="1117800"/>
            <a:chOff x="2803024" y="4127653"/>
            <a:chExt cx="1578475" cy="1117800"/>
          </a:xfrm>
        </p:grpSpPr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7660F89D-2EB9-0447-9BD7-8F50954FC9FD}"/>
                </a:ext>
              </a:extLst>
            </p:cNvPr>
            <p:cNvSpPr/>
            <p:nvPr/>
          </p:nvSpPr>
          <p:spPr>
            <a:xfrm>
              <a:off x="2967210" y="4480929"/>
              <a:ext cx="1245284" cy="764524"/>
            </a:xfrm>
            <a:custGeom>
              <a:avLst/>
              <a:gdLst>
                <a:gd name="connsiteX0" fmla="*/ 442960 w 1122605"/>
                <a:gd name="connsiteY0" fmla="*/ 0 h 689209"/>
                <a:gd name="connsiteX1" fmla="*/ 679644 w 1122605"/>
                <a:gd name="connsiteY1" fmla="*/ 0 h 689209"/>
                <a:gd name="connsiteX2" fmla="*/ 1122605 w 1122605"/>
                <a:gd name="connsiteY2" fmla="*/ 455496 h 689209"/>
                <a:gd name="connsiteX3" fmla="*/ 1121083 w 1122605"/>
                <a:gd name="connsiteY3" fmla="*/ 457340 h 689209"/>
                <a:gd name="connsiteX4" fmla="*/ 561302 w 1122605"/>
                <a:gd name="connsiteY4" fmla="*/ 689209 h 689209"/>
                <a:gd name="connsiteX5" fmla="*/ 1521 w 1122605"/>
                <a:gd name="connsiteY5" fmla="*/ 457340 h 689209"/>
                <a:gd name="connsiteX6" fmla="*/ 0 w 1122605"/>
                <a:gd name="connsiteY6" fmla="*/ 455496 h 68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2605" h="689209">
                  <a:moveTo>
                    <a:pt x="442960" y="0"/>
                  </a:moveTo>
                  <a:lnTo>
                    <a:pt x="679644" y="0"/>
                  </a:lnTo>
                  <a:lnTo>
                    <a:pt x="1122605" y="455496"/>
                  </a:lnTo>
                  <a:lnTo>
                    <a:pt x="1121083" y="457340"/>
                  </a:lnTo>
                  <a:cubicBezTo>
                    <a:pt x="977823" y="600601"/>
                    <a:pt x="779910" y="689209"/>
                    <a:pt x="561302" y="689209"/>
                  </a:cubicBezTo>
                  <a:cubicBezTo>
                    <a:pt x="342694" y="689209"/>
                    <a:pt x="144782" y="600601"/>
                    <a:pt x="1521" y="457340"/>
                  </a:cubicBezTo>
                  <a:lnTo>
                    <a:pt x="0" y="455496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0FC00AB6-9C5F-D2F1-9CB8-B3645D0F2678}"/>
                </a:ext>
              </a:extLst>
            </p:cNvPr>
            <p:cNvSpPr/>
            <p:nvPr/>
          </p:nvSpPr>
          <p:spPr>
            <a:xfrm>
              <a:off x="3313833" y="4245409"/>
              <a:ext cx="115065" cy="575519"/>
            </a:xfrm>
            <a:custGeom>
              <a:avLst/>
              <a:gdLst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8" fmla="*/ 11560 w 130890"/>
                <a:gd name="connsiteY8" fmla="*/ 328504 h 654668"/>
                <a:gd name="connsiteX9" fmla="*/ 0 w 130890"/>
                <a:gd name="connsiteY9" fmla="*/ 0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8" fmla="*/ 0 w 130890"/>
                <a:gd name="connsiteY8" fmla="*/ 0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0 h 65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890" h="654668">
                  <a:moveTo>
                    <a:pt x="0" y="0"/>
                  </a:moveTo>
                  <a:lnTo>
                    <a:pt x="45719" y="0"/>
                  </a:lnTo>
                  <a:lnTo>
                    <a:pt x="45719" y="324973"/>
                  </a:lnTo>
                  <a:lnTo>
                    <a:pt x="130890" y="642835"/>
                  </a:lnTo>
                  <a:lnTo>
                    <a:pt x="86729" y="654668"/>
                  </a:lnTo>
                  <a:lnTo>
                    <a:pt x="553" y="333057"/>
                  </a:lnTo>
                  <a:lnTo>
                    <a:pt x="930" y="332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34A06BAC-ED50-A268-B362-C4FC2264BD0F}"/>
                </a:ext>
              </a:extLst>
            </p:cNvPr>
            <p:cNvSpPr/>
            <p:nvPr/>
          </p:nvSpPr>
          <p:spPr>
            <a:xfrm flipH="1">
              <a:off x="3756745" y="4245409"/>
              <a:ext cx="115065" cy="575519"/>
            </a:xfrm>
            <a:custGeom>
              <a:avLst/>
              <a:gdLst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8" fmla="*/ 11560 w 130890"/>
                <a:gd name="connsiteY8" fmla="*/ 328504 h 654668"/>
                <a:gd name="connsiteX9" fmla="*/ 0 w 130890"/>
                <a:gd name="connsiteY9" fmla="*/ 0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8" fmla="*/ 0 w 130890"/>
                <a:gd name="connsiteY8" fmla="*/ 0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0 h 65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890" h="654668">
                  <a:moveTo>
                    <a:pt x="0" y="0"/>
                  </a:moveTo>
                  <a:lnTo>
                    <a:pt x="45719" y="0"/>
                  </a:lnTo>
                  <a:lnTo>
                    <a:pt x="45719" y="324973"/>
                  </a:lnTo>
                  <a:lnTo>
                    <a:pt x="130890" y="642835"/>
                  </a:lnTo>
                  <a:lnTo>
                    <a:pt x="86729" y="654668"/>
                  </a:lnTo>
                  <a:lnTo>
                    <a:pt x="553" y="333057"/>
                  </a:lnTo>
                  <a:lnTo>
                    <a:pt x="930" y="332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3AC73127-226B-B05B-6F7B-620ED5AA3D42}"/>
                </a:ext>
              </a:extLst>
            </p:cNvPr>
            <p:cNvSpPr/>
            <p:nvPr/>
          </p:nvSpPr>
          <p:spPr>
            <a:xfrm rot="10800000">
              <a:off x="3377697" y="4809130"/>
              <a:ext cx="429128" cy="482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14CF0BAD-A60F-8A1C-2C41-ECDF61D02BB4}"/>
                </a:ext>
              </a:extLst>
            </p:cNvPr>
            <p:cNvSpPr/>
            <p:nvPr/>
          </p:nvSpPr>
          <p:spPr>
            <a:xfrm rot="10800000">
              <a:off x="3298322" y="4776095"/>
              <a:ext cx="587878" cy="45719"/>
            </a:xfrm>
            <a:prstGeom prst="round2SameRect">
              <a:avLst>
                <a:gd name="adj1" fmla="val 17394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0696547B-3F81-45CE-74B9-7FCE8896DBAE}"/>
                </a:ext>
              </a:extLst>
            </p:cNvPr>
            <p:cNvSpPr/>
            <p:nvPr/>
          </p:nvSpPr>
          <p:spPr>
            <a:xfrm rot="10800000">
              <a:off x="3569401" y="4467545"/>
              <a:ext cx="45720" cy="216712"/>
            </a:xfrm>
            <a:prstGeom prst="round2SameRect">
              <a:avLst>
                <a:gd name="adj1" fmla="val 17394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DC9D6571-363C-F3EC-51B6-0FA4CD21EC31}"/>
                </a:ext>
              </a:extLst>
            </p:cNvPr>
            <p:cNvSpPr/>
            <p:nvPr/>
          </p:nvSpPr>
          <p:spPr>
            <a:xfrm rot="10800000">
              <a:off x="3479297" y="4400850"/>
              <a:ext cx="225928" cy="79588"/>
            </a:xfrm>
            <a:prstGeom prst="round2SameRect">
              <a:avLst>
                <a:gd name="adj1" fmla="val 17394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E9D4017B-4C1C-50F7-258D-41CBF1B5B350}"/>
                </a:ext>
              </a:extLst>
            </p:cNvPr>
            <p:cNvSpPr/>
            <p:nvPr/>
          </p:nvSpPr>
          <p:spPr>
            <a:xfrm rot="10800000">
              <a:off x="3298322" y="4261282"/>
              <a:ext cx="587878" cy="154862"/>
            </a:xfrm>
            <a:prstGeom prst="round2SameRect">
              <a:avLst>
                <a:gd name="adj1" fmla="val 17394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303F0B58-6049-0188-C063-767ACA0B462F}"/>
                </a:ext>
              </a:extLst>
            </p:cNvPr>
            <p:cNvSpPr/>
            <p:nvPr/>
          </p:nvSpPr>
          <p:spPr>
            <a:xfrm rot="10800000">
              <a:off x="2803024" y="4127653"/>
              <a:ext cx="1578475" cy="13956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1" name="グループ化 500">
            <a:extLst>
              <a:ext uri="{FF2B5EF4-FFF2-40B4-BE49-F238E27FC236}">
                <a16:creationId xmlns:a16="http://schemas.microsoft.com/office/drawing/2014/main" id="{A2C03957-87C7-5986-F9E6-3F3CE19C3C51}"/>
              </a:ext>
            </a:extLst>
          </p:cNvPr>
          <p:cNvGrpSpPr/>
          <p:nvPr/>
        </p:nvGrpSpPr>
        <p:grpSpPr>
          <a:xfrm>
            <a:off x="6093914" y="2833850"/>
            <a:ext cx="1476375" cy="1476375"/>
            <a:chOff x="6093914" y="2833850"/>
            <a:chExt cx="1476375" cy="1476375"/>
          </a:xfrm>
        </p:grpSpPr>
        <p:sp>
          <p:nvSpPr>
            <p:cNvPr id="502" name="正方形/長方形 501">
              <a:extLst>
                <a:ext uri="{FF2B5EF4-FFF2-40B4-BE49-F238E27FC236}">
                  <a16:creationId xmlns:a16="http://schemas.microsoft.com/office/drawing/2014/main" id="{F095F47A-A171-E70E-2E9A-0A581AE64CC6}"/>
                </a:ext>
              </a:extLst>
            </p:cNvPr>
            <p:cNvSpPr/>
            <p:nvPr/>
          </p:nvSpPr>
          <p:spPr>
            <a:xfrm>
              <a:off x="6093914" y="2833850"/>
              <a:ext cx="1476375" cy="14763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200"/>
            </a:p>
          </p:txBody>
        </p:sp>
        <p:sp>
          <p:nvSpPr>
            <p:cNvPr id="503" name="正方形/長方形 502">
              <a:extLst>
                <a:ext uri="{FF2B5EF4-FFF2-40B4-BE49-F238E27FC236}">
                  <a16:creationId xmlns:a16="http://schemas.microsoft.com/office/drawing/2014/main" id="{7D3AD6E8-D127-7284-FBF8-B05EDD58A276}"/>
                </a:ext>
              </a:extLst>
            </p:cNvPr>
            <p:cNvSpPr/>
            <p:nvPr/>
          </p:nvSpPr>
          <p:spPr>
            <a:xfrm>
              <a:off x="6141040" y="2880978"/>
              <a:ext cx="1382122" cy="1382120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正方形/長方形 503">
              <a:extLst>
                <a:ext uri="{FF2B5EF4-FFF2-40B4-BE49-F238E27FC236}">
                  <a16:creationId xmlns:a16="http://schemas.microsoft.com/office/drawing/2014/main" id="{3FBB584C-AED9-A21F-BF7B-57DA3CD4DB5B}"/>
                </a:ext>
              </a:extLst>
            </p:cNvPr>
            <p:cNvSpPr/>
            <p:nvPr/>
          </p:nvSpPr>
          <p:spPr>
            <a:xfrm>
              <a:off x="6318841" y="3047710"/>
              <a:ext cx="1026520" cy="39402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テキスト ボックス 505">
              <a:extLst>
                <a:ext uri="{FF2B5EF4-FFF2-40B4-BE49-F238E27FC236}">
                  <a16:creationId xmlns:a16="http://schemas.microsoft.com/office/drawing/2014/main" id="{8E93153D-3B96-71F9-C568-46939F49442E}"/>
                </a:ext>
              </a:extLst>
            </p:cNvPr>
            <p:cNvSpPr txBox="1"/>
            <p:nvPr/>
          </p:nvSpPr>
          <p:spPr>
            <a:xfrm>
              <a:off x="6391865" y="3155950"/>
              <a:ext cx="880472" cy="1721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避難はしご</a:t>
              </a:r>
            </a:p>
          </p:txBody>
        </p:sp>
      </p:grpSp>
      <p:sp>
        <p:nvSpPr>
          <p:cNvPr id="4096" name="テキスト ボックス 4095">
            <a:extLst>
              <a:ext uri="{FF2B5EF4-FFF2-40B4-BE49-F238E27FC236}">
                <a16:creationId xmlns:a16="http://schemas.microsoft.com/office/drawing/2014/main" id="{3D8051EA-3715-FD0B-A234-FD93FE55E566}"/>
              </a:ext>
            </a:extLst>
          </p:cNvPr>
          <p:cNvSpPr txBox="1"/>
          <p:nvPr/>
        </p:nvSpPr>
        <p:spPr>
          <a:xfrm>
            <a:off x="6032681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避難はしご</a:t>
            </a:r>
          </a:p>
        </p:txBody>
      </p:sp>
      <p:grpSp>
        <p:nvGrpSpPr>
          <p:cNvPr id="4097" name="グループ化 4096">
            <a:extLst>
              <a:ext uri="{FF2B5EF4-FFF2-40B4-BE49-F238E27FC236}">
                <a16:creationId xmlns:a16="http://schemas.microsoft.com/office/drawing/2014/main" id="{C4BED86D-3A52-8165-592B-DF75736D2325}"/>
              </a:ext>
            </a:extLst>
          </p:cNvPr>
          <p:cNvGrpSpPr/>
          <p:nvPr/>
        </p:nvGrpSpPr>
        <p:grpSpPr>
          <a:xfrm>
            <a:off x="8023454" y="2898122"/>
            <a:ext cx="1349146" cy="1349146"/>
            <a:chOff x="4358572" y="3621924"/>
            <a:chExt cx="2364718" cy="2364718"/>
          </a:xfrm>
        </p:grpSpPr>
        <p:sp>
          <p:nvSpPr>
            <p:cNvPr id="4098" name="四角形: 角を丸くする 4097">
              <a:extLst>
                <a:ext uri="{FF2B5EF4-FFF2-40B4-BE49-F238E27FC236}">
                  <a16:creationId xmlns:a16="http://schemas.microsoft.com/office/drawing/2014/main" id="{7CBD2931-F181-B4A9-2B92-31794DDECAB5}"/>
                </a:ext>
              </a:extLst>
            </p:cNvPr>
            <p:cNvSpPr/>
            <p:nvPr/>
          </p:nvSpPr>
          <p:spPr>
            <a:xfrm>
              <a:off x="4358572" y="3621924"/>
              <a:ext cx="2364718" cy="2364718"/>
            </a:xfrm>
            <a:prstGeom prst="roundRect">
              <a:avLst>
                <a:gd name="adj" fmla="val 392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00" name="グループ化 4099">
              <a:extLst>
                <a:ext uri="{FF2B5EF4-FFF2-40B4-BE49-F238E27FC236}">
                  <a16:creationId xmlns:a16="http://schemas.microsoft.com/office/drawing/2014/main" id="{BF7F7DBD-6D68-A29E-81C3-A75372486DA6}"/>
                </a:ext>
              </a:extLst>
            </p:cNvPr>
            <p:cNvGrpSpPr/>
            <p:nvPr/>
          </p:nvGrpSpPr>
          <p:grpSpPr>
            <a:xfrm>
              <a:off x="5001124" y="4270903"/>
              <a:ext cx="1079613" cy="1363904"/>
              <a:chOff x="4698413" y="1206869"/>
              <a:chExt cx="1465113" cy="1850918"/>
            </a:xfrm>
          </p:grpSpPr>
          <p:sp>
            <p:nvSpPr>
              <p:cNvPr id="4107" name="フリーフォーム: 図形 4106">
                <a:extLst>
                  <a:ext uri="{FF2B5EF4-FFF2-40B4-BE49-F238E27FC236}">
                    <a16:creationId xmlns:a16="http://schemas.microsoft.com/office/drawing/2014/main" id="{2C9F14FA-76F8-C8D2-9B44-22E28EB4F902}"/>
                  </a:ext>
                </a:extLst>
              </p:cNvPr>
              <p:cNvSpPr/>
              <p:nvPr/>
            </p:nvSpPr>
            <p:spPr>
              <a:xfrm>
                <a:off x="4820239" y="1206869"/>
                <a:ext cx="1221462" cy="489586"/>
              </a:xfrm>
              <a:custGeom>
                <a:avLst/>
                <a:gdLst>
                  <a:gd name="connsiteX0" fmla="*/ 260696 w 1221462"/>
                  <a:gd name="connsiteY0" fmla="*/ 0 h 489586"/>
                  <a:gd name="connsiteX1" fmla="*/ 960766 w 1221462"/>
                  <a:gd name="connsiteY1" fmla="*/ 0 h 489586"/>
                  <a:gd name="connsiteX2" fmla="*/ 1221462 w 1221462"/>
                  <a:gd name="connsiteY2" fmla="*/ 260696 h 489586"/>
                  <a:gd name="connsiteX3" fmla="*/ 1221462 w 1221462"/>
                  <a:gd name="connsiteY3" fmla="*/ 489586 h 489586"/>
                  <a:gd name="connsiteX4" fmla="*/ 1111561 w 1221462"/>
                  <a:gd name="connsiteY4" fmla="*/ 489586 h 489586"/>
                  <a:gd name="connsiteX5" fmla="*/ 1111561 w 1221462"/>
                  <a:gd name="connsiteY5" fmla="*/ 277969 h 489586"/>
                  <a:gd name="connsiteX6" fmla="*/ 943493 w 1221462"/>
                  <a:gd name="connsiteY6" fmla="*/ 109901 h 489586"/>
                  <a:gd name="connsiteX7" fmla="*/ 277969 w 1221462"/>
                  <a:gd name="connsiteY7" fmla="*/ 109901 h 489586"/>
                  <a:gd name="connsiteX8" fmla="*/ 109901 w 1221462"/>
                  <a:gd name="connsiteY8" fmla="*/ 277969 h 489586"/>
                  <a:gd name="connsiteX9" fmla="*/ 109901 w 1221462"/>
                  <a:gd name="connsiteY9" fmla="*/ 489586 h 489586"/>
                  <a:gd name="connsiteX10" fmla="*/ 0 w 1221462"/>
                  <a:gd name="connsiteY10" fmla="*/ 489586 h 489586"/>
                  <a:gd name="connsiteX11" fmla="*/ 0 w 1221462"/>
                  <a:gd name="connsiteY11" fmla="*/ 260696 h 489586"/>
                  <a:gd name="connsiteX12" fmla="*/ 260696 w 1221462"/>
                  <a:gd name="connsiteY12" fmla="*/ 0 h 489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21462" h="489586">
                    <a:moveTo>
                      <a:pt x="260696" y="0"/>
                    </a:moveTo>
                    <a:lnTo>
                      <a:pt x="960766" y="0"/>
                    </a:lnTo>
                    <a:cubicBezTo>
                      <a:pt x="1104744" y="0"/>
                      <a:pt x="1221462" y="116718"/>
                      <a:pt x="1221462" y="260696"/>
                    </a:cubicBezTo>
                    <a:lnTo>
                      <a:pt x="1221462" y="489586"/>
                    </a:lnTo>
                    <a:lnTo>
                      <a:pt x="1111561" y="489586"/>
                    </a:lnTo>
                    <a:lnTo>
                      <a:pt x="1111561" y="277969"/>
                    </a:lnTo>
                    <a:cubicBezTo>
                      <a:pt x="1111561" y="185148"/>
                      <a:pt x="1036314" y="109901"/>
                      <a:pt x="943493" y="109901"/>
                    </a:cubicBezTo>
                    <a:lnTo>
                      <a:pt x="277969" y="109901"/>
                    </a:lnTo>
                    <a:cubicBezTo>
                      <a:pt x="185148" y="109901"/>
                      <a:pt x="109901" y="185148"/>
                      <a:pt x="109901" y="277969"/>
                    </a:cubicBezTo>
                    <a:lnTo>
                      <a:pt x="109901" y="489586"/>
                    </a:lnTo>
                    <a:lnTo>
                      <a:pt x="0" y="489586"/>
                    </a:lnTo>
                    <a:lnTo>
                      <a:pt x="0" y="260696"/>
                    </a:lnTo>
                    <a:cubicBezTo>
                      <a:pt x="0" y="116718"/>
                      <a:pt x="116718" y="0"/>
                      <a:pt x="2606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8" name="四角形: 角を丸くする 4107">
                <a:extLst>
                  <a:ext uri="{FF2B5EF4-FFF2-40B4-BE49-F238E27FC236}">
                    <a16:creationId xmlns:a16="http://schemas.microsoft.com/office/drawing/2014/main" id="{758F5C06-2DB3-2DED-BB4C-5AF0688E0D60}"/>
                  </a:ext>
                </a:extLst>
              </p:cNvPr>
              <p:cNvSpPr/>
              <p:nvPr/>
            </p:nvSpPr>
            <p:spPr>
              <a:xfrm>
                <a:off x="4698413" y="1592674"/>
                <a:ext cx="1465113" cy="1465113"/>
              </a:xfrm>
              <a:prstGeom prst="roundRect">
                <a:avLst>
                  <a:gd name="adj" fmla="val 886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01" name="フリーフォーム: 図形 4100">
              <a:extLst>
                <a:ext uri="{FF2B5EF4-FFF2-40B4-BE49-F238E27FC236}">
                  <a16:creationId xmlns:a16="http://schemas.microsoft.com/office/drawing/2014/main" id="{451DF299-C5FC-522D-89A6-BFBF40CF1B80}"/>
                </a:ext>
              </a:extLst>
            </p:cNvPr>
            <p:cNvSpPr/>
            <p:nvPr/>
          </p:nvSpPr>
          <p:spPr>
            <a:xfrm>
              <a:off x="4615228" y="3878580"/>
              <a:ext cx="1851406" cy="1851406"/>
            </a:xfrm>
            <a:custGeom>
              <a:avLst/>
              <a:gdLst>
                <a:gd name="connsiteX0" fmla="*/ 194784 w 1851406"/>
                <a:gd name="connsiteY0" fmla="*/ 166370 h 1851406"/>
                <a:gd name="connsiteX1" fmla="*/ 166370 w 1851406"/>
                <a:gd name="connsiteY1" fmla="*/ 194784 h 1851406"/>
                <a:gd name="connsiteX2" fmla="*/ 166370 w 1851406"/>
                <a:gd name="connsiteY2" fmla="*/ 1656622 h 1851406"/>
                <a:gd name="connsiteX3" fmla="*/ 194784 w 1851406"/>
                <a:gd name="connsiteY3" fmla="*/ 1685036 h 1851406"/>
                <a:gd name="connsiteX4" fmla="*/ 1656622 w 1851406"/>
                <a:gd name="connsiteY4" fmla="*/ 1685036 h 1851406"/>
                <a:gd name="connsiteX5" fmla="*/ 1685036 w 1851406"/>
                <a:gd name="connsiteY5" fmla="*/ 1656622 h 1851406"/>
                <a:gd name="connsiteX6" fmla="*/ 1685036 w 1851406"/>
                <a:gd name="connsiteY6" fmla="*/ 194784 h 1851406"/>
                <a:gd name="connsiteX7" fmla="*/ 1656622 w 1851406"/>
                <a:gd name="connsiteY7" fmla="*/ 166370 h 1851406"/>
                <a:gd name="connsiteX8" fmla="*/ 34640 w 1851406"/>
                <a:gd name="connsiteY8" fmla="*/ 0 h 1851406"/>
                <a:gd name="connsiteX9" fmla="*/ 1816766 w 1851406"/>
                <a:gd name="connsiteY9" fmla="*/ 0 h 1851406"/>
                <a:gd name="connsiteX10" fmla="*/ 1851406 w 1851406"/>
                <a:gd name="connsiteY10" fmla="*/ 34640 h 1851406"/>
                <a:gd name="connsiteX11" fmla="*/ 1851406 w 1851406"/>
                <a:gd name="connsiteY11" fmla="*/ 1816766 h 1851406"/>
                <a:gd name="connsiteX12" fmla="*/ 1816766 w 1851406"/>
                <a:gd name="connsiteY12" fmla="*/ 1851406 h 1851406"/>
                <a:gd name="connsiteX13" fmla="*/ 34640 w 1851406"/>
                <a:gd name="connsiteY13" fmla="*/ 1851406 h 1851406"/>
                <a:gd name="connsiteX14" fmla="*/ 0 w 1851406"/>
                <a:gd name="connsiteY14" fmla="*/ 1816766 h 1851406"/>
                <a:gd name="connsiteX15" fmla="*/ 0 w 1851406"/>
                <a:gd name="connsiteY15" fmla="*/ 34640 h 1851406"/>
                <a:gd name="connsiteX16" fmla="*/ 34640 w 1851406"/>
                <a:gd name="connsiteY16" fmla="*/ 0 h 185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51406" h="1851406">
                  <a:moveTo>
                    <a:pt x="194784" y="166370"/>
                  </a:moveTo>
                  <a:cubicBezTo>
                    <a:pt x="179091" y="166370"/>
                    <a:pt x="166370" y="179091"/>
                    <a:pt x="166370" y="194784"/>
                  </a:cubicBezTo>
                  <a:lnTo>
                    <a:pt x="166370" y="1656622"/>
                  </a:lnTo>
                  <a:cubicBezTo>
                    <a:pt x="166370" y="1672315"/>
                    <a:pt x="179091" y="1685036"/>
                    <a:pt x="194784" y="1685036"/>
                  </a:cubicBezTo>
                  <a:lnTo>
                    <a:pt x="1656622" y="1685036"/>
                  </a:lnTo>
                  <a:cubicBezTo>
                    <a:pt x="1672315" y="1685036"/>
                    <a:pt x="1685036" y="1672315"/>
                    <a:pt x="1685036" y="1656622"/>
                  </a:cubicBezTo>
                  <a:lnTo>
                    <a:pt x="1685036" y="194784"/>
                  </a:lnTo>
                  <a:cubicBezTo>
                    <a:pt x="1685036" y="179091"/>
                    <a:pt x="1672315" y="166370"/>
                    <a:pt x="1656622" y="166370"/>
                  </a:cubicBezTo>
                  <a:close/>
                  <a:moveTo>
                    <a:pt x="34640" y="0"/>
                  </a:moveTo>
                  <a:lnTo>
                    <a:pt x="1816766" y="0"/>
                  </a:lnTo>
                  <a:cubicBezTo>
                    <a:pt x="1835897" y="0"/>
                    <a:pt x="1851406" y="15509"/>
                    <a:pt x="1851406" y="34640"/>
                  </a:cubicBezTo>
                  <a:lnTo>
                    <a:pt x="1851406" y="1816766"/>
                  </a:lnTo>
                  <a:cubicBezTo>
                    <a:pt x="1851406" y="1835897"/>
                    <a:pt x="1835897" y="1851406"/>
                    <a:pt x="1816766" y="1851406"/>
                  </a:cubicBezTo>
                  <a:lnTo>
                    <a:pt x="34640" y="1851406"/>
                  </a:lnTo>
                  <a:cubicBezTo>
                    <a:pt x="15509" y="1851406"/>
                    <a:pt x="0" y="1835897"/>
                    <a:pt x="0" y="1816766"/>
                  </a:cubicBezTo>
                  <a:lnTo>
                    <a:pt x="0" y="34640"/>
                  </a:lnTo>
                  <a:cubicBezTo>
                    <a:pt x="0" y="15509"/>
                    <a:pt x="15509" y="0"/>
                    <a:pt x="34640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2" name="四角形: 角を丸くする 4101">
              <a:extLst>
                <a:ext uri="{FF2B5EF4-FFF2-40B4-BE49-F238E27FC236}">
                  <a16:creationId xmlns:a16="http://schemas.microsoft.com/office/drawing/2014/main" id="{E86B23BD-16A8-1311-4B14-B90FF18191C9}"/>
                </a:ext>
              </a:extLst>
            </p:cNvPr>
            <p:cNvSpPr/>
            <p:nvPr/>
          </p:nvSpPr>
          <p:spPr>
            <a:xfrm>
              <a:off x="4673013" y="4538341"/>
              <a:ext cx="50800" cy="53188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03" name="フリーフォーム: 図形 4102">
              <a:extLst>
                <a:ext uri="{FF2B5EF4-FFF2-40B4-BE49-F238E27FC236}">
                  <a16:creationId xmlns:a16="http://schemas.microsoft.com/office/drawing/2014/main" id="{76EF68D1-E654-0AB3-76C8-A0B76259C5B0}"/>
                </a:ext>
              </a:extLst>
            </p:cNvPr>
            <p:cNvSpPr/>
            <p:nvPr/>
          </p:nvSpPr>
          <p:spPr>
            <a:xfrm flipH="1">
              <a:off x="5305786" y="4684311"/>
              <a:ext cx="470174" cy="197746"/>
            </a:xfrm>
            <a:custGeom>
              <a:avLst/>
              <a:gdLst>
                <a:gd name="connsiteX0" fmla="*/ 3710076 w 4442161"/>
                <a:gd name="connsiteY0" fmla="*/ 500867 h 1867979"/>
                <a:gd name="connsiteX1" fmla="*/ 3908444 w 4442161"/>
                <a:gd name="connsiteY1" fmla="*/ 1253505 h 1867979"/>
                <a:gd name="connsiteX2" fmla="*/ 3511707 w 4442161"/>
                <a:gd name="connsiteY2" fmla="*/ 1253505 h 1867979"/>
                <a:gd name="connsiteX3" fmla="*/ 1007285 w 4442161"/>
                <a:gd name="connsiteY3" fmla="*/ 363032 h 1867979"/>
                <a:gd name="connsiteX4" fmla="*/ 1007285 w 4442161"/>
                <a:gd name="connsiteY4" fmla="*/ 1506714 h 1867979"/>
                <a:gd name="connsiteX5" fmla="*/ 684617 w 4442161"/>
                <a:gd name="connsiteY5" fmla="*/ 1506714 h 1867979"/>
                <a:gd name="connsiteX6" fmla="*/ 361949 w 4442161"/>
                <a:gd name="connsiteY6" fmla="*/ 1184046 h 1867979"/>
                <a:gd name="connsiteX7" fmla="*/ 361949 w 4442161"/>
                <a:gd name="connsiteY7" fmla="*/ 685700 h 1867979"/>
                <a:gd name="connsiteX8" fmla="*/ 684617 w 4442161"/>
                <a:gd name="connsiteY8" fmla="*/ 363032 h 1867979"/>
                <a:gd name="connsiteX9" fmla="*/ 2880236 w 4442161"/>
                <a:gd name="connsiteY9" fmla="*/ 5007 h 1867979"/>
                <a:gd name="connsiteX10" fmla="*/ 1476026 w 4442161"/>
                <a:gd name="connsiteY10" fmla="*/ 5007 h 1867979"/>
                <a:gd name="connsiteX11" fmla="*/ 1476026 w 4442161"/>
                <a:gd name="connsiteY11" fmla="*/ 376585 h 1867979"/>
                <a:gd name="connsiteX12" fmla="*/ 2508658 w 4442161"/>
                <a:gd name="connsiteY12" fmla="*/ 376585 h 1867979"/>
                <a:gd name="connsiteX13" fmla="*/ 2508658 w 4442161"/>
                <a:gd name="connsiteY13" fmla="*/ 747957 h 1867979"/>
                <a:gd name="connsiteX14" fmla="*/ 1674054 w 4442161"/>
                <a:gd name="connsiteY14" fmla="*/ 747957 h 1867979"/>
                <a:gd name="connsiteX15" fmla="*/ 1674054 w 4442161"/>
                <a:gd name="connsiteY15" fmla="*/ 1119535 h 1867979"/>
                <a:gd name="connsiteX16" fmla="*/ 2508658 w 4442161"/>
                <a:gd name="connsiteY16" fmla="*/ 1119535 h 1867979"/>
                <a:gd name="connsiteX17" fmla="*/ 2508658 w 4442161"/>
                <a:gd name="connsiteY17" fmla="*/ 1490907 h 1867979"/>
                <a:gd name="connsiteX18" fmla="*/ 1476026 w 4442161"/>
                <a:gd name="connsiteY18" fmla="*/ 1490907 h 1867979"/>
                <a:gd name="connsiteX19" fmla="*/ 1476026 w 4442161"/>
                <a:gd name="connsiteY19" fmla="*/ 1862485 h 1867979"/>
                <a:gd name="connsiteX20" fmla="*/ 2880236 w 4442161"/>
                <a:gd name="connsiteY20" fmla="*/ 1862485 h 1867979"/>
                <a:gd name="connsiteX21" fmla="*/ 2880236 w 4442161"/>
                <a:gd name="connsiteY21" fmla="*/ 1666389 h 1867979"/>
                <a:gd name="connsiteX22" fmla="*/ 2880236 w 4442161"/>
                <a:gd name="connsiteY22" fmla="*/ 1490907 h 1867979"/>
                <a:gd name="connsiteX23" fmla="*/ 2880236 w 4442161"/>
                <a:gd name="connsiteY23" fmla="*/ 1119535 h 1867979"/>
                <a:gd name="connsiteX24" fmla="*/ 2880236 w 4442161"/>
                <a:gd name="connsiteY24" fmla="*/ 747957 h 1867979"/>
                <a:gd name="connsiteX25" fmla="*/ 2880236 w 4442161"/>
                <a:gd name="connsiteY25" fmla="*/ 376585 h 1867979"/>
                <a:gd name="connsiteX26" fmla="*/ 2880236 w 4442161"/>
                <a:gd name="connsiteY26" fmla="*/ 262179 h 1867979"/>
                <a:gd name="connsiteX27" fmla="*/ 1369235 w 4442161"/>
                <a:gd name="connsiteY27" fmla="*/ 1763 h 1867979"/>
                <a:gd name="connsiteX28" fmla="*/ 684618 w 4442161"/>
                <a:gd name="connsiteY28" fmla="*/ 1763 h 1867979"/>
                <a:gd name="connsiteX29" fmla="*/ 0 w 4442161"/>
                <a:gd name="connsiteY29" fmla="*/ 686381 h 1867979"/>
                <a:gd name="connsiteX30" fmla="*/ 0 w 4442161"/>
                <a:gd name="connsiteY30" fmla="*/ 1183361 h 1867979"/>
                <a:gd name="connsiteX31" fmla="*/ 684618 w 4442161"/>
                <a:gd name="connsiteY31" fmla="*/ 1867979 h 1867979"/>
                <a:gd name="connsiteX32" fmla="*/ 1369235 w 4442161"/>
                <a:gd name="connsiteY32" fmla="*/ 1867978 h 1867979"/>
                <a:gd name="connsiteX33" fmla="*/ 3951277 w 4442161"/>
                <a:gd name="connsiteY33" fmla="*/ 0 h 1867979"/>
                <a:gd name="connsiteX34" fmla="*/ 3842086 w 4442161"/>
                <a:gd name="connsiteY34" fmla="*/ 0 h 1867979"/>
                <a:gd name="connsiteX35" fmla="*/ 3578065 w 4442161"/>
                <a:gd name="connsiteY35" fmla="*/ 0 h 1867979"/>
                <a:gd name="connsiteX36" fmla="*/ 3468874 w 4442161"/>
                <a:gd name="connsiteY36" fmla="*/ 0 h 1867979"/>
                <a:gd name="connsiteX37" fmla="*/ 2977990 w 4442161"/>
                <a:gd name="connsiteY37" fmla="*/ 1862485 h 1867979"/>
                <a:gd name="connsiteX38" fmla="*/ 3351202 w 4442161"/>
                <a:gd name="connsiteY38" fmla="*/ 1862485 h 1867979"/>
                <a:gd name="connsiteX39" fmla="*/ 3413773 w 4442161"/>
                <a:gd name="connsiteY39" fmla="*/ 1625083 h 1867979"/>
                <a:gd name="connsiteX40" fmla="*/ 4006378 w 4442161"/>
                <a:gd name="connsiteY40" fmla="*/ 1625083 h 1867979"/>
                <a:gd name="connsiteX41" fmla="*/ 4068949 w 4442161"/>
                <a:gd name="connsiteY41" fmla="*/ 1862485 h 1867979"/>
                <a:gd name="connsiteX42" fmla="*/ 4442161 w 4442161"/>
                <a:gd name="connsiteY42" fmla="*/ 1862485 h 186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442161" h="1867979">
                  <a:moveTo>
                    <a:pt x="3710076" y="500867"/>
                  </a:moveTo>
                  <a:lnTo>
                    <a:pt x="3908444" y="1253505"/>
                  </a:lnTo>
                  <a:lnTo>
                    <a:pt x="3511707" y="1253505"/>
                  </a:lnTo>
                  <a:close/>
                  <a:moveTo>
                    <a:pt x="1007285" y="363032"/>
                  </a:moveTo>
                  <a:lnTo>
                    <a:pt x="1007285" y="1506714"/>
                  </a:lnTo>
                  <a:lnTo>
                    <a:pt x="684617" y="1506714"/>
                  </a:lnTo>
                  <a:cubicBezTo>
                    <a:pt x="506412" y="1506714"/>
                    <a:pt x="361949" y="1362251"/>
                    <a:pt x="361949" y="1184046"/>
                  </a:cubicBezTo>
                  <a:lnTo>
                    <a:pt x="361949" y="685700"/>
                  </a:lnTo>
                  <a:cubicBezTo>
                    <a:pt x="361949" y="507495"/>
                    <a:pt x="506412" y="363032"/>
                    <a:pt x="684617" y="363032"/>
                  </a:cubicBezTo>
                  <a:close/>
                  <a:moveTo>
                    <a:pt x="2880236" y="5007"/>
                  </a:moveTo>
                  <a:lnTo>
                    <a:pt x="1476026" y="5007"/>
                  </a:lnTo>
                  <a:lnTo>
                    <a:pt x="1476026" y="376585"/>
                  </a:lnTo>
                  <a:lnTo>
                    <a:pt x="2508658" y="376585"/>
                  </a:lnTo>
                  <a:lnTo>
                    <a:pt x="2508658" y="747957"/>
                  </a:lnTo>
                  <a:lnTo>
                    <a:pt x="1674054" y="747957"/>
                  </a:lnTo>
                  <a:lnTo>
                    <a:pt x="1674054" y="1119535"/>
                  </a:lnTo>
                  <a:lnTo>
                    <a:pt x="2508658" y="1119535"/>
                  </a:lnTo>
                  <a:lnTo>
                    <a:pt x="2508658" y="1490907"/>
                  </a:lnTo>
                  <a:lnTo>
                    <a:pt x="1476026" y="1490907"/>
                  </a:lnTo>
                  <a:lnTo>
                    <a:pt x="1476026" y="1862485"/>
                  </a:lnTo>
                  <a:lnTo>
                    <a:pt x="2880236" y="1862485"/>
                  </a:lnTo>
                  <a:lnTo>
                    <a:pt x="2880236" y="1666389"/>
                  </a:lnTo>
                  <a:lnTo>
                    <a:pt x="2880236" y="1490907"/>
                  </a:lnTo>
                  <a:lnTo>
                    <a:pt x="2880236" y="1119535"/>
                  </a:lnTo>
                  <a:lnTo>
                    <a:pt x="2880236" y="747957"/>
                  </a:lnTo>
                  <a:lnTo>
                    <a:pt x="2880236" y="376585"/>
                  </a:lnTo>
                  <a:lnTo>
                    <a:pt x="2880236" y="262179"/>
                  </a:lnTo>
                  <a:close/>
                  <a:moveTo>
                    <a:pt x="1369235" y="1763"/>
                  </a:moveTo>
                  <a:lnTo>
                    <a:pt x="684618" y="1763"/>
                  </a:lnTo>
                  <a:cubicBezTo>
                    <a:pt x="306514" y="1763"/>
                    <a:pt x="0" y="308277"/>
                    <a:pt x="0" y="686381"/>
                  </a:cubicBezTo>
                  <a:lnTo>
                    <a:pt x="0" y="1183361"/>
                  </a:lnTo>
                  <a:cubicBezTo>
                    <a:pt x="0" y="1561464"/>
                    <a:pt x="306514" y="1867979"/>
                    <a:pt x="684618" y="1867979"/>
                  </a:cubicBezTo>
                  <a:cubicBezTo>
                    <a:pt x="912824" y="1867979"/>
                    <a:pt x="1141029" y="1867978"/>
                    <a:pt x="1369235" y="1867978"/>
                  </a:cubicBezTo>
                  <a:close/>
                  <a:moveTo>
                    <a:pt x="3951277" y="0"/>
                  </a:moveTo>
                  <a:lnTo>
                    <a:pt x="3842086" y="0"/>
                  </a:lnTo>
                  <a:lnTo>
                    <a:pt x="3578065" y="0"/>
                  </a:lnTo>
                  <a:lnTo>
                    <a:pt x="3468874" y="0"/>
                  </a:lnTo>
                  <a:lnTo>
                    <a:pt x="2977990" y="1862485"/>
                  </a:lnTo>
                  <a:lnTo>
                    <a:pt x="3351202" y="1862485"/>
                  </a:lnTo>
                  <a:lnTo>
                    <a:pt x="3413773" y="1625083"/>
                  </a:lnTo>
                  <a:lnTo>
                    <a:pt x="4006378" y="1625083"/>
                  </a:lnTo>
                  <a:lnTo>
                    <a:pt x="4068949" y="1862485"/>
                  </a:lnTo>
                  <a:lnTo>
                    <a:pt x="4442161" y="1862485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4104" name="グループ化 4103">
              <a:extLst>
                <a:ext uri="{FF2B5EF4-FFF2-40B4-BE49-F238E27FC236}">
                  <a16:creationId xmlns:a16="http://schemas.microsoft.com/office/drawing/2014/main" id="{33389224-3D2F-E160-36BF-6F3EC679B853}"/>
                </a:ext>
              </a:extLst>
            </p:cNvPr>
            <p:cNvGrpSpPr/>
            <p:nvPr/>
          </p:nvGrpSpPr>
          <p:grpSpPr>
            <a:xfrm>
              <a:off x="5237319" y="4955438"/>
              <a:ext cx="607222" cy="558784"/>
              <a:chOff x="5168797" y="4803928"/>
              <a:chExt cx="744265" cy="684897"/>
            </a:xfrm>
          </p:grpSpPr>
          <p:sp>
            <p:nvSpPr>
              <p:cNvPr id="4105" name="ハート 4104">
                <a:extLst>
                  <a:ext uri="{FF2B5EF4-FFF2-40B4-BE49-F238E27FC236}">
                    <a16:creationId xmlns:a16="http://schemas.microsoft.com/office/drawing/2014/main" id="{D4D5F265-413A-3D7F-E98D-7E903876E856}"/>
                  </a:ext>
                </a:extLst>
              </p:cNvPr>
              <p:cNvSpPr/>
              <p:nvPr/>
            </p:nvSpPr>
            <p:spPr>
              <a:xfrm>
                <a:off x="5168797" y="4803928"/>
                <a:ext cx="744265" cy="684897"/>
              </a:xfrm>
              <a:prstGeom prst="hear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6" name="フリーフォーム: 図形 4105">
                <a:extLst>
                  <a:ext uri="{FF2B5EF4-FFF2-40B4-BE49-F238E27FC236}">
                    <a16:creationId xmlns:a16="http://schemas.microsoft.com/office/drawing/2014/main" id="{38B2C31F-59AA-3EE9-4D8C-30BEB59B73DC}"/>
                  </a:ext>
                </a:extLst>
              </p:cNvPr>
              <p:cNvSpPr/>
              <p:nvPr/>
            </p:nvSpPr>
            <p:spPr>
              <a:xfrm rot="13131216">
                <a:off x="5496657" y="4951175"/>
                <a:ext cx="142351" cy="431666"/>
              </a:xfrm>
              <a:custGeom>
                <a:avLst/>
                <a:gdLst>
                  <a:gd name="connsiteX0" fmla="*/ 394983 w 394983"/>
                  <a:gd name="connsiteY0" fmla="*/ 1044026 h 1197745"/>
                  <a:gd name="connsiteX1" fmla="*/ 47785 w 394983"/>
                  <a:gd name="connsiteY1" fmla="*/ 1197745 h 1197745"/>
                  <a:gd name="connsiteX2" fmla="*/ 125254 w 394983"/>
                  <a:gd name="connsiteY2" fmla="*/ 849873 h 1197745"/>
                  <a:gd name="connsiteX3" fmla="*/ 15462 w 394983"/>
                  <a:gd name="connsiteY3" fmla="*/ 893048 h 1197745"/>
                  <a:gd name="connsiteX4" fmla="*/ 88027 w 394983"/>
                  <a:gd name="connsiteY4" fmla="*/ 562847 h 1197745"/>
                  <a:gd name="connsiteX5" fmla="*/ 0 w 394983"/>
                  <a:gd name="connsiteY5" fmla="*/ 605229 h 1197745"/>
                  <a:gd name="connsiteX6" fmla="*/ 76157 w 394983"/>
                  <a:gd name="connsiteY6" fmla="*/ 279145 h 1197745"/>
                  <a:gd name="connsiteX7" fmla="*/ 27281 w 394983"/>
                  <a:gd name="connsiteY7" fmla="*/ 302104 h 1197745"/>
                  <a:gd name="connsiteX8" fmla="*/ 141830 w 394983"/>
                  <a:gd name="connsiteY8" fmla="*/ 0 h 1197745"/>
                  <a:gd name="connsiteX9" fmla="*/ 188482 w 394983"/>
                  <a:gd name="connsiteY9" fmla="*/ 226380 h 1197745"/>
                  <a:gd name="connsiteX10" fmla="*/ 148634 w 394983"/>
                  <a:gd name="connsiteY10" fmla="*/ 245099 h 1197745"/>
                  <a:gd name="connsiteX11" fmla="*/ 190610 w 394983"/>
                  <a:gd name="connsiteY11" fmla="*/ 515129 h 1197745"/>
                  <a:gd name="connsiteX12" fmla="*/ 265928 w 394983"/>
                  <a:gd name="connsiteY12" fmla="*/ 483313 h 1197745"/>
                  <a:gd name="connsiteX13" fmla="*/ 266613 w 394983"/>
                  <a:gd name="connsiteY13" fmla="*/ 787359 h 1197745"/>
                  <a:gd name="connsiteX14" fmla="*/ 337445 w 394983"/>
                  <a:gd name="connsiteY14" fmla="*/ 751519 h 1197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94983" h="1197745">
                    <a:moveTo>
                      <a:pt x="394983" y="1044026"/>
                    </a:moveTo>
                    <a:lnTo>
                      <a:pt x="47785" y="1197745"/>
                    </a:lnTo>
                    <a:lnTo>
                      <a:pt x="125254" y="849873"/>
                    </a:lnTo>
                    <a:lnTo>
                      <a:pt x="15462" y="893048"/>
                    </a:lnTo>
                    <a:lnTo>
                      <a:pt x="88027" y="562847"/>
                    </a:lnTo>
                    <a:lnTo>
                      <a:pt x="0" y="605229"/>
                    </a:lnTo>
                    <a:lnTo>
                      <a:pt x="76157" y="279145"/>
                    </a:lnTo>
                    <a:lnTo>
                      <a:pt x="27281" y="302104"/>
                    </a:lnTo>
                    <a:lnTo>
                      <a:pt x="141830" y="0"/>
                    </a:lnTo>
                    <a:lnTo>
                      <a:pt x="188482" y="226380"/>
                    </a:lnTo>
                    <a:lnTo>
                      <a:pt x="148634" y="245099"/>
                    </a:lnTo>
                    <a:lnTo>
                      <a:pt x="190610" y="515129"/>
                    </a:lnTo>
                    <a:lnTo>
                      <a:pt x="265928" y="483313"/>
                    </a:lnTo>
                    <a:lnTo>
                      <a:pt x="266613" y="787359"/>
                    </a:lnTo>
                    <a:lnTo>
                      <a:pt x="337445" y="75151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09" name="テキスト ボックス 4108">
            <a:extLst>
              <a:ext uri="{FF2B5EF4-FFF2-40B4-BE49-F238E27FC236}">
                <a16:creationId xmlns:a16="http://schemas.microsoft.com/office/drawing/2014/main" id="{80B65CBF-4146-CA18-626B-C6FCE8A58FD4}"/>
              </a:ext>
            </a:extLst>
          </p:cNvPr>
          <p:cNvSpPr txBox="1"/>
          <p:nvPr/>
        </p:nvSpPr>
        <p:spPr>
          <a:xfrm>
            <a:off x="7905931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AED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110" name="グループ化 4109">
            <a:extLst>
              <a:ext uri="{FF2B5EF4-FFF2-40B4-BE49-F238E27FC236}">
                <a16:creationId xmlns:a16="http://schemas.microsoft.com/office/drawing/2014/main" id="{5EBB0084-9D38-1972-3BAD-A8F6A10B1469}"/>
              </a:ext>
            </a:extLst>
          </p:cNvPr>
          <p:cNvGrpSpPr/>
          <p:nvPr/>
        </p:nvGrpSpPr>
        <p:grpSpPr>
          <a:xfrm>
            <a:off x="8115481" y="991030"/>
            <a:ext cx="1181100" cy="1295605"/>
            <a:chOff x="5014912" y="2343580"/>
            <a:chExt cx="1181100" cy="1295605"/>
          </a:xfrm>
          <a:solidFill>
            <a:schemeClr val="bg1"/>
          </a:solidFill>
        </p:grpSpPr>
        <p:sp>
          <p:nvSpPr>
            <p:cNvPr id="4111" name="楕円 4110">
              <a:extLst>
                <a:ext uri="{FF2B5EF4-FFF2-40B4-BE49-F238E27FC236}">
                  <a16:creationId xmlns:a16="http://schemas.microsoft.com/office/drawing/2014/main" id="{EF916C56-675B-4890-8725-C26497776854}"/>
                </a:ext>
              </a:extLst>
            </p:cNvPr>
            <p:cNvSpPr/>
            <p:nvPr/>
          </p:nvSpPr>
          <p:spPr>
            <a:xfrm>
              <a:off x="5405437" y="2343580"/>
              <a:ext cx="400050" cy="400050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2" name="フリーフォーム: 図形 4111">
              <a:extLst>
                <a:ext uri="{FF2B5EF4-FFF2-40B4-BE49-F238E27FC236}">
                  <a16:creationId xmlns:a16="http://schemas.microsoft.com/office/drawing/2014/main" id="{81762014-D4E6-57B0-3E32-5F616C42F95B}"/>
                </a:ext>
              </a:extLst>
            </p:cNvPr>
            <p:cNvSpPr/>
            <p:nvPr/>
          </p:nvSpPr>
          <p:spPr>
            <a:xfrm>
              <a:off x="5500690" y="2465930"/>
              <a:ext cx="209548" cy="98772"/>
            </a:xfrm>
            <a:custGeom>
              <a:avLst/>
              <a:gdLst>
                <a:gd name="connsiteX0" fmla="*/ 59575 w 265053"/>
                <a:gd name="connsiteY0" fmla="*/ 0 h 124935"/>
                <a:gd name="connsiteX1" fmla="*/ 205478 w 265053"/>
                <a:gd name="connsiteY1" fmla="*/ 0 h 124935"/>
                <a:gd name="connsiteX2" fmla="*/ 221101 w 265053"/>
                <a:gd name="connsiteY2" fmla="*/ 11562 h 124935"/>
                <a:gd name="connsiteX3" fmla="*/ 224733 w 265053"/>
                <a:gd name="connsiteY3" fmla="*/ 21188 h 124935"/>
                <a:gd name="connsiteX4" fmla="*/ 262301 w 265053"/>
                <a:gd name="connsiteY4" fmla="*/ 113067 h 124935"/>
                <a:gd name="connsiteX5" fmla="*/ 265053 w 265053"/>
                <a:gd name="connsiteY5" fmla="*/ 124935 h 124935"/>
                <a:gd name="connsiteX6" fmla="*/ 0 w 265053"/>
                <a:gd name="connsiteY6" fmla="*/ 124935 h 124935"/>
                <a:gd name="connsiteX7" fmla="*/ 2751 w 265053"/>
                <a:gd name="connsiteY7" fmla="*/ 113067 h 124935"/>
                <a:gd name="connsiteX8" fmla="*/ 40319 w 265053"/>
                <a:gd name="connsiteY8" fmla="*/ 21188 h 124935"/>
                <a:gd name="connsiteX9" fmla="*/ 43952 w 265053"/>
                <a:gd name="connsiteY9" fmla="*/ 11562 h 124935"/>
                <a:gd name="connsiteX10" fmla="*/ 59575 w 265053"/>
                <a:gd name="connsiteY10" fmla="*/ 0 h 12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053" h="124935">
                  <a:moveTo>
                    <a:pt x="59575" y="0"/>
                  </a:moveTo>
                  <a:lnTo>
                    <a:pt x="205478" y="0"/>
                  </a:lnTo>
                  <a:cubicBezTo>
                    <a:pt x="211579" y="0"/>
                    <a:pt x="217102" y="4418"/>
                    <a:pt x="221101" y="11562"/>
                  </a:cubicBezTo>
                  <a:lnTo>
                    <a:pt x="224733" y="21188"/>
                  </a:lnTo>
                  <a:lnTo>
                    <a:pt x="262301" y="113067"/>
                  </a:lnTo>
                  <a:lnTo>
                    <a:pt x="265053" y="124935"/>
                  </a:lnTo>
                  <a:lnTo>
                    <a:pt x="0" y="124935"/>
                  </a:lnTo>
                  <a:lnTo>
                    <a:pt x="2751" y="113067"/>
                  </a:lnTo>
                  <a:lnTo>
                    <a:pt x="40319" y="21188"/>
                  </a:lnTo>
                  <a:lnTo>
                    <a:pt x="43952" y="11562"/>
                  </a:lnTo>
                  <a:cubicBezTo>
                    <a:pt x="47950" y="4418"/>
                    <a:pt x="53474" y="0"/>
                    <a:pt x="59575" y="0"/>
                  </a:cubicBezTo>
                  <a:close/>
                </a:path>
              </a:pathLst>
            </a:cu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13" name="フリーフォーム: 図形 4112">
              <a:extLst>
                <a:ext uri="{FF2B5EF4-FFF2-40B4-BE49-F238E27FC236}">
                  <a16:creationId xmlns:a16="http://schemas.microsoft.com/office/drawing/2014/main" id="{97F9683B-9020-D07C-0FE3-8F89F3D2FAFF}"/>
                </a:ext>
              </a:extLst>
            </p:cNvPr>
            <p:cNvSpPr/>
            <p:nvPr/>
          </p:nvSpPr>
          <p:spPr>
            <a:xfrm>
              <a:off x="5014912" y="2553335"/>
              <a:ext cx="1181100" cy="1085850"/>
            </a:xfrm>
            <a:custGeom>
              <a:avLst/>
              <a:gdLst>
                <a:gd name="connsiteX0" fmla="*/ 278620 w 1181100"/>
                <a:gd name="connsiteY0" fmla="*/ 0 h 1085850"/>
                <a:gd name="connsiteX1" fmla="*/ 902480 w 1181100"/>
                <a:gd name="connsiteY1" fmla="*/ 0 h 1085850"/>
                <a:gd name="connsiteX2" fmla="*/ 969280 w 1181100"/>
                <a:gd name="connsiteY2" fmla="*/ 27670 h 1085850"/>
                <a:gd name="connsiteX3" fmla="*/ 984813 w 1181100"/>
                <a:gd name="connsiteY3" fmla="*/ 50708 h 1085850"/>
                <a:gd name="connsiteX4" fmla="*/ 1139411 w 1181100"/>
                <a:gd name="connsiteY4" fmla="*/ 266530 h 1085850"/>
                <a:gd name="connsiteX5" fmla="*/ 1145449 w 1181100"/>
                <a:gd name="connsiteY5" fmla="*/ 270601 h 1085850"/>
                <a:gd name="connsiteX6" fmla="*/ 1181100 w 1181100"/>
                <a:gd name="connsiteY6" fmla="*/ 356671 h 1085850"/>
                <a:gd name="connsiteX7" fmla="*/ 1181100 w 1181100"/>
                <a:gd name="connsiteY7" fmla="*/ 964129 h 1085850"/>
                <a:gd name="connsiteX8" fmla="*/ 1059379 w 1181100"/>
                <a:gd name="connsiteY8" fmla="*/ 1085850 h 1085850"/>
                <a:gd name="connsiteX9" fmla="*/ 121721 w 1181100"/>
                <a:gd name="connsiteY9" fmla="*/ 1085850 h 1085850"/>
                <a:gd name="connsiteX10" fmla="*/ 0 w 1181100"/>
                <a:gd name="connsiteY10" fmla="*/ 964129 h 1085850"/>
                <a:gd name="connsiteX11" fmla="*/ 0 w 1181100"/>
                <a:gd name="connsiteY11" fmla="*/ 356671 h 1085850"/>
                <a:gd name="connsiteX12" fmla="*/ 35651 w 1181100"/>
                <a:gd name="connsiteY12" fmla="*/ 270601 h 1085850"/>
                <a:gd name="connsiteX13" fmla="*/ 41689 w 1181100"/>
                <a:gd name="connsiteY13" fmla="*/ 266530 h 1085850"/>
                <a:gd name="connsiteX14" fmla="*/ 196287 w 1181100"/>
                <a:gd name="connsiteY14" fmla="*/ 50708 h 1085850"/>
                <a:gd name="connsiteX15" fmla="*/ 211820 w 1181100"/>
                <a:gd name="connsiteY15" fmla="*/ 27670 h 1085850"/>
                <a:gd name="connsiteX16" fmla="*/ 278620 w 1181100"/>
                <a:gd name="connsiteY16" fmla="*/ 0 h 1085850"/>
                <a:gd name="connsiteX0" fmla="*/ 278620 w 1181100"/>
                <a:gd name="connsiteY0" fmla="*/ 0 h 1085850"/>
                <a:gd name="connsiteX1" fmla="*/ 902480 w 1181100"/>
                <a:gd name="connsiteY1" fmla="*/ 0 h 1085850"/>
                <a:gd name="connsiteX2" fmla="*/ 969280 w 1181100"/>
                <a:gd name="connsiteY2" fmla="*/ 27670 h 1085850"/>
                <a:gd name="connsiteX3" fmla="*/ 984813 w 1181100"/>
                <a:gd name="connsiteY3" fmla="*/ 50708 h 1085850"/>
                <a:gd name="connsiteX4" fmla="*/ 1139411 w 1181100"/>
                <a:gd name="connsiteY4" fmla="*/ 266530 h 1085850"/>
                <a:gd name="connsiteX5" fmla="*/ 1145449 w 1181100"/>
                <a:gd name="connsiteY5" fmla="*/ 270601 h 1085850"/>
                <a:gd name="connsiteX6" fmla="*/ 1181100 w 1181100"/>
                <a:gd name="connsiteY6" fmla="*/ 356671 h 1085850"/>
                <a:gd name="connsiteX7" fmla="*/ 1181100 w 1181100"/>
                <a:gd name="connsiteY7" fmla="*/ 964129 h 1085850"/>
                <a:gd name="connsiteX8" fmla="*/ 1059379 w 1181100"/>
                <a:gd name="connsiteY8" fmla="*/ 1085850 h 1085850"/>
                <a:gd name="connsiteX9" fmla="*/ 121721 w 1181100"/>
                <a:gd name="connsiteY9" fmla="*/ 1085850 h 1085850"/>
                <a:gd name="connsiteX10" fmla="*/ 0 w 1181100"/>
                <a:gd name="connsiteY10" fmla="*/ 964129 h 1085850"/>
                <a:gd name="connsiteX11" fmla="*/ 0 w 1181100"/>
                <a:gd name="connsiteY11" fmla="*/ 356671 h 1085850"/>
                <a:gd name="connsiteX12" fmla="*/ 35651 w 1181100"/>
                <a:gd name="connsiteY12" fmla="*/ 270601 h 1085850"/>
                <a:gd name="connsiteX13" fmla="*/ 196287 w 1181100"/>
                <a:gd name="connsiteY13" fmla="*/ 50708 h 1085850"/>
                <a:gd name="connsiteX14" fmla="*/ 211820 w 1181100"/>
                <a:gd name="connsiteY14" fmla="*/ 27670 h 1085850"/>
                <a:gd name="connsiteX15" fmla="*/ 278620 w 1181100"/>
                <a:gd name="connsiteY15" fmla="*/ 0 h 1085850"/>
                <a:gd name="connsiteX0" fmla="*/ 278620 w 1181100"/>
                <a:gd name="connsiteY0" fmla="*/ 0 h 1085850"/>
                <a:gd name="connsiteX1" fmla="*/ 902480 w 1181100"/>
                <a:gd name="connsiteY1" fmla="*/ 0 h 1085850"/>
                <a:gd name="connsiteX2" fmla="*/ 969280 w 1181100"/>
                <a:gd name="connsiteY2" fmla="*/ 27670 h 1085850"/>
                <a:gd name="connsiteX3" fmla="*/ 984813 w 1181100"/>
                <a:gd name="connsiteY3" fmla="*/ 50708 h 1085850"/>
                <a:gd name="connsiteX4" fmla="*/ 1145449 w 1181100"/>
                <a:gd name="connsiteY4" fmla="*/ 270601 h 1085850"/>
                <a:gd name="connsiteX5" fmla="*/ 1181100 w 1181100"/>
                <a:gd name="connsiteY5" fmla="*/ 356671 h 1085850"/>
                <a:gd name="connsiteX6" fmla="*/ 1181100 w 1181100"/>
                <a:gd name="connsiteY6" fmla="*/ 964129 h 1085850"/>
                <a:gd name="connsiteX7" fmla="*/ 1059379 w 1181100"/>
                <a:gd name="connsiteY7" fmla="*/ 1085850 h 1085850"/>
                <a:gd name="connsiteX8" fmla="*/ 121721 w 1181100"/>
                <a:gd name="connsiteY8" fmla="*/ 1085850 h 1085850"/>
                <a:gd name="connsiteX9" fmla="*/ 0 w 1181100"/>
                <a:gd name="connsiteY9" fmla="*/ 964129 h 1085850"/>
                <a:gd name="connsiteX10" fmla="*/ 0 w 1181100"/>
                <a:gd name="connsiteY10" fmla="*/ 356671 h 1085850"/>
                <a:gd name="connsiteX11" fmla="*/ 35651 w 1181100"/>
                <a:gd name="connsiteY11" fmla="*/ 270601 h 1085850"/>
                <a:gd name="connsiteX12" fmla="*/ 196287 w 1181100"/>
                <a:gd name="connsiteY12" fmla="*/ 50708 h 1085850"/>
                <a:gd name="connsiteX13" fmla="*/ 211820 w 1181100"/>
                <a:gd name="connsiteY13" fmla="*/ 27670 h 1085850"/>
                <a:gd name="connsiteX14" fmla="*/ 278620 w 1181100"/>
                <a:gd name="connsiteY14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1100" h="1085850">
                  <a:moveTo>
                    <a:pt x="278620" y="0"/>
                  </a:moveTo>
                  <a:lnTo>
                    <a:pt x="902480" y="0"/>
                  </a:lnTo>
                  <a:cubicBezTo>
                    <a:pt x="928567" y="0"/>
                    <a:pt x="952185" y="10574"/>
                    <a:pt x="969280" y="27670"/>
                  </a:cubicBezTo>
                  <a:lnTo>
                    <a:pt x="984813" y="50708"/>
                  </a:lnTo>
                  <a:lnTo>
                    <a:pt x="1145449" y="270601"/>
                  </a:lnTo>
                  <a:cubicBezTo>
                    <a:pt x="1167476" y="292628"/>
                    <a:pt x="1181100" y="323059"/>
                    <a:pt x="1181100" y="356671"/>
                  </a:cubicBezTo>
                  <a:lnTo>
                    <a:pt x="1181100" y="964129"/>
                  </a:lnTo>
                  <a:cubicBezTo>
                    <a:pt x="1181100" y="1031354"/>
                    <a:pt x="1126604" y="1085850"/>
                    <a:pt x="1059379" y="1085850"/>
                  </a:cubicBezTo>
                  <a:lnTo>
                    <a:pt x="121721" y="1085850"/>
                  </a:lnTo>
                  <a:cubicBezTo>
                    <a:pt x="54496" y="1085850"/>
                    <a:pt x="0" y="1031354"/>
                    <a:pt x="0" y="964129"/>
                  </a:cubicBezTo>
                  <a:lnTo>
                    <a:pt x="0" y="356671"/>
                  </a:lnTo>
                  <a:cubicBezTo>
                    <a:pt x="0" y="323059"/>
                    <a:pt x="13624" y="292628"/>
                    <a:pt x="35651" y="270601"/>
                  </a:cubicBezTo>
                  <a:lnTo>
                    <a:pt x="196287" y="50708"/>
                  </a:lnTo>
                  <a:lnTo>
                    <a:pt x="211820" y="27670"/>
                  </a:lnTo>
                  <a:cubicBezTo>
                    <a:pt x="228916" y="10574"/>
                    <a:pt x="252533" y="0"/>
                    <a:pt x="278620" y="0"/>
                  </a:cubicBezTo>
                  <a:close/>
                </a:path>
              </a:pathLst>
            </a:cu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14" name="四角形: 角を丸くする 4113">
              <a:extLst>
                <a:ext uri="{FF2B5EF4-FFF2-40B4-BE49-F238E27FC236}">
                  <a16:creationId xmlns:a16="http://schemas.microsoft.com/office/drawing/2014/main" id="{11A387C4-ED17-25B8-140F-8DC7C97BA687}"/>
                </a:ext>
              </a:extLst>
            </p:cNvPr>
            <p:cNvSpPr/>
            <p:nvPr/>
          </p:nvSpPr>
          <p:spPr>
            <a:xfrm>
              <a:off x="5036947" y="2824162"/>
              <a:ext cx="1137030" cy="790576"/>
            </a:xfrm>
            <a:prstGeom prst="roundRect">
              <a:avLst>
                <a:gd name="adj" fmla="val 10992"/>
              </a:avLst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5" name="四角形: 角を丸くする 4114">
              <a:extLst>
                <a:ext uri="{FF2B5EF4-FFF2-40B4-BE49-F238E27FC236}">
                  <a16:creationId xmlns:a16="http://schemas.microsoft.com/office/drawing/2014/main" id="{20FBBF2A-F26D-8A12-4E66-81CA3717A640}"/>
                </a:ext>
              </a:extLst>
            </p:cNvPr>
            <p:cNvSpPr/>
            <p:nvPr/>
          </p:nvSpPr>
          <p:spPr>
            <a:xfrm>
              <a:off x="5213032" y="2857500"/>
              <a:ext cx="784860" cy="723900"/>
            </a:xfrm>
            <a:prstGeom prst="roundRect">
              <a:avLst>
                <a:gd name="adj" fmla="val 14305"/>
              </a:avLst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6" name="楕円 4115">
              <a:extLst>
                <a:ext uri="{FF2B5EF4-FFF2-40B4-BE49-F238E27FC236}">
                  <a16:creationId xmlns:a16="http://schemas.microsoft.com/office/drawing/2014/main" id="{747DCCB9-0A10-CF5C-DA12-6EB4B9DAFF26}"/>
                </a:ext>
              </a:extLst>
            </p:cNvPr>
            <p:cNvSpPr/>
            <p:nvPr/>
          </p:nvSpPr>
          <p:spPr>
            <a:xfrm>
              <a:off x="5374003" y="2971800"/>
              <a:ext cx="479110" cy="479108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7" name="楕円 4116">
              <a:extLst>
                <a:ext uri="{FF2B5EF4-FFF2-40B4-BE49-F238E27FC236}">
                  <a16:creationId xmlns:a16="http://schemas.microsoft.com/office/drawing/2014/main" id="{59A4CC91-11BD-9652-3DDA-B8BE74E297B7}"/>
                </a:ext>
              </a:extLst>
            </p:cNvPr>
            <p:cNvSpPr/>
            <p:nvPr/>
          </p:nvSpPr>
          <p:spPr>
            <a:xfrm>
              <a:off x="5419724" y="3017521"/>
              <a:ext cx="387668" cy="387666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8" name="楕円 4117">
              <a:extLst>
                <a:ext uri="{FF2B5EF4-FFF2-40B4-BE49-F238E27FC236}">
                  <a16:creationId xmlns:a16="http://schemas.microsoft.com/office/drawing/2014/main" id="{2E98C879-01F2-5CFB-3F58-D2B82058D147}"/>
                </a:ext>
              </a:extLst>
            </p:cNvPr>
            <p:cNvSpPr/>
            <p:nvPr/>
          </p:nvSpPr>
          <p:spPr>
            <a:xfrm>
              <a:off x="5450204" y="3048001"/>
              <a:ext cx="326708" cy="326706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9" name="楕円 4118">
              <a:extLst>
                <a:ext uri="{FF2B5EF4-FFF2-40B4-BE49-F238E27FC236}">
                  <a16:creationId xmlns:a16="http://schemas.microsoft.com/office/drawing/2014/main" id="{EBB70D56-5193-8053-CEE3-31AFF34FC685}"/>
                </a:ext>
              </a:extLst>
            </p:cNvPr>
            <p:cNvSpPr/>
            <p:nvPr/>
          </p:nvSpPr>
          <p:spPr>
            <a:xfrm>
              <a:off x="5609272" y="3096260"/>
              <a:ext cx="91440" cy="91440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0" name="楕円 4119">
              <a:extLst>
                <a:ext uri="{FF2B5EF4-FFF2-40B4-BE49-F238E27FC236}">
                  <a16:creationId xmlns:a16="http://schemas.microsoft.com/office/drawing/2014/main" id="{FEA290B5-C598-9F40-868E-5D2C84963B1B}"/>
                </a:ext>
              </a:extLst>
            </p:cNvPr>
            <p:cNvSpPr/>
            <p:nvPr/>
          </p:nvSpPr>
          <p:spPr>
            <a:xfrm>
              <a:off x="5807392" y="2947353"/>
              <a:ext cx="104458" cy="104458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21" name="テキスト ボックス 4120">
            <a:extLst>
              <a:ext uri="{FF2B5EF4-FFF2-40B4-BE49-F238E27FC236}">
                <a16:creationId xmlns:a16="http://schemas.microsoft.com/office/drawing/2014/main" id="{91B399D5-FAD0-4C12-2EE2-CC89643109BF}"/>
              </a:ext>
            </a:extLst>
          </p:cNvPr>
          <p:cNvSpPr txBox="1"/>
          <p:nvPr/>
        </p:nvSpPr>
        <p:spPr>
          <a:xfrm>
            <a:off x="7910512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監視カメラ</a:t>
            </a:r>
          </a:p>
        </p:txBody>
      </p:sp>
    </p:spTree>
    <p:extLst>
      <p:ext uri="{BB962C8B-B14F-4D97-AF65-F5344CB8AC3E}">
        <p14:creationId xmlns:p14="http://schemas.microsoft.com/office/powerpoint/2010/main" val="814006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479FF-D013-D893-78B4-67436FDD6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3A58C3B-9CCC-4FA0-3604-926520591323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消防設備のイラスト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132" name="グループ化 4131">
            <a:extLst>
              <a:ext uri="{FF2B5EF4-FFF2-40B4-BE49-F238E27FC236}">
                <a16:creationId xmlns:a16="http://schemas.microsoft.com/office/drawing/2014/main" id="{94E63BB1-BE6C-704B-D9A4-78B380E6F8B8}"/>
              </a:ext>
            </a:extLst>
          </p:cNvPr>
          <p:cNvGrpSpPr/>
          <p:nvPr/>
        </p:nvGrpSpPr>
        <p:grpSpPr>
          <a:xfrm>
            <a:off x="773412" y="851534"/>
            <a:ext cx="887987" cy="1571625"/>
            <a:chOff x="3291205" y="1552575"/>
            <a:chExt cx="2276475" cy="4029075"/>
          </a:xfrm>
        </p:grpSpPr>
        <p:sp>
          <p:nvSpPr>
            <p:cNvPr id="4133" name="正方形/長方形 4132">
              <a:extLst>
                <a:ext uri="{FF2B5EF4-FFF2-40B4-BE49-F238E27FC236}">
                  <a16:creationId xmlns:a16="http://schemas.microsoft.com/office/drawing/2014/main" id="{AE46035A-94E3-17CC-5871-2A04DCC86D98}"/>
                </a:ext>
              </a:extLst>
            </p:cNvPr>
            <p:cNvSpPr/>
            <p:nvPr/>
          </p:nvSpPr>
          <p:spPr>
            <a:xfrm>
              <a:off x="3291205" y="1552575"/>
              <a:ext cx="2276475" cy="40290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4" name="フリーフォーム: 図形 4133">
              <a:extLst>
                <a:ext uri="{FF2B5EF4-FFF2-40B4-BE49-F238E27FC236}">
                  <a16:creationId xmlns:a16="http://schemas.microsoft.com/office/drawing/2014/main" id="{56F89216-8CE8-44A0-CDF5-02728B48C686}"/>
                </a:ext>
              </a:extLst>
            </p:cNvPr>
            <p:cNvSpPr/>
            <p:nvPr/>
          </p:nvSpPr>
          <p:spPr>
            <a:xfrm>
              <a:off x="3376929" y="1638300"/>
              <a:ext cx="2105026" cy="1004888"/>
            </a:xfrm>
            <a:custGeom>
              <a:avLst/>
              <a:gdLst>
                <a:gd name="connsiteX0" fmla="*/ 0 w 2105026"/>
                <a:gd name="connsiteY0" fmla="*/ 0 h 1004888"/>
                <a:gd name="connsiteX1" fmla="*/ 2105026 w 2105026"/>
                <a:gd name="connsiteY1" fmla="*/ 0 h 1004888"/>
                <a:gd name="connsiteX2" fmla="*/ 2105026 w 2105026"/>
                <a:gd name="connsiteY2" fmla="*/ 1004888 h 1004888"/>
                <a:gd name="connsiteX3" fmla="*/ 0 w 2105026"/>
                <a:gd name="connsiteY3" fmla="*/ 1004888 h 1004888"/>
                <a:gd name="connsiteX4" fmla="*/ 0 w 2105026"/>
                <a:gd name="connsiteY4" fmla="*/ 0 h 1004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026" h="1004888">
                  <a:moveTo>
                    <a:pt x="0" y="0"/>
                  </a:moveTo>
                  <a:lnTo>
                    <a:pt x="2105026" y="0"/>
                  </a:lnTo>
                  <a:lnTo>
                    <a:pt x="2105026" y="1004888"/>
                  </a:lnTo>
                  <a:lnTo>
                    <a:pt x="0" y="10048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35" name="フリーフォーム: 図形 4134">
              <a:extLst>
                <a:ext uri="{FF2B5EF4-FFF2-40B4-BE49-F238E27FC236}">
                  <a16:creationId xmlns:a16="http://schemas.microsoft.com/office/drawing/2014/main" id="{F7358A50-6C00-FF55-CE2F-790E345B8A12}"/>
                </a:ext>
              </a:extLst>
            </p:cNvPr>
            <p:cNvSpPr/>
            <p:nvPr/>
          </p:nvSpPr>
          <p:spPr>
            <a:xfrm>
              <a:off x="3376929" y="2743200"/>
              <a:ext cx="2105026" cy="2738438"/>
            </a:xfrm>
            <a:custGeom>
              <a:avLst/>
              <a:gdLst>
                <a:gd name="connsiteX0" fmla="*/ 0 w 2105026"/>
                <a:gd name="connsiteY0" fmla="*/ 0 h 2738438"/>
                <a:gd name="connsiteX1" fmla="*/ 2105026 w 2105026"/>
                <a:gd name="connsiteY1" fmla="*/ 0 h 2738438"/>
                <a:gd name="connsiteX2" fmla="*/ 2105026 w 2105026"/>
                <a:gd name="connsiteY2" fmla="*/ 2738438 h 2738438"/>
                <a:gd name="connsiteX3" fmla="*/ 0 w 2105026"/>
                <a:gd name="connsiteY3" fmla="*/ 2738438 h 2738438"/>
                <a:gd name="connsiteX4" fmla="*/ 0 w 2105026"/>
                <a:gd name="connsiteY4" fmla="*/ 0 h 273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026" h="2738438">
                  <a:moveTo>
                    <a:pt x="0" y="0"/>
                  </a:moveTo>
                  <a:lnTo>
                    <a:pt x="2105026" y="0"/>
                  </a:lnTo>
                  <a:lnTo>
                    <a:pt x="2105026" y="2738438"/>
                  </a:lnTo>
                  <a:lnTo>
                    <a:pt x="0" y="27384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36" name="正方形/長方形 4135">
              <a:extLst>
                <a:ext uri="{FF2B5EF4-FFF2-40B4-BE49-F238E27FC236}">
                  <a16:creationId xmlns:a16="http://schemas.microsoft.com/office/drawing/2014/main" id="{A4E08E83-A76B-BFA8-FE22-A988DFC7CADC}"/>
                </a:ext>
              </a:extLst>
            </p:cNvPr>
            <p:cNvSpPr/>
            <p:nvPr/>
          </p:nvSpPr>
          <p:spPr>
            <a:xfrm>
              <a:off x="3418204" y="2781300"/>
              <a:ext cx="174625" cy="2660649"/>
            </a:xfrm>
            <a:prstGeom prst="rect">
              <a:avLst/>
            </a:pr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1" name="テキスト ボックス 4140">
              <a:extLst>
                <a:ext uri="{FF2B5EF4-FFF2-40B4-BE49-F238E27FC236}">
                  <a16:creationId xmlns:a16="http://schemas.microsoft.com/office/drawing/2014/main" id="{D7B2095B-9D81-D7DA-10E8-A54D0B5AC66D}"/>
                </a:ext>
              </a:extLst>
            </p:cNvPr>
            <p:cNvSpPr txBox="1"/>
            <p:nvPr/>
          </p:nvSpPr>
          <p:spPr>
            <a:xfrm>
              <a:off x="4032779" y="3116818"/>
              <a:ext cx="1021927" cy="229632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消　火　栓</a:t>
              </a:r>
            </a:p>
          </p:txBody>
        </p:sp>
        <p:sp>
          <p:nvSpPr>
            <p:cNvPr id="4142" name="楕円 4141">
              <a:extLst>
                <a:ext uri="{FF2B5EF4-FFF2-40B4-BE49-F238E27FC236}">
                  <a16:creationId xmlns:a16="http://schemas.microsoft.com/office/drawing/2014/main" id="{59412FB5-11DD-2F71-FC18-CA8741F0DEAB}"/>
                </a:ext>
              </a:extLst>
            </p:cNvPr>
            <p:cNvSpPr/>
            <p:nvPr/>
          </p:nvSpPr>
          <p:spPr>
            <a:xfrm>
              <a:off x="4269248" y="1987550"/>
              <a:ext cx="320388" cy="320388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9" name="楕円 4148">
              <a:extLst>
                <a:ext uri="{FF2B5EF4-FFF2-40B4-BE49-F238E27FC236}">
                  <a16:creationId xmlns:a16="http://schemas.microsoft.com/office/drawing/2014/main" id="{F58B4ACE-33C3-5618-6A05-D1525204E870}"/>
                </a:ext>
              </a:extLst>
            </p:cNvPr>
            <p:cNvSpPr/>
            <p:nvPr/>
          </p:nvSpPr>
          <p:spPr>
            <a:xfrm>
              <a:off x="4294504" y="2012806"/>
              <a:ext cx="269876" cy="26987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0" name="楕円 4149">
              <a:extLst>
                <a:ext uri="{FF2B5EF4-FFF2-40B4-BE49-F238E27FC236}">
                  <a16:creationId xmlns:a16="http://schemas.microsoft.com/office/drawing/2014/main" id="{53C7D6E6-CE17-0C30-7829-158082DD2C5A}"/>
                </a:ext>
              </a:extLst>
            </p:cNvPr>
            <p:cNvSpPr/>
            <p:nvPr/>
          </p:nvSpPr>
          <p:spPr>
            <a:xfrm>
              <a:off x="4792979" y="1930256"/>
              <a:ext cx="434976" cy="434976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1" name="四角形: 角を丸くする 4150">
              <a:extLst>
                <a:ext uri="{FF2B5EF4-FFF2-40B4-BE49-F238E27FC236}">
                  <a16:creationId xmlns:a16="http://schemas.microsoft.com/office/drawing/2014/main" id="{D9EBC61D-26E1-C5CA-469D-E0CD92B3A654}"/>
                </a:ext>
              </a:extLst>
            </p:cNvPr>
            <p:cNvSpPr/>
            <p:nvPr/>
          </p:nvSpPr>
          <p:spPr>
            <a:xfrm>
              <a:off x="3466147" y="2047010"/>
              <a:ext cx="45719" cy="18746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2" name="フリーフォーム: 図形 4151">
              <a:extLst>
                <a:ext uri="{FF2B5EF4-FFF2-40B4-BE49-F238E27FC236}">
                  <a16:creationId xmlns:a16="http://schemas.microsoft.com/office/drawing/2014/main" id="{8D604A04-E361-2727-A1AC-DF45FDC0C47A}"/>
                </a:ext>
              </a:extLst>
            </p:cNvPr>
            <p:cNvSpPr/>
            <p:nvPr/>
          </p:nvSpPr>
          <p:spPr>
            <a:xfrm>
              <a:off x="3679491" y="1952627"/>
              <a:ext cx="409202" cy="392905"/>
            </a:xfrm>
            <a:custGeom>
              <a:avLst/>
              <a:gdLst>
                <a:gd name="connsiteX0" fmla="*/ 299791 w 409202"/>
                <a:gd name="connsiteY0" fmla="*/ 364459 h 392905"/>
                <a:gd name="connsiteX1" fmla="*/ 314014 w 409202"/>
                <a:gd name="connsiteY1" fmla="*/ 378682 h 392905"/>
                <a:gd name="connsiteX2" fmla="*/ 299791 w 409202"/>
                <a:gd name="connsiteY2" fmla="*/ 392905 h 392905"/>
                <a:gd name="connsiteX3" fmla="*/ 285568 w 409202"/>
                <a:gd name="connsiteY3" fmla="*/ 378682 h 392905"/>
                <a:gd name="connsiteX4" fmla="*/ 299791 w 409202"/>
                <a:gd name="connsiteY4" fmla="*/ 364459 h 392905"/>
                <a:gd name="connsiteX5" fmla="*/ 252197 w 409202"/>
                <a:gd name="connsiteY5" fmla="*/ 364459 h 392905"/>
                <a:gd name="connsiteX6" fmla="*/ 266420 w 409202"/>
                <a:gd name="connsiteY6" fmla="*/ 378682 h 392905"/>
                <a:gd name="connsiteX7" fmla="*/ 252197 w 409202"/>
                <a:gd name="connsiteY7" fmla="*/ 392905 h 392905"/>
                <a:gd name="connsiteX8" fmla="*/ 237974 w 409202"/>
                <a:gd name="connsiteY8" fmla="*/ 378682 h 392905"/>
                <a:gd name="connsiteX9" fmla="*/ 252197 w 409202"/>
                <a:gd name="connsiteY9" fmla="*/ 364459 h 392905"/>
                <a:gd name="connsiteX10" fmla="*/ 204602 w 409202"/>
                <a:gd name="connsiteY10" fmla="*/ 364459 h 392905"/>
                <a:gd name="connsiteX11" fmla="*/ 218825 w 409202"/>
                <a:gd name="connsiteY11" fmla="*/ 378682 h 392905"/>
                <a:gd name="connsiteX12" fmla="*/ 204602 w 409202"/>
                <a:gd name="connsiteY12" fmla="*/ 392905 h 392905"/>
                <a:gd name="connsiteX13" fmla="*/ 190379 w 409202"/>
                <a:gd name="connsiteY13" fmla="*/ 378682 h 392905"/>
                <a:gd name="connsiteX14" fmla="*/ 204602 w 409202"/>
                <a:gd name="connsiteY14" fmla="*/ 364459 h 392905"/>
                <a:gd name="connsiteX15" fmla="*/ 157007 w 409202"/>
                <a:gd name="connsiteY15" fmla="*/ 364459 h 392905"/>
                <a:gd name="connsiteX16" fmla="*/ 171230 w 409202"/>
                <a:gd name="connsiteY16" fmla="*/ 378682 h 392905"/>
                <a:gd name="connsiteX17" fmla="*/ 157007 w 409202"/>
                <a:gd name="connsiteY17" fmla="*/ 392905 h 392905"/>
                <a:gd name="connsiteX18" fmla="*/ 142784 w 409202"/>
                <a:gd name="connsiteY18" fmla="*/ 378682 h 392905"/>
                <a:gd name="connsiteX19" fmla="*/ 157007 w 409202"/>
                <a:gd name="connsiteY19" fmla="*/ 364459 h 392905"/>
                <a:gd name="connsiteX20" fmla="*/ 109412 w 409202"/>
                <a:gd name="connsiteY20" fmla="*/ 364459 h 392905"/>
                <a:gd name="connsiteX21" fmla="*/ 123635 w 409202"/>
                <a:gd name="connsiteY21" fmla="*/ 378682 h 392905"/>
                <a:gd name="connsiteX22" fmla="*/ 109412 w 409202"/>
                <a:gd name="connsiteY22" fmla="*/ 392905 h 392905"/>
                <a:gd name="connsiteX23" fmla="*/ 95189 w 409202"/>
                <a:gd name="connsiteY23" fmla="*/ 378682 h 392905"/>
                <a:gd name="connsiteX24" fmla="*/ 109412 w 409202"/>
                <a:gd name="connsiteY24" fmla="*/ 364459 h 392905"/>
                <a:gd name="connsiteX25" fmla="*/ 347386 w 409202"/>
                <a:gd name="connsiteY25" fmla="*/ 312393 h 392905"/>
                <a:gd name="connsiteX26" fmla="*/ 361609 w 409202"/>
                <a:gd name="connsiteY26" fmla="*/ 326616 h 392905"/>
                <a:gd name="connsiteX27" fmla="*/ 347386 w 409202"/>
                <a:gd name="connsiteY27" fmla="*/ 340839 h 392905"/>
                <a:gd name="connsiteX28" fmla="*/ 333163 w 409202"/>
                <a:gd name="connsiteY28" fmla="*/ 326616 h 392905"/>
                <a:gd name="connsiteX29" fmla="*/ 347386 w 409202"/>
                <a:gd name="connsiteY29" fmla="*/ 312393 h 392905"/>
                <a:gd name="connsiteX30" fmla="*/ 299791 w 409202"/>
                <a:gd name="connsiteY30" fmla="*/ 312393 h 392905"/>
                <a:gd name="connsiteX31" fmla="*/ 314014 w 409202"/>
                <a:gd name="connsiteY31" fmla="*/ 326616 h 392905"/>
                <a:gd name="connsiteX32" fmla="*/ 299791 w 409202"/>
                <a:gd name="connsiteY32" fmla="*/ 340839 h 392905"/>
                <a:gd name="connsiteX33" fmla="*/ 285568 w 409202"/>
                <a:gd name="connsiteY33" fmla="*/ 326616 h 392905"/>
                <a:gd name="connsiteX34" fmla="*/ 299791 w 409202"/>
                <a:gd name="connsiteY34" fmla="*/ 312393 h 392905"/>
                <a:gd name="connsiteX35" fmla="*/ 252197 w 409202"/>
                <a:gd name="connsiteY35" fmla="*/ 312393 h 392905"/>
                <a:gd name="connsiteX36" fmla="*/ 266420 w 409202"/>
                <a:gd name="connsiteY36" fmla="*/ 326616 h 392905"/>
                <a:gd name="connsiteX37" fmla="*/ 252197 w 409202"/>
                <a:gd name="connsiteY37" fmla="*/ 340839 h 392905"/>
                <a:gd name="connsiteX38" fmla="*/ 237974 w 409202"/>
                <a:gd name="connsiteY38" fmla="*/ 326616 h 392905"/>
                <a:gd name="connsiteX39" fmla="*/ 252197 w 409202"/>
                <a:gd name="connsiteY39" fmla="*/ 312393 h 392905"/>
                <a:gd name="connsiteX40" fmla="*/ 204602 w 409202"/>
                <a:gd name="connsiteY40" fmla="*/ 312393 h 392905"/>
                <a:gd name="connsiteX41" fmla="*/ 218825 w 409202"/>
                <a:gd name="connsiteY41" fmla="*/ 326616 h 392905"/>
                <a:gd name="connsiteX42" fmla="*/ 204602 w 409202"/>
                <a:gd name="connsiteY42" fmla="*/ 340839 h 392905"/>
                <a:gd name="connsiteX43" fmla="*/ 190379 w 409202"/>
                <a:gd name="connsiteY43" fmla="*/ 326616 h 392905"/>
                <a:gd name="connsiteX44" fmla="*/ 204602 w 409202"/>
                <a:gd name="connsiteY44" fmla="*/ 312393 h 392905"/>
                <a:gd name="connsiteX45" fmla="*/ 157007 w 409202"/>
                <a:gd name="connsiteY45" fmla="*/ 312393 h 392905"/>
                <a:gd name="connsiteX46" fmla="*/ 171230 w 409202"/>
                <a:gd name="connsiteY46" fmla="*/ 326616 h 392905"/>
                <a:gd name="connsiteX47" fmla="*/ 157007 w 409202"/>
                <a:gd name="connsiteY47" fmla="*/ 340839 h 392905"/>
                <a:gd name="connsiteX48" fmla="*/ 142784 w 409202"/>
                <a:gd name="connsiteY48" fmla="*/ 326616 h 392905"/>
                <a:gd name="connsiteX49" fmla="*/ 157007 w 409202"/>
                <a:gd name="connsiteY49" fmla="*/ 312393 h 392905"/>
                <a:gd name="connsiteX50" fmla="*/ 109412 w 409202"/>
                <a:gd name="connsiteY50" fmla="*/ 312393 h 392905"/>
                <a:gd name="connsiteX51" fmla="*/ 123635 w 409202"/>
                <a:gd name="connsiteY51" fmla="*/ 326616 h 392905"/>
                <a:gd name="connsiteX52" fmla="*/ 109412 w 409202"/>
                <a:gd name="connsiteY52" fmla="*/ 340839 h 392905"/>
                <a:gd name="connsiteX53" fmla="*/ 95189 w 409202"/>
                <a:gd name="connsiteY53" fmla="*/ 326616 h 392905"/>
                <a:gd name="connsiteX54" fmla="*/ 109412 w 409202"/>
                <a:gd name="connsiteY54" fmla="*/ 312393 h 392905"/>
                <a:gd name="connsiteX55" fmla="*/ 61818 w 409202"/>
                <a:gd name="connsiteY55" fmla="*/ 312393 h 392905"/>
                <a:gd name="connsiteX56" fmla="*/ 76041 w 409202"/>
                <a:gd name="connsiteY56" fmla="*/ 326616 h 392905"/>
                <a:gd name="connsiteX57" fmla="*/ 61818 w 409202"/>
                <a:gd name="connsiteY57" fmla="*/ 340839 h 392905"/>
                <a:gd name="connsiteX58" fmla="*/ 47595 w 409202"/>
                <a:gd name="connsiteY58" fmla="*/ 326616 h 392905"/>
                <a:gd name="connsiteX59" fmla="*/ 61818 w 409202"/>
                <a:gd name="connsiteY59" fmla="*/ 312393 h 392905"/>
                <a:gd name="connsiteX60" fmla="*/ 394979 w 409202"/>
                <a:gd name="connsiteY60" fmla="*/ 260328 h 392905"/>
                <a:gd name="connsiteX61" fmla="*/ 409202 w 409202"/>
                <a:gd name="connsiteY61" fmla="*/ 274551 h 392905"/>
                <a:gd name="connsiteX62" fmla="*/ 394979 w 409202"/>
                <a:gd name="connsiteY62" fmla="*/ 288774 h 392905"/>
                <a:gd name="connsiteX63" fmla="*/ 380756 w 409202"/>
                <a:gd name="connsiteY63" fmla="*/ 274551 h 392905"/>
                <a:gd name="connsiteX64" fmla="*/ 394979 w 409202"/>
                <a:gd name="connsiteY64" fmla="*/ 260328 h 392905"/>
                <a:gd name="connsiteX65" fmla="*/ 347386 w 409202"/>
                <a:gd name="connsiteY65" fmla="*/ 260328 h 392905"/>
                <a:gd name="connsiteX66" fmla="*/ 361609 w 409202"/>
                <a:gd name="connsiteY66" fmla="*/ 274551 h 392905"/>
                <a:gd name="connsiteX67" fmla="*/ 347386 w 409202"/>
                <a:gd name="connsiteY67" fmla="*/ 288774 h 392905"/>
                <a:gd name="connsiteX68" fmla="*/ 333163 w 409202"/>
                <a:gd name="connsiteY68" fmla="*/ 274551 h 392905"/>
                <a:gd name="connsiteX69" fmla="*/ 347386 w 409202"/>
                <a:gd name="connsiteY69" fmla="*/ 260328 h 392905"/>
                <a:gd name="connsiteX70" fmla="*/ 299791 w 409202"/>
                <a:gd name="connsiteY70" fmla="*/ 260328 h 392905"/>
                <a:gd name="connsiteX71" fmla="*/ 314014 w 409202"/>
                <a:gd name="connsiteY71" fmla="*/ 274551 h 392905"/>
                <a:gd name="connsiteX72" fmla="*/ 299791 w 409202"/>
                <a:gd name="connsiteY72" fmla="*/ 288774 h 392905"/>
                <a:gd name="connsiteX73" fmla="*/ 285568 w 409202"/>
                <a:gd name="connsiteY73" fmla="*/ 274551 h 392905"/>
                <a:gd name="connsiteX74" fmla="*/ 299791 w 409202"/>
                <a:gd name="connsiteY74" fmla="*/ 260328 h 392905"/>
                <a:gd name="connsiteX75" fmla="*/ 252197 w 409202"/>
                <a:gd name="connsiteY75" fmla="*/ 260328 h 392905"/>
                <a:gd name="connsiteX76" fmla="*/ 266420 w 409202"/>
                <a:gd name="connsiteY76" fmla="*/ 274551 h 392905"/>
                <a:gd name="connsiteX77" fmla="*/ 252197 w 409202"/>
                <a:gd name="connsiteY77" fmla="*/ 288774 h 392905"/>
                <a:gd name="connsiteX78" fmla="*/ 237974 w 409202"/>
                <a:gd name="connsiteY78" fmla="*/ 274551 h 392905"/>
                <a:gd name="connsiteX79" fmla="*/ 252197 w 409202"/>
                <a:gd name="connsiteY79" fmla="*/ 260328 h 392905"/>
                <a:gd name="connsiteX80" fmla="*/ 204602 w 409202"/>
                <a:gd name="connsiteY80" fmla="*/ 260328 h 392905"/>
                <a:gd name="connsiteX81" fmla="*/ 218825 w 409202"/>
                <a:gd name="connsiteY81" fmla="*/ 274551 h 392905"/>
                <a:gd name="connsiteX82" fmla="*/ 204602 w 409202"/>
                <a:gd name="connsiteY82" fmla="*/ 288774 h 392905"/>
                <a:gd name="connsiteX83" fmla="*/ 190379 w 409202"/>
                <a:gd name="connsiteY83" fmla="*/ 274551 h 392905"/>
                <a:gd name="connsiteX84" fmla="*/ 204602 w 409202"/>
                <a:gd name="connsiteY84" fmla="*/ 260328 h 392905"/>
                <a:gd name="connsiteX85" fmla="*/ 157007 w 409202"/>
                <a:gd name="connsiteY85" fmla="*/ 260328 h 392905"/>
                <a:gd name="connsiteX86" fmla="*/ 171230 w 409202"/>
                <a:gd name="connsiteY86" fmla="*/ 274551 h 392905"/>
                <a:gd name="connsiteX87" fmla="*/ 157007 w 409202"/>
                <a:gd name="connsiteY87" fmla="*/ 288774 h 392905"/>
                <a:gd name="connsiteX88" fmla="*/ 142784 w 409202"/>
                <a:gd name="connsiteY88" fmla="*/ 274551 h 392905"/>
                <a:gd name="connsiteX89" fmla="*/ 157007 w 409202"/>
                <a:gd name="connsiteY89" fmla="*/ 260328 h 392905"/>
                <a:gd name="connsiteX90" fmla="*/ 109412 w 409202"/>
                <a:gd name="connsiteY90" fmla="*/ 260328 h 392905"/>
                <a:gd name="connsiteX91" fmla="*/ 123635 w 409202"/>
                <a:gd name="connsiteY91" fmla="*/ 274551 h 392905"/>
                <a:gd name="connsiteX92" fmla="*/ 109412 w 409202"/>
                <a:gd name="connsiteY92" fmla="*/ 288774 h 392905"/>
                <a:gd name="connsiteX93" fmla="*/ 95189 w 409202"/>
                <a:gd name="connsiteY93" fmla="*/ 274551 h 392905"/>
                <a:gd name="connsiteX94" fmla="*/ 109412 w 409202"/>
                <a:gd name="connsiteY94" fmla="*/ 260328 h 392905"/>
                <a:gd name="connsiteX95" fmla="*/ 61818 w 409202"/>
                <a:gd name="connsiteY95" fmla="*/ 260328 h 392905"/>
                <a:gd name="connsiteX96" fmla="*/ 76041 w 409202"/>
                <a:gd name="connsiteY96" fmla="*/ 274551 h 392905"/>
                <a:gd name="connsiteX97" fmla="*/ 61818 w 409202"/>
                <a:gd name="connsiteY97" fmla="*/ 288774 h 392905"/>
                <a:gd name="connsiteX98" fmla="*/ 47595 w 409202"/>
                <a:gd name="connsiteY98" fmla="*/ 274551 h 392905"/>
                <a:gd name="connsiteX99" fmla="*/ 61818 w 409202"/>
                <a:gd name="connsiteY99" fmla="*/ 260328 h 392905"/>
                <a:gd name="connsiteX100" fmla="*/ 14223 w 409202"/>
                <a:gd name="connsiteY100" fmla="*/ 260328 h 392905"/>
                <a:gd name="connsiteX101" fmla="*/ 28446 w 409202"/>
                <a:gd name="connsiteY101" fmla="*/ 274551 h 392905"/>
                <a:gd name="connsiteX102" fmla="*/ 14223 w 409202"/>
                <a:gd name="connsiteY102" fmla="*/ 288774 h 392905"/>
                <a:gd name="connsiteX103" fmla="*/ 0 w 409202"/>
                <a:gd name="connsiteY103" fmla="*/ 274551 h 392905"/>
                <a:gd name="connsiteX104" fmla="*/ 14223 w 409202"/>
                <a:gd name="connsiteY104" fmla="*/ 260328 h 392905"/>
                <a:gd name="connsiteX105" fmla="*/ 394979 w 409202"/>
                <a:gd name="connsiteY105" fmla="*/ 208262 h 392905"/>
                <a:gd name="connsiteX106" fmla="*/ 409202 w 409202"/>
                <a:gd name="connsiteY106" fmla="*/ 222485 h 392905"/>
                <a:gd name="connsiteX107" fmla="*/ 394979 w 409202"/>
                <a:gd name="connsiteY107" fmla="*/ 236708 h 392905"/>
                <a:gd name="connsiteX108" fmla="*/ 380756 w 409202"/>
                <a:gd name="connsiteY108" fmla="*/ 222485 h 392905"/>
                <a:gd name="connsiteX109" fmla="*/ 394979 w 409202"/>
                <a:gd name="connsiteY109" fmla="*/ 208262 h 392905"/>
                <a:gd name="connsiteX110" fmla="*/ 347386 w 409202"/>
                <a:gd name="connsiteY110" fmla="*/ 208262 h 392905"/>
                <a:gd name="connsiteX111" fmla="*/ 361609 w 409202"/>
                <a:gd name="connsiteY111" fmla="*/ 222485 h 392905"/>
                <a:gd name="connsiteX112" fmla="*/ 347386 w 409202"/>
                <a:gd name="connsiteY112" fmla="*/ 236708 h 392905"/>
                <a:gd name="connsiteX113" fmla="*/ 333163 w 409202"/>
                <a:gd name="connsiteY113" fmla="*/ 222485 h 392905"/>
                <a:gd name="connsiteX114" fmla="*/ 347386 w 409202"/>
                <a:gd name="connsiteY114" fmla="*/ 208262 h 392905"/>
                <a:gd name="connsiteX115" fmla="*/ 299791 w 409202"/>
                <a:gd name="connsiteY115" fmla="*/ 208262 h 392905"/>
                <a:gd name="connsiteX116" fmla="*/ 314014 w 409202"/>
                <a:gd name="connsiteY116" fmla="*/ 222485 h 392905"/>
                <a:gd name="connsiteX117" fmla="*/ 299791 w 409202"/>
                <a:gd name="connsiteY117" fmla="*/ 236708 h 392905"/>
                <a:gd name="connsiteX118" fmla="*/ 285568 w 409202"/>
                <a:gd name="connsiteY118" fmla="*/ 222485 h 392905"/>
                <a:gd name="connsiteX119" fmla="*/ 299791 w 409202"/>
                <a:gd name="connsiteY119" fmla="*/ 208262 h 392905"/>
                <a:gd name="connsiteX120" fmla="*/ 252197 w 409202"/>
                <a:gd name="connsiteY120" fmla="*/ 208262 h 392905"/>
                <a:gd name="connsiteX121" fmla="*/ 266420 w 409202"/>
                <a:gd name="connsiteY121" fmla="*/ 222485 h 392905"/>
                <a:gd name="connsiteX122" fmla="*/ 252197 w 409202"/>
                <a:gd name="connsiteY122" fmla="*/ 236708 h 392905"/>
                <a:gd name="connsiteX123" fmla="*/ 237974 w 409202"/>
                <a:gd name="connsiteY123" fmla="*/ 222485 h 392905"/>
                <a:gd name="connsiteX124" fmla="*/ 252197 w 409202"/>
                <a:gd name="connsiteY124" fmla="*/ 208262 h 392905"/>
                <a:gd name="connsiteX125" fmla="*/ 204602 w 409202"/>
                <a:gd name="connsiteY125" fmla="*/ 208262 h 392905"/>
                <a:gd name="connsiteX126" fmla="*/ 218825 w 409202"/>
                <a:gd name="connsiteY126" fmla="*/ 222485 h 392905"/>
                <a:gd name="connsiteX127" fmla="*/ 204602 w 409202"/>
                <a:gd name="connsiteY127" fmla="*/ 236708 h 392905"/>
                <a:gd name="connsiteX128" fmla="*/ 190379 w 409202"/>
                <a:gd name="connsiteY128" fmla="*/ 222485 h 392905"/>
                <a:gd name="connsiteX129" fmla="*/ 204602 w 409202"/>
                <a:gd name="connsiteY129" fmla="*/ 208262 h 392905"/>
                <a:gd name="connsiteX130" fmla="*/ 157007 w 409202"/>
                <a:gd name="connsiteY130" fmla="*/ 208262 h 392905"/>
                <a:gd name="connsiteX131" fmla="*/ 171230 w 409202"/>
                <a:gd name="connsiteY131" fmla="*/ 222485 h 392905"/>
                <a:gd name="connsiteX132" fmla="*/ 157007 w 409202"/>
                <a:gd name="connsiteY132" fmla="*/ 236708 h 392905"/>
                <a:gd name="connsiteX133" fmla="*/ 142784 w 409202"/>
                <a:gd name="connsiteY133" fmla="*/ 222485 h 392905"/>
                <a:gd name="connsiteX134" fmla="*/ 157007 w 409202"/>
                <a:gd name="connsiteY134" fmla="*/ 208262 h 392905"/>
                <a:gd name="connsiteX135" fmla="*/ 109412 w 409202"/>
                <a:gd name="connsiteY135" fmla="*/ 208262 h 392905"/>
                <a:gd name="connsiteX136" fmla="*/ 123635 w 409202"/>
                <a:gd name="connsiteY136" fmla="*/ 222485 h 392905"/>
                <a:gd name="connsiteX137" fmla="*/ 109412 w 409202"/>
                <a:gd name="connsiteY137" fmla="*/ 236708 h 392905"/>
                <a:gd name="connsiteX138" fmla="*/ 95189 w 409202"/>
                <a:gd name="connsiteY138" fmla="*/ 222485 h 392905"/>
                <a:gd name="connsiteX139" fmla="*/ 109412 w 409202"/>
                <a:gd name="connsiteY139" fmla="*/ 208262 h 392905"/>
                <a:gd name="connsiteX140" fmla="*/ 61818 w 409202"/>
                <a:gd name="connsiteY140" fmla="*/ 208262 h 392905"/>
                <a:gd name="connsiteX141" fmla="*/ 76041 w 409202"/>
                <a:gd name="connsiteY141" fmla="*/ 222485 h 392905"/>
                <a:gd name="connsiteX142" fmla="*/ 61818 w 409202"/>
                <a:gd name="connsiteY142" fmla="*/ 236708 h 392905"/>
                <a:gd name="connsiteX143" fmla="*/ 47595 w 409202"/>
                <a:gd name="connsiteY143" fmla="*/ 222485 h 392905"/>
                <a:gd name="connsiteX144" fmla="*/ 61818 w 409202"/>
                <a:gd name="connsiteY144" fmla="*/ 208262 h 392905"/>
                <a:gd name="connsiteX145" fmla="*/ 14223 w 409202"/>
                <a:gd name="connsiteY145" fmla="*/ 208262 h 392905"/>
                <a:gd name="connsiteX146" fmla="*/ 28446 w 409202"/>
                <a:gd name="connsiteY146" fmla="*/ 222485 h 392905"/>
                <a:gd name="connsiteX147" fmla="*/ 14223 w 409202"/>
                <a:gd name="connsiteY147" fmla="*/ 236708 h 392905"/>
                <a:gd name="connsiteX148" fmla="*/ 0 w 409202"/>
                <a:gd name="connsiteY148" fmla="*/ 222485 h 392905"/>
                <a:gd name="connsiteX149" fmla="*/ 14223 w 409202"/>
                <a:gd name="connsiteY149" fmla="*/ 208262 h 392905"/>
                <a:gd name="connsiteX150" fmla="*/ 394979 w 409202"/>
                <a:gd name="connsiteY150" fmla="*/ 156197 h 392905"/>
                <a:gd name="connsiteX151" fmla="*/ 409202 w 409202"/>
                <a:gd name="connsiteY151" fmla="*/ 170420 h 392905"/>
                <a:gd name="connsiteX152" fmla="*/ 394979 w 409202"/>
                <a:gd name="connsiteY152" fmla="*/ 184643 h 392905"/>
                <a:gd name="connsiteX153" fmla="*/ 380756 w 409202"/>
                <a:gd name="connsiteY153" fmla="*/ 170420 h 392905"/>
                <a:gd name="connsiteX154" fmla="*/ 394979 w 409202"/>
                <a:gd name="connsiteY154" fmla="*/ 156197 h 392905"/>
                <a:gd name="connsiteX155" fmla="*/ 347386 w 409202"/>
                <a:gd name="connsiteY155" fmla="*/ 156197 h 392905"/>
                <a:gd name="connsiteX156" fmla="*/ 361609 w 409202"/>
                <a:gd name="connsiteY156" fmla="*/ 170420 h 392905"/>
                <a:gd name="connsiteX157" fmla="*/ 347386 w 409202"/>
                <a:gd name="connsiteY157" fmla="*/ 184643 h 392905"/>
                <a:gd name="connsiteX158" fmla="*/ 333163 w 409202"/>
                <a:gd name="connsiteY158" fmla="*/ 170420 h 392905"/>
                <a:gd name="connsiteX159" fmla="*/ 347386 w 409202"/>
                <a:gd name="connsiteY159" fmla="*/ 156197 h 392905"/>
                <a:gd name="connsiteX160" fmla="*/ 299791 w 409202"/>
                <a:gd name="connsiteY160" fmla="*/ 156197 h 392905"/>
                <a:gd name="connsiteX161" fmla="*/ 314014 w 409202"/>
                <a:gd name="connsiteY161" fmla="*/ 170420 h 392905"/>
                <a:gd name="connsiteX162" fmla="*/ 299791 w 409202"/>
                <a:gd name="connsiteY162" fmla="*/ 184643 h 392905"/>
                <a:gd name="connsiteX163" fmla="*/ 285568 w 409202"/>
                <a:gd name="connsiteY163" fmla="*/ 170420 h 392905"/>
                <a:gd name="connsiteX164" fmla="*/ 299791 w 409202"/>
                <a:gd name="connsiteY164" fmla="*/ 156197 h 392905"/>
                <a:gd name="connsiteX165" fmla="*/ 252197 w 409202"/>
                <a:gd name="connsiteY165" fmla="*/ 156197 h 392905"/>
                <a:gd name="connsiteX166" fmla="*/ 266420 w 409202"/>
                <a:gd name="connsiteY166" fmla="*/ 170420 h 392905"/>
                <a:gd name="connsiteX167" fmla="*/ 252197 w 409202"/>
                <a:gd name="connsiteY167" fmla="*/ 184643 h 392905"/>
                <a:gd name="connsiteX168" fmla="*/ 237974 w 409202"/>
                <a:gd name="connsiteY168" fmla="*/ 170420 h 392905"/>
                <a:gd name="connsiteX169" fmla="*/ 252197 w 409202"/>
                <a:gd name="connsiteY169" fmla="*/ 156197 h 392905"/>
                <a:gd name="connsiteX170" fmla="*/ 204602 w 409202"/>
                <a:gd name="connsiteY170" fmla="*/ 156197 h 392905"/>
                <a:gd name="connsiteX171" fmla="*/ 218825 w 409202"/>
                <a:gd name="connsiteY171" fmla="*/ 170420 h 392905"/>
                <a:gd name="connsiteX172" fmla="*/ 204602 w 409202"/>
                <a:gd name="connsiteY172" fmla="*/ 184643 h 392905"/>
                <a:gd name="connsiteX173" fmla="*/ 190379 w 409202"/>
                <a:gd name="connsiteY173" fmla="*/ 170420 h 392905"/>
                <a:gd name="connsiteX174" fmla="*/ 204602 w 409202"/>
                <a:gd name="connsiteY174" fmla="*/ 156197 h 392905"/>
                <a:gd name="connsiteX175" fmla="*/ 157007 w 409202"/>
                <a:gd name="connsiteY175" fmla="*/ 156197 h 392905"/>
                <a:gd name="connsiteX176" fmla="*/ 171230 w 409202"/>
                <a:gd name="connsiteY176" fmla="*/ 170420 h 392905"/>
                <a:gd name="connsiteX177" fmla="*/ 157007 w 409202"/>
                <a:gd name="connsiteY177" fmla="*/ 184643 h 392905"/>
                <a:gd name="connsiteX178" fmla="*/ 142784 w 409202"/>
                <a:gd name="connsiteY178" fmla="*/ 170420 h 392905"/>
                <a:gd name="connsiteX179" fmla="*/ 157007 w 409202"/>
                <a:gd name="connsiteY179" fmla="*/ 156197 h 392905"/>
                <a:gd name="connsiteX180" fmla="*/ 109412 w 409202"/>
                <a:gd name="connsiteY180" fmla="*/ 156197 h 392905"/>
                <a:gd name="connsiteX181" fmla="*/ 123635 w 409202"/>
                <a:gd name="connsiteY181" fmla="*/ 170420 h 392905"/>
                <a:gd name="connsiteX182" fmla="*/ 109412 w 409202"/>
                <a:gd name="connsiteY182" fmla="*/ 184643 h 392905"/>
                <a:gd name="connsiteX183" fmla="*/ 95189 w 409202"/>
                <a:gd name="connsiteY183" fmla="*/ 170420 h 392905"/>
                <a:gd name="connsiteX184" fmla="*/ 109412 w 409202"/>
                <a:gd name="connsiteY184" fmla="*/ 156197 h 392905"/>
                <a:gd name="connsiteX185" fmla="*/ 61818 w 409202"/>
                <a:gd name="connsiteY185" fmla="*/ 156197 h 392905"/>
                <a:gd name="connsiteX186" fmla="*/ 76041 w 409202"/>
                <a:gd name="connsiteY186" fmla="*/ 170420 h 392905"/>
                <a:gd name="connsiteX187" fmla="*/ 61818 w 409202"/>
                <a:gd name="connsiteY187" fmla="*/ 184643 h 392905"/>
                <a:gd name="connsiteX188" fmla="*/ 47595 w 409202"/>
                <a:gd name="connsiteY188" fmla="*/ 170420 h 392905"/>
                <a:gd name="connsiteX189" fmla="*/ 61818 w 409202"/>
                <a:gd name="connsiteY189" fmla="*/ 156197 h 392905"/>
                <a:gd name="connsiteX190" fmla="*/ 14223 w 409202"/>
                <a:gd name="connsiteY190" fmla="*/ 156197 h 392905"/>
                <a:gd name="connsiteX191" fmla="*/ 28446 w 409202"/>
                <a:gd name="connsiteY191" fmla="*/ 170420 h 392905"/>
                <a:gd name="connsiteX192" fmla="*/ 14223 w 409202"/>
                <a:gd name="connsiteY192" fmla="*/ 184643 h 392905"/>
                <a:gd name="connsiteX193" fmla="*/ 0 w 409202"/>
                <a:gd name="connsiteY193" fmla="*/ 170420 h 392905"/>
                <a:gd name="connsiteX194" fmla="*/ 14223 w 409202"/>
                <a:gd name="connsiteY194" fmla="*/ 156197 h 392905"/>
                <a:gd name="connsiteX195" fmla="*/ 394979 w 409202"/>
                <a:gd name="connsiteY195" fmla="*/ 104131 h 392905"/>
                <a:gd name="connsiteX196" fmla="*/ 409202 w 409202"/>
                <a:gd name="connsiteY196" fmla="*/ 118354 h 392905"/>
                <a:gd name="connsiteX197" fmla="*/ 394979 w 409202"/>
                <a:gd name="connsiteY197" fmla="*/ 132577 h 392905"/>
                <a:gd name="connsiteX198" fmla="*/ 380756 w 409202"/>
                <a:gd name="connsiteY198" fmla="*/ 118354 h 392905"/>
                <a:gd name="connsiteX199" fmla="*/ 394979 w 409202"/>
                <a:gd name="connsiteY199" fmla="*/ 104131 h 392905"/>
                <a:gd name="connsiteX200" fmla="*/ 347386 w 409202"/>
                <a:gd name="connsiteY200" fmla="*/ 104131 h 392905"/>
                <a:gd name="connsiteX201" fmla="*/ 361609 w 409202"/>
                <a:gd name="connsiteY201" fmla="*/ 118354 h 392905"/>
                <a:gd name="connsiteX202" fmla="*/ 347386 w 409202"/>
                <a:gd name="connsiteY202" fmla="*/ 132577 h 392905"/>
                <a:gd name="connsiteX203" fmla="*/ 333163 w 409202"/>
                <a:gd name="connsiteY203" fmla="*/ 118354 h 392905"/>
                <a:gd name="connsiteX204" fmla="*/ 347386 w 409202"/>
                <a:gd name="connsiteY204" fmla="*/ 104131 h 392905"/>
                <a:gd name="connsiteX205" fmla="*/ 299791 w 409202"/>
                <a:gd name="connsiteY205" fmla="*/ 104131 h 392905"/>
                <a:gd name="connsiteX206" fmla="*/ 314014 w 409202"/>
                <a:gd name="connsiteY206" fmla="*/ 118354 h 392905"/>
                <a:gd name="connsiteX207" fmla="*/ 299791 w 409202"/>
                <a:gd name="connsiteY207" fmla="*/ 132577 h 392905"/>
                <a:gd name="connsiteX208" fmla="*/ 285568 w 409202"/>
                <a:gd name="connsiteY208" fmla="*/ 118354 h 392905"/>
                <a:gd name="connsiteX209" fmla="*/ 299791 w 409202"/>
                <a:gd name="connsiteY209" fmla="*/ 104131 h 392905"/>
                <a:gd name="connsiteX210" fmla="*/ 252197 w 409202"/>
                <a:gd name="connsiteY210" fmla="*/ 104131 h 392905"/>
                <a:gd name="connsiteX211" fmla="*/ 266420 w 409202"/>
                <a:gd name="connsiteY211" fmla="*/ 118354 h 392905"/>
                <a:gd name="connsiteX212" fmla="*/ 252197 w 409202"/>
                <a:gd name="connsiteY212" fmla="*/ 132577 h 392905"/>
                <a:gd name="connsiteX213" fmla="*/ 237974 w 409202"/>
                <a:gd name="connsiteY213" fmla="*/ 118354 h 392905"/>
                <a:gd name="connsiteX214" fmla="*/ 252197 w 409202"/>
                <a:gd name="connsiteY214" fmla="*/ 104131 h 392905"/>
                <a:gd name="connsiteX215" fmla="*/ 204602 w 409202"/>
                <a:gd name="connsiteY215" fmla="*/ 104131 h 392905"/>
                <a:gd name="connsiteX216" fmla="*/ 218825 w 409202"/>
                <a:gd name="connsiteY216" fmla="*/ 118354 h 392905"/>
                <a:gd name="connsiteX217" fmla="*/ 204602 w 409202"/>
                <a:gd name="connsiteY217" fmla="*/ 132577 h 392905"/>
                <a:gd name="connsiteX218" fmla="*/ 190379 w 409202"/>
                <a:gd name="connsiteY218" fmla="*/ 118354 h 392905"/>
                <a:gd name="connsiteX219" fmla="*/ 204602 w 409202"/>
                <a:gd name="connsiteY219" fmla="*/ 104131 h 392905"/>
                <a:gd name="connsiteX220" fmla="*/ 157007 w 409202"/>
                <a:gd name="connsiteY220" fmla="*/ 104131 h 392905"/>
                <a:gd name="connsiteX221" fmla="*/ 171230 w 409202"/>
                <a:gd name="connsiteY221" fmla="*/ 118354 h 392905"/>
                <a:gd name="connsiteX222" fmla="*/ 157007 w 409202"/>
                <a:gd name="connsiteY222" fmla="*/ 132577 h 392905"/>
                <a:gd name="connsiteX223" fmla="*/ 142784 w 409202"/>
                <a:gd name="connsiteY223" fmla="*/ 118354 h 392905"/>
                <a:gd name="connsiteX224" fmla="*/ 157007 w 409202"/>
                <a:gd name="connsiteY224" fmla="*/ 104131 h 392905"/>
                <a:gd name="connsiteX225" fmla="*/ 109412 w 409202"/>
                <a:gd name="connsiteY225" fmla="*/ 104131 h 392905"/>
                <a:gd name="connsiteX226" fmla="*/ 123635 w 409202"/>
                <a:gd name="connsiteY226" fmla="*/ 118354 h 392905"/>
                <a:gd name="connsiteX227" fmla="*/ 109412 w 409202"/>
                <a:gd name="connsiteY227" fmla="*/ 132577 h 392905"/>
                <a:gd name="connsiteX228" fmla="*/ 95189 w 409202"/>
                <a:gd name="connsiteY228" fmla="*/ 118354 h 392905"/>
                <a:gd name="connsiteX229" fmla="*/ 109412 w 409202"/>
                <a:gd name="connsiteY229" fmla="*/ 104131 h 392905"/>
                <a:gd name="connsiteX230" fmla="*/ 61818 w 409202"/>
                <a:gd name="connsiteY230" fmla="*/ 104131 h 392905"/>
                <a:gd name="connsiteX231" fmla="*/ 76041 w 409202"/>
                <a:gd name="connsiteY231" fmla="*/ 118354 h 392905"/>
                <a:gd name="connsiteX232" fmla="*/ 61818 w 409202"/>
                <a:gd name="connsiteY232" fmla="*/ 132577 h 392905"/>
                <a:gd name="connsiteX233" fmla="*/ 47595 w 409202"/>
                <a:gd name="connsiteY233" fmla="*/ 118354 h 392905"/>
                <a:gd name="connsiteX234" fmla="*/ 61818 w 409202"/>
                <a:gd name="connsiteY234" fmla="*/ 104131 h 392905"/>
                <a:gd name="connsiteX235" fmla="*/ 14223 w 409202"/>
                <a:gd name="connsiteY235" fmla="*/ 104131 h 392905"/>
                <a:gd name="connsiteX236" fmla="*/ 28446 w 409202"/>
                <a:gd name="connsiteY236" fmla="*/ 118354 h 392905"/>
                <a:gd name="connsiteX237" fmla="*/ 14223 w 409202"/>
                <a:gd name="connsiteY237" fmla="*/ 132577 h 392905"/>
                <a:gd name="connsiteX238" fmla="*/ 0 w 409202"/>
                <a:gd name="connsiteY238" fmla="*/ 118354 h 392905"/>
                <a:gd name="connsiteX239" fmla="*/ 14223 w 409202"/>
                <a:gd name="connsiteY239" fmla="*/ 104131 h 392905"/>
                <a:gd name="connsiteX240" fmla="*/ 347386 w 409202"/>
                <a:gd name="connsiteY240" fmla="*/ 52066 h 392905"/>
                <a:gd name="connsiteX241" fmla="*/ 361609 w 409202"/>
                <a:gd name="connsiteY241" fmla="*/ 66289 h 392905"/>
                <a:gd name="connsiteX242" fmla="*/ 347386 w 409202"/>
                <a:gd name="connsiteY242" fmla="*/ 80512 h 392905"/>
                <a:gd name="connsiteX243" fmla="*/ 333163 w 409202"/>
                <a:gd name="connsiteY243" fmla="*/ 66289 h 392905"/>
                <a:gd name="connsiteX244" fmla="*/ 347386 w 409202"/>
                <a:gd name="connsiteY244" fmla="*/ 52066 h 392905"/>
                <a:gd name="connsiteX245" fmla="*/ 299791 w 409202"/>
                <a:gd name="connsiteY245" fmla="*/ 52066 h 392905"/>
                <a:gd name="connsiteX246" fmla="*/ 314014 w 409202"/>
                <a:gd name="connsiteY246" fmla="*/ 66289 h 392905"/>
                <a:gd name="connsiteX247" fmla="*/ 299791 w 409202"/>
                <a:gd name="connsiteY247" fmla="*/ 80512 h 392905"/>
                <a:gd name="connsiteX248" fmla="*/ 285568 w 409202"/>
                <a:gd name="connsiteY248" fmla="*/ 66289 h 392905"/>
                <a:gd name="connsiteX249" fmla="*/ 299791 w 409202"/>
                <a:gd name="connsiteY249" fmla="*/ 52066 h 392905"/>
                <a:gd name="connsiteX250" fmla="*/ 252197 w 409202"/>
                <a:gd name="connsiteY250" fmla="*/ 52066 h 392905"/>
                <a:gd name="connsiteX251" fmla="*/ 266420 w 409202"/>
                <a:gd name="connsiteY251" fmla="*/ 66289 h 392905"/>
                <a:gd name="connsiteX252" fmla="*/ 252197 w 409202"/>
                <a:gd name="connsiteY252" fmla="*/ 80512 h 392905"/>
                <a:gd name="connsiteX253" fmla="*/ 237974 w 409202"/>
                <a:gd name="connsiteY253" fmla="*/ 66289 h 392905"/>
                <a:gd name="connsiteX254" fmla="*/ 252197 w 409202"/>
                <a:gd name="connsiteY254" fmla="*/ 52066 h 392905"/>
                <a:gd name="connsiteX255" fmla="*/ 204602 w 409202"/>
                <a:gd name="connsiteY255" fmla="*/ 52066 h 392905"/>
                <a:gd name="connsiteX256" fmla="*/ 218825 w 409202"/>
                <a:gd name="connsiteY256" fmla="*/ 66289 h 392905"/>
                <a:gd name="connsiteX257" fmla="*/ 204602 w 409202"/>
                <a:gd name="connsiteY257" fmla="*/ 80512 h 392905"/>
                <a:gd name="connsiteX258" fmla="*/ 190379 w 409202"/>
                <a:gd name="connsiteY258" fmla="*/ 66289 h 392905"/>
                <a:gd name="connsiteX259" fmla="*/ 204602 w 409202"/>
                <a:gd name="connsiteY259" fmla="*/ 52066 h 392905"/>
                <a:gd name="connsiteX260" fmla="*/ 157007 w 409202"/>
                <a:gd name="connsiteY260" fmla="*/ 52066 h 392905"/>
                <a:gd name="connsiteX261" fmla="*/ 171230 w 409202"/>
                <a:gd name="connsiteY261" fmla="*/ 66289 h 392905"/>
                <a:gd name="connsiteX262" fmla="*/ 157007 w 409202"/>
                <a:gd name="connsiteY262" fmla="*/ 80512 h 392905"/>
                <a:gd name="connsiteX263" fmla="*/ 142784 w 409202"/>
                <a:gd name="connsiteY263" fmla="*/ 66289 h 392905"/>
                <a:gd name="connsiteX264" fmla="*/ 157007 w 409202"/>
                <a:gd name="connsiteY264" fmla="*/ 52066 h 392905"/>
                <a:gd name="connsiteX265" fmla="*/ 109412 w 409202"/>
                <a:gd name="connsiteY265" fmla="*/ 52066 h 392905"/>
                <a:gd name="connsiteX266" fmla="*/ 123635 w 409202"/>
                <a:gd name="connsiteY266" fmla="*/ 66289 h 392905"/>
                <a:gd name="connsiteX267" fmla="*/ 109412 w 409202"/>
                <a:gd name="connsiteY267" fmla="*/ 80512 h 392905"/>
                <a:gd name="connsiteX268" fmla="*/ 95189 w 409202"/>
                <a:gd name="connsiteY268" fmla="*/ 66289 h 392905"/>
                <a:gd name="connsiteX269" fmla="*/ 109412 w 409202"/>
                <a:gd name="connsiteY269" fmla="*/ 52066 h 392905"/>
                <a:gd name="connsiteX270" fmla="*/ 61818 w 409202"/>
                <a:gd name="connsiteY270" fmla="*/ 52066 h 392905"/>
                <a:gd name="connsiteX271" fmla="*/ 76041 w 409202"/>
                <a:gd name="connsiteY271" fmla="*/ 66289 h 392905"/>
                <a:gd name="connsiteX272" fmla="*/ 61818 w 409202"/>
                <a:gd name="connsiteY272" fmla="*/ 80512 h 392905"/>
                <a:gd name="connsiteX273" fmla="*/ 47595 w 409202"/>
                <a:gd name="connsiteY273" fmla="*/ 66289 h 392905"/>
                <a:gd name="connsiteX274" fmla="*/ 61818 w 409202"/>
                <a:gd name="connsiteY274" fmla="*/ 52066 h 392905"/>
                <a:gd name="connsiteX275" fmla="*/ 299791 w 409202"/>
                <a:gd name="connsiteY275" fmla="*/ 0 h 392905"/>
                <a:gd name="connsiteX276" fmla="*/ 314014 w 409202"/>
                <a:gd name="connsiteY276" fmla="*/ 14223 h 392905"/>
                <a:gd name="connsiteX277" fmla="*/ 299791 w 409202"/>
                <a:gd name="connsiteY277" fmla="*/ 28446 h 392905"/>
                <a:gd name="connsiteX278" fmla="*/ 285568 w 409202"/>
                <a:gd name="connsiteY278" fmla="*/ 14223 h 392905"/>
                <a:gd name="connsiteX279" fmla="*/ 299791 w 409202"/>
                <a:gd name="connsiteY279" fmla="*/ 0 h 392905"/>
                <a:gd name="connsiteX280" fmla="*/ 252197 w 409202"/>
                <a:gd name="connsiteY280" fmla="*/ 0 h 392905"/>
                <a:gd name="connsiteX281" fmla="*/ 266420 w 409202"/>
                <a:gd name="connsiteY281" fmla="*/ 14223 h 392905"/>
                <a:gd name="connsiteX282" fmla="*/ 252197 w 409202"/>
                <a:gd name="connsiteY282" fmla="*/ 28446 h 392905"/>
                <a:gd name="connsiteX283" fmla="*/ 237974 w 409202"/>
                <a:gd name="connsiteY283" fmla="*/ 14223 h 392905"/>
                <a:gd name="connsiteX284" fmla="*/ 252197 w 409202"/>
                <a:gd name="connsiteY284" fmla="*/ 0 h 392905"/>
                <a:gd name="connsiteX285" fmla="*/ 204602 w 409202"/>
                <a:gd name="connsiteY285" fmla="*/ 0 h 392905"/>
                <a:gd name="connsiteX286" fmla="*/ 218825 w 409202"/>
                <a:gd name="connsiteY286" fmla="*/ 14223 h 392905"/>
                <a:gd name="connsiteX287" fmla="*/ 204602 w 409202"/>
                <a:gd name="connsiteY287" fmla="*/ 28446 h 392905"/>
                <a:gd name="connsiteX288" fmla="*/ 190379 w 409202"/>
                <a:gd name="connsiteY288" fmla="*/ 14223 h 392905"/>
                <a:gd name="connsiteX289" fmla="*/ 204602 w 409202"/>
                <a:gd name="connsiteY289" fmla="*/ 0 h 392905"/>
                <a:gd name="connsiteX290" fmla="*/ 157007 w 409202"/>
                <a:gd name="connsiteY290" fmla="*/ 0 h 392905"/>
                <a:gd name="connsiteX291" fmla="*/ 171230 w 409202"/>
                <a:gd name="connsiteY291" fmla="*/ 14223 h 392905"/>
                <a:gd name="connsiteX292" fmla="*/ 157007 w 409202"/>
                <a:gd name="connsiteY292" fmla="*/ 28446 h 392905"/>
                <a:gd name="connsiteX293" fmla="*/ 142784 w 409202"/>
                <a:gd name="connsiteY293" fmla="*/ 14223 h 392905"/>
                <a:gd name="connsiteX294" fmla="*/ 157007 w 409202"/>
                <a:gd name="connsiteY294" fmla="*/ 0 h 392905"/>
                <a:gd name="connsiteX295" fmla="*/ 109412 w 409202"/>
                <a:gd name="connsiteY295" fmla="*/ 0 h 392905"/>
                <a:gd name="connsiteX296" fmla="*/ 123635 w 409202"/>
                <a:gd name="connsiteY296" fmla="*/ 14223 h 392905"/>
                <a:gd name="connsiteX297" fmla="*/ 109412 w 409202"/>
                <a:gd name="connsiteY297" fmla="*/ 28446 h 392905"/>
                <a:gd name="connsiteX298" fmla="*/ 95189 w 409202"/>
                <a:gd name="connsiteY298" fmla="*/ 14223 h 392905"/>
                <a:gd name="connsiteX299" fmla="*/ 109412 w 409202"/>
                <a:gd name="connsiteY299" fmla="*/ 0 h 39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</a:cxnLst>
              <a:rect l="l" t="t" r="r" b="b"/>
              <a:pathLst>
                <a:path w="409202" h="392905">
                  <a:moveTo>
                    <a:pt x="299791" y="364459"/>
                  </a:moveTo>
                  <a:cubicBezTo>
                    <a:pt x="307646" y="364459"/>
                    <a:pt x="314014" y="370827"/>
                    <a:pt x="314014" y="378682"/>
                  </a:cubicBezTo>
                  <a:cubicBezTo>
                    <a:pt x="314014" y="386537"/>
                    <a:pt x="307646" y="392905"/>
                    <a:pt x="299791" y="392905"/>
                  </a:cubicBezTo>
                  <a:cubicBezTo>
                    <a:pt x="291936" y="392905"/>
                    <a:pt x="285568" y="386537"/>
                    <a:pt x="285568" y="378682"/>
                  </a:cubicBezTo>
                  <a:cubicBezTo>
                    <a:pt x="285568" y="370827"/>
                    <a:pt x="291936" y="364459"/>
                    <a:pt x="299791" y="364459"/>
                  </a:cubicBezTo>
                  <a:close/>
                  <a:moveTo>
                    <a:pt x="252197" y="364459"/>
                  </a:moveTo>
                  <a:cubicBezTo>
                    <a:pt x="260052" y="364459"/>
                    <a:pt x="266420" y="370827"/>
                    <a:pt x="266420" y="378682"/>
                  </a:cubicBezTo>
                  <a:cubicBezTo>
                    <a:pt x="266420" y="386537"/>
                    <a:pt x="260052" y="392905"/>
                    <a:pt x="252197" y="392905"/>
                  </a:cubicBezTo>
                  <a:cubicBezTo>
                    <a:pt x="244342" y="392905"/>
                    <a:pt x="237974" y="386537"/>
                    <a:pt x="237974" y="378682"/>
                  </a:cubicBezTo>
                  <a:cubicBezTo>
                    <a:pt x="237974" y="370827"/>
                    <a:pt x="244342" y="364459"/>
                    <a:pt x="252197" y="364459"/>
                  </a:cubicBezTo>
                  <a:close/>
                  <a:moveTo>
                    <a:pt x="204602" y="364459"/>
                  </a:moveTo>
                  <a:cubicBezTo>
                    <a:pt x="212457" y="364459"/>
                    <a:pt x="218825" y="370827"/>
                    <a:pt x="218825" y="378682"/>
                  </a:cubicBezTo>
                  <a:cubicBezTo>
                    <a:pt x="218825" y="386537"/>
                    <a:pt x="212457" y="392905"/>
                    <a:pt x="204602" y="392905"/>
                  </a:cubicBezTo>
                  <a:cubicBezTo>
                    <a:pt x="196747" y="392905"/>
                    <a:pt x="190379" y="386537"/>
                    <a:pt x="190379" y="378682"/>
                  </a:cubicBezTo>
                  <a:cubicBezTo>
                    <a:pt x="190379" y="370827"/>
                    <a:pt x="196747" y="364459"/>
                    <a:pt x="204602" y="364459"/>
                  </a:cubicBezTo>
                  <a:close/>
                  <a:moveTo>
                    <a:pt x="157007" y="364459"/>
                  </a:moveTo>
                  <a:cubicBezTo>
                    <a:pt x="164862" y="364459"/>
                    <a:pt x="171230" y="370827"/>
                    <a:pt x="171230" y="378682"/>
                  </a:cubicBezTo>
                  <a:cubicBezTo>
                    <a:pt x="171230" y="386537"/>
                    <a:pt x="164862" y="392905"/>
                    <a:pt x="157007" y="392905"/>
                  </a:cubicBezTo>
                  <a:cubicBezTo>
                    <a:pt x="149152" y="392905"/>
                    <a:pt x="142784" y="386537"/>
                    <a:pt x="142784" y="378682"/>
                  </a:cubicBezTo>
                  <a:cubicBezTo>
                    <a:pt x="142784" y="370827"/>
                    <a:pt x="149152" y="364459"/>
                    <a:pt x="157007" y="364459"/>
                  </a:cubicBezTo>
                  <a:close/>
                  <a:moveTo>
                    <a:pt x="109412" y="364459"/>
                  </a:moveTo>
                  <a:cubicBezTo>
                    <a:pt x="117267" y="364459"/>
                    <a:pt x="123635" y="370827"/>
                    <a:pt x="123635" y="378682"/>
                  </a:cubicBezTo>
                  <a:cubicBezTo>
                    <a:pt x="123635" y="386537"/>
                    <a:pt x="117267" y="392905"/>
                    <a:pt x="109412" y="392905"/>
                  </a:cubicBezTo>
                  <a:cubicBezTo>
                    <a:pt x="101557" y="392905"/>
                    <a:pt x="95189" y="386537"/>
                    <a:pt x="95189" y="378682"/>
                  </a:cubicBezTo>
                  <a:cubicBezTo>
                    <a:pt x="95189" y="370827"/>
                    <a:pt x="101557" y="364459"/>
                    <a:pt x="109412" y="364459"/>
                  </a:cubicBezTo>
                  <a:close/>
                  <a:moveTo>
                    <a:pt x="347386" y="312393"/>
                  </a:moveTo>
                  <a:cubicBezTo>
                    <a:pt x="355241" y="312393"/>
                    <a:pt x="361609" y="318761"/>
                    <a:pt x="361609" y="326616"/>
                  </a:cubicBezTo>
                  <a:cubicBezTo>
                    <a:pt x="361609" y="334471"/>
                    <a:pt x="355241" y="340839"/>
                    <a:pt x="347386" y="340839"/>
                  </a:cubicBezTo>
                  <a:cubicBezTo>
                    <a:pt x="339531" y="340839"/>
                    <a:pt x="333163" y="334471"/>
                    <a:pt x="333163" y="326616"/>
                  </a:cubicBezTo>
                  <a:cubicBezTo>
                    <a:pt x="333163" y="318761"/>
                    <a:pt x="339531" y="312393"/>
                    <a:pt x="347386" y="312393"/>
                  </a:cubicBezTo>
                  <a:close/>
                  <a:moveTo>
                    <a:pt x="299791" y="312393"/>
                  </a:moveTo>
                  <a:cubicBezTo>
                    <a:pt x="307646" y="312393"/>
                    <a:pt x="314014" y="318761"/>
                    <a:pt x="314014" y="326616"/>
                  </a:cubicBezTo>
                  <a:cubicBezTo>
                    <a:pt x="314014" y="334471"/>
                    <a:pt x="307646" y="340839"/>
                    <a:pt x="299791" y="340839"/>
                  </a:cubicBezTo>
                  <a:cubicBezTo>
                    <a:pt x="291936" y="340839"/>
                    <a:pt x="285568" y="334471"/>
                    <a:pt x="285568" y="326616"/>
                  </a:cubicBezTo>
                  <a:cubicBezTo>
                    <a:pt x="285568" y="318761"/>
                    <a:pt x="291936" y="312393"/>
                    <a:pt x="299791" y="312393"/>
                  </a:cubicBezTo>
                  <a:close/>
                  <a:moveTo>
                    <a:pt x="252197" y="312393"/>
                  </a:moveTo>
                  <a:cubicBezTo>
                    <a:pt x="260052" y="312393"/>
                    <a:pt x="266420" y="318761"/>
                    <a:pt x="266420" y="326616"/>
                  </a:cubicBezTo>
                  <a:cubicBezTo>
                    <a:pt x="266420" y="334471"/>
                    <a:pt x="260052" y="340839"/>
                    <a:pt x="252197" y="340839"/>
                  </a:cubicBezTo>
                  <a:cubicBezTo>
                    <a:pt x="244342" y="340839"/>
                    <a:pt x="237974" y="334471"/>
                    <a:pt x="237974" y="326616"/>
                  </a:cubicBezTo>
                  <a:cubicBezTo>
                    <a:pt x="237974" y="318761"/>
                    <a:pt x="244342" y="312393"/>
                    <a:pt x="252197" y="312393"/>
                  </a:cubicBezTo>
                  <a:close/>
                  <a:moveTo>
                    <a:pt x="204602" y="312393"/>
                  </a:moveTo>
                  <a:cubicBezTo>
                    <a:pt x="212457" y="312393"/>
                    <a:pt x="218825" y="318761"/>
                    <a:pt x="218825" y="326616"/>
                  </a:cubicBezTo>
                  <a:cubicBezTo>
                    <a:pt x="218825" y="334471"/>
                    <a:pt x="212457" y="340839"/>
                    <a:pt x="204602" y="340839"/>
                  </a:cubicBezTo>
                  <a:cubicBezTo>
                    <a:pt x="196747" y="340839"/>
                    <a:pt x="190379" y="334471"/>
                    <a:pt x="190379" y="326616"/>
                  </a:cubicBezTo>
                  <a:cubicBezTo>
                    <a:pt x="190379" y="318761"/>
                    <a:pt x="196747" y="312393"/>
                    <a:pt x="204602" y="312393"/>
                  </a:cubicBezTo>
                  <a:close/>
                  <a:moveTo>
                    <a:pt x="157007" y="312393"/>
                  </a:moveTo>
                  <a:cubicBezTo>
                    <a:pt x="164862" y="312393"/>
                    <a:pt x="171230" y="318761"/>
                    <a:pt x="171230" y="326616"/>
                  </a:cubicBezTo>
                  <a:cubicBezTo>
                    <a:pt x="171230" y="334471"/>
                    <a:pt x="164862" y="340839"/>
                    <a:pt x="157007" y="340839"/>
                  </a:cubicBezTo>
                  <a:cubicBezTo>
                    <a:pt x="149152" y="340839"/>
                    <a:pt x="142784" y="334471"/>
                    <a:pt x="142784" y="326616"/>
                  </a:cubicBezTo>
                  <a:cubicBezTo>
                    <a:pt x="142784" y="318761"/>
                    <a:pt x="149152" y="312393"/>
                    <a:pt x="157007" y="312393"/>
                  </a:cubicBezTo>
                  <a:close/>
                  <a:moveTo>
                    <a:pt x="109412" y="312393"/>
                  </a:moveTo>
                  <a:cubicBezTo>
                    <a:pt x="117267" y="312393"/>
                    <a:pt x="123635" y="318761"/>
                    <a:pt x="123635" y="326616"/>
                  </a:cubicBezTo>
                  <a:cubicBezTo>
                    <a:pt x="123635" y="334471"/>
                    <a:pt x="117267" y="340839"/>
                    <a:pt x="109412" y="340839"/>
                  </a:cubicBezTo>
                  <a:cubicBezTo>
                    <a:pt x="101557" y="340839"/>
                    <a:pt x="95189" y="334471"/>
                    <a:pt x="95189" y="326616"/>
                  </a:cubicBezTo>
                  <a:cubicBezTo>
                    <a:pt x="95189" y="318761"/>
                    <a:pt x="101557" y="312393"/>
                    <a:pt x="109412" y="312393"/>
                  </a:cubicBezTo>
                  <a:close/>
                  <a:moveTo>
                    <a:pt x="61818" y="312393"/>
                  </a:moveTo>
                  <a:cubicBezTo>
                    <a:pt x="69673" y="312393"/>
                    <a:pt x="76041" y="318761"/>
                    <a:pt x="76041" y="326616"/>
                  </a:cubicBezTo>
                  <a:cubicBezTo>
                    <a:pt x="76041" y="334471"/>
                    <a:pt x="69673" y="340839"/>
                    <a:pt x="61818" y="340839"/>
                  </a:cubicBezTo>
                  <a:cubicBezTo>
                    <a:pt x="53963" y="340839"/>
                    <a:pt x="47595" y="334471"/>
                    <a:pt x="47595" y="326616"/>
                  </a:cubicBezTo>
                  <a:cubicBezTo>
                    <a:pt x="47595" y="318761"/>
                    <a:pt x="53963" y="312393"/>
                    <a:pt x="61818" y="312393"/>
                  </a:cubicBezTo>
                  <a:close/>
                  <a:moveTo>
                    <a:pt x="394979" y="260328"/>
                  </a:moveTo>
                  <a:cubicBezTo>
                    <a:pt x="402834" y="260328"/>
                    <a:pt x="409202" y="266696"/>
                    <a:pt x="409202" y="274551"/>
                  </a:cubicBezTo>
                  <a:cubicBezTo>
                    <a:pt x="409202" y="282406"/>
                    <a:pt x="402834" y="288774"/>
                    <a:pt x="394979" y="288774"/>
                  </a:cubicBezTo>
                  <a:cubicBezTo>
                    <a:pt x="387124" y="288774"/>
                    <a:pt x="380756" y="282406"/>
                    <a:pt x="380756" y="274551"/>
                  </a:cubicBezTo>
                  <a:cubicBezTo>
                    <a:pt x="380756" y="266696"/>
                    <a:pt x="387124" y="260328"/>
                    <a:pt x="394979" y="260328"/>
                  </a:cubicBezTo>
                  <a:close/>
                  <a:moveTo>
                    <a:pt x="347386" y="260328"/>
                  </a:moveTo>
                  <a:cubicBezTo>
                    <a:pt x="355241" y="260328"/>
                    <a:pt x="361609" y="266696"/>
                    <a:pt x="361609" y="274551"/>
                  </a:cubicBezTo>
                  <a:cubicBezTo>
                    <a:pt x="361609" y="282406"/>
                    <a:pt x="355241" y="288774"/>
                    <a:pt x="347386" y="288774"/>
                  </a:cubicBezTo>
                  <a:cubicBezTo>
                    <a:pt x="339531" y="288774"/>
                    <a:pt x="333163" y="282406"/>
                    <a:pt x="333163" y="274551"/>
                  </a:cubicBezTo>
                  <a:cubicBezTo>
                    <a:pt x="333163" y="266696"/>
                    <a:pt x="339531" y="260328"/>
                    <a:pt x="347386" y="260328"/>
                  </a:cubicBezTo>
                  <a:close/>
                  <a:moveTo>
                    <a:pt x="299791" y="260328"/>
                  </a:moveTo>
                  <a:cubicBezTo>
                    <a:pt x="307646" y="260328"/>
                    <a:pt x="314014" y="266696"/>
                    <a:pt x="314014" y="274551"/>
                  </a:cubicBezTo>
                  <a:cubicBezTo>
                    <a:pt x="314014" y="282406"/>
                    <a:pt x="307646" y="288774"/>
                    <a:pt x="299791" y="288774"/>
                  </a:cubicBezTo>
                  <a:cubicBezTo>
                    <a:pt x="291936" y="288774"/>
                    <a:pt x="285568" y="282406"/>
                    <a:pt x="285568" y="274551"/>
                  </a:cubicBezTo>
                  <a:cubicBezTo>
                    <a:pt x="285568" y="266696"/>
                    <a:pt x="291936" y="260328"/>
                    <a:pt x="299791" y="260328"/>
                  </a:cubicBezTo>
                  <a:close/>
                  <a:moveTo>
                    <a:pt x="252197" y="260328"/>
                  </a:moveTo>
                  <a:cubicBezTo>
                    <a:pt x="260052" y="260328"/>
                    <a:pt x="266420" y="266696"/>
                    <a:pt x="266420" y="274551"/>
                  </a:cubicBezTo>
                  <a:cubicBezTo>
                    <a:pt x="266420" y="282406"/>
                    <a:pt x="260052" y="288774"/>
                    <a:pt x="252197" y="288774"/>
                  </a:cubicBezTo>
                  <a:cubicBezTo>
                    <a:pt x="244342" y="288774"/>
                    <a:pt x="237974" y="282406"/>
                    <a:pt x="237974" y="274551"/>
                  </a:cubicBezTo>
                  <a:cubicBezTo>
                    <a:pt x="237974" y="266696"/>
                    <a:pt x="244342" y="260328"/>
                    <a:pt x="252197" y="260328"/>
                  </a:cubicBezTo>
                  <a:close/>
                  <a:moveTo>
                    <a:pt x="204602" y="260328"/>
                  </a:moveTo>
                  <a:cubicBezTo>
                    <a:pt x="212457" y="260328"/>
                    <a:pt x="218825" y="266696"/>
                    <a:pt x="218825" y="274551"/>
                  </a:cubicBezTo>
                  <a:cubicBezTo>
                    <a:pt x="218825" y="282406"/>
                    <a:pt x="212457" y="288774"/>
                    <a:pt x="204602" y="288774"/>
                  </a:cubicBezTo>
                  <a:cubicBezTo>
                    <a:pt x="196747" y="288774"/>
                    <a:pt x="190379" y="282406"/>
                    <a:pt x="190379" y="274551"/>
                  </a:cubicBezTo>
                  <a:cubicBezTo>
                    <a:pt x="190379" y="266696"/>
                    <a:pt x="196747" y="260328"/>
                    <a:pt x="204602" y="260328"/>
                  </a:cubicBezTo>
                  <a:close/>
                  <a:moveTo>
                    <a:pt x="157007" y="260328"/>
                  </a:moveTo>
                  <a:cubicBezTo>
                    <a:pt x="164862" y="260328"/>
                    <a:pt x="171230" y="266696"/>
                    <a:pt x="171230" y="274551"/>
                  </a:cubicBezTo>
                  <a:cubicBezTo>
                    <a:pt x="171230" y="282406"/>
                    <a:pt x="164862" y="288774"/>
                    <a:pt x="157007" y="288774"/>
                  </a:cubicBezTo>
                  <a:cubicBezTo>
                    <a:pt x="149152" y="288774"/>
                    <a:pt x="142784" y="282406"/>
                    <a:pt x="142784" y="274551"/>
                  </a:cubicBezTo>
                  <a:cubicBezTo>
                    <a:pt x="142784" y="266696"/>
                    <a:pt x="149152" y="260328"/>
                    <a:pt x="157007" y="260328"/>
                  </a:cubicBezTo>
                  <a:close/>
                  <a:moveTo>
                    <a:pt x="109412" y="260328"/>
                  </a:moveTo>
                  <a:cubicBezTo>
                    <a:pt x="117267" y="260328"/>
                    <a:pt x="123635" y="266696"/>
                    <a:pt x="123635" y="274551"/>
                  </a:cubicBezTo>
                  <a:cubicBezTo>
                    <a:pt x="123635" y="282406"/>
                    <a:pt x="117267" y="288774"/>
                    <a:pt x="109412" y="288774"/>
                  </a:cubicBezTo>
                  <a:cubicBezTo>
                    <a:pt x="101557" y="288774"/>
                    <a:pt x="95189" y="282406"/>
                    <a:pt x="95189" y="274551"/>
                  </a:cubicBezTo>
                  <a:cubicBezTo>
                    <a:pt x="95189" y="266696"/>
                    <a:pt x="101557" y="260328"/>
                    <a:pt x="109412" y="260328"/>
                  </a:cubicBezTo>
                  <a:close/>
                  <a:moveTo>
                    <a:pt x="61818" y="260328"/>
                  </a:moveTo>
                  <a:cubicBezTo>
                    <a:pt x="69673" y="260328"/>
                    <a:pt x="76041" y="266696"/>
                    <a:pt x="76041" y="274551"/>
                  </a:cubicBezTo>
                  <a:cubicBezTo>
                    <a:pt x="76041" y="282406"/>
                    <a:pt x="69673" y="288774"/>
                    <a:pt x="61818" y="288774"/>
                  </a:cubicBezTo>
                  <a:cubicBezTo>
                    <a:pt x="53963" y="288774"/>
                    <a:pt x="47595" y="282406"/>
                    <a:pt x="47595" y="274551"/>
                  </a:cubicBezTo>
                  <a:cubicBezTo>
                    <a:pt x="47595" y="266696"/>
                    <a:pt x="53963" y="260328"/>
                    <a:pt x="61818" y="260328"/>
                  </a:cubicBezTo>
                  <a:close/>
                  <a:moveTo>
                    <a:pt x="14223" y="260328"/>
                  </a:moveTo>
                  <a:cubicBezTo>
                    <a:pt x="22078" y="260328"/>
                    <a:pt x="28446" y="266696"/>
                    <a:pt x="28446" y="274551"/>
                  </a:cubicBezTo>
                  <a:cubicBezTo>
                    <a:pt x="28446" y="282406"/>
                    <a:pt x="22078" y="288774"/>
                    <a:pt x="14223" y="288774"/>
                  </a:cubicBezTo>
                  <a:cubicBezTo>
                    <a:pt x="6368" y="288774"/>
                    <a:pt x="0" y="282406"/>
                    <a:pt x="0" y="274551"/>
                  </a:cubicBezTo>
                  <a:cubicBezTo>
                    <a:pt x="0" y="266696"/>
                    <a:pt x="6368" y="260328"/>
                    <a:pt x="14223" y="260328"/>
                  </a:cubicBezTo>
                  <a:close/>
                  <a:moveTo>
                    <a:pt x="394979" y="208262"/>
                  </a:moveTo>
                  <a:cubicBezTo>
                    <a:pt x="402834" y="208262"/>
                    <a:pt x="409202" y="214630"/>
                    <a:pt x="409202" y="222485"/>
                  </a:cubicBezTo>
                  <a:cubicBezTo>
                    <a:pt x="409202" y="230340"/>
                    <a:pt x="402834" y="236708"/>
                    <a:pt x="394979" y="236708"/>
                  </a:cubicBezTo>
                  <a:cubicBezTo>
                    <a:pt x="387124" y="236708"/>
                    <a:pt x="380756" y="230340"/>
                    <a:pt x="380756" y="222485"/>
                  </a:cubicBezTo>
                  <a:cubicBezTo>
                    <a:pt x="380756" y="214630"/>
                    <a:pt x="387124" y="208262"/>
                    <a:pt x="394979" y="208262"/>
                  </a:cubicBezTo>
                  <a:close/>
                  <a:moveTo>
                    <a:pt x="347386" y="208262"/>
                  </a:moveTo>
                  <a:cubicBezTo>
                    <a:pt x="355241" y="208262"/>
                    <a:pt x="361609" y="214630"/>
                    <a:pt x="361609" y="222485"/>
                  </a:cubicBezTo>
                  <a:cubicBezTo>
                    <a:pt x="361609" y="230340"/>
                    <a:pt x="355241" y="236708"/>
                    <a:pt x="347386" y="236708"/>
                  </a:cubicBezTo>
                  <a:cubicBezTo>
                    <a:pt x="339531" y="236708"/>
                    <a:pt x="333163" y="230340"/>
                    <a:pt x="333163" y="222485"/>
                  </a:cubicBezTo>
                  <a:cubicBezTo>
                    <a:pt x="333163" y="214630"/>
                    <a:pt x="339531" y="208262"/>
                    <a:pt x="347386" y="208262"/>
                  </a:cubicBezTo>
                  <a:close/>
                  <a:moveTo>
                    <a:pt x="299791" y="208262"/>
                  </a:moveTo>
                  <a:cubicBezTo>
                    <a:pt x="307646" y="208262"/>
                    <a:pt x="314014" y="214630"/>
                    <a:pt x="314014" y="222485"/>
                  </a:cubicBezTo>
                  <a:cubicBezTo>
                    <a:pt x="314014" y="230340"/>
                    <a:pt x="307646" y="236708"/>
                    <a:pt x="299791" y="236708"/>
                  </a:cubicBezTo>
                  <a:cubicBezTo>
                    <a:pt x="291936" y="236708"/>
                    <a:pt x="285568" y="230340"/>
                    <a:pt x="285568" y="222485"/>
                  </a:cubicBezTo>
                  <a:cubicBezTo>
                    <a:pt x="285568" y="214630"/>
                    <a:pt x="291936" y="208262"/>
                    <a:pt x="299791" y="208262"/>
                  </a:cubicBezTo>
                  <a:close/>
                  <a:moveTo>
                    <a:pt x="252197" y="208262"/>
                  </a:moveTo>
                  <a:cubicBezTo>
                    <a:pt x="260052" y="208262"/>
                    <a:pt x="266420" y="214630"/>
                    <a:pt x="266420" y="222485"/>
                  </a:cubicBezTo>
                  <a:cubicBezTo>
                    <a:pt x="266420" y="230340"/>
                    <a:pt x="260052" y="236708"/>
                    <a:pt x="252197" y="236708"/>
                  </a:cubicBezTo>
                  <a:cubicBezTo>
                    <a:pt x="244342" y="236708"/>
                    <a:pt x="237974" y="230340"/>
                    <a:pt x="237974" y="222485"/>
                  </a:cubicBezTo>
                  <a:cubicBezTo>
                    <a:pt x="237974" y="214630"/>
                    <a:pt x="244342" y="208262"/>
                    <a:pt x="252197" y="208262"/>
                  </a:cubicBezTo>
                  <a:close/>
                  <a:moveTo>
                    <a:pt x="204602" y="208262"/>
                  </a:moveTo>
                  <a:cubicBezTo>
                    <a:pt x="212457" y="208262"/>
                    <a:pt x="218825" y="214630"/>
                    <a:pt x="218825" y="222485"/>
                  </a:cubicBezTo>
                  <a:cubicBezTo>
                    <a:pt x="218825" y="230340"/>
                    <a:pt x="212457" y="236708"/>
                    <a:pt x="204602" y="236708"/>
                  </a:cubicBezTo>
                  <a:cubicBezTo>
                    <a:pt x="196747" y="236708"/>
                    <a:pt x="190379" y="230340"/>
                    <a:pt x="190379" y="222485"/>
                  </a:cubicBezTo>
                  <a:cubicBezTo>
                    <a:pt x="190379" y="214630"/>
                    <a:pt x="196747" y="208262"/>
                    <a:pt x="204602" y="208262"/>
                  </a:cubicBezTo>
                  <a:close/>
                  <a:moveTo>
                    <a:pt x="157007" y="208262"/>
                  </a:moveTo>
                  <a:cubicBezTo>
                    <a:pt x="164862" y="208262"/>
                    <a:pt x="171230" y="214630"/>
                    <a:pt x="171230" y="222485"/>
                  </a:cubicBezTo>
                  <a:cubicBezTo>
                    <a:pt x="171230" y="230340"/>
                    <a:pt x="164862" y="236708"/>
                    <a:pt x="157007" y="236708"/>
                  </a:cubicBezTo>
                  <a:cubicBezTo>
                    <a:pt x="149152" y="236708"/>
                    <a:pt x="142784" y="230340"/>
                    <a:pt x="142784" y="222485"/>
                  </a:cubicBezTo>
                  <a:cubicBezTo>
                    <a:pt x="142784" y="214630"/>
                    <a:pt x="149152" y="208262"/>
                    <a:pt x="157007" y="208262"/>
                  </a:cubicBezTo>
                  <a:close/>
                  <a:moveTo>
                    <a:pt x="109412" y="208262"/>
                  </a:moveTo>
                  <a:cubicBezTo>
                    <a:pt x="117267" y="208262"/>
                    <a:pt x="123635" y="214630"/>
                    <a:pt x="123635" y="222485"/>
                  </a:cubicBezTo>
                  <a:cubicBezTo>
                    <a:pt x="123635" y="230340"/>
                    <a:pt x="117267" y="236708"/>
                    <a:pt x="109412" y="236708"/>
                  </a:cubicBezTo>
                  <a:cubicBezTo>
                    <a:pt x="101557" y="236708"/>
                    <a:pt x="95189" y="230340"/>
                    <a:pt x="95189" y="222485"/>
                  </a:cubicBezTo>
                  <a:cubicBezTo>
                    <a:pt x="95189" y="214630"/>
                    <a:pt x="101557" y="208262"/>
                    <a:pt x="109412" y="208262"/>
                  </a:cubicBezTo>
                  <a:close/>
                  <a:moveTo>
                    <a:pt x="61818" y="208262"/>
                  </a:moveTo>
                  <a:cubicBezTo>
                    <a:pt x="69673" y="208262"/>
                    <a:pt x="76041" y="214630"/>
                    <a:pt x="76041" y="222485"/>
                  </a:cubicBezTo>
                  <a:cubicBezTo>
                    <a:pt x="76041" y="230340"/>
                    <a:pt x="69673" y="236708"/>
                    <a:pt x="61818" y="236708"/>
                  </a:cubicBezTo>
                  <a:cubicBezTo>
                    <a:pt x="53963" y="236708"/>
                    <a:pt x="47595" y="230340"/>
                    <a:pt x="47595" y="222485"/>
                  </a:cubicBezTo>
                  <a:cubicBezTo>
                    <a:pt x="47595" y="214630"/>
                    <a:pt x="53963" y="208262"/>
                    <a:pt x="61818" y="208262"/>
                  </a:cubicBezTo>
                  <a:close/>
                  <a:moveTo>
                    <a:pt x="14223" y="208262"/>
                  </a:moveTo>
                  <a:cubicBezTo>
                    <a:pt x="22078" y="208262"/>
                    <a:pt x="28446" y="214630"/>
                    <a:pt x="28446" y="222485"/>
                  </a:cubicBezTo>
                  <a:cubicBezTo>
                    <a:pt x="28446" y="230340"/>
                    <a:pt x="22078" y="236708"/>
                    <a:pt x="14223" y="236708"/>
                  </a:cubicBezTo>
                  <a:cubicBezTo>
                    <a:pt x="6368" y="236708"/>
                    <a:pt x="0" y="230340"/>
                    <a:pt x="0" y="222485"/>
                  </a:cubicBezTo>
                  <a:cubicBezTo>
                    <a:pt x="0" y="214630"/>
                    <a:pt x="6368" y="208262"/>
                    <a:pt x="14223" y="208262"/>
                  </a:cubicBezTo>
                  <a:close/>
                  <a:moveTo>
                    <a:pt x="394979" y="156197"/>
                  </a:moveTo>
                  <a:cubicBezTo>
                    <a:pt x="402834" y="156197"/>
                    <a:pt x="409202" y="162565"/>
                    <a:pt x="409202" y="170420"/>
                  </a:cubicBezTo>
                  <a:cubicBezTo>
                    <a:pt x="409202" y="178275"/>
                    <a:pt x="402834" y="184643"/>
                    <a:pt x="394979" y="184643"/>
                  </a:cubicBezTo>
                  <a:cubicBezTo>
                    <a:pt x="387124" y="184643"/>
                    <a:pt x="380756" y="178275"/>
                    <a:pt x="380756" y="170420"/>
                  </a:cubicBezTo>
                  <a:cubicBezTo>
                    <a:pt x="380756" y="162565"/>
                    <a:pt x="387124" y="156197"/>
                    <a:pt x="394979" y="156197"/>
                  </a:cubicBezTo>
                  <a:close/>
                  <a:moveTo>
                    <a:pt x="347386" y="156197"/>
                  </a:moveTo>
                  <a:cubicBezTo>
                    <a:pt x="355241" y="156197"/>
                    <a:pt x="361609" y="162565"/>
                    <a:pt x="361609" y="170420"/>
                  </a:cubicBezTo>
                  <a:cubicBezTo>
                    <a:pt x="361609" y="178275"/>
                    <a:pt x="355241" y="184643"/>
                    <a:pt x="347386" y="184643"/>
                  </a:cubicBezTo>
                  <a:cubicBezTo>
                    <a:pt x="339531" y="184643"/>
                    <a:pt x="333163" y="178275"/>
                    <a:pt x="333163" y="170420"/>
                  </a:cubicBezTo>
                  <a:cubicBezTo>
                    <a:pt x="333163" y="162565"/>
                    <a:pt x="339531" y="156197"/>
                    <a:pt x="347386" y="156197"/>
                  </a:cubicBezTo>
                  <a:close/>
                  <a:moveTo>
                    <a:pt x="299791" y="156197"/>
                  </a:moveTo>
                  <a:cubicBezTo>
                    <a:pt x="307646" y="156197"/>
                    <a:pt x="314014" y="162565"/>
                    <a:pt x="314014" y="170420"/>
                  </a:cubicBezTo>
                  <a:cubicBezTo>
                    <a:pt x="314014" y="178275"/>
                    <a:pt x="307646" y="184643"/>
                    <a:pt x="299791" y="184643"/>
                  </a:cubicBezTo>
                  <a:cubicBezTo>
                    <a:pt x="291936" y="184643"/>
                    <a:pt x="285568" y="178275"/>
                    <a:pt x="285568" y="170420"/>
                  </a:cubicBezTo>
                  <a:cubicBezTo>
                    <a:pt x="285568" y="162565"/>
                    <a:pt x="291936" y="156197"/>
                    <a:pt x="299791" y="156197"/>
                  </a:cubicBezTo>
                  <a:close/>
                  <a:moveTo>
                    <a:pt x="252197" y="156197"/>
                  </a:moveTo>
                  <a:cubicBezTo>
                    <a:pt x="260052" y="156197"/>
                    <a:pt x="266420" y="162565"/>
                    <a:pt x="266420" y="170420"/>
                  </a:cubicBezTo>
                  <a:cubicBezTo>
                    <a:pt x="266420" y="178275"/>
                    <a:pt x="260052" y="184643"/>
                    <a:pt x="252197" y="184643"/>
                  </a:cubicBezTo>
                  <a:cubicBezTo>
                    <a:pt x="244342" y="184643"/>
                    <a:pt x="237974" y="178275"/>
                    <a:pt x="237974" y="170420"/>
                  </a:cubicBezTo>
                  <a:cubicBezTo>
                    <a:pt x="237974" y="162565"/>
                    <a:pt x="244342" y="156197"/>
                    <a:pt x="252197" y="156197"/>
                  </a:cubicBezTo>
                  <a:close/>
                  <a:moveTo>
                    <a:pt x="204602" y="156197"/>
                  </a:moveTo>
                  <a:cubicBezTo>
                    <a:pt x="212457" y="156197"/>
                    <a:pt x="218825" y="162565"/>
                    <a:pt x="218825" y="170420"/>
                  </a:cubicBezTo>
                  <a:cubicBezTo>
                    <a:pt x="218825" y="178275"/>
                    <a:pt x="212457" y="184643"/>
                    <a:pt x="204602" y="184643"/>
                  </a:cubicBezTo>
                  <a:cubicBezTo>
                    <a:pt x="196747" y="184643"/>
                    <a:pt x="190379" y="178275"/>
                    <a:pt x="190379" y="170420"/>
                  </a:cubicBezTo>
                  <a:cubicBezTo>
                    <a:pt x="190379" y="162565"/>
                    <a:pt x="196747" y="156197"/>
                    <a:pt x="204602" y="156197"/>
                  </a:cubicBezTo>
                  <a:close/>
                  <a:moveTo>
                    <a:pt x="157007" y="156197"/>
                  </a:moveTo>
                  <a:cubicBezTo>
                    <a:pt x="164862" y="156197"/>
                    <a:pt x="171230" y="162565"/>
                    <a:pt x="171230" y="170420"/>
                  </a:cubicBezTo>
                  <a:cubicBezTo>
                    <a:pt x="171230" y="178275"/>
                    <a:pt x="164862" y="184643"/>
                    <a:pt x="157007" y="184643"/>
                  </a:cubicBezTo>
                  <a:cubicBezTo>
                    <a:pt x="149152" y="184643"/>
                    <a:pt x="142784" y="178275"/>
                    <a:pt x="142784" y="170420"/>
                  </a:cubicBezTo>
                  <a:cubicBezTo>
                    <a:pt x="142784" y="162565"/>
                    <a:pt x="149152" y="156197"/>
                    <a:pt x="157007" y="156197"/>
                  </a:cubicBezTo>
                  <a:close/>
                  <a:moveTo>
                    <a:pt x="109412" y="156197"/>
                  </a:moveTo>
                  <a:cubicBezTo>
                    <a:pt x="117267" y="156197"/>
                    <a:pt x="123635" y="162565"/>
                    <a:pt x="123635" y="170420"/>
                  </a:cubicBezTo>
                  <a:cubicBezTo>
                    <a:pt x="123635" y="178275"/>
                    <a:pt x="117267" y="184643"/>
                    <a:pt x="109412" y="184643"/>
                  </a:cubicBezTo>
                  <a:cubicBezTo>
                    <a:pt x="101557" y="184643"/>
                    <a:pt x="95189" y="178275"/>
                    <a:pt x="95189" y="170420"/>
                  </a:cubicBezTo>
                  <a:cubicBezTo>
                    <a:pt x="95189" y="162565"/>
                    <a:pt x="101557" y="156197"/>
                    <a:pt x="109412" y="156197"/>
                  </a:cubicBezTo>
                  <a:close/>
                  <a:moveTo>
                    <a:pt x="61818" y="156197"/>
                  </a:moveTo>
                  <a:cubicBezTo>
                    <a:pt x="69673" y="156197"/>
                    <a:pt x="76041" y="162565"/>
                    <a:pt x="76041" y="170420"/>
                  </a:cubicBezTo>
                  <a:cubicBezTo>
                    <a:pt x="76041" y="178275"/>
                    <a:pt x="69673" y="184643"/>
                    <a:pt x="61818" y="184643"/>
                  </a:cubicBezTo>
                  <a:cubicBezTo>
                    <a:pt x="53963" y="184643"/>
                    <a:pt x="47595" y="178275"/>
                    <a:pt x="47595" y="170420"/>
                  </a:cubicBezTo>
                  <a:cubicBezTo>
                    <a:pt x="47595" y="162565"/>
                    <a:pt x="53963" y="156197"/>
                    <a:pt x="61818" y="156197"/>
                  </a:cubicBezTo>
                  <a:close/>
                  <a:moveTo>
                    <a:pt x="14223" y="156197"/>
                  </a:moveTo>
                  <a:cubicBezTo>
                    <a:pt x="22078" y="156197"/>
                    <a:pt x="28446" y="162565"/>
                    <a:pt x="28446" y="170420"/>
                  </a:cubicBezTo>
                  <a:cubicBezTo>
                    <a:pt x="28446" y="178275"/>
                    <a:pt x="22078" y="184643"/>
                    <a:pt x="14223" y="184643"/>
                  </a:cubicBezTo>
                  <a:cubicBezTo>
                    <a:pt x="6368" y="184643"/>
                    <a:pt x="0" y="178275"/>
                    <a:pt x="0" y="170420"/>
                  </a:cubicBezTo>
                  <a:cubicBezTo>
                    <a:pt x="0" y="162565"/>
                    <a:pt x="6368" y="156197"/>
                    <a:pt x="14223" y="156197"/>
                  </a:cubicBezTo>
                  <a:close/>
                  <a:moveTo>
                    <a:pt x="394979" y="104131"/>
                  </a:moveTo>
                  <a:cubicBezTo>
                    <a:pt x="402834" y="104131"/>
                    <a:pt x="409202" y="110499"/>
                    <a:pt x="409202" y="118354"/>
                  </a:cubicBezTo>
                  <a:cubicBezTo>
                    <a:pt x="409202" y="126209"/>
                    <a:pt x="402834" y="132577"/>
                    <a:pt x="394979" y="132577"/>
                  </a:cubicBezTo>
                  <a:cubicBezTo>
                    <a:pt x="387124" y="132577"/>
                    <a:pt x="380756" y="126209"/>
                    <a:pt x="380756" y="118354"/>
                  </a:cubicBezTo>
                  <a:cubicBezTo>
                    <a:pt x="380756" y="110499"/>
                    <a:pt x="387124" y="104131"/>
                    <a:pt x="394979" y="104131"/>
                  </a:cubicBezTo>
                  <a:close/>
                  <a:moveTo>
                    <a:pt x="347386" y="104131"/>
                  </a:moveTo>
                  <a:cubicBezTo>
                    <a:pt x="355241" y="104131"/>
                    <a:pt x="361609" y="110499"/>
                    <a:pt x="361609" y="118354"/>
                  </a:cubicBezTo>
                  <a:cubicBezTo>
                    <a:pt x="361609" y="126209"/>
                    <a:pt x="355241" y="132577"/>
                    <a:pt x="347386" y="132577"/>
                  </a:cubicBezTo>
                  <a:cubicBezTo>
                    <a:pt x="339531" y="132577"/>
                    <a:pt x="333163" y="126209"/>
                    <a:pt x="333163" y="118354"/>
                  </a:cubicBezTo>
                  <a:cubicBezTo>
                    <a:pt x="333163" y="110499"/>
                    <a:pt x="339531" y="104131"/>
                    <a:pt x="347386" y="104131"/>
                  </a:cubicBezTo>
                  <a:close/>
                  <a:moveTo>
                    <a:pt x="299791" y="104131"/>
                  </a:moveTo>
                  <a:cubicBezTo>
                    <a:pt x="307646" y="104131"/>
                    <a:pt x="314014" y="110499"/>
                    <a:pt x="314014" y="118354"/>
                  </a:cubicBezTo>
                  <a:cubicBezTo>
                    <a:pt x="314014" y="126209"/>
                    <a:pt x="307646" y="132577"/>
                    <a:pt x="299791" y="132577"/>
                  </a:cubicBezTo>
                  <a:cubicBezTo>
                    <a:pt x="291936" y="132577"/>
                    <a:pt x="285568" y="126209"/>
                    <a:pt x="285568" y="118354"/>
                  </a:cubicBezTo>
                  <a:cubicBezTo>
                    <a:pt x="285568" y="110499"/>
                    <a:pt x="291936" y="104131"/>
                    <a:pt x="299791" y="104131"/>
                  </a:cubicBezTo>
                  <a:close/>
                  <a:moveTo>
                    <a:pt x="252197" y="104131"/>
                  </a:moveTo>
                  <a:cubicBezTo>
                    <a:pt x="260052" y="104131"/>
                    <a:pt x="266420" y="110499"/>
                    <a:pt x="266420" y="118354"/>
                  </a:cubicBezTo>
                  <a:cubicBezTo>
                    <a:pt x="266420" y="126209"/>
                    <a:pt x="260052" y="132577"/>
                    <a:pt x="252197" y="132577"/>
                  </a:cubicBezTo>
                  <a:cubicBezTo>
                    <a:pt x="244342" y="132577"/>
                    <a:pt x="237974" y="126209"/>
                    <a:pt x="237974" y="118354"/>
                  </a:cubicBezTo>
                  <a:cubicBezTo>
                    <a:pt x="237974" y="110499"/>
                    <a:pt x="244342" y="104131"/>
                    <a:pt x="252197" y="104131"/>
                  </a:cubicBezTo>
                  <a:close/>
                  <a:moveTo>
                    <a:pt x="204602" y="104131"/>
                  </a:moveTo>
                  <a:cubicBezTo>
                    <a:pt x="212457" y="104131"/>
                    <a:pt x="218825" y="110499"/>
                    <a:pt x="218825" y="118354"/>
                  </a:cubicBezTo>
                  <a:cubicBezTo>
                    <a:pt x="218825" y="126209"/>
                    <a:pt x="212457" y="132577"/>
                    <a:pt x="204602" y="132577"/>
                  </a:cubicBezTo>
                  <a:cubicBezTo>
                    <a:pt x="196747" y="132577"/>
                    <a:pt x="190379" y="126209"/>
                    <a:pt x="190379" y="118354"/>
                  </a:cubicBezTo>
                  <a:cubicBezTo>
                    <a:pt x="190379" y="110499"/>
                    <a:pt x="196747" y="104131"/>
                    <a:pt x="204602" y="104131"/>
                  </a:cubicBezTo>
                  <a:close/>
                  <a:moveTo>
                    <a:pt x="157007" y="104131"/>
                  </a:moveTo>
                  <a:cubicBezTo>
                    <a:pt x="164862" y="104131"/>
                    <a:pt x="171230" y="110499"/>
                    <a:pt x="171230" y="118354"/>
                  </a:cubicBezTo>
                  <a:cubicBezTo>
                    <a:pt x="171230" y="126209"/>
                    <a:pt x="164862" y="132577"/>
                    <a:pt x="157007" y="132577"/>
                  </a:cubicBezTo>
                  <a:cubicBezTo>
                    <a:pt x="149152" y="132577"/>
                    <a:pt x="142784" y="126209"/>
                    <a:pt x="142784" y="118354"/>
                  </a:cubicBezTo>
                  <a:cubicBezTo>
                    <a:pt x="142784" y="110499"/>
                    <a:pt x="149152" y="104131"/>
                    <a:pt x="157007" y="104131"/>
                  </a:cubicBezTo>
                  <a:close/>
                  <a:moveTo>
                    <a:pt x="109412" y="104131"/>
                  </a:moveTo>
                  <a:cubicBezTo>
                    <a:pt x="117267" y="104131"/>
                    <a:pt x="123635" y="110499"/>
                    <a:pt x="123635" y="118354"/>
                  </a:cubicBezTo>
                  <a:cubicBezTo>
                    <a:pt x="123635" y="126209"/>
                    <a:pt x="117267" y="132577"/>
                    <a:pt x="109412" y="132577"/>
                  </a:cubicBezTo>
                  <a:cubicBezTo>
                    <a:pt x="101557" y="132577"/>
                    <a:pt x="95189" y="126209"/>
                    <a:pt x="95189" y="118354"/>
                  </a:cubicBezTo>
                  <a:cubicBezTo>
                    <a:pt x="95189" y="110499"/>
                    <a:pt x="101557" y="104131"/>
                    <a:pt x="109412" y="104131"/>
                  </a:cubicBezTo>
                  <a:close/>
                  <a:moveTo>
                    <a:pt x="61818" y="104131"/>
                  </a:moveTo>
                  <a:cubicBezTo>
                    <a:pt x="69673" y="104131"/>
                    <a:pt x="76041" y="110499"/>
                    <a:pt x="76041" y="118354"/>
                  </a:cubicBezTo>
                  <a:cubicBezTo>
                    <a:pt x="76041" y="126209"/>
                    <a:pt x="69673" y="132577"/>
                    <a:pt x="61818" y="132577"/>
                  </a:cubicBezTo>
                  <a:cubicBezTo>
                    <a:pt x="53963" y="132577"/>
                    <a:pt x="47595" y="126209"/>
                    <a:pt x="47595" y="118354"/>
                  </a:cubicBezTo>
                  <a:cubicBezTo>
                    <a:pt x="47595" y="110499"/>
                    <a:pt x="53963" y="104131"/>
                    <a:pt x="61818" y="104131"/>
                  </a:cubicBezTo>
                  <a:close/>
                  <a:moveTo>
                    <a:pt x="14223" y="104131"/>
                  </a:moveTo>
                  <a:cubicBezTo>
                    <a:pt x="22078" y="104131"/>
                    <a:pt x="28446" y="110499"/>
                    <a:pt x="28446" y="118354"/>
                  </a:cubicBezTo>
                  <a:cubicBezTo>
                    <a:pt x="28446" y="126209"/>
                    <a:pt x="22078" y="132577"/>
                    <a:pt x="14223" y="132577"/>
                  </a:cubicBezTo>
                  <a:cubicBezTo>
                    <a:pt x="6368" y="132577"/>
                    <a:pt x="0" y="126209"/>
                    <a:pt x="0" y="118354"/>
                  </a:cubicBezTo>
                  <a:cubicBezTo>
                    <a:pt x="0" y="110499"/>
                    <a:pt x="6368" y="104131"/>
                    <a:pt x="14223" y="104131"/>
                  </a:cubicBezTo>
                  <a:close/>
                  <a:moveTo>
                    <a:pt x="347386" y="52066"/>
                  </a:moveTo>
                  <a:cubicBezTo>
                    <a:pt x="355241" y="52066"/>
                    <a:pt x="361609" y="58434"/>
                    <a:pt x="361609" y="66289"/>
                  </a:cubicBezTo>
                  <a:cubicBezTo>
                    <a:pt x="361609" y="74144"/>
                    <a:pt x="355241" y="80512"/>
                    <a:pt x="347386" y="80512"/>
                  </a:cubicBezTo>
                  <a:cubicBezTo>
                    <a:pt x="339531" y="80512"/>
                    <a:pt x="333163" y="74144"/>
                    <a:pt x="333163" y="66289"/>
                  </a:cubicBezTo>
                  <a:cubicBezTo>
                    <a:pt x="333163" y="58434"/>
                    <a:pt x="339531" y="52066"/>
                    <a:pt x="347386" y="52066"/>
                  </a:cubicBezTo>
                  <a:close/>
                  <a:moveTo>
                    <a:pt x="299791" y="52066"/>
                  </a:moveTo>
                  <a:cubicBezTo>
                    <a:pt x="307646" y="52066"/>
                    <a:pt x="314014" y="58434"/>
                    <a:pt x="314014" y="66289"/>
                  </a:cubicBezTo>
                  <a:cubicBezTo>
                    <a:pt x="314014" y="74144"/>
                    <a:pt x="307646" y="80512"/>
                    <a:pt x="299791" y="80512"/>
                  </a:cubicBezTo>
                  <a:cubicBezTo>
                    <a:pt x="291936" y="80512"/>
                    <a:pt x="285568" y="74144"/>
                    <a:pt x="285568" y="66289"/>
                  </a:cubicBezTo>
                  <a:cubicBezTo>
                    <a:pt x="285568" y="58434"/>
                    <a:pt x="291936" y="52066"/>
                    <a:pt x="299791" y="52066"/>
                  </a:cubicBezTo>
                  <a:close/>
                  <a:moveTo>
                    <a:pt x="252197" y="52066"/>
                  </a:moveTo>
                  <a:cubicBezTo>
                    <a:pt x="260052" y="52066"/>
                    <a:pt x="266420" y="58434"/>
                    <a:pt x="266420" y="66289"/>
                  </a:cubicBezTo>
                  <a:cubicBezTo>
                    <a:pt x="266420" y="74144"/>
                    <a:pt x="260052" y="80512"/>
                    <a:pt x="252197" y="80512"/>
                  </a:cubicBezTo>
                  <a:cubicBezTo>
                    <a:pt x="244342" y="80512"/>
                    <a:pt x="237974" y="74144"/>
                    <a:pt x="237974" y="66289"/>
                  </a:cubicBezTo>
                  <a:cubicBezTo>
                    <a:pt x="237974" y="58434"/>
                    <a:pt x="244342" y="52066"/>
                    <a:pt x="252197" y="52066"/>
                  </a:cubicBezTo>
                  <a:close/>
                  <a:moveTo>
                    <a:pt x="204602" y="52066"/>
                  </a:moveTo>
                  <a:cubicBezTo>
                    <a:pt x="212457" y="52066"/>
                    <a:pt x="218825" y="58434"/>
                    <a:pt x="218825" y="66289"/>
                  </a:cubicBezTo>
                  <a:cubicBezTo>
                    <a:pt x="218825" y="74144"/>
                    <a:pt x="212457" y="80512"/>
                    <a:pt x="204602" y="80512"/>
                  </a:cubicBezTo>
                  <a:cubicBezTo>
                    <a:pt x="196747" y="80512"/>
                    <a:pt x="190379" y="74144"/>
                    <a:pt x="190379" y="66289"/>
                  </a:cubicBezTo>
                  <a:cubicBezTo>
                    <a:pt x="190379" y="58434"/>
                    <a:pt x="196747" y="52066"/>
                    <a:pt x="204602" y="52066"/>
                  </a:cubicBezTo>
                  <a:close/>
                  <a:moveTo>
                    <a:pt x="157007" y="52066"/>
                  </a:moveTo>
                  <a:cubicBezTo>
                    <a:pt x="164862" y="52066"/>
                    <a:pt x="171230" y="58434"/>
                    <a:pt x="171230" y="66289"/>
                  </a:cubicBezTo>
                  <a:cubicBezTo>
                    <a:pt x="171230" y="74144"/>
                    <a:pt x="164862" y="80512"/>
                    <a:pt x="157007" y="80512"/>
                  </a:cubicBezTo>
                  <a:cubicBezTo>
                    <a:pt x="149152" y="80512"/>
                    <a:pt x="142784" y="74144"/>
                    <a:pt x="142784" y="66289"/>
                  </a:cubicBezTo>
                  <a:cubicBezTo>
                    <a:pt x="142784" y="58434"/>
                    <a:pt x="149152" y="52066"/>
                    <a:pt x="157007" y="52066"/>
                  </a:cubicBezTo>
                  <a:close/>
                  <a:moveTo>
                    <a:pt x="109412" y="52066"/>
                  </a:moveTo>
                  <a:cubicBezTo>
                    <a:pt x="117267" y="52066"/>
                    <a:pt x="123635" y="58434"/>
                    <a:pt x="123635" y="66289"/>
                  </a:cubicBezTo>
                  <a:cubicBezTo>
                    <a:pt x="123635" y="74144"/>
                    <a:pt x="117267" y="80512"/>
                    <a:pt x="109412" y="80512"/>
                  </a:cubicBezTo>
                  <a:cubicBezTo>
                    <a:pt x="101557" y="80512"/>
                    <a:pt x="95189" y="74144"/>
                    <a:pt x="95189" y="66289"/>
                  </a:cubicBezTo>
                  <a:cubicBezTo>
                    <a:pt x="95189" y="58434"/>
                    <a:pt x="101557" y="52066"/>
                    <a:pt x="109412" y="52066"/>
                  </a:cubicBezTo>
                  <a:close/>
                  <a:moveTo>
                    <a:pt x="61818" y="52066"/>
                  </a:moveTo>
                  <a:cubicBezTo>
                    <a:pt x="69673" y="52066"/>
                    <a:pt x="76041" y="58434"/>
                    <a:pt x="76041" y="66289"/>
                  </a:cubicBezTo>
                  <a:cubicBezTo>
                    <a:pt x="76041" y="74144"/>
                    <a:pt x="69673" y="80512"/>
                    <a:pt x="61818" y="80512"/>
                  </a:cubicBezTo>
                  <a:cubicBezTo>
                    <a:pt x="53963" y="80512"/>
                    <a:pt x="47595" y="74144"/>
                    <a:pt x="47595" y="66289"/>
                  </a:cubicBezTo>
                  <a:cubicBezTo>
                    <a:pt x="47595" y="58434"/>
                    <a:pt x="53963" y="52066"/>
                    <a:pt x="61818" y="52066"/>
                  </a:cubicBezTo>
                  <a:close/>
                  <a:moveTo>
                    <a:pt x="299791" y="0"/>
                  </a:moveTo>
                  <a:cubicBezTo>
                    <a:pt x="307646" y="0"/>
                    <a:pt x="314014" y="6368"/>
                    <a:pt x="314014" y="14223"/>
                  </a:cubicBezTo>
                  <a:cubicBezTo>
                    <a:pt x="314014" y="22078"/>
                    <a:pt x="307646" y="28446"/>
                    <a:pt x="299791" y="28446"/>
                  </a:cubicBezTo>
                  <a:cubicBezTo>
                    <a:pt x="291936" y="28446"/>
                    <a:pt x="285568" y="22078"/>
                    <a:pt x="285568" y="14223"/>
                  </a:cubicBezTo>
                  <a:cubicBezTo>
                    <a:pt x="285568" y="6368"/>
                    <a:pt x="291936" y="0"/>
                    <a:pt x="299791" y="0"/>
                  </a:cubicBezTo>
                  <a:close/>
                  <a:moveTo>
                    <a:pt x="252197" y="0"/>
                  </a:moveTo>
                  <a:cubicBezTo>
                    <a:pt x="260052" y="0"/>
                    <a:pt x="266420" y="6368"/>
                    <a:pt x="266420" y="14223"/>
                  </a:cubicBezTo>
                  <a:cubicBezTo>
                    <a:pt x="266420" y="22078"/>
                    <a:pt x="260052" y="28446"/>
                    <a:pt x="252197" y="28446"/>
                  </a:cubicBezTo>
                  <a:cubicBezTo>
                    <a:pt x="244342" y="28446"/>
                    <a:pt x="237974" y="22078"/>
                    <a:pt x="237974" y="14223"/>
                  </a:cubicBezTo>
                  <a:cubicBezTo>
                    <a:pt x="237974" y="6368"/>
                    <a:pt x="244342" y="0"/>
                    <a:pt x="252197" y="0"/>
                  </a:cubicBezTo>
                  <a:close/>
                  <a:moveTo>
                    <a:pt x="204602" y="0"/>
                  </a:moveTo>
                  <a:cubicBezTo>
                    <a:pt x="212457" y="0"/>
                    <a:pt x="218825" y="6368"/>
                    <a:pt x="218825" y="14223"/>
                  </a:cubicBezTo>
                  <a:cubicBezTo>
                    <a:pt x="218825" y="22078"/>
                    <a:pt x="212457" y="28446"/>
                    <a:pt x="204602" y="28446"/>
                  </a:cubicBezTo>
                  <a:cubicBezTo>
                    <a:pt x="196747" y="28446"/>
                    <a:pt x="190379" y="22078"/>
                    <a:pt x="190379" y="14223"/>
                  </a:cubicBezTo>
                  <a:cubicBezTo>
                    <a:pt x="190379" y="6368"/>
                    <a:pt x="196747" y="0"/>
                    <a:pt x="204602" y="0"/>
                  </a:cubicBezTo>
                  <a:close/>
                  <a:moveTo>
                    <a:pt x="157007" y="0"/>
                  </a:moveTo>
                  <a:cubicBezTo>
                    <a:pt x="164862" y="0"/>
                    <a:pt x="171230" y="6368"/>
                    <a:pt x="171230" y="14223"/>
                  </a:cubicBezTo>
                  <a:cubicBezTo>
                    <a:pt x="171230" y="22078"/>
                    <a:pt x="164862" y="28446"/>
                    <a:pt x="157007" y="28446"/>
                  </a:cubicBezTo>
                  <a:cubicBezTo>
                    <a:pt x="149152" y="28446"/>
                    <a:pt x="142784" y="22078"/>
                    <a:pt x="142784" y="14223"/>
                  </a:cubicBezTo>
                  <a:cubicBezTo>
                    <a:pt x="142784" y="6368"/>
                    <a:pt x="149152" y="0"/>
                    <a:pt x="157007" y="0"/>
                  </a:cubicBezTo>
                  <a:close/>
                  <a:moveTo>
                    <a:pt x="109412" y="0"/>
                  </a:moveTo>
                  <a:cubicBezTo>
                    <a:pt x="117267" y="0"/>
                    <a:pt x="123635" y="6368"/>
                    <a:pt x="123635" y="14223"/>
                  </a:cubicBezTo>
                  <a:cubicBezTo>
                    <a:pt x="123635" y="22078"/>
                    <a:pt x="117267" y="28446"/>
                    <a:pt x="109412" y="28446"/>
                  </a:cubicBezTo>
                  <a:cubicBezTo>
                    <a:pt x="101557" y="28446"/>
                    <a:pt x="95189" y="22078"/>
                    <a:pt x="95189" y="14223"/>
                  </a:cubicBezTo>
                  <a:cubicBezTo>
                    <a:pt x="95189" y="6368"/>
                    <a:pt x="101557" y="0"/>
                    <a:pt x="109412" y="0"/>
                  </a:cubicBezTo>
                  <a:close/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3" name="楕円 4152">
              <a:extLst>
                <a:ext uri="{FF2B5EF4-FFF2-40B4-BE49-F238E27FC236}">
                  <a16:creationId xmlns:a16="http://schemas.microsoft.com/office/drawing/2014/main" id="{DFBEA5F5-9B1C-2E68-B1F8-2E3498426ABC}"/>
                </a:ext>
              </a:extLst>
            </p:cNvPr>
            <p:cNvSpPr/>
            <p:nvPr/>
          </p:nvSpPr>
          <p:spPr>
            <a:xfrm>
              <a:off x="4960604" y="2207419"/>
              <a:ext cx="99726" cy="99726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4" name="四角形: 角を丸くする 4153">
              <a:extLst>
                <a:ext uri="{FF2B5EF4-FFF2-40B4-BE49-F238E27FC236}">
                  <a16:creationId xmlns:a16="http://schemas.microsoft.com/office/drawing/2014/main" id="{D0A99164-5D65-8893-6530-501D103F05AF}"/>
                </a:ext>
              </a:extLst>
            </p:cNvPr>
            <p:cNvSpPr/>
            <p:nvPr/>
          </p:nvSpPr>
          <p:spPr>
            <a:xfrm>
              <a:off x="4900007" y="2012806"/>
              <a:ext cx="220921" cy="1136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5" name="楕円 4154">
              <a:extLst>
                <a:ext uri="{FF2B5EF4-FFF2-40B4-BE49-F238E27FC236}">
                  <a16:creationId xmlns:a16="http://schemas.microsoft.com/office/drawing/2014/main" id="{2E025A8F-0520-79D6-5A67-EABF8FD7FA5D}"/>
                </a:ext>
              </a:extLst>
            </p:cNvPr>
            <p:cNvSpPr/>
            <p:nvPr/>
          </p:nvSpPr>
          <p:spPr>
            <a:xfrm>
              <a:off x="4389104" y="2107406"/>
              <a:ext cx="80676" cy="80676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56" name="テキスト ボックス 4155">
            <a:extLst>
              <a:ext uri="{FF2B5EF4-FFF2-40B4-BE49-F238E27FC236}">
                <a16:creationId xmlns:a16="http://schemas.microsoft.com/office/drawing/2014/main" id="{0AD68A5B-7C19-8CE9-57F4-68CC0709C0A8}"/>
              </a:ext>
            </a:extLst>
          </p:cNvPr>
          <p:cNvSpPr txBox="1"/>
          <p:nvPr/>
        </p:nvSpPr>
        <p:spPr>
          <a:xfrm>
            <a:off x="409575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消火栓</a:t>
            </a:r>
          </a:p>
        </p:txBody>
      </p:sp>
      <p:sp>
        <p:nvSpPr>
          <p:cNvPr id="4157" name="テキスト ボックス 4156">
            <a:extLst>
              <a:ext uri="{FF2B5EF4-FFF2-40B4-BE49-F238E27FC236}">
                <a16:creationId xmlns:a16="http://schemas.microsoft.com/office/drawing/2014/main" id="{36E0EF4E-A318-3D0F-0B01-27193F734290}"/>
              </a:ext>
            </a:extLst>
          </p:cNvPr>
          <p:cNvSpPr txBox="1"/>
          <p:nvPr/>
        </p:nvSpPr>
        <p:spPr>
          <a:xfrm>
            <a:off x="2289175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消火栓</a:t>
            </a:r>
          </a:p>
        </p:txBody>
      </p:sp>
      <p:grpSp>
        <p:nvGrpSpPr>
          <p:cNvPr id="4158" name="グループ化 4157">
            <a:extLst>
              <a:ext uri="{FF2B5EF4-FFF2-40B4-BE49-F238E27FC236}">
                <a16:creationId xmlns:a16="http://schemas.microsoft.com/office/drawing/2014/main" id="{7E7991D0-F770-F145-4DCE-366A660FEDA0}"/>
              </a:ext>
            </a:extLst>
          </p:cNvPr>
          <p:cNvGrpSpPr/>
          <p:nvPr/>
        </p:nvGrpSpPr>
        <p:grpSpPr>
          <a:xfrm>
            <a:off x="6069965" y="871857"/>
            <a:ext cx="1522095" cy="1522093"/>
            <a:chOff x="3093402" y="1519557"/>
            <a:chExt cx="1765936" cy="1765934"/>
          </a:xfrm>
        </p:grpSpPr>
        <p:sp>
          <p:nvSpPr>
            <p:cNvPr id="4159" name="楕円 4158">
              <a:extLst>
                <a:ext uri="{FF2B5EF4-FFF2-40B4-BE49-F238E27FC236}">
                  <a16:creationId xmlns:a16="http://schemas.microsoft.com/office/drawing/2014/main" id="{FCDF7C8D-3BCC-6311-F8F6-D3DEE3F733EF}"/>
                </a:ext>
              </a:extLst>
            </p:cNvPr>
            <p:cNvSpPr/>
            <p:nvPr/>
          </p:nvSpPr>
          <p:spPr>
            <a:xfrm>
              <a:off x="3093402" y="1519557"/>
              <a:ext cx="1765936" cy="1765934"/>
            </a:xfrm>
            <a:prstGeom prst="ellipse">
              <a:avLst/>
            </a:prstGeom>
            <a:gradFill>
              <a:gsLst>
                <a:gs pos="100000">
                  <a:srgbClr val="800000"/>
                </a:gs>
                <a:gs pos="0">
                  <a:srgbClr val="FF0000"/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楕円 415">
              <a:extLst>
                <a:ext uri="{FF2B5EF4-FFF2-40B4-BE49-F238E27FC236}">
                  <a16:creationId xmlns:a16="http://schemas.microsoft.com/office/drawing/2014/main" id="{A7C76069-3E9D-ECC4-7108-65220EB7DAB4}"/>
                </a:ext>
              </a:extLst>
            </p:cNvPr>
            <p:cNvSpPr/>
            <p:nvPr/>
          </p:nvSpPr>
          <p:spPr>
            <a:xfrm>
              <a:off x="3137853" y="1564008"/>
              <a:ext cx="1677034" cy="1677032"/>
            </a:xfrm>
            <a:prstGeom prst="ellipse">
              <a:avLst/>
            </a:prstGeom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  <a:tileRect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四角形: 角を丸くする 416">
              <a:extLst>
                <a:ext uri="{FF2B5EF4-FFF2-40B4-BE49-F238E27FC236}">
                  <a16:creationId xmlns:a16="http://schemas.microsoft.com/office/drawing/2014/main" id="{C5CD53A1-241C-3143-33F4-214640A464E8}"/>
                </a:ext>
              </a:extLst>
            </p:cNvPr>
            <p:cNvSpPr/>
            <p:nvPr/>
          </p:nvSpPr>
          <p:spPr>
            <a:xfrm>
              <a:off x="3677603" y="2235994"/>
              <a:ext cx="597534" cy="595312"/>
            </a:xfrm>
            <a:prstGeom prst="roundRect">
              <a:avLst>
                <a:gd name="adj" fmla="val 13352"/>
              </a:avLst>
            </a:prstGeom>
            <a:gradFill>
              <a:gsLst>
                <a:gs pos="50000">
                  <a:srgbClr val="800000"/>
                </a:gs>
                <a:gs pos="100000">
                  <a:srgbClr val="FF0000"/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四角形: 角を丸くする 417">
              <a:extLst>
                <a:ext uri="{FF2B5EF4-FFF2-40B4-BE49-F238E27FC236}">
                  <a16:creationId xmlns:a16="http://schemas.microsoft.com/office/drawing/2014/main" id="{0828046A-4AD4-BAAC-2CC6-AE398A0B51F3}"/>
                </a:ext>
              </a:extLst>
            </p:cNvPr>
            <p:cNvSpPr/>
            <p:nvPr/>
          </p:nvSpPr>
          <p:spPr>
            <a:xfrm>
              <a:off x="3704908" y="2262188"/>
              <a:ext cx="542924" cy="542924"/>
            </a:xfrm>
            <a:prstGeom prst="roundRect">
              <a:avLst>
                <a:gd name="adj" fmla="val 11843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四角形: 角を丸くする 418">
              <a:extLst>
                <a:ext uri="{FF2B5EF4-FFF2-40B4-BE49-F238E27FC236}">
                  <a16:creationId xmlns:a16="http://schemas.microsoft.com/office/drawing/2014/main" id="{38D621E2-FBF5-58B4-982A-8F17ACE177CB}"/>
                </a:ext>
              </a:extLst>
            </p:cNvPr>
            <p:cNvSpPr/>
            <p:nvPr/>
          </p:nvSpPr>
          <p:spPr>
            <a:xfrm>
              <a:off x="3733504" y="2288381"/>
              <a:ext cx="485732" cy="490538"/>
            </a:xfrm>
            <a:prstGeom prst="roundRect">
              <a:avLst>
                <a:gd name="adj" fmla="val 8898"/>
              </a:avLst>
            </a:prstGeom>
            <a:gradFill flip="none" rotWithShape="1">
              <a:gsLst>
                <a:gs pos="50000">
                  <a:schemeClr val="tx1"/>
                </a:gs>
                <a:gs pos="100000">
                  <a:srgbClr val="002060"/>
                </a:gs>
              </a:gsLst>
              <a:lin ang="189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テキスト ボックス 419">
              <a:extLst>
                <a:ext uri="{FF2B5EF4-FFF2-40B4-BE49-F238E27FC236}">
                  <a16:creationId xmlns:a16="http://schemas.microsoft.com/office/drawing/2014/main" id="{47B69FA5-02FA-6A12-B936-27655E5E2640}"/>
                </a:ext>
              </a:extLst>
            </p:cNvPr>
            <p:cNvSpPr txBox="1"/>
            <p:nvPr/>
          </p:nvSpPr>
          <p:spPr>
            <a:xfrm>
              <a:off x="3765550" y="2475324"/>
              <a:ext cx="421640" cy="1166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強く押す</a:t>
              </a:r>
            </a:p>
          </p:txBody>
        </p:sp>
        <p:sp>
          <p:nvSpPr>
            <p:cNvPr id="421" name="四角形: 角を丸くする 420">
              <a:extLst>
                <a:ext uri="{FF2B5EF4-FFF2-40B4-BE49-F238E27FC236}">
                  <a16:creationId xmlns:a16="http://schemas.microsoft.com/office/drawing/2014/main" id="{401584E2-5F10-B28A-97DC-F817C16E4C93}"/>
                </a:ext>
              </a:extLst>
            </p:cNvPr>
            <p:cNvSpPr/>
            <p:nvPr/>
          </p:nvSpPr>
          <p:spPr>
            <a:xfrm>
              <a:off x="3584734" y="1849953"/>
              <a:ext cx="783272" cy="254000"/>
            </a:xfrm>
            <a:prstGeom prst="roundRect">
              <a:avLst>
                <a:gd name="adj" fmla="val 12820"/>
              </a:avLst>
            </a:prstGeom>
            <a:gradFill>
              <a:gsLst>
                <a:gs pos="0">
                  <a:srgbClr val="800000"/>
                </a:gs>
                <a:gs pos="25000">
                  <a:srgbClr val="FF0000"/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テキスト ボックス 421">
              <a:extLst>
                <a:ext uri="{FF2B5EF4-FFF2-40B4-BE49-F238E27FC236}">
                  <a16:creationId xmlns:a16="http://schemas.microsoft.com/office/drawing/2014/main" id="{5A9A657F-E391-E64F-2573-C654A695B76C}"/>
                </a:ext>
              </a:extLst>
            </p:cNvPr>
            <p:cNvSpPr txBox="1"/>
            <p:nvPr/>
          </p:nvSpPr>
          <p:spPr>
            <a:xfrm>
              <a:off x="3679984" y="1919009"/>
              <a:ext cx="592772" cy="1216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火災報知機</a:t>
              </a:r>
            </a:p>
          </p:txBody>
        </p:sp>
      </p:grpSp>
      <p:sp>
        <p:nvSpPr>
          <p:cNvPr id="423" name="テキスト ボックス 422">
            <a:extLst>
              <a:ext uri="{FF2B5EF4-FFF2-40B4-BE49-F238E27FC236}">
                <a16:creationId xmlns:a16="http://schemas.microsoft.com/office/drawing/2014/main" id="{381964D2-E175-5C78-021D-DF5A672C2091}"/>
              </a:ext>
            </a:extLst>
          </p:cNvPr>
          <p:cNvSpPr txBox="1"/>
          <p:nvPr/>
        </p:nvSpPr>
        <p:spPr>
          <a:xfrm>
            <a:off x="409575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非常灯</a:t>
            </a:r>
          </a:p>
        </p:txBody>
      </p:sp>
      <p:grpSp>
        <p:nvGrpSpPr>
          <p:cNvPr id="424" name="グループ化 423">
            <a:extLst>
              <a:ext uri="{FF2B5EF4-FFF2-40B4-BE49-F238E27FC236}">
                <a16:creationId xmlns:a16="http://schemas.microsoft.com/office/drawing/2014/main" id="{3E5CE839-EA99-E29D-B59B-40D35A90AE5D}"/>
              </a:ext>
            </a:extLst>
          </p:cNvPr>
          <p:cNvGrpSpPr/>
          <p:nvPr/>
        </p:nvGrpSpPr>
        <p:grpSpPr>
          <a:xfrm>
            <a:off x="2765558" y="2798762"/>
            <a:ext cx="582125" cy="1563688"/>
            <a:chOff x="2542775" y="2363187"/>
            <a:chExt cx="1097987" cy="2949382"/>
          </a:xfrm>
        </p:grpSpPr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22143F89-11C9-15E3-B5FF-781F96CB0E03}"/>
                </a:ext>
              </a:extLst>
            </p:cNvPr>
            <p:cNvGrpSpPr/>
            <p:nvPr/>
          </p:nvGrpSpPr>
          <p:grpSpPr>
            <a:xfrm>
              <a:off x="2542775" y="2363187"/>
              <a:ext cx="1097987" cy="2949382"/>
              <a:chOff x="2047475" y="2363187"/>
              <a:chExt cx="1097987" cy="2949382"/>
            </a:xfrm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20BF8C87-D666-21C4-57DE-78FF00721B97}"/>
                  </a:ext>
                </a:extLst>
              </p:cNvPr>
              <p:cNvSpPr/>
              <p:nvPr/>
            </p:nvSpPr>
            <p:spPr>
              <a:xfrm flipH="1">
                <a:off x="2047475" y="2876838"/>
                <a:ext cx="480788" cy="1568951"/>
              </a:xfrm>
              <a:custGeom>
                <a:avLst/>
                <a:gdLst>
                  <a:gd name="connsiteX0" fmla="*/ 0 w 480788"/>
                  <a:gd name="connsiteY0" fmla="*/ 0 h 1568951"/>
                  <a:gd name="connsiteX1" fmla="*/ 0 w 480788"/>
                  <a:gd name="connsiteY1" fmla="*/ 83280 h 1568951"/>
                  <a:gd name="connsiteX2" fmla="*/ 72775 w 480788"/>
                  <a:gd name="connsiteY2" fmla="*/ 105871 h 1568951"/>
                  <a:gd name="connsiteX3" fmla="*/ 400883 w 480788"/>
                  <a:gd name="connsiteY3" fmla="*/ 600870 h 1568951"/>
                  <a:gd name="connsiteX4" fmla="*/ 309134 w 480788"/>
                  <a:gd name="connsiteY4" fmla="*/ 901233 h 1568951"/>
                  <a:gd name="connsiteX5" fmla="*/ 290783 w 480788"/>
                  <a:gd name="connsiteY5" fmla="*/ 924589 h 1568951"/>
                  <a:gd name="connsiteX6" fmla="*/ 290221 w 480788"/>
                  <a:gd name="connsiteY6" fmla="*/ 924082 h 1568951"/>
                  <a:gd name="connsiteX7" fmla="*/ 280913 w 480788"/>
                  <a:gd name="connsiteY7" fmla="*/ 937514 h 1568951"/>
                  <a:gd name="connsiteX8" fmla="*/ 236268 w 480788"/>
                  <a:gd name="connsiteY8" fmla="*/ 1105245 h 1568951"/>
                  <a:gd name="connsiteX9" fmla="*/ 236268 w 480788"/>
                  <a:gd name="connsiteY9" fmla="*/ 1568951 h 1568951"/>
                  <a:gd name="connsiteX10" fmla="*/ 306911 w 480788"/>
                  <a:gd name="connsiteY10" fmla="*/ 1568951 h 1568951"/>
                  <a:gd name="connsiteX11" fmla="*/ 306911 w 480788"/>
                  <a:gd name="connsiteY11" fmla="*/ 1118463 h 1568951"/>
                  <a:gd name="connsiteX12" fmla="*/ 319229 w 480788"/>
                  <a:gd name="connsiteY12" fmla="*/ 1036986 h 1568951"/>
                  <a:gd name="connsiteX13" fmla="*/ 348035 w 480788"/>
                  <a:gd name="connsiteY13" fmla="*/ 977065 h 1568951"/>
                  <a:gd name="connsiteX14" fmla="*/ 349720 w 480788"/>
                  <a:gd name="connsiteY14" fmla="*/ 978583 h 1568951"/>
                  <a:gd name="connsiteX15" fmla="*/ 375393 w 480788"/>
                  <a:gd name="connsiteY15" fmla="*/ 945909 h 1568951"/>
                  <a:gd name="connsiteX16" fmla="*/ 480788 w 480788"/>
                  <a:gd name="connsiteY16" fmla="*/ 600870 h 1568951"/>
                  <a:gd name="connsiteX17" fmla="*/ 103878 w 480788"/>
                  <a:gd name="connsiteY17" fmla="*/ 32246 h 156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80788" h="1568951">
                    <a:moveTo>
                      <a:pt x="0" y="0"/>
                    </a:moveTo>
                    <a:lnTo>
                      <a:pt x="0" y="83280"/>
                    </a:lnTo>
                    <a:lnTo>
                      <a:pt x="72775" y="105871"/>
                    </a:lnTo>
                    <a:cubicBezTo>
                      <a:pt x="265590" y="187425"/>
                      <a:pt x="400883" y="378348"/>
                      <a:pt x="400883" y="600870"/>
                    </a:cubicBezTo>
                    <a:cubicBezTo>
                      <a:pt x="400883" y="712131"/>
                      <a:pt x="367060" y="815492"/>
                      <a:pt x="309134" y="901233"/>
                    </a:cubicBezTo>
                    <a:lnTo>
                      <a:pt x="290783" y="924589"/>
                    </a:lnTo>
                    <a:lnTo>
                      <a:pt x="290221" y="924082"/>
                    </a:lnTo>
                    <a:lnTo>
                      <a:pt x="280913" y="937514"/>
                    </a:lnTo>
                    <a:cubicBezTo>
                      <a:pt x="252511" y="986907"/>
                      <a:pt x="236268" y="1044179"/>
                      <a:pt x="236268" y="1105245"/>
                    </a:cubicBezTo>
                    <a:lnTo>
                      <a:pt x="236268" y="1568951"/>
                    </a:lnTo>
                    <a:lnTo>
                      <a:pt x="306911" y="1568951"/>
                    </a:lnTo>
                    <a:lnTo>
                      <a:pt x="306911" y="1118463"/>
                    </a:lnTo>
                    <a:cubicBezTo>
                      <a:pt x="306911" y="1090090"/>
                      <a:pt x="311224" y="1062725"/>
                      <a:pt x="319229" y="1036986"/>
                    </a:cubicBezTo>
                    <a:lnTo>
                      <a:pt x="348035" y="977065"/>
                    </a:lnTo>
                    <a:lnTo>
                      <a:pt x="349720" y="978583"/>
                    </a:lnTo>
                    <a:lnTo>
                      <a:pt x="375393" y="945909"/>
                    </a:lnTo>
                    <a:cubicBezTo>
                      <a:pt x="441934" y="847415"/>
                      <a:pt x="480788" y="728680"/>
                      <a:pt x="480788" y="600870"/>
                    </a:cubicBezTo>
                    <a:cubicBezTo>
                      <a:pt x="480788" y="345250"/>
                      <a:pt x="325372" y="125929"/>
                      <a:pt x="103878" y="32246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3CF41F02-D0C9-88B5-36AA-D9FDE6709EA1}"/>
                  </a:ext>
                </a:extLst>
              </p:cNvPr>
              <p:cNvSpPr/>
              <p:nvPr/>
            </p:nvSpPr>
            <p:spPr>
              <a:xfrm rot="16200000">
                <a:off x="2510455" y="2861531"/>
                <a:ext cx="102854" cy="100965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217E4864-3FBD-7BC2-9615-5182E6EA7B1A}"/>
                  </a:ext>
                </a:extLst>
              </p:cNvPr>
              <p:cNvSpPr/>
              <p:nvPr/>
            </p:nvSpPr>
            <p:spPr>
              <a:xfrm rot="16200000">
                <a:off x="2544057" y="2874339"/>
                <a:ext cx="127032" cy="75348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DF6D60BB-F23F-9147-B0BE-28A230F67DE1}"/>
                  </a:ext>
                </a:extLst>
              </p:cNvPr>
              <p:cNvSpPr/>
              <p:nvPr/>
            </p:nvSpPr>
            <p:spPr>
              <a:xfrm>
                <a:off x="2575339" y="3084044"/>
                <a:ext cx="253539" cy="107431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rgbClr val="FF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16B7CAF2-4A7E-D39F-E19E-B4D2878BCBCB}"/>
                  </a:ext>
                </a:extLst>
              </p:cNvPr>
              <p:cNvSpPr/>
              <p:nvPr/>
            </p:nvSpPr>
            <p:spPr>
              <a:xfrm>
                <a:off x="2639798" y="2716628"/>
                <a:ext cx="124620" cy="296510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64D7EF86-4DBF-63D4-3EA2-C44E1AB3EC0E}"/>
                  </a:ext>
                </a:extLst>
              </p:cNvPr>
              <p:cNvSpPr/>
              <p:nvPr/>
            </p:nvSpPr>
            <p:spPr>
              <a:xfrm>
                <a:off x="2607572" y="2774645"/>
                <a:ext cx="189070" cy="18907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D4E12467-6D53-D975-74C6-CF22B8A753F7}"/>
                  </a:ext>
                </a:extLst>
              </p:cNvPr>
              <p:cNvSpPr/>
              <p:nvPr/>
            </p:nvSpPr>
            <p:spPr>
              <a:xfrm>
                <a:off x="2631202" y="2798275"/>
                <a:ext cx="141811" cy="141811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0" name="台形 4159">
                <a:extLst>
                  <a:ext uri="{FF2B5EF4-FFF2-40B4-BE49-F238E27FC236}">
                    <a16:creationId xmlns:a16="http://schemas.microsoft.com/office/drawing/2014/main" id="{1F9A3000-8273-F1F8-C229-1C1C92D3718C}"/>
                  </a:ext>
                </a:extLst>
              </p:cNvPr>
              <p:cNvSpPr/>
              <p:nvPr/>
            </p:nvSpPr>
            <p:spPr>
              <a:xfrm rot="16200000">
                <a:off x="2678447" y="2603905"/>
                <a:ext cx="186930" cy="83741"/>
              </a:xfrm>
              <a:prstGeom prst="trapezoid">
                <a:avLst>
                  <a:gd name="adj" fmla="val 20281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1" name="フリーフォーム: 図形 4160">
                <a:extLst>
                  <a:ext uri="{FF2B5EF4-FFF2-40B4-BE49-F238E27FC236}">
                    <a16:creationId xmlns:a16="http://schemas.microsoft.com/office/drawing/2014/main" id="{8A656DEA-A3C5-CE73-7D95-38913F3DFC7A}"/>
                  </a:ext>
                </a:extLst>
              </p:cNvPr>
              <p:cNvSpPr/>
              <p:nvPr/>
            </p:nvSpPr>
            <p:spPr>
              <a:xfrm rot="19800000">
                <a:off x="2566358" y="2363187"/>
                <a:ext cx="204480" cy="251785"/>
              </a:xfrm>
              <a:custGeom>
                <a:avLst/>
                <a:gdLst>
                  <a:gd name="connsiteX0" fmla="*/ 159543 w 319086"/>
                  <a:gd name="connsiteY0" fmla="*/ 0 h 392905"/>
                  <a:gd name="connsiteX1" fmla="*/ 319086 w 319086"/>
                  <a:gd name="connsiteY1" fmla="*/ 159543 h 392905"/>
                  <a:gd name="connsiteX2" fmla="*/ 272357 w 319086"/>
                  <a:gd name="connsiteY2" fmla="*/ 272357 h 392905"/>
                  <a:gd name="connsiteX3" fmla="*/ 253604 w 319086"/>
                  <a:gd name="connsiteY3" fmla="*/ 285001 h 392905"/>
                  <a:gd name="connsiteX4" fmla="*/ 253604 w 319086"/>
                  <a:gd name="connsiteY4" fmla="*/ 392905 h 392905"/>
                  <a:gd name="connsiteX5" fmla="*/ 182403 w 319086"/>
                  <a:gd name="connsiteY5" fmla="*/ 392905 h 392905"/>
                  <a:gd name="connsiteX6" fmla="*/ 182403 w 319086"/>
                  <a:gd name="connsiteY6" fmla="*/ 265759 h 392905"/>
                  <a:gd name="connsiteX7" fmla="*/ 202683 w 319086"/>
                  <a:gd name="connsiteY7" fmla="*/ 261664 h 392905"/>
                  <a:gd name="connsiteX8" fmla="*/ 270374 w 319086"/>
                  <a:gd name="connsiteY8" fmla="*/ 159543 h 392905"/>
                  <a:gd name="connsiteX9" fmla="*/ 159543 w 319086"/>
                  <a:gd name="connsiteY9" fmla="*/ 48712 h 392905"/>
                  <a:gd name="connsiteX10" fmla="*/ 48712 w 319086"/>
                  <a:gd name="connsiteY10" fmla="*/ 159543 h 392905"/>
                  <a:gd name="connsiteX11" fmla="*/ 116403 w 319086"/>
                  <a:gd name="connsiteY11" fmla="*/ 261664 h 392905"/>
                  <a:gd name="connsiteX12" fmla="*/ 136683 w 319086"/>
                  <a:gd name="connsiteY12" fmla="*/ 265759 h 392905"/>
                  <a:gd name="connsiteX13" fmla="*/ 136683 w 319086"/>
                  <a:gd name="connsiteY13" fmla="*/ 392905 h 392905"/>
                  <a:gd name="connsiteX14" fmla="*/ 65482 w 319086"/>
                  <a:gd name="connsiteY14" fmla="*/ 392905 h 392905"/>
                  <a:gd name="connsiteX15" fmla="*/ 65482 w 319086"/>
                  <a:gd name="connsiteY15" fmla="*/ 285001 h 392905"/>
                  <a:gd name="connsiteX16" fmla="*/ 46729 w 319086"/>
                  <a:gd name="connsiteY16" fmla="*/ 272357 h 392905"/>
                  <a:gd name="connsiteX17" fmla="*/ 0 w 319086"/>
                  <a:gd name="connsiteY17" fmla="*/ 159543 h 392905"/>
                  <a:gd name="connsiteX18" fmla="*/ 159543 w 319086"/>
                  <a:gd name="connsiteY18" fmla="*/ 0 h 392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9086" h="392905">
                    <a:moveTo>
                      <a:pt x="159543" y="0"/>
                    </a:moveTo>
                    <a:cubicBezTo>
                      <a:pt x="247656" y="0"/>
                      <a:pt x="319086" y="71430"/>
                      <a:pt x="319086" y="159543"/>
                    </a:cubicBezTo>
                    <a:cubicBezTo>
                      <a:pt x="319086" y="203600"/>
                      <a:pt x="301229" y="243485"/>
                      <a:pt x="272357" y="272357"/>
                    </a:cubicBezTo>
                    <a:lnTo>
                      <a:pt x="253604" y="285001"/>
                    </a:lnTo>
                    <a:lnTo>
                      <a:pt x="253604" y="392905"/>
                    </a:lnTo>
                    <a:lnTo>
                      <a:pt x="182403" y="392905"/>
                    </a:lnTo>
                    <a:lnTo>
                      <a:pt x="182403" y="265759"/>
                    </a:lnTo>
                    <a:lnTo>
                      <a:pt x="202683" y="261664"/>
                    </a:lnTo>
                    <a:cubicBezTo>
                      <a:pt x="242462" y="244839"/>
                      <a:pt x="270374" y="205451"/>
                      <a:pt x="270374" y="159543"/>
                    </a:cubicBezTo>
                    <a:cubicBezTo>
                      <a:pt x="270374" y="98333"/>
                      <a:pt x="220753" y="48712"/>
                      <a:pt x="159543" y="48712"/>
                    </a:cubicBezTo>
                    <a:cubicBezTo>
                      <a:pt x="98333" y="48712"/>
                      <a:pt x="48712" y="98333"/>
                      <a:pt x="48712" y="159543"/>
                    </a:cubicBezTo>
                    <a:cubicBezTo>
                      <a:pt x="48712" y="205451"/>
                      <a:pt x="76624" y="244839"/>
                      <a:pt x="116403" y="261664"/>
                    </a:cubicBezTo>
                    <a:lnTo>
                      <a:pt x="136683" y="265759"/>
                    </a:lnTo>
                    <a:lnTo>
                      <a:pt x="136683" y="392905"/>
                    </a:lnTo>
                    <a:lnTo>
                      <a:pt x="65482" y="392905"/>
                    </a:lnTo>
                    <a:lnTo>
                      <a:pt x="65482" y="285001"/>
                    </a:lnTo>
                    <a:lnTo>
                      <a:pt x="46729" y="272357"/>
                    </a:lnTo>
                    <a:cubicBezTo>
                      <a:pt x="17858" y="243485"/>
                      <a:pt x="0" y="203600"/>
                      <a:pt x="0" y="159543"/>
                    </a:cubicBezTo>
                    <a:cubicBezTo>
                      <a:pt x="0" y="71430"/>
                      <a:pt x="71430" y="0"/>
                      <a:pt x="1595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62" name="フリーフォーム: 図形 4161">
                <a:extLst>
                  <a:ext uri="{FF2B5EF4-FFF2-40B4-BE49-F238E27FC236}">
                    <a16:creationId xmlns:a16="http://schemas.microsoft.com/office/drawing/2014/main" id="{E13C4502-FE04-B06F-1093-259BB16A0B0C}"/>
                  </a:ext>
                </a:extLst>
              </p:cNvPr>
              <p:cNvSpPr/>
              <p:nvPr/>
            </p:nvSpPr>
            <p:spPr>
              <a:xfrm rot="900000" flipV="1">
                <a:off x="2589180" y="2747319"/>
                <a:ext cx="552570" cy="61241"/>
              </a:xfrm>
              <a:custGeom>
                <a:avLst/>
                <a:gdLst>
                  <a:gd name="connsiteX0" fmla="*/ 15875 w 454819"/>
                  <a:gd name="connsiteY0" fmla="*/ 0 h 95250"/>
                  <a:gd name="connsiteX1" fmla="*/ 322263 w 454819"/>
                  <a:gd name="connsiteY1" fmla="*/ 0 h 95250"/>
                  <a:gd name="connsiteX2" fmla="*/ 338138 w 454819"/>
                  <a:gd name="connsiteY2" fmla="*/ 15875 h 95250"/>
                  <a:gd name="connsiteX3" fmla="*/ 338138 w 454819"/>
                  <a:gd name="connsiteY3" fmla="*/ 49530 h 95250"/>
                  <a:gd name="connsiteX4" fmla="*/ 454819 w 454819"/>
                  <a:gd name="connsiteY4" fmla="*/ 49530 h 95250"/>
                  <a:gd name="connsiteX5" fmla="*/ 454819 w 454819"/>
                  <a:gd name="connsiteY5" fmla="*/ 95249 h 95250"/>
                  <a:gd name="connsiteX6" fmla="*/ 338138 w 454819"/>
                  <a:gd name="connsiteY6" fmla="*/ 95249 h 95250"/>
                  <a:gd name="connsiteX7" fmla="*/ 338138 w 454819"/>
                  <a:gd name="connsiteY7" fmla="*/ 95250 h 95250"/>
                  <a:gd name="connsiteX8" fmla="*/ 0 w 454819"/>
                  <a:gd name="connsiteY8" fmla="*/ 95250 h 95250"/>
                  <a:gd name="connsiteX9" fmla="*/ 0 w 454819"/>
                  <a:gd name="connsiteY9" fmla="*/ 15875 h 95250"/>
                  <a:gd name="connsiteX10" fmla="*/ 15875 w 454819"/>
                  <a:gd name="connsiteY10" fmla="*/ 0 h 95250"/>
                  <a:gd name="connsiteX0" fmla="*/ 15875 w 454819"/>
                  <a:gd name="connsiteY0" fmla="*/ 0 h 95250"/>
                  <a:gd name="connsiteX1" fmla="*/ 322263 w 454819"/>
                  <a:gd name="connsiteY1" fmla="*/ 0 h 95250"/>
                  <a:gd name="connsiteX2" fmla="*/ 338138 w 454819"/>
                  <a:gd name="connsiteY2" fmla="*/ 15875 h 95250"/>
                  <a:gd name="connsiteX3" fmla="*/ 338138 w 454819"/>
                  <a:gd name="connsiteY3" fmla="*/ 49530 h 95250"/>
                  <a:gd name="connsiteX4" fmla="*/ 454819 w 454819"/>
                  <a:gd name="connsiteY4" fmla="*/ 49530 h 95250"/>
                  <a:gd name="connsiteX5" fmla="*/ 454819 w 454819"/>
                  <a:gd name="connsiteY5" fmla="*/ 95249 h 95250"/>
                  <a:gd name="connsiteX6" fmla="*/ 338138 w 454819"/>
                  <a:gd name="connsiteY6" fmla="*/ 95249 h 95250"/>
                  <a:gd name="connsiteX7" fmla="*/ 0 w 454819"/>
                  <a:gd name="connsiteY7" fmla="*/ 95250 h 95250"/>
                  <a:gd name="connsiteX8" fmla="*/ 0 w 454819"/>
                  <a:gd name="connsiteY8" fmla="*/ 15875 h 95250"/>
                  <a:gd name="connsiteX9" fmla="*/ 15875 w 454819"/>
                  <a:gd name="connsiteY9" fmla="*/ 0 h 95250"/>
                  <a:gd name="connsiteX0" fmla="*/ 15875 w 454819"/>
                  <a:gd name="connsiteY0" fmla="*/ 0 h 95250"/>
                  <a:gd name="connsiteX1" fmla="*/ 322263 w 454819"/>
                  <a:gd name="connsiteY1" fmla="*/ 0 h 95250"/>
                  <a:gd name="connsiteX2" fmla="*/ 338138 w 454819"/>
                  <a:gd name="connsiteY2" fmla="*/ 15875 h 95250"/>
                  <a:gd name="connsiteX3" fmla="*/ 338138 w 454819"/>
                  <a:gd name="connsiteY3" fmla="*/ 49530 h 95250"/>
                  <a:gd name="connsiteX4" fmla="*/ 454819 w 454819"/>
                  <a:gd name="connsiteY4" fmla="*/ 49530 h 95250"/>
                  <a:gd name="connsiteX5" fmla="*/ 454819 w 454819"/>
                  <a:gd name="connsiteY5" fmla="*/ 95249 h 95250"/>
                  <a:gd name="connsiteX6" fmla="*/ 0 w 454819"/>
                  <a:gd name="connsiteY6" fmla="*/ 95250 h 95250"/>
                  <a:gd name="connsiteX7" fmla="*/ 0 w 454819"/>
                  <a:gd name="connsiteY7" fmla="*/ 15875 h 95250"/>
                  <a:gd name="connsiteX8" fmla="*/ 15875 w 454819"/>
                  <a:gd name="connsiteY8" fmla="*/ 0 h 95250"/>
                  <a:gd name="connsiteX0" fmla="*/ 15875 w 454819"/>
                  <a:gd name="connsiteY0" fmla="*/ 0 h 95250"/>
                  <a:gd name="connsiteX1" fmla="*/ 322263 w 454819"/>
                  <a:gd name="connsiteY1" fmla="*/ 0 h 95250"/>
                  <a:gd name="connsiteX2" fmla="*/ 338138 w 454819"/>
                  <a:gd name="connsiteY2" fmla="*/ 49530 h 95250"/>
                  <a:gd name="connsiteX3" fmla="*/ 454819 w 454819"/>
                  <a:gd name="connsiteY3" fmla="*/ 49530 h 95250"/>
                  <a:gd name="connsiteX4" fmla="*/ 454819 w 454819"/>
                  <a:gd name="connsiteY4" fmla="*/ 95249 h 95250"/>
                  <a:gd name="connsiteX5" fmla="*/ 0 w 454819"/>
                  <a:gd name="connsiteY5" fmla="*/ 95250 h 95250"/>
                  <a:gd name="connsiteX6" fmla="*/ 0 w 454819"/>
                  <a:gd name="connsiteY6" fmla="*/ 15875 h 95250"/>
                  <a:gd name="connsiteX7" fmla="*/ 15875 w 454819"/>
                  <a:gd name="connsiteY7" fmla="*/ 0 h 95250"/>
                  <a:gd name="connsiteX0" fmla="*/ 15875 w 454819"/>
                  <a:gd name="connsiteY0" fmla="*/ 0 h 95250"/>
                  <a:gd name="connsiteX1" fmla="*/ 338138 w 454819"/>
                  <a:gd name="connsiteY1" fmla="*/ 49530 h 95250"/>
                  <a:gd name="connsiteX2" fmla="*/ 454819 w 454819"/>
                  <a:gd name="connsiteY2" fmla="*/ 49530 h 95250"/>
                  <a:gd name="connsiteX3" fmla="*/ 454819 w 454819"/>
                  <a:gd name="connsiteY3" fmla="*/ 95249 h 95250"/>
                  <a:gd name="connsiteX4" fmla="*/ 0 w 454819"/>
                  <a:gd name="connsiteY4" fmla="*/ 95250 h 95250"/>
                  <a:gd name="connsiteX5" fmla="*/ 0 w 454819"/>
                  <a:gd name="connsiteY5" fmla="*/ 15875 h 95250"/>
                  <a:gd name="connsiteX6" fmla="*/ 15875 w 454819"/>
                  <a:gd name="connsiteY6" fmla="*/ 0 h 95250"/>
                  <a:gd name="connsiteX0" fmla="*/ 15875 w 454819"/>
                  <a:gd name="connsiteY0" fmla="*/ 0 h 95250"/>
                  <a:gd name="connsiteX1" fmla="*/ 454819 w 454819"/>
                  <a:gd name="connsiteY1" fmla="*/ 49530 h 95250"/>
                  <a:gd name="connsiteX2" fmla="*/ 454819 w 454819"/>
                  <a:gd name="connsiteY2" fmla="*/ 95249 h 95250"/>
                  <a:gd name="connsiteX3" fmla="*/ 0 w 454819"/>
                  <a:gd name="connsiteY3" fmla="*/ 95250 h 95250"/>
                  <a:gd name="connsiteX4" fmla="*/ 0 w 454819"/>
                  <a:gd name="connsiteY4" fmla="*/ 15875 h 95250"/>
                  <a:gd name="connsiteX5" fmla="*/ 15875 w 454819"/>
                  <a:gd name="connsiteY5" fmla="*/ 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819" h="95250">
                    <a:moveTo>
                      <a:pt x="15875" y="0"/>
                    </a:moveTo>
                    <a:lnTo>
                      <a:pt x="454819" y="49530"/>
                    </a:lnTo>
                    <a:lnTo>
                      <a:pt x="454819" y="95249"/>
                    </a:lnTo>
                    <a:lnTo>
                      <a:pt x="0" y="95250"/>
                    </a:lnTo>
                    <a:lnTo>
                      <a:pt x="0" y="15875"/>
                    </a:lnTo>
                    <a:cubicBezTo>
                      <a:pt x="0" y="7107"/>
                      <a:pt x="7107" y="0"/>
                      <a:pt x="15875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3" name="フリーフォーム: 図形 4162">
                <a:extLst>
                  <a:ext uri="{FF2B5EF4-FFF2-40B4-BE49-F238E27FC236}">
                    <a16:creationId xmlns:a16="http://schemas.microsoft.com/office/drawing/2014/main" id="{0AACEFA6-CE56-AB8D-F900-E8E21442987A}"/>
                  </a:ext>
                </a:extLst>
              </p:cNvPr>
              <p:cNvSpPr/>
              <p:nvPr/>
            </p:nvSpPr>
            <p:spPr>
              <a:xfrm rot="19800000">
                <a:off x="2527407" y="2487122"/>
                <a:ext cx="618055" cy="116650"/>
              </a:xfrm>
              <a:custGeom>
                <a:avLst/>
                <a:gdLst>
                  <a:gd name="connsiteX0" fmla="*/ 684968 w 684968"/>
                  <a:gd name="connsiteY0" fmla="*/ 40862 h 129279"/>
                  <a:gd name="connsiteX1" fmla="*/ 684968 w 684968"/>
                  <a:gd name="connsiteY1" fmla="*/ 78579 h 129279"/>
                  <a:gd name="connsiteX2" fmla="*/ 196507 w 684968"/>
                  <a:gd name="connsiteY2" fmla="*/ 78580 h 129279"/>
                  <a:gd name="connsiteX3" fmla="*/ 196507 w 684968"/>
                  <a:gd name="connsiteY3" fmla="*/ 113201 h 129279"/>
                  <a:gd name="connsiteX4" fmla="*/ 180430 w 684968"/>
                  <a:gd name="connsiteY4" fmla="*/ 129279 h 129279"/>
                  <a:gd name="connsiteX5" fmla="*/ 17795 w 684968"/>
                  <a:gd name="connsiteY5" fmla="*/ 129279 h 129279"/>
                  <a:gd name="connsiteX6" fmla="*/ 1718 w 684968"/>
                  <a:gd name="connsiteY6" fmla="*/ 113201 h 129279"/>
                  <a:gd name="connsiteX7" fmla="*/ 1718 w 684968"/>
                  <a:gd name="connsiteY7" fmla="*/ 78580 h 129279"/>
                  <a:gd name="connsiteX8" fmla="*/ 0 w 684968"/>
                  <a:gd name="connsiteY8" fmla="*/ 78580 h 129279"/>
                  <a:gd name="connsiteX9" fmla="*/ 0 w 684968"/>
                  <a:gd name="connsiteY9" fmla="*/ 13097 h 129279"/>
                  <a:gd name="connsiteX10" fmla="*/ 23908 w 684968"/>
                  <a:gd name="connsiteY10" fmla="*/ 0 h 129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4968" h="129279">
                    <a:moveTo>
                      <a:pt x="684968" y="40862"/>
                    </a:moveTo>
                    <a:lnTo>
                      <a:pt x="684968" y="78579"/>
                    </a:lnTo>
                    <a:lnTo>
                      <a:pt x="196507" y="78580"/>
                    </a:lnTo>
                    <a:lnTo>
                      <a:pt x="196507" y="113201"/>
                    </a:lnTo>
                    <a:cubicBezTo>
                      <a:pt x="196507" y="122081"/>
                      <a:pt x="189309" y="129279"/>
                      <a:pt x="180430" y="129279"/>
                    </a:cubicBezTo>
                    <a:lnTo>
                      <a:pt x="17795" y="129279"/>
                    </a:lnTo>
                    <a:cubicBezTo>
                      <a:pt x="8916" y="129279"/>
                      <a:pt x="1718" y="122081"/>
                      <a:pt x="1718" y="113201"/>
                    </a:cubicBezTo>
                    <a:lnTo>
                      <a:pt x="1718" y="78580"/>
                    </a:lnTo>
                    <a:lnTo>
                      <a:pt x="0" y="78580"/>
                    </a:lnTo>
                    <a:lnTo>
                      <a:pt x="0" y="13097"/>
                    </a:lnTo>
                    <a:cubicBezTo>
                      <a:pt x="0" y="5863"/>
                      <a:pt x="10703" y="0"/>
                      <a:pt x="23908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4" name="四角形: 上の 2 つの角を丸める 4163">
                <a:extLst>
                  <a:ext uri="{FF2B5EF4-FFF2-40B4-BE49-F238E27FC236}">
                    <a16:creationId xmlns:a16="http://schemas.microsoft.com/office/drawing/2014/main" id="{1A4EBEDF-EE09-A894-ACC0-F41AE687B542}"/>
                  </a:ext>
                </a:extLst>
              </p:cNvPr>
              <p:cNvSpPr/>
              <p:nvPr/>
            </p:nvSpPr>
            <p:spPr>
              <a:xfrm rot="16200000">
                <a:off x="2219328" y="4471988"/>
                <a:ext cx="309562" cy="52385"/>
              </a:xfrm>
              <a:prstGeom prst="round2SameRect">
                <a:avLst>
                  <a:gd name="adj1" fmla="val 27852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5" name="四角形: 上の 2 つの角を丸める 4164">
                <a:extLst>
                  <a:ext uri="{FF2B5EF4-FFF2-40B4-BE49-F238E27FC236}">
                    <a16:creationId xmlns:a16="http://schemas.microsoft.com/office/drawing/2014/main" id="{B618F0E5-5D46-B46A-5D54-4BAC95D63B63}"/>
                  </a:ext>
                </a:extLst>
              </p:cNvPr>
              <p:cNvSpPr/>
              <p:nvPr/>
            </p:nvSpPr>
            <p:spPr>
              <a:xfrm rot="10800000">
                <a:off x="2205832" y="4371971"/>
                <a:ext cx="103184" cy="266699"/>
              </a:xfrm>
              <a:prstGeom prst="round2SameRect">
                <a:avLst>
                  <a:gd name="adj1" fmla="val 17213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6" name="四角形: 上の 2 つの角を丸める 4165">
                <a:extLst>
                  <a:ext uri="{FF2B5EF4-FFF2-40B4-BE49-F238E27FC236}">
                    <a16:creationId xmlns:a16="http://schemas.microsoft.com/office/drawing/2014/main" id="{9E9A37DF-0415-9FD2-0E00-7AD6960A396C}"/>
                  </a:ext>
                </a:extLst>
              </p:cNvPr>
              <p:cNvSpPr/>
              <p:nvPr/>
            </p:nvSpPr>
            <p:spPr>
              <a:xfrm>
                <a:off x="2371725" y="3157538"/>
                <a:ext cx="709613" cy="1957387"/>
              </a:xfrm>
              <a:prstGeom prst="round2SameRect">
                <a:avLst>
                  <a:gd name="adj1" fmla="val 27852"/>
                  <a:gd name="adj2" fmla="val 0"/>
                </a:avLst>
              </a:prstGeom>
              <a:gradFill flip="none" rotWithShape="1">
                <a:gsLst>
                  <a:gs pos="100000">
                    <a:srgbClr val="C00000"/>
                  </a:gs>
                  <a:gs pos="50000">
                    <a:srgbClr val="FF0000"/>
                  </a:gs>
                  <a:gs pos="0">
                    <a:srgbClr val="C00000"/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7" name="四角形: 上の 2 つの角を丸める 4166">
                <a:extLst>
                  <a:ext uri="{FF2B5EF4-FFF2-40B4-BE49-F238E27FC236}">
                    <a16:creationId xmlns:a16="http://schemas.microsoft.com/office/drawing/2014/main" id="{3D28845C-4B78-588F-BCFA-FAD1497947AB}"/>
                  </a:ext>
                </a:extLst>
              </p:cNvPr>
              <p:cNvSpPr/>
              <p:nvPr/>
            </p:nvSpPr>
            <p:spPr>
              <a:xfrm>
                <a:off x="2357438" y="5062538"/>
                <a:ext cx="738188" cy="250031"/>
              </a:xfrm>
              <a:prstGeom prst="round2SameRect">
                <a:avLst>
                  <a:gd name="adj1" fmla="val 16667"/>
                  <a:gd name="adj2" fmla="val 9524"/>
                </a:avLst>
              </a:prstGeom>
              <a:gradFill flip="none" rotWithShape="1">
                <a:gsLst>
                  <a:gs pos="100000">
                    <a:srgbClr val="C00000"/>
                  </a:gs>
                  <a:gs pos="50000">
                    <a:srgbClr val="FF0000"/>
                  </a:gs>
                  <a:gs pos="0">
                    <a:srgbClr val="C00000"/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8" name="正方形/長方形 4167">
                <a:extLst>
                  <a:ext uri="{FF2B5EF4-FFF2-40B4-BE49-F238E27FC236}">
                    <a16:creationId xmlns:a16="http://schemas.microsoft.com/office/drawing/2014/main" id="{682718C8-8A00-5DAF-6B7D-FA276383E662}"/>
                  </a:ext>
                </a:extLst>
              </p:cNvPr>
              <p:cNvSpPr/>
              <p:nvPr/>
            </p:nvSpPr>
            <p:spPr>
              <a:xfrm>
                <a:off x="2455069" y="3574675"/>
                <a:ext cx="540544" cy="1173858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9" name="フリーフォーム: 図形 4168">
                <a:extLst>
                  <a:ext uri="{FF2B5EF4-FFF2-40B4-BE49-F238E27FC236}">
                    <a16:creationId xmlns:a16="http://schemas.microsoft.com/office/drawing/2014/main" id="{A07C3489-9783-C857-009F-B2E7177D1C79}"/>
                  </a:ext>
                </a:extLst>
              </p:cNvPr>
              <p:cNvSpPr/>
              <p:nvPr/>
            </p:nvSpPr>
            <p:spPr>
              <a:xfrm rot="10800000">
                <a:off x="2190230" y="4493413"/>
                <a:ext cx="142674" cy="172647"/>
              </a:xfrm>
              <a:custGeom>
                <a:avLst/>
                <a:gdLst>
                  <a:gd name="connsiteX0" fmla="*/ 8470 w 142674"/>
                  <a:gd name="connsiteY0" fmla="*/ 172647 h 172647"/>
                  <a:gd name="connsiteX1" fmla="*/ 0 w 142674"/>
                  <a:gd name="connsiteY1" fmla="*/ 172647 h 172647"/>
                  <a:gd name="connsiteX2" fmla="*/ 0 w 142674"/>
                  <a:gd name="connsiteY2" fmla="*/ 33936 h 172647"/>
                  <a:gd name="connsiteX3" fmla="*/ 33936 w 142674"/>
                  <a:gd name="connsiteY3" fmla="*/ 0 h 172647"/>
                  <a:gd name="connsiteX4" fmla="*/ 142674 w 142674"/>
                  <a:gd name="connsiteY4" fmla="*/ 0 h 172647"/>
                  <a:gd name="connsiteX5" fmla="*/ 142674 w 142674"/>
                  <a:gd name="connsiteY5" fmla="*/ 8470 h 172647"/>
                  <a:gd name="connsiteX6" fmla="*/ 33936 w 142674"/>
                  <a:gd name="connsiteY6" fmla="*/ 8470 h 172647"/>
                  <a:gd name="connsiteX7" fmla="*/ 8470 w 142674"/>
                  <a:gd name="connsiteY7" fmla="*/ 33936 h 172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674" h="172647">
                    <a:moveTo>
                      <a:pt x="8470" y="172647"/>
                    </a:moveTo>
                    <a:lnTo>
                      <a:pt x="0" y="172647"/>
                    </a:lnTo>
                    <a:lnTo>
                      <a:pt x="0" y="33936"/>
                    </a:lnTo>
                    <a:cubicBezTo>
                      <a:pt x="0" y="15194"/>
                      <a:pt x="15194" y="0"/>
                      <a:pt x="33936" y="0"/>
                    </a:cubicBezTo>
                    <a:lnTo>
                      <a:pt x="142674" y="0"/>
                    </a:lnTo>
                    <a:lnTo>
                      <a:pt x="142674" y="8470"/>
                    </a:lnTo>
                    <a:lnTo>
                      <a:pt x="33936" y="8470"/>
                    </a:lnTo>
                    <a:cubicBezTo>
                      <a:pt x="19872" y="8470"/>
                      <a:pt x="8470" y="19872"/>
                      <a:pt x="8470" y="3393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70" name="四角形: 上の 2 つの角を丸める 4169">
                <a:extLst>
                  <a:ext uri="{FF2B5EF4-FFF2-40B4-BE49-F238E27FC236}">
                    <a16:creationId xmlns:a16="http://schemas.microsoft.com/office/drawing/2014/main" id="{A991C575-92B7-3B29-E32D-664245CCBA34}"/>
                  </a:ext>
                </a:extLst>
              </p:cNvPr>
              <p:cNvSpPr/>
              <p:nvPr/>
            </p:nvSpPr>
            <p:spPr>
              <a:xfrm>
                <a:off x="2558151" y="2998098"/>
                <a:ext cx="287915" cy="107431"/>
              </a:xfrm>
              <a:prstGeom prst="round2SameRect">
                <a:avLst>
                  <a:gd name="adj1" fmla="val 31879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8" name="テキスト ボックス 437">
              <a:extLst>
                <a:ext uri="{FF2B5EF4-FFF2-40B4-BE49-F238E27FC236}">
                  <a16:creationId xmlns:a16="http://schemas.microsoft.com/office/drawing/2014/main" id="{9C517E55-CC13-5E52-B544-0DEFE775E50E}"/>
                </a:ext>
              </a:extLst>
            </p:cNvPr>
            <p:cNvSpPr txBox="1"/>
            <p:nvPr/>
          </p:nvSpPr>
          <p:spPr>
            <a:xfrm rot="5400000">
              <a:off x="2714268" y="3980478"/>
              <a:ext cx="1011167" cy="33380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消火器</a:t>
              </a:r>
            </a:p>
          </p:txBody>
        </p:sp>
      </p:grpSp>
      <p:grpSp>
        <p:nvGrpSpPr>
          <p:cNvPr id="4171" name="グループ化 4170">
            <a:extLst>
              <a:ext uri="{FF2B5EF4-FFF2-40B4-BE49-F238E27FC236}">
                <a16:creationId xmlns:a16="http://schemas.microsoft.com/office/drawing/2014/main" id="{0D8C2AA9-1A07-EBD6-31A0-38E1F9EA24C2}"/>
              </a:ext>
            </a:extLst>
          </p:cNvPr>
          <p:cNvGrpSpPr/>
          <p:nvPr/>
        </p:nvGrpSpPr>
        <p:grpSpPr>
          <a:xfrm>
            <a:off x="424760" y="3418651"/>
            <a:ext cx="1573039" cy="344662"/>
            <a:chOff x="734708" y="5643542"/>
            <a:chExt cx="1553820" cy="340451"/>
          </a:xfrm>
        </p:grpSpPr>
        <p:grpSp>
          <p:nvGrpSpPr>
            <p:cNvPr id="4172" name="グループ化 4171">
              <a:extLst>
                <a:ext uri="{FF2B5EF4-FFF2-40B4-BE49-F238E27FC236}">
                  <a16:creationId xmlns:a16="http://schemas.microsoft.com/office/drawing/2014/main" id="{4E01D051-6828-17C8-8B30-73C8084B5585}"/>
                </a:ext>
              </a:extLst>
            </p:cNvPr>
            <p:cNvGrpSpPr/>
            <p:nvPr/>
          </p:nvGrpSpPr>
          <p:grpSpPr>
            <a:xfrm>
              <a:off x="734708" y="5643542"/>
              <a:ext cx="1553820" cy="340451"/>
              <a:chOff x="734708" y="5644352"/>
              <a:chExt cx="1553820" cy="434121"/>
            </a:xfrm>
            <a:solidFill>
              <a:schemeClr val="bg1">
                <a:lumMod val="85000"/>
              </a:schemeClr>
            </a:solidFill>
          </p:grpSpPr>
          <p:sp>
            <p:nvSpPr>
              <p:cNvPr id="4175" name="正方形/長方形 4174">
                <a:extLst>
                  <a:ext uri="{FF2B5EF4-FFF2-40B4-BE49-F238E27FC236}">
                    <a16:creationId xmlns:a16="http://schemas.microsoft.com/office/drawing/2014/main" id="{7B6C6D0F-6D32-9F56-2D9F-1CD293FB3AF5}"/>
                  </a:ext>
                </a:extLst>
              </p:cNvPr>
              <p:cNvSpPr/>
              <p:nvPr/>
            </p:nvSpPr>
            <p:spPr>
              <a:xfrm>
                <a:off x="734708" y="5644352"/>
                <a:ext cx="1553818" cy="43411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6" name="正方形/長方形 4175">
                <a:extLst>
                  <a:ext uri="{FF2B5EF4-FFF2-40B4-BE49-F238E27FC236}">
                    <a16:creationId xmlns:a16="http://schemas.microsoft.com/office/drawing/2014/main" id="{0ED7CD41-59BA-1527-67DB-30380C41DD8E}"/>
                  </a:ext>
                </a:extLst>
              </p:cNvPr>
              <p:cNvSpPr/>
              <p:nvPr/>
            </p:nvSpPr>
            <p:spPr>
              <a:xfrm>
                <a:off x="835198" y="5703205"/>
                <a:ext cx="1348078" cy="316415"/>
              </a:xfrm>
              <a:prstGeom prst="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7" name="フリーフォーム: 図形 4176">
                <a:extLst>
                  <a:ext uri="{FF2B5EF4-FFF2-40B4-BE49-F238E27FC236}">
                    <a16:creationId xmlns:a16="http://schemas.microsoft.com/office/drawing/2014/main" id="{65435D6C-1162-2CA9-9FD1-DD6206866BA3}"/>
                  </a:ext>
                </a:extLst>
              </p:cNvPr>
              <p:cNvSpPr/>
              <p:nvPr/>
            </p:nvSpPr>
            <p:spPr>
              <a:xfrm>
                <a:off x="734711" y="5703203"/>
                <a:ext cx="100489" cy="316415"/>
              </a:xfrm>
              <a:custGeom>
                <a:avLst/>
                <a:gdLst>
                  <a:gd name="connsiteX0" fmla="*/ 0 w 100489"/>
                  <a:gd name="connsiteY0" fmla="*/ 0 h 316415"/>
                  <a:gd name="connsiteX1" fmla="*/ 100175 w 100489"/>
                  <a:gd name="connsiteY1" fmla="*/ 0 h 316415"/>
                  <a:gd name="connsiteX2" fmla="*/ 100489 w 100489"/>
                  <a:gd name="connsiteY2" fmla="*/ 407 h 316415"/>
                  <a:gd name="connsiteX3" fmla="*/ 100489 w 100489"/>
                  <a:gd name="connsiteY3" fmla="*/ 316012 h 316415"/>
                  <a:gd name="connsiteX4" fmla="*/ 100178 w 100489"/>
                  <a:gd name="connsiteY4" fmla="*/ 316415 h 316415"/>
                  <a:gd name="connsiteX5" fmla="*/ 0 w 100489"/>
                  <a:gd name="connsiteY5" fmla="*/ 316415 h 316415"/>
                  <a:gd name="connsiteX6" fmla="*/ 0 w 100489"/>
                  <a:gd name="connsiteY6" fmla="*/ 0 h 31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489" h="316415">
                    <a:moveTo>
                      <a:pt x="0" y="0"/>
                    </a:moveTo>
                    <a:lnTo>
                      <a:pt x="100175" y="0"/>
                    </a:lnTo>
                    <a:lnTo>
                      <a:pt x="100489" y="407"/>
                    </a:lnTo>
                    <a:lnTo>
                      <a:pt x="100489" y="316012"/>
                    </a:lnTo>
                    <a:lnTo>
                      <a:pt x="100178" y="316415"/>
                    </a:lnTo>
                    <a:lnTo>
                      <a:pt x="0" y="3164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8" name="フリーフォーム: 図形 4177">
                <a:extLst>
                  <a:ext uri="{FF2B5EF4-FFF2-40B4-BE49-F238E27FC236}">
                    <a16:creationId xmlns:a16="http://schemas.microsoft.com/office/drawing/2014/main" id="{5CB29E48-E81B-AF57-CB6E-C730A0FBC7F0}"/>
                  </a:ext>
                </a:extLst>
              </p:cNvPr>
              <p:cNvSpPr/>
              <p:nvPr/>
            </p:nvSpPr>
            <p:spPr>
              <a:xfrm>
                <a:off x="2183276" y="5703203"/>
                <a:ext cx="105250" cy="316415"/>
              </a:xfrm>
              <a:custGeom>
                <a:avLst/>
                <a:gdLst>
                  <a:gd name="connsiteX0" fmla="*/ 316 w 105250"/>
                  <a:gd name="connsiteY0" fmla="*/ 0 h 316415"/>
                  <a:gd name="connsiteX1" fmla="*/ 105250 w 105250"/>
                  <a:gd name="connsiteY1" fmla="*/ 0 h 316415"/>
                  <a:gd name="connsiteX2" fmla="*/ 105250 w 105250"/>
                  <a:gd name="connsiteY2" fmla="*/ 316415 h 316415"/>
                  <a:gd name="connsiteX3" fmla="*/ 310 w 105250"/>
                  <a:gd name="connsiteY3" fmla="*/ 316415 h 316415"/>
                  <a:gd name="connsiteX4" fmla="*/ 0 w 105250"/>
                  <a:gd name="connsiteY4" fmla="*/ 316014 h 316415"/>
                  <a:gd name="connsiteX5" fmla="*/ 0 w 105250"/>
                  <a:gd name="connsiteY5" fmla="*/ 409 h 316415"/>
                  <a:gd name="connsiteX6" fmla="*/ 316 w 105250"/>
                  <a:gd name="connsiteY6" fmla="*/ 0 h 31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250" h="316415">
                    <a:moveTo>
                      <a:pt x="316" y="0"/>
                    </a:moveTo>
                    <a:lnTo>
                      <a:pt x="105250" y="0"/>
                    </a:lnTo>
                    <a:lnTo>
                      <a:pt x="105250" y="316415"/>
                    </a:lnTo>
                    <a:lnTo>
                      <a:pt x="310" y="316415"/>
                    </a:lnTo>
                    <a:lnTo>
                      <a:pt x="0" y="316014"/>
                    </a:lnTo>
                    <a:lnTo>
                      <a:pt x="0" y="409"/>
                    </a:lnTo>
                    <a:lnTo>
                      <a:pt x="31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9" name="フリーフォーム: 図形 4178">
                <a:extLst>
                  <a:ext uri="{FF2B5EF4-FFF2-40B4-BE49-F238E27FC236}">
                    <a16:creationId xmlns:a16="http://schemas.microsoft.com/office/drawing/2014/main" id="{FB6AD0BB-82BD-F984-0B57-CA0468D15266}"/>
                  </a:ext>
                </a:extLst>
              </p:cNvPr>
              <p:cNvSpPr/>
              <p:nvPr/>
            </p:nvSpPr>
            <p:spPr>
              <a:xfrm>
                <a:off x="734711" y="5644353"/>
                <a:ext cx="100175" cy="58850"/>
              </a:xfrm>
              <a:custGeom>
                <a:avLst/>
                <a:gdLst>
                  <a:gd name="connsiteX0" fmla="*/ 0 w 100175"/>
                  <a:gd name="connsiteY0" fmla="*/ 0 h 58850"/>
                  <a:gd name="connsiteX1" fmla="*/ 54769 w 100175"/>
                  <a:gd name="connsiteY1" fmla="*/ 1 h 58850"/>
                  <a:gd name="connsiteX2" fmla="*/ 100175 w 100175"/>
                  <a:gd name="connsiteY2" fmla="*/ 58850 h 58850"/>
                  <a:gd name="connsiteX3" fmla="*/ 0 w 100175"/>
                  <a:gd name="connsiteY3" fmla="*/ 58850 h 58850"/>
                  <a:gd name="connsiteX4" fmla="*/ 0 w 100175"/>
                  <a:gd name="connsiteY4" fmla="*/ 0 h 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75" h="58850">
                    <a:moveTo>
                      <a:pt x="0" y="0"/>
                    </a:moveTo>
                    <a:cubicBezTo>
                      <a:pt x="18256" y="0"/>
                      <a:pt x="36513" y="1"/>
                      <a:pt x="54769" y="1"/>
                    </a:cubicBezTo>
                    <a:lnTo>
                      <a:pt x="100175" y="58850"/>
                    </a:lnTo>
                    <a:lnTo>
                      <a:pt x="0" y="588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0" name="フリーフォーム: 図形 4179">
                <a:extLst>
                  <a:ext uri="{FF2B5EF4-FFF2-40B4-BE49-F238E27FC236}">
                    <a16:creationId xmlns:a16="http://schemas.microsoft.com/office/drawing/2014/main" id="{D34BE06F-252A-7EA0-7412-6C5C46F9E14A}"/>
                  </a:ext>
                </a:extLst>
              </p:cNvPr>
              <p:cNvSpPr/>
              <p:nvPr/>
            </p:nvSpPr>
            <p:spPr>
              <a:xfrm>
                <a:off x="2183592" y="5644355"/>
                <a:ext cx="104934" cy="58848"/>
              </a:xfrm>
              <a:custGeom>
                <a:avLst/>
                <a:gdLst>
                  <a:gd name="connsiteX0" fmla="*/ 104934 w 104934"/>
                  <a:gd name="connsiteY0" fmla="*/ 0 h 58848"/>
                  <a:gd name="connsiteX1" fmla="*/ 104934 w 104934"/>
                  <a:gd name="connsiteY1" fmla="*/ 58848 h 58848"/>
                  <a:gd name="connsiteX2" fmla="*/ 0 w 104934"/>
                  <a:gd name="connsiteY2" fmla="*/ 58848 h 58848"/>
                  <a:gd name="connsiteX3" fmla="*/ 45404 w 104934"/>
                  <a:gd name="connsiteY3" fmla="*/ 1 h 58848"/>
                  <a:gd name="connsiteX4" fmla="*/ 104934 w 104934"/>
                  <a:gd name="connsiteY4" fmla="*/ 0 h 58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934" h="58848">
                    <a:moveTo>
                      <a:pt x="104934" y="0"/>
                    </a:moveTo>
                    <a:lnTo>
                      <a:pt x="104934" y="58848"/>
                    </a:lnTo>
                    <a:lnTo>
                      <a:pt x="0" y="58848"/>
                    </a:lnTo>
                    <a:lnTo>
                      <a:pt x="45404" y="1"/>
                    </a:lnTo>
                    <a:cubicBezTo>
                      <a:pt x="65247" y="1"/>
                      <a:pt x="85091" y="0"/>
                      <a:pt x="104934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1" name="フリーフォーム: 図形 4180">
                <a:extLst>
                  <a:ext uri="{FF2B5EF4-FFF2-40B4-BE49-F238E27FC236}">
                    <a16:creationId xmlns:a16="http://schemas.microsoft.com/office/drawing/2014/main" id="{C947F9CC-4E70-49A8-1BAC-715AD709B0C5}"/>
                  </a:ext>
                </a:extLst>
              </p:cNvPr>
              <p:cNvSpPr/>
              <p:nvPr/>
            </p:nvSpPr>
            <p:spPr>
              <a:xfrm>
                <a:off x="734710" y="6019618"/>
                <a:ext cx="100178" cy="58853"/>
              </a:xfrm>
              <a:custGeom>
                <a:avLst/>
                <a:gdLst>
                  <a:gd name="connsiteX0" fmla="*/ 0 w 100178"/>
                  <a:gd name="connsiteY0" fmla="*/ 0 h 58853"/>
                  <a:gd name="connsiteX1" fmla="*/ 100178 w 100178"/>
                  <a:gd name="connsiteY1" fmla="*/ 0 h 58853"/>
                  <a:gd name="connsiteX2" fmla="*/ 54769 w 100178"/>
                  <a:gd name="connsiteY2" fmla="*/ 58853 h 58853"/>
                  <a:gd name="connsiteX3" fmla="*/ 0 w 100178"/>
                  <a:gd name="connsiteY3" fmla="*/ 58852 h 58853"/>
                  <a:gd name="connsiteX4" fmla="*/ 0 w 100178"/>
                  <a:gd name="connsiteY4" fmla="*/ 0 h 58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78" h="58853">
                    <a:moveTo>
                      <a:pt x="0" y="0"/>
                    </a:moveTo>
                    <a:lnTo>
                      <a:pt x="100178" y="0"/>
                    </a:lnTo>
                    <a:lnTo>
                      <a:pt x="54769" y="58853"/>
                    </a:lnTo>
                    <a:cubicBezTo>
                      <a:pt x="36513" y="58853"/>
                      <a:pt x="18256" y="58852"/>
                      <a:pt x="0" y="588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2" name="フリーフォーム: 図形 4181">
                <a:extLst>
                  <a:ext uri="{FF2B5EF4-FFF2-40B4-BE49-F238E27FC236}">
                    <a16:creationId xmlns:a16="http://schemas.microsoft.com/office/drawing/2014/main" id="{28D0F7CD-492A-5D5F-BBB8-53451CECD2FD}"/>
                  </a:ext>
                </a:extLst>
              </p:cNvPr>
              <p:cNvSpPr/>
              <p:nvPr/>
            </p:nvSpPr>
            <p:spPr>
              <a:xfrm>
                <a:off x="2183586" y="6019618"/>
                <a:ext cx="104940" cy="58855"/>
              </a:xfrm>
              <a:custGeom>
                <a:avLst/>
                <a:gdLst>
                  <a:gd name="connsiteX0" fmla="*/ 0 w 104940"/>
                  <a:gd name="connsiteY0" fmla="*/ 0 h 58855"/>
                  <a:gd name="connsiteX1" fmla="*/ 104940 w 104940"/>
                  <a:gd name="connsiteY1" fmla="*/ 0 h 58855"/>
                  <a:gd name="connsiteX2" fmla="*/ 104940 w 104940"/>
                  <a:gd name="connsiteY2" fmla="*/ 58854 h 58855"/>
                  <a:gd name="connsiteX3" fmla="*/ 45410 w 104940"/>
                  <a:gd name="connsiteY3" fmla="*/ 58855 h 58855"/>
                  <a:gd name="connsiteX4" fmla="*/ 0 w 104940"/>
                  <a:gd name="connsiteY4" fmla="*/ 0 h 58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940" h="58855">
                    <a:moveTo>
                      <a:pt x="0" y="0"/>
                    </a:moveTo>
                    <a:lnTo>
                      <a:pt x="104940" y="0"/>
                    </a:lnTo>
                    <a:lnTo>
                      <a:pt x="104940" y="58854"/>
                    </a:lnTo>
                    <a:cubicBezTo>
                      <a:pt x="85097" y="58854"/>
                      <a:pt x="65253" y="58855"/>
                      <a:pt x="45410" y="5885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3" name="フリーフォーム: 図形 4182">
                <a:extLst>
                  <a:ext uri="{FF2B5EF4-FFF2-40B4-BE49-F238E27FC236}">
                    <a16:creationId xmlns:a16="http://schemas.microsoft.com/office/drawing/2014/main" id="{B98C11E6-3A97-809D-38D5-9361F8C1C980}"/>
                  </a:ext>
                </a:extLst>
              </p:cNvPr>
              <p:cNvSpPr/>
              <p:nvPr/>
            </p:nvSpPr>
            <p:spPr>
              <a:xfrm rot="5400000">
                <a:off x="540510" y="5838553"/>
                <a:ext cx="434117" cy="45720"/>
              </a:xfrm>
              <a:custGeom>
                <a:avLst/>
                <a:gdLst>
                  <a:gd name="connsiteX0" fmla="*/ 0 w 434117"/>
                  <a:gd name="connsiteY0" fmla="*/ 85700 h 85700"/>
                  <a:gd name="connsiteX1" fmla="*/ 59256 w 434117"/>
                  <a:gd name="connsiteY1" fmla="*/ 0 h 85700"/>
                  <a:gd name="connsiteX2" fmla="*/ 374861 w 434117"/>
                  <a:gd name="connsiteY2" fmla="*/ 0 h 85700"/>
                  <a:gd name="connsiteX3" fmla="*/ 434117 w 434117"/>
                  <a:gd name="connsiteY3" fmla="*/ 85700 h 8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117" h="85700">
                    <a:moveTo>
                      <a:pt x="0" y="85700"/>
                    </a:moveTo>
                    <a:lnTo>
                      <a:pt x="59256" y="0"/>
                    </a:lnTo>
                    <a:lnTo>
                      <a:pt x="374861" y="0"/>
                    </a:lnTo>
                    <a:lnTo>
                      <a:pt x="434117" y="85700"/>
                    </a:lnTo>
                    <a:close/>
                  </a:path>
                </a:pathLst>
              </a:custGeom>
              <a:grpFill/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4" name="フリーフォーム: 図形 4183">
                <a:extLst>
                  <a:ext uri="{FF2B5EF4-FFF2-40B4-BE49-F238E27FC236}">
                    <a16:creationId xmlns:a16="http://schemas.microsoft.com/office/drawing/2014/main" id="{37D975BB-00D8-F6A0-08A2-7221268ACFDB}"/>
                  </a:ext>
                </a:extLst>
              </p:cNvPr>
              <p:cNvSpPr/>
              <p:nvPr/>
            </p:nvSpPr>
            <p:spPr>
              <a:xfrm rot="16200000" flipH="1">
                <a:off x="2048609" y="5838553"/>
                <a:ext cx="434117" cy="45720"/>
              </a:xfrm>
              <a:custGeom>
                <a:avLst/>
                <a:gdLst>
                  <a:gd name="connsiteX0" fmla="*/ 0 w 434117"/>
                  <a:gd name="connsiteY0" fmla="*/ 85700 h 85700"/>
                  <a:gd name="connsiteX1" fmla="*/ 59256 w 434117"/>
                  <a:gd name="connsiteY1" fmla="*/ 0 h 85700"/>
                  <a:gd name="connsiteX2" fmla="*/ 374861 w 434117"/>
                  <a:gd name="connsiteY2" fmla="*/ 0 h 85700"/>
                  <a:gd name="connsiteX3" fmla="*/ 434117 w 434117"/>
                  <a:gd name="connsiteY3" fmla="*/ 85700 h 8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117" h="85700">
                    <a:moveTo>
                      <a:pt x="0" y="85700"/>
                    </a:moveTo>
                    <a:lnTo>
                      <a:pt x="59256" y="0"/>
                    </a:lnTo>
                    <a:lnTo>
                      <a:pt x="374861" y="0"/>
                    </a:lnTo>
                    <a:lnTo>
                      <a:pt x="434117" y="857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73" name="四角形: 角を丸くする 4172">
              <a:extLst>
                <a:ext uri="{FF2B5EF4-FFF2-40B4-BE49-F238E27FC236}">
                  <a16:creationId xmlns:a16="http://schemas.microsoft.com/office/drawing/2014/main" id="{EAE7DF77-B85B-F891-ECDC-037DDD69344C}"/>
                </a:ext>
              </a:extLst>
            </p:cNvPr>
            <p:cNvSpPr/>
            <p:nvPr/>
          </p:nvSpPr>
          <p:spPr>
            <a:xfrm>
              <a:off x="868650" y="5781280"/>
              <a:ext cx="1285937" cy="64970"/>
            </a:xfrm>
            <a:prstGeom prst="roundRect">
              <a:avLst>
                <a:gd name="adj" fmla="val 23999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4" name="四角形: 角を丸くする 4173">
              <a:extLst>
                <a:ext uri="{FF2B5EF4-FFF2-40B4-BE49-F238E27FC236}">
                  <a16:creationId xmlns:a16="http://schemas.microsoft.com/office/drawing/2014/main" id="{C301C550-0F3F-FD2C-C8E7-A5E819CE02AF}"/>
                </a:ext>
              </a:extLst>
            </p:cNvPr>
            <p:cNvSpPr/>
            <p:nvPr/>
          </p:nvSpPr>
          <p:spPr>
            <a:xfrm>
              <a:off x="913450" y="5781652"/>
              <a:ext cx="1196338" cy="64226"/>
            </a:xfrm>
            <a:prstGeom prst="roundRect">
              <a:avLst>
                <a:gd name="adj" fmla="val 9338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5" name="グループ化 4184">
            <a:extLst>
              <a:ext uri="{FF2B5EF4-FFF2-40B4-BE49-F238E27FC236}">
                <a16:creationId xmlns:a16="http://schemas.microsoft.com/office/drawing/2014/main" id="{256124E0-DB29-A3CB-A5C3-837A5D459BF9}"/>
              </a:ext>
            </a:extLst>
          </p:cNvPr>
          <p:cNvGrpSpPr/>
          <p:nvPr/>
        </p:nvGrpSpPr>
        <p:grpSpPr>
          <a:xfrm>
            <a:off x="430303" y="5168804"/>
            <a:ext cx="1550898" cy="746467"/>
            <a:chOff x="804863" y="1531144"/>
            <a:chExt cx="2612231" cy="1257300"/>
          </a:xfrm>
        </p:grpSpPr>
        <p:sp>
          <p:nvSpPr>
            <p:cNvPr id="4186" name="四角形: 角を丸くする 4185">
              <a:extLst>
                <a:ext uri="{FF2B5EF4-FFF2-40B4-BE49-F238E27FC236}">
                  <a16:creationId xmlns:a16="http://schemas.microsoft.com/office/drawing/2014/main" id="{19570B86-F4EA-BE99-5EDA-341B2C0C9959}"/>
                </a:ext>
              </a:extLst>
            </p:cNvPr>
            <p:cNvSpPr/>
            <p:nvPr/>
          </p:nvSpPr>
          <p:spPr>
            <a:xfrm>
              <a:off x="804863" y="1531144"/>
              <a:ext cx="2612231" cy="1257300"/>
            </a:xfrm>
            <a:prstGeom prst="roundRect">
              <a:avLst>
                <a:gd name="adj" fmla="val 2769"/>
              </a:avLst>
            </a:prstGeom>
            <a:solidFill>
              <a:schemeClr val="bg1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7" name="正方形/長方形 4186">
              <a:extLst>
                <a:ext uri="{FF2B5EF4-FFF2-40B4-BE49-F238E27FC236}">
                  <a16:creationId xmlns:a16="http://schemas.microsoft.com/office/drawing/2014/main" id="{C9B8EAF1-B1DA-E38C-AEAD-FE0B356985A3}"/>
                </a:ext>
              </a:extLst>
            </p:cNvPr>
            <p:cNvSpPr/>
            <p:nvPr/>
          </p:nvSpPr>
          <p:spPr>
            <a:xfrm>
              <a:off x="864271" y="1582394"/>
              <a:ext cx="2498054" cy="1158096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88" name="グループ化 4187">
              <a:extLst>
                <a:ext uri="{FF2B5EF4-FFF2-40B4-BE49-F238E27FC236}">
                  <a16:creationId xmlns:a16="http://schemas.microsoft.com/office/drawing/2014/main" id="{F4CD54CD-E23E-D682-B09A-7AE58F0CB471}"/>
                </a:ext>
              </a:extLst>
            </p:cNvPr>
            <p:cNvGrpSpPr/>
            <p:nvPr/>
          </p:nvGrpSpPr>
          <p:grpSpPr>
            <a:xfrm>
              <a:off x="864271" y="1582394"/>
              <a:ext cx="2498054" cy="1158096"/>
              <a:chOff x="864271" y="2901606"/>
              <a:chExt cx="2498054" cy="1158096"/>
            </a:xfrm>
          </p:grpSpPr>
          <p:sp>
            <p:nvSpPr>
              <p:cNvPr id="4190" name="フリーフォーム: 図形 4189">
                <a:extLst>
                  <a:ext uri="{FF2B5EF4-FFF2-40B4-BE49-F238E27FC236}">
                    <a16:creationId xmlns:a16="http://schemas.microsoft.com/office/drawing/2014/main" id="{F73FE3B4-806B-057A-0D54-28CAE8861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271" y="2901606"/>
                <a:ext cx="2498054" cy="1158096"/>
              </a:xfrm>
              <a:custGeom>
                <a:avLst/>
                <a:gdLst>
                  <a:gd name="connsiteX0" fmla="*/ 1007953 w 2498054"/>
                  <a:gd name="connsiteY0" fmla="*/ 996850 h 1158096"/>
                  <a:gd name="connsiteX1" fmla="*/ 1125342 w 2498054"/>
                  <a:gd name="connsiteY1" fmla="*/ 996850 h 1158096"/>
                  <a:gd name="connsiteX2" fmla="*/ 1286687 w 2498054"/>
                  <a:gd name="connsiteY2" fmla="*/ 1158096 h 1158096"/>
                  <a:gd name="connsiteX3" fmla="*/ 1169298 w 2498054"/>
                  <a:gd name="connsiteY3" fmla="*/ 1158096 h 1158096"/>
                  <a:gd name="connsiteX4" fmla="*/ 1140427 w 2498054"/>
                  <a:gd name="connsiteY4" fmla="*/ 117488 h 1158096"/>
                  <a:gd name="connsiteX5" fmla="*/ 1228543 w 2498054"/>
                  <a:gd name="connsiteY5" fmla="*/ 205604 h 1158096"/>
                  <a:gd name="connsiteX6" fmla="*/ 1140427 w 2498054"/>
                  <a:gd name="connsiteY6" fmla="*/ 293720 h 1158096"/>
                  <a:gd name="connsiteX7" fmla="*/ 1052311 w 2498054"/>
                  <a:gd name="connsiteY7" fmla="*/ 205604 h 1158096"/>
                  <a:gd name="connsiteX8" fmla="*/ 1140427 w 2498054"/>
                  <a:gd name="connsiteY8" fmla="*/ 117488 h 1158096"/>
                  <a:gd name="connsiteX9" fmla="*/ 0 w 2498054"/>
                  <a:gd name="connsiteY9" fmla="*/ 0 h 1158096"/>
                  <a:gd name="connsiteX10" fmla="*/ 746601 w 2498054"/>
                  <a:gd name="connsiteY10" fmla="*/ 0 h 1158096"/>
                  <a:gd name="connsiteX11" fmla="*/ 1749445 w 2498054"/>
                  <a:gd name="connsiteY11" fmla="*/ 0 h 1158096"/>
                  <a:gd name="connsiteX12" fmla="*/ 2498054 w 2498054"/>
                  <a:gd name="connsiteY12" fmla="*/ 0 h 1158096"/>
                  <a:gd name="connsiteX13" fmla="*/ 2498054 w 2498054"/>
                  <a:gd name="connsiteY13" fmla="*/ 1158096 h 1158096"/>
                  <a:gd name="connsiteX14" fmla="*/ 1749445 w 2498054"/>
                  <a:gd name="connsiteY14" fmla="*/ 1158096 h 1158096"/>
                  <a:gd name="connsiteX15" fmla="*/ 1718458 w 2498054"/>
                  <a:gd name="connsiteY15" fmla="*/ 1158096 h 1158096"/>
                  <a:gd name="connsiteX16" fmla="*/ 1571179 w 2498054"/>
                  <a:gd name="connsiteY16" fmla="*/ 981132 h 1158096"/>
                  <a:gd name="connsiteX17" fmla="*/ 1571179 w 2498054"/>
                  <a:gd name="connsiteY17" fmla="*/ 862126 h 1158096"/>
                  <a:gd name="connsiteX18" fmla="*/ 1678905 w 2498054"/>
                  <a:gd name="connsiteY18" fmla="*/ 862126 h 1158096"/>
                  <a:gd name="connsiteX19" fmla="*/ 1603759 w 2498054"/>
                  <a:gd name="connsiteY19" fmla="*/ 749738 h 1158096"/>
                  <a:gd name="connsiteX20" fmla="*/ 1571179 w 2498054"/>
                  <a:gd name="connsiteY20" fmla="*/ 749738 h 1158096"/>
                  <a:gd name="connsiteX21" fmla="*/ 1571179 w 2498054"/>
                  <a:gd name="connsiteY21" fmla="*/ 66229 h 1158096"/>
                  <a:gd name="connsiteX22" fmla="*/ 936492 w 2498054"/>
                  <a:gd name="connsiteY22" fmla="*/ 66229 h 1158096"/>
                  <a:gd name="connsiteX23" fmla="*/ 936492 w 2498054"/>
                  <a:gd name="connsiteY23" fmla="*/ 469910 h 1158096"/>
                  <a:gd name="connsiteX24" fmla="*/ 1022923 w 2498054"/>
                  <a:gd name="connsiteY24" fmla="*/ 469455 h 1158096"/>
                  <a:gd name="connsiteX25" fmla="*/ 1154840 w 2498054"/>
                  <a:gd name="connsiteY25" fmla="*/ 308106 h 1158096"/>
                  <a:gd name="connsiteX26" fmla="*/ 1433158 w 2498054"/>
                  <a:gd name="connsiteY26" fmla="*/ 323103 h 1158096"/>
                  <a:gd name="connsiteX27" fmla="*/ 1536105 w 2498054"/>
                  <a:gd name="connsiteY27" fmla="*/ 498932 h 1158096"/>
                  <a:gd name="connsiteX28" fmla="*/ 1472475 w 2498054"/>
                  <a:gd name="connsiteY28" fmla="*/ 531512 h 1158096"/>
                  <a:gd name="connsiteX29" fmla="*/ 1390221 w 2498054"/>
                  <a:gd name="connsiteY29" fmla="*/ 398089 h 1158096"/>
                  <a:gd name="connsiteX30" fmla="*/ 1301242 w 2498054"/>
                  <a:gd name="connsiteY30" fmla="*/ 396021 h 1158096"/>
                  <a:gd name="connsiteX31" fmla="*/ 1389186 w 2498054"/>
                  <a:gd name="connsiteY31" fmla="*/ 586847 h 1158096"/>
                  <a:gd name="connsiteX32" fmla="*/ 1389186 w 2498054"/>
                  <a:gd name="connsiteY32" fmla="*/ 762676 h 1158096"/>
                  <a:gd name="connsiteX33" fmla="*/ 1594563 w 2498054"/>
                  <a:gd name="connsiteY33" fmla="*/ 762676 h 1158096"/>
                  <a:gd name="connsiteX34" fmla="*/ 1653537 w 2498054"/>
                  <a:gd name="connsiteY34" fmla="*/ 850591 h 1158096"/>
                  <a:gd name="connsiteX35" fmla="*/ 1330729 w 2498054"/>
                  <a:gd name="connsiteY35" fmla="*/ 850591 h 1158096"/>
                  <a:gd name="connsiteX36" fmla="*/ 1307967 w 2498054"/>
                  <a:gd name="connsiteY36" fmla="*/ 843351 h 1158096"/>
                  <a:gd name="connsiteX37" fmla="*/ 1301242 w 2498054"/>
                  <a:gd name="connsiteY37" fmla="*/ 821114 h 1158096"/>
                  <a:gd name="connsiteX38" fmla="*/ 1301242 w 2498054"/>
                  <a:gd name="connsiteY38" fmla="*/ 645284 h 1158096"/>
                  <a:gd name="connsiteX39" fmla="*/ 1293482 w 2498054"/>
                  <a:gd name="connsiteY39" fmla="*/ 641664 h 1158096"/>
                  <a:gd name="connsiteX40" fmla="*/ 1286757 w 2498054"/>
                  <a:gd name="connsiteY40" fmla="*/ 645284 h 1158096"/>
                  <a:gd name="connsiteX41" fmla="*/ 1110868 w 2498054"/>
                  <a:gd name="connsiteY41" fmla="*/ 982463 h 1158096"/>
                  <a:gd name="connsiteX42" fmla="*/ 1007921 w 2498054"/>
                  <a:gd name="connsiteY42" fmla="*/ 982463 h 1158096"/>
                  <a:gd name="connsiteX43" fmla="*/ 1198812 w 2498054"/>
                  <a:gd name="connsiteY43" fmla="*/ 616324 h 1158096"/>
                  <a:gd name="connsiteX44" fmla="*/ 1202433 w 2498054"/>
                  <a:gd name="connsiteY44" fmla="*/ 600810 h 1158096"/>
                  <a:gd name="connsiteX45" fmla="*/ 1198812 w 2498054"/>
                  <a:gd name="connsiteY45" fmla="*/ 586847 h 1158096"/>
                  <a:gd name="connsiteX46" fmla="*/ 1139838 w 2498054"/>
                  <a:gd name="connsiteY46" fmla="*/ 425498 h 1158096"/>
                  <a:gd name="connsiteX47" fmla="*/ 1051893 w 2498054"/>
                  <a:gd name="connsiteY47" fmla="*/ 542890 h 1158096"/>
                  <a:gd name="connsiteX48" fmla="*/ 936492 w 2498054"/>
                  <a:gd name="connsiteY48" fmla="*/ 542890 h 1158096"/>
                  <a:gd name="connsiteX49" fmla="*/ 936492 w 2498054"/>
                  <a:gd name="connsiteY49" fmla="*/ 981132 h 1158096"/>
                  <a:gd name="connsiteX50" fmla="*/ 1098436 w 2498054"/>
                  <a:gd name="connsiteY50" fmla="*/ 1158096 h 1158096"/>
                  <a:gd name="connsiteX51" fmla="*/ 746601 w 2498054"/>
                  <a:gd name="connsiteY51" fmla="*/ 1158096 h 1158096"/>
                  <a:gd name="connsiteX52" fmla="*/ 0 w 2498054"/>
                  <a:gd name="connsiteY52" fmla="*/ 1158096 h 115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498054" h="1158096">
                    <a:moveTo>
                      <a:pt x="1007953" y="996850"/>
                    </a:moveTo>
                    <a:lnTo>
                      <a:pt x="1125342" y="996850"/>
                    </a:lnTo>
                    <a:lnTo>
                      <a:pt x="1286687" y="1158096"/>
                    </a:lnTo>
                    <a:lnTo>
                      <a:pt x="1169298" y="1158096"/>
                    </a:lnTo>
                    <a:close/>
                    <a:moveTo>
                      <a:pt x="1140427" y="117488"/>
                    </a:moveTo>
                    <a:cubicBezTo>
                      <a:pt x="1189092" y="117488"/>
                      <a:pt x="1228543" y="156939"/>
                      <a:pt x="1228543" y="205604"/>
                    </a:cubicBezTo>
                    <a:cubicBezTo>
                      <a:pt x="1228543" y="254269"/>
                      <a:pt x="1189092" y="293720"/>
                      <a:pt x="1140427" y="293720"/>
                    </a:cubicBezTo>
                    <a:cubicBezTo>
                      <a:pt x="1091762" y="293720"/>
                      <a:pt x="1052311" y="254269"/>
                      <a:pt x="1052311" y="205604"/>
                    </a:cubicBezTo>
                    <a:cubicBezTo>
                      <a:pt x="1052311" y="156939"/>
                      <a:pt x="1091762" y="117488"/>
                      <a:pt x="1140427" y="117488"/>
                    </a:cubicBezTo>
                    <a:close/>
                    <a:moveTo>
                      <a:pt x="0" y="0"/>
                    </a:moveTo>
                    <a:lnTo>
                      <a:pt x="746601" y="0"/>
                    </a:lnTo>
                    <a:lnTo>
                      <a:pt x="1749445" y="0"/>
                    </a:lnTo>
                    <a:lnTo>
                      <a:pt x="2498054" y="0"/>
                    </a:lnTo>
                    <a:lnTo>
                      <a:pt x="2498054" y="1158096"/>
                    </a:lnTo>
                    <a:lnTo>
                      <a:pt x="1749445" y="1158096"/>
                    </a:lnTo>
                    <a:lnTo>
                      <a:pt x="1718458" y="1158096"/>
                    </a:lnTo>
                    <a:lnTo>
                      <a:pt x="1571179" y="981132"/>
                    </a:lnTo>
                    <a:lnTo>
                      <a:pt x="1571179" y="862126"/>
                    </a:lnTo>
                    <a:lnTo>
                      <a:pt x="1678905" y="862126"/>
                    </a:lnTo>
                    <a:lnTo>
                      <a:pt x="1603759" y="749738"/>
                    </a:lnTo>
                    <a:lnTo>
                      <a:pt x="1571179" y="749738"/>
                    </a:lnTo>
                    <a:lnTo>
                      <a:pt x="1571179" y="66229"/>
                    </a:lnTo>
                    <a:lnTo>
                      <a:pt x="936492" y="66229"/>
                    </a:lnTo>
                    <a:lnTo>
                      <a:pt x="936492" y="469910"/>
                    </a:lnTo>
                    <a:lnTo>
                      <a:pt x="1022923" y="469455"/>
                    </a:lnTo>
                    <a:lnTo>
                      <a:pt x="1154840" y="308106"/>
                    </a:lnTo>
                    <a:lnTo>
                      <a:pt x="1433158" y="323103"/>
                    </a:lnTo>
                    <a:lnTo>
                      <a:pt x="1536105" y="498932"/>
                    </a:lnTo>
                    <a:lnTo>
                      <a:pt x="1472475" y="531512"/>
                    </a:lnTo>
                    <a:lnTo>
                      <a:pt x="1390221" y="398089"/>
                    </a:lnTo>
                    <a:lnTo>
                      <a:pt x="1301242" y="396021"/>
                    </a:lnTo>
                    <a:lnTo>
                      <a:pt x="1389186" y="586847"/>
                    </a:lnTo>
                    <a:lnTo>
                      <a:pt x="1389186" y="762676"/>
                    </a:lnTo>
                    <a:lnTo>
                      <a:pt x="1594563" y="762676"/>
                    </a:lnTo>
                    <a:lnTo>
                      <a:pt x="1653537" y="850591"/>
                    </a:lnTo>
                    <a:lnTo>
                      <a:pt x="1330729" y="850591"/>
                    </a:lnTo>
                    <a:lnTo>
                      <a:pt x="1307967" y="843351"/>
                    </a:lnTo>
                    <a:lnTo>
                      <a:pt x="1301242" y="821114"/>
                    </a:lnTo>
                    <a:lnTo>
                      <a:pt x="1301242" y="645284"/>
                    </a:lnTo>
                    <a:lnTo>
                      <a:pt x="1293482" y="641664"/>
                    </a:lnTo>
                    <a:lnTo>
                      <a:pt x="1286757" y="645284"/>
                    </a:lnTo>
                    <a:lnTo>
                      <a:pt x="1110868" y="982463"/>
                    </a:lnTo>
                    <a:lnTo>
                      <a:pt x="1007921" y="982463"/>
                    </a:lnTo>
                    <a:lnTo>
                      <a:pt x="1198812" y="616324"/>
                    </a:lnTo>
                    <a:lnTo>
                      <a:pt x="1202433" y="600810"/>
                    </a:lnTo>
                    <a:lnTo>
                      <a:pt x="1198812" y="586847"/>
                    </a:lnTo>
                    <a:lnTo>
                      <a:pt x="1139838" y="425498"/>
                    </a:lnTo>
                    <a:lnTo>
                      <a:pt x="1051893" y="542890"/>
                    </a:lnTo>
                    <a:lnTo>
                      <a:pt x="936492" y="542890"/>
                    </a:lnTo>
                    <a:lnTo>
                      <a:pt x="936492" y="981132"/>
                    </a:lnTo>
                    <a:lnTo>
                      <a:pt x="1098436" y="1158096"/>
                    </a:lnTo>
                    <a:lnTo>
                      <a:pt x="746601" y="1158096"/>
                    </a:lnTo>
                    <a:lnTo>
                      <a:pt x="0" y="1158096"/>
                    </a:lnTo>
                    <a:close/>
                  </a:path>
                </a:pathLst>
              </a:custGeom>
              <a:solidFill>
                <a:srgbClr val="008000"/>
              </a:solidFill>
              <a:ln w="6350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square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91" name="Freeform 38">
                <a:extLst>
                  <a:ext uri="{FF2B5EF4-FFF2-40B4-BE49-F238E27FC236}">
                    <a16:creationId xmlns:a16="http://schemas.microsoft.com/office/drawing/2014/main" id="{1E668147-B36F-1AB1-81A9-8F7AE1797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118" y="3165355"/>
                <a:ext cx="688486" cy="615613"/>
              </a:xfrm>
              <a:custGeom>
                <a:avLst/>
                <a:gdLst>
                  <a:gd name="T0" fmla="*/ 1956 w 1956"/>
                  <a:gd name="T1" fmla="*/ 454 h 1191"/>
                  <a:gd name="T2" fmla="*/ 1956 w 1956"/>
                  <a:gd name="T3" fmla="*/ 738 h 1191"/>
                  <a:gd name="T4" fmla="*/ 567 w 1956"/>
                  <a:gd name="T5" fmla="*/ 738 h 1191"/>
                  <a:gd name="T6" fmla="*/ 1021 w 1956"/>
                  <a:gd name="T7" fmla="*/ 1191 h 1191"/>
                  <a:gd name="T8" fmla="*/ 595 w 1956"/>
                  <a:gd name="T9" fmla="*/ 1191 h 1191"/>
                  <a:gd name="T10" fmla="*/ 0 w 1956"/>
                  <a:gd name="T11" fmla="*/ 596 h 1191"/>
                  <a:gd name="T12" fmla="*/ 595 w 1956"/>
                  <a:gd name="T13" fmla="*/ 0 h 1191"/>
                  <a:gd name="T14" fmla="*/ 1021 w 1956"/>
                  <a:gd name="T15" fmla="*/ 0 h 1191"/>
                  <a:gd name="T16" fmla="*/ 567 w 1956"/>
                  <a:gd name="T17" fmla="*/ 454 h 1191"/>
                  <a:gd name="T18" fmla="*/ 1956 w 1956"/>
                  <a:gd name="T19" fmla="*/ 454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56" h="1191">
                    <a:moveTo>
                      <a:pt x="1956" y="454"/>
                    </a:moveTo>
                    <a:lnTo>
                      <a:pt x="1956" y="738"/>
                    </a:lnTo>
                    <a:lnTo>
                      <a:pt x="567" y="738"/>
                    </a:lnTo>
                    <a:lnTo>
                      <a:pt x="1021" y="1191"/>
                    </a:lnTo>
                    <a:lnTo>
                      <a:pt x="595" y="1191"/>
                    </a:lnTo>
                    <a:lnTo>
                      <a:pt x="0" y="596"/>
                    </a:lnTo>
                    <a:lnTo>
                      <a:pt x="595" y="0"/>
                    </a:lnTo>
                    <a:lnTo>
                      <a:pt x="1021" y="0"/>
                    </a:lnTo>
                    <a:lnTo>
                      <a:pt x="567" y="454"/>
                    </a:lnTo>
                    <a:lnTo>
                      <a:pt x="1956" y="454"/>
                    </a:lnTo>
                    <a:close/>
                  </a:path>
                </a:pathLst>
              </a:custGeom>
              <a:solidFill>
                <a:schemeClr val="bg1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92" name="テキスト ボックス 4191">
                <a:extLst>
                  <a:ext uri="{FF2B5EF4-FFF2-40B4-BE49-F238E27FC236}">
                    <a16:creationId xmlns:a16="http://schemas.microsoft.com/office/drawing/2014/main" id="{BA9FB1F9-EADE-0052-27E4-A2C1E2DC144A}"/>
                  </a:ext>
                </a:extLst>
              </p:cNvPr>
              <p:cNvSpPr txBox="1"/>
              <p:nvPr/>
            </p:nvSpPr>
            <p:spPr>
              <a:xfrm>
                <a:off x="2603172" y="3599642"/>
                <a:ext cx="644841" cy="1992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非常口</a:t>
                </a:r>
              </a:p>
            </p:txBody>
          </p:sp>
          <p:sp>
            <p:nvSpPr>
              <p:cNvPr id="4193" name="テキスト ボックス 4192">
                <a:extLst>
                  <a:ext uri="{FF2B5EF4-FFF2-40B4-BE49-F238E27FC236}">
                    <a16:creationId xmlns:a16="http://schemas.microsoft.com/office/drawing/2014/main" id="{D31CA4EF-E27F-816E-EE4C-F1EEE09D6A5D}"/>
                  </a:ext>
                </a:extLst>
              </p:cNvPr>
              <p:cNvSpPr txBox="1"/>
              <p:nvPr/>
            </p:nvSpPr>
            <p:spPr>
              <a:xfrm>
                <a:off x="2682704" y="3843792"/>
                <a:ext cx="485776" cy="158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EXIT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189" name="正方形/長方形 4188">
              <a:extLst>
                <a:ext uri="{FF2B5EF4-FFF2-40B4-BE49-F238E27FC236}">
                  <a16:creationId xmlns:a16="http://schemas.microsoft.com/office/drawing/2014/main" id="{958682BB-EE38-3D7D-DCE4-E22225826C44}"/>
                </a:ext>
              </a:extLst>
            </p:cNvPr>
            <p:cNvSpPr/>
            <p:nvPr/>
          </p:nvSpPr>
          <p:spPr>
            <a:xfrm>
              <a:off x="861951" y="1582394"/>
              <a:ext cx="2498054" cy="1158096"/>
            </a:xfrm>
            <a:prstGeom prst="rect">
              <a:avLst/>
            </a:prstGeom>
            <a:no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94" name="グループ化 4193">
            <a:extLst>
              <a:ext uri="{FF2B5EF4-FFF2-40B4-BE49-F238E27FC236}">
                <a16:creationId xmlns:a16="http://schemas.microsoft.com/office/drawing/2014/main" id="{ADCBFCD8-4EDE-7B70-AE8D-0B69E922F40B}"/>
              </a:ext>
            </a:extLst>
          </p:cNvPr>
          <p:cNvGrpSpPr/>
          <p:nvPr/>
        </p:nvGrpSpPr>
        <p:grpSpPr>
          <a:xfrm>
            <a:off x="2513369" y="4903600"/>
            <a:ext cx="1150116" cy="1257300"/>
            <a:chOff x="3523484" y="1531144"/>
            <a:chExt cx="1150116" cy="1257300"/>
          </a:xfrm>
        </p:grpSpPr>
        <p:sp>
          <p:nvSpPr>
            <p:cNvPr id="4195" name="正方形/長方形 4194">
              <a:extLst>
                <a:ext uri="{FF2B5EF4-FFF2-40B4-BE49-F238E27FC236}">
                  <a16:creationId xmlns:a16="http://schemas.microsoft.com/office/drawing/2014/main" id="{C85FD0EA-ABCC-72F6-6D1E-42FE84BD7183}"/>
                </a:ext>
              </a:extLst>
            </p:cNvPr>
            <p:cNvSpPr/>
            <p:nvPr/>
          </p:nvSpPr>
          <p:spPr>
            <a:xfrm>
              <a:off x="3523484" y="1531144"/>
              <a:ext cx="1150116" cy="1257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6" name="正方形/長方形 4195">
              <a:extLst>
                <a:ext uri="{FF2B5EF4-FFF2-40B4-BE49-F238E27FC236}">
                  <a16:creationId xmlns:a16="http://schemas.microsoft.com/office/drawing/2014/main" id="{3293A3ED-B4AE-CA65-7731-0192743B176C}"/>
                </a:ext>
              </a:extLst>
            </p:cNvPr>
            <p:cNvSpPr/>
            <p:nvPr/>
          </p:nvSpPr>
          <p:spPr>
            <a:xfrm>
              <a:off x="3575281" y="1576798"/>
              <a:ext cx="1040608" cy="1158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7" name="フリーフォーム: 図形 4196">
              <a:extLst>
                <a:ext uri="{FF2B5EF4-FFF2-40B4-BE49-F238E27FC236}">
                  <a16:creationId xmlns:a16="http://schemas.microsoft.com/office/drawing/2014/main" id="{F93964B7-A641-A6C2-CF28-1B5C2E04B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281" y="1576799"/>
              <a:ext cx="1040608" cy="1158096"/>
            </a:xfrm>
            <a:custGeom>
              <a:avLst/>
              <a:gdLst>
                <a:gd name="connsiteX0" fmla="*/ 278135 w 1040608"/>
                <a:gd name="connsiteY0" fmla="*/ 996850 h 1158096"/>
                <a:gd name="connsiteX1" fmla="*/ 395524 w 1040608"/>
                <a:gd name="connsiteY1" fmla="*/ 996850 h 1158096"/>
                <a:gd name="connsiteX2" fmla="*/ 556869 w 1040608"/>
                <a:gd name="connsiteY2" fmla="*/ 1158096 h 1158096"/>
                <a:gd name="connsiteX3" fmla="*/ 439480 w 1040608"/>
                <a:gd name="connsiteY3" fmla="*/ 1158096 h 1158096"/>
                <a:gd name="connsiteX4" fmla="*/ 410609 w 1040608"/>
                <a:gd name="connsiteY4" fmla="*/ 117488 h 1158096"/>
                <a:gd name="connsiteX5" fmla="*/ 498725 w 1040608"/>
                <a:gd name="connsiteY5" fmla="*/ 205604 h 1158096"/>
                <a:gd name="connsiteX6" fmla="*/ 410609 w 1040608"/>
                <a:gd name="connsiteY6" fmla="*/ 293720 h 1158096"/>
                <a:gd name="connsiteX7" fmla="*/ 322493 w 1040608"/>
                <a:gd name="connsiteY7" fmla="*/ 205604 h 1158096"/>
                <a:gd name="connsiteX8" fmla="*/ 410609 w 1040608"/>
                <a:gd name="connsiteY8" fmla="*/ 117488 h 1158096"/>
                <a:gd name="connsiteX9" fmla="*/ 0 w 1040608"/>
                <a:gd name="connsiteY9" fmla="*/ 0 h 1158096"/>
                <a:gd name="connsiteX10" fmla="*/ 1040608 w 1040608"/>
                <a:gd name="connsiteY10" fmla="*/ 0 h 1158096"/>
                <a:gd name="connsiteX11" fmla="*/ 1040608 w 1040608"/>
                <a:gd name="connsiteY11" fmla="*/ 1158096 h 1158096"/>
                <a:gd name="connsiteX12" fmla="*/ 982165 w 1040608"/>
                <a:gd name="connsiteY12" fmla="*/ 1158096 h 1158096"/>
                <a:gd name="connsiteX13" fmla="*/ 835797 w 1040608"/>
                <a:gd name="connsiteY13" fmla="*/ 982314 h 1158096"/>
                <a:gd name="connsiteX14" fmla="*/ 835797 w 1040608"/>
                <a:gd name="connsiteY14" fmla="*/ 861388 h 1158096"/>
                <a:gd name="connsiteX15" fmla="*/ 951148 w 1040608"/>
                <a:gd name="connsiteY15" fmla="*/ 861388 h 1158096"/>
                <a:gd name="connsiteX16" fmla="*/ 876989 w 1040608"/>
                <a:gd name="connsiteY16" fmla="*/ 750476 h 1158096"/>
                <a:gd name="connsiteX17" fmla="*/ 835797 w 1040608"/>
                <a:gd name="connsiteY17" fmla="*/ 750476 h 1158096"/>
                <a:gd name="connsiteX18" fmla="*/ 835797 w 1040608"/>
                <a:gd name="connsiteY18" fmla="*/ 73415 h 1158096"/>
                <a:gd name="connsiteX19" fmla="*/ 205329 w 1040608"/>
                <a:gd name="connsiteY19" fmla="*/ 73415 h 1158096"/>
                <a:gd name="connsiteX20" fmla="*/ 205329 w 1040608"/>
                <a:gd name="connsiteY20" fmla="*/ 469917 h 1158096"/>
                <a:gd name="connsiteX21" fmla="*/ 293105 w 1040608"/>
                <a:gd name="connsiteY21" fmla="*/ 469455 h 1158096"/>
                <a:gd name="connsiteX22" fmla="*/ 425022 w 1040608"/>
                <a:gd name="connsiteY22" fmla="*/ 308106 h 1158096"/>
                <a:gd name="connsiteX23" fmla="*/ 703341 w 1040608"/>
                <a:gd name="connsiteY23" fmla="*/ 323103 h 1158096"/>
                <a:gd name="connsiteX24" fmla="*/ 806287 w 1040608"/>
                <a:gd name="connsiteY24" fmla="*/ 498933 h 1158096"/>
                <a:gd name="connsiteX25" fmla="*/ 742657 w 1040608"/>
                <a:gd name="connsiteY25" fmla="*/ 531513 h 1158096"/>
                <a:gd name="connsiteX26" fmla="*/ 660403 w 1040608"/>
                <a:gd name="connsiteY26" fmla="*/ 398089 h 1158096"/>
                <a:gd name="connsiteX27" fmla="*/ 571424 w 1040608"/>
                <a:gd name="connsiteY27" fmla="*/ 396021 h 1158096"/>
                <a:gd name="connsiteX28" fmla="*/ 659368 w 1040608"/>
                <a:gd name="connsiteY28" fmla="*/ 586847 h 1158096"/>
                <a:gd name="connsiteX29" fmla="*/ 659368 w 1040608"/>
                <a:gd name="connsiteY29" fmla="*/ 762677 h 1158096"/>
                <a:gd name="connsiteX30" fmla="*/ 864745 w 1040608"/>
                <a:gd name="connsiteY30" fmla="*/ 762677 h 1158096"/>
                <a:gd name="connsiteX31" fmla="*/ 923719 w 1040608"/>
                <a:gd name="connsiteY31" fmla="*/ 850591 h 1158096"/>
                <a:gd name="connsiteX32" fmla="*/ 600911 w 1040608"/>
                <a:gd name="connsiteY32" fmla="*/ 850591 h 1158096"/>
                <a:gd name="connsiteX33" fmla="*/ 578149 w 1040608"/>
                <a:gd name="connsiteY33" fmla="*/ 843351 h 1158096"/>
                <a:gd name="connsiteX34" fmla="*/ 571424 w 1040608"/>
                <a:gd name="connsiteY34" fmla="*/ 821114 h 1158096"/>
                <a:gd name="connsiteX35" fmla="*/ 571424 w 1040608"/>
                <a:gd name="connsiteY35" fmla="*/ 645285 h 1158096"/>
                <a:gd name="connsiteX36" fmla="*/ 563664 w 1040608"/>
                <a:gd name="connsiteY36" fmla="*/ 641665 h 1158096"/>
                <a:gd name="connsiteX37" fmla="*/ 556939 w 1040608"/>
                <a:gd name="connsiteY37" fmla="*/ 645285 h 1158096"/>
                <a:gd name="connsiteX38" fmla="*/ 381050 w 1040608"/>
                <a:gd name="connsiteY38" fmla="*/ 982463 h 1158096"/>
                <a:gd name="connsiteX39" fmla="*/ 278103 w 1040608"/>
                <a:gd name="connsiteY39" fmla="*/ 982463 h 1158096"/>
                <a:gd name="connsiteX40" fmla="*/ 468994 w 1040608"/>
                <a:gd name="connsiteY40" fmla="*/ 616325 h 1158096"/>
                <a:gd name="connsiteX41" fmla="*/ 472615 w 1040608"/>
                <a:gd name="connsiteY41" fmla="*/ 600810 h 1158096"/>
                <a:gd name="connsiteX42" fmla="*/ 468994 w 1040608"/>
                <a:gd name="connsiteY42" fmla="*/ 586847 h 1158096"/>
                <a:gd name="connsiteX43" fmla="*/ 410020 w 1040608"/>
                <a:gd name="connsiteY43" fmla="*/ 425498 h 1158096"/>
                <a:gd name="connsiteX44" fmla="*/ 322075 w 1040608"/>
                <a:gd name="connsiteY44" fmla="*/ 542890 h 1158096"/>
                <a:gd name="connsiteX45" fmla="*/ 205329 w 1040608"/>
                <a:gd name="connsiteY45" fmla="*/ 542890 h 1158096"/>
                <a:gd name="connsiteX46" fmla="*/ 205329 w 1040608"/>
                <a:gd name="connsiteY46" fmla="*/ 982314 h 1158096"/>
                <a:gd name="connsiteX47" fmla="*/ 366178 w 1040608"/>
                <a:gd name="connsiteY47" fmla="*/ 1158096 h 1158096"/>
                <a:gd name="connsiteX48" fmla="*/ 0 w 1040608"/>
                <a:gd name="connsiteY48" fmla="*/ 1158096 h 115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040608" h="1158096">
                  <a:moveTo>
                    <a:pt x="278135" y="996850"/>
                  </a:moveTo>
                  <a:lnTo>
                    <a:pt x="395524" y="996850"/>
                  </a:lnTo>
                  <a:lnTo>
                    <a:pt x="556869" y="1158096"/>
                  </a:lnTo>
                  <a:lnTo>
                    <a:pt x="439480" y="1158096"/>
                  </a:lnTo>
                  <a:close/>
                  <a:moveTo>
                    <a:pt x="410609" y="117488"/>
                  </a:moveTo>
                  <a:cubicBezTo>
                    <a:pt x="459274" y="117488"/>
                    <a:pt x="498725" y="156939"/>
                    <a:pt x="498725" y="205604"/>
                  </a:cubicBezTo>
                  <a:cubicBezTo>
                    <a:pt x="498725" y="254269"/>
                    <a:pt x="459274" y="293720"/>
                    <a:pt x="410609" y="293720"/>
                  </a:cubicBezTo>
                  <a:cubicBezTo>
                    <a:pt x="361944" y="293720"/>
                    <a:pt x="322493" y="254269"/>
                    <a:pt x="322493" y="205604"/>
                  </a:cubicBezTo>
                  <a:cubicBezTo>
                    <a:pt x="322493" y="156939"/>
                    <a:pt x="361944" y="117488"/>
                    <a:pt x="410609" y="117488"/>
                  </a:cubicBezTo>
                  <a:close/>
                  <a:moveTo>
                    <a:pt x="0" y="0"/>
                  </a:moveTo>
                  <a:lnTo>
                    <a:pt x="1040608" y="0"/>
                  </a:lnTo>
                  <a:lnTo>
                    <a:pt x="1040608" y="1158096"/>
                  </a:lnTo>
                  <a:lnTo>
                    <a:pt x="982165" y="1158096"/>
                  </a:lnTo>
                  <a:lnTo>
                    <a:pt x="835797" y="982314"/>
                  </a:lnTo>
                  <a:lnTo>
                    <a:pt x="835797" y="861388"/>
                  </a:lnTo>
                  <a:lnTo>
                    <a:pt x="951148" y="861388"/>
                  </a:lnTo>
                  <a:lnTo>
                    <a:pt x="876989" y="750476"/>
                  </a:lnTo>
                  <a:lnTo>
                    <a:pt x="835797" y="750476"/>
                  </a:lnTo>
                  <a:lnTo>
                    <a:pt x="835797" y="73415"/>
                  </a:lnTo>
                  <a:lnTo>
                    <a:pt x="205329" y="73415"/>
                  </a:lnTo>
                  <a:lnTo>
                    <a:pt x="205329" y="469917"/>
                  </a:lnTo>
                  <a:lnTo>
                    <a:pt x="293105" y="469455"/>
                  </a:lnTo>
                  <a:lnTo>
                    <a:pt x="425022" y="308106"/>
                  </a:lnTo>
                  <a:lnTo>
                    <a:pt x="703341" y="323103"/>
                  </a:lnTo>
                  <a:lnTo>
                    <a:pt x="806287" y="498933"/>
                  </a:lnTo>
                  <a:lnTo>
                    <a:pt x="742657" y="531513"/>
                  </a:lnTo>
                  <a:lnTo>
                    <a:pt x="660403" y="398089"/>
                  </a:lnTo>
                  <a:lnTo>
                    <a:pt x="571424" y="396021"/>
                  </a:lnTo>
                  <a:lnTo>
                    <a:pt x="659368" y="586847"/>
                  </a:lnTo>
                  <a:lnTo>
                    <a:pt x="659368" y="762677"/>
                  </a:lnTo>
                  <a:lnTo>
                    <a:pt x="864745" y="762677"/>
                  </a:lnTo>
                  <a:lnTo>
                    <a:pt x="923719" y="850591"/>
                  </a:lnTo>
                  <a:lnTo>
                    <a:pt x="600911" y="850591"/>
                  </a:lnTo>
                  <a:lnTo>
                    <a:pt x="578149" y="843351"/>
                  </a:lnTo>
                  <a:lnTo>
                    <a:pt x="571424" y="821114"/>
                  </a:lnTo>
                  <a:lnTo>
                    <a:pt x="571424" y="645285"/>
                  </a:lnTo>
                  <a:lnTo>
                    <a:pt x="563664" y="641665"/>
                  </a:lnTo>
                  <a:lnTo>
                    <a:pt x="556939" y="645285"/>
                  </a:lnTo>
                  <a:lnTo>
                    <a:pt x="381050" y="982463"/>
                  </a:lnTo>
                  <a:lnTo>
                    <a:pt x="278103" y="982463"/>
                  </a:lnTo>
                  <a:lnTo>
                    <a:pt x="468994" y="616325"/>
                  </a:lnTo>
                  <a:lnTo>
                    <a:pt x="472615" y="600810"/>
                  </a:lnTo>
                  <a:lnTo>
                    <a:pt x="468994" y="586847"/>
                  </a:lnTo>
                  <a:lnTo>
                    <a:pt x="410020" y="425498"/>
                  </a:lnTo>
                  <a:lnTo>
                    <a:pt x="322075" y="542890"/>
                  </a:lnTo>
                  <a:lnTo>
                    <a:pt x="205329" y="542890"/>
                  </a:lnTo>
                  <a:lnTo>
                    <a:pt x="205329" y="982314"/>
                  </a:lnTo>
                  <a:lnTo>
                    <a:pt x="366178" y="1158096"/>
                  </a:lnTo>
                  <a:lnTo>
                    <a:pt x="0" y="115809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4198" name="正方形/長方形 4197">
              <a:extLst>
                <a:ext uri="{FF2B5EF4-FFF2-40B4-BE49-F238E27FC236}">
                  <a16:creationId xmlns:a16="http://schemas.microsoft.com/office/drawing/2014/main" id="{CB7DFD1A-E56F-38E1-148E-4705216F80E5}"/>
                </a:ext>
              </a:extLst>
            </p:cNvPr>
            <p:cNvSpPr/>
            <p:nvPr/>
          </p:nvSpPr>
          <p:spPr>
            <a:xfrm>
              <a:off x="3575281" y="1576798"/>
              <a:ext cx="1040608" cy="1158095"/>
            </a:xfrm>
            <a:prstGeom prst="rect">
              <a:avLst/>
            </a:prstGeom>
            <a:noFill/>
            <a:ln w="6350"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99" name="テキスト ボックス 4198">
            <a:extLst>
              <a:ext uri="{FF2B5EF4-FFF2-40B4-BE49-F238E27FC236}">
                <a16:creationId xmlns:a16="http://schemas.microsoft.com/office/drawing/2014/main" id="{976D9D36-0B67-A644-E81D-02F8148CA31F}"/>
              </a:ext>
            </a:extLst>
          </p:cNvPr>
          <p:cNvSpPr txBox="1"/>
          <p:nvPr/>
        </p:nvSpPr>
        <p:spPr>
          <a:xfrm>
            <a:off x="409575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非常口</a:t>
            </a:r>
          </a:p>
        </p:txBody>
      </p:sp>
      <p:sp>
        <p:nvSpPr>
          <p:cNvPr id="4200" name="テキスト ボックス 4199">
            <a:extLst>
              <a:ext uri="{FF2B5EF4-FFF2-40B4-BE49-F238E27FC236}">
                <a16:creationId xmlns:a16="http://schemas.microsoft.com/office/drawing/2014/main" id="{15EA10E5-39BD-DA7E-E9C3-9C65F519CC77}"/>
              </a:ext>
            </a:extLst>
          </p:cNvPr>
          <p:cNvSpPr txBox="1"/>
          <p:nvPr/>
        </p:nvSpPr>
        <p:spPr>
          <a:xfrm>
            <a:off x="2276475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誘導灯</a:t>
            </a:r>
          </a:p>
        </p:txBody>
      </p:sp>
      <p:grpSp>
        <p:nvGrpSpPr>
          <p:cNvPr id="4201" name="グループ化 4200">
            <a:extLst>
              <a:ext uri="{FF2B5EF4-FFF2-40B4-BE49-F238E27FC236}">
                <a16:creationId xmlns:a16="http://schemas.microsoft.com/office/drawing/2014/main" id="{9154BD88-1AF6-B31E-7824-29FD2B8831CC}"/>
              </a:ext>
            </a:extLst>
          </p:cNvPr>
          <p:cNvGrpSpPr/>
          <p:nvPr/>
        </p:nvGrpSpPr>
        <p:grpSpPr>
          <a:xfrm>
            <a:off x="4585666" y="841376"/>
            <a:ext cx="799262" cy="1581150"/>
            <a:chOff x="3510915" y="790575"/>
            <a:chExt cx="2628900" cy="5200650"/>
          </a:xfrm>
        </p:grpSpPr>
        <p:sp>
          <p:nvSpPr>
            <p:cNvPr id="4202" name="四角形: 角を丸くする 4201">
              <a:extLst>
                <a:ext uri="{FF2B5EF4-FFF2-40B4-BE49-F238E27FC236}">
                  <a16:creationId xmlns:a16="http://schemas.microsoft.com/office/drawing/2014/main" id="{68F3FD42-1247-6F8D-9C96-4DF33B9BCD93}"/>
                </a:ext>
              </a:extLst>
            </p:cNvPr>
            <p:cNvSpPr/>
            <p:nvPr/>
          </p:nvSpPr>
          <p:spPr>
            <a:xfrm>
              <a:off x="3510915" y="790575"/>
              <a:ext cx="2628900" cy="5200650"/>
            </a:xfrm>
            <a:prstGeom prst="roundRect">
              <a:avLst>
                <a:gd name="adj" fmla="val 217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3" name="四角形: 角を丸くする 4202">
              <a:extLst>
                <a:ext uri="{FF2B5EF4-FFF2-40B4-BE49-F238E27FC236}">
                  <a16:creationId xmlns:a16="http://schemas.microsoft.com/office/drawing/2014/main" id="{7A0C7EF5-EF39-2B00-3D27-1784391F3893}"/>
                </a:ext>
              </a:extLst>
            </p:cNvPr>
            <p:cNvSpPr/>
            <p:nvPr/>
          </p:nvSpPr>
          <p:spPr>
            <a:xfrm>
              <a:off x="3756660" y="998220"/>
              <a:ext cx="2137410" cy="4785360"/>
            </a:xfrm>
            <a:prstGeom prst="roundRect">
              <a:avLst>
                <a:gd name="adj" fmla="val 395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4" name="フリーフォーム: 図形 4203">
              <a:extLst>
                <a:ext uri="{FF2B5EF4-FFF2-40B4-BE49-F238E27FC236}">
                  <a16:creationId xmlns:a16="http://schemas.microsoft.com/office/drawing/2014/main" id="{4FEAB440-1DF5-A6CD-8DAB-EEF213B09E93}"/>
                </a:ext>
              </a:extLst>
            </p:cNvPr>
            <p:cNvSpPr/>
            <p:nvPr/>
          </p:nvSpPr>
          <p:spPr>
            <a:xfrm>
              <a:off x="4202232" y="1592025"/>
              <a:ext cx="1246266" cy="1246268"/>
            </a:xfrm>
            <a:custGeom>
              <a:avLst/>
              <a:gdLst>
                <a:gd name="connsiteX0" fmla="*/ 3970543 w 4204011"/>
                <a:gd name="connsiteY0" fmla="*/ 2467187 h 4204018"/>
                <a:gd name="connsiteX1" fmla="*/ 4086764 w 4204011"/>
                <a:gd name="connsiteY1" fmla="*/ 2388967 h 4204018"/>
                <a:gd name="connsiteX2" fmla="*/ 4164985 w 4204011"/>
                <a:gd name="connsiteY2" fmla="*/ 2505188 h 4204018"/>
                <a:gd name="connsiteX3" fmla="*/ 4048764 w 4204011"/>
                <a:gd name="connsiteY3" fmla="*/ 2583408 h 4204018"/>
                <a:gd name="connsiteX4" fmla="*/ 3970543 w 4204011"/>
                <a:gd name="connsiteY4" fmla="*/ 2467187 h 4204018"/>
                <a:gd name="connsiteX5" fmla="*/ 4005892 w 4204011"/>
                <a:gd name="connsiteY5" fmla="*/ 2103951 h 4204018"/>
                <a:gd name="connsiteX6" fmla="*/ 4105053 w 4204011"/>
                <a:gd name="connsiteY6" fmla="*/ 2004992 h 4204018"/>
                <a:gd name="connsiteX7" fmla="*/ 4204011 w 4204011"/>
                <a:gd name="connsiteY7" fmla="*/ 2104153 h 4204018"/>
                <a:gd name="connsiteX8" fmla="*/ 4104850 w 4204011"/>
                <a:gd name="connsiteY8" fmla="*/ 2203112 h 4204018"/>
                <a:gd name="connsiteX9" fmla="*/ 4005892 w 4204011"/>
                <a:gd name="connsiteY9" fmla="*/ 2103951 h 4204018"/>
                <a:gd name="connsiteX10" fmla="*/ 3864093 w 4204011"/>
                <a:gd name="connsiteY10" fmla="*/ 2823007 h 4204018"/>
                <a:gd name="connsiteX11" fmla="*/ 3993289 w 4204011"/>
                <a:gd name="connsiteY11" fmla="*/ 2768839 h 4204018"/>
                <a:gd name="connsiteX12" fmla="*/ 4047457 w 4204011"/>
                <a:gd name="connsiteY12" fmla="*/ 2898035 h 4204018"/>
                <a:gd name="connsiteX13" fmla="*/ 3918262 w 4204011"/>
                <a:gd name="connsiteY13" fmla="*/ 2952203 h 4204018"/>
                <a:gd name="connsiteX14" fmla="*/ 3864093 w 4204011"/>
                <a:gd name="connsiteY14" fmla="*/ 2823007 h 4204018"/>
                <a:gd name="connsiteX15" fmla="*/ 3970236 w 4204011"/>
                <a:gd name="connsiteY15" fmla="*/ 1694955 h 4204018"/>
                <a:gd name="connsiteX16" fmla="*/ 4048107 w 4204011"/>
                <a:gd name="connsiteY16" fmla="*/ 1617963 h 4204018"/>
                <a:gd name="connsiteX17" fmla="*/ 4164434 w 4204011"/>
                <a:gd name="connsiteY17" fmla="*/ 1696026 h 4204018"/>
                <a:gd name="connsiteX18" fmla="*/ 4086372 w 4204011"/>
                <a:gd name="connsiteY18" fmla="*/ 1812353 h 4204018"/>
                <a:gd name="connsiteX19" fmla="*/ 3970045 w 4204011"/>
                <a:gd name="connsiteY19" fmla="*/ 1734291 h 4204018"/>
                <a:gd name="connsiteX20" fmla="*/ 3970236 w 4204011"/>
                <a:gd name="connsiteY20" fmla="*/ 1694955 h 4204018"/>
                <a:gd name="connsiteX21" fmla="*/ 3667903 w 4204011"/>
                <a:gd name="connsiteY21" fmla="*/ 3199253 h 4204018"/>
                <a:gd name="connsiteX22" fmla="*/ 3682925 w 4204011"/>
                <a:gd name="connsiteY22" fmla="*/ 3162897 h 4204018"/>
                <a:gd name="connsiteX23" fmla="*/ 3820379 w 4204011"/>
                <a:gd name="connsiteY23" fmla="*/ 3135840 h 4204018"/>
                <a:gd name="connsiteX24" fmla="*/ 3847436 w 4204011"/>
                <a:gd name="connsiteY24" fmla="*/ 3273294 h 4204018"/>
                <a:gd name="connsiteX25" fmla="*/ 3709982 w 4204011"/>
                <a:gd name="connsiteY25" fmla="*/ 3300352 h 4204018"/>
                <a:gd name="connsiteX26" fmla="*/ 3667903 w 4204011"/>
                <a:gd name="connsiteY26" fmla="*/ 3199253 h 4204018"/>
                <a:gd name="connsiteX27" fmla="*/ 3866216 w 4204011"/>
                <a:gd name="connsiteY27" fmla="*/ 1325499 h 4204018"/>
                <a:gd name="connsiteX28" fmla="*/ 3923711 w 4204011"/>
                <a:gd name="connsiteY28" fmla="*/ 1263558 h 4204018"/>
                <a:gd name="connsiteX29" fmla="*/ 4052555 w 4204011"/>
                <a:gd name="connsiteY29" fmla="*/ 1318559 h 4204018"/>
                <a:gd name="connsiteX30" fmla="*/ 3997554 w 4204011"/>
                <a:gd name="connsiteY30" fmla="*/ 1447403 h 4204018"/>
                <a:gd name="connsiteX31" fmla="*/ 3868710 w 4204011"/>
                <a:gd name="connsiteY31" fmla="*/ 1392401 h 4204018"/>
                <a:gd name="connsiteX32" fmla="*/ 3861563 w 4204011"/>
                <a:gd name="connsiteY32" fmla="*/ 1353720 h 4204018"/>
                <a:gd name="connsiteX33" fmla="*/ 3866216 w 4204011"/>
                <a:gd name="connsiteY33" fmla="*/ 1325499 h 4204018"/>
                <a:gd name="connsiteX34" fmla="*/ 3413715 w 4204011"/>
                <a:gd name="connsiteY34" fmla="*/ 3523429 h 4204018"/>
                <a:gd name="connsiteX35" fmla="*/ 3443002 w 4204011"/>
                <a:gd name="connsiteY35" fmla="*/ 3453497 h 4204018"/>
                <a:gd name="connsiteX36" fmla="*/ 3583093 w 4204011"/>
                <a:gd name="connsiteY36" fmla="*/ 3454043 h 4204018"/>
                <a:gd name="connsiteX37" fmla="*/ 3582547 w 4204011"/>
                <a:gd name="connsiteY37" fmla="*/ 3594134 h 4204018"/>
                <a:gd name="connsiteX38" fmla="*/ 3442456 w 4204011"/>
                <a:gd name="connsiteY38" fmla="*/ 3593588 h 4204018"/>
                <a:gd name="connsiteX39" fmla="*/ 3413715 w 4204011"/>
                <a:gd name="connsiteY39" fmla="*/ 3523429 h 4204018"/>
                <a:gd name="connsiteX40" fmla="*/ 3577393 w 4204011"/>
                <a:gd name="connsiteY40" fmla="*/ 2390352 h 4204018"/>
                <a:gd name="connsiteX41" fmla="*/ 3693614 w 4204011"/>
                <a:gd name="connsiteY41" fmla="*/ 2312132 h 4204018"/>
                <a:gd name="connsiteX42" fmla="*/ 3771835 w 4204011"/>
                <a:gd name="connsiteY42" fmla="*/ 2428353 h 4204018"/>
                <a:gd name="connsiteX43" fmla="*/ 3655614 w 4204011"/>
                <a:gd name="connsiteY43" fmla="*/ 2506573 h 4204018"/>
                <a:gd name="connsiteX44" fmla="*/ 3577393 w 4204011"/>
                <a:gd name="connsiteY44" fmla="*/ 2390352 h 4204018"/>
                <a:gd name="connsiteX45" fmla="*/ 3605304 w 4204011"/>
                <a:gd name="connsiteY45" fmla="*/ 2103543 h 4204018"/>
                <a:gd name="connsiteX46" fmla="*/ 3704465 w 4204011"/>
                <a:gd name="connsiteY46" fmla="*/ 2004584 h 4204018"/>
                <a:gd name="connsiteX47" fmla="*/ 3803424 w 4204011"/>
                <a:gd name="connsiteY47" fmla="*/ 2103745 h 4204018"/>
                <a:gd name="connsiteX48" fmla="*/ 3704263 w 4204011"/>
                <a:gd name="connsiteY48" fmla="*/ 2202704 h 4204018"/>
                <a:gd name="connsiteX49" fmla="*/ 3605304 w 4204011"/>
                <a:gd name="connsiteY49" fmla="*/ 2103543 h 4204018"/>
                <a:gd name="connsiteX50" fmla="*/ 3493341 w 4204011"/>
                <a:gd name="connsiteY50" fmla="*/ 2671305 h 4204018"/>
                <a:gd name="connsiteX51" fmla="*/ 3622537 w 4204011"/>
                <a:gd name="connsiteY51" fmla="*/ 2617137 h 4204018"/>
                <a:gd name="connsiteX52" fmla="*/ 3676705 w 4204011"/>
                <a:gd name="connsiteY52" fmla="*/ 2746332 h 4204018"/>
                <a:gd name="connsiteX53" fmla="*/ 3547509 w 4204011"/>
                <a:gd name="connsiteY53" fmla="*/ 2800501 h 4204018"/>
                <a:gd name="connsiteX54" fmla="*/ 3493341 w 4204011"/>
                <a:gd name="connsiteY54" fmla="*/ 2671305 h 4204018"/>
                <a:gd name="connsiteX55" fmla="*/ 3577189 w 4204011"/>
                <a:gd name="connsiteY55" fmla="*/ 1772326 h 4204018"/>
                <a:gd name="connsiteX56" fmla="*/ 3655060 w 4204011"/>
                <a:gd name="connsiteY56" fmla="*/ 1695334 h 4204018"/>
                <a:gd name="connsiteX57" fmla="*/ 3771387 w 4204011"/>
                <a:gd name="connsiteY57" fmla="*/ 1773396 h 4204018"/>
                <a:gd name="connsiteX58" fmla="*/ 3693325 w 4204011"/>
                <a:gd name="connsiteY58" fmla="*/ 1889724 h 4204018"/>
                <a:gd name="connsiteX59" fmla="*/ 3576998 w 4204011"/>
                <a:gd name="connsiteY59" fmla="*/ 1811662 h 4204018"/>
                <a:gd name="connsiteX60" fmla="*/ 3577189 w 4204011"/>
                <a:gd name="connsiteY60" fmla="*/ 1772326 h 4204018"/>
                <a:gd name="connsiteX61" fmla="*/ 3335269 w 4204011"/>
                <a:gd name="connsiteY61" fmla="*/ 2976037 h 4204018"/>
                <a:gd name="connsiteX62" fmla="*/ 3350291 w 4204011"/>
                <a:gd name="connsiteY62" fmla="*/ 2939682 h 4204018"/>
                <a:gd name="connsiteX63" fmla="*/ 3487745 w 4204011"/>
                <a:gd name="connsiteY63" fmla="*/ 2912624 h 4204018"/>
                <a:gd name="connsiteX64" fmla="*/ 3514802 w 4204011"/>
                <a:gd name="connsiteY64" fmla="*/ 3050079 h 4204018"/>
                <a:gd name="connsiteX65" fmla="*/ 3377348 w 4204011"/>
                <a:gd name="connsiteY65" fmla="*/ 3077136 h 4204018"/>
                <a:gd name="connsiteX66" fmla="*/ 3335269 w 4204011"/>
                <a:gd name="connsiteY66" fmla="*/ 2976037 h 4204018"/>
                <a:gd name="connsiteX67" fmla="*/ 3666441 w 4204011"/>
                <a:gd name="connsiteY67" fmla="*/ 964662 h 4204018"/>
                <a:gd name="connsiteX68" fmla="*/ 3708351 w 4204011"/>
                <a:gd name="connsiteY68" fmla="*/ 901482 h 4204018"/>
                <a:gd name="connsiteX69" fmla="*/ 3845842 w 4204011"/>
                <a:gd name="connsiteY69" fmla="*/ 928352 h 4204018"/>
                <a:gd name="connsiteX70" fmla="*/ 3818971 w 4204011"/>
                <a:gd name="connsiteY70" fmla="*/ 1065843 h 4204018"/>
                <a:gd name="connsiteX71" fmla="*/ 3681480 w 4204011"/>
                <a:gd name="connsiteY71" fmla="*/ 1038973 h 4204018"/>
                <a:gd name="connsiteX72" fmla="*/ 3666441 w 4204011"/>
                <a:gd name="connsiteY72" fmla="*/ 964662 h 4204018"/>
                <a:gd name="connsiteX73" fmla="*/ 3123132 w 4204011"/>
                <a:gd name="connsiteY73" fmla="*/ 3744667 h 4204018"/>
                <a:gd name="connsiteX74" fmla="*/ 3165042 w 4204011"/>
                <a:gd name="connsiteY74" fmla="*/ 3681486 h 4204018"/>
                <a:gd name="connsiteX75" fmla="*/ 3302533 w 4204011"/>
                <a:gd name="connsiteY75" fmla="*/ 3708357 h 4204018"/>
                <a:gd name="connsiteX76" fmla="*/ 3275662 w 4204011"/>
                <a:gd name="connsiteY76" fmla="*/ 3845848 h 4204018"/>
                <a:gd name="connsiteX77" fmla="*/ 3138171 w 4204011"/>
                <a:gd name="connsiteY77" fmla="*/ 3818977 h 4204018"/>
                <a:gd name="connsiteX78" fmla="*/ 3123132 w 4204011"/>
                <a:gd name="connsiteY78" fmla="*/ 3744667 h 4204018"/>
                <a:gd name="connsiteX79" fmla="*/ 3494491 w 4204011"/>
                <a:gd name="connsiteY79" fmla="*/ 1474805 h 4204018"/>
                <a:gd name="connsiteX80" fmla="*/ 3551987 w 4204011"/>
                <a:gd name="connsiteY80" fmla="*/ 1412863 h 4204018"/>
                <a:gd name="connsiteX81" fmla="*/ 3680830 w 4204011"/>
                <a:gd name="connsiteY81" fmla="*/ 1467864 h 4204018"/>
                <a:gd name="connsiteX82" fmla="*/ 3625829 w 4204011"/>
                <a:gd name="connsiteY82" fmla="*/ 1596708 h 4204018"/>
                <a:gd name="connsiteX83" fmla="*/ 3496986 w 4204011"/>
                <a:gd name="connsiteY83" fmla="*/ 1541707 h 4204018"/>
                <a:gd name="connsiteX84" fmla="*/ 3489838 w 4204011"/>
                <a:gd name="connsiteY84" fmla="*/ 1503025 h 4204018"/>
                <a:gd name="connsiteX85" fmla="*/ 3494491 w 4204011"/>
                <a:gd name="connsiteY85" fmla="*/ 1474805 h 4204018"/>
                <a:gd name="connsiteX86" fmla="*/ 3131562 w 4204011"/>
                <a:gd name="connsiteY86" fmla="*/ 3239069 h 4204018"/>
                <a:gd name="connsiteX87" fmla="*/ 3160849 w 4204011"/>
                <a:gd name="connsiteY87" fmla="*/ 3169136 h 4204018"/>
                <a:gd name="connsiteX88" fmla="*/ 3300940 w 4204011"/>
                <a:gd name="connsiteY88" fmla="*/ 3169682 h 4204018"/>
                <a:gd name="connsiteX89" fmla="*/ 3300394 w 4204011"/>
                <a:gd name="connsiteY89" fmla="*/ 3309773 h 4204018"/>
                <a:gd name="connsiteX90" fmla="*/ 3160303 w 4204011"/>
                <a:gd name="connsiteY90" fmla="*/ 3309227 h 4204018"/>
                <a:gd name="connsiteX91" fmla="*/ 3131562 w 4204011"/>
                <a:gd name="connsiteY91" fmla="*/ 3239069 h 4204018"/>
                <a:gd name="connsiteX92" fmla="*/ 3184241 w 4204011"/>
                <a:gd name="connsiteY92" fmla="*/ 2313517 h 4204018"/>
                <a:gd name="connsiteX93" fmla="*/ 3300462 w 4204011"/>
                <a:gd name="connsiteY93" fmla="*/ 2235296 h 4204018"/>
                <a:gd name="connsiteX94" fmla="*/ 3378682 w 4204011"/>
                <a:gd name="connsiteY94" fmla="*/ 2351517 h 4204018"/>
                <a:gd name="connsiteX95" fmla="*/ 3262461 w 4204011"/>
                <a:gd name="connsiteY95" fmla="*/ 2429738 h 4204018"/>
                <a:gd name="connsiteX96" fmla="*/ 3184241 w 4204011"/>
                <a:gd name="connsiteY96" fmla="*/ 2313517 h 4204018"/>
                <a:gd name="connsiteX97" fmla="*/ 2899463 w 4204011"/>
                <a:gd name="connsiteY97" fmla="*/ 3412336 h 4204018"/>
                <a:gd name="connsiteX98" fmla="*/ 2941373 w 4204011"/>
                <a:gd name="connsiteY98" fmla="*/ 3349156 h 4204018"/>
                <a:gd name="connsiteX99" fmla="*/ 3078864 w 4204011"/>
                <a:gd name="connsiteY99" fmla="*/ 3376026 h 4204018"/>
                <a:gd name="connsiteX100" fmla="*/ 3051993 w 4204011"/>
                <a:gd name="connsiteY100" fmla="*/ 3513517 h 4204018"/>
                <a:gd name="connsiteX101" fmla="*/ 2914502 w 4204011"/>
                <a:gd name="connsiteY101" fmla="*/ 3486647 h 4204018"/>
                <a:gd name="connsiteX102" fmla="*/ 2899463 w 4204011"/>
                <a:gd name="connsiteY102" fmla="*/ 3412336 h 4204018"/>
                <a:gd name="connsiteX103" fmla="*/ 3334109 w 4204011"/>
                <a:gd name="connsiteY103" fmla="*/ 1188332 h 4204018"/>
                <a:gd name="connsiteX104" fmla="*/ 3376019 w 4204011"/>
                <a:gd name="connsiteY104" fmla="*/ 1125151 h 4204018"/>
                <a:gd name="connsiteX105" fmla="*/ 3513510 w 4204011"/>
                <a:gd name="connsiteY105" fmla="*/ 1152022 h 4204018"/>
                <a:gd name="connsiteX106" fmla="*/ 3486640 w 4204011"/>
                <a:gd name="connsiteY106" fmla="*/ 1289513 h 4204018"/>
                <a:gd name="connsiteX107" fmla="*/ 3349149 w 4204011"/>
                <a:gd name="connsiteY107" fmla="*/ 1262642 h 4204018"/>
                <a:gd name="connsiteX108" fmla="*/ 3334109 w 4204011"/>
                <a:gd name="connsiteY108" fmla="*/ 1188332 h 4204018"/>
                <a:gd name="connsiteX109" fmla="*/ 3422574 w 4204011"/>
                <a:gd name="connsiteY109" fmla="*/ 688816 h 4204018"/>
                <a:gd name="connsiteX110" fmla="*/ 3451752 w 4204011"/>
                <a:gd name="connsiteY110" fmla="*/ 618838 h 4204018"/>
                <a:gd name="connsiteX111" fmla="*/ 3591844 w 4204011"/>
                <a:gd name="connsiteY111" fmla="*/ 619168 h 4204018"/>
                <a:gd name="connsiteX112" fmla="*/ 3591514 w 4204011"/>
                <a:gd name="connsiteY112" fmla="*/ 759260 h 4204018"/>
                <a:gd name="connsiteX113" fmla="*/ 3451422 w 4204011"/>
                <a:gd name="connsiteY113" fmla="*/ 758930 h 4204018"/>
                <a:gd name="connsiteX114" fmla="*/ 3422574 w 4204011"/>
                <a:gd name="connsiteY114" fmla="*/ 688816 h 4204018"/>
                <a:gd name="connsiteX115" fmla="*/ 3184141 w 4204011"/>
                <a:gd name="connsiteY115" fmla="*/ 1849695 h 4204018"/>
                <a:gd name="connsiteX116" fmla="*/ 3262012 w 4204011"/>
                <a:gd name="connsiteY116" fmla="*/ 1772704 h 4204018"/>
                <a:gd name="connsiteX117" fmla="*/ 3378340 w 4204011"/>
                <a:gd name="connsiteY117" fmla="*/ 1850766 h 4204018"/>
                <a:gd name="connsiteX118" fmla="*/ 3300277 w 4204011"/>
                <a:gd name="connsiteY118" fmla="*/ 1967094 h 4204018"/>
                <a:gd name="connsiteX119" fmla="*/ 3183950 w 4204011"/>
                <a:gd name="connsiteY119" fmla="*/ 1889031 h 4204018"/>
                <a:gd name="connsiteX120" fmla="*/ 3184141 w 4204011"/>
                <a:gd name="connsiteY120" fmla="*/ 1849695 h 4204018"/>
                <a:gd name="connsiteX121" fmla="*/ 2775950 w 4204011"/>
                <a:gd name="connsiteY121" fmla="*/ 3922724 h 4204018"/>
                <a:gd name="connsiteX122" fmla="*/ 2832700 w 4204011"/>
                <a:gd name="connsiteY122" fmla="*/ 3860099 h 4204018"/>
                <a:gd name="connsiteX123" fmla="*/ 2962193 w 4204011"/>
                <a:gd name="connsiteY123" fmla="*/ 3913555 h 4204018"/>
                <a:gd name="connsiteX124" fmla="*/ 2908737 w 4204011"/>
                <a:gd name="connsiteY124" fmla="*/ 4043047 h 4204018"/>
                <a:gd name="connsiteX125" fmla="*/ 2779245 w 4204011"/>
                <a:gd name="connsiteY125" fmla="*/ 3989591 h 4204018"/>
                <a:gd name="connsiteX126" fmla="*/ 2771635 w 4204011"/>
                <a:gd name="connsiteY126" fmla="*/ 3950998 h 4204018"/>
                <a:gd name="connsiteX127" fmla="*/ 2775950 w 4204011"/>
                <a:gd name="connsiteY127" fmla="*/ 3922724 h 4204018"/>
                <a:gd name="connsiteX128" fmla="*/ 3002634 w 4204011"/>
                <a:gd name="connsiteY128" fmla="*/ 2752819 h 4204018"/>
                <a:gd name="connsiteX129" fmla="*/ 3017655 w 4204011"/>
                <a:gd name="connsiteY129" fmla="*/ 2716464 h 4204018"/>
                <a:gd name="connsiteX130" fmla="*/ 3155110 w 4204011"/>
                <a:gd name="connsiteY130" fmla="*/ 2689406 h 4204018"/>
                <a:gd name="connsiteX131" fmla="*/ 3182167 w 4204011"/>
                <a:gd name="connsiteY131" fmla="*/ 2826861 h 4204018"/>
                <a:gd name="connsiteX132" fmla="*/ 3044713 w 4204011"/>
                <a:gd name="connsiteY132" fmla="*/ 2853918 h 4204018"/>
                <a:gd name="connsiteX133" fmla="*/ 3002634 w 4204011"/>
                <a:gd name="connsiteY133" fmla="*/ 2752819 h 4204018"/>
                <a:gd name="connsiteX134" fmla="*/ 3138649 w 4204011"/>
                <a:gd name="connsiteY134" fmla="*/ 971407 h 4204018"/>
                <a:gd name="connsiteX135" fmla="*/ 3167828 w 4204011"/>
                <a:gd name="connsiteY135" fmla="*/ 901430 h 4204018"/>
                <a:gd name="connsiteX136" fmla="*/ 3307919 w 4204011"/>
                <a:gd name="connsiteY136" fmla="*/ 901759 h 4204018"/>
                <a:gd name="connsiteX137" fmla="*/ 3307590 w 4204011"/>
                <a:gd name="connsiteY137" fmla="*/ 1041851 h 4204018"/>
                <a:gd name="connsiteX138" fmla="*/ 3167498 w 4204011"/>
                <a:gd name="connsiteY138" fmla="*/ 1041521 h 4204018"/>
                <a:gd name="connsiteX139" fmla="*/ 3138649 w 4204011"/>
                <a:gd name="connsiteY139" fmla="*/ 971407 h 4204018"/>
                <a:gd name="connsiteX140" fmla="*/ 2622207 w 4204011"/>
                <a:gd name="connsiteY140" fmla="*/ 3552813 h 4204018"/>
                <a:gd name="connsiteX141" fmla="*/ 2678958 w 4204011"/>
                <a:gd name="connsiteY141" fmla="*/ 3490188 h 4204018"/>
                <a:gd name="connsiteX142" fmla="*/ 2808450 w 4204011"/>
                <a:gd name="connsiteY142" fmla="*/ 3543644 h 4204018"/>
                <a:gd name="connsiteX143" fmla="*/ 2754995 w 4204011"/>
                <a:gd name="connsiteY143" fmla="*/ 3673136 h 4204018"/>
                <a:gd name="connsiteX144" fmla="*/ 2625502 w 4204011"/>
                <a:gd name="connsiteY144" fmla="*/ 3619680 h 4204018"/>
                <a:gd name="connsiteX145" fmla="*/ 2617892 w 4204011"/>
                <a:gd name="connsiteY145" fmla="*/ 3581087 h 4204018"/>
                <a:gd name="connsiteX146" fmla="*/ 2622207 w 4204011"/>
                <a:gd name="connsiteY146" fmla="*/ 3552813 h 4204018"/>
                <a:gd name="connsiteX147" fmla="*/ 2675793 w 4204011"/>
                <a:gd name="connsiteY147" fmla="*/ 3080005 h 4204018"/>
                <a:gd name="connsiteX148" fmla="*/ 2717703 w 4204011"/>
                <a:gd name="connsiteY148" fmla="*/ 3016824 h 4204018"/>
                <a:gd name="connsiteX149" fmla="*/ 2855194 w 4204011"/>
                <a:gd name="connsiteY149" fmla="*/ 3043695 h 4204018"/>
                <a:gd name="connsiteX150" fmla="*/ 2828323 w 4204011"/>
                <a:gd name="connsiteY150" fmla="*/ 3181186 h 4204018"/>
                <a:gd name="connsiteX151" fmla="*/ 2690833 w 4204011"/>
                <a:gd name="connsiteY151" fmla="*/ 3154315 h 4204018"/>
                <a:gd name="connsiteX152" fmla="*/ 2675793 w 4204011"/>
                <a:gd name="connsiteY152" fmla="*/ 3080005 h 4204018"/>
                <a:gd name="connsiteX153" fmla="*/ 3001777 w 4204011"/>
                <a:gd name="connsiteY153" fmla="*/ 1412002 h 4204018"/>
                <a:gd name="connsiteX154" fmla="*/ 3043688 w 4204011"/>
                <a:gd name="connsiteY154" fmla="*/ 1348821 h 4204018"/>
                <a:gd name="connsiteX155" fmla="*/ 3181179 w 4204011"/>
                <a:gd name="connsiteY155" fmla="*/ 1375692 h 4204018"/>
                <a:gd name="connsiteX156" fmla="*/ 3154308 w 4204011"/>
                <a:gd name="connsiteY156" fmla="*/ 1513182 h 4204018"/>
                <a:gd name="connsiteX157" fmla="*/ 3016817 w 4204011"/>
                <a:gd name="connsiteY157" fmla="*/ 1486312 h 4204018"/>
                <a:gd name="connsiteX158" fmla="*/ 3001777 w 4204011"/>
                <a:gd name="connsiteY158" fmla="*/ 1412002 h 4204018"/>
                <a:gd name="connsiteX159" fmla="*/ 2791089 w 4204011"/>
                <a:gd name="connsiteY159" fmla="*/ 2236681 h 4204018"/>
                <a:gd name="connsiteX160" fmla="*/ 2907310 w 4204011"/>
                <a:gd name="connsiteY160" fmla="*/ 2158461 h 4204018"/>
                <a:gd name="connsiteX161" fmla="*/ 2985530 w 4204011"/>
                <a:gd name="connsiteY161" fmla="*/ 2274682 h 4204018"/>
                <a:gd name="connsiteX162" fmla="*/ 2869309 w 4204011"/>
                <a:gd name="connsiteY162" fmla="*/ 2352902 h 4204018"/>
                <a:gd name="connsiteX163" fmla="*/ 2791089 w 4204011"/>
                <a:gd name="connsiteY163" fmla="*/ 2236681 h 4204018"/>
                <a:gd name="connsiteX164" fmla="*/ 3111740 w 4204011"/>
                <a:gd name="connsiteY164" fmla="*/ 414529 h 4204018"/>
                <a:gd name="connsiteX165" fmla="*/ 3126565 w 4204011"/>
                <a:gd name="connsiteY165" fmla="*/ 378093 h 4204018"/>
                <a:gd name="connsiteX166" fmla="*/ 3263872 w 4204011"/>
                <a:gd name="connsiteY166" fmla="*/ 350296 h 4204018"/>
                <a:gd name="connsiteX167" fmla="*/ 3291669 w 4204011"/>
                <a:gd name="connsiteY167" fmla="*/ 487602 h 4204018"/>
                <a:gd name="connsiteX168" fmla="*/ 3154363 w 4204011"/>
                <a:gd name="connsiteY168" fmla="*/ 515399 h 4204018"/>
                <a:gd name="connsiteX169" fmla="*/ 3111740 w 4204011"/>
                <a:gd name="connsiteY169" fmla="*/ 414529 h 4204018"/>
                <a:gd name="connsiteX170" fmla="*/ 2391852 w 4204011"/>
                <a:gd name="connsiteY170" fmla="*/ 4047042 h 4204018"/>
                <a:gd name="connsiteX171" fmla="*/ 2469723 w 4204011"/>
                <a:gd name="connsiteY171" fmla="*/ 3970051 h 4204018"/>
                <a:gd name="connsiteX172" fmla="*/ 2586051 w 4204011"/>
                <a:gd name="connsiteY172" fmla="*/ 4048113 h 4204018"/>
                <a:gd name="connsiteX173" fmla="*/ 2507988 w 4204011"/>
                <a:gd name="connsiteY173" fmla="*/ 4164440 h 4204018"/>
                <a:gd name="connsiteX174" fmla="*/ 2391661 w 4204011"/>
                <a:gd name="connsiteY174" fmla="*/ 4086378 h 4204018"/>
                <a:gd name="connsiteX175" fmla="*/ 2391852 w 4204011"/>
                <a:gd name="connsiteY175" fmla="*/ 4047042 h 4204018"/>
                <a:gd name="connsiteX176" fmla="*/ 2791094 w 4204011"/>
                <a:gd name="connsiteY176" fmla="*/ 1927066 h 4204018"/>
                <a:gd name="connsiteX177" fmla="*/ 2868965 w 4204011"/>
                <a:gd name="connsiteY177" fmla="*/ 1850075 h 4204018"/>
                <a:gd name="connsiteX178" fmla="*/ 2985293 w 4204011"/>
                <a:gd name="connsiteY178" fmla="*/ 1928137 h 4204018"/>
                <a:gd name="connsiteX179" fmla="*/ 2907230 w 4204011"/>
                <a:gd name="connsiteY179" fmla="*/ 2044464 h 4204018"/>
                <a:gd name="connsiteX180" fmla="*/ 2790903 w 4204011"/>
                <a:gd name="connsiteY180" fmla="*/ 1966402 h 4204018"/>
                <a:gd name="connsiteX181" fmla="*/ 2791094 w 4204011"/>
                <a:gd name="connsiteY181" fmla="*/ 1927066 h 4204018"/>
                <a:gd name="connsiteX182" fmla="*/ 2669999 w 4204011"/>
                <a:gd name="connsiteY182" fmla="*/ 2529602 h 4204018"/>
                <a:gd name="connsiteX183" fmla="*/ 2685021 w 4204011"/>
                <a:gd name="connsiteY183" fmla="*/ 2493247 h 4204018"/>
                <a:gd name="connsiteX184" fmla="*/ 2822475 w 4204011"/>
                <a:gd name="connsiteY184" fmla="*/ 2466189 h 4204018"/>
                <a:gd name="connsiteX185" fmla="*/ 2849532 w 4204011"/>
                <a:gd name="connsiteY185" fmla="*/ 2603644 h 4204018"/>
                <a:gd name="connsiteX186" fmla="*/ 2712078 w 4204011"/>
                <a:gd name="connsiteY186" fmla="*/ 2630701 h 4204018"/>
                <a:gd name="connsiteX187" fmla="*/ 2669999 w 4204011"/>
                <a:gd name="connsiteY187" fmla="*/ 2529602 h 4204018"/>
                <a:gd name="connsiteX188" fmla="*/ 2890317 w 4204011"/>
                <a:gd name="connsiteY188" fmla="*/ 748361 h 4204018"/>
                <a:gd name="connsiteX189" fmla="*/ 2905142 w 4204011"/>
                <a:gd name="connsiteY189" fmla="*/ 711925 h 4204018"/>
                <a:gd name="connsiteX190" fmla="*/ 3042449 w 4204011"/>
                <a:gd name="connsiteY190" fmla="*/ 684128 h 4204018"/>
                <a:gd name="connsiteX191" fmla="*/ 3070246 w 4204011"/>
                <a:gd name="connsiteY191" fmla="*/ 821434 h 4204018"/>
                <a:gd name="connsiteX192" fmla="*/ 2932940 w 4204011"/>
                <a:gd name="connsiteY192" fmla="*/ 849232 h 4204018"/>
                <a:gd name="connsiteX193" fmla="*/ 2890317 w 4204011"/>
                <a:gd name="connsiteY193" fmla="*/ 748361 h 4204018"/>
                <a:gd name="connsiteX194" fmla="*/ 2314482 w 4204011"/>
                <a:gd name="connsiteY194" fmla="*/ 3653997 h 4204018"/>
                <a:gd name="connsiteX195" fmla="*/ 2392353 w 4204011"/>
                <a:gd name="connsiteY195" fmla="*/ 3577006 h 4204018"/>
                <a:gd name="connsiteX196" fmla="*/ 2508681 w 4204011"/>
                <a:gd name="connsiteY196" fmla="*/ 3655068 h 4204018"/>
                <a:gd name="connsiteX197" fmla="*/ 2430618 w 4204011"/>
                <a:gd name="connsiteY197" fmla="*/ 3771395 h 4204018"/>
                <a:gd name="connsiteX198" fmla="*/ 2314291 w 4204011"/>
                <a:gd name="connsiteY198" fmla="*/ 3693333 h 4204018"/>
                <a:gd name="connsiteX199" fmla="*/ 2314482 w 4204011"/>
                <a:gd name="connsiteY199" fmla="*/ 3653997 h 4204018"/>
                <a:gd name="connsiteX200" fmla="*/ 2452124 w 4204011"/>
                <a:gd name="connsiteY200" fmla="*/ 2747674 h 4204018"/>
                <a:gd name="connsiteX201" fmla="*/ 2494034 w 4204011"/>
                <a:gd name="connsiteY201" fmla="*/ 2684494 h 4204018"/>
                <a:gd name="connsiteX202" fmla="*/ 2631525 w 4204011"/>
                <a:gd name="connsiteY202" fmla="*/ 2711364 h 4204018"/>
                <a:gd name="connsiteX203" fmla="*/ 2604655 w 4204011"/>
                <a:gd name="connsiteY203" fmla="*/ 2848855 h 4204018"/>
                <a:gd name="connsiteX204" fmla="*/ 2467164 w 4204011"/>
                <a:gd name="connsiteY204" fmla="*/ 2821985 h 4204018"/>
                <a:gd name="connsiteX205" fmla="*/ 2452124 w 4204011"/>
                <a:gd name="connsiteY205" fmla="*/ 2747674 h 4204018"/>
                <a:gd name="connsiteX206" fmla="*/ 2669446 w 4204011"/>
                <a:gd name="connsiteY206" fmla="*/ 1635671 h 4204018"/>
                <a:gd name="connsiteX207" fmla="*/ 2711356 w 4204011"/>
                <a:gd name="connsiteY207" fmla="*/ 1572491 h 4204018"/>
                <a:gd name="connsiteX208" fmla="*/ 2848847 w 4204011"/>
                <a:gd name="connsiteY208" fmla="*/ 1599361 h 4204018"/>
                <a:gd name="connsiteX209" fmla="*/ 2821976 w 4204011"/>
                <a:gd name="connsiteY209" fmla="*/ 1736852 h 4204018"/>
                <a:gd name="connsiteX210" fmla="*/ 2684486 w 4204011"/>
                <a:gd name="connsiteY210" fmla="*/ 1709982 h 4204018"/>
                <a:gd name="connsiteX211" fmla="*/ 2669446 w 4204011"/>
                <a:gd name="connsiteY211" fmla="*/ 1635671 h 4204018"/>
                <a:gd name="connsiteX212" fmla="*/ 2668895 w 4204011"/>
                <a:gd name="connsiteY212" fmla="*/ 1082194 h 4204018"/>
                <a:gd name="connsiteX213" fmla="*/ 2683720 w 4204011"/>
                <a:gd name="connsiteY213" fmla="*/ 1045758 h 4204018"/>
                <a:gd name="connsiteX214" fmla="*/ 2821027 w 4204011"/>
                <a:gd name="connsiteY214" fmla="*/ 1017961 h 4204018"/>
                <a:gd name="connsiteX215" fmla="*/ 2848824 w 4204011"/>
                <a:gd name="connsiteY215" fmla="*/ 1155267 h 4204018"/>
                <a:gd name="connsiteX216" fmla="*/ 2711517 w 4204011"/>
                <a:gd name="connsiteY216" fmla="*/ 1183065 h 4204018"/>
                <a:gd name="connsiteX217" fmla="*/ 2668895 w 4204011"/>
                <a:gd name="connsiteY217" fmla="*/ 1082194 h 4204018"/>
                <a:gd name="connsiteX218" fmla="*/ 2237111 w 4204011"/>
                <a:gd name="connsiteY218" fmla="*/ 3260949 h 4204018"/>
                <a:gd name="connsiteX219" fmla="*/ 2314983 w 4204011"/>
                <a:gd name="connsiteY219" fmla="*/ 3183958 h 4204018"/>
                <a:gd name="connsiteX220" fmla="*/ 2431310 w 4204011"/>
                <a:gd name="connsiteY220" fmla="*/ 3262020 h 4204018"/>
                <a:gd name="connsiteX221" fmla="*/ 2353248 w 4204011"/>
                <a:gd name="connsiteY221" fmla="*/ 3378348 h 4204018"/>
                <a:gd name="connsiteX222" fmla="*/ 2236920 w 4204011"/>
                <a:gd name="connsiteY222" fmla="*/ 3300285 h 4204018"/>
                <a:gd name="connsiteX223" fmla="*/ 2237111 w 4204011"/>
                <a:gd name="connsiteY223" fmla="*/ 3260949 h 4204018"/>
                <a:gd name="connsiteX224" fmla="*/ 2397937 w 4204011"/>
                <a:gd name="connsiteY224" fmla="*/ 2159846 h 4204018"/>
                <a:gd name="connsiteX225" fmla="*/ 2514158 w 4204011"/>
                <a:gd name="connsiteY225" fmla="*/ 2081625 h 4204018"/>
                <a:gd name="connsiteX226" fmla="*/ 2592378 w 4204011"/>
                <a:gd name="connsiteY226" fmla="*/ 2197846 h 4204018"/>
                <a:gd name="connsiteX227" fmla="*/ 2476157 w 4204011"/>
                <a:gd name="connsiteY227" fmla="*/ 2276067 h 4204018"/>
                <a:gd name="connsiteX228" fmla="*/ 2397937 w 4204011"/>
                <a:gd name="connsiteY228" fmla="*/ 2159846 h 4204018"/>
                <a:gd name="connsiteX229" fmla="*/ 2764987 w 4204011"/>
                <a:gd name="connsiteY229" fmla="*/ 209375 h 4204018"/>
                <a:gd name="connsiteX230" fmla="*/ 2894072 w 4204011"/>
                <a:gd name="connsiteY230" fmla="*/ 154944 h 4204018"/>
                <a:gd name="connsiteX231" fmla="*/ 2948503 w 4204011"/>
                <a:gd name="connsiteY231" fmla="*/ 284029 h 4204018"/>
                <a:gd name="connsiteX232" fmla="*/ 2819417 w 4204011"/>
                <a:gd name="connsiteY232" fmla="*/ 338460 h 4204018"/>
                <a:gd name="connsiteX233" fmla="*/ 2764987 w 4204011"/>
                <a:gd name="connsiteY233" fmla="*/ 209375 h 4204018"/>
                <a:gd name="connsiteX234" fmla="*/ 2002945 w 4204011"/>
                <a:gd name="connsiteY234" fmla="*/ 4104958 h 4204018"/>
                <a:gd name="connsiteX235" fmla="*/ 2102005 w 4204011"/>
                <a:gd name="connsiteY235" fmla="*/ 4005898 h 4204018"/>
                <a:gd name="connsiteX236" fmla="*/ 2201065 w 4204011"/>
                <a:gd name="connsiteY236" fmla="*/ 4104958 h 4204018"/>
                <a:gd name="connsiteX237" fmla="*/ 2102005 w 4204011"/>
                <a:gd name="connsiteY237" fmla="*/ 4204018 h 4204018"/>
                <a:gd name="connsiteX238" fmla="*/ 2002945 w 4204011"/>
                <a:gd name="connsiteY238" fmla="*/ 4104958 h 4204018"/>
                <a:gd name="connsiteX239" fmla="*/ 2614039 w 4204011"/>
                <a:gd name="connsiteY239" fmla="*/ 580435 h 4204018"/>
                <a:gd name="connsiteX240" fmla="*/ 2743125 w 4204011"/>
                <a:gd name="connsiteY240" fmla="*/ 526004 h 4204018"/>
                <a:gd name="connsiteX241" fmla="*/ 2797556 w 4204011"/>
                <a:gd name="connsiteY241" fmla="*/ 655089 h 4204018"/>
                <a:gd name="connsiteX242" fmla="*/ 2668470 w 4204011"/>
                <a:gd name="connsiteY242" fmla="*/ 709520 h 4204018"/>
                <a:gd name="connsiteX243" fmla="*/ 2614039 w 4204011"/>
                <a:gd name="connsiteY243" fmla="*/ 580435 h 4204018"/>
                <a:gd name="connsiteX244" fmla="*/ 2002944 w 4204011"/>
                <a:gd name="connsiteY244" fmla="*/ 3704370 h 4204018"/>
                <a:gd name="connsiteX245" fmla="*/ 2102004 w 4204011"/>
                <a:gd name="connsiteY245" fmla="*/ 3605311 h 4204018"/>
                <a:gd name="connsiteX246" fmla="*/ 2201064 w 4204011"/>
                <a:gd name="connsiteY246" fmla="*/ 3704370 h 4204018"/>
                <a:gd name="connsiteX247" fmla="*/ 2102004 w 4204011"/>
                <a:gd name="connsiteY247" fmla="*/ 3803430 h 4204018"/>
                <a:gd name="connsiteX248" fmla="*/ 2002944 w 4204011"/>
                <a:gd name="connsiteY248" fmla="*/ 3704370 h 4204018"/>
                <a:gd name="connsiteX249" fmla="*/ 2447471 w 4204011"/>
                <a:gd name="connsiteY249" fmla="*/ 1416027 h 4204018"/>
                <a:gd name="connsiteX250" fmla="*/ 2462297 w 4204011"/>
                <a:gd name="connsiteY250" fmla="*/ 1379591 h 4204018"/>
                <a:gd name="connsiteX251" fmla="*/ 2599603 w 4204011"/>
                <a:gd name="connsiteY251" fmla="*/ 1351794 h 4204018"/>
                <a:gd name="connsiteX252" fmla="*/ 2627401 w 4204011"/>
                <a:gd name="connsiteY252" fmla="*/ 1489100 h 4204018"/>
                <a:gd name="connsiteX253" fmla="*/ 2490094 w 4204011"/>
                <a:gd name="connsiteY253" fmla="*/ 1516898 h 4204018"/>
                <a:gd name="connsiteX254" fmla="*/ 2447471 w 4204011"/>
                <a:gd name="connsiteY254" fmla="*/ 1416027 h 4204018"/>
                <a:gd name="connsiteX255" fmla="*/ 2159741 w 4204011"/>
                <a:gd name="connsiteY255" fmla="*/ 2867902 h 4204018"/>
                <a:gd name="connsiteX256" fmla="*/ 2237613 w 4204011"/>
                <a:gd name="connsiteY256" fmla="*/ 2790911 h 4204018"/>
                <a:gd name="connsiteX257" fmla="*/ 2353940 w 4204011"/>
                <a:gd name="connsiteY257" fmla="*/ 2868973 h 4204018"/>
                <a:gd name="connsiteX258" fmla="*/ 2275878 w 4204011"/>
                <a:gd name="connsiteY258" fmla="*/ 2985301 h 4204018"/>
                <a:gd name="connsiteX259" fmla="*/ 2159550 w 4204011"/>
                <a:gd name="connsiteY259" fmla="*/ 2907239 h 4204018"/>
                <a:gd name="connsiteX260" fmla="*/ 2159741 w 4204011"/>
                <a:gd name="connsiteY260" fmla="*/ 2867902 h 4204018"/>
                <a:gd name="connsiteX261" fmla="*/ 2228454 w 4204011"/>
                <a:gd name="connsiteY261" fmla="*/ 2415343 h 4204018"/>
                <a:gd name="connsiteX262" fmla="*/ 2270364 w 4204011"/>
                <a:gd name="connsiteY262" fmla="*/ 2352162 h 4204018"/>
                <a:gd name="connsiteX263" fmla="*/ 2407855 w 4204011"/>
                <a:gd name="connsiteY263" fmla="*/ 2379033 h 4204018"/>
                <a:gd name="connsiteX264" fmla="*/ 2380985 w 4204011"/>
                <a:gd name="connsiteY264" fmla="*/ 2516524 h 4204018"/>
                <a:gd name="connsiteX265" fmla="*/ 2243494 w 4204011"/>
                <a:gd name="connsiteY265" fmla="*/ 2489653 h 4204018"/>
                <a:gd name="connsiteX266" fmla="*/ 2228454 w 4204011"/>
                <a:gd name="connsiteY266" fmla="*/ 2415343 h 4204018"/>
                <a:gd name="connsiteX267" fmla="*/ 2337114 w 4204011"/>
                <a:gd name="connsiteY267" fmla="*/ 1859341 h 4204018"/>
                <a:gd name="connsiteX268" fmla="*/ 2379024 w 4204011"/>
                <a:gd name="connsiteY268" fmla="*/ 1796160 h 4204018"/>
                <a:gd name="connsiteX269" fmla="*/ 2516515 w 4204011"/>
                <a:gd name="connsiteY269" fmla="*/ 1823031 h 4204018"/>
                <a:gd name="connsiteX270" fmla="*/ 2489645 w 4204011"/>
                <a:gd name="connsiteY270" fmla="*/ 1960522 h 4204018"/>
                <a:gd name="connsiteX271" fmla="*/ 2352154 w 4204011"/>
                <a:gd name="connsiteY271" fmla="*/ 1933651 h 4204018"/>
                <a:gd name="connsiteX272" fmla="*/ 2337114 w 4204011"/>
                <a:gd name="connsiteY272" fmla="*/ 1859341 h 4204018"/>
                <a:gd name="connsiteX273" fmla="*/ 2388961 w 4204011"/>
                <a:gd name="connsiteY273" fmla="*/ 117250 h 4204018"/>
                <a:gd name="connsiteX274" fmla="*/ 2505182 w 4204011"/>
                <a:gd name="connsiteY274" fmla="*/ 39029 h 4204018"/>
                <a:gd name="connsiteX275" fmla="*/ 2583403 w 4204011"/>
                <a:gd name="connsiteY275" fmla="*/ 155250 h 4204018"/>
                <a:gd name="connsiteX276" fmla="*/ 2467181 w 4204011"/>
                <a:gd name="connsiteY276" fmla="*/ 233471 h 4204018"/>
                <a:gd name="connsiteX277" fmla="*/ 2388961 w 4204011"/>
                <a:gd name="connsiteY277" fmla="*/ 117250 h 4204018"/>
                <a:gd name="connsiteX278" fmla="*/ 2312125 w 4204011"/>
                <a:gd name="connsiteY278" fmla="*/ 510402 h 4204018"/>
                <a:gd name="connsiteX279" fmla="*/ 2428347 w 4204011"/>
                <a:gd name="connsiteY279" fmla="*/ 432182 h 4204018"/>
                <a:gd name="connsiteX280" fmla="*/ 2506567 w 4204011"/>
                <a:gd name="connsiteY280" fmla="*/ 548403 h 4204018"/>
                <a:gd name="connsiteX281" fmla="*/ 2390346 w 4204011"/>
                <a:gd name="connsiteY281" fmla="*/ 626623 h 4204018"/>
                <a:gd name="connsiteX282" fmla="*/ 2312125 w 4204011"/>
                <a:gd name="connsiteY282" fmla="*/ 510402 h 4204018"/>
                <a:gd name="connsiteX283" fmla="*/ 2235290 w 4204011"/>
                <a:gd name="connsiteY283" fmla="*/ 903554 h 4204018"/>
                <a:gd name="connsiteX284" fmla="*/ 2351511 w 4204011"/>
                <a:gd name="connsiteY284" fmla="*/ 825334 h 4204018"/>
                <a:gd name="connsiteX285" fmla="*/ 2429731 w 4204011"/>
                <a:gd name="connsiteY285" fmla="*/ 941555 h 4204018"/>
                <a:gd name="connsiteX286" fmla="*/ 2313510 w 4204011"/>
                <a:gd name="connsiteY286" fmla="*/ 1019775 h 4204018"/>
                <a:gd name="connsiteX287" fmla="*/ 2235290 w 4204011"/>
                <a:gd name="connsiteY287" fmla="*/ 903554 h 4204018"/>
                <a:gd name="connsiteX288" fmla="*/ 2158454 w 4204011"/>
                <a:gd name="connsiteY288" fmla="*/ 1296706 h 4204018"/>
                <a:gd name="connsiteX289" fmla="*/ 2274675 w 4204011"/>
                <a:gd name="connsiteY289" fmla="*/ 1218486 h 4204018"/>
                <a:gd name="connsiteX290" fmla="*/ 2352896 w 4204011"/>
                <a:gd name="connsiteY290" fmla="*/ 1334707 h 4204018"/>
                <a:gd name="connsiteX291" fmla="*/ 2236675 w 4204011"/>
                <a:gd name="connsiteY291" fmla="*/ 1412927 h 4204018"/>
                <a:gd name="connsiteX292" fmla="*/ 2158454 w 4204011"/>
                <a:gd name="connsiteY292" fmla="*/ 1296706 h 4204018"/>
                <a:gd name="connsiteX293" fmla="*/ 2081619 w 4204011"/>
                <a:gd name="connsiteY293" fmla="*/ 1689859 h 4204018"/>
                <a:gd name="connsiteX294" fmla="*/ 2197840 w 4204011"/>
                <a:gd name="connsiteY294" fmla="*/ 1611638 h 4204018"/>
                <a:gd name="connsiteX295" fmla="*/ 2276060 w 4204011"/>
                <a:gd name="connsiteY295" fmla="*/ 1727859 h 4204018"/>
                <a:gd name="connsiteX296" fmla="*/ 2159839 w 4204011"/>
                <a:gd name="connsiteY296" fmla="*/ 1806080 h 4204018"/>
                <a:gd name="connsiteX297" fmla="*/ 2081619 w 4204011"/>
                <a:gd name="connsiteY297" fmla="*/ 1689859 h 4204018"/>
                <a:gd name="connsiteX298" fmla="*/ 1927948 w 4204011"/>
                <a:gd name="connsiteY298" fmla="*/ 2476163 h 4204018"/>
                <a:gd name="connsiteX299" fmla="*/ 2044169 w 4204011"/>
                <a:gd name="connsiteY299" fmla="*/ 2397943 h 4204018"/>
                <a:gd name="connsiteX300" fmla="*/ 2122389 w 4204011"/>
                <a:gd name="connsiteY300" fmla="*/ 2514164 h 4204018"/>
                <a:gd name="connsiteX301" fmla="*/ 2006168 w 4204011"/>
                <a:gd name="connsiteY301" fmla="*/ 2592384 h 4204018"/>
                <a:gd name="connsiteX302" fmla="*/ 1927948 w 4204011"/>
                <a:gd name="connsiteY302" fmla="*/ 2476163 h 4204018"/>
                <a:gd name="connsiteX303" fmla="*/ 1851112 w 4204011"/>
                <a:gd name="connsiteY303" fmla="*/ 2869315 h 4204018"/>
                <a:gd name="connsiteX304" fmla="*/ 1967333 w 4204011"/>
                <a:gd name="connsiteY304" fmla="*/ 2791095 h 4204018"/>
                <a:gd name="connsiteX305" fmla="*/ 2045554 w 4204011"/>
                <a:gd name="connsiteY305" fmla="*/ 2907316 h 4204018"/>
                <a:gd name="connsiteX306" fmla="*/ 1929332 w 4204011"/>
                <a:gd name="connsiteY306" fmla="*/ 2985536 h 4204018"/>
                <a:gd name="connsiteX307" fmla="*/ 1851112 w 4204011"/>
                <a:gd name="connsiteY307" fmla="*/ 2869315 h 4204018"/>
                <a:gd name="connsiteX308" fmla="*/ 1774276 w 4204011"/>
                <a:gd name="connsiteY308" fmla="*/ 3262467 h 4204018"/>
                <a:gd name="connsiteX309" fmla="*/ 1890498 w 4204011"/>
                <a:gd name="connsiteY309" fmla="*/ 3184247 h 4204018"/>
                <a:gd name="connsiteX310" fmla="*/ 1968718 w 4204011"/>
                <a:gd name="connsiteY310" fmla="*/ 3300468 h 4204018"/>
                <a:gd name="connsiteX311" fmla="*/ 1852497 w 4204011"/>
                <a:gd name="connsiteY311" fmla="*/ 3378688 h 4204018"/>
                <a:gd name="connsiteX312" fmla="*/ 1774276 w 4204011"/>
                <a:gd name="connsiteY312" fmla="*/ 3262467 h 4204018"/>
                <a:gd name="connsiteX313" fmla="*/ 1697441 w 4204011"/>
                <a:gd name="connsiteY313" fmla="*/ 3655620 h 4204018"/>
                <a:gd name="connsiteX314" fmla="*/ 1813662 w 4204011"/>
                <a:gd name="connsiteY314" fmla="*/ 3577399 h 4204018"/>
                <a:gd name="connsiteX315" fmla="*/ 1891882 w 4204011"/>
                <a:gd name="connsiteY315" fmla="*/ 3693620 h 4204018"/>
                <a:gd name="connsiteX316" fmla="*/ 1775661 w 4204011"/>
                <a:gd name="connsiteY316" fmla="*/ 3771841 h 4204018"/>
                <a:gd name="connsiteX317" fmla="*/ 1697441 w 4204011"/>
                <a:gd name="connsiteY317" fmla="*/ 3655620 h 4204018"/>
                <a:gd name="connsiteX318" fmla="*/ 1620606 w 4204011"/>
                <a:gd name="connsiteY318" fmla="*/ 4048770 h 4204018"/>
                <a:gd name="connsiteX319" fmla="*/ 1736827 w 4204011"/>
                <a:gd name="connsiteY319" fmla="*/ 3970549 h 4204018"/>
                <a:gd name="connsiteX320" fmla="*/ 1815047 w 4204011"/>
                <a:gd name="connsiteY320" fmla="*/ 4086770 h 4204018"/>
                <a:gd name="connsiteX321" fmla="*/ 1698826 w 4204011"/>
                <a:gd name="connsiteY321" fmla="*/ 4164991 h 4204018"/>
                <a:gd name="connsiteX322" fmla="*/ 1620606 w 4204011"/>
                <a:gd name="connsiteY322" fmla="*/ 4048770 h 4204018"/>
                <a:gd name="connsiteX323" fmla="*/ 2004627 w 4204011"/>
                <a:gd name="connsiteY323" fmla="*/ 2083692 h 4204018"/>
                <a:gd name="connsiteX324" fmla="*/ 2019452 w 4204011"/>
                <a:gd name="connsiteY324" fmla="*/ 2047256 h 4204018"/>
                <a:gd name="connsiteX325" fmla="*/ 2156759 w 4204011"/>
                <a:gd name="connsiteY325" fmla="*/ 2019459 h 4204018"/>
                <a:gd name="connsiteX326" fmla="*/ 2184556 w 4204011"/>
                <a:gd name="connsiteY326" fmla="*/ 2156766 h 4204018"/>
                <a:gd name="connsiteX327" fmla="*/ 2047249 w 4204011"/>
                <a:gd name="connsiteY327" fmla="*/ 2184563 h 4204018"/>
                <a:gd name="connsiteX328" fmla="*/ 2004627 w 4204011"/>
                <a:gd name="connsiteY328" fmla="*/ 2083692 h 4204018"/>
                <a:gd name="connsiteX329" fmla="*/ 1781115 w 4204011"/>
                <a:gd name="connsiteY329" fmla="*/ 1750679 h 4204018"/>
                <a:gd name="connsiteX330" fmla="*/ 1823025 w 4204011"/>
                <a:gd name="connsiteY330" fmla="*/ 1687499 h 4204018"/>
                <a:gd name="connsiteX331" fmla="*/ 1960516 w 4204011"/>
                <a:gd name="connsiteY331" fmla="*/ 1714369 h 4204018"/>
                <a:gd name="connsiteX332" fmla="*/ 1933645 w 4204011"/>
                <a:gd name="connsiteY332" fmla="*/ 1851860 h 4204018"/>
                <a:gd name="connsiteX333" fmla="*/ 1796155 w 4204011"/>
                <a:gd name="connsiteY333" fmla="*/ 1824990 h 4204018"/>
                <a:gd name="connsiteX334" fmla="*/ 1781115 w 4204011"/>
                <a:gd name="connsiteY334" fmla="*/ 1750679 h 4204018"/>
                <a:gd name="connsiteX335" fmla="*/ 1672451 w 4204011"/>
                <a:gd name="connsiteY335" fmla="*/ 2306680 h 4204018"/>
                <a:gd name="connsiteX336" fmla="*/ 1714361 w 4204011"/>
                <a:gd name="connsiteY336" fmla="*/ 2243500 h 4204018"/>
                <a:gd name="connsiteX337" fmla="*/ 1851852 w 4204011"/>
                <a:gd name="connsiteY337" fmla="*/ 2270370 h 4204018"/>
                <a:gd name="connsiteX338" fmla="*/ 1824982 w 4204011"/>
                <a:gd name="connsiteY338" fmla="*/ 2407861 h 4204018"/>
                <a:gd name="connsiteX339" fmla="*/ 1687491 w 4204011"/>
                <a:gd name="connsiteY339" fmla="*/ 2380991 h 4204018"/>
                <a:gd name="connsiteX340" fmla="*/ 1672451 w 4204011"/>
                <a:gd name="connsiteY340" fmla="*/ 2306680 h 4204018"/>
                <a:gd name="connsiteX341" fmla="*/ 1850260 w 4204011"/>
                <a:gd name="connsiteY341" fmla="*/ 1295713 h 4204018"/>
                <a:gd name="connsiteX342" fmla="*/ 1928131 w 4204011"/>
                <a:gd name="connsiteY342" fmla="*/ 1218722 h 4204018"/>
                <a:gd name="connsiteX343" fmla="*/ 2044458 w 4204011"/>
                <a:gd name="connsiteY343" fmla="*/ 1296784 h 4204018"/>
                <a:gd name="connsiteX344" fmla="*/ 1966396 w 4204011"/>
                <a:gd name="connsiteY344" fmla="*/ 1413111 h 4204018"/>
                <a:gd name="connsiteX345" fmla="*/ 1850069 w 4204011"/>
                <a:gd name="connsiteY345" fmla="*/ 1335049 h 4204018"/>
                <a:gd name="connsiteX346" fmla="*/ 1850260 w 4204011"/>
                <a:gd name="connsiteY346" fmla="*/ 1295713 h 4204018"/>
                <a:gd name="connsiteX347" fmla="*/ 2002944 w 4204011"/>
                <a:gd name="connsiteY347" fmla="*/ 499650 h 4204018"/>
                <a:gd name="connsiteX348" fmla="*/ 2102004 w 4204011"/>
                <a:gd name="connsiteY348" fmla="*/ 400590 h 4204018"/>
                <a:gd name="connsiteX349" fmla="*/ 2201065 w 4204011"/>
                <a:gd name="connsiteY349" fmla="*/ 499650 h 4204018"/>
                <a:gd name="connsiteX350" fmla="*/ 2102004 w 4204011"/>
                <a:gd name="connsiteY350" fmla="*/ 598710 h 4204018"/>
                <a:gd name="connsiteX351" fmla="*/ 2002944 w 4204011"/>
                <a:gd name="connsiteY351" fmla="*/ 499650 h 4204018"/>
                <a:gd name="connsiteX352" fmla="*/ 1406455 w 4204011"/>
                <a:gd name="connsiteY352" fmla="*/ 3548931 h 4204018"/>
                <a:gd name="connsiteX353" fmla="*/ 1535540 w 4204011"/>
                <a:gd name="connsiteY353" fmla="*/ 3494500 h 4204018"/>
                <a:gd name="connsiteX354" fmla="*/ 1589971 w 4204011"/>
                <a:gd name="connsiteY354" fmla="*/ 3623586 h 4204018"/>
                <a:gd name="connsiteX355" fmla="*/ 1460885 w 4204011"/>
                <a:gd name="connsiteY355" fmla="*/ 3678017 h 4204018"/>
                <a:gd name="connsiteX356" fmla="*/ 1406455 w 4204011"/>
                <a:gd name="connsiteY356" fmla="*/ 3548931 h 4204018"/>
                <a:gd name="connsiteX357" fmla="*/ 1561781 w 4204011"/>
                <a:gd name="connsiteY357" fmla="*/ 2751358 h 4204018"/>
                <a:gd name="connsiteX358" fmla="*/ 1576606 w 4204011"/>
                <a:gd name="connsiteY358" fmla="*/ 2714922 h 4204018"/>
                <a:gd name="connsiteX359" fmla="*/ 1713913 w 4204011"/>
                <a:gd name="connsiteY359" fmla="*/ 2687124 h 4204018"/>
                <a:gd name="connsiteX360" fmla="*/ 1741710 w 4204011"/>
                <a:gd name="connsiteY360" fmla="*/ 2824431 h 4204018"/>
                <a:gd name="connsiteX361" fmla="*/ 1604404 w 4204011"/>
                <a:gd name="connsiteY361" fmla="*/ 2852228 h 4204018"/>
                <a:gd name="connsiteX362" fmla="*/ 1561781 w 4204011"/>
                <a:gd name="connsiteY362" fmla="*/ 2751358 h 4204018"/>
                <a:gd name="connsiteX363" fmla="*/ 2002944 w 4204011"/>
                <a:gd name="connsiteY363" fmla="*/ 99060 h 4204018"/>
                <a:gd name="connsiteX364" fmla="*/ 2102004 w 4204011"/>
                <a:gd name="connsiteY364" fmla="*/ 0 h 4204018"/>
                <a:gd name="connsiteX365" fmla="*/ 2201064 w 4204011"/>
                <a:gd name="connsiteY365" fmla="*/ 99060 h 4204018"/>
                <a:gd name="connsiteX366" fmla="*/ 2102004 w 4204011"/>
                <a:gd name="connsiteY366" fmla="*/ 198120 h 4204018"/>
                <a:gd name="connsiteX367" fmla="*/ 2002944 w 4204011"/>
                <a:gd name="connsiteY367" fmla="*/ 99060 h 4204018"/>
                <a:gd name="connsiteX368" fmla="*/ 1255507 w 4204011"/>
                <a:gd name="connsiteY368" fmla="*/ 3919993 h 4204018"/>
                <a:gd name="connsiteX369" fmla="*/ 1384592 w 4204011"/>
                <a:gd name="connsiteY369" fmla="*/ 3865562 h 4204018"/>
                <a:gd name="connsiteX370" fmla="*/ 1439023 w 4204011"/>
                <a:gd name="connsiteY370" fmla="*/ 3994648 h 4204018"/>
                <a:gd name="connsiteX371" fmla="*/ 1309938 w 4204011"/>
                <a:gd name="connsiteY371" fmla="*/ 4049078 h 4204018"/>
                <a:gd name="connsiteX372" fmla="*/ 1255507 w 4204011"/>
                <a:gd name="connsiteY372" fmla="*/ 3919993 h 4204018"/>
                <a:gd name="connsiteX373" fmla="*/ 1611632 w 4204011"/>
                <a:gd name="connsiteY373" fmla="*/ 2006174 h 4204018"/>
                <a:gd name="connsiteX374" fmla="*/ 1727853 w 4204011"/>
                <a:gd name="connsiteY374" fmla="*/ 1927954 h 4204018"/>
                <a:gd name="connsiteX375" fmla="*/ 1806074 w 4204011"/>
                <a:gd name="connsiteY375" fmla="*/ 2044175 h 4204018"/>
                <a:gd name="connsiteX376" fmla="*/ 1689853 w 4204011"/>
                <a:gd name="connsiteY376" fmla="*/ 2122395 h 4204018"/>
                <a:gd name="connsiteX377" fmla="*/ 1611632 w 4204011"/>
                <a:gd name="connsiteY377" fmla="*/ 2006174 h 4204018"/>
                <a:gd name="connsiteX378" fmla="*/ 1772889 w 4204011"/>
                <a:gd name="connsiteY378" fmla="*/ 902666 h 4204018"/>
                <a:gd name="connsiteX379" fmla="*/ 1850760 w 4204011"/>
                <a:gd name="connsiteY379" fmla="*/ 825675 h 4204018"/>
                <a:gd name="connsiteX380" fmla="*/ 1967088 w 4204011"/>
                <a:gd name="connsiteY380" fmla="*/ 903737 h 4204018"/>
                <a:gd name="connsiteX381" fmla="*/ 1889025 w 4204011"/>
                <a:gd name="connsiteY381" fmla="*/ 1020064 h 4204018"/>
                <a:gd name="connsiteX382" fmla="*/ 1772698 w 4204011"/>
                <a:gd name="connsiteY382" fmla="*/ 942002 h 4204018"/>
                <a:gd name="connsiteX383" fmla="*/ 1772889 w 4204011"/>
                <a:gd name="connsiteY383" fmla="*/ 902666 h 4204018"/>
                <a:gd name="connsiteX384" fmla="*/ 1340358 w 4204011"/>
                <a:gd name="connsiteY384" fmla="*/ 3085191 h 4204018"/>
                <a:gd name="connsiteX385" fmla="*/ 1355183 w 4204011"/>
                <a:gd name="connsiteY385" fmla="*/ 3048755 h 4204018"/>
                <a:gd name="connsiteX386" fmla="*/ 1492490 w 4204011"/>
                <a:gd name="connsiteY386" fmla="*/ 3020957 h 4204018"/>
                <a:gd name="connsiteX387" fmla="*/ 1520287 w 4204011"/>
                <a:gd name="connsiteY387" fmla="*/ 3158264 h 4204018"/>
                <a:gd name="connsiteX388" fmla="*/ 1382980 w 4204011"/>
                <a:gd name="connsiteY388" fmla="*/ 3186061 h 4204018"/>
                <a:gd name="connsiteX389" fmla="*/ 1340358 w 4204011"/>
                <a:gd name="connsiteY389" fmla="*/ 3085191 h 4204018"/>
                <a:gd name="connsiteX390" fmla="*/ 1557445 w 4204011"/>
                <a:gd name="connsiteY390" fmla="*/ 1418348 h 4204018"/>
                <a:gd name="connsiteX391" fmla="*/ 1599355 w 4204011"/>
                <a:gd name="connsiteY391" fmla="*/ 1355167 h 4204018"/>
                <a:gd name="connsiteX392" fmla="*/ 1736846 w 4204011"/>
                <a:gd name="connsiteY392" fmla="*/ 1382038 h 4204018"/>
                <a:gd name="connsiteX393" fmla="*/ 1709976 w 4204011"/>
                <a:gd name="connsiteY393" fmla="*/ 1519529 h 4204018"/>
                <a:gd name="connsiteX394" fmla="*/ 1572485 w 4204011"/>
                <a:gd name="connsiteY394" fmla="*/ 1492658 h 4204018"/>
                <a:gd name="connsiteX395" fmla="*/ 1557445 w 4204011"/>
                <a:gd name="connsiteY395" fmla="*/ 1418348 h 4204018"/>
                <a:gd name="connsiteX396" fmla="*/ 1340119 w 4204011"/>
                <a:gd name="connsiteY396" fmla="*/ 2530350 h 4204018"/>
                <a:gd name="connsiteX397" fmla="*/ 1382029 w 4204011"/>
                <a:gd name="connsiteY397" fmla="*/ 2467170 h 4204018"/>
                <a:gd name="connsiteX398" fmla="*/ 1519520 w 4204011"/>
                <a:gd name="connsiteY398" fmla="*/ 2494040 h 4204018"/>
                <a:gd name="connsiteX399" fmla="*/ 1492650 w 4204011"/>
                <a:gd name="connsiteY399" fmla="*/ 2631531 h 4204018"/>
                <a:gd name="connsiteX400" fmla="*/ 1355159 w 4204011"/>
                <a:gd name="connsiteY400" fmla="*/ 2604660 h 4204018"/>
                <a:gd name="connsiteX401" fmla="*/ 1340119 w 4204011"/>
                <a:gd name="connsiteY401" fmla="*/ 2530350 h 4204018"/>
                <a:gd name="connsiteX402" fmla="*/ 1695519 w 4204011"/>
                <a:gd name="connsiteY402" fmla="*/ 509618 h 4204018"/>
                <a:gd name="connsiteX403" fmla="*/ 1773391 w 4204011"/>
                <a:gd name="connsiteY403" fmla="*/ 432627 h 4204018"/>
                <a:gd name="connsiteX404" fmla="*/ 1889718 w 4204011"/>
                <a:gd name="connsiteY404" fmla="*/ 510689 h 4204018"/>
                <a:gd name="connsiteX405" fmla="*/ 1811656 w 4204011"/>
                <a:gd name="connsiteY405" fmla="*/ 627017 h 4204018"/>
                <a:gd name="connsiteX406" fmla="*/ 1695328 w 4204011"/>
                <a:gd name="connsiteY406" fmla="*/ 548954 h 4204018"/>
                <a:gd name="connsiteX407" fmla="*/ 1695519 w 4204011"/>
                <a:gd name="connsiteY407" fmla="*/ 509618 h 4204018"/>
                <a:gd name="connsiteX408" fmla="*/ 1118935 w 4204011"/>
                <a:gd name="connsiteY408" fmla="*/ 3419024 h 4204018"/>
                <a:gd name="connsiteX409" fmla="*/ 1133761 w 4204011"/>
                <a:gd name="connsiteY409" fmla="*/ 3382588 h 4204018"/>
                <a:gd name="connsiteX410" fmla="*/ 1271067 w 4204011"/>
                <a:gd name="connsiteY410" fmla="*/ 3354790 h 4204018"/>
                <a:gd name="connsiteX411" fmla="*/ 1298865 w 4204011"/>
                <a:gd name="connsiteY411" fmla="*/ 3492097 h 4204018"/>
                <a:gd name="connsiteX412" fmla="*/ 1161558 w 4204011"/>
                <a:gd name="connsiteY412" fmla="*/ 3519894 h 4204018"/>
                <a:gd name="connsiteX413" fmla="*/ 1118935 w 4204011"/>
                <a:gd name="connsiteY413" fmla="*/ 3419024 h 4204018"/>
                <a:gd name="connsiteX414" fmla="*/ 1339456 w 4204011"/>
                <a:gd name="connsiteY414" fmla="*/ 1636733 h 4204018"/>
                <a:gd name="connsiteX415" fmla="*/ 1354478 w 4204011"/>
                <a:gd name="connsiteY415" fmla="*/ 1600378 h 4204018"/>
                <a:gd name="connsiteX416" fmla="*/ 1491932 w 4204011"/>
                <a:gd name="connsiteY416" fmla="*/ 1573320 h 4204018"/>
                <a:gd name="connsiteX417" fmla="*/ 1518990 w 4204011"/>
                <a:gd name="connsiteY417" fmla="*/ 1710775 h 4204018"/>
                <a:gd name="connsiteX418" fmla="*/ 1381535 w 4204011"/>
                <a:gd name="connsiteY418" fmla="*/ 1737832 h 4204018"/>
                <a:gd name="connsiteX419" fmla="*/ 1339456 w 4204011"/>
                <a:gd name="connsiteY419" fmla="*/ 1636733 h 4204018"/>
                <a:gd name="connsiteX420" fmla="*/ 1218904 w 4204011"/>
                <a:gd name="connsiteY420" fmla="*/ 2236548 h 4204018"/>
                <a:gd name="connsiteX421" fmla="*/ 1296776 w 4204011"/>
                <a:gd name="connsiteY421" fmla="*/ 2159556 h 4204018"/>
                <a:gd name="connsiteX422" fmla="*/ 1413103 w 4204011"/>
                <a:gd name="connsiteY422" fmla="*/ 2237619 h 4204018"/>
                <a:gd name="connsiteX423" fmla="*/ 1335041 w 4204011"/>
                <a:gd name="connsiteY423" fmla="*/ 2353946 h 4204018"/>
                <a:gd name="connsiteX424" fmla="*/ 1218713 w 4204011"/>
                <a:gd name="connsiteY424" fmla="*/ 2275884 h 4204018"/>
                <a:gd name="connsiteX425" fmla="*/ 1218904 w 4204011"/>
                <a:gd name="connsiteY425" fmla="*/ 2236548 h 4204018"/>
                <a:gd name="connsiteX426" fmla="*/ 1618148 w 4204011"/>
                <a:gd name="connsiteY426" fmla="*/ 116572 h 4204018"/>
                <a:gd name="connsiteX427" fmla="*/ 1696020 w 4204011"/>
                <a:gd name="connsiteY427" fmla="*/ 39580 h 4204018"/>
                <a:gd name="connsiteX428" fmla="*/ 1812347 w 4204011"/>
                <a:gd name="connsiteY428" fmla="*/ 117642 h 4204018"/>
                <a:gd name="connsiteX429" fmla="*/ 1734285 w 4204011"/>
                <a:gd name="connsiteY429" fmla="*/ 233970 h 4204018"/>
                <a:gd name="connsiteX430" fmla="*/ 1617957 w 4204011"/>
                <a:gd name="connsiteY430" fmla="*/ 155907 h 4204018"/>
                <a:gd name="connsiteX431" fmla="*/ 1618148 w 4204011"/>
                <a:gd name="connsiteY431" fmla="*/ 116572 h 4204018"/>
                <a:gd name="connsiteX432" fmla="*/ 897513 w 4204011"/>
                <a:gd name="connsiteY432" fmla="*/ 3752854 h 4204018"/>
                <a:gd name="connsiteX433" fmla="*/ 912339 w 4204011"/>
                <a:gd name="connsiteY433" fmla="*/ 3716418 h 4204018"/>
                <a:gd name="connsiteX434" fmla="*/ 1049645 w 4204011"/>
                <a:gd name="connsiteY434" fmla="*/ 3688621 h 4204018"/>
                <a:gd name="connsiteX435" fmla="*/ 1077443 w 4204011"/>
                <a:gd name="connsiteY435" fmla="*/ 3825927 h 4204018"/>
                <a:gd name="connsiteX436" fmla="*/ 940136 w 4204011"/>
                <a:gd name="connsiteY436" fmla="*/ 3853725 h 4204018"/>
                <a:gd name="connsiteX437" fmla="*/ 897513 w 4204011"/>
                <a:gd name="connsiteY437" fmla="*/ 3752854 h 4204018"/>
                <a:gd name="connsiteX438" fmla="*/ 1218480 w 4204011"/>
                <a:gd name="connsiteY438" fmla="*/ 1929339 h 4204018"/>
                <a:gd name="connsiteX439" fmla="*/ 1334701 w 4204011"/>
                <a:gd name="connsiteY439" fmla="*/ 1851118 h 4204018"/>
                <a:gd name="connsiteX440" fmla="*/ 1412921 w 4204011"/>
                <a:gd name="connsiteY440" fmla="*/ 1967339 h 4204018"/>
                <a:gd name="connsiteX441" fmla="*/ 1296700 w 4204011"/>
                <a:gd name="connsiteY441" fmla="*/ 2045560 h 4204018"/>
                <a:gd name="connsiteX442" fmla="*/ 1218480 w 4204011"/>
                <a:gd name="connsiteY442" fmla="*/ 1929339 h 4204018"/>
                <a:gd name="connsiteX443" fmla="*/ 1333775 w 4204011"/>
                <a:gd name="connsiteY443" fmla="*/ 1086016 h 4204018"/>
                <a:gd name="connsiteX444" fmla="*/ 1375686 w 4204011"/>
                <a:gd name="connsiteY444" fmla="*/ 1022836 h 4204018"/>
                <a:gd name="connsiteX445" fmla="*/ 1513177 w 4204011"/>
                <a:gd name="connsiteY445" fmla="*/ 1049706 h 4204018"/>
                <a:gd name="connsiteX446" fmla="*/ 1486306 w 4204011"/>
                <a:gd name="connsiteY446" fmla="*/ 1187197 h 4204018"/>
                <a:gd name="connsiteX447" fmla="*/ 1348815 w 4204011"/>
                <a:gd name="connsiteY447" fmla="*/ 1160327 h 4204018"/>
                <a:gd name="connsiteX448" fmla="*/ 1333775 w 4204011"/>
                <a:gd name="connsiteY448" fmla="*/ 1086016 h 4204018"/>
                <a:gd name="connsiteX449" fmla="*/ 1007789 w 4204011"/>
                <a:gd name="connsiteY449" fmla="*/ 2754019 h 4204018"/>
                <a:gd name="connsiteX450" fmla="*/ 1049699 w 4204011"/>
                <a:gd name="connsiteY450" fmla="*/ 2690838 h 4204018"/>
                <a:gd name="connsiteX451" fmla="*/ 1187190 w 4204011"/>
                <a:gd name="connsiteY451" fmla="*/ 2717709 h 4204018"/>
                <a:gd name="connsiteX452" fmla="*/ 1160319 w 4204011"/>
                <a:gd name="connsiteY452" fmla="*/ 2855200 h 4204018"/>
                <a:gd name="connsiteX453" fmla="*/ 1022829 w 4204011"/>
                <a:gd name="connsiteY453" fmla="*/ 2828329 h 4204018"/>
                <a:gd name="connsiteX454" fmla="*/ 1007789 w 4204011"/>
                <a:gd name="connsiteY454" fmla="*/ 2754019 h 4204018"/>
                <a:gd name="connsiteX455" fmla="*/ 1392264 w 4204011"/>
                <a:gd name="connsiteY455" fmla="*/ 593511 h 4204018"/>
                <a:gd name="connsiteX456" fmla="*/ 1449014 w 4204011"/>
                <a:gd name="connsiteY456" fmla="*/ 530886 h 4204018"/>
                <a:gd name="connsiteX457" fmla="*/ 1578507 w 4204011"/>
                <a:gd name="connsiteY457" fmla="*/ 584342 h 4204018"/>
                <a:gd name="connsiteX458" fmla="*/ 1525051 w 4204011"/>
                <a:gd name="connsiteY458" fmla="*/ 713834 h 4204018"/>
                <a:gd name="connsiteX459" fmla="*/ 1395559 w 4204011"/>
                <a:gd name="connsiteY459" fmla="*/ 660378 h 4204018"/>
                <a:gd name="connsiteX460" fmla="*/ 1387949 w 4204011"/>
                <a:gd name="connsiteY460" fmla="*/ 621785 h 4204018"/>
                <a:gd name="connsiteX461" fmla="*/ 1392264 w 4204011"/>
                <a:gd name="connsiteY461" fmla="*/ 593511 h 4204018"/>
                <a:gd name="connsiteX462" fmla="*/ 867241 w 4204011"/>
                <a:gd name="connsiteY462" fmla="*/ 3232146 h 4204018"/>
                <a:gd name="connsiteX463" fmla="*/ 896420 w 4204011"/>
                <a:gd name="connsiteY463" fmla="*/ 3162168 h 4204018"/>
                <a:gd name="connsiteX464" fmla="*/ 1036512 w 4204011"/>
                <a:gd name="connsiteY464" fmla="*/ 3162498 h 4204018"/>
                <a:gd name="connsiteX465" fmla="*/ 1036182 w 4204011"/>
                <a:gd name="connsiteY465" fmla="*/ 3302590 h 4204018"/>
                <a:gd name="connsiteX466" fmla="*/ 896090 w 4204011"/>
                <a:gd name="connsiteY466" fmla="*/ 3302260 h 4204018"/>
                <a:gd name="connsiteX467" fmla="*/ 867241 w 4204011"/>
                <a:gd name="connsiteY467" fmla="*/ 3232146 h 4204018"/>
                <a:gd name="connsiteX468" fmla="*/ 1006825 w 4204011"/>
                <a:gd name="connsiteY468" fmla="*/ 1413517 h 4204018"/>
                <a:gd name="connsiteX469" fmla="*/ 1021842 w 4204011"/>
                <a:gd name="connsiteY469" fmla="*/ 1377161 h 4204018"/>
                <a:gd name="connsiteX470" fmla="*/ 1159296 w 4204011"/>
                <a:gd name="connsiteY470" fmla="*/ 1350103 h 4204018"/>
                <a:gd name="connsiteX471" fmla="*/ 1186354 w 4204011"/>
                <a:gd name="connsiteY471" fmla="*/ 1487558 h 4204018"/>
                <a:gd name="connsiteX472" fmla="*/ 1048900 w 4204011"/>
                <a:gd name="connsiteY472" fmla="*/ 1514615 h 4204018"/>
                <a:gd name="connsiteX473" fmla="*/ 1006825 w 4204011"/>
                <a:gd name="connsiteY473" fmla="*/ 1413517 h 4204018"/>
                <a:gd name="connsiteX474" fmla="*/ 1238521 w 4204011"/>
                <a:gd name="connsiteY474" fmla="*/ 223598 h 4204018"/>
                <a:gd name="connsiteX475" fmla="*/ 1295272 w 4204011"/>
                <a:gd name="connsiteY475" fmla="*/ 160973 h 4204018"/>
                <a:gd name="connsiteX476" fmla="*/ 1424764 w 4204011"/>
                <a:gd name="connsiteY476" fmla="*/ 214429 h 4204018"/>
                <a:gd name="connsiteX477" fmla="*/ 1371308 w 4204011"/>
                <a:gd name="connsiteY477" fmla="*/ 343921 h 4204018"/>
                <a:gd name="connsiteX478" fmla="*/ 1241816 w 4204011"/>
                <a:gd name="connsiteY478" fmla="*/ 290465 h 4204018"/>
                <a:gd name="connsiteX479" fmla="*/ 1234206 w 4204011"/>
                <a:gd name="connsiteY479" fmla="*/ 251872 h 4204018"/>
                <a:gd name="connsiteX480" fmla="*/ 1238521 w 4204011"/>
                <a:gd name="connsiteY480" fmla="*/ 223598 h 4204018"/>
                <a:gd name="connsiteX481" fmla="*/ 825863 w 4204011"/>
                <a:gd name="connsiteY481" fmla="*/ 2313919 h 4204018"/>
                <a:gd name="connsiteX482" fmla="*/ 903729 w 4204011"/>
                <a:gd name="connsiteY482" fmla="*/ 2236926 h 4204018"/>
                <a:gd name="connsiteX483" fmla="*/ 1020056 w 4204011"/>
                <a:gd name="connsiteY483" fmla="*/ 2314988 h 4204018"/>
                <a:gd name="connsiteX484" fmla="*/ 941994 w 4204011"/>
                <a:gd name="connsiteY484" fmla="*/ 2431316 h 4204018"/>
                <a:gd name="connsiteX485" fmla="*/ 825672 w 4204011"/>
                <a:gd name="connsiteY485" fmla="*/ 2353255 h 4204018"/>
                <a:gd name="connsiteX486" fmla="*/ 825863 w 4204011"/>
                <a:gd name="connsiteY486" fmla="*/ 2313919 h 4204018"/>
                <a:gd name="connsiteX487" fmla="*/ 583316 w 4204011"/>
                <a:gd name="connsiteY487" fmla="*/ 3514738 h 4204018"/>
                <a:gd name="connsiteX488" fmla="*/ 612496 w 4204011"/>
                <a:gd name="connsiteY488" fmla="*/ 3444761 h 4204018"/>
                <a:gd name="connsiteX489" fmla="*/ 752586 w 4204011"/>
                <a:gd name="connsiteY489" fmla="*/ 3445090 h 4204018"/>
                <a:gd name="connsiteX490" fmla="*/ 752256 w 4204011"/>
                <a:gd name="connsiteY490" fmla="*/ 3585182 h 4204018"/>
                <a:gd name="connsiteX491" fmla="*/ 612164 w 4204011"/>
                <a:gd name="connsiteY491" fmla="*/ 3584853 h 4204018"/>
                <a:gd name="connsiteX492" fmla="*/ 583316 w 4204011"/>
                <a:gd name="connsiteY492" fmla="*/ 3514738 h 4204018"/>
                <a:gd name="connsiteX493" fmla="*/ 1110106 w 4204011"/>
                <a:gd name="connsiteY493" fmla="*/ 753684 h 4204018"/>
                <a:gd name="connsiteX494" fmla="*/ 1152016 w 4204011"/>
                <a:gd name="connsiteY494" fmla="*/ 690504 h 4204018"/>
                <a:gd name="connsiteX495" fmla="*/ 1289507 w 4204011"/>
                <a:gd name="connsiteY495" fmla="*/ 717374 h 4204018"/>
                <a:gd name="connsiteX496" fmla="*/ 1262636 w 4204011"/>
                <a:gd name="connsiteY496" fmla="*/ 854865 h 4204018"/>
                <a:gd name="connsiteX497" fmla="*/ 1125145 w 4204011"/>
                <a:gd name="connsiteY497" fmla="*/ 827995 h 4204018"/>
                <a:gd name="connsiteX498" fmla="*/ 1110106 w 4204011"/>
                <a:gd name="connsiteY498" fmla="*/ 753684 h 4204018"/>
                <a:gd name="connsiteX499" fmla="*/ 675457 w 4204011"/>
                <a:gd name="connsiteY499" fmla="*/ 2977689 h 4204018"/>
                <a:gd name="connsiteX500" fmla="*/ 717367 w 4204011"/>
                <a:gd name="connsiteY500" fmla="*/ 2914508 h 4204018"/>
                <a:gd name="connsiteX501" fmla="*/ 854858 w 4204011"/>
                <a:gd name="connsiteY501" fmla="*/ 2941379 h 4204018"/>
                <a:gd name="connsiteX502" fmla="*/ 827988 w 4204011"/>
                <a:gd name="connsiteY502" fmla="*/ 3078870 h 4204018"/>
                <a:gd name="connsiteX503" fmla="*/ 690497 w 4204011"/>
                <a:gd name="connsiteY503" fmla="*/ 3051999 h 4204018"/>
                <a:gd name="connsiteX504" fmla="*/ 675457 w 4204011"/>
                <a:gd name="connsiteY504" fmla="*/ 2977689 h 4204018"/>
                <a:gd name="connsiteX505" fmla="*/ 825339 w 4204011"/>
                <a:gd name="connsiteY505" fmla="*/ 1852506 h 4204018"/>
                <a:gd name="connsiteX506" fmla="*/ 941555 w 4204011"/>
                <a:gd name="connsiteY506" fmla="*/ 1774284 h 4204018"/>
                <a:gd name="connsiteX507" fmla="*/ 1019769 w 4204011"/>
                <a:gd name="connsiteY507" fmla="*/ 1890504 h 4204018"/>
                <a:gd name="connsiteX508" fmla="*/ 903555 w 4204011"/>
                <a:gd name="connsiteY508" fmla="*/ 1968726 h 4204018"/>
                <a:gd name="connsiteX509" fmla="*/ 825339 w 4204011"/>
                <a:gd name="connsiteY509" fmla="*/ 1852506 h 4204018"/>
                <a:gd name="connsiteX510" fmla="*/ 874327 w 4204011"/>
                <a:gd name="connsiteY510" fmla="*/ 964181 h 4204018"/>
                <a:gd name="connsiteX511" fmla="*/ 903615 w 4204011"/>
                <a:gd name="connsiteY511" fmla="*/ 894248 h 4204018"/>
                <a:gd name="connsiteX512" fmla="*/ 1043706 w 4204011"/>
                <a:gd name="connsiteY512" fmla="*/ 894794 h 4204018"/>
                <a:gd name="connsiteX513" fmla="*/ 1043159 w 4204011"/>
                <a:gd name="connsiteY513" fmla="*/ 1034885 h 4204018"/>
                <a:gd name="connsiteX514" fmla="*/ 903070 w 4204011"/>
                <a:gd name="connsiteY514" fmla="*/ 1034339 h 4204018"/>
                <a:gd name="connsiteX515" fmla="*/ 874327 w 4204011"/>
                <a:gd name="connsiteY515" fmla="*/ 964181 h 4204018"/>
                <a:gd name="connsiteX516" fmla="*/ 520687 w 4204011"/>
                <a:gd name="connsiteY516" fmla="*/ 2669254 h 4204018"/>
                <a:gd name="connsiteX517" fmla="*/ 578183 w 4204011"/>
                <a:gd name="connsiteY517" fmla="*/ 2607312 h 4204018"/>
                <a:gd name="connsiteX518" fmla="*/ 707024 w 4204011"/>
                <a:gd name="connsiteY518" fmla="*/ 2662313 h 4204018"/>
                <a:gd name="connsiteX519" fmla="*/ 652023 w 4204011"/>
                <a:gd name="connsiteY519" fmla="*/ 2791156 h 4204018"/>
                <a:gd name="connsiteX520" fmla="*/ 523182 w 4204011"/>
                <a:gd name="connsiteY520" fmla="*/ 2736156 h 4204018"/>
                <a:gd name="connsiteX521" fmla="*/ 516034 w 4204011"/>
                <a:gd name="connsiteY521" fmla="*/ 2697474 h 4204018"/>
                <a:gd name="connsiteX522" fmla="*/ 520687 w 4204011"/>
                <a:gd name="connsiteY522" fmla="*/ 2669254 h 4204018"/>
                <a:gd name="connsiteX523" fmla="*/ 886436 w 4204011"/>
                <a:gd name="connsiteY523" fmla="*/ 421353 h 4204018"/>
                <a:gd name="connsiteX524" fmla="*/ 928346 w 4204011"/>
                <a:gd name="connsiteY524" fmla="*/ 358172 h 4204018"/>
                <a:gd name="connsiteX525" fmla="*/ 1065837 w 4204011"/>
                <a:gd name="connsiteY525" fmla="*/ 385043 h 4204018"/>
                <a:gd name="connsiteX526" fmla="*/ 1038967 w 4204011"/>
                <a:gd name="connsiteY526" fmla="*/ 522534 h 4204018"/>
                <a:gd name="connsiteX527" fmla="*/ 901476 w 4204011"/>
                <a:gd name="connsiteY527" fmla="*/ 495663 h 4204018"/>
                <a:gd name="connsiteX528" fmla="*/ 886436 w 4204011"/>
                <a:gd name="connsiteY528" fmla="*/ 421353 h 4204018"/>
                <a:gd name="connsiteX529" fmla="*/ 343127 w 4204011"/>
                <a:gd name="connsiteY529" fmla="*/ 3201358 h 4204018"/>
                <a:gd name="connsiteX530" fmla="*/ 385037 w 4204011"/>
                <a:gd name="connsiteY530" fmla="*/ 3138177 h 4204018"/>
                <a:gd name="connsiteX531" fmla="*/ 522528 w 4204011"/>
                <a:gd name="connsiteY531" fmla="*/ 3165048 h 4204018"/>
                <a:gd name="connsiteX532" fmla="*/ 495657 w 4204011"/>
                <a:gd name="connsiteY532" fmla="*/ 3302538 h 4204018"/>
                <a:gd name="connsiteX533" fmla="*/ 358166 w 4204011"/>
                <a:gd name="connsiteY533" fmla="*/ 3275668 h 4204018"/>
                <a:gd name="connsiteX534" fmla="*/ 343127 w 4204011"/>
                <a:gd name="connsiteY534" fmla="*/ 3201358 h 4204018"/>
                <a:gd name="connsiteX535" fmla="*/ 674190 w 4204011"/>
                <a:gd name="connsiteY535" fmla="*/ 1190299 h 4204018"/>
                <a:gd name="connsiteX536" fmla="*/ 689208 w 4204011"/>
                <a:gd name="connsiteY536" fmla="*/ 1153943 h 4204018"/>
                <a:gd name="connsiteX537" fmla="*/ 826669 w 4204011"/>
                <a:gd name="connsiteY537" fmla="*/ 1126887 h 4204018"/>
                <a:gd name="connsiteX538" fmla="*/ 853720 w 4204011"/>
                <a:gd name="connsiteY538" fmla="*/ 1264340 h 4204018"/>
                <a:gd name="connsiteX539" fmla="*/ 716273 w 4204011"/>
                <a:gd name="connsiteY539" fmla="*/ 1291399 h 4204018"/>
                <a:gd name="connsiteX540" fmla="*/ 674190 w 4204011"/>
                <a:gd name="connsiteY540" fmla="*/ 1190299 h 4204018"/>
                <a:gd name="connsiteX541" fmla="*/ 432810 w 4204011"/>
                <a:gd name="connsiteY541" fmla="*/ 2391288 h 4204018"/>
                <a:gd name="connsiteX542" fmla="*/ 510686 w 4204011"/>
                <a:gd name="connsiteY542" fmla="*/ 2314298 h 4204018"/>
                <a:gd name="connsiteX543" fmla="*/ 627010 w 4204011"/>
                <a:gd name="connsiteY543" fmla="*/ 2392359 h 4204018"/>
                <a:gd name="connsiteX544" fmla="*/ 548946 w 4204011"/>
                <a:gd name="connsiteY544" fmla="*/ 2508687 h 4204018"/>
                <a:gd name="connsiteX545" fmla="*/ 432619 w 4204011"/>
                <a:gd name="connsiteY545" fmla="*/ 2430624 h 4204018"/>
                <a:gd name="connsiteX546" fmla="*/ 432810 w 4204011"/>
                <a:gd name="connsiteY546" fmla="*/ 2391288 h 4204018"/>
                <a:gd name="connsiteX547" fmla="*/ 527309 w 4204011"/>
                <a:gd name="connsiteY547" fmla="*/ 1457689 h 4204018"/>
                <a:gd name="connsiteX548" fmla="*/ 656501 w 4204011"/>
                <a:gd name="connsiteY548" fmla="*/ 1403520 h 4204018"/>
                <a:gd name="connsiteX549" fmla="*/ 710673 w 4204011"/>
                <a:gd name="connsiteY549" fmla="*/ 1532716 h 4204018"/>
                <a:gd name="connsiteX550" fmla="*/ 581474 w 4204011"/>
                <a:gd name="connsiteY550" fmla="*/ 1586884 h 4204018"/>
                <a:gd name="connsiteX551" fmla="*/ 527309 w 4204011"/>
                <a:gd name="connsiteY551" fmla="*/ 1457689 h 4204018"/>
                <a:gd name="connsiteX552" fmla="*/ 400586 w 4204011"/>
                <a:gd name="connsiteY552" fmla="*/ 2100277 h 4204018"/>
                <a:gd name="connsiteX553" fmla="*/ 499750 w 4204011"/>
                <a:gd name="connsiteY553" fmla="*/ 2001319 h 4204018"/>
                <a:gd name="connsiteX554" fmla="*/ 598706 w 4204011"/>
                <a:gd name="connsiteY554" fmla="*/ 2100479 h 4204018"/>
                <a:gd name="connsiteX555" fmla="*/ 499545 w 4204011"/>
                <a:gd name="connsiteY555" fmla="*/ 2199438 h 4204018"/>
                <a:gd name="connsiteX556" fmla="*/ 400586 w 4204011"/>
                <a:gd name="connsiteY556" fmla="*/ 2100277 h 4204018"/>
                <a:gd name="connsiteX557" fmla="*/ 432182 w 4204011"/>
                <a:gd name="connsiteY557" fmla="*/ 1775669 h 4204018"/>
                <a:gd name="connsiteX558" fmla="*/ 548397 w 4204011"/>
                <a:gd name="connsiteY558" fmla="*/ 1697447 h 4204018"/>
                <a:gd name="connsiteX559" fmla="*/ 626617 w 4204011"/>
                <a:gd name="connsiteY559" fmla="*/ 1813668 h 4204018"/>
                <a:gd name="connsiteX560" fmla="*/ 510396 w 4204011"/>
                <a:gd name="connsiteY560" fmla="*/ 1891889 h 4204018"/>
                <a:gd name="connsiteX561" fmla="*/ 432182 w 4204011"/>
                <a:gd name="connsiteY561" fmla="*/ 1775669 h 4204018"/>
                <a:gd name="connsiteX562" fmla="*/ 592173 w 4204011"/>
                <a:gd name="connsiteY562" fmla="*/ 679819 h 4204018"/>
                <a:gd name="connsiteX563" fmla="*/ 621459 w 4204011"/>
                <a:gd name="connsiteY563" fmla="*/ 609886 h 4204018"/>
                <a:gd name="connsiteX564" fmla="*/ 761551 w 4204011"/>
                <a:gd name="connsiteY564" fmla="*/ 610432 h 4204018"/>
                <a:gd name="connsiteX565" fmla="*/ 761005 w 4204011"/>
                <a:gd name="connsiteY565" fmla="*/ 750523 h 4204018"/>
                <a:gd name="connsiteX566" fmla="*/ 620915 w 4204011"/>
                <a:gd name="connsiteY566" fmla="*/ 749977 h 4204018"/>
                <a:gd name="connsiteX567" fmla="*/ 592173 w 4204011"/>
                <a:gd name="connsiteY567" fmla="*/ 679819 h 4204018"/>
                <a:gd name="connsiteX568" fmla="*/ 148961 w 4204011"/>
                <a:gd name="connsiteY568" fmla="*/ 2818560 h 4204018"/>
                <a:gd name="connsiteX569" fmla="*/ 206457 w 4204011"/>
                <a:gd name="connsiteY569" fmla="*/ 2756618 h 4204018"/>
                <a:gd name="connsiteX570" fmla="*/ 335301 w 4204011"/>
                <a:gd name="connsiteY570" fmla="*/ 2811619 h 4204018"/>
                <a:gd name="connsiteX571" fmla="*/ 280299 w 4204011"/>
                <a:gd name="connsiteY571" fmla="*/ 2940463 h 4204018"/>
                <a:gd name="connsiteX572" fmla="*/ 151456 w 4204011"/>
                <a:gd name="connsiteY572" fmla="*/ 2885462 h 4204018"/>
                <a:gd name="connsiteX573" fmla="*/ 144306 w 4204011"/>
                <a:gd name="connsiteY573" fmla="*/ 2846780 h 4204018"/>
                <a:gd name="connsiteX574" fmla="*/ 148961 w 4204011"/>
                <a:gd name="connsiteY574" fmla="*/ 2818560 h 4204018"/>
                <a:gd name="connsiteX575" fmla="*/ 341555 w 4204011"/>
                <a:gd name="connsiteY575" fmla="*/ 967082 h 4204018"/>
                <a:gd name="connsiteX576" fmla="*/ 356572 w 4204011"/>
                <a:gd name="connsiteY576" fmla="*/ 930726 h 4204018"/>
                <a:gd name="connsiteX577" fmla="*/ 494033 w 4204011"/>
                <a:gd name="connsiteY577" fmla="*/ 903670 h 4204018"/>
                <a:gd name="connsiteX578" fmla="*/ 521085 w 4204011"/>
                <a:gd name="connsiteY578" fmla="*/ 1041123 h 4204018"/>
                <a:gd name="connsiteX579" fmla="*/ 383636 w 4204011"/>
                <a:gd name="connsiteY579" fmla="*/ 1068182 h 4204018"/>
                <a:gd name="connsiteX580" fmla="*/ 341555 w 4204011"/>
                <a:gd name="connsiteY580" fmla="*/ 967082 h 4204018"/>
                <a:gd name="connsiteX581" fmla="*/ 39770 w 4204011"/>
                <a:gd name="connsiteY581" fmla="*/ 2468659 h 4204018"/>
                <a:gd name="connsiteX582" fmla="*/ 117636 w 4204011"/>
                <a:gd name="connsiteY582" fmla="*/ 2391667 h 4204018"/>
                <a:gd name="connsiteX583" fmla="*/ 233969 w 4204011"/>
                <a:gd name="connsiteY583" fmla="*/ 2469730 h 4204018"/>
                <a:gd name="connsiteX584" fmla="*/ 155901 w 4204011"/>
                <a:gd name="connsiteY584" fmla="*/ 2586057 h 4204018"/>
                <a:gd name="connsiteX585" fmla="*/ 39579 w 4204011"/>
                <a:gd name="connsiteY585" fmla="*/ 2507996 h 4204018"/>
                <a:gd name="connsiteX586" fmla="*/ 39770 w 4204011"/>
                <a:gd name="connsiteY586" fmla="*/ 2468659 h 4204018"/>
                <a:gd name="connsiteX587" fmla="*/ 156554 w 4204011"/>
                <a:gd name="connsiteY587" fmla="*/ 1305986 h 4204018"/>
                <a:gd name="connsiteX588" fmla="*/ 285747 w 4204011"/>
                <a:gd name="connsiteY588" fmla="*/ 1251817 h 4204018"/>
                <a:gd name="connsiteX589" fmla="*/ 339918 w 4204011"/>
                <a:gd name="connsiteY589" fmla="*/ 1381014 h 4204018"/>
                <a:gd name="connsiteX590" fmla="*/ 210719 w 4204011"/>
                <a:gd name="connsiteY590" fmla="*/ 1435181 h 4204018"/>
                <a:gd name="connsiteX591" fmla="*/ 156554 w 4204011"/>
                <a:gd name="connsiteY591" fmla="*/ 1305986 h 4204018"/>
                <a:gd name="connsiteX592" fmla="*/ 0 w 4204011"/>
                <a:gd name="connsiteY592" fmla="*/ 2099869 h 4204018"/>
                <a:gd name="connsiteX593" fmla="*/ 99160 w 4204011"/>
                <a:gd name="connsiteY593" fmla="*/ 2000910 h 4204018"/>
                <a:gd name="connsiteX594" fmla="*/ 198119 w 4204011"/>
                <a:gd name="connsiteY594" fmla="*/ 2100072 h 4204018"/>
                <a:gd name="connsiteX595" fmla="*/ 98956 w 4204011"/>
                <a:gd name="connsiteY595" fmla="*/ 2199030 h 4204018"/>
                <a:gd name="connsiteX596" fmla="*/ 0 w 4204011"/>
                <a:gd name="connsiteY596" fmla="*/ 2099869 h 4204018"/>
                <a:gd name="connsiteX597" fmla="*/ 39024 w 4204011"/>
                <a:gd name="connsiteY597" fmla="*/ 1698832 h 4204018"/>
                <a:gd name="connsiteX598" fmla="*/ 155245 w 4204011"/>
                <a:gd name="connsiteY598" fmla="*/ 1620612 h 4204018"/>
                <a:gd name="connsiteX599" fmla="*/ 233465 w 4204011"/>
                <a:gd name="connsiteY599" fmla="*/ 1736833 h 4204018"/>
                <a:gd name="connsiteX600" fmla="*/ 117244 w 4204011"/>
                <a:gd name="connsiteY600" fmla="*/ 1815053 h 4204018"/>
                <a:gd name="connsiteX601" fmla="*/ 39024 w 4204011"/>
                <a:gd name="connsiteY601" fmla="*/ 1698832 h 420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</a:cxnLst>
              <a:rect l="l" t="t" r="r" b="b"/>
              <a:pathLst>
                <a:path w="4204011" h="4204018">
                  <a:moveTo>
                    <a:pt x="3970543" y="2467187"/>
                  </a:moveTo>
                  <a:cubicBezTo>
                    <a:pt x="3981037" y="2413494"/>
                    <a:pt x="4033071" y="2378473"/>
                    <a:pt x="4086764" y="2388967"/>
                  </a:cubicBezTo>
                  <a:cubicBezTo>
                    <a:pt x="4140458" y="2399461"/>
                    <a:pt x="4175478" y="2451495"/>
                    <a:pt x="4164985" y="2505188"/>
                  </a:cubicBezTo>
                  <a:cubicBezTo>
                    <a:pt x="4154491" y="2558881"/>
                    <a:pt x="4102457" y="2593902"/>
                    <a:pt x="4048764" y="2583408"/>
                  </a:cubicBezTo>
                  <a:cubicBezTo>
                    <a:pt x="3995071" y="2572915"/>
                    <a:pt x="3960050" y="2520881"/>
                    <a:pt x="3970543" y="2467187"/>
                  </a:cubicBezTo>
                  <a:close/>
                  <a:moveTo>
                    <a:pt x="4005892" y="2103951"/>
                  </a:moveTo>
                  <a:cubicBezTo>
                    <a:pt x="4005947" y="2049243"/>
                    <a:pt x="4050344" y="2004936"/>
                    <a:pt x="4105053" y="2004992"/>
                  </a:cubicBezTo>
                  <a:cubicBezTo>
                    <a:pt x="4159761" y="2005048"/>
                    <a:pt x="4204067" y="2049444"/>
                    <a:pt x="4204011" y="2104153"/>
                  </a:cubicBezTo>
                  <a:cubicBezTo>
                    <a:pt x="4203956" y="2158862"/>
                    <a:pt x="4159559" y="2203168"/>
                    <a:pt x="4104850" y="2203112"/>
                  </a:cubicBezTo>
                  <a:cubicBezTo>
                    <a:pt x="4050142" y="2203057"/>
                    <a:pt x="4005835" y="2158660"/>
                    <a:pt x="4005892" y="2103951"/>
                  </a:cubicBezTo>
                  <a:close/>
                  <a:moveTo>
                    <a:pt x="3864093" y="2823007"/>
                  </a:moveTo>
                  <a:cubicBezTo>
                    <a:pt x="3884812" y="2772373"/>
                    <a:pt x="3942655" y="2748121"/>
                    <a:pt x="3993289" y="2768839"/>
                  </a:cubicBezTo>
                  <a:cubicBezTo>
                    <a:pt x="4043923" y="2789557"/>
                    <a:pt x="4068175" y="2847400"/>
                    <a:pt x="4047457" y="2898035"/>
                  </a:cubicBezTo>
                  <a:cubicBezTo>
                    <a:pt x="4026739" y="2948669"/>
                    <a:pt x="3968896" y="2972921"/>
                    <a:pt x="3918262" y="2952203"/>
                  </a:cubicBezTo>
                  <a:cubicBezTo>
                    <a:pt x="3867627" y="2931485"/>
                    <a:pt x="3843375" y="2873642"/>
                    <a:pt x="3864093" y="2823007"/>
                  </a:cubicBezTo>
                  <a:close/>
                  <a:moveTo>
                    <a:pt x="3970236" y="1694955"/>
                  </a:moveTo>
                  <a:cubicBezTo>
                    <a:pt x="3978124" y="1657166"/>
                    <a:pt x="4007848" y="1625889"/>
                    <a:pt x="4048107" y="1617963"/>
                  </a:cubicBezTo>
                  <a:cubicBezTo>
                    <a:pt x="4101786" y="1607397"/>
                    <a:pt x="4153868" y="1642347"/>
                    <a:pt x="4164434" y="1696026"/>
                  </a:cubicBezTo>
                  <a:cubicBezTo>
                    <a:pt x="4175001" y="1749704"/>
                    <a:pt x="4140051" y="1801786"/>
                    <a:pt x="4086372" y="1812353"/>
                  </a:cubicBezTo>
                  <a:cubicBezTo>
                    <a:pt x="4032693" y="1822919"/>
                    <a:pt x="3980611" y="1787970"/>
                    <a:pt x="3970045" y="1734291"/>
                  </a:cubicBezTo>
                  <a:cubicBezTo>
                    <a:pt x="3967403" y="1720871"/>
                    <a:pt x="3967606" y="1707551"/>
                    <a:pt x="3970236" y="1694955"/>
                  </a:cubicBezTo>
                  <a:close/>
                  <a:moveTo>
                    <a:pt x="3667903" y="3199253"/>
                  </a:moveTo>
                  <a:cubicBezTo>
                    <a:pt x="3670345" y="3186619"/>
                    <a:pt x="3675303" y="3174254"/>
                    <a:pt x="3682925" y="3162897"/>
                  </a:cubicBezTo>
                  <a:cubicBezTo>
                    <a:pt x="3713410" y="3117469"/>
                    <a:pt x="3774950" y="3105355"/>
                    <a:pt x="3820379" y="3135840"/>
                  </a:cubicBezTo>
                  <a:cubicBezTo>
                    <a:pt x="3865807" y="3166325"/>
                    <a:pt x="3877921" y="3227866"/>
                    <a:pt x="3847436" y="3273294"/>
                  </a:cubicBezTo>
                  <a:cubicBezTo>
                    <a:pt x="3816952" y="3318723"/>
                    <a:pt x="3755411" y="3330837"/>
                    <a:pt x="3709982" y="3300352"/>
                  </a:cubicBezTo>
                  <a:cubicBezTo>
                    <a:pt x="3675911" y="3277488"/>
                    <a:pt x="3660579" y="3237155"/>
                    <a:pt x="3667903" y="3199253"/>
                  </a:cubicBezTo>
                  <a:close/>
                  <a:moveTo>
                    <a:pt x="3866216" y="1325499"/>
                  </a:moveTo>
                  <a:cubicBezTo>
                    <a:pt x="3874870" y="1298298"/>
                    <a:pt x="3895155" y="1275028"/>
                    <a:pt x="3923711" y="1263558"/>
                  </a:cubicBezTo>
                  <a:cubicBezTo>
                    <a:pt x="3974478" y="1243167"/>
                    <a:pt x="4032164" y="1267792"/>
                    <a:pt x="4052555" y="1318559"/>
                  </a:cubicBezTo>
                  <a:cubicBezTo>
                    <a:pt x="4072946" y="1369326"/>
                    <a:pt x="4048320" y="1427011"/>
                    <a:pt x="3997554" y="1447403"/>
                  </a:cubicBezTo>
                  <a:cubicBezTo>
                    <a:pt x="3946787" y="1467793"/>
                    <a:pt x="3889101" y="1443168"/>
                    <a:pt x="3868710" y="1392401"/>
                  </a:cubicBezTo>
                  <a:cubicBezTo>
                    <a:pt x="3863612" y="1379710"/>
                    <a:pt x="3861328" y="1366586"/>
                    <a:pt x="3861563" y="1353720"/>
                  </a:cubicBezTo>
                  <a:cubicBezTo>
                    <a:pt x="3861739" y="1344070"/>
                    <a:pt x="3863331" y="1334566"/>
                    <a:pt x="3866216" y="1325499"/>
                  </a:cubicBezTo>
                  <a:close/>
                  <a:moveTo>
                    <a:pt x="3413715" y="3523429"/>
                  </a:moveTo>
                  <a:cubicBezTo>
                    <a:pt x="3413814" y="3498078"/>
                    <a:pt x="3423584" y="3472764"/>
                    <a:pt x="3443002" y="3453497"/>
                  </a:cubicBezTo>
                  <a:cubicBezTo>
                    <a:pt x="3481837" y="3414963"/>
                    <a:pt x="3544559" y="3415207"/>
                    <a:pt x="3583093" y="3454043"/>
                  </a:cubicBezTo>
                  <a:cubicBezTo>
                    <a:pt x="3621627" y="3492878"/>
                    <a:pt x="3621382" y="3555599"/>
                    <a:pt x="3582547" y="3594134"/>
                  </a:cubicBezTo>
                  <a:cubicBezTo>
                    <a:pt x="3543712" y="3632668"/>
                    <a:pt x="3480990" y="3632423"/>
                    <a:pt x="3442456" y="3593588"/>
                  </a:cubicBezTo>
                  <a:cubicBezTo>
                    <a:pt x="3423189" y="3574170"/>
                    <a:pt x="3413616" y="3548781"/>
                    <a:pt x="3413715" y="3523429"/>
                  </a:cubicBezTo>
                  <a:close/>
                  <a:moveTo>
                    <a:pt x="3577393" y="2390352"/>
                  </a:moveTo>
                  <a:cubicBezTo>
                    <a:pt x="3587887" y="2336659"/>
                    <a:pt x="3639921" y="2301638"/>
                    <a:pt x="3693614" y="2312132"/>
                  </a:cubicBezTo>
                  <a:cubicBezTo>
                    <a:pt x="3747307" y="2322625"/>
                    <a:pt x="3782328" y="2374660"/>
                    <a:pt x="3771835" y="2428353"/>
                  </a:cubicBezTo>
                  <a:cubicBezTo>
                    <a:pt x="3761341" y="2482046"/>
                    <a:pt x="3709307" y="2517067"/>
                    <a:pt x="3655614" y="2506573"/>
                  </a:cubicBezTo>
                  <a:cubicBezTo>
                    <a:pt x="3601920" y="2496080"/>
                    <a:pt x="3566900" y="2444045"/>
                    <a:pt x="3577393" y="2390352"/>
                  </a:cubicBezTo>
                  <a:close/>
                  <a:moveTo>
                    <a:pt x="3605304" y="2103543"/>
                  </a:moveTo>
                  <a:cubicBezTo>
                    <a:pt x="3605360" y="2048834"/>
                    <a:pt x="3649756" y="2004528"/>
                    <a:pt x="3704465" y="2004584"/>
                  </a:cubicBezTo>
                  <a:cubicBezTo>
                    <a:pt x="3759174" y="2004639"/>
                    <a:pt x="3803480" y="2049036"/>
                    <a:pt x="3803424" y="2103745"/>
                  </a:cubicBezTo>
                  <a:cubicBezTo>
                    <a:pt x="3803368" y="2158453"/>
                    <a:pt x="3758972" y="2202760"/>
                    <a:pt x="3704263" y="2202704"/>
                  </a:cubicBezTo>
                  <a:cubicBezTo>
                    <a:pt x="3649554" y="2202648"/>
                    <a:pt x="3605248" y="2158252"/>
                    <a:pt x="3605304" y="2103543"/>
                  </a:cubicBezTo>
                  <a:close/>
                  <a:moveTo>
                    <a:pt x="3493341" y="2671305"/>
                  </a:moveTo>
                  <a:cubicBezTo>
                    <a:pt x="3514059" y="2620671"/>
                    <a:pt x="3571902" y="2596419"/>
                    <a:pt x="3622537" y="2617137"/>
                  </a:cubicBezTo>
                  <a:cubicBezTo>
                    <a:pt x="3673171" y="2637855"/>
                    <a:pt x="3697423" y="2695698"/>
                    <a:pt x="3676705" y="2746332"/>
                  </a:cubicBezTo>
                  <a:cubicBezTo>
                    <a:pt x="3655987" y="2796967"/>
                    <a:pt x="3598144" y="2821219"/>
                    <a:pt x="3547509" y="2800501"/>
                  </a:cubicBezTo>
                  <a:cubicBezTo>
                    <a:pt x="3496875" y="2779783"/>
                    <a:pt x="3472623" y="2721939"/>
                    <a:pt x="3493341" y="2671305"/>
                  </a:cubicBezTo>
                  <a:close/>
                  <a:moveTo>
                    <a:pt x="3577189" y="1772326"/>
                  </a:moveTo>
                  <a:cubicBezTo>
                    <a:pt x="3585077" y="1734536"/>
                    <a:pt x="3614801" y="1703259"/>
                    <a:pt x="3655060" y="1695334"/>
                  </a:cubicBezTo>
                  <a:cubicBezTo>
                    <a:pt x="3708739" y="1684768"/>
                    <a:pt x="3760821" y="1719717"/>
                    <a:pt x="3771387" y="1773396"/>
                  </a:cubicBezTo>
                  <a:cubicBezTo>
                    <a:pt x="3781954" y="1827075"/>
                    <a:pt x="3747004" y="1879157"/>
                    <a:pt x="3693325" y="1889724"/>
                  </a:cubicBezTo>
                  <a:cubicBezTo>
                    <a:pt x="3639646" y="1900290"/>
                    <a:pt x="3587564" y="1865341"/>
                    <a:pt x="3576998" y="1811662"/>
                  </a:cubicBezTo>
                  <a:cubicBezTo>
                    <a:pt x="3574356" y="1798242"/>
                    <a:pt x="3574559" y="1784922"/>
                    <a:pt x="3577189" y="1772326"/>
                  </a:cubicBezTo>
                  <a:close/>
                  <a:moveTo>
                    <a:pt x="3335269" y="2976037"/>
                  </a:moveTo>
                  <a:cubicBezTo>
                    <a:pt x="3337711" y="2963403"/>
                    <a:pt x="3342669" y="2951039"/>
                    <a:pt x="3350291" y="2939682"/>
                  </a:cubicBezTo>
                  <a:cubicBezTo>
                    <a:pt x="3380776" y="2894253"/>
                    <a:pt x="3442316" y="2882139"/>
                    <a:pt x="3487745" y="2912624"/>
                  </a:cubicBezTo>
                  <a:cubicBezTo>
                    <a:pt x="3533173" y="2943109"/>
                    <a:pt x="3545288" y="3004650"/>
                    <a:pt x="3514802" y="3050079"/>
                  </a:cubicBezTo>
                  <a:cubicBezTo>
                    <a:pt x="3484318" y="3095507"/>
                    <a:pt x="3422777" y="3107621"/>
                    <a:pt x="3377348" y="3077136"/>
                  </a:cubicBezTo>
                  <a:cubicBezTo>
                    <a:pt x="3343277" y="3054272"/>
                    <a:pt x="3327945" y="3013940"/>
                    <a:pt x="3335269" y="2976037"/>
                  </a:cubicBezTo>
                  <a:close/>
                  <a:moveTo>
                    <a:pt x="3666441" y="964662"/>
                  </a:moveTo>
                  <a:cubicBezTo>
                    <a:pt x="3671303" y="939781"/>
                    <a:pt x="3685658" y="916755"/>
                    <a:pt x="3708351" y="901482"/>
                  </a:cubicBezTo>
                  <a:cubicBezTo>
                    <a:pt x="3753738" y="870935"/>
                    <a:pt x="3815295" y="882965"/>
                    <a:pt x="3845842" y="928352"/>
                  </a:cubicBezTo>
                  <a:cubicBezTo>
                    <a:pt x="3876389" y="973739"/>
                    <a:pt x="3864358" y="1035296"/>
                    <a:pt x="3818971" y="1065843"/>
                  </a:cubicBezTo>
                  <a:cubicBezTo>
                    <a:pt x="3773585" y="1096390"/>
                    <a:pt x="3712027" y="1084359"/>
                    <a:pt x="3681480" y="1038973"/>
                  </a:cubicBezTo>
                  <a:cubicBezTo>
                    <a:pt x="3666207" y="1016279"/>
                    <a:pt x="3661578" y="989543"/>
                    <a:pt x="3666441" y="964662"/>
                  </a:cubicBezTo>
                  <a:close/>
                  <a:moveTo>
                    <a:pt x="3123132" y="3744667"/>
                  </a:moveTo>
                  <a:cubicBezTo>
                    <a:pt x="3127994" y="3719786"/>
                    <a:pt x="3142348" y="3696760"/>
                    <a:pt x="3165042" y="3681486"/>
                  </a:cubicBezTo>
                  <a:cubicBezTo>
                    <a:pt x="3210428" y="3650940"/>
                    <a:pt x="3271986" y="3662970"/>
                    <a:pt x="3302533" y="3708357"/>
                  </a:cubicBezTo>
                  <a:cubicBezTo>
                    <a:pt x="3333079" y="3753744"/>
                    <a:pt x="3321049" y="3815301"/>
                    <a:pt x="3275662" y="3845848"/>
                  </a:cubicBezTo>
                  <a:cubicBezTo>
                    <a:pt x="3230275" y="3876395"/>
                    <a:pt x="3168718" y="3864364"/>
                    <a:pt x="3138171" y="3818977"/>
                  </a:cubicBezTo>
                  <a:cubicBezTo>
                    <a:pt x="3122898" y="3796284"/>
                    <a:pt x="3118269" y="3769548"/>
                    <a:pt x="3123132" y="3744667"/>
                  </a:cubicBezTo>
                  <a:close/>
                  <a:moveTo>
                    <a:pt x="3494491" y="1474805"/>
                  </a:moveTo>
                  <a:cubicBezTo>
                    <a:pt x="3503145" y="1447603"/>
                    <a:pt x="3523430" y="1424333"/>
                    <a:pt x="3551987" y="1412863"/>
                  </a:cubicBezTo>
                  <a:cubicBezTo>
                    <a:pt x="3602754" y="1392472"/>
                    <a:pt x="3660439" y="1417097"/>
                    <a:pt x="3680830" y="1467864"/>
                  </a:cubicBezTo>
                  <a:cubicBezTo>
                    <a:pt x="3701221" y="1518631"/>
                    <a:pt x="3676596" y="1576317"/>
                    <a:pt x="3625829" y="1596708"/>
                  </a:cubicBezTo>
                  <a:cubicBezTo>
                    <a:pt x="3575062" y="1617099"/>
                    <a:pt x="3517377" y="1592473"/>
                    <a:pt x="3496986" y="1541707"/>
                  </a:cubicBezTo>
                  <a:cubicBezTo>
                    <a:pt x="3491888" y="1529015"/>
                    <a:pt x="3489604" y="1515890"/>
                    <a:pt x="3489838" y="1503025"/>
                  </a:cubicBezTo>
                  <a:cubicBezTo>
                    <a:pt x="3490014" y="1493376"/>
                    <a:pt x="3491607" y="1483872"/>
                    <a:pt x="3494491" y="1474805"/>
                  </a:cubicBezTo>
                  <a:close/>
                  <a:moveTo>
                    <a:pt x="3131562" y="3239069"/>
                  </a:moveTo>
                  <a:cubicBezTo>
                    <a:pt x="3131661" y="3213717"/>
                    <a:pt x="3141432" y="3188403"/>
                    <a:pt x="3160849" y="3169136"/>
                  </a:cubicBezTo>
                  <a:cubicBezTo>
                    <a:pt x="3199684" y="3130602"/>
                    <a:pt x="3262406" y="3130847"/>
                    <a:pt x="3300940" y="3169682"/>
                  </a:cubicBezTo>
                  <a:cubicBezTo>
                    <a:pt x="3339474" y="3208517"/>
                    <a:pt x="3339230" y="3271239"/>
                    <a:pt x="3300394" y="3309773"/>
                  </a:cubicBezTo>
                  <a:cubicBezTo>
                    <a:pt x="3261559" y="3348307"/>
                    <a:pt x="3198837" y="3348063"/>
                    <a:pt x="3160303" y="3309227"/>
                  </a:cubicBezTo>
                  <a:cubicBezTo>
                    <a:pt x="3141036" y="3289810"/>
                    <a:pt x="3131464" y="3264420"/>
                    <a:pt x="3131562" y="3239069"/>
                  </a:cubicBezTo>
                  <a:close/>
                  <a:moveTo>
                    <a:pt x="3184241" y="2313517"/>
                  </a:moveTo>
                  <a:cubicBezTo>
                    <a:pt x="3194734" y="2259823"/>
                    <a:pt x="3246769" y="2224803"/>
                    <a:pt x="3300462" y="2235296"/>
                  </a:cubicBezTo>
                  <a:cubicBezTo>
                    <a:pt x="3354155" y="2245790"/>
                    <a:pt x="3389176" y="2297824"/>
                    <a:pt x="3378682" y="2351517"/>
                  </a:cubicBezTo>
                  <a:cubicBezTo>
                    <a:pt x="3368189" y="2405211"/>
                    <a:pt x="3316155" y="2440231"/>
                    <a:pt x="3262461" y="2429738"/>
                  </a:cubicBezTo>
                  <a:cubicBezTo>
                    <a:pt x="3208768" y="2419244"/>
                    <a:pt x="3173747" y="2367210"/>
                    <a:pt x="3184241" y="2313517"/>
                  </a:cubicBezTo>
                  <a:close/>
                  <a:moveTo>
                    <a:pt x="2899463" y="3412336"/>
                  </a:moveTo>
                  <a:cubicBezTo>
                    <a:pt x="2904325" y="3387455"/>
                    <a:pt x="2918679" y="3364429"/>
                    <a:pt x="2941373" y="3349156"/>
                  </a:cubicBezTo>
                  <a:cubicBezTo>
                    <a:pt x="2986759" y="3318609"/>
                    <a:pt x="3048317" y="3330640"/>
                    <a:pt x="3078864" y="3376026"/>
                  </a:cubicBezTo>
                  <a:cubicBezTo>
                    <a:pt x="3109410" y="3421413"/>
                    <a:pt x="3097380" y="3482971"/>
                    <a:pt x="3051993" y="3513517"/>
                  </a:cubicBezTo>
                  <a:cubicBezTo>
                    <a:pt x="3006606" y="3544064"/>
                    <a:pt x="2945049" y="3532034"/>
                    <a:pt x="2914502" y="3486647"/>
                  </a:cubicBezTo>
                  <a:cubicBezTo>
                    <a:pt x="2899229" y="3463953"/>
                    <a:pt x="2894600" y="3437217"/>
                    <a:pt x="2899463" y="3412336"/>
                  </a:cubicBezTo>
                  <a:close/>
                  <a:moveTo>
                    <a:pt x="3334109" y="1188332"/>
                  </a:moveTo>
                  <a:cubicBezTo>
                    <a:pt x="3338972" y="1163451"/>
                    <a:pt x="3353326" y="1140425"/>
                    <a:pt x="3376019" y="1125151"/>
                  </a:cubicBezTo>
                  <a:cubicBezTo>
                    <a:pt x="3421406" y="1094605"/>
                    <a:pt x="3482964" y="1106635"/>
                    <a:pt x="3513510" y="1152022"/>
                  </a:cubicBezTo>
                  <a:cubicBezTo>
                    <a:pt x="3544057" y="1197409"/>
                    <a:pt x="3532026" y="1258966"/>
                    <a:pt x="3486640" y="1289513"/>
                  </a:cubicBezTo>
                  <a:cubicBezTo>
                    <a:pt x="3441253" y="1320059"/>
                    <a:pt x="3379696" y="1308029"/>
                    <a:pt x="3349149" y="1262642"/>
                  </a:cubicBezTo>
                  <a:cubicBezTo>
                    <a:pt x="3333875" y="1239949"/>
                    <a:pt x="3329247" y="1213213"/>
                    <a:pt x="3334109" y="1188332"/>
                  </a:cubicBezTo>
                  <a:close/>
                  <a:moveTo>
                    <a:pt x="3422574" y="688816"/>
                  </a:moveTo>
                  <a:cubicBezTo>
                    <a:pt x="3422633" y="663464"/>
                    <a:pt x="3432364" y="638135"/>
                    <a:pt x="3451752" y="618838"/>
                  </a:cubicBezTo>
                  <a:cubicBezTo>
                    <a:pt x="3490528" y="580244"/>
                    <a:pt x="3553250" y="580392"/>
                    <a:pt x="3591844" y="619168"/>
                  </a:cubicBezTo>
                  <a:cubicBezTo>
                    <a:pt x="3630438" y="657944"/>
                    <a:pt x="3630290" y="720665"/>
                    <a:pt x="3591514" y="759260"/>
                  </a:cubicBezTo>
                  <a:cubicBezTo>
                    <a:pt x="3552738" y="797854"/>
                    <a:pt x="3490016" y="797706"/>
                    <a:pt x="3451422" y="758930"/>
                  </a:cubicBezTo>
                  <a:cubicBezTo>
                    <a:pt x="3432125" y="739542"/>
                    <a:pt x="3422514" y="714167"/>
                    <a:pt x="3422574" y="688816"/>
                  </a:cubicBezTo>
                  <a:close/>
                  <a:moveTo>
                    <a:pt x="3184141" y="1849695"/>
                  </a:moveTo>
                  <a:cubicBezTo>
                    <a:pt x="3192029" y="1811906"/>
                    <a:pt x="3221753" y="1780629"/>
                    <a:pt x="3262012" y="1772704"/>
                  </a:cubicBezTo>
                  <a:cubicBezTo>
                    <a:pt x="3315691" y="1762138"/>
                    <a:pt x="3367773" y="1797087"/>
                    <a:pt x="3378340" y="1850766"/>
                  </a:cubicBezTo>
                  <a:cubicBezTo>
                    <a:pt x="3388906" y="1904445"/>
                    <a:pt x="3353956" y="1956527"/>
                    <a:pt x="3300277" y="1967094"/>
                  </a:cubicBezTo>
                  <a:cubicBezTo>
                    <a:pt x="3246599" y="1977660"/>
                    <a:pt x="3194517" y="1942710"/>
                    <a:pt x="3183950" y="1889031"/>
                  </a:cubicBezTo>
                  <a:cubicBezTo>
                    <a:pt x="3181308" y="1875612"/>
                    <a:pt x="3181511" y="1862292"/>
                    <a:pt x="3184141" y="1849695"/>
                  </a:cubicBezTo>
                  <a:close/>
                  <a:moveTo>
                    <a:pt x="2775950" y="3922724"/>
                  </a:moveTo>
                  <a:cubicBezTo>
                    <a:pt x="2784278" y="3895421"/>
                    <a:pt x="2804283" y="3871910"/>
                    <a:pt x="2832700" y="3860099"/>
                  </a:cubicBezTo>
                  <a:cubicBezTo>
                    <a:pt x="2883220" y="3839102"/>
                    <a:pt x="2941196" y="3863035"/>
                    <a:pt x="2962193" y="3913555"/>
                  </a:cubicBezTo>
                  <a:cubicBezTo>
                    <a:pt x="2983190" y="3964074"/>
                    <a:pt x="2959257" y="4022050"/>
                    <a:pt x="2908737" y="4043047"/>
                  </a:cubicBezTo>
                  <a:cubicBezTo>
                    <a:pt x="2858217" y="4064044"/>
                    <a:pt x="2800241" y="4040111"/>
                    <a:pt x="2779245" y="3989591"/>
                  </a:cubicBezTo>
                  <a:cubicBezTo>
                    <a:pt x="2773996" y="3976962"/>
                    <a:pt x="2771554" y="3963866"/>
                    <a:pt x="2771635" y="3950998"/>
                  </a:cubicBezTo>
                  <a:cubicBezTo>
                    <a:pt x="2771695" y="3941348"/>
                    <a:pt x="2773174" y="3931825"/>
                    <a:pt x="2775950" y="3922724"/>
                  </a:cubicBezTo>
                  <a:close/>
                  <a:moveTo>
                    <a:pt x="3002634" y="2752819"/>
                  </a:moveTo>
                  <a:cubicBezTo>
                    <a:pt x="3005075" y="2740185"/>
                    <a:pt x="3010034" y="2727821"/>
                    <a:pt x="3017655" y="2716464"/>
                  </a:cubicBezTo>
                  <a:cubicBezTo>
                    <a:pt x="3048140" y="2671035"/>
                    <a:pt x="3109681" y="2658921"/>
                    <a:pt x="3155110" y="2689406"/>
                  </a:cubicBezTo>
                  <a:cubicBezTo>
                    <a:pt x="3200538" y="2719891"/>
                    <a:pt x="3212652" y="2781432"/>
                    <a:pt x="3182167" y="2826861"/>
                  </a:cubicBezTo>
                  <a:cubicBezTo>
                    <a:pt x="3151682" y="2872289"/>
                    <a:pt x="3090141" y="2884403"/>
                    <a:pt x="3044713" y="2853918"/>
                  </a:cubicBezTo>
                  <a:cubicBezTo>
                    <a:pt x="3010641" y="2831054"/>
                    <a:pt x="2995309" y="2790722"/>
                    <a:pt x="3002634" y="2752819"/>
                  </a:cubicBezTo>
                  <a:close/>
                  <a:moveTo>
                    <a:pt x="3138649" y="971407"/>
                  </a:moveTo>
                  <a:cubicBezTo>
                    <a:pt x="3138709" y="946056"/>
                    <a:pt x="3148440" y="920727"/>
                    <a:pt x="3167828" y="901430"/>
                  </a:cubicBezTo>
                  <a:cubicBezTo>
                    <a:pt x="3206604" y="862836"/>
                    <a:pt x="3269326" y="862983"/>
                    <a:pt x="3307919" y="901759"/>
                  </a:cubicBezTo>
                  <a:cubicBezTo>
                    <a:pt x="3346513" y="940536"/>
                    <a:pt x="3346366" y="1003257"/>
                    <a:pt x="3307590" y="1041851"/>
                  </a:cubicBezTo>
                  <a:cubicBezTo>
                    <a:pt x="3268814" y="1080445"/>
                    <a:pt x="3206092" y="1080297"/>
                    <a:pt x="3167498" y="1041521"/>
                  </a:cubicBezTo>
                  <a:cubicBezTo>
                    <a:pt x="3148201" y="1022133"/>
                    <a:pt x="3138589" y="996759"/>
                    <a:pt x="3138649" y="971407"/>
                  </a:cubicBezTo>
                  <a:close/>
                  <a:moveTo>
                    <a:pt x="2622207" y="3552813"/>
                  </a:moveTo>
                  <a:cubicBezTo>
                    <a:pt x="2630536" y="3525510"/>
                    <a:pt x="2650541" y="3501999"/>
                    <a:pt x="2678958" y="3490188"/>
                  </a:cubicBezTo>
                  <a:cubicBezTo>
                    <a:pt x="2729477" y="3469191"/>
                    <a:pt x="2787453" y="3493124"/>
                    <a:pt x="2808450" y="3543644"/>
                  </a:cubicBezTo>
                  <a:cubicBezTo>
                    <a:pt x="2829447" y="3594164"/>
                    <a:pt x="2805514" y="3652139"/>
                    <a:pt x="2754995" y="3673136"/>
                  </a:cubicBezTo>
                  <a:cubicBezTo>
                    <a:pt x="2704475" y="3694133"/>
                    <a:pt x="2646499" y="3670200"/>
                    <a:pt x="2625502" y="3619680"/>
                  </a:cubicBezTo>
                  <a:cubicBezTo>
                    <a:pt x="2620253" y="3607051"/>
                    <a:pt x="2617812" y="3593955"/>
                    <a:pt x="2617892" y="3581087"/>
                  </a:cubicBezTo>
                  <a:cubicBezTo>
                    <a:pt x="2617952" y="3571437"/>
                    <a:pt x="2619431" y="3561914"/>
                    <a:pt x="2622207" y="3552813"/>
                  </a:cubicBezTo>
                  <a:close/>
                  <a:moveTo>
                    <a:pt x="2675793" y="3080005"/>
                  </a:moveTo>
                  <a:cubicBezTo>
                    <a:pt x="2680655" y="3055123"/>
                    <a:pt x="2695010" y="3032098"/>
                    <a:pt x="2717703" y="3016824"/>
                  </a:cubicBezTo>
                  <a:cubicBezTo>
                    <a:pt x="2763090" y="2986278"/>
                    <a:pt x="2824647" y="2998308"/>
                    <a:pt x="2855194" y="3043695"/>
                  </a:cubicBezTo>
                  <a:cubicBezTo>
                    <a:pt x="2885741" y="3089082"/>
                    <a:pt x="2873710" y="3150639"/>
                    <a:pt x="2828323" y="3181186"/>
                  </a:cubicBezTo>
                  <a:cubicBezTo>
                    <a:pt x="2782937" y="3211732"/>
                    <a:pt x="2721379" y="3199702"/>
                    <a:pt x="2690833" y="3154315"/>
                  </a:cubicBezTo>
                  <a:cubicBezTo>
                    <a:pt x="2675559" y="3131622"/>
                    <a:pt x="2670930" y="3104886"/>
                    <a:pt x="2675793" y="3080005"/>
                  </a:cubicBezTo>
                  <a:close/>
                  <a:moveTo>
                    <a:pt x="3001777" y="1412002"/>
                  </a:moveTo>
                  <a:cubicBezTo>
                    <a:pt x="3006640" y="1387120"/>
                    <a:pt x="3020994" y="1364094"/>
                    <a:pt x="3043688" y="1348821"/>
                  </a:cubicBezTo>
                  <a:cubicBezTo>
                    <a:pt x="3089074" y="1318274"/>
                    <a:pt x="3150632" y="1330305"/>
                    <a:pt x="3181179" y="1375692"/>
                  </a:cubicBezTo>
                  <a:cubicBezTo>
                    <a:pt x="3211725" y="1421078"/>
                    <a:pt x="3199695" y="1482636"/>
                    <a:pt x="3154308" y="1513182"/>
                  </a:cubicBezTo>
                  <a:cubicBezTo>
                    <a:pt x="3108921" y="1543729"/>
                    <a:pt x="3047364" y="1531699"/>
                    <a:pt x="3016817" y="1486312"/>
                  </a:cubicBezTo>
                  <a:cubicBezTo>
                    <a:pt x="3001544" y="1463619"/>
                    <a:pt x="2996915" y="1436882"/>
                    <a:pt x="3001777" y="1412002"/>
                  </a:cubicBezTo>
                  <a:close/>
                  <a:moveTo>
                    <a:pt x="2791089" y="2236681"/>
                  </a:moveTo>
                  <a:cubicBezTo>
                    <a:pt x="2801582" y="2182988"/>
                    <a:pt x="2853617" y="2147967"/>
                    <a:pt x="2907310" y="2158461"/>
                  </a:cubicBezTo>
                  <a:cubicBezTo>
                    <a:pt x="2961003" y="2168954"/>
                    <a:pt x="2996024" y="2220989"/>
                    <a:pt x="2985530" y="2274682"/>
                  </a:cubicBezTo>
                  <a:cubicBezTo>
                    <a:pt x="2975037" y="2328375"/>
                    <a:pt x="2923002" y="2363396"/>
                    <a:pt x="2869309" y="2352902"/>
                  </a:cubicBezTo>
                  <a:cubicBezTo>
                    <a:pt x="2815616" y="2342409"/>
                    <a:pt x="2780595" y="2290374"/>
                    <a:pt x="2791089" y="2236681"/>
                  </a:cubicBezTo>
                  <a:close/>
                  <a:moveTo>
                    <a:pt x="3111740" y="414529"/>
                  </a:moveTo>
                  <a:cubicBezTo>
                    <a:pt x="3114113" y="401882"/>
                    <a:pt x="3119006" y="389490"/>
                    <a:pt x="3126565" y="378093"/>
                  </a:cubicBezTo>
                  <a:cubicBezTo>
                    <a:pt x="3156806" y="332501"/>
                    <a:pt x="3218280" y="320056"/>
                    <a:pt x="3263872" y="350296"/>
                  </a:cubicBezTo>
                  <a:cubicBezTo>
                    <a:pt x="3309464" y="380535"/>
                    <a:pt x="3321909" y="442010"/>
                    <a:pt x="3291669" y="487602"/>
                  </a:cubicBezTo>
                  <a:cubicBezTo>
                    <a:pt x="3261429" y="533194"/>
                    <a:pt x="3199955" y="545639"/>
                    <a:pt x="3154363" y="515399"/>
                  </a:cubicBezTo>
                  <a:cubicBezTo>
                    <a:pt x="3120169" y="492720"/>
                    <a:pt x="3104620" y="452470"/>
                    <a:pt x="3111740" y="414529"/>
                  </a:cubicBezTo>
                  <a:close/>
                  <a:moveTo>
                    <a:pt x="2391852" y="4047042"/>
                  </a:moveTo>
                  <a:cubicBezTo>
                    <a:pt x="2399740" y="4009253"/>
                    <a:pt x="2429464" y="3977976"/>
                    <a:pt x="2469723" y="3970051"/>
                  </a:cubicBezTo>
                  <a:cubicBezTo>
                    <a:pt x="2523402" y="3959484"/>
                    <a:pt x="2575484" y="3994434"/>
                    <a:pt x="2586051" y="4048113"/>
                  </a:cubicBezTo>
                  <a:cubicBezTo>
                    <a:pt x="2596617" y="4101792"/>
                    <a:pt x="2561667" y="4153873"/>
                    <a:pt x="2507988" y="4164440"/>
                  </a:cubicBezTo>
                  <a:cubicBezTo>
                    <a:pt x="2454309" y="4175006"/>
                    <a:pt x="2402228" y="4140057"/>
                    <a:pt x="2391661" y="4086378"/>
                  </a:cubicBezTo>
                  <a:cubicBezTo>
                    <a:pt x="2389019" y="4072958"/>
                    <a:pt x="2389223" y="4059638"/>
                    <a:pt x="2391852" y="4047042"/>
                  </a:cubicBezTo>
                  <a:close/>
                  <a:moveTo>
                    <a:pt x="2791094" y="1927066"/>
                  </a:moveTo>
                  <a:cubicBezTo>
                    <a:pt x="2798982" y="1889277"/>
                    <a:pt x="2828706" y="1858000"/>
                    <a:pt x="2868965" y="1850075"/>
                  </a:cubicBezTo>
                  <a:cubicBezTo>
                    <a:pt x="2922644" y="1839508"/>
                    <a:pt x="2974726" y="1874458"/>
                    <a:pt x="2985293" y="1928137"/>
                  </a:cubicBezTo>
                  <a:cubicBezTo>
                    <a:pt x="2995859" y="1981816"/>
                    <a:pt x="2960909" y="2033898"/>
                    <a:pt x="2907230" y="2044464"/>
                  </a:cubicBezTo>
                  <a:cubicBezTo>
                    <a:pt x="2853551" y="2055031"/>
                    <a:pt x="2801469" y="2020081"/>
                    <a:pt x="2790903" y="1966402"/>
                  </a:cubicBezTo>
                  <a:cubicBezTo>
                    <a:pt x="2788261" y="1952982"/>
                    <a:pt x="2788464" y="1939662"/>
                    <a:pt x="2791094" y="1927066"/>
                  </a:cubicBezTo>
                  <a:close/>
                  <a:moveTo>
                    <a:pt x="2669999" y="2529602"/>
                  </a:moveTo>
                  <a:cubicBezTo>
                    <a:pt x="2672441" y="2516968"/>
                    <a:pt x="2677399" y="2504604"/>
                    <a:pt x="2685021" y="2493247"/>
                  </a:cubicBezTo>
                  <a:cubicBezTo>
                    <a:pt x="2715505" y="2447819"/>
                    <a:pt x="2777046" y="2435705"/>
                    <a:pt x="2822475" y="2466189"/>
                  </a:cubicBezTo>
                  <a:cubicBezTo>
                    <a:pt x="2867903" y="2496674"/>
                    <a:pt x="2880017" y="2558215"/>
                    <a:pt x="2849532" y="2603644"/>
                  </a:cubicBezTo>
                  <a:cubicBezTo>
                    <a:pt x="2819047" y="2649072"/>
                    <a:pt x="2757506" y="2661186"/>
                    <a:pt x="2712078" y="2630701"/>
                  </a:cubicBezTo>
                  <a:cubicBezTo>
                    <a:pt x="2678007" y="2607838"/>
                    <a:pt x="2662675" y="2567505"/>
                    <a:pt x="2669999" y="2529602"/>
                  </a:cubicBezTo>
                  <a:close/>
                  <a:moveTo>
                    <a:pt x="2890317" y="748361"/>
                  </a:moveTo>
                  <a:cubicBezTo>
                    <a:pt x="2892690" y="735714"/>
                    <a:pt x="2897582" y="723323"/>
                    <a:pt x="2905142" y="711925"/>
                  </a:cubicBezTo>
                  <a:cubicBezTo>
                    <a:pt x="2935382" y="666333"/>
                    <a:pt x="2996857" y="653888"/>
                    <a:pt x="3042449" y="684128"/>
                  </a:cubicBezTo>
                  <a:cubicBezTo>
                    <a:pt x="3088041" y="714367"/>
                    <a:pt x="3100486" y="775842"/>
                    <a:pt x="3070246" y="821434"/>
                  </a:cubicBezTo>
                  <a:cubicBezTo>
                    <a:pt x="3040006" y="867026"/>
                    <a:pt x="2978532" y="879471"/>
                    <a:pt x="2932940" y="849232"/>
                  </a:cubicBezTo>
                  <a:cubicBezTo>
                    <a:pt x="2898746" y="826552"/>
                    <a:pt x="2883197" y="786302"/>
                    <a:pt x="2890317" y="748361"/>
                  </a:cubicBezTo>
                  <a:close/>
                  <a:moveTo>
                    <a:pt x="2314482" y="3653997"/>
                  </a:moveTo>
                  <a:cubicBezTo>
                    <a:pt x="2322370" y="3616208"/>
                    <a:pt x="2352094" y="3584931"/>
                    <a:pt x="2392353" y="3577006"/>
                  </a:cubicBezTo>
                  <a:cubicBezTo>
                    <a:pt x="2446032" y="3566439"/>
                    <a:pt x="2498114" y="3601389"/>
                    <a:pt x="2508681" y="3655068"/>
                  </a:cubicBezTo>
                  <a:cubicBezTo>
                    <a:pt x="2519247" y="3708747"/>
                    <a:pt x="2484297" y="3760829"/>
                    <a:pt x="2430618" y="3771395"/>
                  </a:cubicBezTo>
                  <a:cubicBezTo>
                    <a:pt x="2376939" y="3781962"/>
                    <a:pt x="2324857" y="3747012"/>
                    <a:pt x="2314291" y="3693333"/>
                  </a:cubicBezTo>
                  <a:cubicBezTo>
                    <a:pt x="2311649" y="3679913"/>
                    <a:pt x="2311852" y="3666594"/>
                    <a:pt x="2314482" y="3653997"/>
                  </a:cubicBezTo>
                  <a:close/>
                  <a:moveTo>
                    <a:pt x="2452124" y="2747674"/>
                  </a:moveTo>
                  <a:cubicBezTo>
                    <a:pt x="2456986" y="2722793"/>
                    <a:pt x="2471341" y="2699767"/>
                    <a:pt x="2494034" y="2684494"/>
                  </a:cubicBezTo>
                  <a:cubicBezTo>
                    <a:pt x="2539421" y="2653947"/>
                    <a:pt x="2600978" y="2665978"/>
                    <a:pt x="2631525" y="2711364"/>
                  </a:cubicBezTo>
                  <a:cubicBezTo>
                    <a:pt x="2662072" y="2756751"/>
                    <a:pt x="2650041" y="2818309"/>
                    <a:pt x="2604655" y="2848855"/>
                  </a:cubicBezTo>
                  <a:cubicBezTo>
                    <a:pt x="2559268" y="2879402"/>
                    <a:pt x="2497710" y="2867371"/>
                    <a:pt x="2467164" y="2821985"/>
                  </a:cubicBezTo>
                  <a:cubicBezTo>
                    <a:pt x="2451890" y="2799291"/>
                    <a:pt x="2447261" y="2772555"/>
                    <a:pt x="2452124" y="2747674"/>
                  </a:cubicBezTo>
                  <a:close/>
                  <a:moveTo>
                    <a:pt x="2669446" y="1635671"/>
                  </a:moveTo>
                  <a:cubicBezTo>
                    <a:pt x="2674308" y="1610790"/>
                    <a:pt x="2688663" y="1587764"/>
                    <a:pt x="2711356" y="1572491"/>
                  </a:cubicBezTo>
                  <a:cubicBezTo>
                    <a:pt x="2756743" y="1541944"/>
                    <a:pt x="2818300" y="1553975"/>
                    <a:pt x="2848847" y="1599361"/>
                  </a:cubicBezTo>
                  <a:cubicBezTo>
                    <a:pt x="2879394" y="1644748"/>
                    <a:pt x="2867363" y="1706305"/>
                    <a:pt x="2821976" y="1736852"/>
                  </a:cubicBezTo>
                  <a:cubicBezTo>
                    <a:pt x="2776590" y="1767399"/>
                    <a:pt x="2715032" y="1755368"/>
                    <a:pt x="2684486" y="1709982"/>
                  </a:cubicBezTo>
                  <a:cubicBezTo>
                    <a:pt x="2669212" y="1687288"/>
                    <a:pt x="2664583" y="1660552"/>
                    <a:pt x="2669446" y="1635671"/>
                  </a:cubicBezTo>
                  <a:close/>
                  <a:moveTo>
                    <a:pt x="2668895" y="1082194"/>
                  </a:moveTo>
                  <a:cubicBezTo>
                    <a:pt x="2671268" y="1069547"/>
                    <a:pt x="2676160" y="1057156"/>
                    <a:pt x="2683720" y="1045758"/>
                  </a:cubicBezTo>
                  <a:cubicBezTo>
                    <a:pt x="2713960" y="1000166"/>
                    <a:pt x="2775435" y="987721"/>
                    <a:pt x="2821027" y="1017961"/>
                  </a:cubicBezTo>
                  <a:cubicBezTo>
                    <a:pt x="2866618" y="1048200"/>
                    <a:pt x="2879064" y="1109675"/>
                    <a:pt x="2848824" y="1155267"/>
                  </a:cubicBezTo>
                  <a:cubicBezTo>
                    <a:pt x="2818584" y="1200859"/>
                    <a:pt x="2757109" y="1213304"/>
                    <a:pt x="2711517" y="1183065"/>
                  </a:cubicBezTo>
                  <a:cubicBezTo>
                    <a:pt x="2677323" y="1160385"/>
                    <a:pt x="2661774" y="1120135"/>
                    <a:pt x="2668895" y="1082194"/>
                  </a:cubicBezTo>
                  <a:close/>
                  <a:moveTo>
                    <a:pt x="2237111" y="3260949"/>
                  </a:moveTo>
                  <a:cubicBezTo>
                    <a:pt x="2244999" y="3223160"/>
                    <a:pt x="2274723" y="3191883"/>
                    <a:pt x="2314983" y="3183958"/>
                  </a:cubicBezTo>
                  <a:cubicBezTo>
                    <a:pt x="2368662" y="3173392"/>
                    <a:pt x="2420744" y="3208341"/>
                    <a:pt x="2431310" y="3262020"/>
                  </a:cubicBezTo>
                  <a:cubicBezTo>
                    <a:pt x="2441877" y="3315699"/>
                    <a:pt x="2406926" y="3367781"/>
                    <a:pt x="2353248" y="3378348"/>
                  </a:cubicBezTo>
                  <a:cubicBezTo>
                    <a:pt x="2299569" y="3388914"/>
                    <a:pt x="2247487" y="3353964"/>
                    <a:pt x="2236920" y="3300285"/>
                  </a:cubicBezTo>
                  <a:cubicBezTo>
                    <a:pt x="2234279" y="3286866"/>
                    <a:pt x="2234482" y="3273546"/>
                    <a:pt x="2237111" y="3260949"/>
                  </a:cubicBezTo>
                  <a:close/>
                  <a:moveTo>
                    <a:pt x="2397937" y="2159846"/>
                  </a:moveTo>
                  <a:cubicBezTo>
                    <a:pt x="2408430" y="2106152"/>
                    <a:pt x="2460464" y="2071132"/>
                    <a:pt x="2514158" y="2081625"/>
                  </a:cubicBezTo>
                  <a:cubicBezTo>
                    <a:pt x="2567851" y="2092119"/>
                    <a:pt x="2602872" y="2144153"/>
                    <a:pt x="2592378" y="2197846"/>
                  </a:cubicBezTo>
                  <a:cubicBezTo>
                    <a:pt x="2581885" y="2251539"/>
                    <a:pt x="2529850" y="2286560"/>
                    <a:pt x="2476157" y="2276067"/>
                  </a:cubicBezTo>
                  <a:cubicBezTo>
                    <a:pt x="2422464" y="2265573"/>
                    <a:pt x="2387443" y="2213539"/>
                    <a:pt x="2397937" y="2159846"/>
                  </a:cubicBezTo>
                  <a:close/>
                  <a:moveTo>
                    <a:pt x="2764987" y="209375"/>
                  </a:moveTo>
                  <a:cubicBezTo>
                    <a:pt x="2785602" y="158698"/>
                    <a:pt x="2843396" y="134329"/>
                    <a:pt x="2894072" y="154944"/>
                  </a:cubicBezTo>
                  <a:cubicBezTo>
                    <a:pt x="2944748" y="175559"/>
                    <a:pt x="2969118" y="233353"/>
                    <a:pt x="2948503" y="284029"/>
                  </a:cubicBezTo>
                  <a:cubicBezTo>
                    <a:pt x="2927888" y="334706"/>
                    <a:pt x="2870094" y="359075"/>
                    <a:pt x="2819417" y="338460"/>
                  </a:cubicBezTo>
                  <a:cubicBezTo>
                    <a:pt x="2768741" y="317845"/>
                    <a:pt x="2744371" y="260051"/>
                    <a:pt x="2764987" y="209375"/>
                  </a:cubicBezTo>
                  <a:close/>
                  <a:moveTo>
                    <a:pt x="2002945" y="4104958"/>
                  </a:moveTo>
                  <a:cubicBezTo>
                    <a:pt x="2002945" y="4050249"/>
                    <a:pt x="2047296" y="4005898"/>
                    <a:pt x="2102005" y="4005898"/>
                  </a:cubicBezTo>
                  <a:cubicBezTo>
                    <a:pt x="2156714" y="4005898"/>
                    <a:pt x="2201065" y="4050249"/>
                    <a:pt x="2201065" y="4104958"/>
                  </a:cubicBezTo>
                  <a:cubicBezTo>
                    <a:pt x="2201065" y="4159667"/>
                    <a:pt x="2156714" y="4204018"/>
                    <a:pt x="2102005" y="4204018"/>
                  </a:cubicBezTo>
                  <a:cubicBezTo>
                    <a:pt x="2047295" y="4204018"/>
                    <a:pt x="2002945" y="4159667"/>
                    <a:pt x="2002945" y="4104958"/>
                  </a:cubicBezTo>
                  <a:close/>
                  <a:moveTo>
                    <a:pt x="2614039" y="580435"/>
                  </a:moveTo>
                  <a:cubicBezTo>
                    <a:pt x="2634655" y="529758"/>
                    <a:pt x="2692449" y="505389"/>
                    <a:pt x="2743125" y="526004"/>
                  </a:cubicBezTo>
                  <a:cubicBezTo>
                    <a:pt x="2793801" y="546619"/>
                    <a:pt x="2818171" y="604413"/>
                    <a:pt x="2797556" y="655089"/>
                  </a:cubicBezTo>
                  <a:cubicBezTo>
                    <a:pt x="2776941" y="705766"/>
                    <a:pt x="2719147" y="730135"/>
                    <a:pt x="2668470" y="709520"/>
                  </a:cubicBezTo>
                  <a:cubicBezTo>
                    <a:pt x="2617794" y="688905"/>
                    <a:pt x="2593424" y="631111"/>
                    <a:pt x="2614039" y="580435"/>
                  </a:cubicBezTo>
                  <a:close/>
                  <a:moveTo>
                    <a:pt x="2002944" y="3704370"/>
                  </a:moveTo>
                  <a:cubicBezTo>
                    <a:pt x="2002944" y="3649661"/>
                    <a:pt x="2047295" y="3605310"/>
                    <a:pt x="2102004" y="3605311"/>
                  </a:cubicBezTo>
                  <a:cubicBezTo>
                    <a:pt x="2156713" y="3605310"/>
                    <a:pt x="2201064" y="3649661"/>
                    <a:pt x="2201064" y="3704370"/>
                  </a:cubicBezTo>
                  <a:cubicBezTo>
                    <a:pt x="2201064" y="3759079"/>
                    <a:pt x="2156713" y="3803430"/>
                    <a:pt x="2102004" y="3803430"/>
                  </a:cubicBezTo>
                  <a:cubicBezTo>
                    <a:pt x="2047295" y="3803430"/>
                    <a:pt x="2002944" y="3759079"/>
                    <a:pt x="2002944" y="3704370"/>
                  </a:cubicBezTo>
                  <a:close/>
                  <a:moveTo>
                    <a:pt x="2447471" y="1416027"/>
                  </a:moveTo>
                  <a:cubicBezTo>
                    <a:pt x="2449845" y="1403380"/>
                    <a:pt x="2454737" y="1390989"/>
                    <a:pt x="2462297" y="1379591"/>
                  </a:cubicBezTo>
                  <a:cubicBezTo>
                    <a:pt x="2492537" y="1333999"/>
                    <a:pt x="2554011" y="1321554"/>
                    <a:pt x="2599603" y="1351794"/>
                  </a:cubicBezTo>
                  <a:cubicBezTo>
                    <a:pt x="2645195" y="1382033"/>
                    <a:pt x="2657640" y="1443508"/>
                    <a:pt x="2627401" y="1489100"/>
                  </a:cubicBezTo>
                  <a:cubicBezTo>
                    <a:pt x="2597161" y="1534692"/>
                    <a:pt x="2535686" y="1547137"/>
                    <a:pt x="2490094" y="1516898"/>
                  </a:cubicBezTo>
                  <a:cubicBezTo>
                    <a:pt x="2455900" y="1494218"/>
                    <a:pt x="2440351" y="1453968"/>
                    <a:pt x="2447471" y="1416027"/>
                  </a:cubicBezTo>
                  <a:close/>
                  <a:moveTo>
                    <a:pt x="2159741" y="2867902"/>
                  </a:moveTo>
                  <a:cubicBezTo>
                    <a:pt x="2167630" y="2830113"/>
                    <a:pt x="2197354" y="2798836"/>
                    <a:pt x="2237613" y="2790911"/>
                  </a:cubicBezTo>
                  <a:cubicBezTo>
                    <a:pt x="2291292" y="2780345"/>
                    <a:pt x="2343374" y="2815294"/>
                    <a:pt x="2353940" y="2868973"/>
                  </a:cubicBezTo>
                  <a:cubicBezTo>
                    <a:pt x="2364507" y="2922652"/>
                    <a:pt x="2329557" y="2974734"/>
                    <a:pt x="2275878" y="2985301"/>
                  </a:cubicBezTo>
                  <a:cubicBezTo>
                    <a:pt x="2222199" y="2995867"/>
                    <a:pt x="2170117" y="2960917"/>
                    <a:pt x="2159550" y="2907239"/>
                  </a:cubicBezTo>
                  <a:cubicBezTo>
                    <a:pt x="2156909" y="2893819"/>
                    <a:pt x="2157112" y="2880499"/>
                    <a:pt x="2159741" y="2867902"/>
                  </a:cubicBezTo>
                  <a:close/>
                  <a:moveTo>
                    <a:pt x="2228454" y="2415343"/>
                  </a:moveTo>
                  <a:cubicBezTo>
                    <a:pt x="2233317" y="2390461"/>
                    <a:pt x="2247671" y="2367436"/>
                    <a:pt x="2270364" y="2352162"/>
                  </a:cubicBezTo>
                  <a:cubicBezTo>
                    <a:pt x="2315751" y="2321615"/>
                    <a:pt x="2377309" y="2333646"/>
                    <a:pt x="2407855" y="2379033"/>
                  </a:cubicBezTo>
                  <a:cubicBezTo>
                    <a:pt x="2438402" y="2424419"/>
                    <a:pt x="2426372" y="2485977"/>
                    <a:pt x="2380985" y="2516524"/>
                  </a:cubicBezTo>
                  <a:cubicBezTo>
                    <a:pt x="2335598" y="2547070"/>
                    <a:pt x="2274041" y="2535040"/>
                    <a:pt x="2243494" y="2489653"/>
                  </a:cubicBezTo>
                  <a:cubicBezTo>
                    <a:pt x="2228221" y="2466960"/>
                    <a:pt x="2223592" y="2440223"/>
                    <a:pt x="2228454" y="2415343"/>
                  </a:cubicBezTo>
                  <a:close/>
                  <a:moveTo>
                    <a:pt x="2337114" y="1859341"/>
                  </a:moveTo>
                  <a:cubicBezTo>
                    <a:pt x="2341977" y="1834460"/>
                    <a:pt x="2356331" y="1811434"/>
                    <a:pt x="2379024" y="1796160"/>
                  </a:cubicBezTo>
                  <a:cubicBezTo>
                    <a:pt x="2424411" y="1765614"/>
                    <a:pt x="2485969" y="1777644"/>
                    <a:pt x="2516515" y="1823031"/>
                  </a:cubicBezTo>
                  <a:cubicBezTo>
                    <a:pt x="2547062" y="1868418"/>
                    <a:pt x="2535032" y="1929975"/>
                    <a:pt x="2489645" y="1960522"/>
                  </a:cubicBezTo>
                  <a:cubicBezTo>
                    <a:pt x="2444258" y="1991069"/>
                    <a:pt x="2382701" y="1979038"/>
                    <a:pt x="2352154" y="1933651"/>
                  </a:cubicBezTo>
                  <a:cubicBezTo>
                    <a:pt x="2336881" y="1910958"/>
                    <a:pt x="2332251" y="1884222"/>
                    <a:pt x="2337114" y="1859341"/>
                  </a:cubicBezTo>
                  <a:close/>
                  <a:moveTo>
                    <a:pt x="2388961" y="117250"/>
                  </a:moveTo>
                  <a:cubicBezTo>
                    <a:pt x="2399455" y="63557"/>
                    <a:pt x="2451489" y="28536"/>
                    <a:pt x="2505182" y="39029"/>
                  </a:cubicBezTo>
                  <a:cubicBezTo>
                    <a:pt x="2558875" y="49523"/>
                    <a:pt x="2593896" y="101557"/>
                    <a:pt x="2583403" y="155250"/>
                  </a:cubicBezTo>
                  <a:cubicBezTo>
                    <a:pt x="2572909" y="208944"/>
                    <a:pt x="2520875" y="243964"/>
                    <a:pt x="2467181" y="233471"/>
                  </a:cubicBezTo>
                  <a:cubicBezTo>
                    <a:pt x="2413488" y="222977"/>
                    <a:pt x="2378468" y="170943"/>
                    <a:pt x="2388961" y="117250"/>
                  </a:cubicBezTo>
                  <a:close/>
                  <a:moveTo>
                    <a:pt x="2312125" y="510402"/>
                  </a:moveTo>
                  <a:cubicBezTo>
                    <a:pt x="2322619" y="456709"/>
                    <a:pt x="2374653" y="421688"/>
                    <a:pt x="2428347" y="432182"/>
                  </a:cubicBezTo>
                  <a:cubicBezTo>
                    <a:pt x="2482040" y="442675"/>
                    <a:pt x="2517060" y="494709"/>
                    <a:pt x="2506567" y="548403"/>
                  </a:cubicBezTo>
                  <a:cubicBezTo>
                    <a:pt x="2496073" y="602096"/>
                    <a:pt x="2444039" y="637117"/>
                    <a:pt x="2390346" y="626623"/>
                  </a:cubicBezTo>
                  <a:cubicBezTo>
                    <a:pt x="2336653" y="616130"/>
                    <a:pt x="2301632" y="564095"/>
                    <a:pt x="2312125" y="510402"/>
                  </a:cubicBezTo>
                  <a:close/>
                  <a:moveTo>
                    <a:pt x="2235290" y="903554"/>
                  </a:moveTo>
                  <a:cubicBezTo>
                    <a:pt x="2245783" y="849861"/>
                    <a:pt x="2297818" y="814840"/>
                    <a:pt x="2351511" y="825334"/>
                  </a:cubicBezTo>
                  <a:cubicBezTo>
                    <a:pt x="2405204" y="835827"/>
                    <a:pt x="2440225" y="887862"/>
                    <a:pt x="2429731" y="941555"/>
                  </a:cubicBezTo>
                  <a:cubicBezTo>
                    <a:pt x="2419238" y="995248"/>
                    <a:pt x="2367204" y="1030269"/>
                    <a:pt x="2313510" y="1019775"/>
                  </a:cubicBezTo>
                  <a:cubicBezTo>
                    <a:pt x="2259817" y="1009282"/>
                    <a:pt x="2224796" y="957247"/>
                    <a:pt x="2235290" y="903554"/>
                  </a:cubicBezTo>
                  <a:close/>
                  <a:moveTo>
                    <a:pt x="2158454" y="1296706"/>
                  </a:moveTo>
                  <a:cubicBezTo>
                    <a:pt x="2168948" y="1243013"/>
                    <a:pt x="2220982" y="1207992"/>
                    <a:pt x="2274675" y="1218486"/>
                  </a:cubicBezTo>
                  <a:cubicBezTo>
                    <a:pt x="2328369" y="1228979"/>
                    <a:pt x="2363389" y="1281014"/>
                    <a:pt x="2352896" y="1334707"/>
                  </a:cubicBezTo>
                  <a:cubicBezTo>
                    <a:pt x="2342402" y="1388400"/>
                    <a:pt x="2290368" y="1423421"/>
                    <a:pt x="2236675" y="1412927"/>
                  </a:cubicBezTo>
                  <a:cubicBezTo>
                    <a:pt x="2182982" y="1402434"/>
                    <a:pt x="2147961" y="1350400"/>
                    <a:pt x="2158454" y="1296706"/>
                  </a:cubicBezTo>
                  <a:close/>
                  <a:moveTo>
                    <a:pt x="2081619" y="1689859"/>
                  </a:moveTo>
                  <a:cubicBezTo>
                    <a:pt x="2092112" y="1636165"/>
                    <a:pt x="2144147" y="1601145"/>
                    <a:pt x="2197840" y="1611638"/>
                  </a:cubicBezTo>
                  <a:cubicBezTo>
                    <a:pt x="2251533" y="1622132"/>
                    <a:pt x="2286554" y="1674166"/>
                    <a:pt x="2276060" y="1727859"/>
                  </a:cubicBezTo>
                  <a:cubicBezTo>
                    <a:pt x="2265567" y="1781552"/>
                    <a:pt x="2213532" y="1816573"/>
                    <a:pt x="2159839" y="1806080"/>
                  </a:cubicBezTo>
                  <a:cubicBezTo>
                    <a:pt x="2106146" y="1795586"/>
                    <a:pt x="2071125" y="1743552"/>
                    <a:pt x="2081619" y="1689859"/>
                  </a:cubicBezTo>
                  <a:close/>
                  <a:moveTo>
                    <a:pt x="1927948" y="2476163"/>
                  </a:moveTo>
                  <a:cubicBezTo>
                    <a:pt x="1938441" y="2422470"/>
                    <a:pt x="1990475" y="2387449"/>
                    <a:pt x="2044169" y="2397943"/>
                  </a:cubicBezTo>
                  <a:cubicBezTo>
                    <a:pt x="2097862" y="2408436"/>
                    <a:pt x="2132883" y="2460470"/>
                    <a:pt x="2122389" y="2514164"/>
                  </a:cubicBezTo>
                  <a:cubicBezTo>
                    <a:pt x="2111896" y="2567857"/>
                    <a:pt x="2059861" y="2602878"/>
                    <a:pt x="2006168" y="2592384"/>
                  </a:cubicBezTo>
                  <a:cubicBezTo>
                    <a:pt x="1952475" y="2581890"/>
                    <a:pt x="1917454" y="2529856"/>
                    <a:pt x="1927948" y="2476163"/>
                  </a:cubicBezTo>
                  <a:close/>
                  <a:moveTo>
                    <a:pt x="1851112" y="2869315"/>
                  </a:moveTo>
                  <a:cubicBezTo>
                    <a:pt x="1861606" y="2815622"/>
                    <a:pt x="1913640" y="2780601"/>
                    <a:pt x="1967333" y="2791095"/>
                  </a:cubicBezTo>
                  <a:cubicBezTo>
                    <a:pt x="2021026" y="2801588"/>
                    <a:pt x="2056047" y="2853623"/>
                    <a:pt x="2045554" y="2907316"/>
                  </a:cubicBezTo>
                  <a:cubicBezTo>
                    <a:pt x="2035060" y="2961009"/>
                    <a:pt x="1983026" y="2996030"/>
                    <a:pt x="1929332" y="2985536"/>
                  </a:cubicBezTo>
                  <a:cubicBezTo>
                    <a:pt x="1875639" y="2975043"/>
                    <a:pt x="1840619" y="2923008"/>
                    <a:pt x="1851112" y="2869315"/>
                  </a:cubicBezTo>
                  <a:close/>
                  <a:moveTo>
                    <a:pt x="1774276" y="3262467"/>
                  </a:moveTo>
                  <a:cubicBezTo>
                    <a:pt x="1784770" y="3208774"/>
                    <a:pt x="1836804" y="3173753"/>
                    <a:pt x="1890498" y="3184247"/>
                  </a:cubicBezTo>
                  <a:cubicBezTo>
                    <a:pt x="1944191" y="3194740"/>
                    <a:pt x="1979211" y="3246775"/>
                    <a:pt x="1968718" y="3300468"/>
                  </a:cubicBezTo>
                  <a:cubicBezTo>
                    <a:pt x="1958224" y="3354161"/>
                    <a:pt x="1906190" y="3389182"/>
                    <a:pt x="1852497" y="3378688"/>
                  </a:cubicBezTo>
                  <a:cubicBezTo>
                    <a:pt x="1798804" y="3368195"/>
                    <a:pt x="1763783" y="3316161"/>
                    <a:pt x="1774276" y="3262467"/>
                  </a:cubicBezTo>
                  <a:close/>
                  <a:moveTo>
                    <a:pt x="1697441" y="3655620"/>
                  </a:moveTo>
                  <a:cubicBezTo>
                    <a:pt x="1707934" y="3601926"/>
                    <a:pt x="1759969" y="3566906"/>
                    <a:pt x="1813662" y="3577399"/>
                  </a:cubicBezTo>
                  <a:cubicBezTo>
                    <a:pt x="1867355" y="3587893"/>
                    <a:pt x="1902376" y="3639927"/>
                    <a:pt x="1891882" y="3693620"/>
                  </a:cubicBezTo>
                  <a:cubicBezTo>
                    <a:pt x="1881389" y="3747313"/>
                    <a:pt x="1829355" y="3782334"/>
                    <a:pt x="1775661" y="3771841"/>
                  </a:cubicBezTo>
                  <a:cubicBezTo>
                    <a:pt x="1721968" y="3761347"/>
                    <a:pt x="1686947" y="3709313"/>
                    <a:pt x="1697441" y="3655620"/>
                  </a:cubicBezTo>
                  <a:close/>
                  <a:moveTo>
                    <a:pt x="1620606" y="4048770"/>
                  </a:moveTo>
                  <a:cubicBezTo>
                    <a:pt x="1631099" y="3995077"/>
                    <a:pt x="1683134" y="3960056"/>
                    <a:pt x="1736827" y="3970549"/>
                  </a:cubicBezTo>
                  <a:cubicBezTo>
                    <a:pt x="1790520" y="3981043"/>
                    <a:pt x="1825541" y="4033077"/>
                    <a:pt x="1815047" y="4086770"/>
                  </a:cubicBezTo>
                  <a:cubicBezTo>
                    <a:pt x="1804554" y="4140464"/>
                    <a:pt x="1752519" y="4175484"/>
                    <a:pt x="1698826" y="4164991"/>
                  </a:cubicBezTo>
                  <a:cubicBezTo>
                    <a:pt x="1645133" y="4154497"/>
                    <a:pt x="1610112" y="4102463"/>
                    <a:pt x="1620606" y="4048770"/>
                  </a:cubicBezTo>
                  <a:close/>
                  <a:moveTo>
                    <a:pt x="2004627" y="2083692"/>
                  </a:moveTo>
                  <a:cubicBezTo>
                    <a:pt x="2007000" y="2071045"/>
                    <a:pt x="2011892" y="2058655"/>
                    <a:pt x="2019452" y="2047256"/>
                  </a:cubicBezTo>
                  <a:cubicBezTo>
                    <a:pt x="2049692" y="2001665"/>
                    <a:pt x="2111167" y="1989219"/>
                    <a:pt x="2156759" y="2019459"/>
                  </a:cubicBezTo>
                  <a:cubicBezTo>
                    <a:pt x="2202350" y="2049699"/>
                    <a:pt x="2214796" y="2111174"/>
                    <a:pt x="2184556" y="2156766"/>
                  </a:cubicBezTo>
                  <a:cubicBezTo>
                    <a:pt x="2154316" y="2202357"/>
                    <a:pt x="2092841" y="2214803"/>
                    <a:pt x="2047249" y="2184563"/>
                  </a:cubicBezTo>
                  <a:cubicBezTo>
                    <a:pt x="2013056" y="2161883"/>
                    <a:pt x="1997506" y="2121634"/>
                    <a:pt x="2004627" y="2083692"/>
                  </a:cubicBezTo>
                  <a:close/>
                  <a:moveTo>
                    <a:pt x="1781115" y="1750679"/>
                  </a:moveTo>
                  <a:cubicBezTo>
                    <a:pt x="1785977" y="1725799"/>
                    <a:pt x="1800332" y="1702772"/>
                    <a:pt x="1823025" y="1687499"/>
                  </a:cubicBezTo>
                  <a:cubicBezTo>
                    <a:pt x="1868412" y="1656952"/>
                    <a:pt x="1929969" y="1668983"/>
                    <a:pt x="1960516" y="1714369"/>
                  </a:cubicBezTo>
                  <a:cubicBezTo>
                    <a:pt x="1991063" y="1759756"/>
                    <a:pt x="1979032" y="1821314"/>
                    <a:pt x="1933645" y="1851860"/>
                  </a:cubicBezTo>
                  <a:cubicBezTo>
                    <a:pt x="1888259" y="1882407"/>
                    <a:pt x="1826701" y="1870377"/>
                    <a:pt x="1796155" y="1824990"/>
                  </a:cubicBezTo>
                  <a:cubicBezTo>
                    <a:pt x="1780881" y="1802296"/>
                    <a:pt x="1776252" y="1775561"/>
                    <a:pt x="1781115" y="1750679"/>
                  </a:cubicBezTo>
                  <a:close/>
                  <a:moveTo>
                    <a:pt x="1672451" y="2306680"/>
                  </a:moveTo>
                  <a:cubicBezTo>
                    <a:pt x="1677313" y="2281799"/>
                    <a:pt x="1691668" y="2258773"/>
                    <a:pt x="1714361" y="2243500"/>
                  </a:cubicBezTo>
                  <a:cubicBezTo>
                    <a:pt x="1759748" y="2212953"/>
                    <a:pt x="1821305" y="2224984"/>
                    <a:pt x="1851852" y="2270370"/>
                  </a:cubicBezTo>
                  <a:cubicBezTo>
                    <a:pt x="1882399" y="2315757"/>
                    <a:pt x="1870368" y="2377315"/>
                    <a:pt x="1824982" y="2407861"/>
                  </a:cubicBezTo>
                  <a:cubicBezTo>
                    <a:pt x="1779595" y="2438408"/>
                    <a:pt x="1718037" y="2426378"/>
                    <a:pt x="1687491" y="2380991"/>
                  </a:cubicBezTo>
                  <a:cubicBezTo>
                    <a:pt x="1672217" y="2358297"/>
                    <a:pt x="1667588" y="2331561"/>
                    <a:pt x="1672451" y="2306680"/>
                  </a:cubicBezTo>
                  <a:close/>
                  <a:moveTo>
                    <a:pt x="1850260" y="1295713"/>
                  </a:moveTo>
                  <a:cubicBezTo>
                    <a:pt x="1858148" y="1257924"/>
                    <a:pt x="1887872" y="1226647"/>
                    <a:pt x="1928131" y="1218722"/>
                  </a:cubicBezTo>
                  <a:cubicBezTo>
                    <a:pt x="1981810" y="1208155"/>
                    <a:pt x="2033892" y="1243105"/>
                    <a:pt x="2044458" y="1296784"/>
                  </a:cubicBezTo>
                  <a:cubicBezTo>
                    <a:pt x="2055025" y="1350463"/>
                    <a:pt x="2020075" y="1402544"/>
                    <a:pt x="1966396" y="1413111"/>
                  </a:cubicBezTo>
                  <a:cubicBezTo>
                    <a:pt x="1912717" y="1423678"/>
                    <a:pt x="1860635" y="1388728"/>
                    <a:pt x="1850069" y="1335049"/>
                  </a:cubicBezTo>
                  <a:cubicBezTo>
                    <a:pt x="1847427" y="1321629"/>
                    <a:pt x="1847630" y="1308309"/>
                    <a:pt x="1850260" y="1295713"/>
                  </a:cubicBezTo>
                  <a:close/>
                  <a:moveTo>
                    <a:pt x="2002944" y="499650"/>
                  </a:moveTo>
                  <a:cubicBezTo>
                    <a:pt x="2002944" y="444941"/>
                    <a:pt x="2047295" y="400590"/>
                    <a:pt x="2102004" y="400590"/>
                  </a:cubicBezTo>
                  <a:cubicBezTo>
                    <a:pt x="2156714" y="400590"/>
                    <a:pt x="2201064" y="444941"/>
                    <a:pt x="2201065" y="499650"/>
                  </a:cubicBezTo>
                  <a:cubicBezTo>
                    <a:pt x="2201064" y="554359"/>
                    <a:pt x="2156713" y="598710"/>
                    <a:pt x="2102004" y="598710"/>
                  </a:cubicBezTo>
                  <a:cubicBezTo>
                    <a:pt x="2047295" y="598710"/>
                    <a:pt x="2002944" y="554359"/>
                    <a:pt x="2002944" y="499650"/>
                  </a:cubicBezTo>
                  <a:close/>
                  <a:moveTo>
                    <a:pt x="1406455" y="3548931"/>
                  </a:moveTo>
                  <a:cubicBezTo>
                    <a:pt x="1427070" y="3498255"/>
                    <a:pt x="1484864" y="3473885"/>
                    <a:pt x="1535540" y="3494500"/>
                  </a:cubicBezTo>
                  <a:cubicBezTo>
                    <a:pt x="1586216" y="3515116"/>
                    <a:pt x="1610586" y="3572910"/>
                    <a:pt x="1589971" y="3623586"/>
                  </a:cubicBezTo>
                  <a:cubicBezTo>
                    <a:pt x="1569356" y="3674262"/>
                    <a:pt x="1511562" y="3698632"/>
                    <a:pt x="1460885" y="3678017"/>
                  </a:cubicBezTo>
                  <a:cubicBezTo>
                    <a:pt x="1410209" y="3657401"/>
                    <a:pt x="1385839" y="3599607"/>
                    <a:pt x="1406455" y="3548931"/>
                  </a:cubicBezTo>
                  <a:close/>
                  <a:moveTo>
                    <a:pt x="1561781" y="2751358"/>
                  </a:moveTo>
                  <a:cubicBezTo>
                    <a:pt x="1564154" y="2738710"/>
                    <a:pt x="1569047" y="2726320"/>
                    <a:pt x="1576606" y="2714922"/>
                  </a:cubicBezTo>
                  <a:cubicBezTo>
                    <a:pt x="1606846" y="2669330"/>
                    <a:pt x="1668321" y="2656885"/>
                    <a:pt x="1713913" y="2687124"/>
                  </a:cubicBezTo>
                  <a:cubicBezTo>
                    <a:pt x="1759505" y="2717364"/>
                    <a:pt x="1771950" y="2778839"/>
                    <a:pt x="1741710" y="2824431"/>
                  </a:cubicBezTo>
                  <a:cubicBezTo>
                    <a:pt x="1711470" y="2870023"/>
                    <a:pt x="1649996" y="2882468"/>
                    <a:pt x="1604404" y="2852228"/>
                  </a:cubicBezTo>
                  <a:cubicBezTo>
                    <a:pt x="1570210" y="2829549"/>
                    <a:pt x="1554661" y="2789299"/>
                    <a:pt x="1561781" y="2751358"/>
                  </a:cubicBezTo>
                  <a:close/>
                  <a:moveTo>
                    <a:pt x="2002944" y="99060"/>
                  </a:moveTo>
                  <a:cubicBezTo>
                    <a:pt x="2002944" y="44351"/>
                    <a:pt x="2047295" y="0"/>
                    <a:pt x="2102004" y="0"/>
                  </a:cubicBezTo>
                  <a:cubicBezTo>
                    <a:pt x="2156713" y="0"/>
                    <a:pt x="2201064" y="44351"/>
                    <a:pt x="2201064" y="99060"/>
                  </a:cubicBezTo>
                  <a:cubicBezTo>
                    <a:pt x="2201064" y="153769"/>
                    <a:pt x="2156713" y="198120"/>
                    <a:pt x="2102004" y="198120"/>
                  </a:cubicBezTo>
                  <a:cubicBezTo>
                    <a:pt x="2047295" y="198120"/>
                    <a:pt x="2002944" y="153769"/>
                    <a:pt x="2002944" y="99060"/>
                  </a:cubicBezTo>
                  <a:close/>
                  <a:moveTo>
                    <a:pt x="1255507" y="3919993"/>
                  </a:moveTo>
                  <a:cubicBezTo>
                    <a:pt x="1276122" y="3869317"/>
                    <a:pt x="1333916" y="3844947"/>
                    <a:pt x="1384592" y="3865562"/>
                  </a:cubicBezTo>
                  <a:cubicBezTo>
                    <a:pt x="1435269" y="3886178"/>
                    <a:pt x="1459638" y="3943971"/>
                    <a:pt x="1439023" y="3994648"/>
                  </a:cubicBezTo>
                  <a:cubicBezTo>
                    <a:pt x="1418408" y="4045324"/>
                    <a:pt x="1360614" y="4069694"/>
                    <a:pt x="1309938" y="4049078"/>
                  </a:cubicBezTo>
                  <a:cubicBezTo>
                    <a:pt x="1259262" y="4028463"/>
                    <a:pt x="1234892" y="3970669"/>
                    <a:pt x="1255507" y="3919993"/>
                  </a:cubicBezTo>
                  <a:close/>
                  <a:moveTo>
                    <a:pt x="1611632" y="2006174"/>
                  </a:moveTo>
                  <a:cubicBezTo>
                    <a:pt x="1622126" y="1952481"/>
                    <a:pt x="1674160" y="1917460"/>
                    <a:pt x="1727853" y="1927954"/>
                  </a:cubicBezTo>
                  <a:cubicBezTo>
                    <a:pt x="1781546" y="1938447"/>
                    <a:pt x="1816567" y="1990482"/>
                    <a:pt x="1806074" y="2044175"/>
                  </a:cubicBezTo>
                  <a:cubicBezTo>
                    <a:pt x="1795580" y="2097868"/>
                    <a:pt x="1743546" y="2132889"/>
                    <a:pt x="1689853" y="2122395"/>
                  </a:cubicBezTo>
                  <a:cubicBezTo>
                    <a:pt x="1636159" y="2111902"/>
                    <a:pt x="1601139" y="2059868"/>
                    <a:pt x="1611632" y="2006174"/>
                  </a:cubicBezTo>
                  <a:close/>
                  <a:moveTo>
                    <a:pt x="1772889" y="902666"/>
                  </a:moveTo>
                  <a:cubicBezTo>
                    <a:pt x="1780777" y="864877"/>
                    <a:pt x="1810501" y="833600"/>
                    <a:pt x="1850760" y="825675"/>
                  </a:cubicBezTo>
                  <a:cubicBezTo>
                    <a:pt x="1904439" y="815108"/>
                    <a:pt x="1956521" y="850058"/>
                    <a:pt x="1967088" y="903737"/>
                  </a:cubicBezTo>
                  <a:cubicBezTo>
                    <a:pt x="1977654" y="957416"/>
                    <a:pt x="1942704" y="1009498"/>
                    <a:pt x="1889025" y="1020064"/>
                  </a:cubicBezTo>
                  <a:cubicBezTo>
                    <a:pt x="1835346" y="1030631"/>
                    <a:pt x="1783264" y="995681"/>
                    <a:pt x="1772698" y="942002"/>
                  </a:cubicBezTo>
                  <a:cubicBezTo>
                    <a:pt x="1770056" y="928582"/>
                    <a:pt x="1770259" y="915262"/>
                    <a:pt x="1772889" y="902666"/>
                  </a:cubicBezTo>
                  <a:close/>
                  <a:moveTo>
                    <a:pt x="1340358" y="3085191"/>
                  </a:moveTo>
                  <a:cubicBezTo>
                    <a:pt x="1342731" y="3072543"/>
                    <a:pt x="1347623" y="3060153"/>
                    <a:pt x="1355183" y="3048755"/>
                  </a:cubicBezTo>
                  <a:cubicBezTo>
                    <a:pt x="1385423" y="3003163"/>
                    <a:pt x="1446898" y="2990717"/>
                    <a:pt x="1492490" y="3020957"/>
                  </a:cubicBezTo>
                  <a:cubicBezTo>
                    <a:pt x="1538081" y="3051197"/>
                    <a:pt x="1550527" y="3112672"/>
                    <a:pt x="1520287" y="3158264"/>
                  </a:cubicBezTo>
                  <a:cubicBezTo>
                    <a:pt x="1490047" y="3203856"/>
                    <a:pt x="1428572" y="3216301"/>
                    <a:pt x="1382980" y="3186061"/>
                  </a:cubicBezTo>
                  <a:cubicBezTo>
                    <a:pt x="1348787" y="3163382"/>
                    <a:pt x="1333238" y="3123132"/>
                    <a:pt x="1340358" y="3085191"/>
                  </a:cubicBezTo>
                  <a:close/>
                  <a:moveTo>
                    <a:pt x="1557445" y="1418348"/>
                  </a:moveTo>
                  <a:cubicBezTo>
                    <a:pt x="1562308" y="1393466"/>
                    <a:pt x="1576662" y="1370441"/>
                    <a:pt x="1599355" y="1355167"/>
                  </a:cubicBezTo>
                  <a:cubicBezTo>
                    <a:pt x="1644742" y="1324621"/>
                    <a:pt x="1706299" y="1336651"/>
                    <a:pt x="1736846" y="1382038"/>
                  </a:cubicBezTo>
                  <a:cubicBezTo>
                    <a:pt x="1767393" y="1427425"/>
                    <a:pt x="1755362" y="1488982"/>
                    <a:pt x="1709976" y="1519529"/>
                  </a:cubicBezTo>
                  <a:cubicBezTo>
                    <a:pt x="1664589" y="1550075"/>
                    <a:pt x="1603032" y="1538045"/>
                    <a:pt x="1572485" y="1492658"/>
                  </a:cubicBezTo>
                  <a:cubicBezTo>
                    <a:pt x="1557211" y="1469965"/>
                    <a:pt x="1552582" y="1443229"/>
                    <a:pt x="1557445" y="1418348"/>
                  </a:cubicBezTo>
                  <a:close/>
                  <a:moveTo>
                    <a:pt x="1340119" y="2530350"/>
                  </a:moveTo>
                  <a:cubicBezTo>
                    <a:pt x="1344982" y="2505469"/>
                    <a:pt x="1359336" y="2482443"/>
                    <a:pt x="1382029" y="2467170"/>
                  </a:cubicBezTo>
                  <a:cubicBezTo>
                    <a:pt x="1427416" y="2436623"/>
                    <a:pt x="1488974" y="2448653"/>
                    <a:pt x="1519520" y="2494040"/>
                  </a:cubicBezTo>
                  <a:cubicBezTo>
                    <a:pt x="1550067" y="2539427"/>
                    <a:pt x="1538037" y="2600984"/>
                    <a:pt x="1492650" y="2631531"/>
                  </a:cubicBezTo>
                  <a:cubicBezTo>
                    <a:pt x="1447263" y="2662078"/>
                    <a:pt x="1385706" y="2650047"/>
                    <a:pt x="1355159" y="2604660"/>
                  </a:cubicBezTo>
                  <a:cubicBezTo>
                    <a:pt x="1339886" y="2581967"/>
                    <a:pt x="1335257" y="2555231"/>
                    <a:pt x="1340119" y="2530350"/>
                  </a:cubicBezTo>
                  <a:close/>
                  <a:moveTo>
                    <a:pt x="1695519" y="509618"/>
                  </a:moveTo>
                  <a:cubicBezTo>
                    <a:pt x="1703407" y="471830"/>
                    <a:pt x="1733132" y="440552"/>
                    <a:pt x="1773391" y="432627"/>
                  </a:cubicBezTo>
                  <a:cubicBezTo>
                    <a:pt x="1827070" y="422061"/>
                    <a:pt x="1879152" y="457010"/>
                    <a:pt x="1889718" y="510689"/>
                  </a:cubicBezTo>
                  <a:cubicBezTo>
                    <a:pt x="1900285" y="564368"/>
                    <a:pt x="1865334" y="616450"/>
                    <a:pt x="1811656" y="627017"/>
                  </a:cubicBezTo>
                  <a:cubicBezTo>
                    <a:pt x="1757977" y="637583"/>
                    <a:pt x="1705895" y="602633"/>
                    <a:pt x="1695328" y="548954"/>
                  </a:cubicBezTo>
                  <a:cubicBezTo>
                    <a:pt x="1692687" y="535535"/>
                    <a:pt x="1692890" y="522215"/>
                    <a:pt x="1695519" y="509618"/>
                  </a:cubicBezTo>
                  <a:close/>
                  <a:moveTo>
                    <a:pt x="1118935" y="3419024"/>
                  </a:moveTo>
                  <a:cubicBezTo>
                    <a:pt x="1121309" y="3406376"/>
                    <a:pt x="1126201" y="3393986"/>
                    <a:pt x="1133761" y="3382588"/>
                  </a:cubicBezTo>
                  <a:cubicBezTo>
                    <a:pt x="1164001" y="3336996"/>
                    <a:pt x="1225475" y="3324551"/>
                    <a:pt x="1271067" y="3354790"/>
                  </a:cubicBezTo>
                  <a:cubicBezTo>
                    <a:pt x="1316659" y="3385030"/>
                    <a:pt x="1329104" y="3446505"/>
                    <a:pt x="1298865" y="3492097"/>
                  </a:cubicBezTo>
                  <a:cubicBezTo>
                    <a:pt x="1268625" y="3537689"/>
                    <a:pt x="1207150" y="3550134"/>
                    <a:pt x="1161558" y="3519894"/>
                  </a:cubicBezTo>
                  <a:cubicBezTo>
                    <a:pt x="1127364" y="3497215"/>
                    <a:pt x="1111815" y="3456965"/>
                    <a:pt x="1118935" y="3419024"/>
                  </a:cubicBezTo>
                  <a:close/>
                  <a:moveTo>
                    <a:pt x="1339456" y="1636733"/>
                  </a:moveTo>
                  <a:cubicBezTo>
                    <a:pt x="1341898" y="1624099"/>
                    <a:pt x="1346857" y="1611735"/>
                    <a:pt x="1354478" y="1600378"/>
                  </a:cubicBezTo>
                  <a:cubicBezTo>
                    <a:pt x="1384963" y="1554949"/>
                    <a:pt x="1446504" y="1542835"/>
                    <a:pt x="1491932" y="1573320"/>
                  </a:cubicBezTo>
                  <a:cubicBezTo>
                    <a:pt x="1537360" y="1603805"/>
                    <a:pt x="1549475" y="1665346"/>
                    <a:pt x="1518990" y="1710775"/>
                  </a:cubicBezTo>
                  <a:cubicBezTo>
                    <a:pt x="1488505" y="1756203"/>
                    <a:pt x="1426964" y="1768317"/>
                    <a:pt x="1381535" y="1737832"/>
                  </a:cubicBezTo>
                  <a:cubicBezTo>
                    <a:pt x="1347464" y="1714968"/>
                    <a:pt x="1332132" y="1674636"/>
                    <a:pt x="1339456" y="1636733"/>
                  </a:cubicBezTo>
                  <a:close/>
                  <a:moveTo>
                    <a:pt x="1218904" y="2236548"/>
                  </a:moveTo>
                  <a:cubicBezTo>
                    <a:pt x="1226793" y="2198759"/>
                    <a:pt x="1256517" y="2167482"/>
                    <a:pt x="1296776" y="2159556"/>
                  </a:cubicBezTo>
                  <a:cubicBezTo>
                    <a:pt x="1350455" y="2148990"/>
                    <a:pt x="1402537" y="2183940"/>
                    <a:pt x="1413103" y="2237619"/>
                  </a:cubicBezTo>
                  <a:cubicBezTo>
                    <a:pt x="1423670" y="2291297"/>
                    <a:pt x="1388720" y="2343379"/>
                    <a:pt x="1335041" y="2353946"/>
                  </a:cubicBezTo>
                  <a:cubicBezTo>
                    <a:pt x="1281362" y="2364512"/>
                    <a:pt x="1229280" y="2329563"/>
                    <a:pt x="1218713" y="2275884"/>
                  </a:cubicBezTo>
                  <a:cubicBezTo>
                    <a:pt x="1216072" y="2262464"/>
                    <a:pt x="1216275" y="2249144"/>
                    <a:pt x="1218904" y="2236548"/>
                  </a:cubicBezTo>
                  <a:close/>
                  <a:moveTo>
                    <a:pt x="1618148" y="116572"/>
                  </a:moveTo>
                  <a:cubicBezTo>
                    <a:pt x="1626037" y="78782"/>
                    <a:pt x="1655761" y="47505"/>
                    <a:pt x="1696020" y="39580"/>
                  </a:cubicBezTo>
                  <a:cubicBezTo>
                    <a:pt x="1749699" y="29013"/>
                    <a:pt x="1801781" y="63964"/>
                    <a:pt x="1812347" y="117642"/>
                  </a:cubicBezTo>
                  <a:cubicBezTo>
                    <a:pt x="1822914" y="171321"/>
                    <a:pt x="1787964" y="223403"/>
                    <a:pt x="1734285" y="233970"/>
                  </a:cubicBezTo>
                  <a:cubicBezTo>
                    <a:pt x="1680606" y="244536"/>
                    <a:pt x="1628524" y="209586"/>
                    <a:pt x="1617957" y="155907"/>
                  </a:cubicBezTo>
                  <a:cubicBezTo>
                    <a:pt x="1615316" y="142488"/>
                    <a:pt x="1615519" y="129168"/>
                    <a:pt x="1618148" y="116572"/>
                  </a:cubicBezTo>
                  <a:close/>
                  <a:moveTo>
                    <a:pt x="897513" y="3752854"/>
                  </a:moveTo>
                  <a:cubicBezTo>
                    <a:pt x="899887" y="3740206"/>
                    <a:pt x="904779" y="3727816"/>
                    <a:pt x="912339" y="3716418"/>
                  </a:cubicBezTo>
                  <a:cubicBezTo>
                    <a:pt x="942579" y="3670826"/>
                    <a:pt x="1004054" y="3658381"/>
                    <a:pt x="1049645" y="3688621"/>
                  </a:cubicBezTo>
                  <a:cubicBezTo>
                    <a:pt x="1095237" y="3718860"/>
                    <a:pt x="1107683" y="3780335"/>
                    <a:pt x="1077443" y="3825927"/>
                  </a:cubicBezTo>
                  <a:cubicBezTo>
                    <a:pt x="1047203" y="3871519"/>
                    <a:pt x="985728" y="3883964"/>
                    <a:pt x="940136" y="3853725"/>
                  </a:cubicBezTo>
                  <a:cubicBezTo>
                    <a:pt x="905942" y="3831045"/>
                    <a:pt x="890393" y="3790795"/>
                    <a:pt x="897513" y="3752854"/>
                  </a:cubicBezTo>
                  <a:close/>
                  <a:moveTo>
                    <a:pt x="1218480" y="1929339"/>
                  </a:moveTo>
                  <a:cubicBezTo>
                    <a:pt x="1228974" y="1875646"/>
                    <a:pt x="1281008" y="1840625"/>
                    <a:pt x="1334701" y="1851118"/>
                  </a:cubicBezTo>
                  <a:cubicBezTo>
                    <a:pt x="1388394" y="1861612"/>
                    <a:pt x="1423415" y="1913646"/>
                    <a:pt x="1412921" y="1967339"/>
                  </a:cubicBezTo>
                  <a:cubicBezTo>
                    <a:pt x="1402428" y="2021033"/>
                    <a:pt x="1350394" y="2056053"/>
                    <a:pt x="1296700" y="2045560"/>
                  </a:cubicBezTo>
                  <a:cubicBezTo>
                    <a:pt x="1243007" y="2035066"/>
                    <a:pt x="1207986" y="1983032"/>
                    <a:pt x="1218480" y="1929339"/>
                  </a:cubicBezTo>
                  <a:close/>
                  <a:moveTo>
                    <a:pt x="1333775" y="1086016"/>
                  </a:moveTo>
                  <a:cubicBezTo>
                    <a:pt x="1338638" y="1061135"/>
                    <a:pt x="1352992" y="1038109"/>
                    <a:pt x="1375686" y="1022836"/>
                  </a:cubicBezTo>
                  <a:cubicBezTo>
                    <a:pt x="1421072" y="992289"/>
                    <a:pt x="1482630" y="1004319"/>
                    <a:pt x="1513177" y="1049706"/>
                  </a:cubicBezTo>
                  <a:cubicBezTo>
                    <a:pt x="1543723" y="1095093"/>
                    <a:pt x="1531693" y="1156650"/>
                    <a:pt x="1486306" y="1187197"/>
                  </a:cubicBezTo>
                  <a:cubicBezTo>
                    <a:pt x="1440919" y="1217744"/>
                    <a:pt x="1379362" y="1205713"/>
                    <a:pt x="1348815" y="1160327"/>
                  </a:cubicBezTo>
                  <a:cubicBezTo>
                    <a:pt x="1333542" y="1137633"/>
                    <a:pt x="1328913" y="1110897"/>
                    <a:pt x="1333775" y="1086016"/>
                  </a:cubicBezTo>
                  <a:close/>
                  <a:moveTo>
                    <a:pt x="1007789" y="2754019"/>
                  </a:moveTo>
                  <a:cubicBezTo>
                    <a:pt x="1012651" y="2729138"/>
                    <a:pt x="1027006" y="2706112"/>
                    <a:pt x="1049699" y="2690838"/>
                  </a:cubicBezTo>
                  <a:cubicBezTo>
                    <a:pt x="1095086" y="2660292"/>
                    <a:pt x="1156643" y="2672322"/>
                    <a:pt x="1187190" y="2717709"/>
                  </a:cubicBezTo>
                  <a:cubicBezTo>
                    <a:pt x="1217737" y="2763096"/>
                    <a:pt x="1205706" y="2824653"/>
                    <a:pt x="1160319" y="2855200"/>
                  </a:cubicBezTo>
                  <a:cubicBezTo>
                    <a:pt x="1114933" y="2885747"/>
                    <a:pt x="1053375" y="2873716"/>
                    <a:pt x="1022829" y="2828329"/>
                  </a:cubicBezTo>
                  <a:cubicBezTo>
                    <a:pt x="1007555" y="2805636"/>
                    <a:pt x="1002926" y="2778900"/>
                    <a:pt x="1007789" y="2754019"/>
                  </a:cubicBezTo>
                  <a:close/>
                  <a:moveTo>
                    <a:pt x="1392264" y="593511"/>
                  </a:moveTo>
                  <a:cubicBezTo>
                    <a:pt x="1400592" y="566208"/>
                    <a:pt x="1420597" y="542697"/>
                    <a:pt x="1449014" y="530886"/>
                  </a:cubicBezTo>
                  <a:cubicBezTo>
                    <a:pt x="1499534" y="509889"/>
                    <a:pt x="1557510" y="533822"/>
                    <a:pt x="1578507" y="584342"/>
                  </a:cubicBezTo>
                  <a:cubicBezTo>
                    <a:pt x="1599503" y="634861"/>
                    <a:pt x="1575570" y="692837"/>
                    <a:pt x="1525051" y="713834"/>
                  </a:cubicBezTo>
                  <a:cubicBezTo>
                    <a:pt x="1474532" y="734831"/>
                    <a:pt x="1416555" y="710898"/>
                    <a:pt x="1395559" y="660378"/>
                  </a:cubicBezTo>
                  <a:cubicBezTo>
                    <a:pt x="1390309" y="647748"/>
                    <a:pt x="1387868" y="634652"/>
                    <a:pt x="1387949" y="621785"/>
                  </a:cubicBezTo>
                  <a:cubicBezTo>
                    <a:pt x="1388009" y="612134"/>
                    <a:pt x="1389488" y="602612"/>
                    <a:pt x="1392264" y="593511"/>
                  </a:cubicBezTo>
                  <a:close/>
                  <a:moveTo>
                    <a:pt x="867241" y="3232146"/>
                  </a:moveTo>
                  <a:cubicBezTo>
                    <a:pt x="867301" y="3206794"/>
                    <a:pt x="877032" y="3181465"/>
                    <a:pt x="896420" y="3162168"/>
                  </a:cubicBezTo>
                  <a:cubicBezTo>
                    <a:pt x="935196" y="3123574"/>
                    <a:pt x="997918" y="3123722"/>
                    <a:pt x="1036512" y="3162498"/>
                  </a:cubicBezTo>
                  <a:cubicBezTo>
                    <a:pt x="1075105" y="3201274"/>
                    <a:pt x="1074958" y="3263996"/>
                    <a:pt x="1036182" y="3302590"/>
                  </a:cubicBezTo>
                  <a:cubicBezTo>
                    <a:pt x="997406" y="3341184"/>
                    <a:pt x="934684" y="3341036"/>
                    <a:pt x="896090" y="3302260"/>
                  </a:cubicBezTo>
                  <a:cubicBezTo>
                    <a:pt x="876793" y="3282872"/>
                    <a:pt x="867182" y="3257497"/>
                    <a:pt x="867241" y="3232146"/>
                  </a:cubicBezTo>
                  <a:close/>
                  <a:moveTo>
                    <a:pt x="1006825" y="1413517"/>
                  </a:moveTo>
                  <a:cubicBezTo>
                    <a:pt x="1009267" y="1400883"/>
                    <a:pt x="1014221" y="1388518"/>
                    <a:pt x="1021842" y="1377161"/>
                  </a:cubicBezTo>
                  <a:cubicBezTo>
                    <a:pt x="1052327" y="1331732"/>
                    <a:pt x="1113868" y="1319618"/>
                    <a:pt x="1159296" y="1350103"/>
                  </a:cubicBezTo>
                  <a:cubicBezTo>
                    <a:pt x="1204725" y="1380588"/>
                    <a:pt x="1216839" y="1442129"/>
                    <a:pt x="1186354" y="1487558"/>
                  </a:cubicBezTo>
                  <a:cubicBezTo>
                    <a:pt x="1155869" y="1532986"/>
                    <a:pt x="1094328" y="1545100"/>
                    <a:pt x="1048900" y="1514615"/>
                  </a:cubicBezTo>
                  <a:cubicBezTo>
                    <a:pt x="1014828" y="1491751"/>
                    <a:pt x="999501" y="1451420"/>
                    <a:pt x="1006825" y="1413517"/>
                  </a:cubicBezTo>
                  <a:close/>
                  <a:moveTo>
                    <a:pt x="1238521" y="223598"/>
                  </a:moveTo>
                  <a:cubicBezTo>
                    <a:pt x="1246849" y="196295"/>
                    <a:pt x="1266855" y="172784"/>
                    <a:pt x="1295272" y="160973"/>
                  </a:cubicBezTo>
                  <a:cubicBezTo>
                    <a:pt x="1345791" y="139976"/>
                    <a:pt x="1403767" y="163909"/>
                    <a:pt x="1424764" y="214429"/>
                  </a:cubicBezTo>
                  <a:cubicBezTo>
                    <a:pt x="1445760" y="264948"/>
                    <a:pt x="1421827" y="322924"/>
                    <a:pt x="1371308" y="343921"/>
                  </a:cubicBezTo>
                  <a:cubicBezTo>
                    <a:pt x="1320789" y="364918"/>
                    <a:pt x="1262813" y="340985"/>
                    <a:pt x="1241816" y="290465"/>
                  </a:cubicBezTo>
                  <a:cubicBezTo>
                    <a:pt x="1236567" y="277835"/>
                    <a:pt x="1234125" y="264739"/>
                    <a:pt x="1234206" y="251872"/>
                  </a:cubicBezTo>
                  <a:cubicBezTo>
                    <a:pt x="1234267" y="242221"/>
                    <a:pt x="1235745" y="232699"/>
                    <a:pt x="1238521" y="223598"/>
                  </a:cubicBezTo>
                  <a:close/>
                  <a:moveTo>
                    <a:pt x="825863" y="2313919"/>
                  </a:moveTo>
                  <a:cubicBezTo>
                    <a:pt x="833749" y="2276129"/>
                    <a:pt x="863475" y="2244852"/>
                    <a:pt x="903729" y="2236926"/>
                  </a:cubicBezTo>
                  <a:cubicBezTo>
                    <a:pt x="957408" y="2226360"/>
                    <a:pt x="1009490" y="2261310"/>
                    <a:pt x="1020056" y="2314988"/>
                  </a:cubicBezTo>
                  <a:cubicBezTo>
                    <a:pt x="1030623" y="2368667"/>
                    <a:pt x="995673" y="2420749"/>
                    <a:pt x="941994" y="2431316"/>
                  </a:cubicBezTo>
                  <a:cubicBezTo>
                    <a:pt x="888315" y="2441882"/>
                    <a:pt x="836239" y="2406934"/>
                    <a:pt x="825672" y="2353255"/>
                  </a:cubicBezTo>
                  <a:cubicBezTo>
                    <a:pt x="823031" y="2339835"/>
                    <a:pt x="823234" y="2326515"/>
                    <a:pt x="825863" y="2313919"/>
                  </a:cubicBezTo>
                  <a:close/>
                  <a:moveTo>
                    <a:pt x="583316" y="3514738"/>
                  </a:moveTo>
                  <a:cubicBezTo>
                    <a:pt x="583377" y="3489387"/>
                    <a:pt x="593106" y="3464058"/>
                    <a:pt x="612496" y="3444761"/>
                  </a:cubicBezTo>
                  <a:cubicBezTo>
                    <a:pt x="651270" y="3406167"/>
                    <a:pt x="713992" y="3406314"/>
                    <a:pt x="752586" y="3445090"/>
                  </a:cubicBezTo>
                  <a:cubicBezTo>
                    <a:pt x="791180" y="3483867"/>
                    <a:pt x="791032" y="3546588"/>
                    <a:pt x="752256" y="3585182"/>
                  </a:cubicBezTo>
                  <a:cubicBezTo>
                    <a:pt x="713480" y="3623776"/>
                    <a:pt x="650760" y="3623629"/>
                    <a:pt x="612164" y="3584853"/>
                  </a:cubicBezTo>
                  <a:cubicBezTo>
                    <a:pt x="592869" y="3565465"/>
                    <a:pt x="583256" y="3540090"/>
                    <a:pt x="583316" y="3514738"/>
                  </a:cubicBezTo>
                  <a:close/>
                  <a:moveTo>
                    <a:pt x="1110106" y="753684"/>
                  </a:moveTo>
                  <a:cubicBezTo>
                    <a:pt x="1114968" y="728804"/>
                    <a:pt x="1129323" y="705777"/>
                    <a:pt x="1152016" y="690504"/>
                  </a:cubicBezTo>
                  <a:cubicBezTo>
                    <a:pt x="1197403" y="659957"/>
                    <a:pt x="1258960" y="671988"/>
                    <a:pt x="1289507" y="717374"/>
                  </a:cubicBezTo>
                  <a:cubicBezTo>
                    <a:pt x="1320054" y="762761"/>
                    <a:pt x="1308023" y="824319"/>
                    <a:pt x="1262636" y="854865"/>
                  </a:cubicBezTo>
                  <a:cubicBezTo>
                    <a:pt x="1217250" y="885412"/>
                    <a:pt x="1155692" y="873382"/>
                    <a:pt x="1125145" y="827995"/>
                  </a:cubicBezTo>
                  <a:cubicBezTo>
                    <a:pt x="1109872" y="805302"/>
                    <a:pt x="1105243" y="778566"/>
                    <a:pt x="1110106" y="753684"/>
                  </a:cubicBezTo>
                  <a:close/>
                  <a:moveTo>
                    <a:pt x="675457" y="2977689"/>
                  </a:moveTo>
                  <a:cubicBezTo>
                    <a:pt x="680320" y="2952807"/>
                    <a:pt x="694675" y="2929782"/>
                    <a:pt x="717367" y="2914508"/>
                  </a:cubicBezTo>
                  <a:cubicBezTo>
                    <a:pt x="762754" y="2883962"/>
                    <a:pt x="824312" y="2895992"/>
                    <a:pt x="854858" y="2941379"/>
                  </a:cubicBezTo>
                  <a:cubicBezTo>
                    <a:pt x="885405" y="2986765"/>
                    <a:pt x="873375" y="3048323"/>
                    <a:pt x="827988" y="3078870"/>
                  </a:cubicBezTo>
                  <a:cubicBezTo>
                    <a:pt x="782601" y="3109416"/>
                    <a:pt x="721044" y="3097386"/>
                    <a:pt x="690497" y="3051999"/>
                  </a:cubicBezTo>
                  <a:cubicBezTo>
                    <a:pt x="675224" y="3029306"/>
                    <a:pt x="670594" y="3002569"/>
                    <a:pt x="675457" y="2977689"/>
                  </a:cubicBezTo>
                  <a:close/>
                  <a:moveTo>
                    <a:pt x="825339" y="1852506"/>
                  </a:moveTo>
                  <a:cubicBezTo>
                    <a:pt x="835833" y="1798812"/>
                    <a:pt x="887856" y="1763789"/>
                    <a:pt x="941555" y="1774284"/>
                  </a:cubicBezTo>
                  <a:cubicBezTo>
                    <a:pt x="995242" y="1784776"/>
                    <a:pt x="1030263" y="1836811"/>
                    <a:pt x="1019769" y="1890504"/>
                  </a:cubicBezTo>
                  <a:cubicBezTo>
                    <a:pt x="1009276" y="1944197"/>
                    <a:pt x="957242" y="1979218"/>
                    <a:pt x="903555" y="1968726"/>
                  </a:cubicBezTo>
                  <a:cubicBezTo>
                    <a:pt x="849855" y="1958231"/>
                    <a:pt x="814846" y="1906199"/>
                    <a:pt x="825339" y="1852506"/>
                  </a:cubicBezTo>
                  <a:close/>
                  <a:moveTo>
                    <a:pt x="874327" y="964181"/>
                  </a:moveTo>
                  <a:cubicBezTo>
                    <a:pt x="874426" y="938829"/>
                    <a:pt x="884196" y="913515"/>
                    <a:pt x="903615" y="894248"/>
                  </a:cubicBezTo>
                  <a:cubicBezTo>
                    <a:pt x="942451" y="855714"/>
                    <a:pt x="1005171" y="855958"/>
                    <a:pt x="1043706" y="894794"/>
                  </a:cubicBezTo>
                  <a:cubicBezTo>
                    <a:pt x="1082239" y="933629"/>
                    <a:pt x="1081995" y="996351"/>
                    <a:pt x="1043159" y="1034885"/>
                  </a:cubicBezTo>
                  <a:cubicBezTo>
                    <a:pt x="1004325" y="1073419"/>
                    <a:pt x="941602" y="1073174"/>
                    <a:pt x="903070" y="1034339"/>
                  </a:cubicBezTo>
                  <a:cubicBezTo>
                    <a:pt x="883802" y="1014922"/>
                    <a:pt x="874229" y="989532"/>
                    <a:pt x="874327" y="964181"/>
                  </a:cubicBezTo>
                  <a:close/>
                  <a:moveTo>
                    <a:pt x="520687" y="2669254"/>
                  </a:moveTo>
                  <a:cubicBezTo>
                    <a:pt x="529342" y="2642052"/>
                    <a:pt x="549627" y="2618782"/>
                    <a:pt x="578183" y="2607312"/>
                  </a:cubicBezTo>
                  <a:cubicBezTo>
                    <a:pt x="628949" y="2586921"/>
                    <a:pt x="686636" y="2611547"/>
                    <a:pt x="707024" y="2662313"/>
                  </a:cubicBezTo>
                  <a:cubicBezTo>
                    <a:pt x="727415" y="2713080"/>
                    <a:pt x="702793" y="2770766"/>
                    <a:pt x="652023" y="2791156"/>
                  </a:cubicBezTo>
                  <a:cubicBezTo>
                    <a:pt x="601256" y="2811547"/>
                    <a:pt x="543570" y="2786922"/>
                    <a:pt x="523182" y="2736156"/>
                  </a:cubicBezTo>
                  <a:cubicBezTo>
                    <a:pt x="518084" y="2723464"/>
                    <a:pt x="515800" y="2710340"/>
                    <a:pt x="516034" y="2697474"/>
                  </a:cubicBezTo>
                  <a:cubicBezTo>
                    <a:pt x="516210" y="2687825"/>
                    <a:pt x="517800" y="2678320"/>
                    <a:pt x="520687" y="2669254"/>
                  </a:cubicBezTo>
                  <a:close/>
                  <a:moveTo>
                    <a:pt x="886436" y="421353"/>
                  </a:moveTo>
                  <a:cubicBezTo>
                    <a:pt x="891298" y="396472"/>
                    <a:pt x="905655" y="373446"/>
                    <a:pt x="928346" y="358172"/>
                  </a:cubicBezTo>
                  <a:cubicBezTo>
                    <a:pt x="973733" y="327626"/>
                    <a:pt x="1035290" y="339656"/>
                    <a:pt x="1065837" y="385043"/>
                  </a:cubicBezTo>
                  <a:cubicBezTo>
                    <a:pt x="1096384" y="430430"/>
                    <a:pt x="1084353" y="491987"/>
                    <a:pt x="1038967" y="522534"/>
                  </a:cubicBezTo>
                  <a:cubicBezTo>
                    <a:pt x="993580" y="553080"/>
                    <a:pt x="932023" y="541050"/>
                    <a:pt x="901476" y="495663"/>
                  </a:cubicBezTo>
                  <a:cubicBezTo>
                    <a:pt x="886204" y="472970"/>
                    <a:pt x="881573" y="446234"/>
                    <a:pt x="886436" y="421353"/>
                  </a:cubicBezTo>
                  <a:close/>
                  <a:moveTo>
                    <a:pt x="343127" y="3201358"/>
                  </a:moveTo>
                  <a:cubicBezTo>
                    <a:pt x="347989" y="3176476"/>
                    <a:pt x="362346" y="3153451"/>
                    <a:pt x="385037" y="3138177"/>
                  </a:cubicBezTo>
                  <a:cubicBezTo>
                    <a:pt x="430424" y="3107630"/>
                    <a:pt x="491981" y="3119661"/>
                    <a:pt x="522528" y="3165048"/>
                  </a:cubicBezTo>
                  <a:cubicBezTo>
                    <a:pt x="553075" y="3210434"/>
                    <a:pt x="541044" y="3271992"/>
                    <a:pt x="495657" y="3302538"/>
                  </a:cubicBezTo>
                  <a:cubicBezTo>
                    <a:pt x="450270" y="3333085"/>
                    <a:pt x="388713" y="3321055"/>
                    <a:pt x="358166" y="3275668"/>
                  </a:cubicBezTo>
                  <a:cubicBezTo>
                    <a:pt x="342895" y="3252975"/>
                    <a:pt x="338264" y="3226238"/>
                    <a:pt x="343127" y="3201358"/>
                  </a:cubicBezTo>
                  <a:close/>
                  <a:moveTo>
                    <a:pt x="674190" y="1190299"/>
                  </a:moveTo>
                  <a:cubicBezTo>
                    <a:pt x="676632" y="1177665"/>
                    <a:pt x="681586" y="1165300"/>
                    <a:pt x="689208" y="1153943"/>
                  </a:cubicBezTo>
                  <a:cubicBezTo>
                    <a:pt x="719693" y="1108515"/>
                    <a:pt x="781233" y="1096400"/>
                    <a:pt x="826669" y="1126887"/>
                  </a:cubicBezTo>
                  <a:cubicBezTo>
                    <a:pt x="872090" y="1157370"/>
                    <a:pt x="884206" y="1218912"/>
                    <a:pt x="853720" y="1264340"/>
                  </a:cubicBezTo>
                  <a:cubicBezTo>
                    <a:pt x="823234" y="1309768"/>
                    <a:pt x="761694" y="1321882"/>
                    <a:pt x="716273" y="1291399"/>
                  </a:cubicBezTo>
                  <a:cubicBezTo>
                    <a:pt x="682194" y="1268534"/>
                    <a:pt x="666865" y="1228202"/>
                    <a:pt x="674190" y="1190299"/>
                  </a:cubicBezTo>
                  <a:close/>
                  <a:moveTo>
                    <a:pt x="432810" y="2391288"/>
                  </a:moveTo>
                  <a:cubicBezTo>
                    <a:pt x="440698" y="2353499"/>
                    <a:pt x="470422" y="2322222"/>
                    <a:pt x="510686" y="2314298"/>
                  </a:cubicBezTo>
                  <a:cubicBezTo>
                    <a:pt x="564360" y="2303731"/>
                    <a:pt x="616444" y="2338681"/>
                    <a:pt x="627010" y="2392359"/>
                  </a:cubicBezTo>
                  <a:cubicBezTo>
                    <a:pt x="637576" y="2446038"/>
                    <a:pt x="602625" y="2498120"/>
                    <a:pt x="548946" y="2508687"/>
                  </a:cubicBezTo>
                  <a:cubicBezTo>
                    <a:pt x="495272" y="2519254"/>
                    <a:pt x="443185" y="2484303"/>
                    <a:pt x="432619" y="2430624"/>
                  </a:cubicBezTo>
                  <a:cubicBezTo>
                    <a:pt x="429977" y="2417205"/>
                    <a:pt x="430180" y="2403885"/>
                    <a:pt x="432810" y="2391288"/>
                  </a:cubicBezTo>
                  <a:close/>
                  <a:moveTo>
                    <a:pt x="527309" y="1457689"/>
                  </a:moveTo>
                  <a:cubicBezTo>
                    <a:pt x="548023" y="1407054"/>
                    <a:pt x="605867" y="1382802"/>
                    <a:pt x="656501" y="1403520"/>
                  </a:cubicBezTo>
                  <a:cubicBezTo>
                    <a:pt x="707135" y="1424238"/>
                    <a:pt x="731387" y="1482081"/>
                    <a:pt x="710673" y="1532716"/>
                  </a:cubicBezTo>
                  <a:cubicBezTo>
                    <a:pt x="689951" y="1583350"/>
                    <a:pt x="632108" y="1607602"/>
                    <a:pt x="581474" y="1586884"/>
                  </a:cubicBezTo>
                  <a:cubicBezTo>
                    <a:pt x="530839" y="1566166"/>
                    <a:pt x="506590" y="1508323"/>
                    <a:pt x="527309" y="1457689"/>
                  </a:cubicBezTo>
                  <a:close/>
                  <a:moveTo>
                    <a:pt x="400586" y="2100277"/>
                  </a:moveTo>
                  <a:cubicBezTo>
                    <a:pt x="400642" y="2045568"/>
                    <a:pt x="445038" y="2001262"/>
                    <a:pt x="499750" y="2001319"/>
                  </a:cubicBezTo>
                  <a:cubicBezTo>
                    <a:pt x="554456" y="2001374"/>
                    <a:pt x="598762" y="2045770"/>
                    <a:pt x="598706" y="2100479"/>
                  </a:cubicBezTo>
                  <a:cubicBezTo>
                    <a:pt x="598650" y="2155188"/>
                    <a:pt x="554257" y="2199494"/>
                    <a:pt x="499545" y="2199438"/>
                  </a:cubicBezTo>
                  <a:cubicBezTo>
                    <a:pt x="444839" y="2199383"/>
                    <a:pt x="400530" y="2154986"/>
                    <a:pt x="400586" y="2100277"/>
                  </a:cubicBezTo>
                  <a:close/>
                  <a:moveTo>
                    <a:pt x="432182" y="1775669"/>
                  </a:moveTo>
                  <a:cubicBezTo>
                    <a:pt x="442676" y="1721976"/>
                    <a:pt x="494703" y="1686954"/>
                    <a:pt x="548397" y="1697447"/>
                  </a:cubicBezTo>
                  <a:cubicBezTo>
                    <a:pt x="602101" y="1707943"/>
                    <a:pt x="637111" y="1759975"/>
                    <a:pt x="626617" y="1813668"/>
                  </a:cubicBezTo>
                  <a:cubicBezTo>
                    <a:pt x="616124" y="1867362"/>
                    <a:pt x="564101" y="1902384"/>
                    <a:pt x="510396" y="1891889"/>
                  </a:cubicBezTo>
                  <a:cubicBezTo>
                    <a:pt x="456703" y="1881395"/>
                    <a:pt x="421689" y="1829362"/>
                    <a:pt x="432182" y="1775669"/>
                  </a:cubicBezTo>
                  <a:close/>
                  <a:moveTo>
                    <a:pt x="592173" y="679819"/>
                  </a:moveTo>
                  <a:cubicBezTo>
                    <a:pt x="592272" y="654467"/>
                    <a:pt x="602042" y="629154"/>
                    <a:pt x="621459" y="609886"/>
                  </a:cubicBezTo>
                  <a:cubicBezTo>
                    <a:pt x="660296" y="571352"/>
                    <a:pt x="723016" y="571596"/>
                    <a:pt x="761551" y="610432"/>
                  </a:cubicBezTo>
                  <a:cubicBezTo>
                    <a:pt x="800084" y="649267"/>
                    <a:pt x="799840" y="711989"/>
                    <a:pt x="761005" y="750523"/>
                  </a:cubicBezTo>
                  <a:cubicBezTo>
                    <a:pt x="722170" y="789057"/>
                    <a:pt x="659448" y="788813"/>
                    <a:pt x="620915" y="749977"/>
                  </a:cubicBezTo>
                  <a:cubicBezTo>
                    <a:pt x="601647" y="730560"/>
                    <a:pt x="592074" y="705171"/>
                    <a:pt x="592173" y="679819"/>
                  </a:cubicBezTo>
                  <a:close/>
                  <a:moveTo>
                    <a:pt x="148961" y="2818560"/>
                  </a:moveTo>
                  <a:cubicBezTo>
                    <a:pt x="157614" y="2791358"/>
                    <a:pt x="177899" y="2768088"/>
                    <a:pt x="206457" y="2756618"/>
                  </a:cubicBezTo>
                  <a:cubicBezTo>
                    <a:pt x="257222" y="2736227"/>
                    <a:pt x="314910" y="2760852"/>
                    <a:pt x="335301" y="2811619"/>
                  </a:cubicBezTo>
                  <a:cubicBezTo>
                    <a:pt x="355691" y="2862386"/>
                    <a:pt x="331064" y="2920071"/>
                    <a:pt x="280299" y="2940463"/>
                  </a:cubicBezTo>
                  <a:cubicBezTo>
                    <a:pt x="229530" y="2960853"/>
                    <a:pt x="171847" y="2936228"/>
                    <a:pt x="151456" y="2885462"/>
                  </a:cubicBezTo>
                  <a:cubicBezTo>
                    <a:pt x="146358" y="2872770"/>
                    <a:pt x="144074" y="2859645"/>
                    <a:pt x="144306" y="2846780"/>
                  </a:cubicBezTo>
                  <a:cubicBezTo>
                    <a:pt x="144482" y="2837130"/>
                    <a:pt x="146077" y="2827627"/>
                    <a:pt x="148961" y="2818560"/>
                  </a:cubicBezTo>
                  <a:close/>
                  <a:moveTo>
                    <a:pt x="341555" y="967082"/>
                  </a:moveTo>
                  <a:cubicBezTo>
                    <a:pt x="343996" y="954448"/>
                    <a:pt x="348951" y="942083"/>
                    <a:pt x="356572" y="930726"/>
                  </a:cubicBezTo>
                  <a:cubicBezTo>
                    <a:pt x="387057" y="885298"/>
                    <a:pt x="448598" y="873183"/>
                    <a:pt x="494033" y="903670"/>
                  </a:cubicBezTo>
                  <a:cubicBezTo>
                    <a:pt x="539455" y="934153"/>
                    <a:pt x="551571" y="995695"/>
                    <a:pt x="521085" y="1041123"/>
                  </a:cubicBezTo>
                  <a:cubicBezTo>
                    <a:pt x="490599" y="1086551"/>
                    <a:pt x="429058" y="1098665"/>
                    <a:pt x="383636" y="1068182"/>
                  </a:cubicBezTo>
                  <a:cubicBezTo>
                    <a:pt x="349558" y="1045317"/>
                    <a:pt x="334230" y="1004985"/>
                    <a:pt x="341555" y="967082"/>
                  </a:cubicBezTo>
                  <a:close/>
                  <a:moveTo>
                    <a:pt x="39770" y="2468659"/>
                  </a:moveTo>
                  <a:cubicBezTo>
                    <a:pt x="47653" y="2430869"/>
                    <a:pt x="77382" y="2399593"/>
                    <a:pt x="117636" y="2391667"/>
                  </a:cubicBezTo>
                  <a:cubicBezTo>
                    <a:pt x="171315" y="2381101"/>
                    <a:pt x="223402" y="2416051"/>
                    <a:pt x="233969" y="2469730"/>
                  </a:cubicBezTo>
                  <a:cubicBezTo>
                    <a:pt x="244535" y="2523409"/>
                    <a:pt x="209585" y="2575491"/>
                    <a:pt x="155901" y="2586057"/>
                  </a:cubicBezTo>
                  <a:cubicBezTo>
                    <a:pt x="102223" y="2596623"/>
                    <a:pt x="50146" y="2561674"/>
                    <a:pt x="39579" y="2507996"/>
                  </a:cubicBezTo>
                  <a:cubicBezTo>
                    <a:pt x="36938" y="2494576"/>
                    <a:pt x="37141" y="2481256"/>
                    <a:pt x="39770" y="2468659"/>
                  </a:cubicBezTo>
                  <a:close/>
                  <a:moveTo>
                    <a:pt x="156554" y="1305986"/>
                  </a:moveTo>
                  <a:cubicBezTo>
                    <a:pt x="177269" y="1255351"/>
                    <a:pt x="235112" y="1231099"/>
                    <a:pt x="285747" y="1251817"/>
                  </a:cubicBezTo>
                  <a:cubicBezTo>
                    <a:pt x="336381" y="1272535"/>
                    <a:pt x="360633" y="1330379"/>
                    <a:pt x="339918" y="1381014"/>
                  </a:cubicBezTo>
                  <a:cubicBezTo>
                    <a:pt x="319197" y="1431647"/>
                    <a:pt x="261353" y="1455899"/>
                    <a:pt x="210719" y="1435181"/>
                  </a:cubicBezTo>
                  <a:cubicBezTo>
                    <a:pt x="160085" y="1414463"/>
                    <a:pt x="135835" y="1356620"/>
                    <a:pt x="156554" y="1305986"/>
                  </a:cubicBezTo>
                  <a:close/>
                  <a:moveTo>
                    <a:pt x="0" y="2099869"/>
                  </a:moveTo>
                  <a:cubicBezTo>
                    <a:pt x="55" y="2045161"/>
                    <a:pt x="44448" y="2000854"/>
                    <a:pt x="99160" y="2000910"/>
                  </a:cubicBezTo>
                  <a:cubicBezTo>
                    <a:pt x="153866" y="2000965"/>
                    <a:pt x="198175" y="2045362"/>
                    <a:pt x="198119" y="2100072"/>
                  </a:cubicBezTo>
                  <a:cubicBezTo>
                    <a:pt x="198064" y="2154780"/>
                    <a:pt x="153667" y="2199086"/>
                    <a:pt x="98956" y="2199030"/>
                  </a:cubicBezTo>
                  <a:cubicBezTo>
                    <a:pt x="44247" y="2198974"/>
                    <a:pt x="-56" y="2154578"/>
                    <a:pt x="0" y="2099869"/>
                  </a:cubicBezTo>
                  <a:close/>
                  <a:moveTo>
                    <a:pt x="39024" y="1698832"/>
                  </a:moveTo>
                  <a:cubicBezTo>
                    <a:pt x="49517" y="1645139"/>
                    <a:pt x="101561" y="1610120"/>
                    <a:pt x="155245" y="1620612"/>
                  </a:cubicBezTo>
                  <a:cubicBezTo>
                    <a:pt x="208943" y="1631106"/>
                    <a:pt x="243958" y="1683140"/>
                    <a:pt x="233465" y="1736833"/>
                  </a:cubicBezTo>
                  <a:cubicBezTo>
                    <a:pt x="222971" y="1790526"/>
                    <a:pt x="170942" y="1825548"/>
                    <a:pt x="117244" y="1815053"/>
                  </a:cubicBezTo>
                  <a:cubicBezTo>
                    <a:pt x="63560" y="1804561"/>
                    <a:pt x="28530" y="1752525"/>
                    <a:pt x="39024" y="169883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05" name="楕円 4204">
              <a:extLst>
                <a:ext uri="{FF2B5EF4-FFF2-40B4-BE49-F238E27FC236}">
                  <a16:creationId xmlns:a16="http://schemas.microsoft.com/office/drawing/2014/main" id="{407A31CC-C584-7DF6-0D1A-0B4676801CC8}"/>
                </a:ext>
              </a:extLst>
            </p:cNvPr>
            <p:cNvSpPr/>
            <p:nvPr/>
          </p:nvSpPr>
          <p:spPr>
            <a:xfrm>
              <a:off x="3803653" y="3321369"/>
              <a:ext cx="139062" cy="1390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06" name="グループ化 4205">
              <a:extLst>
                <a:ext uri="{FF2B5EF4-FFF2-40B4-BE49-F238E27FC236}">
                  <a16:creationId xmlns:a16="http://schemas.microsoft.com/office/drawing/2014/main" id="{F5BD688B-8B61-DF46-F871-DB4F4AA6C155}"/>
                </a:ext>
              </a:extLst>
            </p:cNvPr>
            <p:cNvGrpSpPr/>
            <p:nvPr/>
          </p:nvGrpSpPr>
          <p:grpSpPr>
            <a:xfrm>
              <a:off x="4093210" y="3932557"/>
              <a:ext cx="1464310" cy="1464308"/>
              <a:chOff x="4133215" y="3767457"/>
              <a:chExt cx="1765936" cy="1765934"/>
            </a:xfrm>
            <a:solidFill>
              <a:srgbClr val="FF0000"/>
            </a:solidFill>
          </p:grpSpPr>
          <p:sp>
            <p:nvSpPr>
              <p:cNvPr id="4208" name="楕円 4207">
                <a:extLst>
                  <a:ext uri="{FF2B5EF4-FFF2-40B4-BE49-F238E27FC236}">
                    <a16:creationId xmlns:a16="http://schemas.microsoft.com/office/drawing/2014/main" id="{5DF8FA7F-FFE9-CB7F-9C9B-E25A89E25BB7}"/>
                  </a:ext>
                </a:extLst>
              </p:cNvPr>
              <p:cNvSpPr/>
              <p:nvPr/>
            </p:nvSpPr>
            <p:spPr>
              <a:xfrm>
                <a:off x="4133215" y="3767457"/>
                <a:ext cx="1765936" cy="1765934"/>
              </a:xfrm>
              <a:prstGeom prst="ellipse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9" name="四角形: 角を丸くする 4208">
                <a:extLst>
                  <a:ext uri="{FF2B5EF4-FFF2-40B4-BE49-F238E27FC236}">
                    <a16:creationId xmlns:a16="http://schemas.microsoft.com/office/drawing/2014/main" id="{10C6C403-2A92-E4FA-5565-C6182441B19C}"/>
                  </a:ext>
                </a:extLst>
              </p:cNvPr>
              <p:cNvSpPr/>
              <p:nvPr/>
            </p:nvSpPr>
            <p:spPr>
              <a:xfrm>
                <a:off x="4744721" y="4510088"/>
                <a:ext cx="542924" cy="542924"/>
              </a:xfrm>
              <a:prstGeom prst="roundRect">
                <a:avLst>
                  <a:gd name="adj" fmla="val 11843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0" name="四角形: 角を丸くする 4209">
                <a:extLst>
                  <a:ext uri="{FF2B5EF4-FFF2-40B4-BE49-F238E27FC236}">
                    <a16:creationId xmlns:a16="http://schemas.microsoft.com/office/drawing/2014/main" id="{7713C467-0B9C-1C18-65BD-ACFCB04D61FD}"/>
                  </a:ext>
                </a:extLst>
              </p:cNvPr>
              <p:cNvSpPr/>
              <p:nvPr/>
            </p:nvSpPr>
            <p:spPr>
              <a:xfrm>
                <a:off x="4773317" y="4536281"/>
                <a:ext cx="485732" cy="490538"/>
              </a:xfrm>
              <a:prstGeom prst="roundRect">
                <a:avLst>
                  <a:gd name="adj" fmla="val 8898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1" name="テキスト ボックス 4210">
                <a:extLst>
                  <a:ext uri="{FF2B5EF4-FFF2-40B4-BE49-F238E27FC236}">
                    <a16:creationId xmlns:a16="http://schemas.microsoft.com/office/drawing/2014/main" id="{566F1855-D383-16D0-2D1D-B606CF5480AF}"/>
                  </a:ext>
                </a:extLst>
              </p:cNvPr>
              <p:cNvSpPr txBox="1"/>
              <p:nvPr/>
            </p:nvSpPr>
            <p:spPr>
              <a:xfrm>
                <a:off x="4719797" y="4166909"/>
                <a:ext cx="592772" cy="1216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火災報知機</a:t>
                </a:r>
              </a:p>
            </p:txBody>
          </p:sp>
          <p:sp>
            <p:nvSpPr>
              <p:cNvPr id="4212" name="テキスト ボックス 4211">
                <a:extLst>
                  <a:ext uri="{FF2B5EF4-FFF2-40B4-BE49-F238E27FC236}">
                    <a16:creationId xmlns:a16="http://schemas.microsoft.com/office/drawing/2014/main" id="{4668724C-4815-B1C4-852F-1E5FA33CFA98}"/>
                  </a:ext>
                </a:extLst>
              </p:cNvPr>
              <p:cNvSpPr txBox="1"/>
              <p:nvPr/>
            </p:nvSpPr>
            <p:spPr>
              <a:xfrm>
                <a:off x="4805363" y="4723224"/>
                <a:ext cx="421640" cy="1166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強く押す</a:t>
                </a:r>
              </a:p>
            </p:txBody>
          </p:sp>
        </p:grpSp>
        <p:sp>
          <p:nvSpPr>
            <p:cNvPr id="4207" name="楕円 4206">
              <a:extLst>
                <a:ext uri="{FF2B5EF4-FFF2-40B4-BE49-F238E27FC236}">
                  <a16:creationId xmlns:a16="http://schemas.microsoft.com/office/drawing/2014/main" id="{B50B0E32-9DFA-B825-AC05-084886EC4FD6}"/>
                </a:ext>
              </a:extLst>
            </p:cNvPr>
            <p:cNvSpPr/>
            <p:nvPr/>
          </p:nvSpPr>
          <p:spPr>
            <a:xfrm>
              <a:off x="3841118" y="3358834"/>
              <a:ext cx="64132" cy="6413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213" name="テキスト ボックス 4212">
            <a:extLst>
              <a:ext uri="{FF2B5EF4-FFF2-40B4-BE49-F238E27FC236}">
                <a16:creationId xmlns:a16="http://schemas.microsoft.com/office/drawing/2014/main" id="{88C090ED-6CC5-D957-F6D9-06E775639D55}"/>
              </a:ext>
            </a:extLst>
          </p:cNvPr>
          <p:cNvSpPr txBox="1"/>
          <p:nvPr/>
        </p:nvSpPr>
        <p:spPr>
          <a:xfrm>
            <a:off x="4184650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火災報知機</a:t>
            </a:r>
          </a:p>
        </p:txBody>
      </p:sp>
      <p:sp>
        <p:nvSpPr>
          <p:cNvPr id="4214" name="テキスト ボックス 4213">
            <a:extLst>
              <a:ext uri="{FF2B5EF4-FFF2-40B4-BE49-F238E27FC236}">
                <a16:creationId xmlns:a16="http://schemas.microsoft.com/office/drawing/2014/main" id="{5E38850E-7688-6479-F45B-14CDE02D5F92}"/>
              </a:ext>
            </a:extLst>
          </p:cNvPr>
          <p:cNvSpPr txBox="1"/>
          <p:nvPr/>
        </p:nvSpPr>
        <p:spPr>
          <a:xfrm>
            <a:off x="6030912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非常ボタン</a:t>
            </a:r>
          </a:p>
        </p:txBody>
      </p:sp>
      <p:grpSp>
        <p:nvGrpSpPr>
          <p:cNvPr id="4215" name="グループ化 4214">
            <a:extLst>
              <a:ext uri="{FF2B5EF4-FFF2-40B4-BE49-F238E27FC236}">
                <a16:creationId xmlns:a16="http://schemas.microsoft.com/office/drawing/2014/main" id="{B80A7303-B193-CB51-8998-14AEC18DD7B2}"/>
              </a:ext>
            </a:extLst>
          </p:cNvPr>
          <p:cNvGrpSpPr/>
          <p:nvPr/>
        </p:nvGrpSpPr>
        <p:grpSpPr>
          <a:xfrm>
            <a:off x="4410074" y="4999112"/>
            <a:ext cx="1085852" cy="1085850"/>
            <a:chOff x="1501121" y="1797461"/>
            <a:chExt cx="1085852" cy="1085850"/>
          </a:xfrm>
        </p:grpSpPr>
        <p:sp>
          <p:nvSpPr>
            <p:cNvPr id="4216" name="楕円 4215">
              <a:extLst>
                <a:ext uri="{FF2B5EF4-FFF2-40B4-BE49-F238E27FC236}">
                  <a16:creationId xmlns:a16="http://schemas.microsoft.com/office/drawing/2014/main" id="{79615159-B884-DF31-91A8-C41B88420EA8}"/>
                </a:ext>
              </a:extLst>
            </p:cNvPr>
            <p:cNvSpPr/>
            <p:nvPr/>
          </p:nvSpPr>
          <p:spPr>
            <a:xfrm>
              <a:off x="1501121" y="1797461"/>
              <a:ext cx="1085852" cy="108585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accent4">
                    <a:lumMod val="20000"/>
                    <a:lumOff val="80000"/>
                  </a:schemeClr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7" name="楕円 4216">
              <a:extLst>
                <a:ext uri="{FF2B5EF4-FFF2-40B4-BE49-F238E27FC236}">
                  <a16:creationId xmlns:a16="http://schemas.microsoft.com/office/drawing/2014/main" id="{5F78DF08-9324-7BE3-7AFE-D21E4BE9F3FE}"/>
                </a:ext>
              </a:extLst>
            </p:cNvPr>
            <p:cNvSpPr/>
            <p:nvPr/>
          </p:nvSpPr>
          <p:spPr>
            <a:xfrm>
              <a:off x="1572917" y="1869257"/>
              <a:ext cx="942260" cy="94225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8" name="楕円 4217">
              <a:extLst>
                <a:ext uri="{FF2B5EF4-FFF2-40B4-BE49-F238E27FC236}">
                  <a16:creationId xmlns:a16="http://schemas.microsoft.com/office/drawing/2014/main" id="{8A4855B9-28C9-E239-8347-ED234ADB39A8}"/>
                </a:ext>
              </a:extLst>
            </p:cNvPr>
            <p:cNvSpPr/>
            <p:nvPr/>
          </p:nvSpPr>
          <p:spPr>
            <a:xfrm>
              <a:off x="1785221" y="2081561"/>
              <a:ext cx="517651" cy="51765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9" name="楕円 4218">
              <a:extLst>
                <a:ext uri="{FF2B5EF4-FFF2-40B4-BE49-F238E27FC236}">
                  <a16:creationId xmlns:a16="http://schemas.microsoft.com/office/drawing/2014/main" id="{62D3F7FA-DA9D-8797-D287-BA2ED2797FA9}"/>
                </a:ext>
              </a:extLst>
            </p:cNvPr>
            <p:cNvSpPr/>
            <p:nvPr/>
          </p:nvSpPr>
          <p:spPr>
            <a:xfrm>
              <a:off x="2007111" y="2668426"/>
              <a:ext cx="73873" cy="7387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0" name="楕円 4219">
              <a:extLst>
                <a:ext uri="{FF2B5EF4-FFF2-40B4-BE49-F238E27FC236}">
                  <a16:creationId xmlns:a16="http://schemas.microsoft.com/office/drawing/2014/main" id="{BB4DADE4-C304-8BB0-DC46-F70C31FD763D}"/>
                </a:ext>
              </a:extLst>
            </p:cNvPr>
            <p:cNvSpPr/>
            <p:nvPr/>
          </p:nvSpPr>
          <p:spPr>
            <a:xfrm>
              <a:off x="1885741" y="2182081"/>
              <a:ext cx="316611" cy="31661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1" name="楕円 4220">
              <a:extLst>
                <a:ext uri="{FF2B5EF4-FFF2-40B4-BE49-F238E27FC236}">
                  <a16:creationId xmlns:a16="http://schemas.microsoft.com/office/drawing/2014/main" id="{6B3A5BE3-F8D4-1961-B5A8-FE675F6C7743}"/>
                </a:ext>
              </a:extLst>
            </p:cNvPr>
            <p:cNvSpPr/>
            <p:nvPr/>
          </p:nvSpPr>
          <p:spPr>
            <a:xfrm>
              <a:off x="1938734" y="2235073"/>
              <a:ext cx="210627" cy="210626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2" name="楕円 4221">
              <a:extLst>
                <a:ext uri="{FF2B5EF4-FFF2-40B4-BE49-F238E27FC236}">
                  <a16:creationId xmlns:a16="http://schemas.microsoft.com/office/drawing/2014/main" id="{5C41D80F-AA75-9B2C-2B78-106ED4709913}"/>
                </a:ext>
              </a:extLst>
            </p:cNvPr>
            <p:cNvSpPr/>
            <p:nvPr/>
          </p:nvSpPr>
          <p:spPr>
            <a:xfrm>
              <a:off x="1955828" y="2252167"/>
              <a:ext cx="176439" cy="17643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3" name="星: 10 pt 4222">
              <a:extLst>
                <a:ext uri="{FF2B5EF4-FFF2-40B4-BE49-F238E27FC236}">
                  <a16:creationId xmlns:a16="http://schemas.microsoft.com/office/drawing/2014/main" id="{81259F41-B9D1-0813-8072-7331EBD237E5}"/>
                </a:ext>
              </a:extLst>
            </p:cNvPr>
            <p:cNvSpPr/>
            <p:nvPr/>
          </p:nvSpPr>
          <p:spPr>
            <a:xfrm>
              <a:off x="1850081" y="2147993"/>
              <a:ext cx="384786" cy="384785"/>
            </a:xfrm>
            <a:prstGeom prst="star10">
              <a:avLst>
                <a:gd name="adj" fmla="val 35425"/>
                <a:gd name="hf" fmla="val 105146"/>
              </a:avLst>
            </a:prstGeom>
            <a:solidFill>
              <a:srgbClr val="FFFF00">
                <a:alpha val="50000"/>
              </a:srgbClr>
            </a:soli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224" name="テキスト ボックス 4223">
            <a:extLst>
              <a:ext uri="{FF2B5EF4-FFF2-40B4-BE49-F238E27FC236}">
                <a16:creationId xmlns:a16="http://schemas.microsoft.com/office/drawing/2014/main" id="{A157F973-68F8-7CD2-1D04-D604B4FE9931}"/>
              </a:ext>
            </a:extLst>
          </p:cNvPr>
          <p:cNvSpPr txBox="1"/>
          <p:nvPr/>
        </p:nvSpPr>
        <p:spPr>
          <a:xfrm>
            <a:off x="4157269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非常灯</a:t>
            </a:r>
          </a:p>
        </p:txBody>
      </p:sp>
      <p:sp>
        <p:nvSpPr>
          <p:cNvPr id="4225" name="テキスト ボックス 4224">
            <a:extLst>
              <a:ext uri="{FF2B5EF4-FFF2-40B4-BE49-F238E27FC236}">
                <a16:creationId xmlns:a16="http://schemas.microsoft.com/office/drawing/2014/main" id="{A7837B28-172F-27CF-A564-2711BFEC84B9}"/>
              </a:ext>
            </a:extLst>
          </p:cNvPr>
          <p:cNvSpPr txBox="1"/>
          <p:nvPr/>
        </p:nvSpPr>
        <p:spPr>
          <a:xfrm>
            <a:off x="2274011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消火器</a:t>
            </a:r>
          </a:p>
        </p:txBody>
      </p:sp>
      <p:sp>
        <p:nvSpPr>
          <p:cNvPr id="4226" name="テキスト ボックス 4225">
            <a:extLst>
              <a:ext uri="{FF2B5EF4-FFF2-40B4-BE49-F238E27FC236}">
                <a16:creationId xmlns:a16="http://schemas.microsoft.com/office/drawing/2014/main" id="{B88A659E-6C6C-AA22-2DBC-8416F8660817}"/>
              </a:ext>
            </a:extLst>
          </p:cNvPr>
          <p:cNvSpPr txBox="1"/>
          <p:nvPr/>
        </p:nvSpPr>
        <p:spPr>
          <a:xfrm>
            <a:off x="4153081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火災警報器</a:t>
            </a:r>
          </a:p>
        </p:txBody>
      </p:sp>
      <p:sp>
        <p:nvSpPr>
          <p:cNvPr id="4227" name="テキスト ボックス 4226">
            <a:extLst>
              <a:ext uri="{FF2B5EF4-FFF2-40B4-BE49-F238E27FC236}">
                <a16:creationId xmlns:a16="http://schemas.microsoft.com/office/drawing/2014/main" id="{9B757001-796F-379C-6E9A-5D125EED87F0}"/>
              </a:ext>
            </a:extLst>
          </p:cNvPr>
          <p:cNvSpPr txBox="1"/>
          <p:nvPr/>
        </p:nvSpPr>
        <p:spPr>
          <a:xfrm>
            <a:off x="6043219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スプリンクラー</a:t>
            </a:r>
          </a:p>
        </p:txBody>
      </p:sp>
      <p:sp>
        <p:nvSpPr>
          <p:cNvPr id="4228" name="テキスト ボックス 4227">
            <a:extLst>
              <a:ext uri="{FF2B5EF4-FFF2-40B4-BE49-F238E27FC236}">
                <a16:creationId xmlns:a16="http://schemas.microsoft.com/office/drawing/2014/main" id="{42775D7E-0B2F-F160-4814-B3596D9E12A2}"/>
              </a:ext>
            </a:extLst>
          </p:cNvPr>
          <p:cNvSpPr txBox="1"/>
          <p:nvPr/>
        </p:nvSpPr>
        <p:spPr>
          <a:xfrm>
            <a:off x="7910119" y="6305518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水噴霧消火設備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229" name="グループ化 4228">
            <a:extLst>
              <a:ext uri="{FF2B5EF4-FFF2-40B4-BE49-F238E27FC236}">
                <a16:creationId xmlns:a16="http://schemas.microsoft.com/office/drawing/2014/main" id="{D1002996-76E7-CCA3-AA6D-86CC0BBDEB33}"/>
              </a:ext>
            </a:extLst>
          </p:cNvPr>
          <p:cNvGrpSpPr/>
          <p:nvPr/>
        </p:nvGrpSpPr>
        <p:grpSpPr>
          <a:xfrm>
            <a:off x="7895534" y="4980725"/>
            <a:ext cx="1578475" cy="1117800"/>
            <a:chOff x="2803024" y="4127653"/>
            <a:chExt cx="1578475" cy="1117800"/>
          </a:xfrm>
        </p:grpSpPr>
        <p:sp>
          <p:nvSpPr>
            <p:cNvPr id="4230" name="フリーフォーム: 図形 4229">
              <a:extLst>
                <a:ext uri="{FF2B5EF4-FFF2-40B4-BE49-F238E27FC236}">
                  <a16:creationId xmlns:a16="http://schemas.microsoft.com/office/drawing/2014/main" id="{022B2E59-4AA8-EF1F-2F21-E50D04CAE827}"/>
                </a:ext>
              </a:extLst>
            </p:cNvPr>
            <p:cNvSpPr/>
            <p:nvPr/>
          </p:nvSpPr>
          <p:spPr>
            <a:xfrm>
              <a:off x="2967210" y="4480929"/>
              <a:ext cx="1245284" cy="764524"/>
            </a:xfrm>
            <a:custGeom>
              <a:avLst/>
              <a:gdLst>
                <a:gd name="connsiteX0" fmla="*/ 442960 w 1122605"/>
                <a:gd name="connsiteY0" fmla="*/ 0 h 689209"/>
                <a:gd name="connsiteX1" fmla="*/ 679644 w 1122605"/>
                <a:gd name="connsiteY1" fmla="*/ 0 h 689209"/>
                <a:gd name="connsiteX2" fmla="*/ 1122605 w 1122605"/>
                <a:gd name="connsiteY2" fmla="*/ 455496 h 689209"/>
                <a:gd name="connsiteX3" fmla="*/ 1121083 w 1122605"/>
                <a:gd name="connsiteY3" fmla="*/ 457340 h 689209"/>
                <a:gd name="connsiteX4" fmla="*/ 561302 w 1122605"/>
                <a:gd name="connsiteY4" fmla="*/ 689209 h 689209"/>
                <a:gd name="connsiteX5" fmla="*/ 1521 w 1122605"/>
                <a:gd name="connsiteY5" fmla="*/ 457340 h 689209"/>
                <a:gd name="connsiteX6" fmla="*/ 0 w 1122605"/>
                <a:gd name="connsiteY6" fmla="*/ 455496 h 68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2605" h="689209">
                  <a:moveTo>
                    <a:pt x="442960" y="0"/>
                  </a:moveTo>
                  <a:lnTo>
                    <a:pt x="679644" y="0"/>
                  </a:lnTo>
                  <a:lnTo>
                    <a:pt x="1122605" y="455496"/>
                  </a:lnTo>
                  <a:lnTo>
                    <a:pt x="1121083" y="457340"/>
                  </a:lnTo>
                  <a:cubicBezTo>
                    <a:pt x="977823" y="600601"/>
                    <a:pt x="779910" y="689209"/>
                    <a:pt x="561302" y="689209"/>
                  </a:cubicBezTo>
                  <a:cubicBezTo>
                    <a:pt x="342694" y="689209"/>
                    <a:pt x="144782" y="600601"/>
                    <a:pt x="1521" y="457340"/>
                  </a:cubicBezTo>
                  <a:lnTo>
                    <a:pt x="0" y="455496"/>
                  </a:lnTo>
                  <a:close/>
                </a:path>
              </a:pathLst>
            </a:custGeom>
            <a:pattFill prst="lgConfetti">
              <a:fgClr>
                <a:srgbClr val="00B0F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31" name="フリーフォーム: 図形 4230">
              <a:extLst>
                <a:ext uri="{FF2B5EF4-FFF2-40B4-BE49-F238E27FC236}">
                  <a16:creationId xmlns:a16="http://schemas.microsoft.com/office/drawing/2014/main" id="{75399E25-4689-3638-7DA2-B627118B4652}"/>
                </a:ext>
              </a:extLst>
            </p:cNvPr>
            <p:cNvSpPr/>
            <p:nvPr/>
          </p:nvSpPr>
          <p:spPr>
            <a:xfrm>
              <a:off x="3313833" y="4245409"/>
              <a:ext cx="115065" cy="575519"/>
            </a:xfrm>
            <a:custGeom>
              <a:avLst/>
              <a:gdLst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8" fmla="*/ 11560 w 130890"/>
                <a:gd name="connsiteY8" fmla="*/ 328504 h 654668"/>
                <a:gd name="connsiteX9" fmla="*/ 0 w 130890"/>
                <a:gd name="connsiteY9" fmla="*/ 0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8" fmla="*/ 0 w 130890"/>
                <a:gd name="connsiteY8" fmla="*/ 0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0 h 65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890" h="654668">
                  <a:moveTo>
                    <a:pt x="0" y="0"/>
                  </a:moveTo>
                  <a:lnTo>
                    <a:pt x="45719" y="0"/>
                  </a:lnTo>
                  <a:lnTo>
                    <a:pt x="45719" y="324973"/>
                  </a:lnTo>
                  <a:lnTo>
                    <a:pt x="130890" y="642835"/>
                  </a:lnTo>
                  <a:lnTo>
                    <a:pt x="86729" y="654668"/>
                  </a:lnTo>
                  <a:lnTo>
                    <a:pt x="553" y="333057"/>
                  </a:lnTo>
                  <a:lnTo>
                    <a:pt x="930" y="332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32" name="フリーフォーム: 図形 4231">
              <a:extLst>
                <a:ext uri="{FF2B5EF4-FFF2-40B4-BE49-F238E27FC236}">
                  <a16:creationId xmlns:a16="http://schemas.microsoft.com/office/drawing/2014/main" id="{80C78D7F-1235-D4E0-9232-5ADBC8E322DF}"/>
                </a:ext>
              </a:extLst>
            </p:cNvPr>
            <p:cNvSpPr/>
            <p:nvPr/>
          </p:nvSpPr>
          <p:spPr>
            <a:xfrm flipH="1">
              <a:off x="3756745" y="4245409"/>
              <a:ext cx="115065" cy="575519"/>
            </a:xfrm>
            <a:custGeom>
              <a:avLst/>
              <a:gdLst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8" fmla="*/ 11560 w 130890"/>
                <a:gd name="connsiteY8" fmla="*/ 328504 h 654668"/>
                <a:gd name="connsiteX9" fmla="*/ 0 w 130890"/>
                <a:gd name="connsiteY9" fmla="*/ 0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332956 h 654668"/>
                <a:gd name="connsiteX8" fmla="*/ 0 w 130890"/>
                <a:gd name="connsiteY8" fmla="*/ 0 h 654668"/>
                <a:gd name="connsiteX0" fmla="*/ 0 w 130890"/>
                <a:gd name="connsiteY0" fmla="*/ 0 h 654668"/>
                <a:gd name="connsiteX1" fmla="*/ 45719 w 130890"/>
                <a:gd name="connsiteY1" fmla="*/ 0 h 654668"/>
                <a:gd name="connsiteX2" fmla="*/ 45719 w 130890"/>
                <a:gd name="connsiteY2" fmla="*/ 324973 h 654668"/>
                <a:gd name="connsiteX3" fmla="*/ 130890 w 130890"/>
                <a:gd name="connsiteY3" fmla="*/ 642835 h 654668"/>
                <a:gd name="connsiteX4" fmla="*/ 86729 w 130890"/>
                <a:gd name="connsiteY4" fmla="*/ 654668 h 654668"/>
                <a:gd name="connsiteX5" fmla="*/ 553 w 130890"/>
                <a:gd name="connsiteY5" fmla="*/ 333057 h 654668"/>
                <a:gd name="connsiteX6" fmla="*/ 930 w 130890"/>
                <a:gd name="connsiteY6" fmla="*/ 332956 h 654668"/>
                <a:gd name="connsiteX7" fmla="*/ 0 w 130890"/>
                <a:gd name="connsiteY7" fmla="*/ 0 h 65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890" h="654668">
                  <a:moveTo>
                    <a:pt x="0" y="0"/>
                  </a:moveTo>
                  <a:lnTo>
                    <a:pt x="45719" y="0"/>
                  </a:lnTo>
                  <a:lnTo>
                    <a:pt x="45719" y="324973"/>
                  </a:lnTo>
                  <a:lnTo>
                    <a:pt x="130890" y="642835"/>
                  </a:lnTo>
                  <a:lnTo>
                    <a:pt x="86729" y="654668"/>
                  </a:lnTo>
                  <a:lnTo>
                    <a:pt x="553" y="333057"/>
                  </a:lnTo>
                  <a:lnTo>
                    <a:pt x="930" y="332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33" name="四角形: 上の 2 つの角を丸める 4232">
              <a:extLst>
                <a:ext uri="{FF2B5EF4-FFF2-40B4-BE49-F238E27FC236}">
                  <a16:creationId xmlns:a16="http://schemas.microsoft.com/office/drawing/2014/main" id="{813BE0D8-011A-8EB3-821D-121A8F7882A5}"/>
                </a:ext>
              </a:extLst>
            </p:cNvPr>
            <p:cNvSpPr/>
            <p:nvPr/>
          </p:nvSpPr>
          <p:spPr>
            <a:xfrm rot="10800000">
              <a:off x="3377697" y="4809130"/>
              <a:ext cx="429128" cy="482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4" name="四角形: 上の 2 つの角を丸める 4233">
              <a:extLst>
                <a:ext uri="{FF2B5EF4-FFF2-40B4-BE49-F238E27FC236}">
                  <a16:creationId xmlns:a16="http://schemas.microsoft.com/office/drawing/2014/main" id="{58ADE49A-80AF-89CD-AF33-3276D7EF1B7F}"/>
                </a:ext>
              </a:extLst>
            </p:cNvPr>
            <p:cNvSpPr/>
            <p:nvPr/>
          </p:nvSpPr>
          <p:spPr>
            <a:xfrm rot="10800000">
              <a:off x="3298322" y="4776095"/>
              <a:ext cx="587878" cy="45719"/>
            </a:xfrm>
            <a:prstGeom prst="round2SameRect">
              <a:avLst>
                <a:gd name="adj1" fmla="val 17394"/>
                <a:gd name="adj2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35" name="四角形: 上の 2 つの角を丸める 4234">
              <a:extLst>
                <a:ext uri="{FF2B5EF4-FFF2-40B4-BE49-F238E27FC236}">
                  <a16:creationId xmlns:a16="http://schemas.microsoft.com/office/drawing/2014/main" id="{A2EE7585-2C87-52BE-91D1-C404DD812BA2}"/>
                </a:ext>
              </a:extLst>
            </p:cNvPr>
            <p:cNvSpPr/>
            <p:nvPr/>
          </p:nvSpPr>
          <p:spPr>
            <a:xfrm rot="10800000">
              <a:off x="3569401" y="4467545"/>
              <a:ext cx="45720" cy="216712"/>
            </a:xfrm>
            <a:prstGeom prst="round2SameRect">
              <a:avLst>
                <a:gd name="adj1" fmla="val 17394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6" name="四角形: 上の 2 つの角を丸める 4235">
              <a:extLst>
                <a:ext uri="{FF2B5EF4-FFF2-40B4-BE49-F238E27FC236}">
                  <a16:creationId xmlns:a16="http://schemas.microsoft.com/office/drawing/2014/main" id="{CB7C060B-8D03-8A7E-5A2B-832643A36F5C}"/>
                </a:ext>
              </a:extLst>
            </p:cNvPr>
            <p:cNvSpPr/>
            <p:nvPr/>
          </p:nvSpPr>
          <p:spPr>
            <a:xfrm rot="10800000">
              <a:off x="3479297" y="4400850"/>
              <a:ext cx="225928" cy="79588"/>
            </a:xfrm>
            <a:prstGeom prst="round2SameRect">
              <a:avLst>
                <a:gd name="adj1" fmla="val 17394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7" name="四角形: 上の 2 つの角を丸める 4236">
              <a:extLst>
                <a:ext uri="{FF2B5EF4-FFF2-40B4-BE49-F238E27FC236}">
                  <a16:creationId xmlns:a16="http://schemas.microsoft.com/office/drawing/2014/main" id="{AA8AB497-AEDC-4981-5003-AA14ED1BC368}"/>
                </a:ext>
              </a:extLst>
            </p:cNvPr>
            <p:cNvSpPr/>
            <p:nvPr/>
          </p:nvSpPr>
          <p:spPr>
            <a:xfrm rot="10800000">
              <a:off x="3298322" y="4261282"/>
              <a:ext cx="587878" cy="154862"/>
            </a:xfrm>
            <a:prstGeom prst="round2SameRect">
              <a:avLst>
                <a:gd name="adj1" fmla="val 17394"/>
                <a:gd name="adj2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8" name="四角形: 上の 2 つの角を丸める 4237">
              <a:extLst>
                <a:ext uri="{FF2B5EF4-FFF2-40B4-BE49-F238E27FC236}">
                  <a16:creationId xmlns:a16="http://schemas.microsoft.com/office/drawing/2014/main" id="{B782DEDE-7F1E-1948-883A-881F142A3296}"/>
                </a:ext>
              </a:extLst>
            </p:cNvPr>
            <p:cNvSpPr/>
            <p:nvPr/>
          </p:nvSpPr>
          <p:spPr>
            <a:xfrm rot="10800000">
              <a:off x="2803024" y="4127653"/>
              <a:ext cx="1578475" cy="13956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39" name="グループ化 4238">
            <a:extLst>
              <a:ext uri="{FF2B5EF4-FFF2-40B4-BE49-F238E27FC236}">
                <a16:creationId xmlns:a16="http://schemas.microsoft.com/office/drawing/2014/main" id="{2A147BF7-064B-1A72-62AD-52B7E1F05A69}"/>
              </a:ext>
            </a:extLst>
          </p:cNvPr>
          <p:cNvGrpSpPr/>
          <p:nvPr/>
        </p:nvGrpSpPr>
        <p:grpSpPr>
          <a:xfrm>
            <a:off x="6093914" y="2833850"/>
            <a:ext cx="1476375" cy="1476375"/>
            <a:chOff x="6093914" y="2833850"/>
            <a:chExt cx="1476375" cy="1476375"/>
          </a:xfrm>
        </p:grpSpPr>
        <p:sp>
          <p:nvSpPr>
            <p:cNvPr id="4240" name="正方形/長方形 4239">
              <a:extLst>
                <a:ext uri="{FF2B5EF4-FFF2-40B4-BE49-F238E27FC236}">
                  <a16:creationId xmlns:a16="http://schemas.microsoft.com/office/drawing/2014/main" id="{8185FC69-AC2C-E4C7-01A7-3300687EA62C}"/>
                </a:ext>
              </a:extLst>
            </p:cNvPr>
            <p:cNvSpPr/>
            <p:nvPr/>
          </p:nvSpPr>
          <p:spPr>
            <a:xfrm>
              <a:off x="6093914" y="2833850"/>
              <a:ext cx="1476375" cy="1476375"/>
            </a:xfrm>
            <a:prstGeom prst="rect">
              <a:avLst/>
            </a:prstGeom>
            <a:gradFill flip="none" rotWithShape="1">
              <a:gsLst>
                <a:gs pos="75472">
                  <a:schemeClr val="bg1">
                    <a:lumMod val="85000"/>
                  </a:schemeClr>
                </a:gs>
                <a:gs pos="25152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85000"/>
                  </a:schemeClr>
                </a:gs>
                <a:gs pos="52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200"/>
            </a:p>
          </p:txBody>
        </p:sp>
        <p:sp>
          <p:nvSpPr>
            <p:cNvPr id="4241" name="正方形/長方形 4240">
              <a:extLst>
                <a:ext uri="{FF2B5EF4-FFF2-40B4-BE49-F238E27FC236}">
                  <a16:creationId xmlns:a16="http://schemas.microsoft.com/office/drawing/2014/main" id="{4017654B-2DE0-B296-1B8C-DC667951A71B}"/>
                </a:ext>
              </a:extLst>
            </p:cNvPr>
            <p:cNvSpPr/>
            <p:nvPr/>
          </p:nvSpPr>
          <p:spPr>
            <a:xfrm>
              <a:off x="6141040" y="2880978"/>
              <a:ext cx="1382122" cy="1382120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2" name="正方形/長方形 4241">
              <a:extLst>
                <a:ext uri="{FF2B5EF4-FFF2-40B4-BE49-F238E27FC236}">
                  <a16:creationId xmlns:a16="http://schemas.microsoft.com/office/drawing/2014/main" id="{C49DA058-B20D-2D8F-F51A-8A95F7098934}"/>
                </a:ext>
              </a:extLst>
            </p:cNvPr>
            <p:cNvSpPr/>
            <p:nvPr/>
          </p:nvSpPr>
          <p:spPr>
            <a:xfrm>
              <a:off x="6318841" y="3047710"/>
              <a:ext cx="1026520" cy="39402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3" name="テキスト ボックス 4242">
              <a:extLst>
                <a:ext uri="{FF2B5EF4-FFF2-40B4-BE49-F238E27FC236}">
                  <a16:creationId xmlns:a16="http://schemas.microsoft.com/office/drawing/2014/main" id="{584D8B63-F661-9A53-A268-CBD4834684D5}"/>
                </a:ext>
              </a:extLst>
            </p:cNvPr>
            <p:cNvSpPr txBox="1"/>
            <p:nvPr/>
          </p:nvSpPr>
          <p:spPr>
            <a:xfrm>
              <a:off x="6391865" y="3155950"/>
              <a:ext cx="880472" cy="1721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避難はしご</a:t>
              </a:r>
            </a:p>
          </p:txBody>
        </p:sp>
      </p:grpSp>
      <p:sp>
        <p:nvSpPr>
          <p:cNvPr id="4244" name="テキスト ボックス 4243">
            <a:extLst>
              <a:ext uri="{FF2B5EF4-FFF2-40B4-BE49-F238E27FC236}">
                <a16:creationId xmlns:a16="http://schemas.microsoft.com/office/drawing/2014/main" id="{A0918A6A-2875-0E81-D1AC-01990E91D83F}"/>
              </a:ext>
            </a:extLst>
          </p:cNvPr>
          <p:cNvSpPr txBox="1"/>
          <p:nvPr/>
        </p:nvSpPr>
        <p:spPr>
          <a:xfrm>
            <a:off x="6032681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避難はしご</a:t>
            </a:r>
          </a:p>
        </p:txBody>
      </p:sp>
      <p:grpSp>
        <p:nvGrpSpPr>
          <p:cNvPr id="4245" name="グループ化 4244">
            <a:extLst>
              <a:ext uri="{FF2B5EF4-FFF2-40B4-BE49-F238E27FC236}">
                <a16:creationId xmlns:a16="http://schemas.microsoft.com/office/drawing/2014/main" id="{DCDC9C10-699F-8946-4D7B-16DAA2234564}"/>
              </a:ext>
            </a:extLst>
          </p:cNvPr>
          <p:cNvGrpSpPr/>
          <p:nvPr/>
        </p:nvGrpSpPr>
        <p:grpSpPr>
          <a:xfrm>
            <a:off x="8023454" y="2898122"/>
            <a:ext cx="1349146" cy="1349146"/>
            <a:chOff x="4358572" y="3621924"/>
            <a:chExt cx="2364718" cy="2364718"/>
          </a:xfrm>
        </p:grpSpPr>
        <p:sp>
          <p:nvSpPr>
            <p:cNvPr id="4246" name="四角形: 角を丸くする 4245">
              <a:extLst>
                <a:ext uri="{FF2B5EF4-FFF2-40B4-BE49-F238E27FC236}">
                  <a16:creationId xmlns:a16="http://schemas.microsoft.com/office/drawing/2014/main" id="{D78C52E5-BB42-80C8-7ABA-7E036FF37863}"/>
                </a:ext>
              </a:extLst>
            </p:cNvPr>
            <p:cNvSpPr/>
            <p:nvPr/>
          </p:nvSpPr>
          <p:spPr>
            <a:xfrm>
              <a:off x="4358572" y="3621924"/>
              <a:ext cx="2364718" cy="2364718"/>
            </a:xfrm>
            <a:prstGeom prst="roundRect">
              <a:avLst>
                <a:gd name="adj" fmla="val 392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7" name="四角形: 角を丸くする 4246">
              <a:extLst>
                <a:ext uri="{FF2B5EF4-FFF2-40B4-BE49-F238E27FC236}">
                  <a16:creationId xmlns:a16="http://schemas.microsoft.com/office/drawing/2014/main" id="{7CBDBACD-547F-C08E-4587-EC5EAE2D382B}"/>
                </a:ext>
              </a:extLst>
            </p:cNvPr>
            <p:cNvSpPr/>
            <p:nvPr/>
          </p:nvSpPr>
          <p:spPr>
            <a:xfrm>
              <a:off x="4688682" y="3952034"/>
              <a:ext cx="1704498" cy="1704498"/>
            </a:xfrm>
            <a:prstGeom prst="roundRect">
              <a:avLst>
                <a:gd name="adj" fmla="val 3929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48" name="グループ化 4247">
              <a:extLst>
                <a:ext uri="{FF2B5EF4-FFF2-40B4-BE49-F238E27FC236}">
                  <a16:creationId xmlns:a16="http://schemas.microsoft.com/office/drawing/2014/main" id="{136A5511-2342-8B2D-3FF0-94E080DF649C}"/>
                </a:ext>
              </a:extLst>
            </p:cNvPr>
            <p:cNvGrpSpPr/>
            <p:nvPr/>
          </p:nvGrpSpPr>
          <p:grpSpPr>
            <a:xfrm>
              <a:off x="5001124" y="4270903"/>
              <a:ext cx="1079613" cy="1363904"/>
              <a:chOff x="4698413" y="1206869"/>
              <a:chExt cx="1465113" cy="1850918"/>
            </a:xfrm>
          </p:grpSpPr>
          <p:sp>
            <p:nvSpPr>
              <p:cNvPr id="4255" name="フリーフォーム: 図形 4254">
                <a:extLst>
                  <a:ext uri="{FF2B5EF4-FFF2-40B4-BE49-F238E27FC236}">
                    <a16:creationId xmlns:a16="http://schemas.microsoft.com/office/drawing/2014/main" id="{FEDB29DA-A5D9-1719-3428-FBD6E9159BCE}"/>
                  </a:ext>
                </a:extLst>
              </p:cNvPr>
              <p:cNvSpPr/>
              <p:nvPr/>
            </p:nvSpPr>
            <p:spPr>
              <a:xfrm>
                <a:off x="4820239" y="1206869"/>
                <a:ext cx="1221462" cy="489586"/>
              </a:xfrm>
              <a:custGeom>
                <a:avLst/>
                <a:gdLst>
                  <a:gd name="connsiteX0" fmla="*/ 260696 w 1221462"/>
                  <a:gd name="connsiteY0" fmla="*/ 0 h 489586"/>
                  <a:gd name="connsiteX1" fmla="*/ 960766 w 1221462"/>
                  <a:gd name="connsiteY1" fmla="*/ 0 h 489586"/>
                  <a:gd name="connsiteX2" fmla="*/ 1221462 w 1221462"/>
                  <a:gd name="connsiteY2" fmla="*/ 260696 h 489586"/>
                  <a:gd name="connsiteX3" fmla="*/ 1221462 w 1221462"/>
                  <a:gd name="connsiteY3" fmla="*/ 489586 h 489586"/>
                  <a:gd name="connsiteX4" fmla="*/ 1111561 w 1221462"/>
                  <a:gd name="connsiteY4" fmla="*/ 489586 h 489586"/>
                  <a:gd name="connsiteX5" fmla="*/ 1111561 w 1221462"/>
                  <a:gd name="connsiteY5" fmla="*/ 277969 h 489586"/>
                  <a:gd name="connsiteX6" fmla="*/ 943493 w 1221462"/>
                  <a:gd name="connsiteY6" fmla="*/ 109901 h 489586"/>
                  <a:gd name="connsiteX7" fmla="*/ 277969 w 1221462"/>
                  <a:gd name="connsiteY7" fmla="*/ 109901 h 489586"/>
                  <a:gd name="connsiteX8" fmla="*/ 109901 w 1221462"/>
                  <a:gd name="connsiteY8" fmla="*/ 277969 h 489586"/>
                  <a:gd name="connsiteX9" fmla="*/ 109901 w 1221462"/>
                  <a:gd name="connsiteY9" fmla="*/ 489586 h 489586"/>
                  <a:gd name="connsiteX10" fmla="*/ 0 w 1221462"/>
                  <a:gd name="connsiteY10" fmla="*/ 489586 h 489586"/>
                  <a:gd name="connsiteX11" fmla="*/ 0 w 1221462"/>
                  <a:gd name="connsiteY11" fmla="*/ 260696 h 489586"/>
                  <a:gd name="connsiteX12" fmla="*/ 260696 w 1221462"/>
                  <a:gd name="connsiteY12" fmla="*/ 0 h 489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21462" h="489586">
                    <a:moveTo>
                      <a:pt x="260696" y="0"/>
                    </a:moveTo>
                    <a:lnTo>
                      <a:pt x="960766" y="0"/>
                    </a:lnTo>
                    <a:cubicBezTo>
                      <a:pt x="1104744" y="0"/>
                      <a:pt x="1221462" y="116718"/>
                      <a:pt x="1221462" y="260696"/>
                    </a:cubicBezTo>
                    <a:lnTo>
                      <a:pt x="1221462" y="489586"/>
                    </a:lnTo>
                    <a:lnTo>
                      <a:pt x="1111561" y="489586"/>
                    </a:lnTo>
                    <a:lnTo>
                      <a:pt x="1111561" y="277969"/>
                    </a:lnTo>
                    <a:cubicBezTo>
                      <a:pt x="1111561" y="185148"/>
                      <a:pt x="1036314" y="109901"/>
                      <a:pt x="943493" y="109901"/>
                    </a:cubicBezTo>
                    <a:lnTo>
                      <a:pt x="277969" y="109901"/>
                    </a:lnTo>
                    <a:cubicBezTo>
                      <a:pt x="185148" y="109901"/>
                      <a:pt x="109901" y="185148"/>
                      <a:pt x="109901" y="277969"/>
                    </a:cubicBezTo>
                    <a:lnTo>
                      <a:pt x="109901" y="489586"/>
                    </a:lnTo>
                    <a:lnTo>
                      <a:pt x="0" y="489586"/>
                    </a:lnTo>
                    <a:lnTo>
                      <a:pt x="0" y="260696"/>
                    </a:lnTo>
                    <a:cubicBezTo>
                      <a:pt x="0" y="116718"/>
                      <a:pt x="116718" y="0"/>
                      <a:pt x="26069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6" name="四角形: 角を丸くする 4255">
                <a:extLst>
                  <a:ext uri="{FF2B5EF4-FFF2-40B4-BE49-F238E27FC236}">
                    <a16:creationId xmlns:a16="http://schemas.microsoft.com/office/drawing/2014/main" id="{AEC508AB-C05D-EB9C-1CBA-D877A0498E8A}"/>
                  </a:ext>
                </a:extLst>
              </p:cNvPr>
              <p:cNvSpPr/>
              <p:nvPr/>
            </p:nvSpPr>
            <p:spPr>
              <a:xfrm>
                <a:off x="4698413" y="1592674"/>
                <a:ext cx="1465113" cy="1465113"/>
              </a:xfrm>
              <a:prstGeom prst="roundRect">
                <a:avLst>
                  <a:gd name="adj" fmla="val 886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49" name="フリーフォーム: 図形 4248">
              <a:extLst>
                <a:ext uri="{FF2B5EF4-FFF2-40B4-BE49-F238E27FC236}">
                  <a16:creationId xmlns:a16="http://schemas.microsoft.com/office/drawing/2014/main" id="{5BFC6E0B-2FDB-C629-F5F7-247EBDFDADBC}"/>
                </a:ext>
              </a:extLst>
            </p:cNvPr>
            <p:cNvSpPr/>
            <p:nvPr/>
          </p:nvSpPr>
          <p:spPr>
            <a:xfrm>
              <a:off x="4615228" y="3878580"/>
              <a:ext cx="1851406" cy="1851406"/>
            </a:xfrm>
            <a:custGeom>
              <a:avLst/>
              <a:gdLst>
                <a:gd name="connsiteX0" fmla="*/ 194784 w 1851406"/>
                <a:gd name="connsiteY0" fmla="*/ 166370 h 1851406"/>
                <a:gd name="connsiteX1" fmla="*/ 166370 w 1851406"/>
                <a:gd name="connsiteY1" fmla="*/ 194784 h 1851406"/>
                <a:gd name="connsiteX2" fmla="*/ 166370 w 1851406"/>
                <a:gd name="connsiteY2" fmla="*/ 1656622 h 1851406"/>
                <a:gd name="connsiteX3" fmla="*/ 194784 w 1851406"/>
                <a:gd name="connsiteY3" fmla="*/ 1685036 h 1851406"/>
                <a:gd name="connsiteX4" fmla="*/ 1656622 w 1851406"/>
                <a:gd name="connsiteY4" fmla="*/ 1685036 h 1851406"/>
                <a:gd name="connsiteX5" fmla="*/ 1685036 w 1851406"/>
                <a:gd name="connsiteY5" fmla="*/ 1656622 h 1851406"/>
                <a:gd name="connsiteX6" fmla="*/ 1685036 w 1851406"/>
                <a:gd name="connsiteY6" fmla="*/ 194784 h 1851406"/>
                <a:gd name="connsiteX7" fmla="*/ 1656622 w 1851406"/>
                <a:gd name="connsiteY7" fmla="*/ 166370 h 1851406"/>
                <a:gd name="connsiteX8" fmla="*/ 34640 w 1851406"/>
                <a:gd name="connsiteY8" fmla="*/ 0 h 1851406"/>
                <a:gd name="connsiteX9" fmla="*/ 1816766 w 1851406"/>
                <a:gd name="connsiteY9" fmla="*/ 0 h 1851406"/>
                <a:gd name="connsiteX10" fmla="*/ 1851406 w 1851406"/>
                <a:gd name="connsiteY10" fmla="*/ 34640 h 1851406"/>
                <a:gd name="connsiteX11" fmla="*/ 1851406 w 1851406"/>
                <a:gd name="connsiteY11" fmla="*/ 1816766 h 1851406"/>
                <a:gd name="connsiteX12" fmla="*/ 1816766 w 1851406"/>
                <a:gd name="connsiteY12" fmla="*/ 1851406 h 1851406"/>
                <a:gd name="connsiteX13" fmla="*/ 34640 w 1851406"/>
                <a:gd name="connsiteY13" fmla="*/ 1851406 h 1851406"/>
                <a:gd name="connsiteX14" fmla="*/ 0 w 1851406"/>
                <a:gd name="connsiteY14" fmla="*/ 1816766 h 1851406"/>
                <a:gd name="connsiteX15" fmla="*/ 0 w 1851406"/>
                <a:gd name="connsiteY15" fmla="*/ 34640 h 1851406"/>
                <a:gd name="connsiteX16" fmla="*/ 34640 w 1851406"/>
                <a:gd name="connsiteY16" fmla="*/ 0 h 185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51406" h="1851406">
                  <a:moveTo>
                    <a:pt x="194784" y="166370"/>
                  </a:moveTo>
                  <a:cubicBezTo>
                    <a:pt x="179091" y="166370"/>
                    <a:pt x="166370" y="179091"/>
                    <a:pt x="166370" y="194784"/>
                  </a:cubicBezTo>
                  <a:lnTo>
                    <a:pt x="166370" y="1656622"/>
                  </a:lnTo>
                  <a:cubicBezTo>
                    <a:pt x="166370" y="1672315"/>
                    <a:pt x="179091" y="1685036"/>
                    <a:pt x="194784" y="1685036"/>
                  </a:cubicBezTo>
                  <a:lnTo>
                    <a:pt x="1656622" y="1685036"/>
                  </a:lnTo>
                  <a:cubicBezTo>
                    <a:pt x="1672315" y="1685036"/>
                    <a:pt x="1685036" y="1672315"/>
                    <a:pt x="1685036" y="1656622"/>
                  </a:cubicBezTo>
                  <a:lnTo>
                    <a:pt x="1685036" y="194784"/>
                  </a:lnTo>
                  <a:cubicBezTo>
                    <a:pt x="1685036" y="179091"/>
                    <a:pt x="1672315" y="166370"/>
                    <a:pt x="1656622" y="166370"/>
                  </a:cubicBezTo>
                  <a:close/>
                  <a:moveTo>
                    <a:pt x="34640" y="0"/>
                  </a:moveTo>
                  <a:lnTo>
                    <a:pt x="1816766" y="0"/>
                  </a:lnTo>
                  <a:cubicBezTo>
                    <a:pt x="1835897" y="0"/>
                    <a:pt x="1851406" y="15509"/>
                    <a:pt x="1851406" y="34640"/>
                  </a:cubicBezTo>
                  <a:lnTo>
                    <a:pt x="1851406" y="1816766"/>
                  </a:lnTo>
                  <a:cubicBezTo>
                    <a:pt x="1851406" y="1835897"/>
                    <a:pt x="1835897" y="1851406"/>
                    <a:pt x="1816766" y="1851406"/>
                  </a:cubicBezTo>
                  <a:lnTo>
                    <a:pt x="34640" y="1851406"/>
                  </a:lnTo>
                  <a:cubicBezTo>
                    <a:pt x="15509" y="1851406"/>
                    <a:pt x="0" y="1835897"/>
                    <a:pt x="0" y="1816766"/>
                  </a:cubicBezTo>
                  <a:lnTo>
                    <a:pt x="0" y="34640"/>
                  </a:lnTo>
                  <a:cubicBezTo>
                    <a:pt x="0" y="15509"/>
                    <a:pt x="15509" y="0"/>
                    <a:pt x="34640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0" name="四角形: 角を丸くする 4249">
              <a:extLst>
                <a:ext uri="{FF2B5EF4-FFF2-40B4-BE49-F238E27FC236}">
                  <a16:creationId xmlns:a16="http://schemas.microsoft.com/office/drawing/2014/main" id="{E2DD09AB-9AE0-1AB6-61D5-72AF4830EB2B}"/>
                </a:ext>
              </a:extLst>
            </p:cNvPr>
            <p:cNvSpPr/>
            <p:nvPr/>
          </p:nvSpPr>
          <p:spPr>
            <a:xfrm>
              <a:off x="4673013" y="4538341"/>
              <a:ext cx="50800" cy="531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1" name="フリーフォーム: 図形 4250">
              <a:extLst>
                <a:ext uri="{FF2B5EF4-FFF2-40B4-BE49-F238E27FC236}">
                  <a16:creationId xmlns:a16="http://schemas.microsoft.com/office/drawing/2014/main" id="{E2C9353C-5806-48EB-5F73-05019CBD7072}"/>
                </a:ext>
              </a:extLst>
            </p:cNvPr>
            <p:cNvSpPr/>
            <p:nvPr/>
          </p:nvSpPr>
          <p:spPr>
            <a:xfrm flipH="1">
              <a:off x="5305786" y="4684311"/>
              <a:ext cx="470174" cy="197746"/>
            </a:xfrm>
            <a:custGeom>
              <a:avLst/>
              <a:gdLst>
                <a:gd name="connsiteX0" fmla="*/ 3710076 w 4442161"/>
                <a:gd name="connsiteY0" fmla="*/ 500867 h 1867979"/>
                <a:gd name="connsiteX1" fmla="*/ 3908444 w 4442161"/>
                <a:gd name="connsiteY1" fmla="*/ 1253505 h 1867979"/>
                <a:gd name="connsiteX2" fmla="*/ 3511707 w 4442161"/>
                <a:gd name="connsiteY2" fmla="*/ 1253505 h 1867979"/>
                <a:gd name="connsiteX3" fmla="*/ 1007285 w 4442161"/>
                <a:gd name="connsiteY3" fmla="*/ 363032 h 1867979"/>
                <a:gd name="connsiteX4" fmla="*/ 1007285 w 4442161"/>
                <a:gd name="connsiteY4" fmla="*/ 1506714 h 1867979"/>
                <a:gd name="connsiteX5" fmla="*/ 684617 w 4442161"/>
                <a:gd name="connsiteY5" fmla="*/ 1506714 h 1867979"/>
                <a:gd name="connsiteX6" fmla="*/ 361949 w 4442161"/>
                <a:gd name="connsiteY6" fmla="*/ 1184046 h 1867979"/>
                <a:gd name="connsiteX7" fmla="*/ 361949 w 4442161"/>
                <a:gd name="connsiteY7" fmla="*/ 685700 h 1867979"/>
                <a:gd name="connsiteX8" fmla="*/ 684617 w 4442161"/>
                <a:gd name="connsiteY8" fmla="*/ 363032 h 1867979"/>
                <a:gd name="connsiteX9" fmla="*/ 2880236 w 4442161"/>
                <a:gd name="connsiteY9" fmla="*/ 5007 h 1867979"/>
                <a:gd name="connsiteX10" fmla="*/ 1476026 w 4442161"/>
                <a:gd name="connsiteY10" fmla="*/ 5007 h 1867979"/>
                <a:gd name="connsiteX11" fmla="*/ 1476026 w 4442161"/>
                <a:gd name="connsiteY11" fmla="*/ 376585 h 1867979"/>
                <a:gd name="connsiteX12" fmla="*/ 2508658 w 4442161"/>
                <a:gd name="connsiteY12" fmla="*/ 376585 h 1867979"/>
                <a:gd name="connsiteX13" fmla="*/ 2508658 w 4442161"/>
                <a:gd name="connsiteY13" fmla="*/ 747957 h 1867979"/>
                <a:gd name="connsiteX14" fmla="*/ 1674054 w 4442161"/>
                <a:gd name="connsiteY14" fmla="*/ 747957 h 1867979"/>
                <a:gd name="connsiteX15" fmla="*/ 1674054 w 4442161"/>
                <a:gd name="connsiteY15" fmla="*/ 1119535 h 1867979"/>
                <a:gd name="connsiteX16" fmla="*/ 2508658 w 4442161"/>
                <a:gd name="connsiteY16" fmla="*/ 1119535 h 1867979"/>
                <a:gd name="connsiteX17" fmla="*/ 2508658 w 4442161"/>
                <a:gd name="connsiteY17" fmla="*/ 1490907 h 1867979"/>
                <a:gd name="connsiteX18" fmla="*/ 1476026 w 4442161"/>
                <a:gd name="connsiteY18" fmla="*/ 1490907 h 1867979"/>
                <a:gd name="connsiteX19" fmla="*/ 1476026 w 4442161"/>
                <a:gd name="connsiteY19" fmla="*/ 1862485 h 1867979"/>
                <a:gd name="connsiteX20" fmla="*/ 2880236 w 4442161"/>
                <a:gd name="connsiteY20" fmla="*/ 1862485 h 1867979"/>
                <a:gd name="connsiteX21" fmla="*/ 2880236 w 4442161"/>
                <a:gd name="connsiteY21" fmla="*/ 1666389 h 1867979"/>
                <a:gd name="connsiteX22" fmla="*/ 2880236 w 4442161"/>
                <a:gd name="connsiteY22" fmla="*/ 1490907 h 1867979"/>
                <a:gd name="connsiteX23" fmla="*/ 2880236 w 4442161"/>
                <a:gd name="connsiteY23" fmla="*/ 1119535 h 1867979"/>
                <a:gd name="connsiteX24" fmla="*/ 2880236 w 4442161"/>
                <a:gd name="connsiteY24" fmla="*/ 747957 h 1867979"/>
                <a:gd name="connsiteX25" fmla="*/ 2880236 w 4442161"/>
                <a:gd name="connsiteY25" fmla="*/ 376585 h 1867979"/>
                <a:gd name="connsiteX26" fmla="*/ 2880236 w 4442161"/>
                <a:gd name="connsiteY26" fmla="*/ 262179 h 1867979"/>
                <a:gd name="connsiteX27" fmla="*/ 1369235 w 4442161"/>
                <a:gd name="connsiteY27" fmla="*/ 1763 h 1867979"/>
                <a:gd name="connsiteX28" fmla="*/ 684618 w 4442161"/>
                <a:gd name="connsiteY28" fmla="*/ 1763 h 1867979"/>
                <a:gd name="connsiteX29" fmla="*/ 0 w 4442161"/>
                <a:gd name="connsiteY29" fmla="*/ 686381 h 1867979"/>
                <a:gd name="connsiteX30" fmla="*/ 0 w 4442161"/>
                <a:gd name="connsiteY30" fmla="*/ 1183361 h 1867979"/>
                <a:gd name="connsiteX31" fmla="*/ 684618 w 4442161"/>
                <a:gd name="connsiteY31" fmla="*/ 1867979 h 1867979"/>
                <a:gd name="connsiteX32" fmla="*/ 1369235 w 4442161"/>
                <a:gd name="connsiteY32" fmla="*/ 1867978 h 1867979"/>
                <a:gd name="connsiteX33" fmla="*/ 3951277 w 4442161"/>
                <a:gd name="connsiteY33" fmla="*/ 0 h 1867979"/>
                <a:gd name="connsiteX34" fmla="*/ 3842086 w 4442161"/>
                <a:gd name="connsiteY34" fmla="*/ 0 h 1867979"/>
                <a:gd name="connsiteX35" fmla="*/ 3578065 w 4442161"/>
                <a:gd name="connsiteY35" fmla="*/ 0 h 1867979"/>
                <a:gd name="connsiteX36" fmla="*/ 3468874 w 4442161"/>
                <a:gd name="connsiteY36" fmla="*/ 0 h 1867979"/>
                <a:gd name="connsiteX37" fmla="*/ 2977990 w 4442161"/>
                <a:gd name="connsiteY37" fmla="*/ 1862485 h 1867979"/>
                <a:gd name="connsiteX38" fmla="*/ 3351202 w 4442161"/>
                <a:gd name="connsiteY38" fmla="*/ 1862485 h 1867979"/>
                <a:gd name="connsiteX39" fmla="*/ 3413773 w 4442161"/>
                <a:gd name="connsiteY39" fmla="*/ 1625083 h 1867979"/>
                <a:gd name="connsiteX40" fmla="*/ 4006378 w 4442161"/>
                <a:gd name="connsiteY40" fmla="*/ 1625083 h 1867979"/>
                <a:gd name="connsiteX41" fmla="*/ 4068949 w 4442161"/>
                <a:gd name="connsiteY41" fmla="*/ 1862485 h 1867979"/>
                <a:gd name="connsiteX42" fmla="*/ 4442161 w 4442161"/>
                <a:gd name="connsiteY42" fmla="*/ 1862485 h 186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442161" h="1867979">
                  <a:moveTo>
                    <a:pt x="3710076" y="500867"/>
                  </a:moveTo>
                  <a:lnTo>
                    <a:pt x="3908444" y="1253505"/>
                  </a:lnTo>
                  <a:lnTo>
                    <a:pt x="3511707" y="1253505"/>
                  </a:lnTo>
                  <a:close/>
                  <a:moveTo>
                    <a:pt x="1007285" y="363032"/>
                  </a:moveTo>
                  <a:lnTo>
                    <a:pt x="1007285" y="1506714"/>
                  </a:lnTo>
                  <a:lnTo>
                    <a:pt x="684617" y="1506714"/>
                  </a:lnTo>
                  <a:cubicBezTo>
                    <a:pt x="506412" y="1506714"/>
                    <a:pt x="361949" y="1362251"/>
                    <a:pt x="361949" y="1184046"/>
                  </a:cubicBezTo>
                  <a:lnTo>
                    <a:pt x="361949" y="685700"/>
                  </a:lnTo>
                  <a:cubicBezTo>
                    <a:pt x="361949" y="507495"/>
                    <a:pt x="506412" y="363032"/>
                    <a:pt x="684617" y="363032"/>
                  </a:cubicBezTo>
                  <a:close/>
                  <a:moveTo>
                    <a:pt x="2880236" y="5007"/>
                  </a:moveTo>
                  <a:lnTo>
                    <a:pt x="1476026" y="5007"/>
                  </a:lnTo>
                  <a:lnTo>
                    <a:pt x="1476026" y="376585"/>
                  </a:lnTo>
                  <a:lnTo>
                    <a:pt x="2508658" y="376585"/>
                  </a:lnTo>
                  <a:lnTo>
                    <a:pt x="2508658" y="747957"/>
                  </a:lnTo>
                  <a:lnTo>
                    <a:pt x="1674054" y="747957"/>
                  </a:lnTo>
                  <a:lnTo>
                    <a:pt x="1674054" y="1119535"/>
                  </a:lnTo>
                  <a:lnTo>
                    <a:pt x="2508658" y="1119535"/>
                  </a:lnTo>
                  <a:lnTo>
                    <a:pt x="2508658" y="1490907"/>
                  </a:lnTo>
                  <a:lnTo>
                    <a:pt x="1476026" y="1490907"/>
                  </a:lnTo>
                  <a:lnTo>
                    <a:pt x="1476026" y="1862485"/>
                  </a:lnTo>
                  <a:lnTo>
                    <a:pt x="2880236" y="1862485"/>
                  </a:lnTo>
                  <a:lnTo>
                    <a:pt x="2880236" y="1666389"/>
                  </a:lnTo>
                  <a:lnTo>
                    <a:pt x="2880236" y="1490907"/>
                  </a:lnTo>
                  <a:lnTo>
                    <a:pt x="2880236" y="1119535"/>
                  </a:lnTo>
                  <a:lnTo>
                    <a:pt x="2880236" y="747957"/>
                  </a:lnTo>
                  <a:lnTo>
                    <a:pt x="2880236" y="376585"/>
                  </a:lnTo>
                  <a:lnTo>
                    <a:pt x="2880236" y="262179"/>
                  </a:lnTo>
                  <a:close/>
                  <a:moveTo>
                    <a:pt x="1369235" y="1763"/>
                  </a:moveTo>
                  <a:lnTo>
                    <a:pt x="684618" y="1763"/>
                  </a:lnTo>
                  <a:cubicBezTo>
                    <a:pt x="306514" y="1763"/>
                    <a:pt x="0" y="308277"/>
                    <a:pt x="0" y="686381"/>
                  </a:cubicBezTo>
                  <a:lnTo>
                    <a:pt x="0" y="1183361"/>
                  </a:lnTo>
                  <a:cubicBezTo>
                    <a:pt x="0" y="1561464"/>
                    <a:pt x="306514" y="1867979"/>
                    <a:pt x="684618" y="1867979"/>
                  </a:cubicBezTo>
                  <a:cubicBezTo>
                    <a:pt x="912824" y="1867979"/>
                    <a:pt x="1141029" y="1867978"/>
                    <a:pt x="1369235" y="1867978"/>
                  </a:cubicBezTo>
                  <a:close/>
                  <a:moveTo>
                    <a:pt x="3951277" y="0"/>
                  </a:moveTo>
                  <a:lnTo>
                    <a:pt x="3842086" y="0"/>
                  </a:lnTo>
                  <a:lnTo>
                    <a:pt x="3578065" y="0"/>
                  </a:lnTo>
                  <a:lnTo>
                    <a:pt x="3468874" y="0"/>
                  </a:lnTo>
                  <a:lnTo>
                    <a:pt x="2977990" y="1862485"/>
                  </a:lnTo>
                  <a:lnTo>
                    <a:pt x="3351202" y="1862485"/>
                  </a:lnTo>
                  <a:lnTo>
                    <a:pt x="3413773" y="1625083"/>
                  </a:lnTo>
                  <a:lnTo>
                    <a:pt x="4006378" y="1625083"/>
                  </a:lnTo>
                  <a:lnTo>
                    <a:pt x="4068949" y="1862485"/>
                  </a:lnTo>
                  <a:lnTo>
                    <a:pt x="4442161" y="18624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4252" name="グループ化 4251">
              <a:extLst>
                <a:ext uri="{FF2B5EF4-FFF2-40B4-BE49-F238E27FC236}">
                  <a16:creationId xmlns:a16="http://schemas.microsoft.com/office/drawing/2014/main" id="{03EECB60-B9CE-DFE9-4F93-EE0D820DEA33}"/>
                </a:ext>
              </a:extLst>
            </p:cNvPr>
            <p:cNvGrpSpPr/>
            <p:nvPr/>
          </p:nvGrpSpPr>
          <p:grpSpPr>
            <a:xfrm>
              <a:off x="5237319" y="4955438"/>
              <a:ext cx="607222" cy="558784"/>
              <a:chOff x="5168797" y="4803928"/>
              <a:chExt cx="744265" cy="684897"/>
            </a:xfrm>
          </p:grpSpPr>
          <p:sp>
            <p:nvSpPr>
              <p:cNvPr id="4253" name="ハート 4252">
                <a:extLst>
                  <a:ext uri="{FF2B5EF4-FFF2-40B4-BE49-F238E27FC236}">
                    <a16:creationId xmlns:a16="http://schemas.microsoft.com/office/drawing/2014/main" id="{8E1281F2-3BBC-DA94-6EDE-4B47A092F5D0}"/>
                  </a:ext>
                </a:extLst>
              </p:cNvPr>
              <p:cNvSpPr/>
              <p:nvPr/>
            </p:nvSpPr>
            <p:spPr>
              <a:xfrm>
                <a:off x="5168797" y="4803928"/>
                <a:ext cx="744265" cy="684897"/>
              </a:xfrm>
              <a:prstGeom prst="heart">
                <a:avLst/>
              </a:prstGeom>
              <a:solidFill>
                <a:srgbClr val="FF0000"/>
              </a:solidFill>
              <a:ln w="762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4" name="フリーフォーム: 図形 4253">
                <a:extLst>
                  <a:ext uri="{FF2B5EF4-FFF2-40B4-BE49-F238E27FC236}">
                    <a16:creationId xmlns:a16="http://schemas.microsoft.com/office/drawing/2014/main" id="{923EC362-E3F4-F572-938C-3FD1CDA36857}"/>
                  </a:ext>
                </a:extLst>
              </p:cNvPr>
              <p:cNvSpPr/>
              <p:nvPr/>
            </p:nvSpPr>
            <p:spPr>
              <a:xfrm rot="13131216">
                <a:off x="5496657" y="4951175"/>
                <a:ext cx="142351" cy="431666"/>
              </a:xfrm>
              <a:custGeom>
                <a:avLst/>
                <a:gdLst>
                  <a:gd name="connsiteX0" fmla="*/ 394983 w 394983"/>
                  <a:gd name="connsiteY0" fmla="*/ 1044026 h 1197745"/>
                  <a:gd name="connsiteX1" fmla="*/ 47785 w 394983"/>
                  <a:gd name="connsiteY1" fmla="*/ 1197745 h 1197745"/>
                  <a:gd name="connsiteX2" fmla="*/ 125254 w 394983"/>
                  <a:gd name="connsiteY2" fmla="*/ 849873 h 1197745"/>
                  <a:gd name="connsiteX3" fmla="*/ 15462 w 394983"/>
                  <a:gd name="connsiteY3" fmla="*/ 893048 h 1197745"/>
                  <a:gd name="connsiteX4" fmla="*/ 88027 w 394983"/>
                  <a:gd name="connsiteY4" fmla="*/ 562847 h 1197745"/>
                  <a:gd name="connsiteX5" fmla="*/ 0 w 394983"/>
                  <a:gd name="connsiteY5" fmla="*/ 605229 h 1197745"/>
                  <a:gd name="connsiteX6" fmla="*/ 76157 w 394983"/>
                  <a:gd name="connsiteY6" fmla="*/ 279145 h 1197745"/>
                  <a:gd name="connsiteX7" fmla="*/ 27281 w 394983"/>
                  <a:gd name="connsiteY7" fmla="*/ 302104 h 1197745"/>
                  <a:gd name="connsiteX8" fmla="*/ 141830 w 394983"/>
                  <a:gd name="connsiteY8" fmla="*/ 0 h 1197745"/>
                  <a:gd name="connsiteX9" fmla="*/ 188482 w 394983"/>
                  <a:gd name="connsiteY9" fmla="*/ 226380 h 1197745"/>
                  <a:gd name="connsiteX10" fmla="*/ 148634 w 394983"/>
                  <a:gd name="connsiteY10" fmla="*/ 245099 h 1197745"/>
                  <a:gd name="connsiteX11" fmla="*/ 190610 w 394983"/>
                  <a:gd name="connsiteY11" fmla="*/ 515129 h 1197745"/>
                  <a:gd name="connsiteX12" fmla="*/ 265928 w 394983"/>
                  <a:gd name="connsiteY12" fmla="*/ 483313 h 1197745"/>
                  <a:gd name="connsiteX13" fmla="*/ 266613 w 394983"/>
                  <a:gd name="connsiteY13" fmla="*/ 787359 h 1197745"/>
                  <a:gd name="connsiteX14" fmla="*/ 337445 w 394983"/>
                  <a:gd name="connsiteY14" fmla="*/ 751519 h 1197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94983" h="1197745">
                    <a:moveTo>
                      <a:pt x="394983" y="1044026"/>
                    </a:moveTo>
                    <a:lnTo>
                      <a:pt x="47785" y="1197745"/>
                    </a:lnTo>
                    <a:lnTo>
                      <a:pt x="125254" y="849873"/>
                    </a:lnTo>
                    <a:lnTo>
                      <a:pt x="15462" y="893048"/>
                    </a:lnTo>
                    <a:lnTo>
                      <a:pt x="88027" y="562847"/>
                    </a:lnTo>
                    <a:lnTo>
                      <a:pt x="0" y="605229"/>
                    </a:lnTo>
                    <a:lnTo>
                      <a:pt x="76157" y="279145"/>
                    </a:lnTo>
                    <a:lnTo>
                      <a:pt x="27281" y="302104"/>
                    </a:lnTo>
                    <a:lnTo>
                      <a:pt x="141830" y="0"/>
                    </a:lnTo>
                    <a:lnTo>
                      <a:pt x="188482" y="226380"/>
                    </a:lnTo>
                    <a:lnTo>
                      <a:pt x="148634" y="245099"/>
                    </a:lnTo>
                    <a:lnTo>
                      <a:pt x="190610" y="515129"/>
                    </a:lnTo>
                    <a:lnTo>
                      <a:pt x="265928" y="483313"/>
                    </a:lnTo>
                    <a:lnTo>
                      <a:pt x="266613" y="787359"/>
                    </a:lnTo>
                    <a:lnTo>
                      <a:pt x="337445" y="7515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257" name="テキスト ボックス 4256">
            <a:extLst>
              <a:ext uri="{FF2B5EF4-FFF2-40B4-BE49-F238E27FC236}">
                <a16:creationId xmlns:a16="http://schemas.microsoft.com/office/drawing/2014/main" id="{2ECF0D22-409B-A782-AF58-8C554D9E7EE7}"/>
              </a:ext>
            </a:extLst>
          </p:cNvPr>
          <p:cNvSpPr txBox="1"/>
          <p:nvPr/>
        </p:nvSpPr>
        <p:spPr>
          <a:xfrm>
            <a:off x="7905931" y="4367181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AED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258" name="グループ化 4257">
            <a:extLst>
              <a:ext uri="{FF2B5EF4-FFF2-40B4-BE49-F238E27FC236}">
                <a16:creationId xmlns:a16="http://schemas.microsoft.com/office/drawing/2014/main" id="{2C930398-0336-E3FB-4E74-F8812BD18AA2}"/>
              </a:ext>
            </a:extLst>
          </p:cNvPr>
          <p:cNvGrpSpPr/>
          <p:nvPr/>
        </p:nvGrpSpPr>
        <p:grpSpPr>
          <a:xfrm>
            <a:off x="8115481" y="991030"/>
            <a:ext cx="1181100" cy="1295605"/>
            <a:chOff x="5014912" y="2343580"/>
            <a:chExt cx="1181100" cy="1295605"/>
          </a:xfrm>
        </p:grpSpPr>
        <p:sp>
          <p:nvSpPr>
            <p:cNvPr id="4259" name="楕円 4258">
              <a:extLst>
                <a:ext uri="{FF2B5EF4-FFF2-40B4-BE49-F238E27FC236}">
                  <a16:creationId xmlns:a16="http://schemas.microsoft.com/office/drawing/2014/main" id="{FABA6521-EF09-3245-C5F1-A186DC41010C}"/>
                </a:ext>
              </a:extLst>
            </p:cNvPr>
            <p:cNvSpPr/>
            <p:nvPr/>
          </p:nvSpPr>
          <p:spPr>
            <a:xfrm>
              <a:off x="5405437" y="2343580"/>
              <a:ext cx="400050" cy="4000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0" name="フリーフォーム: 図形 4259">
              <a:extLst>
                <a:ext uri="{FF2B5EF4-FFF2-40B4-BE49-F238E27FC236}">
                  <a16:creationId xmlns:a16="http://schemas.microsoft.com/office/drawing/2014/main" id="{957EC269-18BE-4B85-79F1-33DA0400E018}"/>
                </a:ext>
              </a:extLst>
            </p:cNvPr>
            <p:cNvSpPr/>
            <p:nvPr/>
          </p:nvSpPr>
          <p:spPr>
            <a:xfrm>
              <a:off x="5500690" y="2465930"/>
              <a:ext cx="209548" cy="98772"/>
            </a:xfrm>
            <a:custGeom>
              <a:avLst/>
              <a:gdLst>
                <a:gd name="connsiteX0" fmla="*/ 59575 w 265053"/>
                <a:gd name="connsiteY0" fmla="*/ 0 h 124935"/>
                <a:gd name="connsiteX1" fmla="*/ 205478 w 265053"/>
                <a:gd name="connsiteY1" fmla="*/ 0 h 124935"/>
                <a:gd name="connsiteX2" fmla="*/ 221101 w 265053"/>
                <a:gd name="connsiteY2" fmla="*/ 11562 h 124935"/>
                <a:gd name="connsiteX3" fmla="*/ 224733 w 265053"/>
                <a:gd name="connsiteY3" fmla="*/ 21188 h 124935"/>
                <a:gd name="connsiteX4" fmla="*/ 262301 w 265053"/>
                <a:gd name="connsiteY4" fmla="*/ 113067 h 124935"/>
                <a:gd name="connsiteX5" fmla="*/ 265053 w 265053"/>
                <a:gd name="connsiteY5" fmla="*/ 124935 h 124935"/>
                <a:gd name="connsiteX6" fmla="*/ 0 w 265053"/>
                <a:gd name="connsiteY6" fmla="*/ 124935 h 124935"/>
                <a:gd name="connsiteX7" fmla="*/ 2751 w 265053"/>
                <a:gd name="connsiteY7" fmla="*/ 113067 h 124935"/>
                <a:gd name="connsiteX8" fmla="*/ 40319 w 265053"/>
                <a:gd name="connsiteY8" fmla="*/ 21188 h 124935"/>
                <a:gd name="connsiteX9" fmla="*/ 43952 w 265053"/>
                <a:gd name="connsiteY9" fmla="*/ 11562 h 124935"/>
                <a:gd name="connsiteX10" fmla="*/ 59575 w 265053"/>
                <a:gd name="connsiteY10" fmla="*/ 0 h 12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053" h="124935">
                  <a:moveTo>
                    <a:pt x="59575" y="0"/>
                  </a:moveTo>
                  <a:lnTo>
                    <a:pt x="205478" y="0"/>
                  </a:lnTo>
                  <a:cubicBezTo>
                    <a:pt x="211579" y="0"/>
                    <a:pt x="217102" y="4418"/>
                    <a:pt x="221101" y="11562"/>
                  </a:cubicBezTo>
                  <a:lnTo>
                    <a:pt x="224733" y="21188"/>
                  </a:lnTo>
                  <a:lnTo>
                    <a:pt x="262301" y="113067"/>
                  </a:lnTo>
                  <a:lnTo>
                    <a:pt x="265053" y="124935"/>
                  </a:lnTo>
                  <a:lnTo>
                    <a:pt x="0" y="124935"/>
                  </a:lnTo>
                  <a:lnTo>
                    <a:pt x="2751" y="113067"/>
                  </a:lnTo>
                  <a:lnTo>
                    <a:pt x="40319" y="21188"/>
                  </a:lnTo>
                  <a:lnTo>
                    <a:pt x="43952" y="11562"/>
                  </a:lnTo>
                  <a:cubicBezTo>
                    <a:pt x="47950" y="4418"/>
                    <a:pt x="53474" y="0"/>
                    <a:pt x="5957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61" name="フリーフォーム: 図形 4260">
              <a:extLst>
                <a:ext uri="{FF2B5EF4-FFF2-40B4-BE49-F238E27FC236}">
                  <a16:creationId xmlns:a16="http://schemas.microsoft.com/office/drawing/2014/main" id="{0BBD28A6-EA1A-7BCF-95FB-B77F0A87933E}"/>
                </a:ext>
              </a:extLst>
            </p:cNvPr>
            <p:cNvSpPr/>
            <p:nvPr/>
          </p:nvSpPr>
          <p:spPr>
            <a:xfrm>
              <a:off x="5014912" y="2553335"/>
              <a:ext cx="1181100" cy="1085850"/>
            </a:xfrm>
            <a:custGeom>
              <a:avLst/>
              <a:gdLst>
                <a:gd name="connsiteX0" fmla="*/ 278620 w 1181100"/>
                <a:gd name="connsiteY0" fmla="*/ 0 h 1085850"/>
                <a:gd name="connsiteX1" fmla="*/ 902480 w 1181100"/>
                <a:gd name="connsiteY1" fmla="*/ 0 h 1085850"/>
                <a:gd name="connsiteX2" fmla="*/ 969280 w 1181100"/>
                <a:gd name="connsiteY2" fmla="*/ 27670 h 1085850"/>
                <a:gd name="connsiteX3" fmla="*/ 984813 w 1181100"/>
                <a:gd name="connsiteY3" fmla="*/ 50708 h 1085850"/>
                <a:gd name="connsiteX4" fmla="*/ 1139411 w 1181100"/>
                <a:gd name="connsiteY4" fmla="*/ 266530 h 1085850"/>
                <a:gd name="connsiteX5" fmla="*/ 1145449 w 1181100"/>
                <a:gd name="connsiteY5" fmla="*/ 270601 h 1085850"/>
                <a:gd name="connsiteX6" fmla="*/ 1181100 w 1181100"/>
                <a:gd name="connsiteY6" fmla="*/ 356671 h 1085850"/>
                <a:gd name="connsiteX7" fmla="*/ 1181100 w 1181100"/>
                <a:gd name="connsiteY7" fmla="*/ 964129 h 1085850"/>
                <a:gd name="connsiteX8" fmla="*/ 1059379 w 1181100"/>
                <a:gd name="connsiteY8" fmla="*/ 1085850 h 1085850"/>
                <a:gd name="connsiteX9" fmla="*/ 121721 w 1181100"/>
                <a:gd name="connsiteY9" fmla="*/ 1085850 h 1085850"/>
                <a:gd name="connsiteX10" fmla="*/ 0 w 1181100"/>
                <a:gd name="connsiteY10" fmla="*/ 964129 h 1085850"/>
                <a:gd name="connsiteX11" fmla="*/ 0 w 1181100"/>
                <a:gd name="connsiteY11" fmla="*/ 356671 h 1085850"/>
                <a:gd name="connsiteX12" fmla="*/ 35651 w 1181100"/>
                <a:gd name="connsiteY12" fmla="*/ 270601 h 1085850"/>
                <a:gd name="connsiteX13" fmla="*/ 41689 w 1181100"/>
                <a:gd name="connsiteY13" fmla="*/ 266530 h 1085850"/>
                <a:gd name="connsiteX14" fmla="*/ 196287 w 1181100"/>
                <a:gd name="connsiteY14" fmla="*/ 50708 h 1085850"/>
                <a:gd name="connsiteX15" fmla="*/ 211820 w 1181100"/>
                <a:gd name="connsiteY15" fmla="*/ 27670 h 1085850"/>
                <a:gd name="connsiteX16" fmla="*/ 278620 w 1181100"/>
                <a:gd name="connsiteY16" fmla="*/ 0 h 1085850"/>
                <a:gd name="connsiteX0" fmla="*/ 278620 w 1181100"/>
                <a:gd name="connsiteY0" fmla="*/ 0 h 1085850"/>
                <a:gd name="connsiteX1" fmla="*/ 902480 w 1181100"/>
                <a:gd name="connsiteY1" fmla="*/ 0 h 1085850"/>
                <a:gd name="connsiteX2" fmla="*/ 969280 w 1181100"/>
                <a:gd name="connsiteY2" fmla="*/ 27670 h 1085850"/>
                <a:gd name="connsiteX3" fmla="*/ 984813 w 1181100"/>
                <a:gd name="connsiteY3" fmla="*/ 50708 h 1085850"/>
                <a:gd name="connsiteX4" fmla="*/ 1139411 w 1181100"/>
                <a:gd name="connsiteY4" fmla="*/ 266530 h 1085850"/>
                <a:gd name="connsiteX5" fmla="*/ 1145449 w 1181100"/>
                <a:gd name="connsiteY5" fmla="*/ 270601 h 1085850"/>
                <a:gd name="connsiteX6" fmla="*/ 1181100 w 1181100"/>
                <a:gd name="connsiteY6" fmla="*/ 356671 h 1085850"/>
                <a:gd name="connsiteX7" fmla="*/ 1181100 w 1181100"/>
                <a:gd name="connsiteY7" fmla="*/ 964129 h 1085850"/>
                <a:gd name="connsiteX8" fmla="*/ 1059379 w 1181100"/>
                <a:gd name="connsiteY8" fmla="*/ 1085850 h 1085850"/>
                <a:gd name="connsiteX9" fmla="*/ 121721 w 1181100"/>
                <a:gd name="connsiteY9" fmla="*/ 1085850 h 1085850"/>
                <a:gd name="connsiteX10" fmla="*/ 0 w 1181100"/>
                <a:gd name="connsiteY10" fmla="*/ 964129 h 1085850"/>
                <a:gd name="connsiteX11" fmla="*/ 0 w 1181100"/>
                <a:gd name="connsiteY11" fmla="*/ 356671 h 1085850"/>
                <a:gd name="connsiteX12" fmla="*/ 35651 w 1181100"/>
                <a:gd name="connsiteY12" fmla="*/ 270601 h 1085850"/>
                <a:gd name="connsiteX13" fmla="*/ 196287 w 1181100"/>
                <a:gd name="connsiteY13" fmla="*/ 50708 h 1085850"/>
                <a:gd name="connsiteX14" fmla="*/ 211820 w 1181100"/>
                <a:gd name="connsiteY14" fmla="*/ 27670 h 1085850"/>
                <a:gd name="connsiteX15" fmla="*/ 278620 w 1181100"/>
                <a:gd name="connsiteY15" fmla="*/ 0 h 1085850"/>
                <a:gd name="connsiteX0" fmla="*/ 278620 w 1181100"/>
                <a:gd name="connsiteY0" fmla="*/ 0 h 1085850"/>
                <a:gd name="connsiteX1" fmla="*/ 902480 w 1181100"/>
                <a:gd name="connsiteY1" fmla="*/ 0 h 1085850"/>
                <a:gd name="connsiteX2" fmla="*/ 969280 w 1181100"/>
                <a:gd name="connsiteY2" fmla="*/ 27670 h 1085850"/>
                <a:gd name="connsiteX3" fmla="*/ 984813 w 1181100"/>
                <a:gd name="connsiteY3" fmla="*/ 50708 h 1085850"/>
                <a:gd name="connsiteX4" fmla="*/ 1145449 w 1181100"/>
                <a:gd name="connsiteY4" fmla="*/ 270601 h 1085850"/>
                <a:gd name="connsiteX5" fmla="*/ 1181100 w 1181100"/>
                <a:gd name="connsiteY5" fmla="*/ 356671 h 1085850"/>
                <a:gd name="connsiteX6" fmla="*/ 1181100 w 1181100"/>
                <a:gd name="connsiteY6" fmla="*/ 964129 h 1085850"/>
                <a:gd name="connsiteX7" fmla="*/ 1059379 w 1181100"/>
                <a:gd name="connsiteY7" fmla="*/ 1085850 h 1085850"/>
                <a:gd name="connsiteX8" fmla="*/ 121721 w 1181100"/>
                <a:gd name="connsiteY8" fmla="*/ 1085850 h 1085850"/>
                <a:gd name="connsiteX9" fmla="*/ 0 w 1181100"/>
                <a:gd name="connsiteY9" fmla="*/ 964129 h 1085850"/>
                <a:gd name="connsiteX10" fmla="*/ 0 w 1181100"/>
                <a:gd name="connsiteY10" fmla="*/ 356671 h 1085850"/>
                <a:gd name="connsiteX11" fmla="*/ 35651 w 1181100"/>
                <a:gd name="connsiteY11" fmla="*/ 270601 h 1085850"/>
                <a:gd name="connsiteX12" fmla="*/ 196287 w 1181100"/>
                <a:gd name="connsiteY12" fmla="*/ 50708 h 1085850"/>
                <a:gd name="connsiteX13" fmla="*/ 211820 w 1181100"/>
                <a:gd name="connsiteY13" fmla="*/ 27670 h 1085850"/>
                <a:gd name="connsiteX14" fmla="*/ 278620 w 1181100"/>
                <a:gd name="connsiteY14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1100" h="1085850">
                  <a:moveTo>
                    <a:pt x="278620" y="0"/>
                  </a:moveTo>
                  <a:lnTo>
                    <a:pt x="902480" y="0"/>
                  </a:lnTo>
                  <a:cubicBezTo>
                    <a:pt x="928567" y="0"/>
                    <a:pt x="952185" y="10574"/>
                    <a:pt x="969280" y="27670"/>
                  </a:cubicBezTo>
                  <a:lnTo>
                    <a:pt x="984813" y="50708"/>
                  </a:lnTo>
                  <a:lnTo>
                    <a:pt x="1145449" y="270601"/>
                  </a:lnTo>
                  <a:cubicBezTo>
                    <a:pt x="1167476" y="292628"/>
                    <a:pt x="1181100" y="323059"/>
                    <a:pt x="1181100" y="356671"/>
                  </a:cubicBezTo>
                  <a:lnTo>
                    <a:pt x="1181100" y="964129"/>
                  </a:lnTo>
                  <a:cubicBezTo>
                    <a:pt x="1181100" y="1031354"/>
                    <a:pt x="1126604" y="1085850"/>
                    <a:pt x="1059379" y="1085850"/>
                  </a:cubicBezTo>
                  <a:lnTo>
                    <a:pt x="121721" y="1085850"/>
                  </a:lnTo>
                  <a:cubicBezTo>
                    <a:pt x="54496" y="1085850"/>
                    <a:pt x="0" y="1031354"/>
                    <a:pt x="0" y="964129"/>
                  </a:cubicBezTo>
                  <a:lnTo>
                    <a:pt x="0" y="356671"/>
                  </a:lnTo>
                  <a:cubicBezTo>
                    <a:pt x="0" y="323059"/>
                    <a:pt x="13624" y="292628"/>
                    <a:pt x="35651" y="270601"/>
                  </a:cubicBezTo>
                  <a:lnTo>
                    <a:pt x="196287" y="50708"/>
                  </a:lnTo>
                  <a:lnTo>
                    <a:pt x="211820" y="27670"/>
                  </a:lnTo>
                  <a:cubicBezTo>
                    <a:pt x="228916" y="10574"/>
                    <a:pt x="252533" y="0"/>
                    <a:pt x="2786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62" name="四角形: 角を丸くする 4261">
              <a:extLst>
                <a:ext uri="{FF2B5EF4-FFF2-40B4-BE49-F238E27FC236}">
                  <a16:creationId xmlns:a16="http://schemas.microsoft.com/office/drawing/2014/main" id="{C78AF3A6-65CB-D990-6595-B6F00AF8A0FE}"/>
                </a:ext>
              </a:extLst>
            </p:cNvPr>
            <p:cNvSpPr/>
            <p:nvPr/>
          </p:nvSpPr>
          <p:spPr>
            <a:xfrm>
              <a:off x="5036947" y="2824162"/>
              <a:ext cx="1137030" cy="790576"/>
            </a:xfrm>
            <a:prstGeom prst="roundRect">
              <a:avLst>
                <a:gd name="adj" fmla="val 10992"/>
              </a:avLst>
            </a:prstGeom>
            <a:gradFill>
              <a:gsLst>
                <a:gs pos="100000">
                  <a:schemeClr val="tx1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3" name="四角形: 角を丸くする 4262">
              <a:extLst>
                <a:ext uri="{FF2B5EF4-FFF2-40B4-BE49-F238E27FC236}">
                  <a16:creationId xmlns:a16="http://schemas.microsoft.com/office/drawing/2014/main" id="{8DEE4498-C386-FC81-6B02-269F96D0D17D}"/>
                </a:ext>
              </a:extLst>
            </p:cNvPr>
            <p:cNvSpPr/>
            <p:nvPr/>
          </p:nvSpPr>
          <p:spPr>
            <a:xfrm>
              <a:off x="5213032" y="2857500"/>
              <a:ext cx="784860" cy="723900"/>
            </a:xfrm>
            <a:prstGeom prst="roundRect">
              <a:avLst>
                <a:gd name="adj" fmla="val 14305"/>
              </a:avLst>
            </a:prstGeom>
            <a:gradFill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4" name="楕円 4263">
              <a:extLst>
                <a:ext uri="{FF2B5EF4-FFF2-40B4-BE49-F238E27FC236}">
                  <a16:creationId xmlns:a16="http://schemas.microsoft.com/office/drawing/2014/main" id="{AC076743-806F-B9B6-A0EA-4D91BA275116}"/>
                </a:ext>
              </a:extLst>
            </p:cNvPr>
            <p:cNvSpPr/>
            <p:nvPr/>
          </p:nvSpPr>
          <p:spPr>
            <a:xfrm>
              <a:off x="5374003" y="2971800"/>
              <a:ext cx="479110" cy="47910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5" name="楕円 4264">
              <a:extLst>
                <a:ext uri="{FF2B5EF4-FFF2-40B4-BE49-F238E27FC236}">
                  <a16:creationId xmlns:a16="http://schemas.microsoft.com/office/drawing/2014/main" id="{3EC86B68-1B00-F90B-A01C-BAA282936421}"/>
                </a:ext>
              </a:extLst>
            </p:cNvPr>
            <p:cNvSpPr/>
            <p:nvPr/>
          </p:nvSpPr>
          <p:spPr>
            <a:xfrm>
              <a:off x="5419724" y="3017521"/>
              <a:ext cx="387668" cy="38766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6" name="楕円 4265">
              <a:extLst>
                <a:ext uri="{FF2B5EF4-FFF2-40B4-BE49-F238E27FC236}">
                  <a16:creationId xmlns:a16="http://schemas.microsoft.com/office/drawing/2014/main" id="{43CB067D-5C41-82FA-29F9-E680B9177C13}"/>
                </a:ext>
              </a:extLst>
            </p:cNvPr>
            <p:cNvSpPr/>
            <p:nvPr/>
          </p:nvSpPr>
          <p:spPr>
            <a:xfrm>
              <a:off x="5450204" y="3048001"/>
              <a:ext cx="326708" cy="326706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7" name="楕円 4266">
              <a:extLst>
                <a:ext uri="{FF2B5EF4-FFF2-40B4-BE49-F238E27FC236}">
                  <a16:creationId xmlns:a16="http://schemas.microsoft.com/office/drawing/2014/main" id="{BBFDBBB6-3A8B-7BF4-ECDD-E63E6CF11773}"/>
                </a:ext>
              </a:extLst>
            </p:cNvPr>
            <p:cNvSpPr/>
            <p:nvPr/>
          </p:nvSpPr>
          <p:spPr>
            <a:xfrm>
              <a:off x="5609272" y="3096260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8" name="楕円 4267">
              <a:extLst>
                <a:ext uri="{FF2B5EF4-FFF2-40B4-BE49-F238E27FC236}">
                  <a16:creationId xmlns:a16="http://schemas.microsoft.com/office/drawing/2014/main" id="{8BCACB65-0545-F3F4-02F1-7FD904F9C3F7}"/>
                </a:ext>
              </a:extLst>
            </p:cNvPr>
            <p:cNvSpPr/>
            <p:nvPr/>
          </p:nvSpPr>
          <p:spPr>
            <a:xfrm>
              <a:off x="5807392" y="2947353"/>
              <a:ext cx="104458" cy="104458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269" name="テキスト ボックス 4268">
            <a:extLst>
              <a:ext uri="{FF2B5EF4-FFF2-40B4-BE49-F238E27FC236}">
                <a16:creationId xmlns:a16="http://schemas.microsoft.com/office/drawing/2014/main" id="{A68FD785-D2D9-8211-0D73-DC839D9B674F}"/>
              </a:ext>
            </a:extLst>
          </p:cNvPr>
          <p:cNvSpPr txBox="1"/>
          <p:nvPr/>
        </p:nvSpPr>
        <p:spPr>
          <a:xfrm>
            <a:off x="7910512" y="2423157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監視カメラ</a:t>
            </a:r>
          </a:p>
        </p:txBody>
      </p:sp>
      <p:grpSp>
        <p:nvGrpSpPr>
          <p:cNvPr id="4270" name="グループ化 4269">
            <a:extLst>
              <a:ext uri="{FF2B5EF4-FFF2-40B4-BE49-F238E27FC236}">
                <a16:creationId xmlns:a16="http://schemas.microsoft.com/office/drawing/2014/main" id="{562A2B6F-EB45-E155-F785-2225986C524F}"/>
              </a:ext>
            </a:extLst>
          </p:cNvPr>
          <p:cNvGrpSpPr/>
          <p:nvPr/>
        </p:nvGrpSpPr>
        <p:grpSpPr>
          <a:xfrm>
            <a:off x="2629053" y="842077"/>
            <a:ext cx="890116" cy="1575393"/>
            <a:chOff x="860425" y="1552575"/>
            <a:chExt cx="2276475" cy="4029075"/>
          </a:xfrm>
        </p:grpSpPr>
        <p:sp>
          <p:nvSpPr>
            <p:cNvPr id="4271" name="正方形/長方形 4270">
              <a:extLst>
                <a:ext uri="{FF2B5EF4-FFF2-40B4-BE49-F238E27FC236}">
                  <a16:creationId xmlns:a16="http://schemas.microsoft.com/office/drawing/2014/main" id="{69026D97-8570-47CE-B6A5-EBB0B690FF8D}"/>
                </a:ext>
              </a:extLst>
            </p:cNvPr>
            <p:cNvSpPr/>
            <p:nvPr/>
          </p:nvSpPr>
          <p:spPr>
            <a:xfrm>
              <a:off x="860425" y="1552575"/>
              <a:ext cx="2276475" cy="4029075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2" name="フリーフォーム: 図形 4271">
              <a:extLst>
                <a:ext uri="{FF2B5EF4-FFF2-40B4-BE49-F238E27FC236}">
                  <a16:creationId xmlns:a16="http://schemas.microsoft.com/office/drawing/2014/main" id="{9EF7AAA8-38FE-867D-8287-A19B9C7F9E15}"/>
                </a:ext>
              </a:extLst>
            </p:cNvPr>
            <p:cNvSpPr/>
            <p:nvPr/>
          </p:nvSpPr>
          <p:spPr>
            <a:xfrm>
              <a:off x="946149" y="1638300"/>
              <a:ext cx="2105026" cy="1004888"/>
            </a:xfrm>
            <a:custGeom>
              <a:avLst/>
              <a:gdLst>
                <a:gd name="connsiteX0" fmla="*/ 0 w 2105026"/>
                <a:gd name="connsiteY0" fmla="*/ 0 h 1004888"/>
                <a:gd name="connsiteX1" fmla="*/ 2105026 w 2105026"/>
                <a:gd name="connsiteY1" fmla="*/ 0 h 1004888"/>
                <a:gd name="connsiteX2" fmla="*/ 2105026 w 2105026"/>
                <a:gd name="connsiteY2" fmla="*/ 1004888 h 1004888"/>
                <a:gd name="connsiteX3" fmla="*/ 0 w 2105026"/>
                <a:gd name="connsiteY3" fmla="*/ 1004888 h 1004888"/>
                <a:gd name="connsiteX4" fmla="*/ 0 w 2105026"/>
                <a:gd name="connsiteY4" fmla="*/ 0 h 1004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026" h="1004888">
                  <a:moveTo>
                    <a:pt x="0" y="0"/>
                  </a:moveTo>
                  <a:lnTo>
                    <a:pt x="2105026" y="0"/>
                  </a:lnTo>
                  <a:lnTo>
                    <a:pt x="2105026" y="1004888"/>
                  </a:lnTo>
                  <a:lnTo>
                    <a:pt x="0" y="10048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73" name="フリーフォーム: 図形 4272">
              <a:extLst>
                <a:ext uri="{FF2B5EF4-FFF2-40B4-BE49-F238E27FC236}">
                  <a16:creationId xmlns:a16="http://schemas.microsoft.com/office/drawing/2014/main" id="{2C7B8B65-4217-981A-8EB5-B51D7DC32194}"/>
                </a:ext>
              </a:extLst>
            </p:cNvPr>
            <p:cNvSpPr/>
            <p:nvPr/>
          </p:nvSpPr>
          <p:spPr>
            <a:xfrm>
              <a:off x="946149" y="2743200"/>
              <a:ext cx="2105026" cy="2738438"/>
            </a:xfrm>
            <a:custGeom>
              <a:avLst/>
              <a:gdLst>
                <a:gd name="connsiteX0" fmla="*/ 0 w 2105026"/>
                <a:gd name="connsiteY0" fmla="*/ 0 h 2738438"/>
                <a:gd name="connsiteX1" fmla="*/ 2105026 w 2105026"/>
                <a:gd name="connsiteY1" fmla="*/ 0 h 2738438"/>
                <a:gd name="connsiteX2" fmla="*/ 2105026 w 2105026"/>
                <a:gd name="connsiteY2" fmla="*/ 2738438 h 2738438"/>
                <a:gd name="connsiteX3" fmla="*/ 0 w 2105026"/>
                <a:gd name="connsiteY3" fmla="*/ 2738438 h 2738438"/>
                <a:gd name="connsiteX4" fmla="*/ 0 w 2105026"/>
                <a:gd name="connsiteY4" fmla="*/ 0 h 273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026" h="2738438">
                  <a:moveTo>
                    <a:pt x="0" y="0"/>
                  </a:moveTo>
                  <a:lnTo>
                    <a:pt x="2105026" y="0"/>
                  </a:lnTo>
                  <a:lnTo>
                    <a:pt x="2105026" y="2738438"/>
                  </a:lnTo>
                  <a:lnTo>
                    <a:pt x="0" y="27384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74" name="正方形/長方形 4273">
              <a:extLst>
                <a:ext uri="{FF2B5EF4-FFF2-40B4-BE49-F238E27FC236}">
                  <a16:creationId xmlns:a16="http://schemas.microsoft.com/office/drawing/2014/main" id="{AE0BE53B-8005-0E20-F4F4-24E55B003E55}"/>
                </a:ext>
              </a:extLst>
            </p:cNvPr>
            <p:cNvSpPr/>
            <p:nvPr/>
          </p:nvSpPr>
          <p:spPr>
            <a:xfrm>
              <a:off x="2835274" y="2781300"/>
              <a:ext cx="174625" cy="2660649"/>
            </a:xfrm>
            <a:prstGeom prst="rect">
              <a:avLst/>
            </a:prstGeom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10800000" scaled="1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5" name="テキスト ボックス 4274">
              <a:extLst>
                <a:ext uri="{FF2B5EF4-FFF2-40B4-BE49-F238E27FC236}">
                  <a16:creationId xmlns:a16="http://schemas.microsoft.com/office/drawing/2014/main" id="{3FD7D46A-326A-6F5C-CCB3-D57841A592BF}"/>
                </a:ext>
              </a:extLst>
            </p:cNvPr>
            <p:cNvSpPr txBox="1"/>
            <p:nvPr/>
          </p:nvSpPr>
          <p:spPr>
            <a:xfrm>
              <a:off x="1379748" y="3116818"/>
              <a:ext cx="1021927" cy="229632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消　火　栓</a:t>
              </a:r>
            </a:p>
          </p:txBody>
        </p:sp>
        <p:sp>
          <p:nvSpPr>
            <p:cNvPr id="4276" name="楕円 4275">
              <a:extLst>
                <a:ext uri="{FF2B5EF4-FFF2-40B4-BE49-F238E27FC236}">
                  <a16:creationId xmlns:a16="http://schemas.microsoft.com/office/drawing/2014/main" id="{1D781735-55A2-2E73-DC4F-57C9A4B3E849}"/>
                </a:ext>
              </a:extLst>
            </p:cNvPr>
            <p:cNvSpPr/>
            <p:nvPr/>
          </p:nvSpPr>
          <p:spPr>
            <a:xfrm>
              <a:off x="1838468" y="1729724"/>
              <a:ext cx="320388" cy="320388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7" name="楕円 4276">
              <a:extLst>
                <a:ext uri="{FF2B5EF4-FFF2-40B4-BE49-F238E27FC236}">
                  <a16:creationId xmlns:a16="http://schemas.microsoft.com/office/drawing/2014/main" id="{D727E448-A675-2C7D-AF50-6B2E2CDF75A5}"/>
                </a:ext>
              </a:extLst>
            </p:cNvPr>
            <p:cNvSpPr/>
            <p:nvPr/>
          </p:nvSpPr>
          <p:spPr>
            <a:xfrm>
              <a:off x="1863724" y="1754980"/>
              <a:ext cx="269876" cy="26987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8" name="楕円 4277">
              <a:extLst>
                <a:ext uri="{FF2B5EF4-FFF2-40B4-BE49-F238E27FC236}">
                  <a16:creationId xmlns:a16="http://schemas.microsoft.com/office/drawing/2014/main" id="{47641CE6-B419-0726-4B84-1A0B0E209B08}"/>
                </a:ext>
              </a:extLst>
            </p:cNvPr>
            <p:cNvSpPr/>
            <p:nvPr/>
          </p:nvSpPr>
          <p:spPr>
            <a:xfrm>
              <a:off x="1758949" y="2111231"/>
              <a:ext cx="479426" cy="479426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9" name="四角形: 角を丸くする 4278">
              <a:extLst>
                <a:ext uri="{FF2B5EF4-FFF2-40B4-BE49-F238E27FC236}">
                  <a16:creationId xmlns:a16="http://schemas.microsoft.com/office/drawing/2014/main" id="{68522E39-D858-EA2E-1EE4-64A2754077AE}"/>
                </a:ext>
              </a:extLst>
            </p:cNvPr>
            <p:cNvSpPr/>
            <p:nvPr/>
          </p:nvSpPr>
          <p:spPr>
            <a:xfrm>
              <a:off x="2883217" y="2047010"/>
              <a:ext cx="45719" cy="187469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80" name="楕円 4279">
              <a:extLst>
                <a:ext uri="{FF2B5EF4-FFF2-40B4-BE49-F238E27FC236}">
                  <a16:creationId xmlns:a16="http://schemas.microsoft.com/office/drawing/2014/main" id="{93B2B560-9C12-6F06-B6C0-DBCD8C46E9A3}"/>
                </a:ext>
              </a:extLst>
            </p:cNvPr>
            <p:cNvSpPr/>
            <p:nvPr/>
          </p:nvSpPr>
          <p:spPr>
            <a:xfrm>
              <a:off x="1948799" y="2410619"/>
              <a:ext cx="99726" cy="99726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1" name="四角形: 角を丸くする 4280">
              <a:extLst>
                <a:ext uri="{FF2B5EF4-FFF2-40B4-BE49-F238E27FC236}">
                  <a16:creationId xmlns:a16="http://schemas.microsoft.com/office/drawing/2014/main" id="{80AB60E9-EA8F-9659-6E79-4AF1FB66B231}"/>
                </a:ext>
              </a:extLst>
            </p:cNvPr>
            <p:cNvSpPr/>
            <p:nvPr/>
          </p:nvSpPr>
          <p:spPr>
            <a:xfrm>
              <a:off x="1888202" y="2216006"/>
              <a:ext cx="220921" cy="11365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2" name="楕円 4281">
              <a:extLst>
                <a:ext uri="{FF2B5EF4-FFF2-40B4-BE49-F238E27FC236}">
                  <a16:creationId xmlns:a16="http://schemas.microsoft.com/office/drawing/2014/main" id="{894FAAC1-3716-55A4-0EC9-AD45CA380607}"/>
                </a:ext>
              </a:extLst>
            </p:cNvPr>
            <p:cNvSpPr/>
            <p:nvPr/>
          </p:nvSpPr>
          <p:spPr>
            <a:xfrm>
              <a:off x="1958324" y="1849580"/>
              <a:ext cx="80676" cy="80676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3" name="フリーフォーム: 図形 4282">
              <a:extLst>
                <a:ext uri="{FF2B5EF4-FFF2-40B4-BE49-F238E27FC236}">
                  <a16:creationId xmlns:a16="http://schemas.microsoft.com/office/drawing/2014/main" id="{5F3D9F2A-83F0-D829-AF33-CAC8D1013A5B}"/>
                </a:ext>
              </a:extLst>
            </p:cNvPr>
            <p:cNvSpPr/>
            <p:nvPr/>
          </p:nvSpPr>
          <p:spPr>
            <a:xfrm>
              <a:off x="1279711" y="1944292"/>
              <a:ext cx="409202" cy="392905"/>
            </a:xfrm>
            <a:custGeom>
              <a:avLst/>
              <a:gdLst>
                <a:gd name="connsiteX0" fmla="*/ 299791 w 409202"/>
                <a:gd name="connsiteY0" fmla="*/ 364459 h 392905"/>
                <a:gd name="connsiteX1" fmla="*/ 314014 w 409202"/>
                <a:gd name="connsiteY1" fmla="*/ 378682 h 392905"/>
                <a:gd name="connsiteX2" fmla="*/ 299791 w 409202"/>
                <a:gd name="connsiteY2" fmla="*/ 392905 h 392905"/>
                <a:gd name="connsiteX3" fmla="*/ 285568 w 409202"/>
                <a:gd name="connsiteY3" fmla="*/ 378682 h 392905"/>
                <a:gd name="connsiteX4" fmla="*/ 299791 w 409202"/>
                <a:gd name="connsiteY4" fmla="*/ 364459 h 392905"/>
                <a:gd name="connsiteX5" fmla="*/ 252197 w 409202"/>
                <a:gd name="connsiteY5" fmla="*/ 364459 h 392905"/>
                <a:gd name="connsiteX6" fmla="*/ 266420 w 409202"/>
                <a:gd name="connsiteY6" fmla="*/ 378682 h 392905"/>
                <a:gd name="connsiteX7" fmla="*/ 252197 w 409202"/>
                <a:gd name="connsiteY7" fmla="*/ 392905 h 392905"/>
                <a:gd name="connsiteX8" fmla="*/ 237974 w 409202"/>
                <a:gd name="connsiteY8" fmla="*/ 378682 h 392905"/>
                <a:gd name="connsiteX9" fmla="*/ 252197 w 409202"/>
                <a:gd name="connsiteY9" fmla="*/ 364459 h 392905"/>
                <a:gd name="connsiteX10" fmla="*/ 204602 w 409202"/>
                <a:gd name="connsiteY10" fmla="*/ 364459 h 392905"/>
                <a:gd name="connsiteX11" fmla="*/ 218825 w 409202"/>
                <a:gd name="connsiteY11" fmla="*/ 378682 h 392905"/>
                <a:gd name="connsiteX12" fmla="*/ 204602 w 409202"/>
                <a:gd name="connsiteY12" fmla="*/ 392905 h 392905"/>
                <a:gd name="connsiteX13" fmla="*/ 190379 w 409202"/>
                <a:gd name="connsiteY13" fmla="*/ 378682 h 392905"/>
                <a:gd name="connsiteX14" fmla="*/ 204602 w 409202"/>
                <a:gd name="connsiteY14" fmla="*/ 364459 h 392905"/>
                <a:gd name="connsiteX15" fmla="*/ 157007 w 409202"/>
                <a:gd name="connsiteY15" fmla="*/ 364459 h 392905"/>
                <a:gd name="connsiteX16" fmla="*/ 171230 w 409202"/>
                <a:gd name="connsiteY16" fmla="*/ 378682 h 392905"/>
                <a:gd name="connsiteX17" fmla="*/ 157007 w 409202"/>
                <a:gd name="connsiteY17" fmla="*/ 392905 h 392905"/>
                <a:gd name="connsiteX18" fmla="*/ 142784 w 409202"/>
                <a:gd name="connsiteY18" fmla="*/ 378682 h 392905"/>
                <a:gd name="connsiteX19" fmla="*/ 157007 w 409202"/>
                <a:gd name="connsiteY19" fmla="*/ 364459 h 392905"/>
                <a:gd name="connsiteX20" fmla="*/ 109412 w 409202"/>
                <a:gd name="connsiteY20" fmla="*/ 364459 h 392905"/>
                <a:gd name="connsiteX21" fmla="*/ 123635 w 409202"/>
                <a:gd name="connsiteY21" fmla="*/ 378682 h 392905"/>
                <a:gd name="connsiteX22" fmla="*/ 109412 w 409202"/>
                <a:gd name="connsiteY22" fmla="*/ 392905 h 392905"/>
                <a:gd name="connsiteX23" fmla="*/ 95189 w 409202"/>
                <a:gd name="connsiteY23" fmla="*/ 378682 h 392905"/>
                <a:gd name="connsiteX24" fmla="*/ 109412 w 409202"/>
                <a:gd name="connsiteY24" fmla="*/ 364459 h 392905"/>
                <a:gd name="connsiteX25" fmla="*/ 347386 w 409202"/>
                <a:gd name="connsiteY25" fmla="*/ 312393 h 392905"/>
                <a:gd name="connsiteX26" fmla="*/ 361609 w 409202"/>
                <a:gd name="connsiteY26" fmla="*/ 326616 h 392905"/>
                <a:gd name="connsiteX27" fmla="*/ 347386 w 409202"/>
                <a:gd name="connsiteY27" fmla="*/ 340839 h 392905"/>
                <a:gd name="connsiteX28" fmla="*/ 333163 w 409202"/>
                <a:gd name="connsiteY28" fmla="*/ 326616 h 392905"/>
                <a:gd name="connsiteX29" fmla="*/ 347386 w 409202"/>
                <a:gd name="connsiteY29" fmla="*/ 312393 h 392905"/>
                <a:gd name="connsiteX30" fmla="*/ 299791 w 409202"/>
                <a:gd name="connsiteY30" fmla="*/ 312393 h 392905"/>
                <a:gd name="connsiteX31" fmla="*/ 314014 w 409202"/>
                <a:gd name="connsiteY31" fmla="*/ 326616 h 392905"/>
                <a:gd name="connsiteX32" fmla="*/ 299791 w 409202"/>
                <a:gd name="connsiteY32" fmla="*/ 340839 h 392905"/>
                <a:gd name="connsiteX33" fmla="*/ 285568 w 409202"/>
                <a:gd name="connsiteY33" fmla="*/ 326616 h 392905"/>
                <a:gd name="connsiteX34" fmla="*/ 299791 w 409202"/>
                <a:gd name="connsiteY34" fmla="*/ 312393 h 392905"/>
                <a:gd name="connsiteX35" fmla="*/ 252197 w 409202"/>
                <a:gd name="connsiteY35" fmla="*/ 312393 h 392905"/>
                <a:gd name="connsiteX36" fmla="*/ 266420 w 409202"/>
                <a:gd name="connsiteY36" fmla="*/ 326616 h 392905"/>
                <a:gd name="connsiteX37" fmla="*/ 252197 w 409202"/>
                <a:gd name="connsiteY37" fmla="*/ 340839 h 392905"/>
                <a:gd name="connsiteX38" fmla="*/ 237974 w 409202"/>
                <a:gd name="connsiteY38" fmla="*/ 326616 h 392905"/>
                <a:gd name="connsiteX39" fmla="*/ 252197 w 409202"/>
                <a:gd name="connsiteY39" fmla="*/ 312393 h 392905"/>
                <a:gd name="connsiteX40" fmla="*/ 204602 w 409202"/>
                <a:gd name="connsiteY40" fmla="*/ 312393 h 392905"/>
                <a:gd name="connsiteX41" fmla="*/ 218825 w 409202"/>
                <a:gd name="connsiteY41" fmla="*/ 326616 h 392905"/>
                <a:gd name="connsiteX42" fmla="*/ 204602 w 409202"/>
                <a:gd name="connsiteY42" fmla="*/ 340839 h 392905"/>
                <a:gd name="connsiteX43" fmla="*/ 190379 w 409202"/>
                <a:gd name="connsiteY43" fmla="*/ 326616 h 392905"/>
                <a:gd name="connsiteX44" fmla="*/ 204602 w 409202"/>
                <a:gd name="connsiteY44" fmla="*/ 312393 h 392905"/>
                <a:gd name="connsiteX45" fmla="*/ 157007 w 409202"/>
                <a:gd name="connsiteY45" fmla="*/ 312393 h 392905"/>
                <a:gd name="connsiteX46" fmla="*/ 171230 w 409202"/>
                <a:gd name="connsiteY46" fmla="*/ 326616 h 392905"/>
                <a:gd name="connsiteX47" fmla="*/ 157007 w 409202"/>
                <a:gd name="connsiteY47" fmla="*/ 340839 h 392905"/>
                <a:gd name="connsiteX48" fmla="*/ 142784 w 409202"/>
                <a:gd name="connsiteY48" fmla="*/ 326616 h 392905"/>
                <a:gd name="connsiteX49" fmla="*/ 157007 w 409202"/>
                <a:gd name="connsiteY49" fmla="*/ 312393 h 392905"/>
                <a:gd name="connsiteX50" fmla="*/ 109412 w 409202"/>
                <a:gd name="connsiteY50" fmla="*/ 312393 h 392905"/>
                <a:gd name="connsiteX51" fmla="*/ 123635 w 409202"/>
                <a:gd name="connsiteY51" fmla="*/ 326616 h 392905"/>
                <a:gd name="connsiteX52" fmla="*/ 109412 w 409202"/>
                <a:gd name="connsiteY52" fmla="*/ 340839 h 392905"/>
                <a:gd name="connsiteX53" fmla="*/ 95189 w 409202"/>
                <a:gd name="connsiteY53" fmla="*/ 326616 h 392905"/>
                <a:gd name="connsiteX54" fmla="*/ 109412 w 409202"/>
                <a:gd name="connsiteY54" fmla="*/ 312393 h 392905"/>
                <a:gd name="connsiteX55" fmla="*/ 61818 w 409202"/>
                <a:gd name="connsiteY55" fmla="*/ 312393 h 392905"/>
                <a:gd name="connsiteX56" fmla="*/ 76041 w 409202"/>
                <a:gd name="connsiteY56" fmla="*/ 326616 h 392905"/>
                <a:gd name="connsiteX57" fmla="*/ 61818 w 409202"/>
                <a:gd name="connsiteY57" fmla="*/ 340839 h 392905"/>
                <a:gd name="connsiteX58" fmla="*/ 47595 w 409202"/>
                <a:gd name="connsiteY58" fmla="*/ 326616 h 392905"/>
                <a:gd name="connsiteX59" fmla="*/ 61818 w 409202"/>
                <a:gd name="connsiteY59" fmla="*/ 312393 h 392905"/>
                <a:gd name="connsiteX60" fmla="*/ 394979 w 409202"/>
                <a:gd name="connsiteY60" fmla="*/ 260328 h 392905"/>
                <a:gd name="connsiteX61" fmla="*/ 409202 w 409202"/>
                <a:gd name="connsiteY61" fmla="*/ 274551 h 392905"/>
                <a:gd name="connsiteX62" fmla="*/ 394979 w 409202"/>
                <a:gd name="connsiteY62" fmla="*/ 288774 h 392905"/>
                <a:gd name="connsiteX63" fmla="*/ 380756 w 409202"/>
                <a:gd name="connsiteY63" fmla="*/ 274551 h 392905"/>
                <a:gd name="connsiteX64" fmla="*/ 394979 w 409202"/>
                <a:gd name="connsiteY64" fmla="*/ 260328 h 392905"/>
                <a:gd name="connsiteX65" fmla="*/ 347386 w 409202"/>
                <a:gd name="connsiteY65" fmla="*/ 260328 h 392905"/>
                <a:gd name="connsiteX66" fmla="*/ 361609 w 409202"/>
                <a:gd name="connsiteY66" fmla="*/ 274551 h 392905"/>
                <a:gd name="connsiteX67" fmla="*/ 347386 w 409202"/>
                <a:gd name="connsiteY67" fmla="*/ 288774 h 392905"/>
                <a:gd name="connsiteX68" fmla="*/ 333163 w 409202"/>
                <a:gd name="connsiteY68" fmla="*/ 274551 h 392905"/>
                <a:gd name="connsiteX69" fmla="*/ 347386 w 409202"/>
                <a:gd name="connsiteY69" fmla="*/ 260328 h 392905"/>
                <a:gd name="connsiteX70" fmla="*/ 299791 w 409202"/>
                <a:gd name="connsiteY70" fmla="*/ 260328 h 392905"/>
                <a:gd name="connsiteX71" fmla="*/ 314014 w 409202"/>
                <a:gd name="connsiteY71" fmla="*/ 274551 h 392905"/>
                <a:gd name="connsiteX72" fmla="*/ 299791 w 409202"/>
                <a:gd name="connsiteY72" fmla="*/ 288774 h 392905"/>
                <a:gd name="connsiteX73" fmla="*/ 285568 w 409202"/>
                <a:gd name="connsiteY73" fmla="*/ 274551 h 392905"/>
                <a:gd name="connsiteX74" fmla="*/ 299791 w 409202"/>
                <a:gd name="connsiteY74" fmla="*/ 260328 h 392905"/>
                <a:gd name="connsiteX75" fmla="*/ 252197 w 409202"/>
                <a:gd name="connsiteY75" fmla="*/ 260328 h 392905"/>
                <a:gd name="connsiteX76" fmla="*/ 266420 w 409202"/>
                <a:gd name="connsiteY76" fmla="*/ 274551 h 392905"/>
                <a:gd name="connsiteX77" fmla="*/ 252197 w 409202"/>
                <a:gd name="connsiteY77" fmla="*/ 288774 h 392905"/>
                <a:gd name="connsiteX78" fmla="*/ 237974 w 409202"/>
                <a:gd name="connsiteY78" fmla="*/ 274551 h 392905"/>
                <a:gd name="connsiteX79" fmla="*/ 252197 w 409202"/>
                <a:gd name="connsiteY79" fmla="*/ 260328 h 392905"/>
                <a:gd name="connsiteX80" fmla="*/ 204602 w 409202"/>
                <a:gd name="connsiteY80" fmla="*/ 260328 h 392905"/>
                <a:gd name="connsiteX81" fmla="*/ 218825 w 409202"/>
                <a:gd name="connsiteY81" fmla="*/ 274551 h 392905"/>
                <a:gd name="connsiteX82" fmla="*/ 204602 w 409202"/>
                <a:gd name="connsiteY82" fmla="*/ 288774 h 392905"/>
                <a:gd name="connsiteX83" fmla="*/ 190379 w 409202"/>
                <a:gd name="connsiteY83" fmla="*/ 274551 h 392905"/>
                <a:gd name="connsiteX84" fmla="*/ 204602 w 409202"/>
                <a:gd name="connsiteY84" fmla="*/ 260328 h 392905"/>
                <a:gd name="connsiteX85" fmla="*/ 157007 w 409202"/>
                <a:gd name="connsiteY85" fmla="*/ 260328 h 392905"/>
                <a:gd name="connsiteX86" fmla="*/ 171230 w 409202"/>
                <a:gd name="connsiteY86" fmla="*/ 274551 h 392905"/>
                <a:gd name="connsiteX87" fmla="*/ 157007 w 409202"/>
                <a:gd name="connsiteY87" fmla="*/ 288774 h 392905"/>
                <a:gd name="connsiteX88" fmla="*/ 142784 w 409202"/>
                <a:gd name="connsiteY88" fmla="*/ 274551 h 392905"/>
                <a:gd name="connsiteX89" fmla="*/ 157007 w 409202"/>
                <a:gd name="connsiteY89" fmla="*/ 260328 h 392905"/>
                <a:gd name="connsiteX90" fmla="*/ 109412 w 409202"/>
                <a:gd name="connsiteY90" fmla="*/ 260328 h 392905"/>
                <a:gd name="connsiteX91" fmla="*/ 123635 w 409202"/>
                <a:gd name="connsiteY91" fmla="*/ 274551 h 392905"/>
                <a:gd name="connsiteX92" fmla="*/ 109412 w 409202"/>
                <a:gd name="connsiteY92" fmla="*/ 288774 h 392905"/>
                <a:gd name="connsiteX93" fmla="*/ 95189 w 409202"/>
                <a:gd name="connsiteY93" fmla="*/ 274551 h 392905"/>
                <a:gd name="connsiteX94" fmla="*/ 109412 w 409202"/>
                <a:gd name="connsiteY94" fmla="*/ 260328 h 392905"/>
                <a:gd name="connsiteX95" fmla="*/ 61818 w 409202"/>
                <a:gd name="connsiteY95" fmla="*/ 260328 h 392905"/>
                <a:gd name="connsiteX96" fmla="*/ 76041 w 409202"/>
                <a:gd name="connsiteY96" fmla="*/ 274551 h 392905"/>
                <a:gd name="connsiteX97" fmla="*/ 61818 w 409202"/>
                <a:gd name="connsiteY97" fmla="*/ 288774 h 392905"/>
                <a:gd name="connsiteX98" fmla="*/ 47595 w 409202"/>
                <a:gd name="connsiteY98" fmla="*/ 274551 h 392905"/>
                <a:gd name="connsiteX99" fmla="*/ 61818 w 409202"/>
                <a:gd name="connsiteY99" fmla="*/ 260328 h 392905"/>
                <a:gd name="connsiteX100" fmla="*/ 14223 w 409202"/>
                <a:gd name="connsiteY100" fmla="*/ 260328 h 392905"/>
                <a:gd name="connsiteX101" fmla="*/ 28446 w 409202"/>
                <a:gd name="connsiteY101" fmla="*/ 274551 h 392905"/>
                <a:gd name="connsiteX102" fmla="*/ 14223 w 409202"/>
                <a:gd name="connsiteY102" fmla="*/ 288774 h 392905"/>
                <a:gd name="connsiteX103" fmla="*/ 0 w 409202"/>
                <a:gd name="connsiteY103" fmla="*/ 274551 h 392905"/>
                <a:gd name="connsiteX104" fmla="*/ 14223 w 409202"/>
                <a:gd name="connsiteY104" fmla="*/ 260328 h 392905"/>
                <a:gd name="connsiteX105" fmla="*/ 394979 w 409202"/>
                <a:gd name="connsiteY105" fmla="*/ 208262 h 392905"/>
                <a:gd name="connsiteX106" fmla="*/ 409202 w 409202"/>
                <a:gd name="connsiteY106" fmla="*/ 222485 h 392905"/>
                <a:gd name="connsiteX107" fmla="*/ 394979 w 409202"/>
                <a:gd name="connsiteY107" fmla="*/ 236708 h 392905"/>
                <a:gd name="connsiteX108" fmla="*/ 380756 w 409202"/>
                <a:gd name="connsiteY108" fmla="*/ 222485 h 392905"/>
                <a:gd name="connsiteX109" fmla="*/ 394979 w 409202"/>
                <a:gd name="connsiteY109" fmla="*/ 208262 h 392905"/>
                <a:gd name="connsiteX110" fmla="*/ 347386 w 409202"/>
                <a:gd name="connsiteY110" fmla="*/ 208262 h 392905"/>
                <a:gd name="connsiteX111" fmla="*/ 361609 w 409202"/>
                <a:gd name="connsiteY111" fmla="*/ 222485 h 392905"/>
                <a:gd name="connsiteX112" fmla="*/ 347386 w 409202"/>
                <a:gd name="connsiteY112" fmla="*/ 236708 h 392905"/>
                <a:gd name="connsiteX113" fmla="*/ 333163 w 409202"/>
                <a:gd name="connsiteY113" fmla="*/ 222485 h 392905"/>
                <a:gd name="connsiteX114" fmla="*/ 347386 w 409202"/>
                <a:gd name="connsiteY114" fmla="*/ 208262 h 392905"/>
                <a:gd name="connsiteX115" fmla="*/ 299791 w 409202"/>
                <a:gd name="connsiteY115" fmla="*/ 208262 h 392905"/>
                <a:gd name="connsiteX116" fmla="*/ 314014 w 409202"/>
                <a:gd name="connsiteY116" fmla="*/ 222485 h 392905"/>
                <a:gd name="connsiteX117" fmla="*/ 299791 w 409202"/>
                <a:gd name="connsiteY117" fmla="*/ 236708 h 392905"/>
                <a:gd name="connsiteX118" fmla="*/ 285568 w 409202"/>
                <a:gd name="connsiteY118" fmla="*/ 222485 h 392905"/>
                <a:gd name="connsiteX119" fmla="*/ 299791 w 409202"/>
                <a:gd name="connsiteY119" fmla="*/ 208262 h 392905"/>
                <a:gd name="connsiteX120" fmla="*/ 252197 w 409202"/>
                <a:gd name="connsiteY120" fmla="*/ 208262 h 392905"/>
                <a:gd name="connsiteX121" fmla="*/ 266420 w 409202"/>
                <a:gd name="connsiteY121" fmla="*/ 222485 h 392905"/>
                <a:gd name="connsiteX122" fmla="*/ 252197 w 409202"/>
                <a:gd name="connsiteY122" fmla="*/ 236708 h 392905"/>
                <a:gd name="connsiteX123" fmla="*/ 237974 w 409202"/>
                <a:gd name="connsiteY123" fmla="*/ 222485 h 392905"/>
                <a:gd name="connsiteX124" fmla="*/ 252197 w 409202"/>
                <a:gd name="connsiteY124" fmla="*/ 208262 h 392905"/>
                <a:gd name="connsiteX125" fmla="*/ 204602 w 409202"/>
                <a:gd name="connsiteY125" fmla="*/ 208262 h 392905"/>
                <a:gd name="connsiteX126" fmla="*/ 218825 w 409202"/>
                <a:gd name="connsiteY126" fmla="*/ 222485 h 392905"/>
                <a:gd name="connsiteX127" fmla="*/ 204602 w 409202"/>
                <a:gd name="connsiteY127" fmla="*/ 236708 h 392905"/>
                <a:gd name="connsiteX128" fmla="*/ 190379 w 409202"/>
                <a:gd name="connsiteY128" fmla="*/ 222485 h 392905"/>
                <a:gd name="connsiteX129" fmla="*/ 204602 w 409202"/>
                <a:gd name="connsiteY129" fmla="*/ 208262 h 392905"/>
                <a:gd name="connsiteX130" fmla="*/ 157007 w 409202"/>
                <a:gd name="connsiteY130" fmla="*/ 208262 h 392905"/>
                <a:gd name="connsiteX131" fmla="*/ 171230 w 409202"/>
                <a:gd name="connsiteY131" fmla="*/ 222485 h 392905"/>
                <a:gd name="connsiteX132" fmla="*/ 157007 w 409202"/>
                <a:gd name="connsiteY132" fmla="*/ 236708 h 392905"/>
                <a:gd name="connsiteX133" fmla="*/ 142784 w 409202"/>
                <a:gd name="connsiteY133" fmla="*/ 222485 h 392905"/>
                <a:gd name="connsiteX134" fmla="*/ 157007 w 409202"/>
                <a:gd name="connsiteY134" fmla="*/ 208262 h 392905"/>
                <a:gd name="connsiteX135" fmla="*/ 109412 w 409202"/>
                <a:gd name="connsiteY135" fmla="*/ 208262 h 392905"/>
                <a:gd name="connsiteX136" fmla="*/ 123635 w 409202"/>
                <a:gd name="connsiteY136" fmla="*/ 222485 h 392905"/>
                <a:gd name="connsiteX137" fmla="*/ 109412 w 409202"/>
                <a:gd name="connsiteY137" fmla="*/ 236708 h 392905"/>
                <a:gd name="connsiteX138" fmla="*/ 95189 w 409202"/>
                <a:gd name="connsiteY138" fmla="*/ 222485 h 392905"/>
                <a:gd name="connsiteX139" fmla="*/ 109412 w 409202"/>
                <a:gd name="connsiteY139" fmla="*/ 208262 h 392905"/>
                <a:gd name="connsiteX140" fmla="*/ 61818 w 409202"/>
                <a:gd name="connsiteY140" fmla="*/ 208262 h 392905"/>
                <a:gd name="connsiteX141" fmla="*/ 76041 w 409202"/>
                <a:gd name="connsiteY141" fmla="*/ 222485 h 392905"/>
                <a:gd name="connsiteX142" fmla="*/ 61818 w 409202"/>
                <a:gd name="connsiteY142" fmla="*/ 236708 h 392905"/>
                <a:gd name="connsiteX143" fmla="*/ 47595 w 409202"/>
                <a:gd name="connsiteY143" fmla="*/ 222485 h 392905"/>
                <a:gd name="connsiteX144" fmla="*/ 61818 w 409202"/>
                <a:gd name="connsiteY144" fmla="*/ 208262 h 392905"/>
                <a:gd name="connsiteX145" fmla="*/ 14223 w 409202"/>
                <a:gd name="connsiteY145" fmla="*/ 208262 h 392905"/>
                <a:gd name="connsiteX146" fmla="*/ 28446 w 409202"/>
                <a:gd name="connsiteY146" fmla="*/ 222485 h 392905"/>
                <a:gd name="connsiteX147" fmla="*/ 14223 w 409202"/>
                <a:gd name="connsiteY147" fmla="*/ 236708 h 392905"/>
                <a:gd name="connsiteX148" fmla="*/ 0 w 409202"/>
                <a:gd name="connsiteY148" fmla="*/ 222485 h 392905"/>
                <a:gd name="connsiteX149" fmla="*/ 14223 w 409202"/>
                <a:gd name="connsiteY149" fmla="*/ 208262 h 392905"/>
                <a:gd name="connsiteX150" fmla="*/ 394979 w 409202"/>
                <a:gd name="connsiteY150" fmla="*/ 156197 h 392905"/>
                <a:gd name="connsiteX151" fmla="*/ 409202 w 409202"/>
                <a:gd name="connsiteY151" fmla="*/ 170420 h 392905"/>
                <a:gd name="connsiteX152" fmla="*/ 394979 w 409202"/>
                <a:gd name="connsiteY152" fmla="*/ 184643 h 392905"/>
                <a:gd name="connsiteX153" fmla="*/ 380756 w 409202"/>
                <a:gd name="connsiteY153" fmla="*/ 170420 h 392905"/>
                <a:gd name="connsiteX154" fmla="*/ 394979 w 409202"/>
                <a:gd name="connsiteY154" fmla="*/ 156197 h 392905"/>
                <a:gd name="connsiteX155" fmla="*/ 347386 w 409202"/>
                <a:gd name="connsiteY155" fmla="*/ 156197 h 392905"/>
                <a:gd name="connsiteX156" fmla="*/ 361609 w 409202"/>
                <a:gd name="connsiteY156" fmla="*/ 170420 h 392905"/>
                <a:gd name="connsiteX157" fmla="*/ 347386 w 409202"/>
                <a:gd name="connsiteY157" fmla="*/ 184643 h 392905"/>
                <a:gd name="connsiteX158" fmla="*/ 333163 w 409202"/>
                <a:gd name="connsiteY158" fmla="*/ 170420 h 392905"/>
                <a:gd name="connsiteX159" fmla="*/ 347386 w 409202"/>
                <a:gd name="connsiteY159" fmla="*/ 156197 h 392905"/>
                <a:gd name="connsiteX160" fmla="*/ 299791 w 409202"/>
                <a:gd name="connsiteY160" fmla="*/ 156197 h 392905"/>
                <a:gd name="connsiteX161" fmla="*/ 314014 w 409202"/>
                <a:gd name="connsiteY161" fmla="*/ 170420 h 392905"/>
                <a:gd name="connsiteX162" fmla="*/ 299791 w 409202"/>
                <a:gd name="connsiteY162" fmla="*/ 184643 h 392905"/>
                <a:gd name="connsiteX163" fmla="*/ 285568 w 409202"/>
                <a:gd name="connsiteY163" fmla="*/ 170420 h 392905"/>
                <a:gd name="connsiteX164" fmla="*/ 299791 w 409202"/>
                <a:gd name="connsiteY164" fmla="*/ 156197 h 392905"/>
                <a:gd name="connsiteX165" fmla="*/ 252197 w 409202"/>
                <a:gd name="connsiteY165" fmla="*/ 156197 h 392905"/>
                <a:gd name="connsiteX166" fmla="*/ 266420 w 409202"/>
                <a:gd name="connsiteY166" fmla="*/ 170420 h 392905"/>
                <a:gd name="connsiteX167" fmla="*/ 252197 w 409202"/>
                <a:gd name="connsiteY167" fmla="*/ 184643 h 392905"/>
                <a:gd name="connsiteX168" fmla="*/ 237974 w 409202"/>
                <a:gd name="connsiteY168" fmla="*/ 170420 h 392905"/>
                <a:gd name="connsiteX169" fmla="*/ 252197 w 409202"/>
                <a:gd name="connsiteY169" fmla="*/ 156197 h 392905"/>
                <a:gd name="connsiteX170" fmla="*/ 204602 w 409202"/>
                <a:gd name="connsiteY170" fmla="*/ 156197 h 392905"/>
                <a:gd name="connsiteX171" fmla="*/ 218825 w 409202"/>
                <a:gd name="connsiteY171" fmla="*/ 170420 h 392905"/>
                <a:gd name="connsiteX172" fmla="*/ 204602 w 409202"/>
                <a:gd name="connsiteY172" fmla="*/ 184643 h 392905"/>
                <a:gd name="connsiteX173" fmla="*/ 190379 w 409202"/>
                <a:gd name="connsiteY173" fmla="*/ 170420 h 392905"/>
                <a:gd name="connsiteX174" fmla="*/ 204602 w 409202"/>
                <a:gd name="connsiteY174" fmla="*/ 156197 h 392905"/>
                <a:gd name="connsiteX175" fmla="*/ 157007 w 409202"/>
                <a:gd name="connsiteY175" fmla="*/ 156197 h 392905"/>
                <a:gd name="connsiteX176" fmla="*/ 171230 w 409202"/>
                <a:gd name="connsiteY176" fmla="*/ 170420 h 392905"/>
                <a:gd name="connsiteX177" fmla="*/ 157007 w 409202"/>
                <a:gd name="connsiteY177" fmla="*/ 184643 h 392905"/>
                <a:gd name="connsiteX178" fmla="*/ 142784 w 409202"/>
                <a:gd name="connsiteY178" fmla="*/ 170420 h 392905"/>
                <a:gd name="connsiteX179" fmla="*/ 157007 w 409202"/>
                <a:gd name="connsiteY179" fmla="*/ 156197 h 392905"/>
                <a:gd name="connsiteX180" fmla="*/ 109412 w 409202"/>
                <a:gd name="connsiteY180" fmla="*/ 156197 h 392905"/>
                <a:gd name="connsiteX181" fmla="*/ 123635 w 409202"/>
                <a:gd name="connsiteY181" fmla="*/ 170420 h 392905"/>
                <a:gd name="connsiteX182" fmla="*/ 109412 w 409202"/>
                <a:gd name="connsiteY182" fmla="*/ 184643 h 392905"/>
                <a:gd name="connsiteX183" fmla="*/ 95189 w 409202"/>
                <a:gd name="connsiteY183" fmla="*/ 170420 h 392905"/>
                <a:gd name="connsiteX184" fmla="*/ 109412 w 409202"/>
                <a:gd name="connsiteY184" fmla="*/ 156197 h 392905"/>
                <a:gd name="connsiteX185" fmla="*/ 61818 w 409202"/>
                <a:gd name="connsiteY185" fmla="*/ 156197 h 392905"/>
                <a:gd name="connsiteX186" fmla="*/ 76041 w 409202"/>
                <a:gd name="connsiteY186" fmla="*/ 170420 h 392905"/>
                <a:gd name="connsiteX187" fmla="*/ 61818 w 409202"/>
                <a:gd name="connsiteY187" fmla="*/ 184643 h 392905"/>
                <a:gd name="connsiteX188" fmla="*/ 47595 w 409202"/>
                <a:gd name="connsiteY188" fmla="*/ 170420 h 392905"/>
                <a:gd name="connsiteX189" fmla="*/ 61818 w 409202"/>
                <a:gd name="connsiteY189" fmla="*/ 156197 h 392905"/>
                <a:gd name="connsiteX190" fmla="*/ 14223 w 409202"/>
                <a:gd name="connsiteY190" fmla="*/ 156197 h 392905"/>
                <a:gd name="connsiteX191" fmla="*/ 28446 w 409202"/>
                <a:gd name="connsiteY191" fmla="*/ 170420 h 392905"/>
                <a:gd name="connsiteX192" fmla="*/ 14223 w 409202"/>
                <a:gd name="connsiteY192" fmla="*/ 184643 h 392905"/>
                <a:gd name="connsiteX193" fmla="*/ 0 w 409202"/>
                <a:gd name="connsiteY193" fmla="*/ 170420 h 392905"/>
                <a:gd name="connsiteX194" fmla="*/ 14223 w 409202"/>
                <a:gd name="connsiteY194" fmla="*/ 156197 h 392905"/>
                <a:gd name="connsiteX195" fmla="*/ 394979 w 409202"/>
                <a:gd name="connsiteY195" fmla="*/ 104131 h 392905"/>
                <a:gd name="connsiteX196" fmla="*/ 409202 w 409202"/>
                <a:gd name="connsiteY196" fmla="*/ 118354 h 392905"/>
                <a:gd name="connsiteX197" fmla="*/ 394979 w 409202"/>
                <a:gd name="connsiteY197" fmla="*/ 132577 h 392905"/>
                <a:gd name="connsiteX198" fmla="*/ 380756 w 409202"/>
                <a:gd name="connsiteY198" fmla="*/ 118354 h 392905"/>
                <a:gd name="connsiteX199" fmla="*/ 394979 w 409202"/>
                <a:gd name="connsiteY199" fmla="*/ 104131 h 392905"/>
                <a:gd name="connsiteX200" fmla="*/ 347386 w 409202"/>
                <a:gd name="connsiteY200" fmla="*/ 104131 h 392905"/>
                <a:gd name="connsiteX201" fmla="*/ 361609 w 409202"/>
                <a:gd name="connsiteY201" fmla="*/ 118354 h 392905"/>
                <a:gd name="connsiteX202" fmla="*/ 347386 w 409202"/>
                <a:gd name="connsiteY202" fmla="*/ 132577 h 392905"/>
                <a:gd name="connsiteX203" fmla="*/ 333163 w 409202"/>
                <a:gd name="connsiteY203" fmla="*/ 118354 h 392905"/>
                <a:gd name="connsiteX204" fmla="*/ 347386 w 409202"/>
                <a:gd name="connsiteY204" fmla="*/ 104131 h 392905"/>
                <a:gd name="connsiteX205" fmla="*/ 299791 w 409202"/>
                <a:gd name="connsiteY205" fmla="*/ 104131 h 392905"/>
                <a:gd name="connsiteX206" fmla="*/ 314014 w 409202"/>
                <a:gd name="connsiteY206" fmla="*/ 118354 h 392905"/>
                <a:gd name="connsiteX207" fmla="*/ 299791 w 409202"/>
                <a:gd name="connsiteY207" fmla="*/ 132577 h 392905"/>
                <a:gd name="connsiteX208" fmla="*/ 285568 w 409202"/>
                <a:gd name="connsiteY208" fmla="*/ 118354 h 392905"/>
                <a:gd name="connsiteX209" fmla="*/ 299791 w 409202"/>
                <a:gd name="connsiteY209" fmla="*/ 104131 h 392905"/>
                <a:gd name="connsiteX210" fmla="*/ 252197 w 409202"/>
                <a:gd name="connsiteY210" fmla="*/ 104131 h 392905"/>
                <a:gd name="connsiteX211" fmla="*/ 266420 w 409202"/>
                <a:gd name="connsiteY211" fmla="*/ 118354 h 392905"/>
                <a:gd name="connsiteX212" fmla="*/ 252197 w 409202"/>
                <a:gd name="connsiteY212" fmla="*/ 132577 h 392905"/>
                <a:gd name="connsiteX213" fmla="*/ 237974 w 409202"/>
                <a:gd name="connsiteY213" fmla="*/ 118354 h 392905"/>
                <a:gd name="connsiteX214" fmla="*/ 252197 w 409202"/>
                <a:gd name="connsiteY214" fmla="*/ 104131 h 392905"/>
                <a:gd name="connsiteX215" fmla="*/ 204602 w 409202"/>
                <a:gd name="connsiteY215" fmla="*/ 104131 h 392905"/>
                <a:gd name="connsiteX216" fmla="*/ 218825 w 409202"/>
                <a:gd name="connsiteY216" fmla="*/ 118354 h 392905"/>
                <a:gd name="connsiteX217" fmla="*/ 204602 w 409202"/>
                <a:gd name="connsiteY217" fmla="*/ 132577 h 392905"/>
                <a:gd name="connsiteX218" fmla="*/ 190379 w 409202"/>
                <a:gd name="connsiteY218" fmla="*/ 118354 h 392905"/>
                <a:gd name="connsiteX219" fmla="*/ 204602 w 409202"/>
                <a:gd name="connsiteY219" fmla="*/ 104131 h 392905"/>
                <a:gd name="connsiteX220" fmla="*/ 157007 w 409202"/>
                <a:gd name="connsiteY220" fmla="*/ 104131 h 392905"/>
                <a:gd name="connsiteX221" fmla="*/ 171230 w 409202"/>
                <a:gd name="connsiteY221" fmla="*/ 118354 h 392905"/>
                <a:gd name="connsiteX222" fmla="*/ 157007 w 409202"/>
                <a:gd name="connsiteY222" fmla="*/ 132577 h 392905"/>
                <a:gd name="connsiteX223" fmla="*/ 142784 w 409202"/>
                <a:gd name="connsiteY223" fmla="*/ 118354 h 392905"/>
                <a:gd name="connsiteX224" fmla="*/ 157007 w 409202"/>
                <a:gd name="connsiteY224" fmla="*/ 104131 h 392905"/>
                <a:gd name="connsiteX225" fmla="*/ 109412 w 409202"/>
                <a:gd name="connsiteY225" fmla="*/ 104131 h 392905"/>
                <a:gd name="connsiteX226" fmla="*/ 123635 w 409202"/>
                <a:gd name="connsiteY226" fmla="*/ 118354 h 392905"/>
                <a:gd name="connsiteX227" fmla="*/ 109412 w 409202"/>
                <a:gd name="connsiteY227" fmla="*/ 132577 h 392905"/>
                <a:gd name="connsiteX228" fmla="*/ 95189 w 409202"/>
                <a:gd name="connsiteY228" fmla="*/ 118354 h 392905"/>
                <a:gd name="connsiteX229" fmla="*/ 109412 w 409202"/>
                <a:gd name="connsiteY229" fmla="*/ 104131 h 392905"/>
                <a:gd name="connsiteX230" fmla="*/ 61818 w 409202"/>
                <a:gd name="connsiteY230" fmla="*/ 104131 h 392905"/>
                <a:gd name="connsiteX231" fmla="*/ 76041 w 409202"/>
                <a:gd name="connsiteY231" fmla="*/ 118354 h 392905"/>
                <a:gd name="connsiteX232" fmla="*/ 61818 w 409202"/>
                <a:gd name="connsiteY232" fmla="*/ 132577 h 392905"/>
                <a:gd name="connsiteX233" fmla="*/ 47595 w 409202"/>
                <a:gd name="connsiteY233" fmla="*/ 118354 h 392905"/>
                <a:gd name="connsiteX234" fmla="*/ 61818 w 409202"/>
                <a:gd name="connsiteY234" fmla="*/ 104131 h 392905"/>
                <a:gd name="connsiteX235" fmla="*/ 14223 w 409202"/>
                <a:gd name="connsiteY235" fmla="*/ 104131 h 392905"/>
                <a:gd name="connsiteX236" fmla="*/ 28446 w 409202"/>
                <a:gd name="connsiteY236" fmla="*/ 118354 h 392905"/>
                <a:gd name="connsiteX237" fmla="*/ 14223 w 409202"/>
                <a:gd name="connsiteY237" fmla="*/ 132577 h 392905"/>
                <a:gd name="connsiteX238" fmla="*/ 0 w 409202"/>
                <a:gd name="connsiteY238" fmla="*/ 118354 h 392905"/>
                <a:gd name="connsiteX239" fmla="*/ 14223 w 409202"/>
                <a:gd name="connsiteY239" fmla="*/ 104131 h 392905"/>
                <a:gd name="connsiteX240" fmla="*/ 347386 w 409202"/>
                <a:gd name="connsiteY240" fmla="*/ 52066 h 392905"/>
                <a:gd name="connsiteX241" fmla="*/ 361609 w 409202"/>
                <a:gd name="connsiteY241" fmla="*/ 66289 h 392905"/>
                <a:gd name="connsiteX242" fmla="*/ 347386 w 409202"/>
                <a:gd name="connsiteY242" fmla="*/ 80512 h 392905"/>
                <a:gd name="connsiteX243" fmla="*/ 333163 w 409202"/>
                <a:gd name="connsiteY243" fmla="*/ 66289 h 392905"/>
                <a:gd name="connsiteX244" fmla="*/ 347386 w 409202"/>
                <a:gd name="connsiteY244" fmla="*/ 52066 h 392905"/>
                <a:gd name="connsiteX245" fmla="*/ 299791 w 409202"/>
                <a:gd name="connsiteY245" fmla="*/ 52066 h 392905"/>
                <a:gd name="connsiteX246" fmla="*/ 314014 w 409202"/>
                <a:gd name="connsiteY246" fmla="*/ 66289 h 392905"/>
                <a:gd name="connsiteX247" fmla="*/ 299791 w 409202"/>
                <a:gd name="connsiteY247" fmla="*/ 80512 h 392905"/>
                <a:gd name="connsiteX248" fmla="*/ 285568 w 409202"/>
                <a:gd name="connsiteY248" fmla="*/ 66289 h 392905"/>
                <a:gd name="connsiteX249" fmla="*/ 299791 w 409202"/>
                <a:gd name="connsiteY249" fmla="*/ 52066 h 392905"/>
                <a:gd name="connsiteX250" fmla="*/ 252197 w 409202"/>
                <a:gd name="connsiteY250" fmla="*/ 52066 h 392905"/>
                <a:gd name="connsiteX251" fmla="*/ 266420 w 409202"/>
                <a:gd name="connsiteY251" fmla="*/ 66289 h 392905"/>
                <a:gd name="connsiteX252" fmla="*/ 252197 w 409202"/>
                <a:gd name="connsiteY252" fmla="*/ 80512 h 392905"/>
                <a:gd name="connsiteX253" fmla="*/ 237974 w 409202"/>
                <a:gd name="connsiteY253" fmla="*/ 66289 h 392905"/>
                <a:gd name="connsiteX254" fmla="*/ 252197 w 409202"/>
                <a:gd name="connsiteY254" fmla="*/ 52066 h 392905"/>
                <a:gd name="connsiteX255" fmla="*/ 204602 w 409202"/>
                <a:gd name="connsiteY255" fmla="*/ 52066 h 392905"/>
                <a:gd name="connsiteX256" fmla="*/ 218825 w 409202"/>
                <a:gd name="connsiteY256" fmla="*/ 66289 h 392905"/>
                <a:gd name="connsiteX257" fmla="*/ 204602 w 409202"/>
                <a:gd name="connsiteY257" fmla="*/ 80512 h 392905"/>
                <a:gd name="connsiteX258" fmla="*/ 190379 w 409202"/>
                <a:gd name="connsiteY258" fmla="*/ 66289 h 392905"/>
                <a:gd name="connsiteX259" fmla="*/ 204602 w 409202"/>
                <a:gd name="connsiteY259" fmla="*/ 52066 h 392905"/>
                <a:gd name="connsiteX260" fmla="*/ 157007 w 409202"/>
                <a:gd name="connsiteY260" fmla="*/ 52066 h 392905"/>
                <a:gd name="connsiteX261" fmla="*/ 171230 w 409202"/>
                <a:gd name="connsiteY261" fmla="*/ 66289 h 392905"/>
                <a:gd name="connsiteX262" fmla="*/ 157007 w 409202"/>
                <a:gd name="connsiteY262" fmla="*/ 80512 h 392905"/>
                <a:gd name="connsiteX263" fmla="*/ 142784 w 409202"/>
                <a:gd name="connsiteY263" fmla="*/ 66289 h 392905"/>
                <a:gd name="connsiteX264" fmla="*/ 157007 w 409202"/>
                <a:gd name="connsiteY264" fmla="*/ 52066 h 392905"/>
                <a:gd name="connsiteX265" fmla="*/ 109412 w 409202"/>
                <a:gd name="connsiteY265" fmla="*/ 52066 h 392905"/>
                <a:gd name="connsiteX266" fmla="*/ 123635 w 409202"/>
                <a:gd name="connsiteY266" fmla="*/ 66289 h 392905"/>
                <a:gd name="connsiteX267" fmla="*/ 109412 w 409202"/>
                <a:gd name="connsiteY267" fmla="*/ 80512 h 392905"/>
                <a:gd name="connsiteX268" fmla="*/ 95189 w 409202"/>
                <a:gd name="connsiteY268" fmla="*/ 66289 h 392905"/>
                <a:gd name="connsiteX269" fmla="*/ 109412 w 409202"/>
                <a:gd name="connsiteY269" fmla="*/ 52066 h 392905"/>
                <a:gd name="connsiteX270" fmla="*/ 61818 w 409202"/>
                <a:gd name="connsiteY270" fmla="*/ 52066 h 392905"/>
                <a:gd name="connsiteX271" fmla="*/ 76041 w 409202"/>
                <a:gd name="connsiteY271" fmla="*/ 66289 h 392905"/>
                <a:gd name="connsiteX272" fmla="*/ 61818 w 409202"/>
                <a:gd name="connsiteY272" fmla="*/ 80512 h 392905"/>
                <a:gd name="connsiteX273" fmla="*/ 47595 w 409202"/>
                <a:gd name="connsiteY273" fmla="*/ 66289 h 392905"/>
                <a:gd name="connsiteX274" fmla="*/ 61818 w 409202"/>
                <a:gd name="connsiteY274" fmla="*/ 52066 h 392905"/>
                <a:gd name="connsiteX275" fmla="*/ 299791 w 409202"/>
                <a:gd name="connsiteY275" fmla="*/ 0 h 392905"/>
                <a:gd name="connsiteX276" fmla="*/ 314014 w 409202"/>
                <a:gd name="connsiteY276" fmla="*/ 14223 h 392905"/>
                <a:gd name="connsiteX277" fmla="*/ 299791 w 409202"/>
                <a:gd name="connsiteY277" fmla="*/ 28446 h 392905"/>
                <a:gd name="connsiteX278" fmla="*/ 285568 w 409202"/>
                <a:gd name="connsiteY278" fmla="*/ 14223 h 392905"/>
                <a:gd name="connsiteX279" fmla="*/ 299791 w 409202"/>
                <a:gd name="connsiteY279" fmla="*/ 0 h 392905"/>
                <a:gd name="connsiteX280" fmla="*/ 252197 w 409202"/>
                <a:gd name="connsiteY280" fmla="*/ 0 h 392905"/>
                <a:gd name="connsiteX281" fmla="*/ 266420 w 409202"/>
                <a:gd name="connsiteY281" fmla="*/ 14223 h 392905"/>
                <a:gd name="connsiteX282" fmla="*/ 252197 w 409202"/>
                <a:gd name="connsiteY282" fmla="*/ 28446 h 392905"/>
                <a:gd name="connsiteX283" fmla="*/ 237974 w 409202"/>
                <a:gd name="connsiteY283" fmla="*/ 14223 h 392905"/>
                <a:gd name="connsiteX284" fmla="*/ 252197 w 409202"/>
                <a:gd name="connsiteY284" fmla="*/ 0 h 392905"/>
                <a:gd name="connsiteX285" fmla="*/ 204602 w 409202"/>
                <a:gd name="connsiteY285" fmla="*/ 0 h 392905"/>
                <a:gd name="connsiteX286" fmla="*/ 218825 w 409202"/>
                <a:gd name="connsiteY286" fmla="*/ 14223 h 392905"/>
                <a:gd name="connsiteX287" fmla="*/ 204602 w 409202"/>
                <a:gd name="connsiteY287" fmla="*/ 28446 h 392905"/>
                <a:gd name="connsiteX288" fmla="*/ 190379 w 409202"/>
                <a:gd name="connsiteY288" fmla="*/ 14223 h 392905"/>
                <a:gd name="connsiteX289" fmla="*/ 204602 w 409202"/>
                <a:gd name="connsiteY289" fmla="*/ 0 h 392905"/>
                <a:gd name="connsiteX290" fmla="*/ 157007 w 409202"/>
                <a:gd name="connsiteY290" fmla="*/ 0 h 392905"/>
                <a:gd name="connsiteX291" fmla="*/ 171230 w 409202"/>
                <a:gd name="connsiteY291" fmla="*/ 14223 h 392905"/>
                <a:gd name="connsiteX292" fmla="*/ 157007 w 409202"/>
                <a:gd name="connsiteY292" fmla="*/ 28446 h 392905"/>
                <a:gd name="connsiteX293" fmla="*/ 142784 w 409202"/>
                <a:gd name="connsiteY293" fmla="*/ 14223 h 392905"/>
                <a:gd name="connsiteX294" fmla="*/ 157007 w 409202"/>
                <a:gd name="connsiteY294" fmla="*/ 0 h 392905"/>
                <a:gd name="connsiteX295" fmla="*/ 109412 w 409202"/>
                <a:gd name="connsiteY295" fmla="*/ 0 h 392905"/>
                <a:gd name="connsiteX296" fmla="*/ 123635 w 409202"/>
                <a:gd name="connsiteY296" fmla="*/ 14223 h 392905"/>
                <a:gd name="connsiteX297" fmla="*/ 109412 w 409202"/>
                <a:gd name="connsiteY297" fmla="*/ 28446 h 392905"/>
                <a:gd name="connsiteX298" fmla="*/ 95189 w 409202"/>
                <a:gd name="connsiteY298" fmla="*/ 14223 h 392905"/>
                <a:gd name="connsiteX299" fmla="*/ 109412 w 409202"/>
                <a:gd name="connsiteY299" fmla="*/ 0 h 39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</a:cxnLst>
              <a:rect l="l" t="t" r="r" b="b"/>
              <a:pathLst>
                <a:path w="409202" h="392905">
                  <a:moveTo>
                    <a:pt x="299791" y="364459"/>
                  </a:moveTo>
                  <a:cubicBezTo>
                    <a:pt x="307646" y="364459"/>
                    <a:pt x="314014" y="370827"/>
                    <a:pt x="314014" y="378682"/>
                  </a:cubicBezTo>
                  <a:cubicBezTo>
                    <a:pt x="314014" y="386537"/>
                    <a:pt x="307646" y="392905"/>
                    <a:pt x="299791" y="392905"/>
                  </a:cubicBezTo>
                  <a:cubicBezTo>
                    <a:pt x="291936" y="392905"/>
                    <a:pt x="285568" y="386537"/>
                    <a:pt x="285568" y="378682"/>
                  </a:cubicBezTo>
                  <a:cubicBezTo>
                    <a:pt x="285568" y="370827"/>
                    <a:pt x="291936" y="364459"/>
                    <a:pt x="299791" y="364459"/>
                  </a:cubicBezTo>
                  <a:close/>
                  <a:moveTo>
                    <a:pt x="252197" y="364459"/>
                  </a:moveTo>
                  <a:cubicBezTo>
                    <a:pt x="260052" y="364459"/>
                    <a:pt x="266420" y="370827"/>
                    <a:pt x="266420" y="378682"/>
                  </a:cubicBezTo>
                  <a:cubicBezTo>
                    <a:pt x="266420" y="386537"/>
                    <a:pt x="260052" y="392905"/>
                    <a:pt x="252197" y="392905"/>
                  </a:cubicBezTo>
                  <a:cubicBezTo>
                    <a:pt x="244342" y="392905"/>
                    <a:pt x="237974" y="386537"/>
                    <a:pt x="237974" y="378682"/>
                  </a:cubicBezTo>
                  <a:cubicBezTo>
                    <a:pt x="237974" y="370827"/>
                    <a:pt x="244342" y="364459"/>
                    <a:pt x="252197" y="364459"/>
                  </a:cubicBezTo>
                  <a:close/>
                  <a:moveTo>
                    <a:pt x="204602" y="364459"/>
                  </a:moveTo>
                  <a:cubicBezTo>
                    <a:pt x="212457" y="364459"/>
                    <a:pt x="218825" y="370827"/>
                    <a:pt x="218825" y="378682"/>
                  </a:cubicBezTo>
                  <a:cubicBezTo>
                    <a:pt x="218825" y="386537"/>
                    <a:pt x="212457" y="392905"/>
                    <a:pt x="204602" y="392905"/>
                  </a:cubicBezTo>
                  <a:cubicBezTo>
                    <a:pt x="196747" y="392905"/>
                    <a:pt x="190379" y="386537"/>
                    <a:pt x="190379" y="378682"/>
                  </a:cubicBezTo>
                  <a:cubicBezTo>
                    <a:pt x="190379" y="370827"/>
                    <a:pt x="196747" y="364459"/>
                    <a:pt x="204602" y="364459"/>
                  </a:cubicBezTo>
                  <a:close/>
                  <a:moveTo>
                    <a:pt x="157007" y="364459"/>
                  </a:moveTo>
                  <a:cubicBezTo>
                    <a:pt x="164862" y="364459"/>
                    <a:pt x="171230" y="370827"/>
                    <a:pt x="171230" y="378682"/>
                  </a:cubicBezTo>
                  <a:cubicBezTo>
                    <a:pt x="171230" y="386537"/>
                    <a:pt x="164862" y="392905"/>
                    <a:pt x="157007" y="392905"/>
                  </a:cubicBezTo>
                  <a:cubicBezTo>
                    <a:pt x="149152" y="392905"/>
                    <a:pt x="142784" y="386537"/>
                    <a:pt x="142784" y="378682"/>
                  </a:cubicBezTo>
                  <a:cubicBezTo>
                    <a:pt x="142784" y="370827"/>
                    <a:pt x="149152" y="364459"/>
                    <a:pt x="157007" y="364459"/>
                  </a:cubicBezTo>
                  <a:close/>
                  <a:moveTo>
                    <a:pt x="109412" y="364459"/>
                  </a:moveTo>
                  <a:cubicBezTo>
                    <a:pt x="117267" y="364459"/>
                    <a:pt x="123635" y="370827"/>
                    <a:pt x="123635" y="378682"/>
                  </a:cubicBezTo>
                  <a:cubicBezTo>
                    <a:pt x="123635" y="386537"/>
                    <a:pt x="117267" y="392905"/>
                    <a:pt x="109412" y="392905"/>
                  </a:cubicBezTo>
                  <a:cubicBezTo>
                    <a:pt x="101557" y="392905"/>
                    <a:pt x="95189" y="386537"/>
                    <a:pt x="95189" y="378682"/>
                  </a:cubicBezTo>
                  <a:cubicBezTo>
                    <a:pt x="95189" y="370827"/>
                    <a:pt x="101557" y="364459"/>
                    <a:pt x="109412" y="364459"/>
                  </a:cubicBezTo>
                  <a:close/>
                  <a:moveTo>
                    <a:pt x="347386" y="312393"/>
                  </a:moveTo>
                  <a:cubicBezTo>
                    <a:pt x="355241" y="312393"/>
                    <a:pt x="361609" y="318761"/>
                    <a:pt x="361609" y="326616"/>
                  </a:cubicBezTo>
                  <a:cubicBezTo>
                    <a:pt x="361609" y="334471"/>
                    <a:pt x="355241" y="340839"/>
                    <a:pt x="347386" y="340839"/>
                  </a:cubicBezTo>
                  <a:cubicBezTo>
                    <a:pt x="339531" y="340839"/>
                    <a:pt x="333163" y="334471"/>
                    <a:pt x="333163" y="326616"/>
                  </a:cubicBezTo>
                  <a:cubicBezTo>
                    <a:pt x="333163" y="318761"/>
                    <a:pt x="339531" y="312393"/>
                    <a:pt x="347386" y="312393"/>
                  </a:cubicBezTo>
                  <a:close/>
                  <a:moveTo>
                    <a:pt x="299791" y="312393"/>
                  </a:moveTo>
                  <a:cubicBezTo>
                    <a:pt x="307646" y="312393"/>
                    <a:pt x="314014" y="318761"/>
                    <a:pt x="314014" y="326616"/>
                  </a:cubicBezTo>
                  <a:cubicBezTo>
                    <a:pt x="314014" y="334471"/>
                    <a:pt x="307646" y="340839"/>
                    <a:pt x="299791" y="340839"/>
                  </a:cubicBezTo>
                  <a:cubicBezTo>
                    <a:pt x="291936" y="340839"/>
                    <a:pt x="285568" y="334471"/>
                    <a:pt x="285568" y="326616"/>
                  </a:cubicBezTo>
                  <a:cubicBezTo>
                    <a:pt x="285568" y="318761"/>
                    <a:pt x="291936" y="312393"/>
                    <a:pt x="299791" y="312393"/>
                  </a:cubicBezTo>
                  <a:close/>
                  <a:moveTo>
                    <a:pt x="252197" y="312393"/>
                  </a:moveTo>
                  <a:cubicBezTo>
                    <a:pt x="260052" y="312393"/>
                    <a:pt x="266420" y="318761"/>
                    <a:pt x="266420" y="326616"/>
                  </a:cubicBezTo>
                  <a:cubicBezTo>
                    <a:pt x="266420" y="334471"/>
                    <a:pt x="260052" y="340839"/>
                    <a:pt x="252197" y="340839"/>
                  </a:cubicBezTo>
                  <a:cubicBezTo>
                    <a:pt x="244342" y="340839"/>
                    <a:pt x="237974" y="334471"/>
                    <a:pt x="237974" y="326616"/>
                  </a:cubicBezTo>
                  <a:cubicBezTo>
                    <a:pt x="237974" y="318761"/>
                    <a:pt x="244342" y="312393"/>
                    <a:pt x="252197" y="312393"/>
                  </a:cubicBezTo>
                  <a:close/>
                  <a:moveTo>
                    <a:pt x="204602" y="312393"/>
                  </a:moveTo>
                  <a:cubicBezTo>
                    <a:pt x="212457" y="312393"/>
                    <a:pt x="218825" y="318761"/>
                    <a:pt x="218825" y="326616"/>
                  </a:cubicBezTo>
                  <a:cubicBezTo>
                    <a:pt x="218825" y="334471"/>
                    <a:pt x="212457" y="340839"/>
                    <a:pt x="204602" y="340839"/>
                  </a:cubicBezTo>
                  <a:cubicBezTo>
                    <a:pt x="196747" y="340839"/>
                    <a:pt x="190379" y="334471"/>
                    <a:pt x="190379" y="326616"/>
                  </a:cubicBezTo>
                  <a:cubicBezTo>
                    <a:pt x="190379" y="318761"/>
                    <a:pt x="196747" y="312393"/>
                    <a:pt x="204602" y="312393"/>
                  </a:cubicBezTo>
                  <a:close/>
                  <a:moveTo>
                    <a:pt x="157007" y="312393"/>
                  </a:moveTo>
                  <a:cubicBezTo>
                    <a:pt x="164862" y="312393"/>
                    <a:pt x="171230" y="318761"/>
                    <a:pt x="171230" y="326616"/>
                  </a:cubicBezTo>
                  <a:cubicBezTo>
                    <a:pt x="171230" y="334471"/>
                    <a:pt x="164862" y="340839"/>
                    <a:pt x="157007" y="340839"/>
                  </a:cubicBezTo>
                  <a:cubicBezTo>
                    <a:pt x="149152" y="340839"/>
                    <a:pt x="142784" y="334471"/>
                    <a:pt x="142784" y="326616"/>
                  </a:cubicBezTo>
                  <a:cubicBezTo>
                    <a:pt x="142784" y="318761"/>
                    <a:pt x="149152" y="312393"/>
                    <a:pt x="157007" y="312393"/>
                  </a:cubicBezTo>
                  <a:close/>
                  <a:moveTo>
                    <a:pt x="109412" y="312393"/>
                  </a:moveTo>
                  <a:cubicBezTo>
                    <a:pt x="117267" y="312393"/>
                    <a:pt x="123635" y="318761"/>
                    <a:pt x="123635" y="326616"/>
                  </a:cubicBezTo>
                  <a:cubicBezTo>
                    <a:pt x="123635" y="334471"/>
                    <a:pt x="117267" y="340839"/>
                    <a:pt x="109412" y="340839"/>
                  </a:cubicBezTo>
                  <a:cubicBezTo>
                    <a:pt x="101557" y="340839"/>
                    <a:pt x="95189" y="334471"/>
                    <a:pt x="95189" y="326616"/>
                  </a:cubicBezTo>
                  <a:cubicBezTo>
                    <a:pt x="95189" y="318761"/>
                    <a:pt x="101557" y="312393"/>
                    <a:pt x="109412" y="312393"/>
                  </a:cubicBezTo>
                  <a:close/>
                  <a:moveTo>
                    <a:pt x="61818" y="312393"/>
                  </a:moveTo>
                  <a:cubicBezTo>
                    <a:pt x="69673" y="312393"/>
                    <a:pt x="76041" y="318761"/>
                    <a:pt x="76041" y="326616"/>
                  </a:cubicBezTo>
                  <a:cubicBezTo>
                    <a:pt x="76041" y="334471"/>
                    <a:pt x="69673" y="340839"/>
                    <a:pt x="61818" y="340839"/>
                  </a:cubicBezTo>
                  <a:cubicBezTo>
                    <a:pt x="53963" y="340839"/>
                    <a:pt x="47595" y="334471"/>
                    <a:pt x="47595" y="326616"/>
                  </a:cubicBezTo>
                  <a:cubicBezTo>
                    <a:pt x="47595" y="318761"/>
                    <a:pt x="53963" y="312393"/>
                    <a:pt x="61818" y="312393"/>
                  </a:cubicBezTo>
                  <a:close/>
                  <a:moveTo>
                    <a:pt x="394979" y="260328"/>
                  </a:moveTo>
                  <a:cubicBezTo>
                    <a:pt x="402834" y="260328"/>
                    <a:pt x="409202" y="266696"/>
                    <a:pt x="409202" y="274551"/>
                  </a:cubicBezTo>
                  <a:cubicBezTo>
                    <a:pt x="409202" y="282406"/>
                    <a:pt x="402834" y="288774"/>
                    <a:pt x="394979" y="288774"/>
                  </a:cubicBezTo>
                  <a:cubicBezTo>
                    <a:pt x="387124" y="288774"/>
                    <a:pt x="380756" y="282406"/>
                    <a:pt x="380756" y="274551"/>
                  </a:cubicBezTo>
                  <a:cubicBezTo>
                    <a:pt x="380756" y="266696"/>
                    <a:pt x="387124" y="260328"/>
                    <a:pt x="394979" y="260328"/>
                  </a:cubicBezTo>
                  <a:close/>
                  <a:moveTo>
                    <a:pt x="347386" y="260328"/>
                  </a:moveTo>
                  <a:cubicBezTo>
                    <a:pt x="355241" y="260328"/>
                    <a:pt x="361609" y="266696"/>
                    <a:pt x="361609" y="274551"/>
                  </a:cubicBezTo>
                  <a:cubicBezTo>
                    <a:pt x="361609" y="282406"/>
                    <a:pt x="355241" y="288774"/>
                    <a:pt x="347386" y="288774"/>
                  </a:cubicBezTo>
                  <a:cubicBezTo>
                    <a:pt x="339531" y="288774"/>
                    <a:pt x="333163" y="282406"/>
                    <a:pt x="333163" y="274551"/>
                  </a:cubicBezTo>
                  <a:cubicBezTo>
                    <a:pt x="333163" y="266696"/>
                    <a:pt x="339531" y="260328"/>
                    <a:pt x="347386" y="260328"/>
                  </a:cubicBezTo>
                  <a:close/>
                  <a:moveTo>
                    <a:pt x="299791" y="260328"/>
                  </a:moveTo>
                  <a:cubicBezTo>
                    <a:pt x="307646" y="260328"/>
                    <a:pt x="314014" y="266696"/>
                    <a:pt x="314014" y="274551"/>
                  </a:cubicBezTo>
                  <a:cubicBezTo>
                    <a:pt x="314014" y="282406"/>
                    <a:pt x="307646" y="288774"/>
                    <a:pt x="299791" y="288774"/>
                  </a:cubicBezTo>
                  <a:cubicBezTo>
                    <a:pt x="291936" y="288774"/>
                    <a:pt x="285568" y="282406"/>
                    <a:pt x="285568" y="274551"/>
                  </a:cubicBezTo>
                  <a:cubicBezTo>
                    <a:pt x="285568" y="266696"/>
                    <a:pt x="291936" y="260328"/>
                    <a:pt x="299791" y="260328"/>
                  </a:cubicBezTo>
                  <a:close/>
                  <a:moveTo>
                    <a:pt x="252197" y="260328"/>
                  </a:moveTo>
                  <a:cubicBezTo>
                    <a:pt x="260052" y="260328"/>
                    <a:pt x="266420" y="266696"/>
                    <a:pt x="266420" y="274551"/>
                  </a:cubicBezTo>
                  <a:cubicBezTo>
                    <a:pt x="266420" y="282406"/>
                    <a:pt x="260052" y="288774"/>
                    <a:pt x="252197" y="288774"/>
                  </a:cubicBezTo>
                  <a:cubicBezTo>
                    <a:pt x="244342" y="288774"/>
                    <a:pt x="237974" y="282406"/>
                    <a:pt x="237974" y="274551"/>
                  </a:cubicBezTo>
                  <a:cubicBezTo>
                    <a:pt x="237974" y="266696"/>
                    <a:pt x="244342" y="260328"/>
                    <a:pt x="252197" y="260328"/>
                  </a:cubicBezTo>
                  <a:close/>
                  <a:moveTo>
                    <a:pt x="204602" y="260328"/>
                  </a:moveTo>
                  <a:cubicBezTo>
                    <a:pt x="212457" y="260328"/>
                    <a:pt x="218825" y="266696"/>
                    <a:pt x="218825" y="274551"/>
                  </a:cubicBezTo>
                  <a:cubicBezTo>
                    <a:pt x="218825" y="282406"/>
                    <a:pt x="212457" y="288774"/>
                    <a:pt x="204602" y="288774"/>
                  </a:cubicBezTo>
                  <a:cubicBezTo>
                    <a:pt x="196747" y="288774"/>
                    <a:pt x="190379" y="282406"/>
                    <a:pt x="190379" y="274551"/>
                  </a:cubicBezTo>
                  <a:cubicBezTo>
                    <a:pt x="190379" y="266696"/>
                    <a:pt x="196747" y="260328"/>
                    <a:pt x="204602" y="260328"/>
                  </a:cubicBezTo>
                  <a:close/>
                  <a:moveTo>
                    <a:pt x="157007" y="260328"/>
                  </a:moveTo>
                  <a:cubicBezTo>
                    <a:pt x="164862" y="260328"/>
                    <a:pt x="171230" y="266696"/>
                    <a:pt x="171230" y="274551"/>
                  </a:cubicBezTo>
                  <a:cubicBezTo>
                    <a:pt x="171230" y="282406"/>
                    <a:pt x="164862" y="288774"/>
                    <a:pt x="157007" y="288774"/>
                  </a:cubicBezTo>
                  <a:cubicBezTo>
                    <a:pt x="149152" y="288774"/>
                    <a:pt x="142784" y="282406"/>
                    <a:pt x="142784" y="274551"/>
                  </a:cubicBezTo>
                  <a:cubicBezTo>
                    <a:pt x="142784" y="266696"/>
                    <a:pt x="149152" y="260328"/>
                    <a:pt x="157007" y="260328"/>
                  </a:cubicBezTo>
                  <a:close/>
                  <a:moveTo>
                    <a:pt x="109412" y="260328"/>
                  </a:moveTo>
                  <a:cubicBezTo>
                    <a:pt x="117267" y="260328"/>
                    <a:pt x="123635" y="266696"/>
                    <a:pt x="123635" y="274551"/>
                  </a:cubicBezTo>
                  <a:cubicBezTo>
                    <a:pt x="123635" y="282406"/>
                    <a:pt x="117267" y="288774"/>
                    <a:pt x="109412" y="288774"/>
                  </a:cubicBezTo>
                  <a:cubicBezTo>
                    <a:pt x="101557" y="288774"/>
                    <a:pt x="95189" y="282406"/>
                    <a:pt x="95189" y="274551"/>
                  </a:cubicBezTo>
                  <a:cubicBezTo>
                    <a:pt x="95189" y="266696"/>
                    <a:pt x="101557" y="260328"/>
                    <a:pt x="109412" y="260328"/>
                  </a:cubicBezTo>
                  <a:close/>
                  <a:moveTo>
                    <a:pt x="61818" y="260328"/>
                  </a:moveTo>
                  <a:cubicBezTo>
                    <a:pt x="69673" y="260328"/>
                    <a:pt x="76041" y="266696"/>
                    <a:pt x="76041" y="274551"/>
                  </a:cubicBezTo>
                  <a:cubicBezTo>
                    <a:pt x="76041" y="282406"/>
                    <a:pt x="69673" y="288774"/>
                    <a:pt x="61818" y="288774"/>
                  </a:cubicBezTo>
                  <a:cubicBezTo>
                    <a:pt x="53963" y="288774"/>
                    <a:pt x="47595" y="282406"/>
                    <a:pt x="47595" y="274551"/>
                  </a:cubicBezTo>
                  <a:cubicBezTo>
                    <a:pt x="47595" y="266696"/>
                    <a:pt x="53963" y="260328"/>
                    <a:pt x="61818" y="260328"/>
                  </a:cubicBezTo>
                  <a:close/>
                  <a:moveTo>
                    <a:pt x="14223" y="260328"/>
                  </a:moveTo>
                  <a:cubicBezTo>
                    <a:pt x="22078" y="260328"/>
                    <a:pt x="28446" y="266696"/>
                    <a:pt x="28446" y="274551"/>
                  </a:cubicBezTo>
                  <a:cubicBezTo>
                    <a:pt x="28446" y="282406"/>
                    <a:pt x="22078" y="288774"/>
                    <a:pt x="14223" y="288774"/>
                  </a:cubicBezTo>
                  <a:cubicBezTo>
                    <a:pt x="6368" y="288774"/>
                    <a:pt x="0" y="282406"/>
                    <a:pt x="0" y="274551"/>
                  </a:cubicBezTo>
                  <a:cubicBezTo>
                    <a:pt x="0" y="266696"/>
                    <a:pt x="6368" y="260328"/>
                    <a:pt x="14223" y="260328"/>
                  </a:cubicBezTo>
                  <a:close/>
                  <a:moveTo>
                    <a:pt x="394979" y="208262"/>
                  </a:moveTo>
                  <a:cubicBezTo>
                    <a:pt x="402834" y="208262"/>
                    <a:pt x="409202" y="214630"/>
                    <a:pt x="409202" y="222485"/>
                  </a:cubicBezTo>
                  <a:cubicBezTo>
                    <a:pt x="409202" y="230340"/>
                    <a:pt x="402834" y="236708"/>
                    <a:pt x="394979" y="236708"/>
                  </a:cubicBezTo>
                  <a:cubicBezTo>
                    <a:pt x="387124" y="236708"/>
                    <a:pt x="380756" y="230340"/>
                    <a:pt x="380756" y="222485"/>
                  </a:cubicBezTo>
                  <a:cubicBezTo>
                    <a:pt x="380756" y="214630"/>
                    <a:pt x="387124" y="208262"/>
                    <a:pt x="394979" y="208262"/>
                  </a:cubicBezTo>
                  <a:close/>
                  <a:moveTo>
                    <a:pt x="347386" y="208262"/>
                  </a:moveTo>
                  <a:cubicBezTo>
                    <a:pt x="355241" y="208262"/>
                    <a:pt x="361609" y="214630"/>
                    <a:pt x="361609" y="222485"/>
                  </a:cubicBezTo>
                  <a:cubicBezTo>
                    <a:pt x="361609" y="230340"/>
                    <a:pt x="355241" y="236708"/>
                    <a:pt x="347386" y="236708"/>
                  </a:cubicBezTo>
                  <a:cubicBezTo>
                    <a:pt x="339531" y="236708"/>
                    <a:pt x="333163" y="230340"/>
                    <a:pt x="333163" y="222485"/>
                  </a:cubicBezTo>
                  <a:cubicBezTo>
                    <a:pt x="333163" y="214630"/>
                    <a:pt x="339531" y="208262"/>
                    <a:pt x="347386" y="208262"/>
                  </a:cubicBezTo>
                  <a:close/>
                  <a:moveTo>
                    <a:pt x="299791" y="208262"/>
                  </a:moveTo>
                  <a:cubicBezTo>
                    <a:pt x="307646" y="208262"/>
                    <a:pt x="314014" y="214630"/>
                    <a:pt x="314014" y="222485"/>
                  </a:cubicBezTo>
                  <a:cubicBezTo>
                    <a:pt x="314014" y="230340"/>
                    <a:pt x="307646" y="236708"/>
                    <a:pt x="299791" y="236708"/>
                  </a:cubicBezTo>
                  <a:cubicBezTo>
                    <a:pt x="291936" y="236708"/>
                    <a:pt x="285568" y="230340"/>
                    <a:pt x="285568" y="222485"/>
                  </a:cubicBezTo>
                  <a:cubicBezTo>
                    <a:pt x="285568" y="214630"/>
                    <a:pt x="291936" y="208262"/>
                    <a:pt x="299791" y="208262"/>
                  </a:cubicBezTo>
                  <a:close/>
                  <a:moveTo>
                    <a:pt x="252197" y="208262"/>
                  </a:moveTo>
                  <a:cubicBezTo>
                    <a:pt x="260052" y="208262"/>
                    <a:pt x="266420" y="214630"/>
                    <a:pt x="266420" y="222485"/>
                  </a:cubicBezTo>
                  <a:cubicBezTo>
                    <a:pt x="266420" y="230340"/>
                    <a:pt x="260052" y="236708"/>
                    <a:pt x="252197" y="236708"/>
                  </a:cubicBezTo>
                  <a:cubicBezTo>
                    <a:pt x="244342" y="236708"/>
                    <a:pt x="237974" y="230340"/>
                    <a:pt x="237974" y="222485"/>
                  </a:cubicBezTo>
                  <a:cubicBezTo>
                    <a:pt x="237974" y="214630"/>
                    <a:pt x="244342" y="208262"/>
                    <a:pt x="252197" y="208262"/>
                  </a:cubicBezTo>
                  <a:close/>
                  <a:moveTo>
                    <a:pt x="204602" y="208262"/>
                  </a:moveTo>
                  <a:cubicBezTo>
                    <a:pt x="212457" y="208262"/>
                    <a:pt x="218825" y="214630"/>
                    <a:pt x="218825" y="222485"/>
                  </a:cubicBezTo>
                  <a:cubicBezTo>
                    <a:pt x="218825" y="230340"/>
                    <a:pt x="212457" y="236708"/>
                    <a:pt x="204602" y="236708"/>
                  </a:cubicBezTo>
                  <a:cubicBezTo>
                    <a:pt x="196747" y="236708"/>
                    <a:pt x="190379" y="230340"/>
                    <a:pt x="190379" y="222485"/>
                  </a:cubicBezTo>
                  <a:cubicBezTo>
                    <a:pt x="190379" y="214630"/>
                    <a:pt x="196747" y="208262"/>
                    <a:pt x="204602" y="208262"/>
                  </a:cubicBezTo>
                  <a:close/>
                  <a:moveTo>
                    <a:pt x="157007" y="208262"/>
                  </a:moveTo>
                  <a:cubicBezTo>
                    <a:pt x="164862" y="208262"/>
                    <a:pt x="171230" y="214630"/>
                    <a:pt x="171230" y="222485"/>
                  </a:cubicBezTo>
                  <a:cubicBezTo>
                    <a:pt x="171230" y="230340"/>
                    <a:pt x="164862" y="236708"/>
                    <a:pt x="157007" y="236708"/>
                  </a:cubicBezTo>
                  <a:cubicBezTo>
                    <a:pt x="149152" y="236708"/>
                    <a:pt x="142784" y="230340"/>
                    <a:pt x="142784" y="222485"/>
                  </a:cubicBezTo>
                  <a:cubicBezTo>
                    <a:pt x="142784" y="214630"/>
                    <a:pt x="149152" y="208262"/>
                    <a:pt x="157007" y="208262"/>
                  </a:cubicBezTo>
                  <a:close/>
                  <a:moveTo>
                    <a:pt x="109412" y="208262"/>
                  </a:moveTo>
                  <a:cubicBezTo>
                    <a:pt x="117267" y="208262"/>
                    <a:pt x="123635" y="214630"/>
                    <a:pt x="123635" y="222485"/>
                  </a:cubicBezTo>
                  <a:cubicBezTo>
                    <a:pt x="123635" y="230340"/>
                    <a:pt x="117267" y="236708"/>
                    <a:pt x="109412" y="236708"/>
                  </a:cubicBezTo>
                  <a:cubicBezTo>
                    <a:pt x="101557" y="236708"/>
                    <a:pt x="95189" y="230340"/>
                    <a:pt x="95189" y="222485"/>
                  </a:cubicBezTo>
                  <a:cubicBezTo>
                    <a:pt x="95189" y="214630"/>
                    <a:pt x="101557" y="208262"/>
                    <a:pt x="109412" y="208262"/>
                  </a:cubicBezTo>
                  <a:close/>
                  <a:moveTo>
                    <a:pt x="61818" y="208262"/>
                  </a:moveTo>
                  <a:cubicBezTo>
                    <a:pt x="69673" y="208262"/>
                    <a:pt x="76041" y="214630"/>
                    <a:pt x="76041" y="222485"/>
                  </a:cubicBezTo>
                  <a:cubicBezTo>
                    <a:pt x="76041" y="230340"/>
                    <a:pt x="69673" y="236708"/>
                    <a:pt x="61818" y="236708"/>
                  </a:cubicBezTo>
                  <a:cubicBezTo>
                    <a:pt x="53963" y="236708"/>
                    <a:pt x="47595" y="230340"/>
                    <a:pt x="47595" y="222485"/>
                  </a:cubicBezTo>
                  <a:cubicBezTo>
                    <a:pt x="47595" y="214630"/>
                    <a:pt x="53963" y="208262"/>
                    <a:pt x="61818" y="208262"/>
                  </a:cubicBezTo>
                  <a:close/>
                  <a:moveTo>
                    <a:pt x="14223" y="208262"/>
                  </a:moveTo>
                  <a:cubicBezTo>
                    <a:pt x="22078" y="208262"/>
                    <a:pt x="28446" y="214630"/>
                    <a:pt x="28446" y="222485"/>
                  </a:cubicBezTo>
                  <a:cubicBezTo>
                    <a:pt x="28446" y="230340"/>
                    <a:pt x="22078" y="236708"/>
                    <a:pt x="14223" y="236708"/>
                  </a:cubicBezTo>
                  <a:cubicBezTo>
                    <a:pt x="6368" y="236708"/>
                    <a:pt x="0" y="230340"/>
                    <a:pt x="0" y="222485"/>
                  </a:cubicBezTo>
                  <a:cubicBezTo>
                    <a:pt x="0" y="214630"/>
                    <a:pt x="6368" y="208262"/>
                    <a:pt x="14223" y="208262"/>
                  </a:cubicBezTo>
                  <a:close/>
                  <a:moveTo>
                    <a:pt x="394979" y="156197"/>
                  </a:moveTo>
                  <a:cubicBezTo>
                    <a:pt x="402834" y="156197"/>
                    <a:pt x="409202" y="162565"/>
                    <a:pt x="409202" y="170420"/>
                  </a:cubicBezTo>
                  <a:cubicBezTo>
                    <a:pt x="409202" y="178275"/>
                    <a:pt x="402834" y="184643"/>
                    <a:pt x="394979" y="184643"/>
                  </a:cubicBezTo>
                  <a:cubicBezTo>
                    <a:pt x="387124" y="184643"/>
                    <a:pt x="380756" y="178275"/>
                    <a:pt x="380756" y="170420"/>
                  </a:cubicBezTo>
                  <a:cubicBezTo>
                    <a:pt x="380756" y="162565"/>
                    <a:pt x="387124" y="156197"/>
                    <a:pt x="394979" y="156197"/>
                  </a:cubicBezTo>
                  <a:close/>
                  <a:moveTo>
                    <a:pt x="347386" y="156197"/>
                  </a:moveTo>
                  <a:cubicBezTo>
                    <a:pt x="355241" y="156197"/>
                    <a:pt x="361609" y="162565"/>
                    <a:pt x="361609" y="170420"/>
                  </a:cubicBezTo>
                  <a:cubicBezTo>
                    <a:pt x="361609" y="178275"/>
                    <a:pt x="355241" y="184643"/>
                    <a:pt x="347386" y="184643"/>
                  </a:cubicBezTo>
                  <a:cubicBezTo>
                    <a:pt x="339531" y="184643"/>
                    <a:pt x="333163" y="178275"/>
                    <a:pt x="333163" y="170420"/>
                  </a:cubicBezTo>
                  <a:cubicBezTo>
                    <a:pt x="333163" y="162565"/>
                    <a:pt x="339531" y="156197"/>
                    <a:pt x="347386" y="156197"/>
                  </a:cubicBezTo>
                  <a:close/>
                  <a:moveTo>
                    <a:pt x="299791" y="156197"/>
                  </a:moveTo>
                  <a:cubicBezTo>
                    <a:pt x="307646" y="156197"/>
                    <a:pt x="314014" y="162565"/>
                    <a:pt x="314014" y="170420"/>
                  </a:cubicBezTo>
                  <a:cubicBezTo>
                    <a:pt x="314014" y="178275"/>
                    <a:pt x="307646" y="184643"/>
                    <a:pt x="299791" y="184643"/>
                  </a:cubicBezTo>
                  <a:cubicBezTo>
                    <a:pt x="291936" y="184643"/>
                    <a:pt x="285568" y="178275"/>
                    <a:pt x="285568" y="170420"/>
                  </a:cubicBezTo>
                  <a:cubicBezTo>
                    <a:pt x="285568" y="162565"/>
                    <a:pt x="291936" y="156197"/>
                    <a:pt x="299791" y="156197"/>
                  </a:cubicBezTo>
                  <a:close/>
                  <a:moveTo>
                    <a:pt x="252197" y="156197"/>
                  </a:moveTo>
                  <a:cubicBezTo>
                    <a:pt x="260052" y="156197"/>
                    <a:pt x="266420" y="162565"/>
                    <a:pt x="266420" y="170420"/>
                  </a:cubicBezTo>
                  <a:cubicBezTo>
                    <a:pt x="266420" y="178275"/>
                    <a:pt x="260052" y="184643"/>
                    <a:pt x="252197" y="184643"/>
                  </a:cubicBezTo>
                  <a:cubicBezTo>
                    <a:pt x="244342" y="184643"/>
                    <a:pt x="237974" y="178275"/>
                    <a:pt x="237974" y="170420"/>
                  </a:cubicBezTo>
                  <a:cubicBezTo>
                    <a:pt x="237974" y="162565"/>
                    <a:pt x="244342" y="156197"/>
                    <a:pt x="252197" y="156197"/>
                  </a:cubicBezTo>
                  <a:close/>
                  <a:moveTo>
                    <a:pt x="204602" y="156197"/>
                  </a:moveTo>
                  <a:cubicBezTo>
                    <a:pt x="212457" y="156197"/>
                    <a:pt x="218825" y="162565"/>
                    <a:pt x="218825" y="170420"/>
                  </a:cubicBezTo>
                  <a:cubicBezTo>
                    <a:pt x="218825" y="178275"/>
                    <a:pt x="212457" y="184643"/>
                    <a:pt x="204602" y="184643"/>
                  </a:cubicBezTo>
                  <a:cubicBezTo>
                    <a:pt x="196747" y="184643"/>
                    <a:pt x="190379" y="178275"/>
                    <a:pt x="190379" y="170420"/>
                  </a:cubicBezTo>
                  <a:cubicBezTo>
                    <a:pt x="190379" y="162565"/>
                    <a:pt x="196747" y="156197"/>
                    <a:pt x="204602" y="156197"/>
                  </a:cubicBezTo>
                  <a:close/>
                  <a:moveTo>
                    <a:pt x="157007" y="156197"/>
                  </a:moveTo>
                  <a:cubicBezTo>
                    <a:pt x="164862" y="156197"/>
                    <a:pt x="171230" y="162565"/>
                    <a:pt x="171230" y="170420"/>
                  </a:cubicBezTo>
                  <a:cubicBezTo>
                    <a:pt x="171230" y="178275"/>
                    <a:pt x="164862" y="184643"/>
                    <a:pt x="157007" y="184643"/>
                  </a:cubicBezTo>
                  <a:cubicBezTo>
                    <a:pt x="149152" y="184643"/>
                    <a:pt x="142784" y="178275"/>
                    <a:pt x="142784" y="170420"/>
                  </a:cubicBezTo>
                  <a:cubicBezTo>
                    <a:pt x="142784" y="162565"/>
                    <a:pt x="149152" y="156197"/>
                    <a:pt x="157007" y="156197"/>
                  </a:cubicBezTo>
                  <a:close/>
                  <a:moveTo>
                    <a:pt x="109412" y="156197"/>
                  </a:moveTo>
                  <a:cubicBezTo>
                    <a:pt x="117267" y="156197"/>
                    <a:pt x="123635" y="162565"/>
                    <a:pt x="123635" y="170420"/>
                  </a:cubicBezTo>
                  <a:cubicBezTo>
                    <a:pt x="123635" y="178275"/>
                    <a:pt x="117267" y="184643"/>
                    <a:pt x="109412" y="184643"/>
                  </a:cubicBezTo>
                  <a:cubicBezTo>
                    <a:pt x="101557" y="184643"/>
                    <a:pt x="95189" y="178275"/>
                    <a:pt x="95189" y="170420"/>
                  </a:cubicBezTo>
                  <a:cubicBezTo>
                    <a:pt x="95189" y="162565"/>
                    <a:pt x="101557" y="156197"/>
                    <a:pt x="109412" y="156197"/>
                  </a:cubicBezTo>
                  <a:close/>
                  <a:moveTo>
                    <a:pt x="61818" y="156197"/>
                  </a:moveTo>
                  <a:cubicBezTo>
                    <a:pt x="69673" y="156197"/>
                    <a:pt x="76041" y="162565"/>
                    <a:pt x="76041" y="170420"/>
                  </a:cubicBezTo>
                  <a:cubicBezTo>
                    <a:pt x="76041" y="178275"/>
                    <a:pt x="69673" y="184643"/>
                    <a:pt x="61818" y="184643"/>
                  </a:cubicBezTo>
                  <a:cubicBezTo>
                    <a:pt x="53963" y="184643"/>
                    <a:pt x="47595" y="178275"/>
                    <a:pt x="47595" y="170420"/>
                  </a:cubicBezTo>
                  <a:cubicBezTo>
                    <a:pt x="47595" y="162565"/>
                    <a:pt x="53963" y="156197"/>
                    <a:pt x="61818" y="156197"/>
                  </a:cubicBezTo>
                  <a:close/>
                  <a:moveTo>
                    <a:pt x="14223" y="156197"/>
                  </a:moveTo>
                  <a:cubicBezTo>
                    <a:pt x="22078" y="156197"/>
                    <a:pt x="28446" y="162565"/>
                    <a:pt x="28446" y="170420"/>
                  </a:cubicBezTo>
                  <a:cubicBezTo>
                    <a:pt x="28446" y="178275"/>
                    <a:pt x="22078" y="184643"/>
                    <a:pt x="14223" y="184643"/>
                  </a:cubicBezTo>
                  <a:cubicBezTo>
                    <a:pt x="6368" y="184643"/>
                    <a:pt x="0" y="178275"/>
                    <a:pt x="0" y="170420"/>
                  </a:cubicBezTo>
                  <a:cubicBezTo>
                    <a:pt x="0" y="162565"/>
                    <a:pt x="6368" y="156197"/>
                    <a:pt x="14223" y="156197"/>
                  </a:cubicBezTo>
                  <a:close/>
                  <a:moveTo>
                    <a:pt x="394979" y="104131"/>
                  </a:moveTo>
                  <a:cubicBezTo>
                    <a:pt x="402834" y="104131"/>
                    <a:pt x="409202" y="110499"/>
                    <a:pt x="409202" y="118354"/>
                  </a:cubicBezTo>
                  <a:cubicBezTo>
                    <a:pt x="409202" y="126209"/>
                    <a:pt x="402834" y="132577"/>
                    <a:pt x="394979" y="132577"/>
                  </a:cubicBezTo>
                  <a:cubicBezTo>
                    <a:pt x="387124" y="132577"/>
                    <a:pt x="380756" y="126209"/>
                    <a:pt x="380756" y="118354"/>
                  </a:cubicBezTo>
                  <a:cubicBezTo>
                    <a:pt x="380756" y="110499"/>
                    <a:pt x="387124" y="104131"/>
                    <a:pt x="394979" y="104131"/>
                  </a:cubicBezTo>
                  <a:close/>
                  <a:moveTo>
                    <a:pt x="347386" y="104131"/>
                  </a:moveTo>
                  <a:cubicBezTo>
                    <a:pt x="355241" y="104131"/>
                    <a:pt x="361609" y="110499"/>
                    <a:pt x="361609" y="118354"/>
                  </a:cubicBezTo>
                  <a:cubicBezTo>
                    <a:pt x="361609" y="126209"/>
                    <a:pt x="355241" y="132577"/>
                    <a:pt x="347386" y="132577"/>
                  </a:cubicBezTo>
                  <a:cubicBezTo>
                    <a:pt x="339531" y="132577"/>
                    <a:pt x="333163" y="126209"/>
                    <a:pt x="333163" y="118354"/>
                  </a:cubicBezTo>
                  <a:cubicBezTo>
                    <a:pt x="333163" y="110499"/>
                    <a:pt x="339531" y="104131"/>
                    <a:pt x="347386" y="104131"/>
                  </a:cubicBezTo>
                  <a:close/>
                  <a:moveTo>
                    <a:pt x="299791" y="104131"/>
                  </a:moveTo>
                  <a:cubicBezTo>
                    <a:pt x="307646" y="104131"/>
                    <a:pt x="314014" y="110499"/>
                    <a:pt x="314014" y="118354"/>
                  </a:cubicBezTo>
                  <a:cubicBezTo>
                    <a:pt x="314014" y="126209"/>
                    <a:pt x="307646" y="132577"/>
                    <a:pt x="299791" y="132577"/>
                  </a:cubicBezTo>
                  <a:cubicBezTo>
                    <a:pt x="291936" y="132577"/>
                    <a:pt x="285568" y="126209"/>
                    <a:pt x="285568" y="118354"/>
                  </a:cubicBezTo>
                  <a:cubicBezTo>
                    <a:pt x="285568" y="110499"/>
                    <a:pt x="291936" y="104131"/>
                    <a:pt x="299791" y="104131"/>
                  </a:cubicBezTo>
                  <a:close/>
                  <a:moveTo>
                    <a:pt x="252197" y="104131"/>
                  </a:moveTo>
                  <a:cubicBezTo>
                    <a:pt x="260052" y="104131"/>
                    <a:pt x="266420" y="110499"/>
                    <a:pt x="266420" y="118354"/>
                  </a:cubicBezTo>
                  <a:cubicBezTo>
                    <a:pt x="266420" y="126209"/>
                    <a:pt x="260052" y="132577"/>
                    <a:pt x="252197" y="132577"/>
                  </a:cubicBezTo>
                  <a:cubicBezTo>
                    <a:pt x="244342" y="132577"/>
                    <a:pt x="237974" y="126209"/>
                    <a:pt x="237974" y="118354"/>
                  </a:cubicBezTo>
                  <a:cubicBezTo>
                    <a:pt x="237974" y="110499"/>
                    <a:pt x="244342" y="104131"/>
                    <a:pt x="252197" y="104131"/>
                  </a:cubicBezTo>
                  <a:close/>
                  <a:moveTo>
                    <a:pt x="204602" y="104131"/>
                  </a:moveTo>
                  <a:cubicBezTo>
                    <a:pt x="212457" y="104131"/>
                    <a:pt x="218825" y="110499"/>
                    <a:pt x="218825" y="118354"/>
                  </a:cubicBezTo>
                  <a:cubicBezTo>
                    <a:pt x="218825" y="126209"/>
                    <a:pt x="212457" y="132577"/>
                    <a:pt x="204602" y="132577"/>
                  </a:cubicBezTo>
                  <a:cubicBezTo>
                    <a:pt x="196747" y="132577"/>
                    <a:pt x="190379" y="126209"/>
                    <a:pt x="190379" y="118354"/>
                  </a:cubicBezTo>
                  <a:cubicBezTo>
                    <a:pt x="190379" y="110499"/>
                    <a:pt x="196747" y="104131"/>
                    <a:pt x="204602" y="104131"/>
                  </a:cubicBezTo>
                  <a:close/>
                  <a:moveTo>
                    <a:pt x="157007" y="104131"/>
                  </a:moveTo>
                  <a:cubicBezTo>
                    <a:pt x="164862" y="104131"/>
                    <a:pt x="171230" y="110499"/>
                    <a:pt x="171230" y="118354"/>
                  </a:cubicBezTo>
                  <a:cubicBezTo>
                    <a:pt x="171230" y="126209"/>
                    <a:pt x="164862" y="132577"/>
                    <a:pt x="157007" y="132577"/>
                  </a:cubicBezTo>
                  <a:cubicBezTo>
                    <a:pt x="149152" y="132577"/>
                    <a:pt x="142784" y="126209"/>
                    <a:pt x="142784" y="118354"/>
                  </a:cubicBezTo>
                  <a:cubicBezTo>
                    <a:pt x="142784" y="110499"/>
                    <a:pt x="149152" y="104131"/>
                    <a:pt x="157007" y="104131"/>
                  </a:cubicBezTo>
                  <a:close/>
                  <a:moveTo>
                    <a:pt x="109412" y="104131"/>
                  </a:moveTo>
                  <a:cubicBezTo>
                    <a:pt x="117267" y="104131"/>
                    <a:pt x="123635" y="110499"/>
                    <a:pt x="123635" y="118354"/>
                  </a:cubicBezTo>
                  <a:cubicBezTo>
                    <a:pt x="123635" y="126209"/>
                    <a:pt x="117267" y="132577"/>
                    <a:pt x="109412" y="132577"/>
                  </a:cubicBezTo>
                  <a:cubicBezTo>
                    <a:pt x="101557" y="132577"/>
                    <a:pt x="95189" y="126209"/>
                    <a:pt x="95189" y="118354"/>
                  </a:cubicBezTo>
                  <a:cubicBezTo>
                    <a:pt x="95189" y="110499"/>
                    <a:pt x="101557" y="104131"/>
                    <a:pt x="109412" y="104131"/>
                  </a:cubicBezTo>
                  <a:close/>
                  <a:moveTo>
                    <a:pt x="61818" y="104131"/>
                  </a:moveTo>
                  <a:cubicBezTo>
                    <a:pt x="69673" y="104131"/>
                    <a:pt x="76041" y="110499"/>
                    <a:pt x="76041" y="118354"/>
                  </a:cubicBezTo>
                  <a:cubicBezTo>
                    <a:pt x="76041" y="126209"/>
                    <a:pt x="69673" y="132577"/>
                    <a:pt x="61818" y="132577"/>
                  </a:cubicBezTo>
                  <a:cubicBezTo>
                    <a:pt x="53963" y="132577"/>
                    <a:pt x="47595" y="126209"/>
                    <a:pt x="47595" y="118354"/>
                  </a:cubicBezTo>
                  <a:cubicBezTo>
                    <a:pt x="47595" y="110499"/>
                    <a:pt x="53963" y="104131"/>
                    <a:pt x="61818" y="104131"/>
                  </a:cubicBezTo>
                  <a:close/>
                  <a:moveTo>
                    <a:pt x="14223" y="104131"/>
                  </a:moveTo>
                  <a:cubicBezTo>
                    <a:pt x="22078" y="104131"/>
                    <a:pt x="28446" y="110499"/>
                    <a:pt x="28446" y="118354"/>
                  </a:cubicBezTo>
                  <a:cubicBezTo>
                    <a:pt x="28446" y="126209"/>
                    <a:pt x="22078" y="132577"/>
                    <a:pt x="14223" y="132577"/>
                  </a:cubicBezTo>
                  <a:cubicBezTo>
                    <a:pt x="6368" y="132577"/>
                    <a:pt x="0" y="126209"/>
                    <a:pt x="0" y="118354"/>
                  </a:cubicBezTo>
                  <a:cubicBezTo>
                    <a:pt x="0" y="110499"/>
                    <a:pt x="6368" y="104131"/>
                    <a:pt x="14223" y="104131"/>
                  </a:cubicBezTo>
                  <a:close/>
                  <a:moveTo>
                    <a:pt x="347386" y="52066"/>
                  </a:moveTo>
                  <a:cubicBezTo>
                    <a:pt x="355241" y="52066"/>
                    <a:pt x="361609" y="58434"/>
                    <a:pt x="361609" y="66289"/>
                  </a:cubicBezTo>
                  <a:cubicBezTo>
                    <a:pt x="361609" y="74144"/>
                    <a:pt x="355241" y="80512"/>
                    <a:pt x="347386" y="80512"/>
                  </a:cubicBezTo>
                  <a:cubicBezTo>
                    <a:pt x="339531" y="80512"/>
                    <a:pt x="333163" y="74144"/>
                    <a:pt x="333163" y="66289"/>
                  </a:cubicBezTo>
                  <a:cubicBezTo>
                    <a:pt x="333163" y="58434"/>
                    <a:pt x="339531" y="52066"/>
                    <a:pt x="347386" y="52066"/>
                  </a:cubicBezTo>
                  <a:close/>
                  <a:moveTo>
                    <a:pt x="299791" y="52066"/>
                  </a:moveTo>
                  <a:cubicBezTo>
                    <a:pt x="307646" y="52066"/>
                    <a:pt x="314014" y="58434"/>
                    <a:pt x="314014" y="66289"/>
                  </a:cubicBezTo>
                  <a:cubicBezTo>
                    <a:pt x="314014" y="74144"/>
                    <a:pt x="307646" y="80512"/>
                    <a:pt x="299791" y="80512"/>
                  </a:cubicBezTo>
                  <a:cubicBezTo>
                    <a:pt x="291936" y="80512"/>
                    <a:pt x="285568" y="74144"/>
                    <a:pt x="285568" y="66289"/>
                  </a:cubicBezTo>
                  <a:cubicBezTo>
                    <a:pt x="285568" y="58434"/>
                    <a:pt x="291936" y="52066"/>
                    <a:pt x="299791" y="52066"/>
                  </a:cubicBezTo>
                  <a:close/>
                  <a:moveTo>
                    <a:pt x="252197" y="52066"/>
                  </a:moveTo>
                  <a:cubicBezTo>
                    <a:pt x="260052" y="52066"/>
                    <a:pt x="266420" y="58434"/>
                    <a:pt x="266420" y="66289"/>
                  </a:cubicBezTo>
                  <a:cubicBezTo>
                    <a:pt x="266420" y="74144"/>
                    <a:pt x="260052" y="80512"/>
                    <a:pt x="252197" y="80512"/>
                  </a:cubicBezTo>
                  <a:cubicBezTo>
                    <a:pt x="244342" y="80512"/>
                    <a:pt x="237974" y="74144"/>
                    <a:pt x="237974" y="66289"/>
                  </a:cubicBezTo>
                  <a:cubicBezTo>
                    <a:pt x="237974" y="58434"/>
                    <a:pt x="244342" y="52066"/>
                    <a:pt x="252197" y="52066"/>
                  </a:cubicBezTo>
                  <a:close/>
                  <a:moveTo>
                    <a:pt x="204602" y="52066"/>
                  </a:moveTo>
                  <a:cubicBezTo>
                    <a:pt x="212457" y="52066"/>
                    <a:pt x="218825" y="58434"/>
                    <a:pt x="218825" y="66289"/>
                  </a:cubicBezTo>
                  <a:cubicBezTo>
                    <a:pt x="218825" y="74144"/>
                    <a:pt x="212457" y="80512"/>
                    <a:pt x="204602" y="80512"/>
                  </a:cubicBezTo>
                  <a:cubicBezTo>
                    <a:pt x="196747" y="80512"/>
                    <a:pt x="190379" y="74144"/>
                    <a:pt x="190379" y="66289"/>
                  </a:cubicBezTo>
                  <a:cubicBezTo>
                    <a:pt x="190379" y="58434"/>
                    <a:pt x="196747" y="52066"/>
                    <a:pt x="204602" y="52066"/>
                  </a:cubicBezTo>
                  <a:close/>
                  <a:moveTo>
                    <a:pt x="157007" y="52066"/>
                  </a:moveTo>
                  <a:cubicBezTo>
                    <a:pt x="164862" y="52066"/>
                    <a:pt x="171230" y="58434"/>
                    <a:pt x="171230" y="66289"/>
                  </a:cubicBezTo>
                  <a:cubicBezTo>
                    <a:pt x="171230" y="74144"/>
                    <a:pt x="164862" y="80512"/>
                    <a:pt x="157007" y="80512"/>
                  </a:cubicBezTo>
                  <a:cubicBezTo>
                    <a:pt x="149152" y="80512"/>
                    <a:pt x="142784" y="74144"/>
                    <a:pt x="142784" y="66289"/>
                  </a:cubicBezTo>
                  <a:cubicBezTo>
                    <a:pt x="142784" y="58434"/>
                    <a:pt x="149152" y="52066"/>
                    <a:pt x="157007" y="52066"/>
                  </a:cubicBezTo>
                  <a:close/>
                  <a:moveTo>
                    <a:pt x="109412" y="52066"/>
                  </a:moveTo>
                  <a:cubicBezTo>
                    <a:pt x="117267" y="52066"/>
                    <a:pt x="123635" y="58434"/>
                    <a:pt x="123635" y="66289"/>
                  </a:cubicBezTo>
                  <a:cubicBezTo>
                    <a:pt x="123635" y="74144"/>
                    <a:pt x="117267" y="80512"/>
                    <a:pt x="109412" y="80512"/>
                  </a:cubicBezTo>
                  <a:cubicBezTo>
                    <a:pt x="101557" y="80512"/>
                    <a:pt x="95189" y="74144"/>
                    <a:pt x="95189" y="66289"/>
                  </a:cubicBezTo>
                  <a:cubicBezTo>
                    <a:pt x="95189" y="58434"/>
                    <a:pt x="101557" y="52066"/>
                    <a:pt x="109412" y="52066"/>
                  </a:cubicBezTo>
                  <a:close/>
                  <a:moveTo>
                    <a:pt x="61818" y="52066"/>
                  </a:moveTo>
                  <a:cubicBezTo>
                    <a:pt x="69673" y="52066"/>
                    <a:pt x="76041" y="58434"/>
                    <a:pt x="76041" y="66289"/>
                  </a:cubicBezTo>
                  <a:cubicBezTo>
                    <a:pt x="76041" y="74144"/>
                    <a:pt x="69673" y="80512"/>
                    <a:pt x="61818" y="80512"/>
                  </a:cubicBezTo>
                  <a:cubicBezTo>
                    <a:pt x="53963" y="80512"/>
                    <a:pt x="47595" y="74144"/>
                    <a:pt x="47595" y="66289"/>
                  </a:cubicBezTo>
                  <a:cubicBezTo>
                    <a:pt x="47595" y="58434"/>
                    <a:pt x="53963" y="52066"/>
                    <a:pt x="61818" y="52066"/>
                  </a:cubicBezTo>
                  <a:close/>
                  <a:moveTo>
                    <a:pt x="299791" y="0"/>
                  </a:moveTo>
                  <a:cubicBezTo>
                    <a:pt x="307646" y="0"/>
                    <a:pt x="314014" y="6368"/>
                    <a:pt x="314014" y="14223"/>
                  </a:cubicBezTo>
                  <a:cubicBezTo>
                    <a:pt x="314014" y="22078"/>
                    <a:pt x="307646" y="28446"/>
                    <a:pt x="299791" y="28446"/>
                  </a:cubicBezTo>
                  <a:cubicBezTo>
                    <a:pt x="291936" y="28446"/>
                    <a:pt x="285568" y="22078"/>
                    <a:pt x="285568" y="14223"/>
                  </a:cubicBezTo>
                  <a:cubicBezTo>
                    <a:pt x="285568" y="6368"/>
                    <a:pt x="291936" y="0"/>
                    <a:pt x="299791" y="0"/>
                  </a:cubicBezTo>
                  <a:close/>
                  <a:moveTo>
                    <a:pt x="252197" y="0"/>
                  </a:moveTo>
                  <a:cubicBezTo>
                    <a:pt x="260052" y="0"/>
                    <a:pt x="266420" y="6368"/>
                    <a:pt x="266420" y="14223"/>
                  </a:cubicBezTo>
                  <a:cubicBezTo>
                    <a:pt x="266420" y="22078"/>
                    <a:pt x="260052" y="28446"/>
                    <a:pt x="252197" y="28446"/>
                  </a:cubicBezTo>
                  <a:cubicBezTo>
                    <a:pt x="244342" y="28446"/>
                    <a:pt x="237974" y="22078"/>
                    <a:pt x="237974" y="14223"/>
                  </a:cubicBezTo>
                  <a:cubicBezTo>
                    <a:pt x="237974" y="6368"/>
                    <a:pt x="244342" y="0"/>
                    <a:pt x="252197" y="0"/>
                  </a:cubicBezTo>
                  <a:close/>
                  <a:moveTo>
                    <a:pt x="204602" y="0"/>
                  </a:moveTo>
                  <a:cubicBezTo>
                    <a:pt x="212457" y="0"/>
                    <a:pt x="218825" y="6368"/>
                    <a:pt x="218825" y="14223"/>
                  </a:cubicBezTo>
                  <a:cubicBezTo>
                    <a:pt x="218825" y="22078"/>
                    <a:pt x="212457" y="28446"/>
                    <a:pt x="204602" y="28446"/>
                  </a:cubicBezTo>
                  <a:cubicBezTo>
                    <a:pt x="196747" y="28446"/>
                    <a:pt x="190379" y="22078"/>
                    <a:pt x="190379" y="14223"/>
                  </a:cubicBezTo>
                  <a:cubicBezTo>
                    <a:pt x="190379" y="6368"/>
                    <a:pt x="196747" y="0"/>
                    <a:pt x="204602" y="0"/>
                  </a:cubicBezTo>
                  <a:close/>
                  <a:moveTo>
                    <a:pt x="157007" y="0"/>
                  </a:moveTo>
                  <a:cubicBezTo>
                    <a:pt x="164862" y="0"/>
                    <a:pt x="171230" y="6368"/>
                    <a:pt x="171230" y="14223"/>
                  </a:cubicBezTo>
                  <a:cubicBezTo>
                    <a:pt x="171230" y="22078"/>
                    <a:pt x="164862" y="28446"/>
                    <a:pt x="157007" y="28446"/>
                  </a:cubicBezTo>
                  <a:cubicBezTo>
                    <a:pt x="149152" y="28446"/>
                    <a:pt x="142784" y="22078"/>
                    <a:pt x="142784" y="14223"/>
                  </a:cubicBezTo>
                  <a:cubicBezTo>
                    <a:pt x="142784" y="6368"/>
                    <a:pt x="149152" y="0"/>
                    <a:pt x="157007" y="0"/>
                  </a:cubicBezTo>
                  <a:close/>
                  <a:moveTo>
                    <a:pt x="109412" y="0"/>
                  </a:moveTo>
                  <a:cubicBezTo>
                    <a:pt x="117267" y="0"/>
                    <a:pt x="123635" y="6368"/>
                    <a:pt x="123635" y="14223"/>
                  </a:cubicBezTo>
                  <a:cubicBezTo>
                    <a:pt x="123635" y="22078"/>
                    <a:pt x="117267" y="28446"/>
                    <a:pt x="109412" y="28446"/>
                  </a:cubicBezTo>
                  <a:cubicBezTo>
                    <a:pt x="101557" y="28446"/>
                    <a:pt x="95189" y="22078"/>
                    <a:pt x="95189" y="14223"/>
                  </a:cubicBezTo>
                  <a:cubicBezTo>
                    <a:pt x="95189" y="6368"/>
                    <a:pt x="101557" y="0"/>
                    <a:pt x="109412" y="0"/>
                  </a:cubicBezTo>
                  <a:close/>
                </a:path>
              </a:pathLst>
            </a:cu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84" name="フリーフォーム: 図形 4283">
              <a:extLst>
                <a:ext uri="{FF2B5EF4-FFF2-40B4-BE49-F238E27FC236}">
                  <a16:creationId xmlns:a16="http://schemas.microsoft.com/office/drawing/2014/main" id="{53C013B4-2349-32B1-3681-0F51ECE5F39D}"/>
                </a:ext>
              </a:extLst>
            </p:cNvPr>
            <p:cNvSpPr/>
            <p:nvPr/>
          </p:nvSpPr>
          <p:spPr>
            <a:xfrm>
              <a:off x="2308411" y="1944292"/>
              <a:ext cx="409202" cy="392905"/>
            </a:xfrm>
            <a:custGeom>
              <a:avLst/>
              <a:gdLst>
                <a:gd name="connsiteX0" fmla="*/ 299791 w 409202"/>
                <a:gd name="connsiteY0" fmla="*/ 364459 h 392905"/>
                <a:gd name="connsiteX1" fmla="*/ 314014 w 409202"/>
                <a:gd name="connsiteY1" fmla="*/ 378682 h 392905"/>
                <a:gd name="connsiteX2" fmla="*/ 299791 w 409202"/>
                <a:gd name="connsiteY2" fmla="*/ 392905 h 392905"/>
                <a:gd name="connsiteX3" fmla="*/ 285568 w 409202"/>
                <a:gd name="connsiteY3" fmla="*/ 378682 h 392905"/>
                <a:gd name="connsiteX4" fmla="*/ 299791 w 409202"/>
                <a:gd name="connsiteY4" fmla="*/ 364459 h 392905"/>
                <a:gd name="connsiteX5" fmla="*/ 252197 w 409202"/>
                <a:gd name="connsiteY5" fmla="*/ 364459 h 392905"/>
                <a:gd name="connsiteX6" fmla="*/ 266420 w 409202"/>
                <a:gd name="connsiteY6" fmla="*/ 378682 h 392905"/>
                <a:gd name="connsiteX7" fmla="*/ 252197 w 409202"/>
                <a:gd name="connsiteY7" fmla="*/ 392905 h 392905"/>
                <a:gd name="connsiteX8" fmla="*/ 237974 w 409202"/>
                <a:gd name="connsiteY8" fmla="*/ 378682 h 392905"/>
                <a:gd name="connsiteX9" fmla="*/ 252197 w 409202"/>
                <a:gd name="connsiteY9" fmla="*/ 364459 h 392905"/>
                <a:gd name="connsiteX10" fmla="*/ 204602 w 409202"/>
                <a:gd name="connsiteY10" fmla="*/ 364459 h 392905"/>
                <a:gd name="connsiteX11" fmla="*/ 218825 w 409202"/>
                <a:gd name="connsiteY11" fmla="*/ 378682 h 392905"/>
                <a:gd name="connsiteX12" fmla="*/ 204602 w 409202"/>
                <a:gd name="connsiteY12" fmla="*/ 392905 h 392905"/>
                <a:gd name="connsiteX13" fmla="*/ 190379 w 409202"/>
                <a:gd name="connsiteY13" fmla="*/ 378682 h 392905"/>
                <a:gd name="connsiteX14" fmla="*/ 204602 w 409202"/>
                <a:gd name="connsiteY14" fmla="*/ 364459 h 392905"/>
                <a:gd name="connsiteX15" fmla="*/ 157007 w 409202"/>
                <a:gd name="connsiteY15" fmla="*/ 364459 h 392905"/>
                <a:gd name="connsiteX16" fmla="*/ 171230 w 409202"/>
                <a:gd name="connsiteY16" fmla="*/ 378682 h 392905"/>
                <a:gd name="connsiteX17" fmla="*/ 157007 w 409202"/>
                <a:gd name="connsiteY17" fmla="*/ 392905 h 392905"/>
                <a:gd name="connsiteX18" fmla="*/ 142784 w 409202"/>
                <a:gd name="connsiteY18" fmla="*/ 378682 h 392905"/>
                <a:gd name="connsiteX19" fmla="*/ 157007 w 409202"/>
                <a:gd name="connsiteY19" fmla="*/ 364459 h 392905"/>
                <a:gd name="connsiteX20" fmla="*/ 109412 w 409202"/>
                <a:gd name="connsiteY20" fmla="*/ 364459 h 392905"/>
                <a:gd name="connsiteX21" fmla="*/ 123635 w 409202"/>
                <a:gd name="connsiteY21" fmla="*/ 378682 h 392905"/>
                <a:gd name="connsiteX22" fmla="*/ 109412 w 409202"/>
                <a:gd name="connsiteY22" fmla="*/ 392905 h 392905"/>
                <a:gd name="connsiteX23" fmla="*/ 95189 w 409202"/>
                <a:gd name="connsiteY23" fmla="*/ 378682 h 392905"/>
                <a:gd name="connsiteX24" fmla="*/ 109412 w 409202"/>
                <a:gd name="connsiteY24" fmla="*/ 364459 h 392905"/>
                <a:gd name="connsiteX25" fmla="*/ 347386 w 409202"/>
                <a:gd name="connsiteY25" fmla="*/ 312393 h 392905"/>
                <a:gd name="connsiteX26" fmla="*/ 361609 w 409202"/>
                <a:gd name="connsiteY26" fmla="*/ 326616 h 392905"/>
                <a:gd name="connsiteX27" fmla="*/ 347386 w 409202"/>
                <a:gd name="connsiteY27" fmla="*/ 340839 h 392905"/>
                <a:gd name="connsiteX28" fmla="*/ 333163 w 409202"/>
                <a:gd name="connsiteY28" fmla="*/ 326616 h 392905"/>
                <a:gd name="connsiteX29" fmla="*/ 347386 w 409202"/>
                <a:gd name="connsiteY29" fmla="*/ 312393 h 392905"/>
                <a:gd name="connsiteX30" fmla="*/ 299791 w 409202"/>
                <a:gd name="connsiteY30" fmla="*/ 312393 h 392905"/>
                <a:gd name="connsiteX31" fmla="*/ 314014 w 409202"/>
                <a:gd name="connsiteY31" fmla="*/ 326616 h 392905"/>
                <a:gd name="connsiteX32" fmla="*/ 299791 w 409202"/>
                <a:gd name="connsiteY32" fmla="*/ 340839 h 392905"/>
                <a:gd name="connsiteX33" fmla="*/ 285568 w 409202"/>
                <a:gd name="connsiteY33" fmla="*/ 326616 h 392905"/>
                <a:gd name="connsiteX34" fmla="*/ 299791 w 409202"/>
                <a:gd name="connsiteY34" fmla="*/ 312393 h 392905"/>
                <a:gd name="connsiteX35" fmla="*/ 252197 w 409202"/>
                <a:gd name="connsiteY35" fmla="*/ 312393 h 392905"/>
                <a:gd name="connsiteX36" fmla="*/ 266420 w 409202"/>
                <a:gd name="connsiteY36" fmla="*/ 326616 h 392905"/>
                <a:gd name="connsiteX37" fmla="*/ 252197 w 409202"/>
                <a:gd name="connsiteY37" fmla="*/ 340839 h 392905"/>
                <a:gd name="connsiteX38" fmla="*/ 237974 w 409202"/>
                <a:gd name="connsiteY38" fmla="*/ 326616 h 392905"/>
                <a:gd name="connsiteX39" fmla="*/ 252197 w 409202"/>
                <a:gd name="connsiteY39" fmla="*/ 312393 h 392905"/>
                <a:gd name="connsiteX40" fmla="*/ 204602 w 409202"/>
                <a:gd name="connsiteY40" fmla="*/ 312393 h 392905"/>
                <a:gd name="connsiteX41" fmla="*/ 218825 w 409202"/>
                <a:gd name="connsiteY41" fmla="*/ 326616 h 392905"/>
                <a:gd name="connsiteX42" fmla="*/ 204602 w 409202"/>
                <a:gd name="connsiteY42" fmla="*/ 340839 h 392905"/>
                <a:gd name="connsiteX43" fmla="*/ 190379 w 409202"/>
                <a:gd name="connsiteY43" fmla="*/ 326616 h 392905"/>
                <a:gd name="connsiteX44" fmla="*/ 204602 w 409202"/>
                <a:gd name="connsiteY44" fmla="*/ 312393 h 392905"/>
                <a:gd name="connsiteX45" fmla="*/ 157007 w 409202"/>
                <a:gd name="connsiteY45" fmla="*/ 312393 h 392905"/>
                <a:gd name="connsiteX46" fmla="*/ 171230 w 409202"/>
                <a:gd name="connsiteY46" fmla="*/ 326616 h 392905"/>
                <a:gd name="connsiteX47" fmla="*/ 157007 w 409202"/>
                <a:gd name="connsiteY47" fmla="*/ 340839 h 392905"/>
                <a:gd name="connsiteX48" fmla="*/ 142784 w 409202"/>
                <a:gd name="connsiteY48" fmla="*/ 326616 h 392905"/>
                <a:gd name="connsiteX49" fmla="*/ 157007 w 409202"/>
                <a:gd name="connsiteY49" fmla="*/ 312393 h 392905"/>
                <a:gd name="connsiteX50" fmla="*/ 109412 w 409202"/>
                <a:gd name="connsiteY50" fmla="*/ 312393 h 392905"/>
                <a:gd name="connsiteX51" fmla="*/ 123635 w 409202"/>
                <a:gd name="connsiteY51" fmla="*/ 326616 h 392905"/>
                <a:gd name="connsiteX52" fmla="*/ 109412 w 409202"/>
                <a:gd name="connsiteY52" fmla="*/ 340839 h 392905"/>
                <a:gd name="connsiteX53" fmla="*/ 95189 w 409202"/>
                <a:gd name="connsiteY53" fmla="*/ 326616 h 392905"/>
                <a:gd name="connsiteX54" fmla="*/ 109412 w 409202"/>
                <a:gd name="connsiteY54" fmla="*/ 312393 h 392905"/>
                <a:gd name="connsiteX55" fmla="*/ 61818 w 409202"/>
                <a:gd name="connsiteY55" fmla="*/ 312393 h 392905"/>
                <a:gd name="connsiteX56" fmla="*/ 76041 w 409202"/>
                <a:gd name="connsiteY56" fmla="*/ 326616 h 392905"/>
                <a:gd name="connsiteX57" fmla="*/ 61818 w 409202"/>
                <a:gd name="connsiteY57" fmla="*/ 340839 h 392905"/>
                <a:gd name="connsiteX58" fmla="*/ 47595 w 409202"/>
                <a:gd name="connsiteY58" fmla="*/ 326616 h 392905"/>
                <a:gd name="connsiteX59" fmla="*/ 61818 w 409202"/>
                <a:gd name="connsiteY59" fmla="*/ 312393 h 392905"/>
                <a:gd name="connsiteX60" fmla="*/ 394979 w 409202"/>
                <a:gd name="connsiteY60" fmla="*/ 260328 h 392905"/>
                <a:gd name="connsiteX61" fmla="*/ 409202 w 409202"/>
                <a:gd name="connsiteY61" fmla="*/ 274551 h 392905"/>
                <a:gd name="connsiteX62" fmla="*/ 394979 w 409202"/>
                <a:gd name="connsiteY62" fmla="*/ 288774 h 392905"/>
                <a:gd name="connsiteX63" fmla="*/ 380756 w 409202"/>
                <a:gd name="connsiteY63" fmla="*/ 274551 h 392905"/>
                <a:gd name="connsiteX64" fmla="*/ 394979 w 409202"/>
                <a:gd name="connsiteY64" fmla="*/ 260328 h 392905"/>
                <a:gd name="connsiteX65" fmla="*/ 347386 w 409202"/>
                <a:gd name="connsiteY65" fmla="*/ 260328 h 392905"/>
                <a:gd name="connsiteX66" fmla="*/ 361609 w 409202"/>
                <a:gd name="connsiteY66" fmla="*/ 274551 h 392905"/>
                <a:gd name="connsiteX67" fmla="*/ 347386 w 409202"/>
                <a:gd name="connsiteY67" fmla="*/ 288774 h 392905"/>
                <a:gd name="connsiteX68" fmla="*/ 333163 w 409202"/>
                <a:gd name="connsiteY68" fmla="*/ 274551 h 392905"/>
                <a:gd name="connsiteX69" fmla="*/ 347386 w 409202"/>
                <a:gd name="connsiteY69" fmla="*/ 260328 h 392905"/>
                <a:gd name="connsiteX70" fmla="*/ 299791 w 409202"/>
                <a:gd name="connsiteY70" fmla="*/ 260328 h 392905"/>
                <a:gd name="connsiteX71" fmla="*/ 314014 w 409202"/>
                <a:gd name="connsiteY71" fmla="*/ 274551 h 392905"/>
                <a:gd name="connsiteX72" fmla="*/ 299791 w 409202"/>
                <a:gd name="connsiteY72" fmla="*/ 288774 h 392905"/>
                <a:gd name="connsiteX73" fmla="*/ 285568 w 409202"/>
                <a:gd name="connsiteY73" fmla="*/ 274551 h 392905"/>
                <a:gd name="connsiteX74" fmla="*/ 299791 w 409202"/>
                <a:gd name="connsiteY74" fmla="*/ 260328 h 392905"/>
                <a:gd name="connsiteX75" fmla="*/ 252197 w 409202"/>
                <a:gd name="connsiteY75" fmla="*/ 260328 h 392905"/>
                <a:gd name="connsiteX76" fmla="*/ 266420 w 409202"/>
                <a:gd name="connsiteY76" fmla="*/ 274551 h 392905"/>
                <a:gd name="connsiteX77" fmla="*/ 252197 w 409202"/>
                <a:gd name="connsiteY77" fmla="*/ 288774 h 392905"/>
                <a:gd name="connsiteX78" fmla="*/ 237974 w 409202"/>
                <a:gd name="connsiteY78" fmla="*/ 274551 h 392905"/>
                <a:gd name="connsiteX79" fmla="*/ 252197 w 409202"/>
                <a:gd name="connsiteY79" fmla="*/ 260328 h 392905"/>
                <a:gd name="connsiteX80" fmla="*/ 204602 w 409202"/>
                <a:gd name="connsiteY80" fmla="*/ 260328 h 392905"/>
                <a:gd name="connsiteX81" fmla="*/ 218825 w 409202"/>
                <a:gd name="connsiteY81" fmla="*/ 274551 h 392905"/>
                <a:gd name="connsiteX82" fmla="*/ 204602 w 409202"/>
                <a:gd name="connsiteY82" fmla="*/ 288774 h 392905"/>
                <a:gd name="connsiteX83" fmla="*/ 190379 w 409202"/>
                <a:gd name="connsiteY83" fmla="*/ 274551 h 392905"/>
                <a:gd name="connsiteX84" fmla="*/ 204602 w 409202"/>
                <a:gd name="connsiteY84" fmla="*/ 260328 h 392905"/>
                <a:gd name="connsiteX85" fmla="*/ 157007 w 409202"/>
                <a:gd name="connsiteY85" fmla="*/ 260328 h 392905"/>
                <a:gd name="connsiteX86" fmla="*/ 171230 w 409202"/>
                <a:gd name="connsiteY86" fmla="*/ 274551 h 392905"/>
                <a:gd name="connsiteX87" fmla="*/ 157007 w 409202"/>
                <a:gd name="connsiteY87" fmla="*/ 288774 h 392905"/>
                <a:gd name="connsiteX88" fmla="*/ 142784 w 409202"/>
                <a:gd name="connsiteY88" fmla="*/ 274551 h 392905"/>
                <a:gd name="connsiteX89" fmla="*/ 157007 w 409202"/>
                <a:gd name="connsiteY89" fmla="*/ 260328 h 392905"/>
                <a:gd name="connsiteX90" fmla="*/ 109412 w 409202"/>
                <a:gd name="connsiteY90" fmla="*/ 260328 h 392905"/>
                <a:gd name="connsiteX91" fmla="*/ 123635 w 409202"/>
                <a:gd name="connsiteY91" fmla="*/ 274551 h 392905"/>
                <a:gd name="connsiteX92" fmla="*/ 109412 w 409202"/>
                <a:gd name="connsiteY92" fmla="*/ 288774 h 392905"/>
                <a:gd name="connsiteX93" fmla="*/ 95189 w 409202"/>
                <a:gd name="connsiteY93" fmla="*/ 274551 h 392905"/>
                <a:gd name="connsiteX94" fmla="*/ 109412 w 409202"/>
                <a:gd name="connsiteY94" fmla="*/ 260328 h 392905"/>
                <a:gd name="connsiteX95" fmla="*/ 61818 w 409202"/>
                <a:gd name="connsiteY95" fmla="*/ 260328 h 392905"/>
                <a:gd name="connsiteX96" fmla="*/ 76041 w 409202"/>
                <a:gd name="connsiteY96" fmla="*/ 274551 h 392905"/>
                <a:gd name="connsiteX97" fmla="*/ 61818 w 409202"/>
                <a:gd name="connsiteY97" fmla="*/ 288774 h 392905"/>
                <a:gd name="connsiteX98" fmla="*/ 47595 w 409202"/>
                <a:gd name="connsiteY98" fmla="*/ 274551 h 392905"/>
                <a:gd name="connsiteX99" fmla="*/ 61818 w 409202"/>
                <a:gd name="connsiteY99" fmla="*/ 260328 h 392905"/>
                <a:gd name="connsiteX100" fmla="*/ 14223 w 409202"/>
                <a:gd name="connsiteY100" fmla="*/ 260328 h 392905"/>
                <a:gd name="connsiteX101" fmla="*/ 28446 w 409202"/>
                <a:gd name="connsiteY101" fmla="*/ 274551 h 392905"/>
                <a:gd name="connsiteX102" fmla="*/ 14223 w 409202"/>
                <a:gd name="connsiteY102" fmla="*/ 288774 h 392905"/>
                <a:gd name="connsiteX103" fmla="*/ 0 w 409202"/>
                <a:gd name="connsiteY103" fmla="*/ 274551 h 392905"/>
                <a:gd name="connsiteX104" fmla="*/ 14223 w 409202"/>
                <a:gd name="connsiteY104" fmla="*/ 260328 h 392905"/>
                <a:gd name="connsiteX105" fmla="*/ 394979 w 409202"/>
                <a:gd name="connsiteY105" fmla="*/ 208262 h 392905"/>
                <a:gd name="connsiteX106" fmla="*/ 409202 w 409202"/>
                <a:gd name="connsiteY106" fmla="*/ 222485 h 392905"/>
                <a:gd name="connsiteX107" fmla="*/ 394979 w 409202"/>
                <a:gd name="connsiteY107" fmla="*/ 236708 h 392905"/>
                <a:gd name="connsiteX108" fmla="*/ 380756 w 409202"/>
                <a:gd name="connsiteY108" fmla="*/ 222485 h 392905"/>
                <a:gd name="connsiteX109" fmla="*/ 394979 w 409202"/>
                <a:gd name="connsiteY109" fmla="*/ 208262 h 392905"/>
                <a:gd name="connsiteX110" fmla="*/ 347386 w 409202"/>
                <a:gd name="connsiteY110" fmla="*/ 208262 h 392905"/>
                <a:gd name="connsiteX111" fmla="*/ 361609 w 409202"/>
                <a:gd name="connsiteY111" fmla="*/ 222485 h 392905"/>
                <a:gd name="connsiteX112" fmla="*/ 347386 w 409202"/>
                <a:gd name="connsiteY112" fmla="*/ 236708 h 392905"/>
                <a:gd name="connsiteX113" fmla="*/ 333163 w 409202"/>
                <a:gd name="connsiteY113" fmla="*/ 222485 h 392905"/>
                <a:gd name="connsiteX114" fmla="*/ 347386 w 409202"/>
                <a:gd name="connsiteY114" fmla="*/ 208262 h 392905"/>
                <a:gd name="connsiteX115" fmla="*/ 299791 w 409202"/>
                <a:gd name="connsiteY115" fmla="*/ 208262 h 392905"/>
                <a:gd name="connsiteX116" fmla="*/ 314014 w 409202"/>
                <a:gd name="connsiteY116" fmla="*/ 222485 h 392905"/>
                <a:gd name="connsiteX117" fmla="*/ 299791 w 409202"/>
                <a:gd name="connsiteY117" fmla="*/ 236708 h 392905"/>
                <a:gd name="connsiteX118" fmla="*/ 285568 w 409202"/>
                <a:gd name="connsiteY118" fmla="*/ 222485 h 392905"/>
                <a:gd name="connsiteX119" fmla="*/ 299791 w 409202"/>
                <a:gd name="connsiteY119" fmla="*/ 208262 h 392905"/>
                <a:gd name="connsiteX120" fmla="*/ 252197 w 409202"/>
                <a:gd name="connsiteY120" fmla="*/ 208262 h 392905"/>
                <a:gd name="connsiteX121" fmla="*/ 266420 w 409202"/>
                <a:gd name="connsiteY121" fmla="*/ 222485 h 392905"/>
                <a:gd name="connsiteX122" fmla="*/ 252197 w 409202"/>
                <a:gd name="connsiteY122" fmla="*/ 236708 h 392905"/>
                <a:gd name="connsiteX123" fmla="*/ 237974 w 409202"/>
                <a:gd name="connsiteY123" fmla="*/ 222485 h 392905"/>
                <a:gd name="connsiteX124" fmla="*/ 252197 w 409202"/>
                <a:gd name="connsiteY124" fmla="*/ 208262 h 392905"/>
                <a:gd name="connsiteX125" fmla="*/ 204602 w 409202"/>
                <a:gd name="connsiteY125" fmla="*/ 208262 h 392905"/>
                <a:gd name="connsiteX126" fmla="*/ 218825 w 409202"/>
                <a:gd name="connsiteY126" fmla="*/ 222485 h 392905"/>
                <a:gd name="connsiteX127" fmla="*/ 204602 w 409202"/>
                <a:gd name="connsiteY127" fmla="*/ 236708 h 392905"/>
                <a:gd name="connsiteX128" fmla="*/ 190379 w 409202"/>
                <a:gd name="connsiteY128" fmla="*/ 222485 h 392905"/>
                <a:gd name="connsiteX129" fmla="*/ 204602 w 409202"/>
                <a:gd name="connsiteY129" fmla="*/ 208262 h 392905"/>
                <a:gd name="connsiteX130" fmla="*/ 157007 w 409202"/>
                <a:gd name="connsiteY130" fmla="*/ 208262 h 392905"/>
                <a:gd name="connsiteX131" fmla="*/ 171230 w 409202"/>
                <a:gd name="connsiteY131" fmla="*/ 222485 h 392905"/>
                <a:gd name="connsiteX132" fmla="*/ 157007 w 409202"/>
                <a:gd name="connsiteY132" fmla="*/ 236708 h 392905"/>
                <a:gd name="connsiteX133" fmla="*/ 142784 w 409202"/>
                <a:gd name="connsiteY133" fmla="*/ 222485 h 392905"/>
                <a:gd name="connsiteX134" fmla="*/ 157007 w 409202"/>
                <a:gd name="connsiteY134" fmla="*/ 208262 h 392905"/>
                <a:gd name="connsiteX135" fmla="*/ 109412 w 409202"/>
                <a:gd name="connsiteY135" fmla="*/ 208262 h 392905"/>
                <a:gd name="connsiteX136" fmla="*/ 123635 w 409202"/>
                <a:gd name="connsiteY136" fmla="*/ 222485 h 392905"/>
                <a:gd name="connsiteX137" fmla="*/ 109412 w 409202"/>
                <a:gd name="connsiteY137" fmla="*/ 236708 h 392905"/>
                <a:gd name="connsiteX138" fmla="*/ 95189 w 409202"/>
                <a:gd name="connsiteY138" fmla="*/ 222485 h 392905"/>
                <a:gd name="connsiteX139" fmla="*/ 109412 w 409202"/>
                <a:gd name="connsiteY139" fmla="*/ 208262 h 392905"/>
                <a:gd name="connsiteX140" fmla="*/ 61818 w 409202"/>
                <a:gd name="connsiteY140" fmla="*/ 208262 h 392905"/>
                <a:gd name="connsiteX141" fmla="*/ 76041 w 409202"/>
                <a:gd name="connsiteY141" fmla="*/ 222485 h 392905"/>
                <a:gd name="connsiteX142" fmla="*/ 61818 w 409202"/>
                <a:gd name="connsiteY142" fmla="*/ 236708 h 392905"/>
                <a:gd name="connsiteX143" fmla="*/ 47595 w 409202"/>
                <a:gd name="connsiteY143" fmla="*/ 222485 h 392905"/>
                <a:gd name="connsiteX144" fmla="*/ 61818 w 409202"/>
                <a:gd name="connsiteY144" fmla="*/ 208262 h 392905"/>
                <a:gd name="connsiteX145" fmla="*/ 14223 w 409202"/>
                <a:gd name="connsiteY145" fmla="*/ 208262 h 392905"/>
                <a:gd name="connsiteX146" fmla="*/ 28446 w 409202"/>
                <a:gd name="connsiteY146" fmla="*/ 222485 h 392905"/>
                <a:gd name="connsiteX147" fmla="*/ 14223 w 409202"/>
                <a:gd name="connsiteY147" fmla="*/ 236708 h 392905"/>
                <a:gd name="connsiteX148" fmla="*/ 0 w 409202"/>
                <a:gd name="connsiteY148" fmla="*/ 222485 h 392905"/>
                <a:gd name="connsiteX149" fmla="*/ 14223 w 409202"/>
                <a:gd name="connsiteY149" fmla="*/ 208262 h 392905"/>
                <a:gd name="connsiteX150" fmla="*/ 394979 w 409202"/>
                <a:gd name="connsiteY150" fmla="*/ 156197 h 392905"/>
                <a:gd name="connsiteX151" fmla="*/ 409202 w 409202"/>
                <a:gd name="connsiteY151" fmla="*/ 170420 h 392905"/>
                <a:gd name="connsiteX152" fmla="*/ 394979 w 409202"/>
                <a:gd name="connsiteY152" fmla="*/ 184643 h 392905"/>
                <a:gd name="connsiteX153" fmla="*/ 380756 w 409202"/>
                <a:gd name="connsiteY153" fmla="*/ 170420 h 392905"/>
                <a:gd name="connsiteX154" fmla="*/ 394979 w 409202"/>
                <a:gd name="connsiteY154" fmla="*/ 156197 h 392905"/>
                <a:gd name="connsiteX155" fmla="*/ 347386 w 409202"/>
                <a:gd name="connsiteY155" fmla="*/ 156197 h 392905"/>
                <a:gd name="connsiteX156" fmla="*/ 361609 w 409202"/>
                <a:gd name="connsiteY156" fmla="*/ 170420 h 392905"/>
                <a:gd name="connsiteX157" fmla="*/ 347386 w 409202"/>
                <a:gd name="connsiteY157" fmla="*/ 184643 h 392905"/>
                <a:gd name="connsiteX158" fmla="*/ 333163 w 409202"/>
                <a:gd name="connsiteY158" fmla="*/ 170420 h 392905"/>
                <a:gd name="connsiteX159" fmla="*/ 347386 w 409202"/>
                <a:gd name="connsiteY159" fmla="*/ 156197 h 392905"/>
                <a:gd name="connsiteX160" fmla="*/ 299791 w 409202"/>
                <a:gd name="connsiteY160" fmla="*/ 156197 h 392905"/>
                <a:gd name="connsiteX161" fmla="*/ 314014 w 409202"/>
                <a:gd name="connsiteY161" fmla="*/ 170420 h 392905"/>
                <a:gd name="connsiteX162" fmla="*/ 299791 w 409202"/>
                <a:gd name="connsiteY162" fmla="*/ 184643 h 392905"/>
                <a:gd name="connsiteX163" fmla="*/ 285568 w 409202"/>
                <a:gd name="connsiteY163" fmla="*/ 170420 h 392905"/>
                <a:gd name="connsiteX164" fmla="*/ 299791 w 409202"/>
                <a:gd name="connsiteY164" fmla="*/ 156197 h 392905"/>
                <a:gd name="connsiteX165" fmla="*/ 252197 w 409202"/>
                <a:gd name="connsiteY165" fmla="*/ 156197 h 392905"/>
                <a:gd name="connsiteX166" fmla="*/ 266420 w 409202"/>
                <a:gd name="connsiteY166" fmla="*/ 170420 h 392905"/>
                <a:gd name="connsiteX167" fmla="*/ 252197 w 409202"/>
                <a:gd name="connsiteY167" fmla="*/ 184643 h 392905"/>
                <a:gd name="connsiteX168" fmla="*/ 237974 w 409202"/>
                <a:gd name="connsiteY168" fmla="*/ 170420 h 392905"/>
                <a:gd name="connsiteX169" fmla="*/ 252197 w 409202"/>
                <a:gd name="connsiteY169" fmla="*/ 156197 h 392905"/>
                <a:gd name="connsiteX170" fmla="*/ 204602 w 409202"/>
                <a:gd name="connsiteY170" fmla="*/ 156197 h 392905"/>
                <a:gd name="connsiteX171" fmla="*/ 218825 w 409202"/>
                <a:gd name="connsiteY171" fmla="*/ 170420 h 392905"/>
                <a:gd name="connsiteX172" fmla="*/ 204602 w 409202"/>
                <a:gd name="connsiteY172" fmla="*/ 184643 h 392905"/>
                <a:gd name="connsiteX173" fmla="*/ 190379 w 409202"/>
                <a:gd name="connsiteY173" fmla="*/ 170420 h 392905"/>
                <a:gd name="connsiteX174" fmla="*/ 204602 w 409202"/>
                <a:gd name="connsiteY174" fmla="*/ 156197 h 392905"/>
                <a:gd name="connsiteX175" fmla="*/ 157007 w 409202"/>
                <a:gd name="connsiteY175" fmla="*/ 156197 h 392905"/>
                <a:gd name="connsiteX176" fmla="*/ 171230 w 409202"/>
                <a:gd name="connsiteY176" fmla="*/ 170420 h 392905"/>
                <a:gd name="connsiteX177" fmla="*/ 157007 w 409202"/>
                <a:gd name="connsiteY177" fmla="*/ 184643 h 392905"/>
                <a:gd name="connsiteX178" fmla="*/ 142784 w 409202"/>
                <a:gd name="connsiteY178" fmla="*/ 170420 h 392905"/>
                <a:gd name="connsiteX179" fmla="*/ 157007 w 409202"/>
                <a:gd name="connsiteY179" fmla="*/ 156197 h 392905"/>
                <a:gd name="connsiteX180" fmla="*/ 109412 w 409202"/>
                <a:gd name="connsiteY180" fmla="*/ 156197 h 392905"/>
                <a:gd name="connsiteX181" fmla="*/ 123635 w 409202"/>
                <a:gd name="connsiteY181" fmla="*/ 170420 h 392905"/>
                <a:gd name="connsiteX182" fmla="*/ 109412 w 409202"/>
                <a:gd name="connsiteY182" fmla="*/ 184643 h 392905"/>
                <a:gd name="connsiteX183" fmla="*/ 95189 w 409202"/>
                <a:gd name="connsiteY183" fmla="*/ 170420 h 392905"/>
                <a:gd name="connsiteX184" fmla="*/ 109412 w 409202"/>
                <a:gd name="connsiteY184" fmla="*/ 156197 h 392905"/>
                <a:gd name="connsiteX185" fmla="*/ 61818 w 409202"/>
                <a:gd name="connsiteY185" fmla="*/ 156197 h 392905"/>
                <a:gd name="connsiteX186" fmla="*/ 76041 w 409202"/>
                <a:gd name="connsiteY186" fmla="*/ 170420 h 392905"/>
                <a:gd name="connsiteX187" fmla="*/ 61818 w 409202"/>
                <a:gd name="connsiteY187" fmla="*/ 184643 h 392905"/>
                <a:gd name="connsiteX188" fmla="*/ 47595 w 409202"/>
                <a:gd name="connsiteY188" fmla="*/ 170420 h 392905"/>
                <a:gd name="connsiteX189" fmla="*/ 61818 w 409202"/>
                <a:gd name="connsiteY189" fmla="*/ 156197 h 392905"/>
                <a:gd name="connsiteX190" fmla="*/ 14223 w 409202"/>
                <a:gd name="connsiteY190" fmla="*/ 156197 h 392905"/>
                <a:gd name="connsiteX191" fmla="*/ 28446 w 409202"/>
                <a:gd name="connsiteY191" fmla="*/ 170420 h 392905"/>
                <a:gd name="connsiteX192" fmla="*/ 14223 w 409202"/>
                <a:gd name="connsiteY192" fmla="*/ 184643 h 392905"/>
                <a:gd name="connsiteX193" fmla="*/ 0 w 409202"/>
                <a:gd name="connsiteY193" fmla="*/ 170420 h 392905"/>
                <a:gd name="connsiteX194" fmla="*/ 14223 w 409202"/>
                <a:gd name="connsiteY194" fmla="*/ 156197 h 392905"/>
                <a:gd name="connsiteX195" fmla="*/ 394979 w 409202"/>
                <a:gd name="connsiteY195" fmla="*/ 104131 h 392905"/>
                <a:gd name="connsiteX196" fmla="*/ 409202 w 409202"/>
                <a:gd name="connsiteY196" fmla="*/ 118354 h 392905"/>
                <a:gd name="connsiteX197" fmla="*/ 394979 w 409202"/>
                <a:gd name="connsiteY197" fmla="*/ 132577 h 392905"/>
                <a:gd name="connsiteX198" fmla="*/ 380756 w 409202"/>
                <a:gd name="connsiteY198" fmla="*/ 118354 h 392905"/>
                <a:gd name="connsiteX199" fmla="*/ 394979 w 409202"/>
                <a:gd name="connsiteY199" fmla="*/ 104131 h 392905"/>
                <a:gd name="connsiteX200" fmla="*/ 347386 w 409202"/>
                <a:gd name="connsiteY200" fmla="*/ 104131 h 392905"/>
                <a:gd name="connsiteX201" fmla="*/ 361609 w 409202"/>
                <a:gd name="connsiteY201" fmla="*/ 118354 h 392905"/>
                <a:gd name="connsiteX202" fmla="*/ 347386 w 409202"/>
                <a:gd name="connsiteY202" fmla="*/ 132577 h 392905"/>
                <a:gd name="connsiteX203" fmla="*/ 333163 w 409202"/>
                <a:gd name="connsiteY203" fmla="*/ 118354 h 392905"/>
                <a:gd name="connsiteX204" fmla="*/ 347386 w 409202"/>
                <a:gd name="connsiteY204" fmla="*/ 104131 h 392905"/>
                <a:gd name="connsiteX205" fmla="*/ 299791 w 409202"/>
                <a:gd name="connsiteY205" fmla="*/ 104131 h 392905"/>
                <a:gd name="connsiteX206" fmla="*/ 314014 w 409202"/>
                <a:gd name="connsiteY206" fmla="*/ 118354 h 392905"/>
                <a:gd name="connsiteX207" fmla="*/ 299791 w 409202"/>
                <a:gd name="connsiteY207" fmla="*/ 132577 h 392905"/>
                <a:gd name="connsiteX208" fmla="*/ 285568 w 409202"/>
                <a:gd name="connsiteY208" fmla="*/ 118354 h 392905"/>
                <a:gd name="connsiteX209" fmla="*/ 299791 w 409202"/>
                <a:gd name="connsiteY209" fmla="*/ 104131 h 392905"/>
                <a:gd name="connsiteX210" fmla="*/ 252197 w 409202"/>
                <a:gd name="connsiteY210" fmla="*/ 104131 h 392905"/>
                <a:gd name="connsiteX211" fmla="*/ 266420 w 409202"/>
                <a:gd name="connsiteY211" fmla="*/ 118354 h 392905"/>
                <a:gd name="connsiteX212" fmla="*/ 252197 w 409202"/>
                <a:gd name="connsiteY212" fmla="*/ 132577 h 392905"/>
                <a:gd name="connsiteX213" fmla="*/ 237974 w 409202"/>
                <a:gd name="connsiteY213" fmla="*/ 118354 h 392905"/>
                <a:gd name="connsiteX214" fmla="*/ 252197 w 409202"/>
                <a:gd name="connsiteY214" fmla="*/ 104131 h 392905"/>
                <a:gd name="connsiteX215" fmla="*/ 204602 w 409202"/>
                <a:gd name="connsiteY215" fmla="*/ 104131 h 392905"/>
                <a:gd name="connsiteX216" fmla="*/ 218825 w 409202"/>
                <a:gd name="connsiteY216" fmla="*/ 118354 h 392905"/>
                <a:gd name="connsiteX217" fmla="*/ 204602 w 409202"/>
                <a:gd name="connsiteY217" fmla="*/ 132577 h 392905"/>
                <a:gd name="connsiteX218" fmla="*/ 190379 w 409202"/>
                <a:gd name="connsiteY218" fmla="*/ 118354 h 392905"/>
                <a:gd name="connsiteX219" fmla="*/ 204602 w 409202"/>
                <a:gd name="connsiteY219" fmla="*/ 104131 h 392905"/>
                <a:gd name="connsiteX220" fmla="*/ 157007 w 409202"/>
                <a:gd name="connsiteY220" fmla="*/ 104131 h 392905"/>
                <a:gd name="connsiteX221" fmla="*/ 171230 w 409202"/>
                <a:gd name="connsiteY221" fmla="*/ 118354 h 392905"/>
                <a:gd name="connsiteX222" fmla="*/ 157007 w 409202"/>
                <a:gd name="connsiteY222" fmla="*/ 132577 h 392905"/>
                <a:gd name="connsiteX223" fmla="*/ 142784 w 409202"/>
                <a:gd name="connsiteY223" fmla="*/ 118354 h 392905"/>
                <a:gd name="connsiteX224" fmla="*/ 157007 w 409202"/>
                <a:gd name="connsiteY224" fmla="*/ 104131 h 392905"/>
                <a:gd name="connsiteX225" fmla="*/ 109412 w 409202"/>
                <a:gd name="connsiteY225" fmla="*/ 104131 h 392905"/>
                <a:gd name="connsiteX226" fmla="*/ 123635 w 409202"/>
                <a:gd name="connsiteY226" fmla="*/ 118354 h 392905"/>
                <a:gd name="connsiteX227" fmla="*/ 109412 w 409202"/>
                <a:gd name="connsiteY227" fmla="*/ 132577 h 392905"/>
                <a:gd name="connsiteX228" fmla="*/ 95189 w 409202"/>
                <a:gd name="connsiteY228" fmla="*/ 118354 h 392905"/>
                <a:gd name="connsiteX229" fmla="*/ 109412 w 409202"/>
                <a:gd name="connsiteY229" fmla="*/ 104131 h 392905"/>
                <a:gd name="connsiteX230" fmla="*/ 61818 w 409202"/>
                <a:gd name="connsiteY230" fmla="*/ 104131 h 392905"/>
                <a:gd name="connsiteX231" fmla="*/ 76041 w 409202"/>
                <a:gd name="connsiteY231" fmla="*/ 118354 h 392905"/>
                <a:gd name="connsiteX232" fmla="*/ 61818 w 409202"/>
                <a:gd name="connsiteY232" fmla="*/ 132577 h 392905"/>
                <a:gd name="connsiteX233" fmla="*/ 47595 w 409202"/>
                <a:gd name="connsiteY233" fmla="*/ 118354 h 392905"/>
                <a:gd name="connsiteX234" fmla="*/ 61818 w 409202"/>
                <a:gd name="connsiteY234" fmla="*/ 104131 h 392905"/>
                <a:gd name="connsiteX235" fmla="*/ 14223 w 409202"/>
                <a:gd name="connsiteY235" fmla="*/ 104131 h 392905"/>
                <a:gd name="connsiteX236" fmla="*/ 28446 w 409202"/>
                <a:gd name="connsiteY236" fmla="*/ 118354 h 392905"/>
                <a:gd name="connsiteX237" fmla="*/ 14223 w 409202"/>
                <a:gd name="connsiteY237" fmla="*/ 132577 h 392905"/>
                <a:gd name="connsiteX238" fmla="*/ 0 w 409202"/>
                <a:gd name="connsiteY238" fmla="*/ 118354 h 392905"/>
                <a:gd name="connsiteX239" fmla="*/ 14223 w 409202"/>
                <a:gd name="connsiteY239" fmla="*/ 104131 h 392905"/>
                <a:gd name="connsiteX240" fmla="*/ 347386 w 409202"/>
                <a:gd name="connsiteY240" fmla="*/ 52066 h 392905"/>
                <a:gd name="connsiteX241" fmla="*/ 361609 w 409202"/>
                <a:gd name="connsiteY241" fmla="*/ 66289 h 392905"/>
                <a:gd name="connsiteX242" fmla="*/ 347386 w 409202"/>
                <a:gd name="connsiteY242" fmla="*/ 80512 h 392905"/>
                <a:gd name="connsiteX243" fmla="*/ 333163 w 409202"/>
                <a:gd name="connsiteY243" fmla="*/ 66289 h 392905"/>
                <a:gd name="connsiteX244" fmla="*/ 347386 w 409202"/>
                <a:gd name="connsiteY244" fmla="*/ 52066 h 392905"/>
                <a:gd name="connsiteX245" fmla="*/ 299791 w 409202"/>
                <a:gd name="connsiteY245" fmla="*/ 52066 h 392905"/>
                <a:gd name="connsiteX246" fmla="*/ 314014 w 409202"/>
                <a:gd name="connsiteY246" fmla="*/ 66289 h 392905"/>
                <a:gd name="connsiteX247" fmla="*/ 299791 w 409202"/>
                <a:gd name="connsiteY247" fmla="*/ 80512 h 392905"/>
                <a:gd name="connsiteX248" fmla="*/ 285568 w 409202"/>
                <a:gd name="connsiteY248" fmla="*/ 66289 h 392905"/>
                <a:gd name="connsiteX249" fmla="*/ 299791 w 409202"/>
                <a:gd name="connsiteY249" fmla="*/ 52066 h 392905"/>
                <a:gd name="connsiteX250" fmla="*/ 252197 w 409202"/>
                <a:gd name="connsiteY250" fmla="*/ 52066 h 392905"/>
                <a:gd name="connsiteX251" fmla="*/ 266420 w 409202"/>
                <a:gd name="connsiteY251" fmla="*/ 66289 h 392905"/>
                <a:gd name="connsiteX252" fmla="*/ 252197 w 409202"/>
                <a:gd name="connsiteY252" fmla="*/ 80512 h 392905"/>
                <a:gd name="connsiteX253" fmla="*/ 237974 w 409202"/>
                <a:gd name="connsiteY253" fmla="*/ 66289 h 392905"/>
                <a:gd name="connsiteX254" fmla="*/ 252197 w 409202"/>
                <a:gd name="connsiteY254" fmla="*/ 52066 h 392905"/>
                <a:gd name="connsiteX255" fmla="*/ 204602 w 409202"/>
                <a:gd name="connsiteY255" fmla="*/ 52066 h 392905"/>
                <a:gd name="connsiteX256" fmla="*/ 218825 w 409202"/>
                <a:gd name="connsiteY256" fmla="*/ 66289 h 392905"/>
                <a:gd name="connsiteX257" fmla="*/ 204602 w 409202"/>
                <a:gd name="connsiteY257" fmla="*/ 80512 h 392905"/>
                <a:gd name="connsiteX258" fmla="*/ 190379 w 409202"/>
                <a:gd name="connsiteY258" fmla="*/ 66289 h 392905"/>
                <a:gd name="connsiteX259" fmla="*/ 204602 w 409202"/>
                <a:gd name="connsiteY259" fmla="*/ 52066 h 392905"/>
                <a:gd name="connsiteX260" fmla="*/ 157007 w 409202"/>
                <a:gd name="connsiteY260" fmla="*/ 52066 h 392905"/>
                <a:gd name="connsiteX261" fmla="*/ 171230 w 409202"/>
                <a:gd name="connsiteY261" fmla="*/ 66289 h 392905"/>
                <a:gd name="connsiteX262" fmla="*/ 157007 w 409202"/>
                <a:gd name="connsiteY262" fmla="*/ 80512 h 392905"/>
                <a:gd name="connsiteX263" fmla="*/ 142784 w 409202"/>
                <a:gd name="connsiteY263" fmla="*/ 66289 h 392905"/>
                <a:gd name="connsiteX264" fmla="*/ 157007 w 409202"/>
                <a:gd name="connsiteY264" fmla="*/ 52066 h 392905"/>
                <a:gd name="connsiteX265" fmla="*/ 109412 w 409202"/>
                <a:gd name="connsiteY265" fmla="*/ 52066 h 392905"/>
                <a:gd name="connsiteX266" fmla="*/ 123635 w 409202"/>
                <a:gd name="connsiteY266" fmla="*/ 66289 h 392905"/>
                <a:gd name="connsiteX267" fmla="*/ 109412 w 409202"/>
                <a:gd name="connsiteY267" fmla="*/ 80512 h 392905"/>
                <a:gd name="connsiteX268" fmla="*/ 95189 w 409202"/>
                <a:gd name="connsiteY268" fmla="*/ 66289 h 392905"/>
                <a:gd name="connsiteX269" fmla="*/ 109412 w 409202"/>
                <a:gd name="connsiteY269" fmla="*/ 52066 h 392905"/>
                <a:gd name="connsiteX270" fmla="*/ 61818 w 409202"/>
                <a:gd name="connsiteY270" fmla="*/ 52066 h 392905"/>
                <a:gd name="connsiteX271" fmla="*/ 76041 w 409202"/>
                <a:gd name="connsiteY271" fmla="*/ 66289 h 392905"/>
                <a:gd name="connsiteX272" fmla="*/ 61818 w 409202"/>
                <a:gd name="connsiteY272" fmla="*/ 80512 h 392905"/>
                <a:gd name="connsiteX273" fmla="*/ 47595 w 409202"/>
                <a:gd name="connsiteY273" fmla="*/ 66289 h 392905"/>
                <a:gd name="connsiteX274" fmla="*/ 61818 w 409202"/>
                <a:gd name="connsiteY274" fmla="*/ 52066 h 392905"/>
                <a:gd name="connsiteX275" fmla="*/ 299791 w 409202"/>
                <a:gd name="connsiteY275" fmla="*/ 0 h 392905"/>
                <a:gd name="connsiteX276" fmla="*/ 314014 w 409202"/>
                <a:gd name="connsiteY276" fmla="*/ 14223 h 392905"/>
                <a:gd name="connsiteX277" fmla="*/ 299791 w 409202"/>
                <a:gd name="connsiteY277" fmla="*/ 28446 h 392905"/>
                <a:gd name="connsiteX278" fmla="*/ 285568 w 409202"/>
                <a:gd name="connsiteY278" fmla="*/ 14223 h 392905"/>
                <a:gd name="connsiteX279" fmla="*/ 299791 w 409202"/>
                <a:gd name="connsiteY279" fmla="*/ 0 h 392905"/>
                <a:gd name="connsiteX280" fmla="*/ 252197 w 409202"/>
                <a:gd name="connsiteY280" fmla="*/ 0 h 392905"/>
                <a:gd name="connsiteX281" fmla="*/ 266420 w 409202"/>
                <a:gd name="connsiteY281" fmla="*/ 14223 h 392905"/>
                <a:gd name="connsiteX282" fmla="*/ 252197 w 409202"/>
                <a:gd name="connsiteY282" fmla="*/ 28446 h 392905"/>
                <a:gd name="connsiteX283" fmla="*/ 237974 w 409202"/>
                <a:gd name="connsiteY283" fmla="*/ 14223 h 392905"/>
                <a:gd name="connsiteX284" fmla="*/ 252197 w 409202"/>
                <a:gd name="connsiteY284" fmla="*/ 0 h 392905"/>
                <a:gd name="connsiteX285" fmla="*/ 204602 w 409202"/>
                <a:gd name="connsiteY285" fmla="*/ 0 h 392905"/>
                <a:gd name="connsiteX286" fmla="*/ 218825 w 409202"/>
                <a:gd name="connsiteY286" fmla="*/ 14223 h 392905"/>
                <a:gd name="connsiteX287" fmla="*/ 204602 w 409202"/>
                <a:gd name="connsiteY287" fmla="*/ 28446 h 392905"/>
                <a:gd name="connsiteX288" fmla="*/ 190379 w 409202"/>
                <a:gd name="connsiteY288" fmla="*/ 14223 h 392905"/>
                <a:gd name="connsiteX289" fmla="*/ 204602 w 409202"/>
                <a:gd name="connsiteY289" fmla="*/ 0 h 392905"/>
                <a:gd name="connsiteX290" fmla="*/ 157007 w 409202"/>
                <a:gd name="connsiteY290" fmla="*/ 0 h 392905"/>
                <a:gd name="connsiteX291" fmla="*/ 171230 w 409202"/>
                <a:gd name="connsiteY291" fmla="*/ 14223 h 392905"/>
                <a:gd name="connsiteX292" fmla="*/ 157007 w 409202"/>
                <a:gd name="connsiteY292" fmla="*/ 28446 h 392905"/>
                <a:gd name="connsiteX293" fmla="*/ 142784 w 409202"/>
                <a:gd name="connsiteY293" fmla="*/ 14223 h 392905"/>
                <a:gd name="connsiteX294" fmla="*/ 157007 w 409202"/>
                <a:gd name="connsiteY294" fmla="*/ 0 h 392905"/>
                <a:gd name="connsiteX295" fmla="*/ 109412 w 409202"/>
                <a:gd name="connsiteY295" fmla="*/ 0 h 392905"/>
                <a:gd name="connsiteX296" fmla="*/ 123635 w 409202"/>
                <a:gd name="connsiteY296" fmla="*/ 14223 h 392905"/>
                <a:gd name="connsiteX297" fmla="*/ 109412 w 409202"/>
                <a:gd name="connsiteY297" fmla="*/ 28446 h 392905"/>
                <a:gd name="connsiteX298" fmla="*/ 95189 w 409202"/>
                <a:gd name="connsiteY298" fmla="*/ 14223 h 392905"/>
                <a:gd name="connsiteX299" fmla="*/ 109412 w 409202"/>
                <a:gd name="connsiteY299" fmla="*/ 0 h 39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</a:cxnLst>
              <a:rect l="l" t="t" r="r" b="b"/>
              <a:pathLst>
                <a:path w="409202" h="392905">
                  <a:moveTo>
                    <a:pt x="299791" y="364459"/>
                  </a:moveTo>
                  <a:cubicBezTo>
                    <a:pt x="307646" y="364459"/>
                    <a:pt x="314014" y="370827"/>
                    <a:pt x="314014" y="378682"/>
                  </a:cubicBezTo>
                  <a:cubicBezTo>
                    <a:pt x="314014" y="386537"/>
                    <a:pt x="307646" y="392905"/>
                    <a:pt x="299791" y="392905"/>
                  </a:cubicBezTo>
                  <a:cubicBezTo>
                    <a:pt x="291936" y="392905"/>
                    <a:pt x="285568" y="386537"/>
                    <a:pt x="285568" y="378682"/>
                  </a:cubicBezTo>
                  <a:cubicBezTo>
                    <a:pt x="285568" y="370827"/>
                    <a:pt x="291936" y="364459"/>
                    <a:pt x="299791" y="364459"/>
                  </a:cubicBezTo>
                  <a:close/>
                  <a:moveTo>
                    <a:pt x="252197" y="364459"/>
                  </a:moveTo>
                  <a:cubicBezTo>
                    <a:pt x="260052" y="364459"/>
                    <a:pt x="266420" y="370827"/>
                    <a:pt x="266420" y="378682"/>
                  </a:cubicBezTo>
                  <a:cubicBezTo>
                    <a:pt x="266420" y="386537"/>
                    <a:pt x="260052" y="392905"/>
                    <a:pt x="252197" y="392905"/>
                  </a:cubicBezTo>
                  <a:cubicBezTo>
                    <a:pt x="244342" y="392905"/>
                    <a:pt x="237974" y="386537"/>
                    <a:pt x="237974" y="378682"/>
                  </a:cubicBezTo>
                  <a:cubicBezTo>
                    <a:pt x="237974" y="370827"/>
                    <a:pt x="244342" y="364459"/>
                    <a:pt x="252197" y="364459"/>
                  </a:cubicBezTo>
                  <a:close/>
                  <a:moveTo>
                    <a:pt x="204602" y="364459"/>
                  </a:moveTo>
                  <a:cubicBezTo>
                    <a:pt x="212457" y="364459"/>
                    <a:pt x="218825" y="370827"/>
                    <a:pt x="218825" y="378682"/>
                  </a:cubicBezTo>
                  <a:cubicBezTo>
                    <a:pt x="218825" y="386537"/>
                    <a:pt x="212457" y="392905"/>
                    <a:pt x="204602" y="392905"/>
                  </a:cubicBezTo>
                  <a:cubicBezTo>
                    <a:pt x="196747" y="392905"/>
                    <a:pt x="190379" y="386537"/>
                    <a:pt x="190379" y="378682"/>
                  </a:cubicBezTo>
                  <a:cubicBezTo>
                    <a:pt x="190379" y="370827"/>
                    <a:pt x="196747" y="364459"/>
                    <a:pt x="204602" y="364459"/>
                  </a:cubicBezTo>
                  <a:close/>
                  <a:moveTo>
                    <a:pt x="157007" y="364459"/>
                  </a:moveTo>
                  <a:cubicBezTo>
                    <a:pt x="164862" y="364459"/>
                    <a:pt x="171230" y="370827"/>
                    <a:pt x="171230" y="378682"/>
                  </a:cubicBezTo>
                  <a:cubicBezTo>
                    <a:pt x="171230" y="386537"/>
                    <a:pt x="164862" y="392905"/>
                    <a:pt x="157007" y="392905"/>
                  </a:cubicBezTo>
                  <a:cubicBezTo>
                    <a:pt x="149152" y="392905"/>
                    <a:pt x="142784" y="386537"/>
                    <a:pt x="142784" y="378682"/>
                  </a:cubicBezTo>
                  <a:cubicBezTo>
                    <a:pt x="142784" y="370827"/>
                    <a:pt x="149152" y="364459"/>
                    <a:pt x="157007" y="364459"/>
                  </a:cubicBezTo>
                  <a:close/>
                  <a:moveTo>
                    <a:pt x="109412" y="364459"/>
                  </a:moveTo>
                  <a:cubicBezTo>
                    <a:pt x="117267" y="364459"/>
                    <a:pt x="123635" y="370827"/>
                    <a:pt x="123635" y="378682"/>
                  </a:cubicBezTo>
                  <a:cubicBezTo>
                    <a:pt x="123635" y="386537"/>
                    <a:pt x="117267" y="392905"/>
                    <a:pt x="109412" y="392905"/>
                  </a:cubicBezTo>
                  <a:cubicBezTo>
                    <a:pt x="101557" y="392905"/>
                    <a:pt x="95189" y="386537"/>
                    <a:pt x="95189" y="378682"/>
                  </a:cubicBezTo>
                  <a:cubicBezTo>
                    <a:pt x="95189" y="370827"/>
                    <a:pt x="101557" y="364459"/>
                    <a:pt x="109412" y="364459"/>
                  </a:cubicBezTo>
                  <a:close/>
                  <a:moveTo>
                    <a:pt x="347386" y="312393"/>
                  </a:moveTo>
                  <a:cubicBezTo>
                    <a:pt x="355241" y="312393"/>
                    <a:pt x="361609" y="318761"/>
                    <a:pt x="361609" y="326616"/>
                  </a:cubicBezTo>
                  <a:cubicBezTo>
                    <a:pt x="361609" y="334471"/>
                    <a:pt x="355241" y="340839"/>
                    <a:pt x="347386" y="340839"/>
                  </a:cubicBezTo>
                  <a:cubicBezTo>
                    <a:pt x="339531" y="340839"/>
                    <a:pt x="333163" y="334471"/>
                    <a:pt x="333163" y="326616"/>
                  </a:cubicBezTo>
                  <a:cubicBezTo>
                    <a:pt x="333163" y="318761"/>
                    <a:pt x="339531" y="312393"/>
                    <a:pt x="347386" y="312393"/>
                  </a:cubicBezTo>
                  <a:close/>
                  <a:moveTo>
                    <a:pt x="299791" y="312393"/>
                  </a:moveTo>
                  <a:cubicBezTo>
                    <a:pt x="307646" y="312393"/>
                    <a:pt x="314014" y="318761"/>
                    <a:pt x="314014" y="326616"/>
                  </a:cubicBezTo>
                  <a:cubicBezTo>
                    <a:pt x="314014" y="334471"/>
                    <a:pt x="307646" y="340839"/>
                    <a:pt x="299791" y="340839"/>
                  </a:cubicBezTo>
                  <a:cubicBezTo>
                    <a:pt x="291936" y="340839"/>
                    <a:pt x="285568" y="334471"/>
                    <a:pt x="285568" y="326616"/>
                  </a:cubicBezTo>
                  <a:cubicBezTo>
                    <a:pt x="285568" y="318761"/>
                    <a:pt x="291936" y="312393"/>
                    <a:pt x="299791" y="312393"/>
                  </a:cubicBezTo>
                  <a:close/>
                  <a:moveTo>
                    <a:pt x="252197" y="312393"/>
                  </a:moveTo>
                  <a:cubicBezTo>
                    <a:pt x="260052" y="312393"/>
                    <a:pt x="266420" y="318761"/>
                    <a:pt x="266420" y="326616"/>
                  </a:cubicBezTo>
                  <a:cubicBezTo>
                    <a:pt x="266420" y="334471"/>
                    <a:pt x="260052" y="340839"/>
                    <a:pt x="252197" y="340839"/>
                  </a:cubicBezTo>
                  <a:cubicBezTo>
                    <a:pt x="244342" y="340839"/>
                    <a:pt x="237974" y="334471"/>
                    <a:pt x="237974" y="326616"/>
                  </a:cubicBezTo>
                  <a:cubicBezTo>
                    <a:pt x="237974" y="318761"/>
                    <a:pt x="244342" y="312393"/>
                    <a:pt x="252197" y="312393"/>
                  </a:cubicBezTo>
                  <a:close/>
                  <a:moveTo>
                    <a:pt x="204602" y="312393"/>
                  </a:moveTo>
                  <a:cubicBezTo>
                    <a:pt x="212457" y="312393"/>
                    <a:pt x="218825" y="318761"/>
                    <a:pt x="218825" y="326616"/>
                  </a:cubicBezTo>
                  <a:cubicBezTo>
                    <a:pt x="218825" y="334471"/>
                    <a:pt x="212457" y="340839"/>
                    <a:pt x="204602" y="340839"/>
                  </a:cubicBezTo>
                  <a:cubicBezTo>
                    <a:pt x="196747" y="340839"/>
                    <a:pt x="190379" y="334471"/>
                    <a:pt x="190379" y="326616"/>
                  </a:cubicBezTo>
                  <a:cubicBezTo>
                    <a:pt x="190379" y="318761"/>
                    <a:pt x="196747" y="312393"/>
                    <a:pt x="204602" y="312393"/>
                  </a:cubicBezTo>
                  <a:close/>
                  <a:moveTo>
                    <a:pt x="157007" y="312393"/>
                  </a:moveTo>
                  <a:cubicBezTo>
                    <a:pt x="164862" y="312393"/>
                    <a:pt x="171230" y="318761"/>
                    <a:pt x="171230" y="326616"/>
                  </a:cubicBezTo>
                  <a:cubicBezTo>
                    <a:pt x="171230" y="334471"/>
                    <a:pt x="164862" y="340839"/>
                    <a:pt x="157007" y="340839"/>
                  </a:cubicBezTo>
                  <a:cubicBezTo>
                    <a:pt x="149152" y="340839"/>
                    <a:pt x="142784" y="334471"/>
                    <a:pt x="142784" y="326616"/>
                  </a:cubicBezTo>
                  <a:cubicBezTo>
                    <a:pt x="142784" y="318761"/>
                    <a:pt x="149152" y="312393"/>
                    <a:pt x="157007" y="312393"/>
                  </a:cubicBezTo>
                  <a:close/>
                  <a:moveTo>
                    <a:pt x="109412" y="312393"/>
                  </a:moveTo>
                  <a:cubicBezTo>
                    <a:pt x="117267" y="312393"/>
                    <a:pt x="123635" y="318761"/>
                    <a:pt x="123635" y="326616"/>
                  </a:cubicBezTo>
                  <a:cubicBezTo>
                    <a:pt x="123635" y="334471"/>
                    <a:pt x="117267" y="340839"/>
                    <a:pt x="109412" y="340839"/>
                  </a:cubicBezTo>
                  <a:cubicBezTo>
                    <a:pt x="101557" y="340839"/>
                    <a:pt x="95189" y="334471"/>
                    <a:pt x="95189" y="326616"/>
                  </a:cubicBezTo>
                  <a:cubicBezTo>
                    <a:pt x="95189" y="318761"/>
                    <a:pt x="101557" y="312393"/>
                    <a:pt x="109412" y="312393"/>
                  </a:cubicBezTo>
                  <a:close/>
                  <a:moveTo>
                    <a:pt x="61818" y="312393"/>
                  </a:moveTo>
                  <a:cubicBezTo>
                    <a:pt x="69673" y="312393"/>
                    <a:pt x="76041" y="318761"/>
                    <a:pt x="76041" y="326616"/>
                  </a:cubicBezTo>
                  <a:cubicBezTo>
                    <a:pt x="76041" y="334471"/>
                    <a:pt x="69673" y="340839"/>
                    <a:pt x="61818" y="340839"/>
                  </a:cubicBezTo>
                  <a:cubicBezTo>
                    <a:pt x="53963" y="340839"/>
                    <a:pt x="47595" y="334471"/>
                    <a:pt x="47595" y="326616"/>
                  </a:cubicBezTo>
                  <a:cubicBezTo>
                    <a:pt x="47595" y="318761"/>
                    <a:pt x="53963" y="312393"/>
                    <a:pt x="61818" y="312393"/>
                  </a:cubicBezTo>
                  <a:close/>
                  <a:moveTo>
                    <a:pt x="394979" y="260328"/>
                  </a:moveTo>
                  <a:cubicBezTo>
                    <a:pt x="402834" y="260328"/>
                    <a:pt x="409202" y="266696"/>
                    <a:pt x="409202" y="274551"/>
                  </a:cubicBezTo>
                  <a:cubicBezTo>
                    <a:pt x="409202" y="282406"/>
                    <a:pt x="402834" y="288774"/>
                    <a:pt x="394979" y="288774"/>
                  </a:cubicBezTo>
                  <a:cubicBezTo>
                    <a:pt x="387124" y="288774"/>
                    <a:pt x="380756" y="282406"/>
                    <a:pt x="380756" y="274551"/>
                  </a:cubicBezTo>
                  <a:cubicBezTo>
                    <a:pt x="380756" y="266696"/>
                    <a:pt x="387124" y="260328"/>
                    <a:pt x="394979" y="260328"/>
                  </a:cubicBezTo>
                  <a:close/>
                  <a:moveTo>
                    <a:pt x="347386" y="260328"/>
                  </a:moveTo>
                  <a:cubicBezTo>
                    <a:pt x="355241" y="260328"/>
                    <a:pt x="361609" y="266696"/>
                    <a:pt x="361609" y="274551"/>
                  </a:cubicBezTo>
                  <a:cubicBezTo>
                    <a:pt x="361609" y="282406"/>
                    <a:pt x="355241" y="288774"/>
                    <a:pt x="347386" y="288774"/>
                  </a:cubicBezTo>
                  <a:cubicBezTo>
                    <a:pt x="339531" y="288774"/>
                    <a:pt x="333163" y="282406"/>
                    <a:pt x="333163" y="274551"/>
                  </a:cubicBezTo>
                  <a:cubicBezTo>
                    <a:pt x="333163" y="266696"/>
                    <a:pt x="339531" y="260328"/>
                    <a:pt x="347386" y="260328"/>
                  </a:cubicBezTo>
                  <a:close/>
                  <a:moveTo>
                    <a:pt x="299791" y="260328"/>
                  </a:moveTo>
                  <a:cubicBezTo>
                    <a:pt x="307646" y="260328"/>
                    <a:pt x="314014" y="266696"/>
                    <a:pt x="314014" y="274551"/>
                  </a:cubicBezTo>
                  <a:cubicBezTo>
                    <a:pt x="314014" y="282406"/>
                    <a:pt x="307646" y="288774"/>
                    <a:pt x="299791" y="288774"/>
                  </a:cubicBezTo>
                  <a:cubicBezTo>
                    <a:pt x="291936" y="288774"/>
                    <a:pt x="285568" y="282406"/>
                    <a:pt x="285568" y="274551"/>
                  </a:cubicBezTo>
                  <a:cubicBezTo>
                    <a:pt x="285568" y="266696"/>
                    <a:pt x="291936" y="260328"/>
                    <a:pt x="299791" y="260328"/>
                  </a:cubicBezTo>
                  <a:close/>
                  <a:moveTo>
                    <a:pt x="252197" y="260328"/>
                  </a:moveTo>
                  <a:cubicBezTo>
                    <a:pt x="260052" y="260328"/>
                    <a:pt x="266420" y="266696"/>
                    <a:pt x="266420" y="274551"/>
                  </a:cubicBezTo>
                  <a:cubicBezTo>
                    <a:pt x="266420" y="282406"/>
                    <a:pt x="260052" y="288774"/>
                    <a:pt x="252197" y="288774"/>
                  </a:cubicBezTo>
                  <a:cubicBezTo>
                    <a:pt x="244342" y="288774"/>
                    <a:pt x="237974" y="282406"/>
                    <a:pt x="237974" y="274551"/>
                  </a:cubicBezTo>
                  <a:cubicBezTo>
                    <a:pt x="237974" y="266696"/>
                    <a:pt x="244342" y="260328"/>
                    <a:pt x="252197" y="260328"/>
                  </a:cubicBezTo>
                  <a:close/>
                  <a:moveTo>
                    <a:pt x="204602" y="260328"/>
                  </a:moveTo>
                  <a:cubicBezTo>
                    <a:pt x="212457" y="260328"/>
                    <a:pt x="218825" y="266696"/>
                    <a:pt x="218825" y="274551"/>
                  </a:cubicBezTo>
                  <a:cubicBezTo>
                    <a:pt x="218825" y="282406"/>
                    <a:pt x="212457" y="288774"/>
                    <a:pt x="204602" y="288774"/>
                  </a:cubicBezTo>
                  <a:cubicBezTo>
                    <a:pt x="196747" y="288774"/>
                    <a:pt x="190379" y="282406"/>
                    <a:pt x="190379" y="274551"/>
                  </a:cubicBezTo>
                  <a:cubicBezTo>
                    <a:pt x="190379" y="266696"/>
                    <a:pt x="196747" y="260328"/>
                    <a:pt x="204602" y="260328"/>
                  </a:cubicBezTo>
                  <a:close/>
                  <a:moveTo>
                    <a:pt x="157007" y="260328"/>
                  </a:moveTo>
                  <a:cubicBezTo>
                    <a:pt x="164862" y="260328"/>
                    <a:pt x="171230" y="266696"/>
                    <a:pt x="171230" y="274551"/>
                  </a:cubicBezTo>
                  <a:cubicBezTo>
                    <a:pt x="171230" y="282406"/>
                    <a:pt x="164862" y="288774"/>
                    <a:pt x="157007" y="288774"/>
                  </a:cubicBezTo>
                  <a:cubicBezTo>
                    <a:pt x="149152" y="288774"/>
                    <a:pt x="142784" y="282406"/>
                    <a:pt x="142784" y="274551"/>
                  </a:cubicBezTo>
                  <a:cubicBezTo>
                    <a:pt x="142784" y="266696"/>
                    <a:pt x="149152" y="260328"/>
                    <a:pt x="157007" y="260328"/>
                  </a:cubicBezTo>
                  <a:close/>
                  <a:moveTo>
                    <a:pt x="109412" y="260328"/>
                  </a:moveTo>
                  <a:cubicBezTo>
                    <a:pt x="117267" y="260328"/>
                    <a:pt x="123635" y="266696"/>
                    <a:pt x="123635" y="274551"/>
                  </a:cubicBezTo>
                  <a:cubicBezTo>
                    <a:pt x="123635" y="282406"/>
                    <a:pt x="117267" y="288774"/>
                    <a:pt x="109412" y="288774"/>
                  </a:cubicBezTo>
                  <a:cubicBezTo>
                    <a:pt x="101557" y="288774"/>
                    <a:pt x="95189" y="282406"/>
                    <a:pt x="95189" y="274551"/>
                  </a:cubicBezTo>
                  <a:cubicBezTo>
                    <a:pt x="95189" y="266696"/>
                    <a:pt x="101557" y="260328"/>
                    <a:pt x="109412" y="260328"/>
                  </a:cubicBezTo>
                  <a:close/>
                  <a:moveTo>
                    <a:pt x="61818" y="260328"/>
                  </a:moveTo>
                  <a:cubicBezTo>
                    <a:pt x="69673" y="260328"/>
                    <a:pt x="76041" y="266696"/>
                    <a:pt x="76041" y="274551"/>
                  </a:cubicBezTo>
                  <a:cubicBezTo>
                    <a:pt x="76041" y="282406"/>
                    <a:pt x="69673" y="288774"/>
                    <a:pt x="61818" y="288774"/>
                  </a:cubicBezTo>
                  <a:cubicBezTo>
                    <a:pt x="53963" y="288774"/>
                    <a:pt x="47595" y="282406"/>
                    <a:pt x="47595" y="274551"/>
                  </a:cubicBezTo>
                  <a:cubicBezTo>
                    <a:pt x="47595" y="266696"/>
                    <a:pt x="53963" y="260328"/>
                    <a:pt x="61818" y="260328"/>
                  </a:cubicBezTo>
                  <a:close/>
                  <a:moveTo>
                    <a:pt x="14223" y="260328"/>
                  </a:moveTo>
                  <a:cubicBezTo>
                    <a:pt x="22078" y="260328"/>
                    <a:pt x="28446" y="266696"/>
                    <a:pt x="28446" y="274551"/>
                  </a:cubicBezTo>
                  <a:cubicBezTo>
                    <a:pt x="28446" y="282406"/>
                    <a:pt x="22078" y="288774"/>
                    <a:pt x="14223" y="288774"/>
                  </a:cubicBezTo>
                  <a:cubicBezTo>
                    <a:pt x="6368" y="288774"/>
                    <a:pt x="0" y="282406"/>
                    <a:pt x="0" y="274551"/>
                  </a:cubicBezTo>
                  <a:cubicBezTo>
                    <a:pt x="0" y="266696"/>
                    <a:pt x="6368" y="260328"/>
                    <a:pt x="14223" y="260328"/>
                  </a:cubicBezTo>
                  <a:close/>
                  <a:moveTo>
                    <a:pt x="394979" y="208262"/>
                  </a:moveTo>
                  <a:cubicBezTo>
                    <a:pt x="402834" y="208262"/>
                    <a:pt x="409202" y="214630"/>
                    <a:pt x="409202" y="222485"/>
                  </a:cubicBezTo>
                  <a:cubicBezTo>
                    <a:pt x="409202" y="230340"/>
                    <a:pt x="402834" y="236708"/>
                    <a:pt x="394979" y="236708"/>
                  </a:cubicBezTo>
                  <a:cubicBezTo>
                    <a:pt x="387124" y="236708"/>
                    <a:pt x="380756" y="230340"/>
                    <a:pt x="380756" y="222485"/>
                  </a:cubicBezTo>
                  <a:cubicBezTo>
                    <a:pt x="380756" y="214630"/>
                    <a:pt x="387124" y="208262"/>
                    <a:pt x="394979" y="208262"/>
                  </a:cubicBezTo>
                  <a:close/>
                  <a:moveTo>
                    <a:pt x="347386" y="208262"/>
                  </a:moveTo>
                  <a:cubicBezTo>
                    <a:pt x="355241" y="208262"/>
                    <a:pt x="361609" y="214630"/>
                    <a:pt x="361609" y="222485"/>
                  </a:cubicBezTo>
                  <a:cubicBezTo>
                    <a:pt x="361609" y="230340"/>
                    <a:pt x="355241" y="236708"/>
                    <a:pt x="347386" y="236708"/>
                  </a:cubicBezTo>
                  <a:cubicBezTo>
                    <a:pt x="339531" y="236708"/>
                    <a:pt x="333163" y="230340"/>
                    <a:pt x="333163" y="222485"/>
                  </a:cubicBezTo>
                  <a:cubicBezTo>
                    <a:pt x="333163" y="214630"/>
                    <a:pt x="339531" y="208262"/>
                    <a:pt x="347386" y="208262"/>
                  </a:cubicBezTo>
                  <a:close/>
                  <a:moveTo>
                    <a:pt x="299791" y="208262"/>
                  </a:moveTo>
                  <a:cubicBezTo>
                    <a:pt x="307646" y="208262"/>
                    <a:pt x="314014" y="214630"/>
                    <a:pt x="314014" y="222485"/>
                  </a:cubicBezTo>
                  <a:cubicBezTo>
                    <a:pt x="314014" y="230340"/>
                    <a:pt x="307646" y="236708"/>
                    <a:pt x="299791" y="236708"/>
                  </a:cubicBezTo>
                  <a:cubicBezTo>
                    <a:pt x="291936" y="236708"/>
                    <a:pt x="285568" y="230340"/>
                    <a:pt x="285568" y="222485"/>
                  </a:cubicBezTo>
                  <a:cubicBezTo>
                    <a:pt x="285568" y="214630"/>
                    <a:pt x="291936" y="208262"/>
                    <a:pt x="299791" y="208262"/>
                  </a:cubicBezTo>
                  <a:close/>
                  <a:moveTo>
                    <a:pt x="252197" y="208262"/>
                  </a:moveTo>
                  <a:cubicBezTo>
                    <a:pt x="260052" y="208262"/>
                    <a:pt x="266420" y="214630"/>
                    <a:pt x="266420" y="222485"/>
                  </a:cubicBezTo>
                  <a:cubicBezTo>
                    <a:pt x="266420" y="230340"/>
                    <a:pt x="260052" y="236708"/>
                    <a:pt x="252197" y="236708"/>
                  </a:cubicBezTo>
                  <a:cubicBezTo>
                    <a:pt x="244342" y="236708"/>
                    <a:pt x="237974" y="230340"/>
                    <a:pt x="237974" y="222485"/>
                  </a:cubicBezTo>
                  <a:cubicBezTo>
                    <a:pt x="237974" y="214630"/>
                    <a:pt x="244342" y="208262"/>
                    <a:pt x="252197" y="208262"/>
                  </a:cubicBezTo>
                  <a:close/>
                  <a:moveTo>
                    <a:pt x="204602" y="208262"/>
                  </a:moveTo>
                  <a:cubicBezTo>
                    <a:pt x="212457" y="208262"/>
                    <a:pt x="218825" y="214630"/>
                    <a:pt x="218825" y="222485"/>
                  </a:cubicBezTo>
                  <a:cubicBezTo>
                    <a:pt x="218825" y="230340"/>
                    <a:pt x="212457" y="236708"/>
                    <a:pt x="204602" y="236708"/>
                  </a:cubicBezTo>
                  <a:cubicBezTo>
                    <a:pt x="196747" y="236708"/>
                    <a:pt x="190379" y="230340"/>
                    <a:pt x="190379" y="222485"/>
                  </a:cubicBezTo>
                  <a:cubicBezTo>
                    <a:pt x="190379" y="214630"/>
                    <a:pt x="196747" y="208262"/>
                    <a:pt x="204602" y="208262"/>
                  </a:cubicBezTo>
                  <a:close/>
                  <a:moveTo>
                    <a:pt x="157007" y="208262"/>
                  </a:moveTo>
                  <a:cubicBezTo>
                    <a:pt x="164862" y="208262"/>
                    <a:pt x="171230" y="214630"/>
                    <a:pt x="171230" y="222485"/>
                  </a:cubicBezTo>
                  <a:cubicBezTo>
                    <a:pt x="171230" y="230340"/>
                    <a:pt x="164862" y="236708"/>
                    <a:pt x="157007" y="236708"/>
                  </a:cubicBezTo>
                  <a:cubicBezTo>
                    <a:pt x="149152" y="236708"/>
                    <a:pt x="142784" y="230340"/>
                    <a:pt x="142784" y="222485"/>
                  </a:cubicBezTo>
                  <a:cubicBezTo>
                    <a:pt x="142784" y="214630"/>
                    <a:pt x="149152" y="208262"/>
                    <a:pt x="157007" y="208262"/>
                  </a:cubicBezTo>
                  <a:close/>
                  <a:moveTo>
                    <a:pt x="109412" y="208262"/>
                  </a:moveTo>
                  <a:cubicBezTo>
                    <a:pt x="117267" y="208262"/>
                    <a:pt x="123635" y="214630"/>
                    <a:pt x="123635" y="222485"/>
                  </a:cubicBezTo>
                  <a:cubicBezTo>
                    <a:pt x="123635" y="230340"/>
                    <a:pt x="117267" y="236708"/>
                    <a:pt x="109412" y="236708"/>
                  </a:cubicBezTo>
                  <a:cubicBezTo>
                    <a:pt x="101557" y="236708"/>
                    <a:pt x="95189" y="230340"/>
                    <a:pt x="95189" y="222485"/>
                  </a:cubicBezTo>
                  <a:cubicBezTo>
                    <a:pt x="95189" y="214630"/>
                    <a:pt x="101557" y="208262"/>
                    <a:pt x="109412" y="208262"/>
                  </a:cubicBezTo>
                  <a:close/>
                  <a:moveTo>
                    <a:pt x="61818" y="208262"/>
                  </a:moveTo>
                  <a:cubicBezTo>
                    <a:pt x="69673" y="208262"/>
                    <a:pt x="76041" y="214630"/>
                    <a:pt x="76041" y="222485"/>
                  </a:cubicBezTo>
                  <a:cubicBezTo>
                    <a:pt x="76041" y="230340"/>
                    <a:pt x="69673" y="236708"/>
                    <a:pt x="61818" y="236708"/>
                  </a:cubicBezTo>
                  <a:cubicBezTo>
                    <a:pt x="53963" y="236708"/>
                    <a:pt x="47595" y="230340"/>
                    <a:pt x="47595" y="222485"/>
                  </a:cubicBezTo>
                  <a:cubicBezTo>
                    <a:pt x="47595" y="214630"/>
                    <a:pt x="53963" y="208262"/>
                    <a:pt x="61818" y="208262"/>
                  </a:cubicBezTo>
                  <a:close/>
                  <a:moveTo>
                    <a:pt x="14223" y="208262"/>
                  </a:moveTo>
                  <a:cubicBezTo>
                    <a:pt x="22078" y="208262"/>
                    <a:pt x="28446" y="214630"/>
                    <a:pt x="28446" y="222485"/>
                  </a:cubicBezTo>
                  <a:cubicBezTo>
                    <a:pt x="28446" y="230340"/>
                    <a:pt x="22078" y="236708"/>
                    <a:pt x="14223" y="236708"/>
                  </a:cubicBezTo>
                  <a:cubicBezTo>
                    <a:pt x="6368" y="236708"/>
                    <a:pt x="0" y="230340"/>
                    <a:pt x="0" y="222485"/>
                  </a:cubicBezTo>
                  <a:cubicBezTo>
                    <a:pt x="0" y="214630"/>
                    <a:pt x="6368" y="208262"/>
                    <a:pt x="14223" y="208262"/>
                  </a:cubicBezTo>
                  <a:close/>
                  <a:moveTo>
                    <a:pt x="394979" y="156197"/>
                  </a:moveTo>
                  <a:cubicBezTo>
                    <a:pt x="402834" y="156197"/>
                    <a:pt x="409202" y="162565"/>
                    <a:pt x="409202" y="170420"/>
                  </a:cubicBezTo>
                  <a:cubicBezTo>
                    <a:pt x="409202" y="178275"/>
                    <a:pt x="402834" y="184643"/>
                    <a:pt x="394979" y="184643"/>
                  </a:cubicBezTo>
                  <a:cubicBezTo>
                    <a:pt x="387124" y="184643"/>
                    <a:pt x="380756" y="178275"/>
                    <a:pt x="380756" y="170420"/>
                  </a:cubicBezTo>
                  <a:cubicBezTo>
                    <a:pt x="380756" y="162565"/>
                    <a:pt x="387124" y="156197"/>
                    <a:pt x="394979" y="156197"/>
                  </a:cubicBezTo>
                  <a:close/>
                  <a:moveTo>
                    <a:pt x="347386" y="156197"/>
                  </a:moveTo>
                  <a:cubicBezTo>
                    <a:pt x="355241" y="156197"/>
                    <a:pt x="361609" y="162565"/>
                    <a:pt x="361609" y="170420"/>
                  </a:cubicBezTo>
                  <a:cubicBezTo>
                    <a:pt x="361609" y="178275"/>
                    <a:pt x="355241" y="184643"/>
                    <a:pt x="347386" y="184643"/>
                  </a:cubicBezTo>
                  <a:cubicBezTo>
                    <a:pt x="339531" y="184643"/>
                    <a:pt x="333163" y="178275"/>
                    <a:pt x="333163" y="170420"/>
                  </a:cubicBezTo>
                  <a:cubicBezTo>
                    <a:pt x="333163" y="162565"/>
                    <a:pt x="339531" y="156197"/>
                    <a:pt x="347386" y="156197"/>
                  </a:cubicBezTo>
                  <a:close/>
                  <a:moveTo>
                    <a:pt x="299791" y="156197"/>
                  </a:moveTo>
                  <a:cubicBezTo>
                    <a:pt x="307646" y="156197"/>
                    <a:pt x="314014" y="162565"/>
                    <a:pt x="314014" y="170420"/>
                  </a:cubicBezTo>
                  <a:cubicBezTo>
                    <a:pt x="314014" y="178275"/>
                    <a:pt x="307646" y="184643"/>
                    <a:pt x="299791" y="184643"/>
                  </a:cubicBezTo>
                  <a:cubicBezTo>
                    <a:pt x="291936" y="184643"/>
                    <a:pt x="285568" y="178275"/>
                    <a:pt x="285568" y="170420"/>
                  </a:cubicBezTo>
                  <a:cubicBezTo>
                    <a:pt x="285568" y="162565"/>
                    <a:pt x="291936" y="156197"/>
                    <a:pt x="299791" y="156197"/>
                  </a:cubicBezTo>
                  <a:close/>
                  <a:moveTo>
                    <a:pt x="252197" y="156197"/>
                  </a:moveTo>
                  <a:cubicBezTo>
                    <a:pt x="260052" y="156197"/>
                    <a:pt x="266420" y="162565"/>
                    <a:pt x="266420" y="170420"/>
                  </a:cubicBezTo>
                  <a:cubicBezTo>
                    <a:pt x="266420" y="178275"/>
                    <a:pt x="260052" y="184643"/>
                    <a:pt x="252197" y="184643"/>
                  </a:cubicBezTo>
                  <a:cubicBezTo>
                    <a:pt x="244342" y="184643"/>
                    <a:pt x="237974" y="178275"/>
                    <a:pt x="237974" y="170420"/>
                  </a:cubicBezTo>
                  <a:cubicBezTo>
                    <a:pt x="237974" y="162565"/>
                    <a:pt x="244342" y="156197"/>
                    <a:pt x="252197" y="156197"/>
                  </a:cubicBezTo>
                  <a:close/>
                  <a:moveTo>
                    <a:pt x="204602" y="156197"/>
                  </a:moveTo>
                  <a:cubicBezTo>
                    <a:pt x="212457" y="156197"/>
                    <a:pt x="218825" y="162565"/>
                    <a:pt x="218825" y="170420"/>
                  </a:cubicBezTo>
                  <a:cubicBezTo>
                    <a:pt x="218825" y="178275"/>
                    <a:pt x="212457" y="184643"/>
                    <a:pt x="204602" y="184643"/>
                  </a:cubicBezTo>
                  <a:cubicBezTo>
                    <a:pt x="196747" y="184643"/>
                    <a:pt x="190379" y="178275"/>
                    <a:pt x="190379" y="170420"/>
                  </a:cubicBezTo>
                  <a:cubicBezTo>
                    <a:pt x="190379" y="162565"/>
                    <a:pt x="196747" y="156197"/>
                    <a:pt x="204602" y="156197"/>
                  </a:cubicBezTo>
                  <a:close/>
                  <a:moveTo>
                    <a:pt x="157007" y="156197"/>
                  </a:moveTo>
                  <a:cubicBezTo>
                    <a:pt x="164862" y="156197"/>
                    <a:pt x="171230" y="162565"/>
                    <a:pt x="171230" y="170420"/>
                  </a:cubicBezTo>
                  <a:cubicBezTo>
                    <a:pt x="171230" y="178275"/>
                    <a:pt x="164862" y="184643"/>
                    <a:pt x="157007" y="184643"/>
                  </a:cubicBezTo>
                  <a:cubicBezTo>
                    <a:pt x="149152" y="184643"/>
                    <a:pt x="142784" y="178275"/>
                    <a:pt x="142784" y="170420"/>
                  </a:cubicBezTo>
                  <a:cubicBezTo>
                    <a:pt x="142784" y="162565"/>
                    <a:pt x="149152" y="156197"/>
                    <a:pt x="157007" y="156197"/>
                  </a:cubicBezTo>
                  <a:close/>
                  <a:moveTo>
                    <a:pt x="109412" y="156197"/>
                  </a:moveTo>
                  <a:cubicBezTo>
                    <a:pt x="117267" y="156197"/>
                    <a:pt x="123635" y="162565"/>
                    <a:pt x="123635" y="170420"/>
                  </a:cubicBezTo>
                  <a:cubicBezTo>
                    <a:pt x="123635" y="178275"/>
                    <a:pt x="117267" y="184643"/>
                    <a:pt x="109412" y="184643"/>
                  </a:cubicBezTo>
                  <a:cubicBezTo>
                    <a:pt x="101557" y="184643"/>
                    <a:pt x="95189" y="178275"/>
                    <a:pt x="95189" y="170420"/>
                  </a:cubicBezTo>
                  <a:cubicBezTo>
                    <a:pt x="95189" y="162565"/>
                    <a:pt x="101557" y="156197"/>
                    <a:pt x="109412" y="156197"/>
                  </a:cubicBezTo>
                  <a:close/>
                  <a:moveTo>
                    <a:pt x="61818" y="156197"/>
                  </a:moveTo>
                  <a:cubicBezTo>
                    <a:pt x="69673" y="156197"/>
                    <a:pt x="76041" y="162565"/>
                    <a:pt x="76041" y="170420"/>
                  </a:cubicBezTo>
                  <a:cubicBezTo>
                    <a:pt x="76041" y="178275"/>
                    <a:pt x="69673" y="184643"/>
                    <a:pt x="61818" y="184643"/>
                  </a:cubicBezTo>
                  <a:cubicBezTo>
                    <a:pt x="53963" y="184643"/>
                    <a:pt x="47595" y="178275"/>
                    <a:pt x="47595" y="170420"/>
                  </a:cubicBezTo>
                  <a:cubicBezTo>
                    <a:pt x="47595" y="162565"/>
                    <a:pt x="53963" y="156197"/>
                    <a:pt x="61818" y="156197"/>
                  </a:cubicBezTo>
                  <a:close/>
                  <a:moveTo>
                    <a:pt x="14223" y="156197"/>
                  </a:moveTo>
                  <a:cubicBezTo>
                    <a:pt x="22078" y="156197"/>
                    <a:pt x="28446" y="162565"/>
                    <a:pt x="28446" y="170420"/>
                  </a:cubicBezTo>
                  <a:cubicBezTo>
                    <a:pt x="28446" y="178275"/>
                    <a:pt x="22078" y="184643"/>
                    <a:pt x="14223" y="184643"/>
                  </a:cubicBezTo>
                  <a:cubicBezTo>
                    <a:pt x="6368" y="184643"/>
                    <a:pt x="0" y="178275"/>
                    <a:pt x="0" y="170420"/>
                  </a:cubicBezTo>
                  <a:cubicBezTo>
                    <a:pt x="0" y="162565"/>
                    <a:pt x="6368" y="156197"/>
                    <a:pt x="14223" y="156197"/>
                  </a:cubicBezTo>
                  <a:close/>
                  <a:moveTo>
                    <a:pt x="394979" y="104131"/>
                  </a:moveTo>
                  <a:cubicBezTo>
                    <a:pt x="402834" y="104131"/>
                    <a:pt x="409202" y="110499"/>
                    <a:pt x="409202" y="118354"/>
                  </a:cubicBezTo>
                  <a:cubicBezTo>
                    <a:pt x="409202" y="126209"/>
                    <a:pt x="402834" y="132577"/>
                    <a:pt x="394979" y="132577"/>
                  </a:cubicBezTo>
                  <a:cubicBezTo>
                    <a:pt x="387124" y="132577"/>
                    <a:pt x="380756" y="126209"/>
                    <a:pt x="380756" y="118354"/>
                  </a:cubicBezTo>
                  <a:cubicBezTo>
                    <a:pt x="380756" y="110499"/>
                    <a:pt x="387124" y="104131"/>
                    <a:pt x="394979" y="104131"/>
                  </a:cubicBezTo>
                  <a:close/>
                  <a:moveTo>
                    <a:pt x="347386" y="104131"/>
                  </a:moveTo>
                  <a:cubicBezTo>
                    <a:pt x="355241" y="104131"/>
                    <a:pt x="361609" y="110499"/>
                    <a:pt x="361609" y="118354"/>
                  </a:cubicBezTo>
                  <a:cubicBezTo>
                    <a:pt x="361609" y="126209"/>
                    <a:pt x="355241" y="132577"/>
                    <a:pt x="347386" y="132577"/>
                  </a:cubicBezTo>
                  <a:cubicBezTo>
                    <a:pt x="339531" y="132577"/>
                    <a:pt x="333163" y="126209"/>
                    <a:pt x="333163" y="118354"/>
                  </a:cubicBezTo>
                  <a:cubicBezTo>
                    <a:pt x="333163" y="110499"/>
                    <a:pt x="339531" y="104131"/>
                    <a:pt x="347386" y="104131"/>
                  </a:cubicBezTo>
                  <a:close/>
                  <a:moveTo>
                    <a:pt x="299791" y="104131"/>
                  </a:moveTo>
                  <a:cubicBezTo>
                    <a:pt x="307646" y="104131"/>
                    <a:pt x="314014" y="110499"/>
                    <a:pt x="314014" y="118354"/>
                  </a:cubicBezTo>
                  <a:cubicBezTo>
                    <a:pt x="314014" y="126209"/>
                    <a:pt x="307646" y="132577"/>
                    <a:pt x="299791" y="132577"/>
                  </a:cubicBezTo>
                  <a:cubicBezTo>
                    <a:pt x="291936" y="132577"/>
                    <a:pt x="285568" y="126209"/>
                    <a:pt x="285568" y="118354"/>
                  </a:cubicBezTo>
                  <a:cubicBezTo>
                    <a:pt x="285568" y="110499"/>
                    <a:pt x="291936" y="104131"/>
                    <a:pt x="299791" y="104131"/>
                  </a:cubicBezTo>
                  <a:close/>
                  <a:moveTo>
                    <a:pt x="252197" y="104131"/>
                  </a:moveTo>
                  <a:cubicBezTo>
                    <a:pt x="260052" y="104131"/>
                    <a:pt x="266420" y="110499"/>
                    <a:pt x="266420" y="118354"/>
                  </a:cubicBezTo>
                  <a:cubicBezTo>
                    <a:pt x="266420" y="126209"/>
                    <a:pt x="260052" y="132577"/>
                    <a:pt x="252197" y="132577"/>
                  </a:cubicBezTo>
                  <a:cubicBezTo>
                    <a:pt x="244342" y="132577"/>
                    <a:pt x="237974" y="126209"/>
                    <a:pt x="237974" y="118354"/>
                  </a:cubicBezTo>
                  <a:cubicBezTo>
                    <a:pt x="237974" y="110499"/>
                    <a:pt x="244342" y="104131"/>
                    <a:pt x="252197" y="104131"/>
                  </a:cubicBezTo>
                  <a:close/>
                  <a:moveTo>
                    <a:pt x="204602" y="104131"/>
                  </a:moveTo>
                  <a:cubicBezTo>
                    <a:pt x="212457" y="104131"/>
                    <a:pt x="218825" y="110499"/>
                    <a:pt x="218825" y="118354"/>
                  </a:cubicBezTo>
                  <a:cubicBezTo>
                    <a:pt x="218825" y="126209"/>
                    <a:pt x="212457" y="132577"/>
                    <a:pt x="204602" y="132577"/>
                  </a:cubicBezTo>
                  <a:cubicBezTo>
                    <a:pt x="196747" y="132577"/>
                    <a:pt x="190379" y="126209"/>
                    <a:pt x="190379" y="118354"/>
                  </a:cubicBezTo>
                  <a:cubicBezTo>
                    <a:pt x="190379" y="110499"/>
                    <a:pt x="196747" y="104131"/>
                    <a:pt x="204602" y="104131"/>
                  </a:cubicBezTo>
                  <a:close/>
                  <a:moveTo>
                    <a:pt x="157007" y="104131"/>
                  </a:moveTo>
                  <a:cubicBezTo>
                    <a:pt x="164862" y="104131"/>
                    <a:pt x="171230" y="110499"/>
                    <a:pt x="171230" y="118354"/>
                  </a:cubicBezTo>
                  <a:cubicBezTo>
                    <a:pt x="171230" y="126209"/>
                    <a:pt x="164862" y="132577"/>
                    <a:pt x="157007" y="132577"/>
                  </a:cubicBezTo>
                  <a:cubicBezTo>
                    <a:pt x="149152" y="132577"/>
                    <a:pt x="142784" y="126209"/>
                    <a:pt x="142784" y="118354"/>
                  </a:cubicBezTo>
                  <a:cubicBezTo>
                    <a:pt x="142784" y="110499"/>
                    <a:pt x="149152" y="104131"/>
                    <a:pt x="157007" y="104131"/>
                  </a:cubicBezTo>
                  <a:close/>
                  <a:moveTo>
                    <a:pt x="109412" y="104131"/>
                  </a:moveTo>
                  <a:cubicBezTo>
                    <a:pt x="117267" y="104131"/>
                    <a:pt x="123635" y="110499"/>
                    <a:pt x="123635" y="118354"/>
                  </a:cubicBezTo>
                  <a:cubicBezTo>
                    <a:pt x="123635" y="126209"/>
                    <a:pt x="117267" y="132577"/>
                    <a:pt x="109412" y="132577"/>
                  </a:cubicBezTo>
                  <a:cubicBezTo>
                    <a:pt x="101557" y="132577"/>
                    <a:pt x="95189" y="126209"/>
                    <a:pt x="95189" y="118354"/>
                  </a:cubicBezTo>
                  <a:cubicBezTo>
                    <a:pt x="95189" y="110499"/>
                    <a:pt x="101557" y="104131"/>
                    <a:pt x="109412" y="104131"/>
                  </a:cubicBezTo>
                  <a:close/>
                  <a:moveTo>
                    <a:pt x="61818" y="104131"/>
                  </a:moveTo>
                  <a:cubicBezTo>
                    <a:pt x="69673" y="104131"/>
                    <a:pt x="76041" y="110499"/>
                    <a:pt x="76041" y="118354"/>
                  </a:cubicBezTo>
                  <a:cubicBezTo>
                    <a:pt x="76041" y="126209"/>
                    <a:pt x="69673" y="132577"/>
                    <a:pt x="61818" y="132577"/>
                  </a:cubicBezTo>
                  <a:cubicBezTo>
                    <a:pt x="53963" y="132577"/>
                    <a:pt x="47595" y="126209"/>
                    <a:pt x="47595" y="118354"/>
                  </a:cubicBezTo>
                  <a:cubicBezTo>
                    <a:pt x="47595" y="110499"/>
                    <a:pt x="53963" y="104131"/>
                    <a:pt x="61818" y="104131"/>
                  </a:cubicBezTo>
                  <a:close/>
                  <a:moveTo>
                    <a:pt x="14223" y="104131"/>
                  </a:moveTo>
                  <a:cubicBezTo>
                    <a:pt x="22078" y="104131"/>
                    <a:pt x="28446" y="110499"/>
                    <a:pt x="28446" y="118354"/>
                  </a:cubicBezTo>
                  <a:cubicBezTo>
                    <a:pt x="28446" y="126209"/>
                    <a:pt x="22078" y="132577"/>
                    <a:pt x="14223" y="132577"/>
                  </a:cubicBezTo>
                  <a:cubicBezTo>
                    <a:pt x="6368" y="132577"/>
                    <a:pt x="0" y="126209"/>
                    <a:pt x="0" y="118354"/>
                  </a:cubicBezTo>
                  <a:cubicBezTo>
                    <a:pt x="0" y="110499"/>
                    <a:pt x="6368" y="104131"/>
                    <a:pt x="14223" y="104131"/>
                  </a:cubicBezTo>
                  <a:close/>
                  <a:moveTo>
                    <a:pt x="347386" y="52066"/>
                  </a:moveTo>
                  <a:cubicBezTo>
                    <a:pt x="355241" y="52066"/>
                    <a:pt x="361609" y="58434"/>
                    <a:pt x="361609" y="66289"/>
                  </a:cubicBezTo>
                  <a:cubicBezTo>
                    <a:pt x="361609" y="74144"/>
                    <a:pt x="355241" y="80512"/>
                    <a:pt x="347386" y="80512"/>
                  </a:cubicBezTo>
                  <a:cubicBezTo>
                    <a:pt x="339531" y="80512"/>
                    <a:pt x="333163" y="74144"/>
                    <a:pt x="333163" y="66289"/>
                  </a:cubicBezTo>
                  <a:cubicBezTo>
                    <a:pt x="333163" y="58434"/>
                    <a:pt x="339531" y="52066"/>
                    <a:pt x="347386" y="52066"/>
                  </a:cubicBezTo>
                  <a:close/>
                  <a:moveTo>
                    <a:pt x="299791" y="52066"/>
                  </a:moveTo>
                  <a:cubicBezTo>
                    <a:pt x="307646" y="52066"/>
                    <a:pt x="314014" y="58434"/>
                    <a:pt x="314014" y="66289"/>
                  </a:cubicBezTo>
                  <a:cubicBezTo>
                    <a:pt x="314014" y="74144"/>
                    <a:pt x="307646" y="80512"/>
                    <a:pt x="299791" y="80512"/>
                  </a:cubicBezTo>
                  <a:cubicBezTo>
                    <a:pt x="291936" y="80512"/>
                    <a:pt x="285568" y="74144"/>
                    <a:pt x="285568" y="66289"/>
                  </a:cubicBezTo>
                  <a:cubicBezTo>
                    <a:pt x="285568" y="58434"/>
                    <a:pt x="291936" y="52066"/>
                    <a:pt x="299791" y="52066"/>
                  </a:cubicBezTo>
                  <a:close/>
                  <a:moveTo>
                    <a:pt x="252197" y="52066"/>
                  </a:moveTo>
                  <a:cubicBezTo>
                    <a:pt x="260052" y="52066"/>
                    <a:pt x="266420" y="58434"/>
                    <a:pt x="266420" y="66289"/>
                  </a:cubicBezTo>
                  <a:cubicBezTo>
                    <a:pt x="266420" y="74144"/>
                    <a:pt x="260052" y="80512"/>
                    <a:pt x="252197" y="80512"/>
                  </a:cubicBezTo>
                  <a:cubicBezTo>
                    <a:pt x="244342" y="80512"/>
                    <a:pt x="237974" y="74144"/>
                    <a:pt x="237974" y="66289"/>
                  </a:cubicBezTo>
                  <a:cubicBezTo>
                    <a:pt x="237974" y="58434"/>
                    <a:pt x="244342" y="52066"/>
                    <a:pt x="252197" y="52066"/>
                  </a:cubicBezTo>
                  <a:close/>
                  <a:moveTo>
                    <a:pt x="204602" y="52066"/>
                  </a:moveTo>
                  <a:cubicBezTo>
                    <a:pt x="212457" y="52066"/>
                    <a:pt x="218825" y="58434"/>
                    <a:pt x="218825" y="66289"/>
                  </a:cubicBezTo>
                  <a:cubicBezTo>
                    <a:pt x="218825" y="74144"/>
                    <a:pt x="212457" y="80512"/>
                    <a:pt x="204602" y="80512"/>
                  </a:cubicBezTo>
                  <a:cubicBezTo>
                    <a:pt x="196747" y="80512"/>
                    <a:pt x="190379" y="74144"/>
                    <a:pt x="190379" y="66289"/>
                  </a:cubicBezTo>
                  <a:cubicBezTo>
                    <a:pt x="190379" y="58434"/>
                    <a:pt x="196747" y="52066"/>
                    <a:pt x="204602" y="52066"/>
                  </a:cubicBezTo>
                  <a:close/>
                  <a:moveTo>
                    <a:pt x="157007" y="52066"/>
                  </a:moveTo>
                  <a:cubicBezTo>
                    <a:pt x="164862" y="52066"/>
                    <a:pt x="171230" y="58434"/>
                    <a:pt x="171230" y="66289"/>
                  </a:cubicBezTo>
                  <a:cubicBezTo>
                    <a:pt x="171230" y="74144"/>
                    <a:pt x="164862" y="80512"/>
                    <a:pt x="157007" y="80512"/>
                  </a:cubicBezTo>
                  <a:cubicBezTo>
                    <a:pt x="149152" y="80512"/>
                    <a:pt x="142784" y="74144"/>
                    <a:pt x="142784" y="66289"/>
                  </a:cubicBezTo>
                  <a:cubicBezTo>
                    <a:pt x="142784" y="58434"/>
                    <a:pt x="149152" y="52066"/>
                    <a:pt x="157007" y="52066"/>
                  </a:cubicBezTo>
                  <a:close/>
                  <a:moveTo>
                    <a:pt x="109412" y="52066"/>
                  </a:moveTo>
                  <a:cubicBezTo>
                    <a:pt x="117267" y="52066"/>
                    <a:pt x="123635" y="58434"/>
                    <a:pt x="123635" y="66289"/>
                  </a:cubicBezTo>
                  <a:cubicBezTo>
                    <a:pt x="123635" y="74144"/>
                    <a:pt x="117267" y="80512"/>
                    <a:pt x="109412" y="80512"/>
                  </a:cubicBezTo>
                  <a:cubicBezTo>
                    <a:pt x="101557" y="80512"/>
                    <a:pt x="95189" y="74144"/>
                    <a:pt x="95189" y="66289"/>
                  </a:cubicBezTo>
                  <a:cubicBezTo>
                    <a:pt x="95189" y="58434"/>
                    <a:pt x="101557" y="52066"/>
                    <a:pt x="109412" y="52066"/>
                  </a:cubicBezTo>
                  <a:close/>
                  <a:moveTo>
                    <a:pt x="61818" y="52066"/>
                  </a:moveTo>
                  <a:cubicBezTo>
                    <a:pt x="69673" y="52066"/>
                    <a:pt x="76041" y="58434"/>
                    <a:pt x="76041" y="66289"/>
                  </a:cubicBezTo>
                  <a:cubicBezTo>
                    <a:pt x="76041" y="74144"/>
                    <a:pt x="69673" y="80512"/>
                    <a:pt x="61818" y="80512"/>
                  </a:cubicBezTo>
                  <a:cubicBezTo>
                    <a:pt x="53963" y="80512"/>
                    <a:pt x="47595" y="74144"/>
                    <a:pt x="47595" y="66289"/>
                  </a:cubicBezTo>
                  <a:cubicBezTo>
                    <a:pt x="47595" y="58434"/>
                    <a:pt x="53963" y="52066"/>
                    <a:pt x="61818" y="52066"/>
                  </a:cubicBezTo>
                  <a:close/>
                  <a:moveTo>
                    <a:pt x="299791" y="0"/>
                  </a:moveTo>
                  <a:cubicBezTo>
                    <a:pt x="307646" y="0"/>
                    <a:pt x="314014" y="6368"/>
                    <a:pt x="314014" y="14223"/>
                  </a:cubicBezTo>
                  <a:cubicBezTo>
                    <a:pt x="314014" y="22078"/>
                    <a:pt x="307646" y="28446"/>
                    <a:pt x="299791" y="28446"/>
                  </a:cubicBezTo>
                  <a:cubicBezTo>
                    <a:pt x="291936" y="28446"/>
                    <a:pt x="285568" y="22078"/>
                    <a:pt x="285568" y="14223"/>
                  </a:cubicBezTo>
                  <a:cubicBezTo>
                    <a:pt x="285568" y="6368"/>
                    <a:pt x="291936" y="0"/>
                    <a:pt x="299791" y="0"/>
                  </a:cubicBezTo>
                  <a:close/>
                  <a:moveTo>
                    <a:pt x="252197" y="0"/>
                  </a:moveTo>
                  <a:cubicBezTo>
                    <a:pt x="260052" y="0"/>
                    <a:pt x="266420" y="6368"/>
                    <a:pt x="266420" y="14223"/>
                  </a:cubicBezTo>
                  <a:cubicBezTo>
                    <a:pt x="266420" y="22078"/>
                    <a:pt x="260052" y="28446"/>
                    <a:pt x="252197" y="28446"/>
                  </a:cubicBezTo>
                  <a:cubicBezTo>
                    <a:pt x="244342" y="28446"/>
                    <a:pt x="237974" y="22078"/>
                    <a:pt x="237974" y="14223"/>
                  </a:cubicBezTo>
                  <a:cubicBezTo>
                    <a:pt x="237974" y="6368"/>
                    <a:pt x="244342" y="0"/>
                    <a:pt x="252197" y="0"/>
                  </a:cubicBezTo>
                  <a:close/>
                  <a:moveTo>
                    <a:pt x="204602" y="0"/>
                  </a:moveTo>
                  <a:cubicBezTo>
                    <a:pt x="212457" y="0"/>
                    <a:pt x="218825" y="6368"/>
                    <a:pt x="218825" y="14223"/>
                  </a:cubicBezTo>
                  <a:cubicBezTo>
                    <a:pt x="218825" y="22078"/>
                    <a:pt x="212457" y="28446"/>
                    <a:pt x="204602" y="28446"/>
                  </a:cubicBezTo>
                  <a:cubicBezTo>
                    <a:pt x="196747" y="28446"/>
                    <a:pt x="190379" y="22078"/>
                    <a:pt x="190379" y="14223"/>
                  </a:cubicBezTo>
                  <a:cubicBezTo>
                    <a:pt x="190379" y="6368"/>
                    <a:pt x="196747" y="0"/>
                    <a:pt x="204602" y="0"/>
                  </a:cubicBezTo>
                  <a:close/>
                  <a:moveTo>
                    <a:pt x="157007" y="0"/>
                  </a:moveTo>
                  <a:cubicBezTo>
                    <a:pt x="164862" y="0"/>
                    <a:pt x="171230" y="6368"/>
                    <a:pt x="171230" y="14223"/>
                  </a:cubicBezTo>
                  <a:cubicBezTo>
                    <a:pt x="171230" y="22078"/>
                    <a:pt x="164862" y="28446"/>
                    <a:pt x="157007" y="28446"/>
                  </a:cubicBezTo>
                  <a:cubicBezTo>
                    <a:pt x="149152" y="28446"/>
                    <a:pt x="142784" y="22078"/>
                    <a:pt x="142784" y="14223"/>
                  </a:cubicBezTo>
                  <a:cubicBezTo>
                    <a:pt x="142784" y="6368"/>
                    <a:pt x="149152" y="0"/>
                    <a:pt x="157007" y="0"/>
                  </a:cubicBezTo>
                  <a:close/>
                  <a:moveTo>
                    <a:pt x="109412" y="0"/>
                  </a:moveTo>
                  <a:cubicBezTo>
                    <a:pt x="117267" y="0"/>
                    <a:pt x="123635" y="6368"/>
                    <a:pt x="123635" y="14223"/>
                  </a:cubicBezTo>
                  <a:cubicBezTo>
                    <a:pt x="123635" y="22078"/>
                    <a:pt x="117267" y="28446"/>
                    <a:pt x="109412" y="28446"/>
                  </a:cubicBezTo>
                  <a:cubicBezTo>
                    <a:pt x="101557" y="28446"/>
                    <a:pt x="95189" y="22078"/>
                    <a:pt x="95189" y="14223"/>
                  </a:cubicBezTo>
                  <a:cubicBezTo>
                    <a:pt x="95189" y="6368"/>
                    <a:pt x="101557" y="0"/>
                    <a:pt x="109412" y="0"/>
                  </a:cubicBezTo>
                  <a:close/>
                </a:path>
              </a:pathLst>
            </a:cu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85" name="グループ化 4284">
            <a:extLst>
              <a:ext uri="{FF2B5EF4-FFF2-40B4-BE49-F238E27FC236}">
                <a16:creationId xmlns:a16="http://schemas.microsoft.com/office/drawing/2014/main" id="{5951F444-D9AC-6492-F106-026ABE71AA95}"/>
              </a:ext>
            </a:extLst>
          </p:cNvPr>
          <p:cNvGrpSpPr/>
          <p:nvPr/>
        </p:nvGrpSpPr>
        <p:grpSpPr>
          <a:xfrm>
            <a:off x="4299809" y="2873671"/>
            <a:ext cx="1422496" cy="1422496"/>
            <a:chOff x="2705100" y="3230880"/>
            <a:chExt cx="2583180" cy="2583180"/>
          </a:xfrm>
        </p:grpSpPr>
        <p:sp>
          <p:nvSpPr>
            <p:cNvPr id="4286" name="楕円 4285">
              <a:extLst>
                <a:ext uri="{FF2B5EF4-FFF2-40B4-BE49-F238E27FC236}">
                  <a16:creationId xmlns:a16="http://schemas.microsoft.com/office/drawing/2014/main" id="{B7F8193A-3089-63D5-06BE-9EC3D52E19FB}"/>
                </a:ext>
              </a:extLst>
            </p:cNvPr>
            <p:cNvSpPr/>
            <p:nvPr/>
          </p:nvSpPr>
          <p:spPr>
            <a:xfrm>
              <a:off x="3199924" y="3725704"/>
              <a:ext cx="1593532" cy="159353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7" name="楕円 4286">
              <a:extLst>
                <a:ext uri="{FF2B5EF4-FFF2-40B4-BE49-F238E27FC236}">
                  <a16:creationId xmlns:a16="http://schemas.microsoft.com/office/drawing/2014/main" id="{9F2BF88B-CDC2-9D18-BF6A-86B37397CACA}"/>
                </a:ext>
              </a:extLst>
            </p:cNvPr>
            <p:cNvSpPr/>
            <p:nvPr/>
          </p:nvSpPr>
          <p:spPr>
            <a:xfrm>
              <a:off x="3288983" y="3814763"/>
              <a:ext cx="1415414" cy="14154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8" name="フリーフォーム: 図形 4287">
              <a:extLst>
                <a:ext uri="{FF2B5EF4-FFF2-40B4-BE49-F238E27FC236}">
                  <a16:creationId xmlns:a16="http://schemas.microsoft.com/office/drawing/2014/main" id="{D0152C32-2910-7C8D-408E-A6E96BB24219}"/>
                </a:ext>
              </a:extLst>
            </p:cNvPr>
            <p:cNvSpPr/>
            <p:nvPr/>
          </p:nvSpPr>
          <p:spPr>
            <a:xfrm>
              <a:off x="2705100" y="3230880"/>
              <a:ext cx="2583180" cy="2583180"/>
            </a:xfrm>
            <a:custGeom>
              <a:avLst/>
              <a:gdLst>
                <a:gd name="connsiteX0" fmla="*/ 1939132 w 2583180"/>
                <a:gd name="connsiteY0" fmla="*/ 1336567 h 2583180"/>
                <a:gd name="connsiteX1" fmla="*/ 1932924 w 2583180"/>
                <a:gd name="connsiteY1" fmla="*/ 1406918 h 2583180"/>
                <a:gd name="connsiteX2" fmla="*/ 1422892 w 2583180"/>
                <a:gd name="connsiteY2" fmla="*/ 1929864 h 2583180"/>
                <a:gd name="connsiteX3" fmla="*/ 1336476 w 2583180"/>
                <a:gd name="connsiteY3" fmla="*/ 1938575 h 2583180"/>
                <a:gd name="connsiteX4" fmla="*/ 1356235 w 2583180"/>
                <a:gd name="connsiteY4" fmla="*/ 2061756 h 2583180"/>
                <a:gd name="connsiteX5" fmla="*/ 1370669 w 2583180"/>
                <a:gd name="connsiteY5" fmla="*/ 2061027 h 2583180"/>
                <a:gd name="connsiteX6" fmla="*/ 2051181 w 2583180"/>
                <a:gd name="connsiteY6" fmla="*/ 1438002 h 2583180"/>
                <a:gd name="connsiteX7" fmla="*/ 2058952 w 2583180"/>
                <a:gd name="connsiteY7" fmla="*/ 1355787 h 2583180"/>
                <a:gd name="connsiteX8" fmla="*/ 644605 w 2583180"/>
                <a:gd name="connsiteY8" fmla="*/ 1336478 h 2583180"/>
                <a:gd name="connsiteX9" fmla="*/ 521425 w 2583180"/>
                <a:gd name="connsiteY9" fmla="*/ 1356237 h 2583180"/>
                <a:gd name="connsiteX10" fmla="*/ 522153 w 2583180"/>
                <a:gd name="connsiteY10" fmla="*/ 1370669 h 2583180"/>
                <a:gd name="connsiteX11" fmla="*/ 1145178 w 2583180"/>
                <a:gd name="connsiteY11" fmla="*/ 2051181 h 2583180"/>
                <a:gd name="connsiteX12" fmla="*/ 1227395 w 2583180"/>
                <a:gd name="connsiteY12" fmla="*/ 2058952 h 2583180"/>
                <a:gd name="connsiteX13" fmla="*/ 1246704 w 2583180"/>
                <a:gd name="connsiteY13" fmla="*/ 1938575 h 2583180"/>
                <a:gd name="connsiteX14" fmla="*/ 1160288 w 2583180"/>
                <a:gd name="connsiteY14" fmla="*/ 1929864 h 2583180"/>
                <a:gd name="connsiteX15" fmla="*/ 653317 w 2583180"/>
                <a:gd name="connsiteY15" fmla="*/ 1422892 h 2583180"/>
                <a:gd name="connsiteX16" fmla="*/ 1356235 w 2583180"/>
                <a:gd name="connsiteY16" fmla="*/ 521424 h 2583180"/>
                <a:gd name="connsiteX17" fmla="*/ 1336476 w 2583180"/>
                <a:gd name="connsiteY17" fmla="*/ 644605 h 2583180"/>
                <a:gd name="connsiteX18" fmla="*/ 1422892 w 2583180"/>
                <a:gd name="connsiteY18" fmla="*/ 653317 h 2583180"/>
                <a:gd name="connsiteX19" fmla="*/ 1932924 w 2583180"/>
                <a:gd name="connsiteY19" fmla="*/ 1176262 h 2583180"/>
                <a:gd name="connsiteX20" fmla="*/ 1939132 w 2583180"/>
                <a:gd name="connsiteY20" fmla="*/ 1246616 h 2583180"/>
                <a:gd name="connsiteX21" fmla="*/ 2058953 w 2583180"/>
                <a:gd name="connsiteY21" fmla="*/ 1227396 h 2583180"/>
                <a:gd name="connsiteX22" fmla="*/ 2051181 w 2583180"/>
                <a:gd name="connsiteY22" fmla="*/ 1145178 h 2583180"/>
                <a:gd name="connsiteX23" fmla="*/ 1370669 w 2583180"/>
                <a:gd name="connsiteY23" fmla="*/ 522153 h 2583180"/>
                <a:gd name="connsiteX24" fmla="*/ 1226945 w 2583180"/>
                <a:gd name="connsiteY24" fmla="*/ 521424 h 2583180"/>
                <a:gd name="connsiteX25" fmla="*/ 1212511 w 2583180"/>
                <a:gd name="connsiteY25" fmla="*/ 522153 h 2583180"/>
                <a:gd name="connsiteX26" fmla="*/ 531999 w 2583180"/>
                <a:gd name="connsiteY26" fmla="*/ 1145178 h 2583180"/>
                <a:gd name="connsiteX27" fmla="*/ 524228 w 2583180"/>
                <a:gd name="connsiteY27" fmla="*/ 1227396 h 2583180"/>
                <a:gd name="connsiteX28" fmla="*/ 644605 w 2583180"/>
                <a:gd name="connsiteY28" fmla="*/ 1246705 h 2583180"/>
                <a:gd name="connsiteX29" fmla="*/ 653317 w 2583180"/>
                <a:gd name="connsiteY29" fmla="*/ 1160288 h 2583180"/>
                <a:gd name="connsiteX30" fmla="*/ 1160288 w 2583180"/>
                <a:gd name="connsiteY30" fmla="*/ 653317 h 2583180"/>
                <a:gd name="connsiteX31" fmla="*/ 1246704 w 2583180"/>
                <a:gd name="connsiteY31" fmla="*/ 644605 h 2583180"/>
                <a:gd name="connsiteX32" fmla="*/ 1291590 w 2583180"/>
                <a:gd name="connsiteY32" fmla="*/ 0 h 2583180"/>
                <a:gd name="connsiteX33" fmla="*/ 2583180 w 2583180"/>
                <a:gd name="connsiteY33" fmla="*/ 1291590 h 2583180"/>
                <a:gd name="connsiteX34" fmla="*/ 1291590 w 2583180"/>
                <a:gd name="connsiteY34" fmla="*/ 2583180 h 2583180"/>
                <a:gd name="connsiteX35" fmla="*/ 0 w 2583180"/>
                <a:gd name="connsiteY35" fmla="*/ 1291590 h 2583180"/>
                <a:gd name="connsiteX36" fmla="*/ 1291590 w 2583180"/>
                <a:gd name="connsiteY36" fmla="*/ 0 h 2583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83180" h="2583180">
                  <a:moveTo>
                    <a:pt x="1939132" y="1336567"/>
                  </a:moveTo>
                  <a:lnTo>
                    <a:pt x="1932924" y="1406918"/>
                  </a:lnTo>
                  <a:cubicBezTo>
                    <a:pt x="1886119" y="1668947"/>
                    <a:pt x="1682664" y="1876707"/>
                    <a:pt x="1422892" y="1929864"/>
                  </a:cubicBezTo>
                  <a:lnTo>
                    <a:pt x="1336476" y="1938575"/>
                  </a:lnTo>
                  <a:lnTo>
                    <a:pt x="1356235" y="2061756"/>
                  </a:lnTo>
                  <a:lnTo>
                    <a:pt x="1370669" y="2061027"/>
                  </a:lnTo>
                  <a:cubicBezTo>
                    <a:pt x="1711925" y="2026371"/>
                    <a:pt x="1987596" y="1769863"/>
                    <a:pt x="2051181" y="1438002"/>
                  </a:cubicBezTo>
                  <a:lnTo>
                    <a:pt x="2058952" y="1355787"/>
                  </a:lnTo>
                  <a:close/>
                  <a:moveTo>
                    <a:pt x="644605" y="1336478"/>
                  </a:moveTo>
                  <a:lnTo>
                    <a:pt x="521425" y="1356237"/>
                  </a:lnTo>
                  <a:lnTo>
                    <a:pt x="522153" y="1370669"/>
                  </a:lnTo>
                  <a:cubicBezTo>
                    <a:pt x="556810" y="1711925"/>
                    <a:pt x="813318" y="1987596"/>
                    <a:pt x="1145178" y="2051181"/>
                  </a:cubicBezTo>
                  <a:lnTo>
                    <a:pt x="1227395" y="2058952"/>
                  </a:lnTo>
                  <a:lnTo>
                    <a:pt x="1246704" y="1938575"/>
                  </a:lnTo>
                  <a:lnTo>
                    <a:pt x="1160288" y="1929864"/>
                  </a:lnTo>
                  <a:cubicBezTo>
                    <a:pt x="905818" y="1877792"/>
                    <a:pt x="705389" y="1677363"/>
                    <a:pt x="653317" y="1422892"/>
                  </a:cubicBezTo>
                  <a:close/>
                  <a:moveTo>
                    <a:pt x="1356235" y="521424"/>
                  </a:moveTo>
                  <a:lnTo>
                    <a:pt x="1336476" y="644605"/>
                  </a:lnTo>
                  <a:lnTo>
                    <a:pt x="1422892" y="653317"/>
                  </a:lnTo>
                  <a:cubicBezTo>
                    <a:pt x="1682664" y="706474"/>
                    <a:pt x="1886119" y="914233"/>
                    <a:pt x="1932924" y="1176262"/>
                  </a:cubicBezTo>
                  <a:lnTo>
                    <a:pt x="1939132" y="1246616"/>
                  </a:lnTo>
                  <a:lnTo>
                    <a:pt x="2058953" y="1227396"/>
                  </a:lnTo>
                  <a:lnTo>
                    <a:pt x="2051181" y="1145178"/>
                  </a:lnTo>
                  <a:cubicBezTo>
                    <a:pt x="1987596" y="813318"/>
                    <a:pt x="1711925" y="556810"/>
                    <a:pt x="1370669" y="522153"/>
                  </a:cubicBezTo>
                  <a:close/>
                  <a:moveTo>
                    <a:pt x="1226945" y="521424"/>
                  </a:moveTo>
                  <a:lnTo>
                    <a:pt x="1212511" y="522153"/>
                  </a:lnTo>
                  <a:cubicBezTo>
                    <a:pt x="871255" y="556810"/>
                    <a:pt x="595585" y="813318"/>
                    <a:pt x="531999" y="1145178"/>
                  </a:cubicBezTo>
                  <a:lnTo>
                    <a:pt x="524228" y="1227396"/>
                  </a:lnTo>
                  <a:lnTo>
                    <a:pt x="644605" y="1246705"/>
                  </a:lnTo>
                  <a:lnTo>
                    <a:pt x="653317" y="1160288"/>
                  </a:lnTo>
                  <a:cubicBezTo>
                    <a:pt x="705389" y="905818"/>
                    <a:pt x="905818" y="705389"/>
                    <a:pt x="1160288" y="653317"/>
                  </a:cubicBezTo>
                  <a:lnTo>
                    <a:pt x="1246704" y="644605"/>
                  </a:lnTo>
                  <a:close/>
                  <a:moveTo>
                    <a:pt x="1291590" y="0"/>
                  </a:moveTo>
                  <a:cubicBezTo>
                    <a:pt x="2004915" y="0"/>
                    <a:pt x="2583180" y="578265"/>
                    <a:pt x="2583180" y="1291590"/>
                  </a:cubicBezTo>
                  <a:cubicBezTo>
                    <a:pt x="2583180" y="2004915"/>
                    <a:pt x="2004915" y="2583180"/>
                    <a:pt x="1291590" y="2583180"/>
                  </a:cubicBezTo>
                  <a:cubicBezTo>
                    <a:pt x="578265" y="2583180"/>
                    <a:pt x="0" y="2004915"/>
                    <a:pt x="0" y="1291590"/>
                  </a:cubicBezTo>
                  <a:cubicBezTo>
                    <a:pt x="0" y="578265"/>
                    <a:pt x="578265" y="0"/>
                    <a:pt x="129159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9" name="楕円 4288">
              <a:extLst>
                <a:ext uri="{FF2B5EF4-FFF2-40B4-BE49-F238E27FC236}">
                  <a16:creationId xmlns:a16="http://schemas.microsoft.com/office/drawing/2014/main" id="{D27FE872-2EED-1081-4D60-3102D2BE8B59}"/>
                </a:ext>
              </a:extLst>
            </p:cNvPr>
            <p:cNvSpPr/>
            <p:nvPr/>
          </p:nvSpPr>
          <p:spPr>
            <a:xfrm>
              <a:off x="3848100" y="4373880"/>
              <a:ext cx="297180" cy="297180"/>
            </a:xfrm>
            <a:prstGeom prst="ellipse">
              <a:avLst/>
            </a:prstGeom>
            <a:pattFill prst="openDmnd">
              <a:fgClr>
                <a:srgbClr val="C00000"/>
              </a:fgClr>
              <a:bgClr>
                <a:srgbClr val="FF0000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0" name="フリーフォーム: 図形 4289">
              <a:extLst>
                <a:ext uri="{FF2B5EF4-FFF2-40B4-BE49-F238E27FC236}">
                  <a16:creationId xmlns:a16="http://schemas.microsoft.com/office/drawing/2014/main" id="{EA7EE776-533A-F8B4-2311-90F90477BCA6}"/>
                </a:ext>
              </a:extLst>
            </p:cNvPr>
            <p:cNvSpPr/>
            <p:nvPr/>
          </p:nvSpPr>
          <p:spPr>
            <a:xfrm rot="2700000">
              <a:off x="4493505" y="3658890"/>
              <a:ext cx="447508" cy="285023"/>
            </a:xfrm>
            <a:custGeom>
              <a:avLst/>
              <a:gdLst>
                <a:gd name="connsiteX0" fmla="*/ 223753 w 447508"/>
                <a:gd name="connsiteY0" fmla="*/ 238763 h 285023"/>
                <a:gd name="connsiteX1" fmla="*/ 318154 w 447508"/>
                <a:gd name="connsiteY1" fmla="*/ 243530 h 285023"/>
                <a:gd name="connsiteX2" fmla="*/ 367320 w 447508"/>
                <a:gd name="connsiteY2" fmla="*/ 251034 h 285023"/>
                <a:gd name="connsiteX3" fmla="*/ 355419 w 447508"/>
                <a:gd name="connsiteY3" fmla="*/ 285023 h 285023"/>
                <a:gd name="connsiteX4" fmla="*/ 314531 w 447508"/>
                <a:gd name="connsiteY4" fmla="*/ 278783 h 285023"/>
                <a:gd name="connsiteX5" fmla="*/ 223753 w 447508"/>
                <a:gd name="connsiteY5" fmla="*/ 274199 h 285023"/>
                <a:gd name="connsiteX6" fmla="*/ 132975 w 447508"/>
                <a:gd name="connsiteY6" fmla="*/ 278783 h 285023"/>
                <a:gd name="connsiteX7" fmla="*/ 92089 w 447508"/>
                <a:gd name="connsiteY7" fmla="*/ 285023 h 285023"/>
                <a:gd name="connsiteX8" fmla="*/ 80188 w 447508"/>
                <a:gd name="connsiteY8" fmla="*/ 251033 h 285023"/>
                <a:gd name="connsiteX9" fmla="*/ 129352 w 447508"/>
                <a:gd name="connsiteY9" fmla="*/ 243530 h 285023"/>
                <a:gd name="connsiteX10" fmla="*/ 223753 w 447508"/>
                <a:gd name="connsiteY10" fmla="*/ 238763 h 285023"/>
                <a:gd name="connsiteX11" fmla="*/ 223753 w 447508"/>
                <a:gd name="connsiteY11" fmla="*/ 161291 h 285023"/>
                <a:gd name="connsiteX12" fmla="*/ 326075 w 447508"/>
                <a:gd name="connsiteY12" fmla="*/ 166458 h 285023"/>
                <a:gd name="connsiteX13" fmla="*/ 393339 w 447508"/>
                <a:gd name="connsiteY13" fmla="*/ 176724 h 285023"/>
                <a:gd name="connsiteX14" fmla="*/ 380419 w 447508"/>
                <a:gd name="connsiteY14" fmla="*/ 213623 h 285023"/>
                <a:gd name="connsiteX15" fmla="*/ 322142 w 447508"/>
                <a:gd name="connsiteY15" fmla="*/ 204728 h 285023"/>
                <a:gd name="connsiteX16" fmla="*/ 223753 w 447508"/>
                <a:gd name="connsiteY16" fmla="*/ 199760 h 285023"/>
                <a:gd name="connsiteX17" fmla="*/ 125364 w 447508"/>
                <a:gd name="connsiteY17" fmla="*/ 204728 h 285023"/>
                <a:gd name="connsiteX18" fmla="*/ 67089 w 447508"/>
                <a:gd name="connsiteY18" fmla="*/ 213622 h 285023"/>
                <a:gd name="connsiteX19" fmla="*/ 54169 w 447508"/>
                <a:gd name="connsiteY19" fmla="*/ 176723 h 285023"/>
                <a:gd name="connsiteX20" fmla="*/ 121431 w 447508"/>
                <a:gd name="connsiteY20" fmla="*/ 166458 h 285023"/>
                <a:gd name="connsiteX21" fmla="*/ 223753 w 447508"/>
                <a:gd name="connsiteY21" fmla="*/ 161291 h 285023"/>
                <a:gd name="connsiteX22" fmla="*/ 223753 w 447508"/>
                <a:gd name="connsiteY22" fmla="*/ 85091 h 285023"/>
                <a:gd name="connsiteX23" fmla="*/ 333866 w 447508"/>
                <a:gd name="connsiteY23" fmla="*/ 90651 h 285023"/>
                <a:gd name="connsiteX24" fmla="*/ 418931 w 447508"/>
                <a:gd name="connsiteY24" fmla="*/ 103634 h 285023"/>
                <a:gd name="connsiteX25" fmla="*/ 406170 w 447508"/>
                <a:gd name="connsiteY25" fmla="*/ 140078 h 285023"/>
                <a:gd name="connsiteX26" fmla="*/ 329981 w 447508"/>
                <a:gd name="connsiteY26" fmla="*/ 128450 h 285023"/>
                <a:gd name="connsiteX27" fmla="*/ 223753 w 447508"/>
                <a:gd name="connsiteY27" fmla="*/ 123086 h 285023"/>
                <a:gd name="connsiteX28" fmla="*/ 117525 w 447508"/>
                <a:gd name="connsiteY28" fmla="*/ 128450 h 285023"/>
                <a:gd name="connsiteX29" fmla="*/ 41338 w 447508"/>
                <a:gd name="connsiteY29" fmla="*/ 140078 h 285023"/>
                <a:gd name="connsiteX30" fmla="*/ 28578 w 447508"/>
                <a:gd name="connsiteY30" fmla="*/ 103633 h 285023"/>
                <a:gd name="connsiteX31" fmla="*/ 113640 w 447508"/>
                <a:gd name="connsiteY31" fmla="*/ 90651 h 285023"/>
                <a:gd name="connsiteX32" fmla="*/ 223753 w 447508"/>
                <a:gd name="connsiteY32" fmla="*/ 85091 h 285023"/>
                <a:gd name="connsiteX33" fmla="*/ 223753 w 447508"/>
                <a:gd name="connsiteY33" fmla="*/ 0 h 285023"/>
                <a:gd name="connsiteX34" fmla="*/ 342566 w 447508"/>
                <a:gd name="connsiteY34" fmla="*/ 6000 h 285023"/>
                <a:gd name="connsiteX35" fmla="*/ 447508 w 447508"/>
                <a:gd name="connsiteY35" fmla="*/ 22016 h 285023"/>
                <a:gd name="connsiteX36" fmla="*/ 433740 w 447508"/>
                <a:gd name="connsiteY36" fmla="*/ 61339 h 285023"/>
                <a:gd name="connsiteX37" fmla="*/ 338375 w 447508"/>
                <a:gd name="connsiteY37" fmla="*/ 46785 h 285023"/>
                <a:gd name="connsiteX38" fmla="*/ 223753 w 447508"/>
                <a:gd name="connsiteY38" fmla="*/ 40997 h 285023"/>
                <a:gd name="connsiteX39" fmla="*/ 109132 w 447508"/>
                <a:gd name="connsiteY39" fmla="*/ 46785 h 285023"/>
                <a:gd name="connsiteX40" fmla="*/ 13769 w 447508"/>
                <a:gd name="connsiteY40" fmla="*/ 61339 h 285023"/>
                <a:gd name="connsiteX41" fmla="*/ 0 w 447508"/>
                <a:gd name="connsiteY41" fmla="*/ 22015 h 285023"/>
                <a:gd name="connsiteX42" fmla="*/ 104940 w 447508"/>
                <a:gd name="connsiteY42" fmla="*/ 6000 h 285023"/>
                <a:gd name="connsiteX43" fmla="*/ 223753 w 447508"/>
                <a:gd name="connsiteY43" fmla="*/ 0 h 28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7508" h="285023">
                  <a:moveTo>
                    <a:pt x="223753" y="238763"/>
                  </a:moveTo>
                  <a:cubicBezTo>
                    <a:pt x="255623" y="238763"/>
                    <a:pt x="287116" y="240378"/>
                    <a:pt x="318154" y="243530"/>
                  </a:cubicBezTo>
                  <a:lnTo>
                    <a:pt x="367320" y="251034"/>
                  </a:lnTo>
                  <a:lnTo>
                    <a:pt x="355419" y="285023"/>
                  </a:lnTo>
                  <a:lnTo>
                    <a:pt x="314531" y="278783"/>
                  </a:lnTo>
                  <a:cubicBezTo>
                    <a:pt x="284684" y="275752"/>
                    <a:pt x="254400" y="274199"/>
                    <a:pt x="223753" y="274199"/>
                  </a:cubicBezTo>
                  <a:cubicBezTo>
                    <a:pt x="193106" y="274199"/>
                    <a:pt x="162822" y="275752"/>
                    <a:pt x="132975" y="278783"/>
                  </a:cubicBezTo>
                  <a:lnTo>
                    <a:pt x="92089" y="285023"/>
                  </a:lnTo>
                  <a:lnTo>
                    <a:pt x="80188" y="251033"/>
                  </a:lnTo>
                  <a:lnTo>
                    <a:pt x="129352" y="243530"/>
                  </a:lnTo>
                  <a:cubicBezTo>
                    <a:pt x="160391" y="240378"/>
                    <a:pt x="191883" y="238763"/>
                    <a:pt x="223753" y="238763"/>
                  </a:cubicBezTo>
                  <a:close/>
                  <a:moveTo>
                    <a:pt x="223753" y="161291"/>
                  </a:moveTo>
                  <a:cubicBezTo>
                    <a:pt x="258297" y="161291"/>
                    <a:pt x="292432" y="163041"/>
                    <a:pt x="326075" y="166458"/>
                  </a:cubicBezTo>
                  <a:lnTo>
                    <a:pt x="393339" y="176724"/>
                  </a:lnTo>
                  <a:lnTo>
                    <a:pt x="380419" y="213623"/>
                  </a:lnTo>
                  <a:lnTo>
                    <a:pt x="322142" y="204728"/>
                  </a:lnTo>
                  <a:cubicBezTo>
                    <a:pt x="289792" y="201443"/>
                    <a:pt x="256969" y="199760"/>
                    <a:pt x="223753" y="199760"/>
                  </a:cubicBezTo>
                  <a:cubicBezTo>
                    <a:pt x="190537" y="199760"/>
                    <a:pt x="157714" y="201443"/>
                    <a:pt x="125364" y="204728"/>
                  </a:cubicBezTo>
                  <a:lnTo>
                    <a:pt x="67089" y="213622"/>
                  </a:lnTo>
                  <a:lnTo>
                    <a:pt x="54169" y="176723"/>
                  </a:lnTo>
                  <a:lnTo>
                    <a:pt x="121431" y="166458"/>
                  </a:lnTo>
                  <a:cubicBezTo>
                    <a:pt x="155074" y="163041"/>
                    <a:pt x="189209" y="161291"/>
                    <a:pt x="223753" y="161291"/>
                  </a:cubicBezTo>
                  <a:close/>
                  <a:moveTo>
                    <a:pt x="223753" y="85091"/>
                  </a:moveTo>
                  <a:cubicBezTo>
                    <a:pt x="260927" y="85091"/>
                    <a:pt x="297662" y="86975"/>
                    <a:pt x="333866" y="90651"/>
                  </a:cubicBezTo>
                  <a:lnTo>
                    <a:pt x="418931" y="103634"/>
                  </a:lnTo>
                  <a:lnTo>
                    <a:pt x="406170" y="140078"/>
                  </a:lnTo>
                  <a:lnTo>
                    <a:pt x="329981" y="128450"/>
                  </a:lnTo>
                  <a:cubicBezTo>
                    <a:pt x="295054" y="124903"/>
                    <a:pt x="259616" y="123086"/>
                    <a:pt x="223753" y="123086"/>
                  </a:cubicBezTo>
                  <a:cubicBezTo>
                    <a:pt x="187890" y="123086"/>
                    <a:pt x="152452" y="124903"/>
                    <a:pt x="117525" y="128450"/>
                  </a:cubicBezTo>
                  <a:lnTo>
                    <a:pt x="41338" y="140078"/>
                  </a:lnTo>
                  <a:lnTo>
                    <a:pt x="28578" y="103633"/>
                  </a:lnTo>
                  <a:lnTo>
                    <a:pt x="113640" y="90651"/>
                  </a:lnTo>
                  <a:cubicBezTo>
                    <a:pt x="149844" y="86975"/>
                    <a:pt x="186579" y="85091"/>
                    <a:pt x="223753" y="85091"/>
                  </a:cubicBezTo>
                  <a:close/>
                  <a:moveTo>
                    <a:pt x="223753" y="0"/>
                  </a:moveTo>
                  <a:cubicBezTo>
                    <a:pt x="263865" y="0"/>
                    <a:pt x="303501" y="2032"/>
                    <a:pt x="342566" y="6000"/>
                  </a:cubicBezTo>
                  <a:lnTo>
                    <a:pt x="447508" y="22016"/>
                  </a:lnTo>
                  <a:lnTo>
                    <a:pt x="433740" y="61339"/>
                  </a:lnTo>
                  <a:lnTo>
                    <a:pt x="338375" y="46785"/>
                  </a:lnTo>
                  <a:cubicBezTo>
                    <a:pt x="300688" y="42958"/>
                    <a:pt x="262450" y="40997"/>
                    <a:pt x="223753" y="40997"/>
                  </a:cubicBezTo>
                  <a:cubicBezTo>
                    <a:pt x="185057" y="40997"/>
                    <a:pt x="146818" y="42958"/>
                    <a:pt x="109132" y="46785"/>
                  </a:cubicBezTo>
                  <a:lnTo>
                    <a:pt x="13769" y="61339"/>
                  </a:lnTo>
                  <a:lnTo>
                    <a:pt x="0" y="22015"/>
                  </a:lnTo>
                  <a:lnTo>
                    <a:pt x="104940" y="6000"/>
                  </a:lnTo>
                  <a:cubicBezTo>
                    <a:pt x="144005" y="2032"/>
                    <a:pt x="183642" y="0"/>
                    <a:pt x="2237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91" name="フリーフォーム: 図形 4290">
              <a:extLst>
                <a:ext uri="{FF2B5EF4-FFF2-40B4-BE49-F238E27FC236}">
                  <a16:creationId xmlns:a16="http://schemas.microsoft.com/office/drawing/2014/main" id="{84DC8C1B-BF38-C510-B93D-0E1637677A8B}"/>
                </a:ext>
              </a:extLst>
            </p:cNvPr>
            <p:cNvSpPr/>
            <p:nvPr/>
          </p:nvSpPr>
          <p:spPr>
            <a:xfrm rot="13500000">
              <a:off x="3052367" y="5100029"/>
              <a:ext cx="447508" cy="285023"/>
            </a:xfrm>
            <a:custGeom>
              <a:avLst/>
              <a:gdLst>
                <a:gd name="connsiteX0" fmla="*/ 223753 w 447508"/>
                <a:gd name="connsiteY0" fmla="*/ 238763 h 285023"/>
                <a:gd name="connsiteX1" fmla="*/ 318154 w 447508"/>
                <a:gd name="connsiteY1" fmla="*/ 243530 h 285023"/>
                <a:gd name="connsiteX2" fmla="*/ 367320 w 447508"/>
                <a:gd name="connsiteY2" fmla="*/ 251034 h 285023"/>
                <a:gd name="connsiteX3" fmla="*/ 355419 w 447508"/>
                <a:gd name="connsiteY3" fmla="*/ 285023 h 285023"/>
                <a:gd name="connsiteX4" fmla="*/ 314531 w 447508"/>
                <a:gd name="connsiteY4" fmla="*/ 278783 h 285023"/>
                <a:gd name="connsiteX5" fmla="*/ 223753 w 447508"/>
                <a:gd name="connsiteY5" fmla="*/ 274199 h 285023"/>
                <a:gd name="connsiteX6" fmla="*/ 132975 w 447508"/>
                <a:gd name="connsiteY6" fmla="*/ 278783 h 285023"/>
                <a:gd name="connsiteX7" fmla="*/ 92089 w 447508"/>
                <a:gd name="connsiteY7" fmla="*/ 285023 h 285023"/>
                <a:gd name="connsiteX8" fmla="*/ 80188 w 447508"/>
                <a:gd name="connsiteY8" fmla="*/ 251033 h 285023"/>
                <a:gd name="connsiteX9" fmla="*/ 129352 w 447508"/>
                <a:gd name="connsiteY9" fmla="*/ 243530 h 285023"/>
                <a:gd name="connsiteX10" fmla="*/ 223753 w 447508"/>
                <a:gd name="connsiteY10" fmla="*/ 238763 h 285023"/>
                <a:gd name="connsiteX11" fmla="*/ 223753 w 447508"/>
                <a:gd name="connsiteY11" fmla="*/ 161291 h 285023"/>
                <a:gd name="connsiteX12" fmla="*/ 326075 w 447508"/>
                <a:gd name="connsiteY12" fmla="*/ 166458 h 285023"/>
                <a:gd name="connsiteX13" fmla="*/ 393339 w 447508"/>
                <a:gd name="connsiteY13" fmla="*/ 176724 h 285023"/>
                <a:gd name="connsiteX14" fmla="*/ 380419 w 447508"/>
                <a:gd name="connsiteY14" fmla="*/ 213623 h 285023"/>
                <a:gd name="connsiteX15" fmla="*/ 322142 w 447508"/>
                <a:gd name="connsiteY15" fmla="*/ 204728 h 285023"/>
                <a:gd name="connsiteX16" fmla="*/ 223753 w 447508"/>
                <a:gd name="connsiteY16" fmla="*/ 199760 h 285023"/>
                <a:gd name="connsiteX17" fmla="*/ 125364 w 447508"/>
                <a:gd name="connsiteY17" fmla="*/ 204728 h 285023"/>
                <a:gd name="connsiteX18" fmla="*/ 67089 w 447508"/>
                <a:gd name="connsiteY18" fmla="*/ 213622 h 285023"/>
                <a:gd name="connsiteX19" fmla="*/ 54169 w 447508"/>
                <a:gd name="connsiteY19" fmla="*/ 176723 h 285023"/>
                <a:gd name="connsiteX20" fmla="*/ 121431 w 447508"/>
                <a:gd name="connsiteY20" fmla="*/ 166458 h 285023"/>
                <a:gd name="connsiteX21" fmla="*/ 223753 w 447508"/>
                <a:gd name="connsiteY21" fmla="*/ 161291 h 285023"/>
                <a:gd name="connsiteX22" fmla="*/ 223753 w 447508"/>
                <a:gd name="connsiteY22" fmla="*/ 85091 h 285023"/>
                <a:gd name="connsiteX23" fmla="*/ 333866 w 447508"/>
                <a:gd name="connsiteY23" fmla="*/ 90651 h 285023"/>
                <a:gd name="connsiteX24" fmla="*/ 418931 w 447508"/>
                <a:gd name="connsiteY24" fmla="*/ 103634 h 285023"/>
                <a:gd name="connsiteX25" fmla="*/ 406170 w 447508"/>
                <a:gd name="connsiteY25" fmla="*/ 140078 h 285023"/>
                <a:gd name="connsiteX26" fmla="*/ 329981 w 447508"/>
                <a:gd name="connsiteY26" fmla="*/ 128450 h 285023"/>
                <a:gd name="connsiteX27" fmla="*/ 223753 w 447508"/>
                <a:gd name="connsiteY27" fmla="*/ 123086 h 285023"/>
                <a:gd name="connsiteX28" fmla="*/ 117525 w 447508"/>
                <a:gd name="connsiteY28" fmla="*/ 128450 h 285023"/>
                <a:gd name="connsiteX29" fmla="*/ 41338 w 447508"/>
                <a:gd name="connsiteY29" fmla="*/ 140078 h 285023"/>
                <a:gd name="connsiteX30" fmla="*/ 28578 w 447508"/>
                <a:gd name="connsiteY30" fmla="*/ 103633 h 285023"/>
                <a:gd name="connsiteX31" fmla="*/ 113640 w 447508"/>
                <a:gd name="connsiteY31" fmla="*/ 90651 h 285023"/>
                <a:gd name="connsiteX32" fmla="*/ 223753 w 447508"/>
                <a:gd name="connsiteY32" fmla="*/ 85091 h 285023"/>
                <a:gd name="connsiteX33" fmla="*/ 223753 w 447508"/>
                <a:gd name="connsiteY33" fmla="*/ 0 h 285023"/>
                <a:gd name="connsiteX34" fmla="*/ 342566 w 447508"/>
                <a:gd name="connsiteY34" fmla="*/ 6000 h 285023"/>
                <a:gd name="connsiteX35" fmla="*/ 447508 w 447508"/>
                <a:gd name="connsiteY35" fmla="*/ 22016 h 285023"/>
                <a:gd name="connsiteX36" fmla="*/ 433740 w 447508"/>
                <a:gd name="connsiteY36" fmla="*/ 61339 h 285023"/>
                <a:gd name="connsiteX37" fmla="*/ 338375 w 447508"/>
                <a:gd name="connsiteY37" fmla="*/ 46785 h 285023"/>
                <a:gd name="connsiteX38" fmla="*/ 223753 w 447508"/>
                <a:gd name="connsiteY38" fmla="*/ 40997 h 285023"/>
                <a:gd name="connsiteX39" fmla="*/ 109132 w 447508"/>
                <a:gd name="connsiteY39" fmla="*/ 46785 h 285023"/>
                <a:gd name="connsiteX40" fmla="*/ 13769 w 447508"/>
                <a:gd name="connsiteY40" fmla="*/ 61339 h 285023"/>
                <a:gd name="connsiteX41" fmla="*/ 0 w 447508"/>
                <a:gd name="connsiteY41" fmla="*/ 22015 h 285023"/>
                <a:gd name="connsiteX42" fmla="*/ 104940 w 447508"/>
                <a:gd name="connsiteY42" fmla="*/ 6000 h 285023"/>
                <a:gd name="connsiteX43" fmla="*/ 223753 w 447508"/>
                <a:gd name="connsiteY43" fmla="*/ 0 h 28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7508" h="285023">
                  <a:moveTo>
                    <a:pt x="223753" y="238763"/>
                  </a:moveTo>
                  <a:cubicBezTo>
                    <a:pt x="255623" y="238763"/>
                    <a:pt x="287116" y="240378"/>
                    <a:pt x="318154" y="243530"/>
                  </a:cubicBezTo>
                  <a:lnTo>
                    <a:pt x="367320" y="251034"/>
                  </a:lnTo>
                  <a:lnTo>
                    <a:pt x="355419" y="285023"/>
                  </a:lnTo>
                  <a:lnTo>
                    <a:pt x="314531" y="278783"/>
                  </a:lnTo>
                  <a:cubicBezTo>
                    <a:pt x="284684" y="275752"/>
                    <a:pt x="254400" y="274199"/>
                    <a:pt x="223753" y="274199"/>
                  </a:cubicBezTo>
                  <a:cubicBezTo>
                    <a:pt x="193106" y="274199"/>
                    <a:pt x="162822" y="275752"/>
                    <a:pt x="132975" y="278783"/>
                  </a:cubicBezTo>
                  <a:lnTo>
                    <a:pt x="92089" y="285023"/>
                  </a:lnTo>
                  <a:lnTo>
                    <a:pt x="80188" y="251033"/>
                  </a:lnTo>
                  <a:lnTo>
                    <a:pt x="129352" y="243530"/>
                  </a:lnTo>
                  <a:cubicBezTo>
                    <a:pt x="160391" y="240378"/>
                    <a:pt x="191883" y="238763"/>
                    <a:pt x="223753" y="238763"/>
                  </a:cubicBezTo>
                  <a:close/>
                  <a:moveTo>
                    <a:pt x="223753" y="161291"/>
                  </a:moveTo>
                  <a:cubicBezTo>
                    <a:pt x="258297" y="161291"/>
                    <a:pt x="292432" y="163041"/>
                    <a:pt x="326075" y="166458"/>
                  </a:cubicBezTo>
                  <a:lnTo>
                    <a:pt x="393339" y="176724"/>
                  </a:lnTo>
                  <a:lnTo>
                    <a:pt x="380419" y="213623"/>
                  </a:lnTo>
                  <a:lnTo>
                    <a:pt x="322142" y="204728"/>
                  </a:lnTo>
                  <a:cubicBezTo>
                    <a:pt x="289792" y="201443"/>
                    <a:pt x="256969" y="199760"/>
                    <a:pt x="223753" y="199760"/>
                  </a:cubicBezTo>
                  <a:cubicBezTo>
                    <a:pt x="190537" y="199760"/>
                    <a:pt x="157714" y="201443"/>
                    <a:pt x="125364" y="204728"/>
                  </a:cubicBezTo>
                  <a:lnTo>
                    <a:pt x="67089" y="213622"/>
                  </a:lnTo>
                  <a:lnTo>
                    <a:pt x="54169" y="176723"/>
                  </a:lnTo>
                  <a:lnTo>
                    <a:pt x="121431" y="166458"/>
                  </a:lnTo>
                  <a:cubicBezTo>
                    <a:pt x="155074" y="163041"/>
                    <a:pt x="189209" y="161291"/>
                    <a:pt x="223753" y="161291"/>
                  </a:cubicBezTo>
                  <a:close/>
                  <a:moveTo>
                    <a:pt x="223753" y="85091"/>
                  </a:moveTo>
                  <a:cubicBezTo>
                    <a:pt x="260927" y="85091"/>
                    <a:pt x="297662" y="86975"/>
                    <a:pt x="333866" y="90651"/>
                  </a:cubicBezTo>
                  <a:lnTo>
                    <a:pt x="418931" y="103634"/>
                  </a:lnTo>
                  <a:lnTo>
                    <a:pt x="406170" y="140078"/>
                  </a:lnTo>
                  <a:lnTo>
                    <a:pt x="329981" y="128450"/>
                  </a:lnTo>
                  <a:cubicBezTo>
                    <a:pt x="295054" y="124903"/>
                    <a:pt x="259616" y="123086"/>
                    <a:pt x="223753" y="123086"/>
                  </a:cubicBezTo>
                  <a:cubicBezTo>
                    <a:pt x="187890" y="123086"/>
                    <a:pt x="152452" y="124903"/>
                    <a:pt x="117525" y="128450"/>
                  </a:cubicBezTo>
                  <a:lnTo>
                    <a:pt x="41338" y="140078"/>
                  </a:lnTo>
                  <a:lnTo>
                    <a:pt x="28578" y="103633"/>
                  </a:lnTo>
                  <a:lnTo>
                    <a:pt x="113640" y="90651"/>
                  </a:lnTo>
                  <a:cubicBezTo>
                    <a:pt x="149844" y="86975"/>
                    <a:pt x="186579" y="85091"/>
                    <a:pt x="223753" y="85091"/>
                  </a:cubicBezTo>
                  <a:close/>
                  <a:moveTo>
                    <a:pt x="223753" y="0"/>
                  </a:moveTo>
                  <a:cubicBezTo>
                    <a:pt x="263865" y="0"/>
                    <a:pt x="303501" y="2032"/>
                    <a:pt x="342566" y="6000"/>
                  </a:cubicBezTo>
                  <a:lnTo>
                    <a:pt x="447508" y="22016"/>
                  </a:lnTo>
                  <a:lnTo>
                    <a:pt x="433740" y="61339"/>
                  </a:lnTo>
                  <a:lnTo>
                    <a:pt x="338375" y="46785"/>
                  </a:lnTo>
                  <a:cubicBezTo>
                    <a:pt x="300688" y="42958"/>
                    <a:pt x="262450" y="40997"/>
                    <a:pt x="223753" y="40997"/>
                  </a:cubicBezTo>
                  <a:cubicBezTo>
                    <a:pt x="185057" y="40997"/>
                    <a:pt x="146818" y="42958"/>
                    <a:pt x="109132" y="46785"/>
                  </a:cubicBezTo>
                  <a:lnTo>
                    <a:pt x="13769" y="61339"/>
                  </a:lnTo>
                  <a:lnTo>
                    <a:pt x="0" y="22015"/>
                  </a:lnTo>
                  <a:lnTo>
                    <a:pt x="104940" y="6000"/>
                  </a:lnTo>
                  <a:cubicBezTo>
                    <a:pt x="144005" y="2032"/>
                    <a:pt x="183642" y="0"/>
                    <a:pt x="2237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92" name="グループ化 4291">
            <a:extLst>
              <a:ext uri="{FF2B5EF4-FFF2-40B4-BE49-F238E27FC236}">
                <a16:creationId xmlns:a16="http://schemas.microsoft.com/office/drawing/2014/main" id="{AC7309F8-D1F6-980D-9D5A-7F3E56E38250}"/>
              </a:ext>
            </a:extLst>
          </p:cNvPr>
          <p:cNvGrpSpPr/>
          <p:nvPr/>
        </p:nvGrpSpPr>
        <p:grpSpPr>
          <a:xfrm>
            <a:off x="6038850" y="4996731"/>
            <a:ext cx="1581150" cy="1193318"/>
            <a:chOff x="6018476" y="4767438"/>
            <a:chExt cx="1705844" cy="1287427"/>
          </a:xfrm>
        </p:grpSpPr>
        <p:grpSp>
          <p:nvGrpSpPr>
            <p:cNvPr id="4293" name="グループ化 4292">
              <a:extLst>
                <a:ext uri="{FF2B5EF4-FFF2-40B4-BE49-F238E27FC236}">
                  <a16:creationId xmlns:a16="http://schemas.microsoft.com/office/drawing/2014/main" id="{403B218A-D269-3E9D-60EA-6D73892E02BC}"/>
                </a:ext>
              </a:extLst>
            </p:cNvPr>
            <p:cNvGrpSpPr/>
            <p:nvPr/>
          </p:nvGrpSpPr>
          <p:grpSpPr>
            <a:xfrm>
              <a:off x="6018476" y="4767438"/>
              <a:ext cx="1705844" cy="695455"/>
              <a:chOff x="643221" y="4829827"/>
              <a:chExt cx="1705844" cy="695455"/>
            </a:xfrm>
          </p:grpSpPr>
          <p:sp>
            <p:nvSpPr>
              <p:cNvPr id="4312" name="フリーフォーム: 図形 4311">
                <a:extLst>
                  <a:ext uri="{FF2B5EF4-FFF2-40B4-BE49-F238E27FC236}">
                    <a16:creationId xmlns:a16="http://schemas.microsoft.com/office/drawing/2014/main" id="{56D2AD7E-90CA-EC47-E846-64DEEBC59EB3}"/>
                  </a:ext>
                </a:extLst>
              </p:cNvPr>
              <p:cNvSpPr/>
              <p:nvPr/>
            </p:nvSpPr>
            <p:spPr>
              <a:xfrm rot="10800000">
                <a:off x="925377" y="5087785"/>
                <a:ext cx="1146294" cy="145106"/>
              </a:xfrm>
              <a:custGeom>
                <a:avLst/>
                <a:gdLst>
                  <a:gd name="connsiteX0" fmla="*/ 1146294 w 1146294"/>
                  <a:gd name="connsiteY0" fmla="*/ 145106 h 145106"/>
                  <a:gd name="connsiteX1" fmla="*/ 0 w 1146294"/>
                  <a:gd name="connsiteY1" fmla="*/ 145106 h 145106"/>
                  <a:gd name="connsiteX2" fmla="*/ 178424 w 1146294"/>
                  <a:gd name="connsiteY2" fmla="*/ 0 h 145106"/>
                  <a:gd name="connsiteX3" fmla="*/ 967870 w 1146294"/>
                  <a:gd name="connsiteY3" fmla="*/ 0 h 1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6294" h="145106">
                    <a:moveTo>
                      <a:pt x="1146294" y="145106"/>
                    </a:moveTo>
                    <a:lnTo>
                      <a:pt x="0" y="145106"/>
                    </a:lnTo>
                    <a:lnTo>
                      <a:pt x="178424" y="0"/>
                    </a:lnTo>
                    <a:lnTo>
                      <a:pt x="96787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13" name="グループ化 4312">
                <a:extLst>
                  <a:ext uri="{FF2B5EF4-FFF2-40B4-BE49-F238E27FC236}">
                    <a16:creationId xmlns:a16="http://schemas.microsoft.com/office/drawing/2014/main" id="{1FD85101-0583-D249-B5B7-6434B4354EB5}"/>
                  </a:ext>
                </a:extLst>
              </p:cNvPr>
              <p:cNvGrpSpPr/>
              <p:nvPr/>
            </p:nvGrpSpPr>
            <p:grpSpPr>
              <a:xfrm>
                <a:off x="1283948" y="5336767"/>
                <a:ext cx="424391" cy="188515"/>
                <a:chOff x="2146825" y="5729871"/>
                <a:chExt cx="508924" cy="156473"/>
              </a:xfrm>
            </p:grpSpPr>
            <p:sp>
              <p:nvSpPr>
                <p:cNvPr id="4317" name="フリーフォーム: 図形 4316">
                  <a:extLst>
                    <a:ext uri="{FF2B5EF4-FFF2-40B4-BE49-F238E27FC236}">
                      <a16:creationId xmlns:a16="http://schemas.microsoft.com/office/drawing/2014/main" id="{0F3F0D77-4630-6285-F432-084A56DADC2E}"/>
                    </a:ext>
                  </a:extLst>
                </p:cNvPr>
                <p:cNvSpPr/>
                <p:nvPr/>
              </p:nvSpPr>
              <p:spPr>
                <a:xfrm>
                  <a:off x="2146825" y="5770350"/>
                  <a:ext cx="508924" cy="51806"/>
                </a:xfrm>
                <a:custGeom>
                  <a:avLst/>
                  <a:gdLst>
                    <a:gd name="connsiteX0" fmla="*/ 0 w 508924"/>
                    <a:gd name="connsiteY0" fmla="*/ 0 h 51806"/>
                    <a:gd name="connsiteX1" fmla="*/ 508924 w 508924"/>
                    <a:gd name="connsiteY1" fmla="*/ 0 h 51806"/>
                    <a:gd name="connsiteX2" fmla="*/ 508924 w 508924"/>
                    <a:gd name="connsiteY2" fmla="*/ 51806 h 51806"/>
                    <a:gd name="connsiteX3" fmla="*/ 0 w 508924"/>
                    <a:gd name="connsiteY3" fmla="*/ 51806 h 51806"/>
                    <a:gd name="connsiteX4" fmla="*/ 0 w 508924"/>
                    <a:gd name="connsiteY4" fmla="*/ 0 h 51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924" h="51806">
                      <a:moveTo>
                        <a:pt x="0" y="0"/>
                      </a:moveTo>
                      <a:lnTo>
                        <a:pt x="508924" y="0"/>
                      </a:lnTo>
                      <a:lnTo>
                        <a:pt x="508924" y="51806"/>
                      </a:lnTo>
                      <a:lnTo>
                        <a:pt x="0" y="5180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8" name="フリーフォーム: 図形 4317">
                  <a:extLst>
                    <a:ext uri="{FF2B5EF4-FFF2-40B4-BE49-F238E27FC236}">
                      <a16:creationId xmlns:a16="http://schemas.microsoft.com/office/drawing/2014/main" id="{7656A2D2-893D-E924-B98D-BFB069C3C365}"/>
                    </a:ext>
                  </a:extLst>
                </p:cNvPr>
                <p:cNvSpPr/>
                <p:nvPr/>
              </p:nvSpPr>
              <p:spPr>
                <a:xfrm>
                  <a:off x="2146825" y="5729871"/>
                  <a:ext cx="508924" cy="51806"/>
                </a:xfrm>
                <a:custGeom>
                  <a:avLst/>
                  <a:gdLst>
                    <a:gd name="connsiteX0" fmla="*/ 0 w 508924"/>
                    <a:gd name="connsiteY0" fmla="*/ 0 h 51806"/>
                    <a:gd name="connsiteX1" fmla="*/ 508924 w 508924"/>
                    <a:gd name="connsiteY1" fmla="*/ 0 h 51806"/>
                    <a:gd name="connsiteX2" fmla="*/ 508924 w 508924"/>
                    <a:gd name="connsiteY2" fmla="*/ 51806 h 51806"/>
                    <a:gd name="connsiteX3" fmla="*/ 0 w 508924"/>
                    <a:gd name="connsiteY3" fmla="*/ 51806 h 51806"/>
                    <a:gd name="connsiteX4" fmla="*/ 0 w 508924"/>
                    <a:gd name="connsiteY4" fmla="*/ 0 h 51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8924" h="51806">
                      <a:moveTo>
                        <a:pt x="0" y="0"/>
                      </a:moveTo>
                      <a:lnTo>
                        <a:pt x="508924" y="0"/>
                      </a:lnTo>
                      <a:lnTo>
                        <a:pt x="508924" y="51806"/>
                      </a:lnTo>
                      <a:lnTo>
                        <a:pt x="0" y="5180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5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9" name="フリーフォーム: 図形 4318">
                  <a:extLst>
                    <a:ext uri="{FF2B5EF4-FFF2-40B4-BE49-F238E27FC236}">
                      <a16:creationId xmlns:a16="http://schemas.microsoft.com/office/drawing/2014/main" id="{0FDCA977-E293-A27B-257E-881D08C6CCCC}"/>
                    </a:ext>
                  </a:extLst>
                </p:cNvPr>
                <p:cNvSpPr/>
                <p:nvPr/>
              </p:nvSpPr>
              <p:spPr>
                <a:xfrm>
                  <a:off x="2146825" y="5810250"/>
                  <a:ext cx="508924" cy="76094"/>
                </a:xfrm>
                <a:custGeom>
                  <a:avLst/>
                  <a:gdLst>
                    <a:gd name="connsiteX0" fmla="*/ 0 w 508924"/>
                    <a:gd name="connsiteY0" fmla="*/ 0 h 76094"/>
                    <a:gd name="connsiteX1" fmla="*/ 508924 w 508924"/>
                    <a:gd name="connsiteY1" fmla="*/ 0 h 76094"/>
                    <a:gd name="connsiteX2" fmla="*/ 508924 w 508924"/>
                    <a:gd name="connsiteY2" fmla="*/ 33461 h 76094"/>
                    <a:gd name="connsiteX3" fmla="*/ 254462 w 508924"/>
                    <a:gd name="connsiteY3" fmla="*/ 76094 h 76094"/>
                    <a:gd name="connsiteX4" fmla="*/ 0 w 508924"/>
                    <a:gd name="connsiteY4" fmla="*/ 33461 h 76094"/>
                    <a:gd name="connsiteX5" fmla="*/ 0 w 508924"/>
                    <a:gd name="connsiteY5" fmla="*/ 0 h 76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8924" h="76094">
                      <a:moveTo>
                        <a:pt x="0" y="0"/>
                      </a:moveTo>
                      <a:lnTo>
                        <a:pt x="508924" y="0"/>
                      </a:lnTo>
                      <a:lnTo>
                        <a:pt x="508924" y="33461"/>
                      </a:lnTo>
                      <a:cubicBezTo>
                        <a:pt x="508924" y="57007"/>
                        <a:pt x="394998" y="76094"/>
                        <a:pt x="254462" y="76094"/>
                      </a:cubicBezTo>
                      <a:cubicBezTo>
                        <a:pt x="113927" y="76094"/>
                        <a:pt x="0" y="57007"/>
                        <a:pt x="0" y="3346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5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14" name="フリーフォーム: 図形 4313">
                <a:extLst>
                  <a:ext uri="{FF2B5EF4-FFF2-40B4-BE49-F238E27FC236}">
                    <a16:creationId xmlns:a16="http://schemas.microsoft.com/office/drawing/2014/main" id="{8AAB7FBB-7A76-8D63-0CD8-3417EE2D4DA4}"/>
                  </a:ext>
                </a:extLst>
              </p:cNvPr>
              <p:cNvSpPr/>
              <p:nvPr/>
            </p:nvSpPr>
            <p:spPr>
              <a:xfrm rot="10800000" flipV="1">
                <a:off x="872519" y="5087785"/>
                <a:ext cx="1247244" cy="208116"/>
              </a:xfrm>
              <a:custGeom>
                <a:avLst/>
                <a:gdLst>
                  <a:gd name="connsiteX0" fmla="*/ 1247244 w 1247244"/>
                  <a:gd name="connsiteY0" fmla="*/ 0 h 208116"/>
                  <a:gd name="connsiteX1" fmla="*/ 1171023 w 1247244"/>
                  <a:gd name="connsiteY1" fmla="*/ 0 h 208116"/>
                  <a:gd name="connsiteX2" fmla="*/ 946080 w 1247244"/>
                  <a:gd name="connsiteY2" fmla="*/ 177230 h 208116"/>
                  <a:gd name="connsiteX3" fmla="*/ 844003 w 1247244"/>
                  <a:gd name="connsiteY3" fmla="*/ 177230 h 208116"/>
                  <a:gd name="connsiteX4" fmla="*/ 963041 w 1247244"/>
                  <a:gd name="connsiteY4" fmla="*/ 0 h 208116"/>
                  <a:gd name="connsiteX5" fmla="*/ 899095 w 1247244"/>
                  <a:gd name="connsiteY5" fmla="*/ 0 h 208116"/>
                  <a:gd name="connsiteX6" fmla="*/ 812222 w 1247244"/>
                  <a:gd name="connsiteY6" fmla="*/ 177230 h 208116"/>
                  <a:gd name="connsiteX7" fmla="*/ 644712 w 1247244"/>
                  <a:gd name="connsiteY7" fmla="*/ 177230 h 208116"/>
                  <a:gd name="connsiteX8" fmla="*/ 664401 w 1247244"/>
                  <a:gd name="connsiteY8" fmla="*/ 0 h 208116"/>
                  <a:gd name="connsiteX9" fmla="*/ 590103 w 1247244"/>
                  <a:gd name="connsiteY9" fmla="*/ 0 h 208116"/>
                  <a:gd name="connsiteX10" fmla="*/ 609792 w 1247244"/>
                  <a:gd name="connsiteY10" fmla="*/ 177230 h 208116"/>
                  <a:gd name="connsiteX11" fmla="*/ 437807 w 1247244"/>
                  <a:gd name="connsiteY11" fmla="*/ 177230 h 208116"/>
                  <a:gd name="connsiteX12" fmla="*/ 350935 w 1247244"/>
                  <a:gd name="connsiteY12" fmla="*/ 0 h 208116"/>
                  <a:gd name="connsiteX13" fmla="*/ 286989 w 1247244"/>
                  <a:gd name="connsiteY13" fmla="*/ 0 h 208116"/>
                  <a:gd name="connsiteX14" fmla="*/ 406027 w 1247244"/>
                  <a:gd name="connsiteY14" fmla="*/ 177230 h 208116"/>
                  <a:gd name="connsiteX15" fmla="*/ 308424 w 1247244"/>
                  <a:gd name="connsiteY15" fmla="*/ 177230 h 208116"/>
                  <a:gd name="connsiteX16" fmla="*/ 83481 w 1247244"/>
                  <a:gd name="connsiteY16" fmla="*/ 0 h 208116"/>
                  <a:gd name="connsiteX17" fmla="*/ 0 w 1247244"/>
                  <a:gd name="connsiteY17" fmla="*/ 0 h 208116"/>
                  <a:gd name="connsiteX18" fmla="*/ 287426 w 1247244"/>
                  <a:gd name="connsiteY18" fmla="*/ 208116 h 208116"/>
                  <a:gd name="connsiteX19" fmla="*/ 959817 w 1247244"/>
                  <a:gd name="connsiteY19" fmla="*/ 208116 h 208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47244" h="208116">
                    <a:moveTo>
                      <a:pt x="1247244" y="0"/>
                    </a:moveTo>
                    <a:lnTo>
                      <a:pt x="1171023" y="0"/>
                    </a:lnTo>
                    <a:lnTo>
                      <a:pt x="946080" y="177230"/>
                    </a:lnTo>
                    <a:lnTo>
                      <a:pt x="844003" y="177230"/>
                    </a:lnTo>
                    <a:lnTo>
                      <a:pt x="963041" y="0"/>
                    </a:lnTo>
                    <a:lnTo>
                      <a:pt x="899095" y="0"/>
                    </a:lnTo>
                    <a:lnTo>
                      <a:pt x="812222" y="177230"/>
                    </a:lnTo>
                    <a:lnTo>
                      <a:pt x="644712" y="177230"/>
                    </a:lnTo>
                    <a:lnTo>
                      <a:pt x="664401" y="0"/>
                    </a:lnTo>
                    <a:lnTo>
                      <a:pt x="590103" y="0"/>
                    </a:lnTo>
                    <a:lnTo>
                      <a:pt x="609792" y="177230"/>
                    </a:lnTo>
                    <a:lnTo>
                      <a:pt x="437807" y="177230"/>
                    </a:lnTo>
                    <a:lnTo>
                      <a:pt x="350935" y="0"/>
                    </a:lnTo>
                    <a:lnTo>
                      <a:pt x="286989" y="0"/>
                    </a:lnTo>
                    <a:lnTo>
                      <a:pt x="406027" y="177230"/>
                    </a:lnTo>
                    <a:lnTo>
                      <a:pt x="308424" y="177230"/>
                    </a:lnTo>
                    <a:lnTo>
                      <a:pt x="83481" y="0"/>
                    </a:lnTo>
                    <a:lnTo>
                      <a:pt x="0" y="0"/>
                    </a:lnTo>
                    <a:lnTo>
                      <a:pt x="287426" y="208116"/>
                    </a:lnTo>
                    <a:lnTo>
                      <a:pt x="959817" y="208116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5" name="フリーフォーム: 図形 4314">
                <a:extLst>
                  <a:ext uri="{FF2B5EF4-FFF2-40B4-BE49-F238E27FC236}">
                    <a16:creationId xmlns:a16="http://schemas.microsoft.com/office/drawing/2014/main" id="{2467871A-69F4-0760-41A5-4C1293A6E4A2}"/>
                  </a:ext>
                </a:extLst>
              </p:cNvPr>
              <p:cNvSpPr/>
              <p:nvPr/>
            </p:nvSpPr>
            <p:spPr>
              <a:xfrm>
                <a:off x="1159632" y="5294896"/>
                <a:ext cx="673022" cy="62420"/>
              </a:xfrm>
              <a:custGeom>
                <a:avLst/>
                <a:gdLst>
                  <a:gd name="connsiteX0" fmla="*/ 0 w 508924"/>
                  <a:gd name="connsiteY0" fmla="*/ 0 h 76094"/>
                  <a:gd name="connsiteX1" fmla="*/ 508924 w 508924"/>
                  <a:gd name="connsiteY1" fmla="*/ 0 h 76094"/>
                  <a:gd name="connsiteX2" fmla="*/ 508924 w 508924"/>
                  <a:gd name="connsiteY2" fmla="*/ 33461 h 76094"/>
                  <a:gd name="connsiteX3" fmla="*/ 254462 w 508924"/>
                  <a:gd name="connsiteY3" fmla="*/ 76094 h 76094"/>
                  <a:gd name="connsiteX4" fmla="*/ 0 w 508924"/>
                  <a:gd name="connsiteY4" fmla="*/ 33461 h 76094"/>
                  <a:gd name="connsiteX5" fmla="*/ 0 w 508924"/>
                  <a:gd name="connsiteY5" fmla="*/ 0 h 76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8924" h="76094">
                    <a:moveTo>
                      <a:pt x="0" y="0"/>
                    </a:moveTo>
                    <a:lnTo>
                      <a:pt x="508924" y="0"/>
                    </a:lnTo>
                    <a:lnTo>
                      <a:pt x="508924" y="33461"/>
                    </a:lnTo>
                    <a:cubicBezTo>
                      <a:pt x="508924" y="57007"/>
                      <a:pt x="394998" y="76094"/>
                      <a:pt x="254462" y="76094"/>
                    </a:cubicBezTo>
                    <a:cubicBezTo>
                      <a:pt x="113927" y="76094"/>
                      <a:pt x="0" y="57007"/>
                      <a:pt x="0" y="3346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6" name="四角形: 上の 2 つの角を丸める 4315">
                <a:extLst>
                  <a:ext uri="{FF2B5EF4-FFF2-40B4-BE49-F238E27FC236}">
                    <a16:creationId xmlns:a16="http://schemas.microsoft.com/office/drawing/2014/main" id="{8914F0C9-7C08-1721-6822-0ADD78FF646F}"/>
                  </a:ext>
                </a:extLst>
              </p:cNvPr>
              <p:cNvSpPr/>
              <p:nvPr/>
            </p:nvSpPr>
            <p:spPr>
              <a:xfrm>
                <a:off x="643221" y="4829827"/>
                <a:ext cx="1705844" cy="25795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94" name="グループ化 4293">
              <a:extLst>
                <a:ext uri="{FF2B5EF4-FFF2-40B4-BE49-F238E27FC236}">
                  <a16:creationId xmlns:a16="http://schemas.microsoft.com/office/drawing/2014/main" id="{1CEE722D-F03F-A01C-2E5E-33F1D2EB661E}"/>
                </a:ext>
              </a:extLst>
            </p:cNvPr>
            <p:cNvGrpSpPr/>
            <p:nvPr/>
          </p:nvGrpSpPr>
          <p:grpSpPr>
            <a:xfrm>
              <a:off x="6095320" y="5455790"/>
              <a:ext cx="1552152" cy="599075"/>
              <a:chOff x="2504446" y="5999786"/>
              <a:chExt cx="1889027" cy="729098"/>
            </a:xfrm>
            <a:solidFill>
              <a:srgbClr val="00B0F0"/>
            </a:solidFill>
          </p:grpSpPr>
          <p:sp>
            <p:nvSpPr>
              <p:cNvPr id="4295" name="正方形/長方形 4294">
                <a:extLst>
                  <a:ext uri="{FF2B5EF4-FFF2-40B4-BE49-F238E27FC236}">
                    <a16:creationId xmlns:a16="http://schemas.microsoft.com/office/drawing/2014/main" id="{2AE19A3D-1C78-0F32-9C88-DEAD4E339C4E}"/>
                  </a:ext>
                </a:extLst>
              </p:cNvPr>
              <p:cNvSpPr/>
              <p:nvPr/>
            </p:nvSpPr>
            <p:spPr>
              <a:xfrm>
                <a:off x="3426069" y="6425477"/>
                <a:ext cx="49417" cy="30340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6" name="正方形/長方形 4295">
                <a:extLst>
                  <a:ext uri="{FF2B5EF4-FFF2-40B4-BE49-F238E27FC236}">
                    <a16:creationId xmlns:a16="http://schemas.microsoft.com/office/drawing/2014/main" id="{1E749C5B-224E-D514-5C44-CCB0EA40F4A7}"/>
                  </a:ext>
                </a:extLst>
              </p:cNvPr>
              <p:cNvSpPr/>
              <p:nvPr/>
            </p:nvSpPr>
            <p:spPr>
              <a:xfrm rot="900000">
                <a:off x="3181554" y="6394606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7" name="正方形/長方形 4296">
                <a:extLst>
                  <a:ext uri="{FF2B5EF4-FFF2-40B4-BE49-F238E27FC236}">
                    <a16:creationId xmlns:a16="http://schemas.microsoft.com/office/drawing/2014/main" id="{8984BC8F-052A-9D4B-C842-FC7BB1762AE6}"/>
                  </a:ext>
                </a:extLst>
              </p:cNvPr>
              <p:cNvSpPr/>
              <p:nvPr/>
            </p:nvSpPr>
            <p:spPr>
              <a:xfrm rot="20700000">
                <a:off x="3660554" y="6394606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8" name="正方形/長方形 4297">
                <a:extLst>
                  <a:ext uri="{FF2B5EF4-FFF2-40B4-BE49-F238E27FC236}">
                    <a16:creationId xmlns:a16="http://schemas.microsoft.com/office/drawing/2014/main" id="{89A8E4DF-2A37-9D66-C384-60EC3BBDB5D6}"/>
                  </a:ext>
                </a:extLst>
              </p:cNvPr>
              <p:cNvSpPr/>
              <p:nvPr/>
            </p:nvSpPr>
            <p:spPr>
              <a:xfrm rot="2700000">
                <a:off x="2785450" y="6160123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9" name="正方形/長方形 4298">
                <a:extLst>
                  <a:ext uri="{FF2B5EF4-FFF2-40B4-BE49-F238E27FC236}">
                    <a16:creationId xmlns:a16="http://schemas.microsoft.com/office/drawing/2014/main" id="{AB4AA45B-57E6-492D-727B-F1AB3CC4A7F8}"/>
                  </a:ext>
                </a:extLst>
              </p:cNvPr>
              <p:cNvSpPr/>
              <p:nvPr/>
            </p:nvSpPr>
            <p:spPr>
              <a:xfrm rot="3600000">
                <a:off x="2631441" y="5972490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0" name="正方形/長方形 4299">
                <a:extLst>
                  <a:ext uri="{FF2B5EF4-FFF2-40B4-BE49-F238E27FC236}">
                    <a16:creationId xmlns:a16="http://schemas.microsoft.com/office/drawing/2014/main" id="{6E268B19-2B98-3CA6-317B-856D347E1023}"/>
                  </a:ext>
                </a:extLst>
              </p:cNvPr>
              <p:cNvSpPr/>
              <p:nvPr/>
            </p:nvSpPr>
            <p:spPr>
              <a:xfrm rot="1800000">
                <a:off x="2973083" y="6304100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1" name="正方形/長方形 4300">
                <a:extLst>
                  <a:ext uri="{FF2B5EF4-FFF2-40B4-BE49-F238E27FC236}">
                    <a16:creationId xmlns:a16="http://schemas.microsoft.com/office/drawing/2014/main" id="{7CEB51D5-D828-B239-B567-C1F0F6A9681B}"/>
                  </a:ext>
                </a:extLst>
              </p:cNvPr>
              <p:cNvSpPr/>
              <p:nvPr/>
            </p:nvSpPr>
            <p:spPr>
              <a:xfrm rot="18900000">
                <a:off x="4073085" y="6160124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2" name="正方形/長方形 4301">
                <a:extLst>
                  <a:ext uri="{FF2B5EF4-FFF2-40B4-BE49-F238E27FC236}">
                    <a16:creationId xmlns:a16="http://schemas.microsoft.com/office/drawing/2014/main" id="{ACE5E8C8-513D-A7B3-7FCD-A77549C13328}"/>
                  </a:ext>
                </a:extLst>
              </p:cNvPr>
              <p:cNvSpPr/>
              <p:nvPr/>
            </p:nvSpPr>
            <p:spPr>
              <a:xfrm rot="19800000">
                <a:off x="3875420" y="6304101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3" name="正方形/長方形 4302">
                <a:extLst>
                  <a:ext uri="{FF2B5EF4-FFF2-40B4-BE49-F238E27FC236}">
                    <a16:creationId xmlns:a16="http://schemas.microsoft.com/office/drawing/2014/main" id="{C32E46A2-38CC-D2BA-61B0-F453E8F940FF}"/>
                  </a:ext>
                </a:extLst>
              </p:cNvPr>
              <p:cNvSpPr/>
              <p:nvPr/>
            </p:nvSpPr>
            <p:spPr>
              <a:xfrm rot="18000000">
                <a:off x="4217062" y="5972491"/>
                <a:ext cx="49416" cy="303406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4" name="正方形/長方形 4303">
                <a:extLst>
                  <a:ext uri="{FF2B5EF4-FFF2-40B4-BE49-F238E27FC236}">
                    <a16:creationId xmlns:a16="http://schemas.microsoft.com/office/drawing/2014/main" id="{D720A304-75D4-AF5E-D85E-5BFCE32DEB25}"/>
                  </a:ext>
                </a:extLst>
              </p:cNvPr>
              <p:cNvSpPr/>
              <p:nvPr/>
            </p:nvSpPr>
            <p:spPr>
              <a:xfrm rot="21090697">
                <a:off x="3520295" y="6147679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5" name="正方形/長方形 4304">
                <a:extLst>
                  <a:ext uri="{FF2B5EF4-FFF2-40B4-BE49-F238E27FC236}">
                    <a16:creationId xmlns:a16="http://schemas.microsoft.com/office/drawing/2014/main" id="{4AE7FA35-ACC7-443B-FE92-632635E64544}"/>
                  </a:ext>
                </a:extLst>
              </p:cNvPr>
              <p:cNvSpPr/>
              <p:nvPr/>
            </p:nvSpPr>
            <p:spPr>
              <a:xfrm rot="390697">
                <a:off x="3362515" y="6151239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6" name="正方形/長方形 4305">
                <a:extLst>
                  <a:ext uri="{FF2B5EF4-FFF2-40B4-BE49-F238E27FC236}">
                    <a16:creationId xmlns:a16="http://schemas.microsoft.com/office/drawing/2014/main" id="{7EA1A3F2-E317-0DB3-AE7E-21B5B17C9045}"/>
                  </a:ext>
                </a:extLst>
              </p:cNvPr>
              <p:cNvSpPr/>
              <p:nvPr/>
            </p:nvSpPr>
            <p:spPr>
              <a:xfrm rot="20190697">
                <a:off x="3665884" y="6105964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7" name="正方形/長方形 4306">
                <a:extLst>
                  <a:ext uri="{FF2B5EF4-FFF2-40B4-BE49-F238E27FC236}">
                    <a16:creationId xmlns:a16="http://schemas.microsoft.com/office/drawing/2014/main" id="{CBFDBEBD-85F4-F7FF-2CB7-B2C8E591EA45}"/>
                  </a:ext>
                </a:extLst>
              </p:cNvPr>
              <p:cNvSpPr/>
              <p:nvPr/>
            </p:nvSpPr>
            <p:spPr>
              <a:xfrm rot="2190697">
                <a:off x="3089482" y="6040173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8" name="正方形/長方形 4307">
                <a:extLst>
                  <a:ext uri="{FF2B5EF4-FFF2-40B4-BE49-F238E27FC236}">
                    <a16:creationId xmlns:a16="http://schemas.microsoft.com/office/drawing/2014/main" id="{F391F8A5-4973-1B96-878F-B99516E3D114}"/>
                  </a:ext>
                </a:extLst>
              </p:cNvPr>
              <p:cNvSpPr/>
              <p:nvPr/>
            </p:nvSpPr>
            <p:spPr>
              <a:xfrm rot="3090697">
                <a:off x="2974206" y="5935895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9" name="正方形/長方形 4308">
                <a:extLst>
                  <a:ext uri="{FF2B5EF4-FFF2-40B4-BE49-F238E27FC236}">
                    <a16:creationId xmlns:a16="http://schemas.microsoft.com/office/drawing/2014/main" id="{F56F7CE5-A277-BA90-2CC0-DF960C175E81}"/>
                  </a:ext>
                </a:extLst>
              </p:cNvPr>
              <p:cNvSpPr/>
              <p:nvPr/>
            </p:nvSpPr>
            <p:spPr>
              <a:xfrm rot="1290697">
                <a:off x="3221927" y="6113624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0" name="正方形/長方形 4309">
                <a:extLst>
                  <a:ext uri="{FF2B5EF4-FFF2-40B4-BE49-F238E27FC236}">
                    <a16:creationId xmlns:a16="http://schemas.microsoft.com/office/drawing/2014/main" id="{30E9298A-CE88-7866-56FE-75F4D6C57CC5}"/>
                  </a:ext>
                </a:extLst>
              </p:cNvPr>
              <p:cNvSpPr/>
              <p:nvPr/>
            </p:nvSpPr>
            <p:spPr>
              <a:xfrm rot="18390697">
                <a:off x="3904994" y="5918464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1" name="正方形/長方形 4310">
                <a:extLst>
                  <a:ext uri="{FF2B5EF4-FFF2-40B4-BE49-F238E27FC236}">
                    <a16:creationId xmlns:a16="http://schemas.microsoft.com/office/drawing/2014/main" id="{2F624982-7862-4CE9-1118-72AA178E6C88}"/>
                  </a:ext>
                </a:extLst>
              </p:cNvPr>
              <p:cNvSpPr/>
              <p:nvPr/>
            </p:nvSpPr>
            <p:spPr>
              <a:xfrm rot="19290697">
                <a:off x="3793413" y="6028333"/>
                <a:ext cx="31644" cy="19428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0413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162131</TotalTime>
  <Words>109</Words>
  <Application>Microsoft Office PowerPoint</Application>
  <PresentationFormat>A4 210 x 297 mm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pptxn82_消防設備のイラスト</dc:title>
  <dc:subject>pptxn82_消防設備のイラスト</dc:subject>
  <dc:creator>でじけろお</dc:creator>
  <cp:revision>1</cp:revision>
  <dcterms:created xsi:type="dcterms:W3CDTF">2018-05-20T00:31:01Z</dcterms:created>
  <dcterms:modified xsi:type="dcterms:W3CDTF">2025-01-28T13:47:53Z</dcterms:modified>
  <cp:version>1</cp:version>
</cp:coreProperties>
</file>