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39" r:id="rId2"/>
    <p:sldId id="94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7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5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6" name="グループ化 1815">
            <a:extLst>
              <a:ext uri="{FF2B5EF4-FFF2-40B4-BE49-F238E27FC236}">
                <a16:creationId xmlns:a16="http://schemas.microsoft.com/office/drawing/2014/main" id="{04F42FA8-DA2D-57B9-C177-298537D6C299}"/>
              </a:ext>
            </a:extLst>
          </p:cNvPr>
          <p:cNvGrpSpPr/>
          <p:nvPr/>
        </p:nvGrpSpPr>
        <p:grpSpPr>
          <a:xfrm>
            <a:off x="4073582" y="3879050"/>
            <a:ext cx="1758836" cy="2577614"/>
            <a:chOff x="2870713" y="49262"/>
            <a:chExt cx="1758836" cy="2577614"/>
          </a:xfrm>
        </p:grpSpPr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115D3BFC-6298-507E-0A9B-5AB62CB5A0CB}"/>
                </a:ext>
              </a:extLst>
            </p:cNvPr>
            <p:cNvGrpSpPr/>
            <p:nvPr/>
          </p:nvGrpSpPr>
          <p:grpSpPr>
            <a:xfrm>
              <a:off x="2870713" y="49262"/>
              <a:ext cx="1758836" cy="2577614"/>
              <a:chOff x="4499309" y="3427281"/>
              <a:chExt cx="1758836" cy="2577614"/>
            </a:xfrm>
          </p:grpSpPr>
          <p:grpSp>
            <p:nvGrpSpPr>
              <p:cNvPr id="1275" name="グループ化 1274">
                <a:extLst>
                  <a:ext uri="{FF2B5EF4-FFF2-40B4-BE49-F238E27FC236}">
                    <a16:creationId xmlns:a16="http://schemas.microsoft.com/office/drawing/2014/main" id="{EB64C88C-1E8D-F0F7-08FC-832D76DC331C}"/>
                  </a:ext>
                </a:extLst>
              </p:cNvPr>
              <p:cNvGrpSpPr/>
              <p:nvPr/>
            </p:nvGrpSpPr>
            <p:grpSpPr>
              <a:xfrm>
                <a:off x="4499309" y="5454224"/>
                <a:ext cx="1758836" cy="550671"/>
                <a:chOff x="4499309" y="5281980"/>
                <a:chExt cx="1980220" cy="722916"/>
              </a:xfrm>
            </p:grpSpPr>
            <p:sp>
              <p:nvSpPr>
                <p:cNvPr id="1269" name="台形 1268">
                  <a:extLst>
                    <a:ext uri="{FF2B5EF4-FFF2-40B4-BE49-F238E27FC236}">
                      <a16:creationId xmlns:a16="http://schemas.microsoft.com/office/drawing/2014/main" id="{3AFECB9D-0224-B375-DF67-A9A6EAC38670}"/>
                    </a:ext>
                  </a:extLst>
                </p:cNvPr>
                <p:cNvSpPr/>
                <p:nvPr/>
              </p:nvSpPr>
              <p:spPr bwMode="auto">
                <a:xfrm>
                  <a:off x="4547954" y="5723436"/>
                  <a:ext cx="1882930" cy="201481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54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0" name="台形 1269">
                  <a:extLst>
                    <a:ext uri="{FF2B5EF4-FFF2-40B4-BE49-F238E27FC236}">
                      <a16:creationId xmlns:a16="http://schemas.microsoft.com/office/drawing/2014/main" id="{0C4C588C-0C21-FD0F-AB9A-B01DB280ED6C}"/>
                    </a:ext>
                  </a:extLst>
                </p:cNvPr>
                <p:cNvSpPr/>
                <p:nvPr/>
              </p:nvSpPr>
              <p:spPr bwMode="auto">
                <a:xfrm rot="10800000">
                  <a:off x="4547955" y="5364215"/>
                  <a:ext cx="1882930" cy="201481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54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1" name="四角形: 角を丸くする 1270">
                  <a:extLst>
                    <a:ext uri="{FF2B5EF4-FFF2-40B4-BE49-F238E27FC236}">
                      <a16:creationId xmlns:a16="http://schemas.microsoft.com/office/drawing/2014/main" id="{CAD65586-DCDD-17B3-1E41-CE55CDD6DA4C}"/>
                    </a:ext>
                  </a:extLst>
                </p:cNvPr>
                <p:cNvSpPr/>
                <p:nvPr/>
              </p:nvSpPr>
              <p:spPr bwMode="auto">
                <a:xfrm>
                  <a:off x="4571368" y="5565697"/>
                  <a:ext cx="1836102" cy="7915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2" name="四角形: 角を丸くする 1271">
                  <a:extLst>
                    <a:ext uri="{FF2B5EF4-FFF2-40B4-BE49-F238E27FC236}">
                      <a16:creationId xmlns:a16="http://schemas.microsoft.com/office/drawing/2014/main" id="{7671FD3B-7766-0B0A-9780-88E0D4C5E4E6}"/>
                    </a:ext>
                  </a:extLst>
                </p:cNvPr>
                <p:cNvSpPr/>
                <p:nvPr/>
              </p:nvSpPr>
              <p:spPr bwMode="auto">
                <a:xfrm>
                  <a:off x="4571368" y="5644278"/>
                  <a:ext cx="1836102" cy="7915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3" name="四角形: 上の 2 つの角を丸める 1272">
                  <a:extLst>
                    <a:ext uri="{FF2B5EF4-FFF2-40B4-BE49-F238E27FC236}">
                      <a16:creationId xmlns:a16="http://schemas.microsoft.com/office/drawing/2014/main" id="{E969F6E3-0522-DC28-2AF6-64496750070E}"/>
                    </a:ext>
                  </a:extLst>
                </p:cNvPr>
                <p:cNvSpPr/>
                <p:nvPr/>
              </p:nvSpPr>
              <p:spPr bwMode="auto">
                <a:xfrm>
                  <a:off x="4499309" y="5924918"/>
                  <a:ext cx="1980220" cy="79978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4" name="四角形: 上の 2 つの角を丸める 1273">
                  <a:extLst>
                    <a:ext uri="{FF2B5EF4-FFF2-40B4-BE49-F238E27FC236}">
                      <a16:creationId xmlns:a16="http://schemas.microsoft.com/office/drawing/2014/main" id="{94ACB755-3520-356A-919A-0D1E87AC7A13}"/>
                    </a:ext>
                  </a:extLst>
                </p:cNvPr>
                <p:cNvSpPr/>
                <p:nvPr/>
              </p:nvSpPr>
              <p:spPr bwMode="auto">
                <a:xfrm>
                  <a:off x="4499309" y="5281980"/>
                  <a:ext cx="1980220" cy="79978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82" name="四角形: 上の 2 つの角を丸める 1281">
                <a:extLst>
                  <a:ext uri="{FF2B5EF4-FFF2-40B4-BE49-F238E27FC236}">
                    <a16:creationId xmlns:a16="http://schemas.microsoft.com/office/drawing/2014/main" id="{CF54DD78-B146-AC92-0641-1BF38B1AB9E6}"/>
                  </a:ext>
                </a:extLst>
              </p:cNvPr>
              <p:cNvSpPr/>
              <p:nvPr/>
            </p:nvSpPr>
            <p:spPr bwMode="auto">
              <a:xfrm>
                <a:off x="4592813" y="3427281"/>
                <a:ext cx="237413" cy="2025224"/>
              </a:xfrm>
              <a:prstGeom prst="round2SameRect">
                <a:avLst>
                  <a:gd name="adj1" fmla="val 36135"/>
                  <a:gd name="adj2" fmla="val 0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3" name="四角形: 上の 2 つの角を丸める 1282">
                <a:extLst>
                  <a:ext uri="{FF2B5EF4-FFF2-40B4-BE49-F238E27FC236}">
                    <a16:creationId xmlns:a16="http://schemas.microsoft.com/office/drawing/2014/main" id="{D4B06F5E-070F-3750-B7DD-DE1B0A62A66D}"/>
                  </a:ext>
                </a:extLst>
              </p:cNvPr>
              <p:cNvSpPr/>
              <p:nvPr/>
            </p:nvSpPr>
            <p:spPr bwMode="auto">
              <a:xfrm>
                <a:off x="5919963" y="3427281"/>
                <a:ext cx="237413" cy="2025224"/>
              </a:xfrm>
              <a:prstGeom prst="round2SameRect">
                <a:avLst>
                  <a:gd name="adj1" fmla="val 36135"/>
                  <a:gd name="adj2" fmla="val 0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131DD9A1-3D47-6BB6-BE06-B96BFB2E1B75}"/>
                  </a:ext>
                </a:extLst>
              </p:cNvPr>
              <p:cNvSpPr/>
              <p:nvPr/>
            </p:nvSpPr>
            <p:spPr bwMode="auto">
              <a:xfrm>
                <a:off x="4528104" y="3429000"/>
                <a:ext cx="1701246" cy="723474"/>
              </a:xfrm>
              <a:custGeom>
                <a:avLst/>
                <a:gdLst>
                  <a:gd name="connsiteX0" fmla="*/ 633646 w 1701246"/>
                  <a:gd name="connsiteY0" fmla="*/ 0 h 723474"/>
                  <a:gd name="connsiteX1" fmla="*/ 1067600 w 1701246"/>
                  <a:gd name="connsiteY1" fmla="*/ 0 h 723474"/>
                  <a:gd name="connsiteX2" fmla="*/ 1701246 w 1701246"/>
                  <a:gd name="connsiteY2" fmla="*/ 633646 h 723474"/>
                  <a:gd name="connsiteX3" fmla="*/ 1701246 w 1701246"/>
                  <a:gd name="connsiteY3" fmla="*/ 723474 h 723474"/>
                  <a:gd name="connsiteX4" fmla="*/ 0 w 1701246"/>
                  <a:gd name="connsiteY4" fmla="*/ 723474 h 723474"/>
                  <a:gd name="connsiteX5" fmla="*/ 0 w 1701246"/>
                  <a:gd name="connsiteY5" fmla="*/ 633646 h 723474"/>
                  <a:gd name="connsiteX6" fmla="*/ 633646 w 1701246"/>
                  <a:gd name="connsiteY6" fmla="*/ 0 h 72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1246" h="723474">
                    <a:moveTo>
                      <a:pt x="633646" y="0"/>
                    </a:moveTo>
                    <a:lnTo>
                      <a:pt x="1067600" y="0"/>
                    </a:lnTo>
                    <a:cubicBezTo>
                      <a:pt x="1417553" y="0"/>
                      <a:pt x="1701246" y="283693"/>
                      <a:pt x="1701246" y="633646"/>
                    </a:cubicBezTo>
                    <a:lnTo>
                      <a:pt x="1701246" y="723474"/>
                    </a:lnTo>
                    <a:lnTo>
                      <a:pt x="0" y="723474"/>
                    </a:lnTo>
                    <a:lnTo>
                      <a:pt x="0" y="633646"/>
                    </a:lnTo>
                    <a:cubicBezTo>
                      <a:pt x="0" y="283693"/>
                      <a:pt x="283693" y="0"/>
                      <a:pt x="63364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76F71FD1-3D7B-CBBC-E36E-314F8C4ADD77}"/>
                  </a:ext>
                </a:extLst>
              </p:cNvPr>
              <p:cNvSpPr/>
              <p:nvPr/>
            </p:nvSpPr>
            <p:spPr bwMode="auto">
              <a:xfrm>
                <a:off x="4528104" y="4152474"/>
                <a:ext cx="1701246" cy="59858"/>
              </a:xfrm>
              <a:custGeom>
                <a:avLst/>
                <a:gdLst>
                  <a:gd name="connsiteX0" fmla="*/ 0 w 1701246"/>
                  <a:gd name="connsiteY0" fmla="*/ 0 h 1301750"/>
                  <a:gd name="connsiteX1" fmla="*/ 1701246 w 1701246"/>
                  <a:gd name="connsiteY1" fmla="*/ 0 h 1301750"/>
                  <a:gd name="connsiteX2" fmla="*/ 1701246 w 1701246"/>
                  <a:gd name="connsiteY2" fmla="*/ 1301750 h 1301750"/>
                  <a:gd name="connsiteX3" fmla="*/ 0 w 1701246"/>
                  <a:gd name="connsiteY3" fmla="*/ 1301750 h 1301750"/>
                  <a:gd name="connsiteX4" fmla="*/ 0 w 1701246"/>
                  <a:gd name="connsiteY4" fmla="*/ 0 h 1301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246" h="1301750">
                    <a:moveTo>
                      <a:pt x="0" y="0"/>
                    </a:moveTo>
                    <a:lnTo>
                      <a:pt x="1701246" y="0"/>
                    </a:lnTo>
                    <a:lnTo>
                      <a:pt x="1701246" y="1301750"/>
                    </a:lnTo>
                    <a:lnTo>
                      <a:pt x="0" y="13017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A13E88E6-1E61-805C-9035-CB362D93FB2A}"/>
                  </a:ext>
                </a:extLst>
              </p:cNvPr>
              <p:cNvSpPr/>
              <p:nvPr/>
            </p:nvSpPr>
            <p:spPr bwMode="auto">
              <a:xfrm>
                <a:off x="4629704" y="3537418"/>
                <a:ext cx="1498046" cy="615055"/>
              </a:xfrm>
              <a:custGeom>
                <a:avLst/>
                <a:gdLst>
                  <a:gd name="connsiteX0" fmla="*/ 633646 w 1701246"/>
                  <a:gd name="connsiteY0" fmla="*/ 0 h 723474"/>
                  <a:gd name="connsiteX1" fmla="*/ 1067600 w 1701246"/>
                  <a:gd name="connsiteY1" fmla="*/ 0 h 723474"/>
                  <a:gd name="connsiteX2" fmla="*/ 1701246 w 1701246"/>
                  <a:gd name="connsiteY2" fmla="*/ 633646 h 723474"/>
                  <a:gd name="connsiteX3" fmla="*/ 1701246 w 1701246"/>
                  <a:gd name="connsiteY3" fmla="*/ 723474 h 723474"/>
                  <a:gd name="connsiteX4" fmla="*/ 0 w 1701246"/>
                  <a:gd name="connsiteY4" fmla="*/ 723474 h 723474"/>
                  <a:gd name="connsiteX5" fmla="*/ 0 w 1701246"/>
                  <a:gd name="connsiteY5" fmla="*/ 633646 h 723474"/>
                  <a:gd name="connsiteX6" fmla="*/ 633646 w 1701246"/>
                  <a:gd name="connsiteY6" fmla="*/ 0 h 72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1246" h="723474">
                    <a:moveTo>
                      <a:pt x="633646" y="0"/>
                    </a:moveTo>
                    <a:lnTo>
                      <a:pt x="1067600" y="0"/>
                    </a:lnTo>
                    <a:cubicBezTo>
                      <a:pt x="1417553" y="0"/>
                      <a:pt x="1701246" y="283693"/>
                      <a:pt x="1701246" y="633646"/>
                    </a:cubicBezTo>
                    <a:lnTo>
                      <a:pt x="1701246" y="723474"/>
                    </a:lnTo>
                    <a:lnTo>
                      <a:pt x="0" y="723474"/>
                    </a:lnTo>
                    <a:lnTo>
                      <a:pt x="0" y="633646"/>
                    </a:lnTo>
                    <a:cubicBezTo>
                      <a:pt x="0" y="283693"/>
                      <a:pt x="283693" y="0"/>
                      <a:pt x="63364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993300"/>
                  </a:gs>
                </a:gsLst>
                <a:lin ang="54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52" name="正方形/長方形 1351">
              <a:extLst>
                <a:ext uri="{FF2B5EF4-FFF2-40B4-BE49-F238E27FC236}">
                  <a16:creationId xmlns:a16="http://schemas.microsoft.com/office/drawing/2014/main" id="{0861BE21-35B3-5EBD-7E2F-F29BFC99D257}"/>
                </a:ext>
              </a:extLst>
            </p:cNvPr>
            <p:cNvSpPr/>
            <p:nvPr/>
          </p:nvSpPr>
          <p:spPr bwMode="auto">
            <a:xfrm>
              <a:off x="3348217" y="379593"/>
              <a:ext cx="814387" cy="1643063"/>
            </a:xfrm>
            <a:prstGeom prst="rect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8" name="フレーム 1357">
              <a:extLst>
                <a:ext uri="{FF2B5EF4-FFF2-40B4-BE49-F238E27FC236}">
                  <a16:creationId xmlns:a16="http://schemas.microsoft.com/office/drawing/2014/main" id="{F1BA55FB-4254-3BB6-33FE-9651ADEFB422}"/>
                </a:ext>
              </a:extLst>
            </p:cNvPr>
            <p:cNvSpPr/>
            <p:nvPr/>
          </p:nvSpPr>
          <p:spPr bwMode="auto">
            <a:xfrm>
              <a:off x="3301598" y="325070"/>
              <a:ext cx="911806" cy="1749416"/>
            </a:xfrm>
            <a:prstGeom prst="frame">
              <a:avLst>
                <a:gd name="adj1" fmla="val 10301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0" name="フレーム 1379">
              <a:extLst>
                <a:ext uri="{FF2B5EF4-FFF2-40B4-BE49-F238E27FC236}">
                  <a16:creationId xmlns:a16="http://schemas.microsoft.com/office/drawing/2014/main" id="{FC6FE030-4812-B3B5-0367-993E4104A67E}"/>
                </a:ext>
              </a:extLst>
            </p:cNvPr>
            <p:cNvSpPr/>
            <p:nvPr/>
          </p:nvSpPr>
          <p:spPr bwMode="auto">
            <a:xfrm>
              <a:off x="3333348" y="355781"/>
              <a:ext cx="848306" cy="1688306"/>
            </a:xfrm>
            <a:prstGeom prst="frame">
              <a:avLst>
                <a:gd name="adj1" fmla="val 4299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D629B173-5125-7785-6A84-158DC2AD93C3}"/>
                </a:ext>
              </a:extLst>
            </p:cNvPr>
            <p:cNvGrpSpPr/>
            <p:nvPr/>
          </p:nvGrpSpPr>
          <p:grpSpPr>
            <a:xfrm>
              <a:off x="3402674" y="951081"/>
              <a:ext cx="701617" cy="751644"/>
              <a:chOff x="6893372" y="4471879"/>
              <a:chExt cx="882887" cy="945840"/>
            </a:xfrm>
          </p:grpSpPr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9784847E-8EF1-F6D4-5B40-D1A0BAE9D360}"/>
                  </a:ext>
                </a:extLst>
              </p:cNvPr>
              <p:cNvSpPr/>
              <p:nvPr/>
            </p:nvSpPr>
            <p:spPr bwMode="auto">
              <a:xfrm rot="5400000">
                <a:off x="6893372" y="4471879"/>
                <a:ext cx="532296" cy="532296"/>
              </a:xfrm>
              <a:custGeom>
                <a:avLst/>
                <a:gdLst>
                  <a:gd name="connsiteX0" fmla="*/ 637292 w 1207370"/>
                  <a:gd name="connsiteY0" fmla="*/ 460875 h 1207370"/>
                  <a:gd name="connsiteX1" fmla="*/ 653339 w 1207370"/>
                  <a:gd name="connsiteY1" fmla="*/ 464115 h 1207370"/>
                  <a:gd name="connsiteX2" fmla="*/ 739358 w 1207370"/>
                  <a:gd name="connsiteY2" fmla="*/ 558990 h 1207370"/>
                  <a:gd name="connsiteX3" fmla="*/ 739831 w 1207370"/>
                  <a:gd name="connsiteY3" fmla="*/ 562120 h 1207370"/>
                  <a:gd name="connsiteX4" fmla="*/ 1076276 w 1207370"/>
                  <a:gd name="connsiteY4" fmla="*/ 496773 h 1207370"/>
                  <a:gd name="connsiteX5" fmla="*/ 1049724 w 1207370"/>
                  <a:gd name="connsiteY5" fmla="*/ 411235 h 1207370"/>
                  <a:gd name="connsiteX6" fmla="*/ 786610 w 1207370"/>
                  <a:gd name="connsiteY6" fmla="*/ 148121 h 1207370"/>
                  <a:gd name="connsiteX7" fmla="*/ 703072 w 1207370"/>
                  <a:gd name="connsiteY7" fmla="*/ 122189 h 1207370"/>
                  <a:gd name="connsiteX8" fmla="*/ 637291 w 1207370"/>
                  <a:gd name="connsiteY8" fmla="*/ 747526 h 1207370"/>
                  <a:gd name="connsiteX9" fmla="*/ 702883 w 1207370"/>
                  <a:gd name="connsiteY9" fmla="*/ 1085240 h 1207370"/>
                  <a:gd name="connsiteX10" fmla="*/ 786610 w 1207370"/>
                  <a:gd name="connsiteY10" fmla="*/ 1059249 h 1207370"/>
                  <a:gd name="connsiteX11" fmla="*/ 1049724 w 1207370"/>
                  <a:gd name="connsiteY11" fmla="*/ 796135 h 1207370"/>
                  <a:gd name="connsiteX12" fmla="*/ 1075974 w 1207370"/>
                  <a:gd name="connsiteY12" fmla="*/ 711570 h 1207370"/>
                  <a:gd name="connsiteX13" fmla="*/ 739830 w 1207370"/>
                  <a:gd name="connsiteY13" fmla="*/ 646283 h 1207370"/>
                  <a:gd name="connsiteX14" fmla="*/ 739358 w 1207370"/>
                  <a:gd name="connsiteY14" fmla="*/ 649410 h 1207370"/>
                  <a:gd name="connsiteX15" fmla="*/ 653338 w 1207370"/>
                  <a:gd name="connsiteY15" fmla="*/ 744286 h 1207370"/>
                  <a:gd name="connsiteX16" fmla="*/ 482292 w 1207370"/>
                  <a:gd name="connsiteY16" fmla="*/ 603685 h 1207370"/>
                  <a:gd name="connsiteX17" fmla="*/ 590948 w 1207370"/>
                  <a:gd name="connsiteY17" fmla="*/ 712341 h 1207370"/>
                  <a:gd name="connsiteX18" fmla="*/ 699604 w 1207370"/>
                  <a:gd name="connsiteY18" fmla="*/ 603685 h 1207370"/>
                  <a:gd name="connsiteX19" fmla="*/ 590948 w 1207370"/>
                  <a:gd name="connsiteY19" fmla="*/ 495029 h 1207370"/>
                  <a:gd name="connsiteX20" fmla="*/ 482292 w 1207370"/>
                  <a:gd name="connsiteY20" fmla="*/ 603685 h 1207370"/>
                  <a:gd name="connsiteX21" fmla="*/ 112488 w 1207370"/>
                  <a:gd name="connsiteY21" fmla="*/ 712032 h 1207370"/>
                  <a:gd name="connsiteX22" fmla="*/ 138596 w 1207370"/>
                  <a:gd name="connsiteY22" fmla="*/ 796135 h 1207370"/>
                  <a:gd name="connsiteX23" fmla="*/ 401710 w 1207370"/>
                  <a:gd name="connsiteY23" fmla="*/ 1059249 h 1207370"/>
                  <a:gd name="connsiteX24" fmla="*/ 487813 w 1207370"/>
                  <a:gd name="connsiteY24" fmla="*/ 1085977 h 1207370"/>
                  <a:gd name="connsiteX25" fmla="*/ 553454 w 1207370"/>
                  <a:gd name="connsiteY25" fmla="*/ 748015 h 1207370"/>
                  <a:gd name="connsiteX26" fmla="*/ 534981 w 1207370"/>
                  <a:gd name="connsiteY26" fmla="*/ 744286 h 1207370"/>
                  <a:gd name="connsiteX27" fmla="*/ 448962 w 1207370"/>
                  <a:gd name="connsiteY27" fmla="*/ 649410 h 1207370"/>
                  <a:gd name="connsiteX28" fmla="*/ 448561 w 1207370"/>
                  <a:gd name="connsiteY28" fmla="*/ 646759 h 1207370"/>
                  <a:gd name="connsiteX29" fmla="*/ 112186 w 1207370"/>
                  <a:gd name="connsiteY29" fmla="*/ 496312 h 1207370"/>
                  <a:gd name="connsiteX30" fmla="*/ 448561 w 1207370"/>
                  <a:gd name="connsiteY30" fmla="*/ 561644 h 1207370"/>
                  <a:gd name="connsiteX31" fmla="*/ 448962 w 1207370"/>
                  <a:gd name="connsiteY31" fmla="*/ 558990 h 1207370"/>
                  <a:gd name="connsiteX32" fmla="*/ 534982 w 1207370"/>
                  <a:gd name="connsiteY32" fmla="*/ 464115 h 1207370"/>
                  <a:gd name="connsiteX33" fmla="*/ 553454 w 1207370"/>
                  <a:gd name="connsiteY33" fmla="*/ 460385 h 1207370"/>
                  <a:gd name="connsiteX34" fmla="*/ 487625 w 1207370"/>
                  <a:gd name="connsiteY34" fmla="*/ 121452 h 1207370"/>
                  <a:gd name="connsiteX35" fmla="*/ 401710 w 1207370"/>
                  <a:gd name="connsiteY35" fmla="*/ 148121 h 1207370"/>
                  <a:gd name="connsiteX36" fmla="*/ 138596 w 1207370"/>
                  <a:gd name="connsiteY36" fmla="*/ 411235 h 1207370"/>
                  <a:gd name="connsiteX37" fmla="*/ 0 w 1207370"/>
                  <a:gd name="connsiteY37" fmla="*/ 626544 h 1207370"/>
                  <a:gd name="connsiteX38" fmla="*/ 0 w 1207370"/>
                  <a:gd name="connsiteY38" fmla="*/ 580825 h 1207370"/>
                  <a:gd name="connsiteX39" fmla="*/ 59184 w 1207370"/>
                  <a:gd name="connsiteY39" fmla="*/ 580825 h 1207370"/>
                  <a:gd name="connsiteX40" fmla="*/ 67988 w 1207370"/>
                  <a:gd name="connsiteY40" fmla="*/ 493484 h 1207370"/>
                  <a:gd name="connsiteX41" fmla="*/ 70761 w 1207370"/>
                  <a:gd name="connsiteY41" fmla="*/ 484553 h 1207370"/>
                  <a:gd name="connsiteX42" fmla="*/ 14653 w 1207370"/>
                  <a:gd name="connsiteY42" fmla="*/ 469520 h 1207370"/>
                  <a:gd name="connsiteX43" fmla="*/ 26486 w 1207370"/>
                  <a:gd name="connsiteY43" fmla="*/ 425359 h 1207370"/>
                  <a:gd name="connsiteX44" fmla="*/ 84325 w 1207370"/>
                  <a:gd name="connsiteY44" fmla="*/ 440856 h 1207370"/>
                  <a:gd name="connsiteX45" fmla="*/ 99850 w 1207370"/>
                  <a:gd name="connsiteY45" fmla="*/ 390843 h 1207370"/>
                  <a:gd name="connsiteX46" fmla="*/ 121197 w 1207370"/>
                  <a:gd name="connsiteY46" fmla="*/ 351514 h 1207370"/>
                  <a:gd name="connsiteX47" fmla="*/ 69449 w 1207370"/>
                  <a:gd name="connsiteY47" fmla="*/ 321638 h 1207370"/>
                  <a:gd name="connsiteX48" fmla="*/ 92309 w 1207370"/>
                  <a:gd name="connsiteY48" fmla="*/ 282044 h 1207370"/>
                  <a:gd name="connsiteX49" fmla="*/ 143015 w 1207370"/>
                  <a:gd name="connsiteY49" fmla="*/ 311319 h 1207370"/>
                  <a:gd name="connsiteX50" fmla="*/ 150265 w 1207370"/>
                  <a:gd name="connsiteY50" fmla="*/ 297960 h 1207370"/>
                  <a:gd name="connsiteX51" fmla="*/ 203007 w 1207370"/>
                  <a:gd name="connsiteY51" fmla="*/ 234036 h 1207370"/>
                  <a:gd name="connsiteX52" fmla="*/ 161300 w 1207370"/>
                  <a:gd name="connsiteY52" fmla="*/ 192330 h 1207370"/>
                  <a:gd name="connsiteX53" fmla="*/ 193628 w 1207370"/>
                  <a:gd name="connsiteY53" fmla="*/ 160001 h 1207370"/>
                  <a:gd name="connsiteX54" fmla="*/ 235460 w 1207370"/>
                  <a:gd name="connsiteY54" fmla="*/ 201832 h 1207370"/>
                  <a:gd name="connsiteX55" fmla="*/ 297961 w 1207370"/>
                  <a:gd name="connsiteY55" fmla="*/ 150265 h 1207370"/>
                  <a:gd name="connsiteX56" fmla="*/ 312128 w 1207370"/>
                  <a:gd name="connsiteY56" fmla="*/ 142575 h 1207370"/>
                  <a:gd name="connsiteX57" fmla="*/ 282841 w 1207370"/>
                  <a:gd name="connsiteY57" fmla="*/ 91849 h 1207370"/>
                  <a:gd name="connsiteX58" fmla="*/ 322434 w 1207370"/>
                  <a:gd name="connsiteY58" fmla="*/ 68988 h 1207370"/>
                  <a:gd name="connsiteX59" fmla="*/ 352323 w 1207370"/>
                  <a:gd name="connsiteY59" fmla="*/ 120758 h 1207370"/>
                  <a:gd name="connsiteX60" fmla="*/ 390844 w 1207370"/>
                  <a:gd name="connsiteY60" fmla="*/ 99849 h 1207370"/>
                  <a:gd name="connsiteX61" fmla="*/ 441735 w 1207370"/>
                  <a:gd name="connsiteY61" fmla="*/ 84052 h 1207370"/>
                  <a:gd name="connsiteX62" fmla="*/ 426246 w 1207370"/>
                  <a:gd name="connsiteY62" fmla="*/ 26247 h 1207370"/>
                  <a:gd name="connsiteX63" fmla="*/ 470407 w 1207370"/>
                  <a:gd name="connsiteY63" fmla="*/ 14414 h 1207370"/>
                  <a:gd name="connsiteX64" fmla="*/ 485432 w 1207370"/>
                  <a:gd name="connsiteY64" fmla="*/ 70487 h 1207370"/>
                  <a:gd name="connsiteX65" fmla="*/ 493485 w 1207370"/>
                  <a:gd name="connsiteY65" fmla="*/ 67988 h 1207370"/>
                  <a:gd name="connsiteX66" fmla="*/ 581744 w 1207370"/>
                  <a:gd name="connsiteY66" fmla="*/ 59091 h 1207370"/>
                  <a:gd name="connsiteX67" fmla="*/ 581744 w 1207370"/>
                  <a:gd name="connsiteY67" fmla="*/ 0 h 1207370"/>
                  <a:gd name="connsiteX68" fmla="*/ 627463 w 1207370"/>
                  <a:gd name="connsiteY68" fmla="*/ 0 h 1207370"/>
                  <a:gd name="connsiteX69" fmla="*/ 627463 w 1207370"/>
                  <a:gd name="connsiteY69" fmla="*/ 59276 h 1207370"/>
                  <a:gd name="connsiteX70" fmla="*/ 713886 w 1207370"/>
                  <a:gd name="connsiteY70" fmla="*/ 67988 h 1207370"/>
                  <a:gd name="connsiteX71" fmla="*/ 723694 w 1207370"/>
                  <a:gd name="connsiteY71" fmla="*/ 71032 h 1207370"/>
                  <a:gd name="connsiteX72" fmla="*/ 738737 w 1207370"/>
                  <a:gd name="connsiteY72" fmla="*/ 14891 h 1207370"/>
                  <a:gd name="connsiteX73" fmla="*/ 782898 w 1207370"/>
                  <a:gd name="connsiteY73" fmla="*/ 26724 h 1207370"/>
                  <a:gd name="connsiteX74" fmla="*/ 767391 w 1207370"/>
                  <a:gd name="connsiteY74" fmla="*/ 84597 h 1207370"/>
                  <a:gd name="connsiteX75" fmla="*/ 816527 w 1207370"/>
                  <a:gd name="connsiteY75" fmla="*/ 99849 h 1207370"/>
                  <a:gd name="connsiteX76" fmla="*/ 856662 w 1207370"/>
                  <a:gd name="connsiteY76" fmla="*/ 121634 h 1207370"/>
                  <a:gd name="connsiteX77" fmla="*/ 886526 w 1207370"/>
                  <a:gd name="connsiteY77" fmla="*/ 69907 h 1207370"/>
                  <a:gd name="connsiteX78" fmla="*/ 926120 w 1207370"/>
                  <a:gd name="connsiteY78" fmla="*/ 92766 h 1207370"/>
                  <a:gd name="connsiteX79" fmla="*/ 896857 w 1207370"/>
                  <a:gd name="connsiteY79" fmla="*/ 143451 h 1207370"/>
                  <a:gd name="connsiteX80" fmla="*/ 909410 w 1207370"/>
                  <a:gd name="connsiteY80" fmla="*/ 150265 h 1207370"/>
                  <a:gd name="connsiteX81" fmla="*/ 972622 w 1207370"/>
                  <a:gd name="connsiteY81" fmla="*/ 202419 h 1207370"/>
                  <a:gd name="connsiteX82" fmla="*/ 1014390 w 1207370"/>
                  <a:gd name="connsiteY82" fmla="*/ 160651 h 1207370"/>
                  <a:gd name="connsiteX83" fmla="*/ 1046718 w 1207370"/>
                  <a:gd name="connsiteY83" fmla="*/ 192979 h 1207370"/>
                  <a:gd name="connsiteX84" fmla="*/ 1004950 w 1207370"/>
                  <a:gd name="connsiteY84" fmla="*/ 234747 h 1207370"/>
                  <a:gd name="connsiteX85" fmla="*/ 1057105 w 1207370"/>
                  <a:gd name="connsiteY85" fmla="*/ 297960 h 1207370"/>
                  <a:gd name="connsiteX86" fmla="*/ 1064356 w 1207370"/>
                  <a:gd name="connsiteY86" fmla="*/ 311320 h 1207370"/>
                  <a:gd name="connsiteX87" fmla="*/ 1115061 w 1207370"/>
                  <a:gd name="connsiteY87" fmla="*/ 282045 h 1207370"/>
                  <a:gd name="connsiteX88" fmla="*/ 1137921 w 1207370"/>
                  <a:gd name="connsiteY88" fmla="*/ 321639 h 1207370"/>
                  <a:gd name="connsiteX89" fmla="*/ 1086174 w 1207370"/>
                  <a:gd name="connsiteY89" fmla="*/ 351515 h 1207370"/>
                  <a:gd name="connsiteX90" fmla="*/ 1107521 w 1207370"/>
                  <a:gd name="connsiteY90" fmla="*/ 390843 h 1207370"/>
                  <a:gd name="connsiteX91" fmla="*/ 1123045 w 1207370"/>
                  <a:gd name="connsiteY91" fmla="*/ 440855 h 1207370"/>
                  <a:gd name="connsiteX92" fmla="*/ 1180883 w 1207370"/>
                  <a:gd name="connsiteY92" fmla="*/ 425358 h 1207370"/>
                  <a:gd name="connsiteX93" fmla="*/ 1192716 w 1207370"/>
                  <a:gd name="connsiteY93" fmla="*/ 469518 h 1207370"/>
                  <a:gd name="connsiteX94" fmla="*/ 1136610 w 1207370"/>
                  <a:gd name="connsiteY94" fmla="*/ 484552 h 1207370"/>
                  <a:gd name="connsiteX95" fmla="*/ 1139382 w 1207370"/>
                  <a:gd name="connsiteY95" fmla="*/ 493484 h 1207370"/>
                  <a:gd name="connsiteX96" fmla="*/ 1148187 w 1207370"/>
                  <a:gd name="connsiteY96" fmla="*/ 580825 h 1207370"/>
                  <a:gd name="connsiteX97" fmla="*/ 1207370 w 1207370"/>
                  <a:gd name="connsiteY97" fmla="*/ 580825 h 1207370"/>
                  <a:gd name="connsiteX98" fmla="*/ 1207370 w 1207370"/>
                  <a:gd name="connsiteY98" fmla="*/ 626544 h 1207370"/>
                  <a:gd name="connsiteX99" fmla="*/ 1148187 w 1207370"/>
                  <a:gd name="connsiteY99" fmla="*/ 626544 h 1207370"/>
                  <a:gd name="connsiteX100" fmla="*/ 1139382 w 1207370"/>
                  <a:gd name="connsiteY100" fmla="*/ 713885 h 1207370"/>
                  <a:gd name="connsiteX101" fmla="*/ 1136610 w 1207370"/>
                  <a:gd name="connsiteY101" fmla="*/ 722815 h 1207370"/>
                  <a:gd name="connsiteX102" fmla="*/ 1192717 w 1207370"/>
                  <a:gd name="connsiteY102" fmla="*/ 737849 h 1207370"/>
                  <a:gd name="connsiteX103" fmla="*/ 1180884 w 1207370"/>
                  <a:gd name="connsiteY103" fmla="*/ 782010 h 1207370"/>
                  <a:gd name="connsiteX104" fmla="*/ 1123046 w 1207370"/>
                  <a:gd name="connsiteY104" fmla="*/ 766513 h 1207370"/>
                  <a:gd name="connsiteX105" fmla="*/ 1107521 w 1207370"/>
                  <a:gd name="connsiteY105" fmla="*/ 816526 h 1207370"/>
                  <a:gd name="connsiteX106" fmla="*/ 1086175 w 1207370"/>
                  <a:gd name="connsiteY106" fmla="*/ 855853 h 1207370"/>
                  <a:gd name="connsiteX107" fmla="*/ 1137922 w 1207370"/>
                  <a:gd name="connsiteY107" fmla="*/ 885729 h 1207370"/>
                  <a:gd name="connsiteX108" fmla="*/ 1115062 w 1207370"/>
                  <a:gd name="connsiteY108" fmla="*/ 925323 h 1207370"/>
                  <a:gd name="connsiteX109" fmla="*/ 1064357 w 1207370"/>
                  <a:gd name="connsiteY109" fmla="*/ 896048 h 1207370"/>
                  <a:gd name="connsiteX110" fmla="*/ 1057105 w 1207370"/>
                  <a:gd name="connsiteY110" fmla="*/ 909409 h 1207370"/>
                  <a:gd name="connsiteX111" fmla="*/ 1005538 w 1207370"/>
                  <a:gd name="connsiteY111" fmla="*/ 971910 h 1207370"/>
                  <a:gd name="connsiteX112" fmla="*/ 1047368 w 1207370"/>
                  <a:gd name="connsiteY112" fmla="*/ 1013741 h 1207370"/>
                  <a:gd name="connsiteX113" fmla="*/ 1015039 w 1207370"/>
                  <a:gd name="connsiteY113" fmla="*/ 1046070 h 1207370"/>
                  <a:gd name="connsiteX114" fmla="*/ 973333 w 1207370"/>
                  <a:gd name="connsiteY114" fmla="*/ 1004364 h 1207370"/>
                  <a:gd name="connsiteX115" fmla="*/ 909410 w 1207370"/>
                  <a:gd name="connsiteY115" fmla="*/ 1057105 h 1207370"/>
                  <a:gd name="connsiteX116" fmla="*/ 896857 w 1207370"/>
                  <a:gd name="connsiteY116" fmla="*/ 1063918 h 1207370"/>
                  <a:gd name="connsiteX117" fmla="*/ 926120 w 1207370"/>
                  <a:gd name="connsiteY117" fmla="*/ 1114602 h 1207370"/>
                  <a:gd name="connsiteX118" fmla="*/ 886525 w 1207370"/>
                  <a:gd name="connsiteY118" fmla="*/ 1137462 h 1207370"/>
                  <a:gd name="connsiteX119" fmla="*/ 856661 w 1207370"/>
                  <a:gd name="connsiteY119" fmla="*/ 1085736 h 1207370"/>
                  <a:gd name="connsiteX120" fmla="*/ 816527 w 1207370"/>
                  <a:gd name="connsiteY120" fmla="*/ 1107520 h 1207370"/>
                  <a:gd name="connsiteX121" fmla="*/ 767391 w 1207370"/>
                  <a:gd name="connsiteY121" fmla="*/ 1122772 h 1207370"/>
                  <a:gd name="connsiteX122" fmla="*/ 782898 w 1207370"/>
                  <a:gd name="connsiteY122" fmla="*/ 1180645 h 1207370"/>
                  <a:gd name="connsiteX123" fmla="*/ 738736 w 1207370"/>
                  <a:gd name="connsiteY123" fmla="*/ 1192478 h 1207370"/>
                  <a:gd name="connsiteX124" fmla="*/ 723693 w 1207370"/>
                  <a:gd name="connsiteY124" fmla="*/ 1136337 h 1207370"/>
                  <a:gd name="connsiteX125" fmla="*/ 713886 w 1207370"/>
                  <a:gd name="connsiteY125" fmla="*/ 1139382 h 1207370"/>
                  <a:gd name="connsiteX126" fmla="*/ 627463 w 1207370"/>
                  <a:gd name="connsiteY126" fmla="*/ 1148094 h 1207370"/>
                  <a:gd name="connsiteX127" fmla="*/ 627463 w 1207370"/>
                  <a:gd name="connsiteY127" fmla="*/ 1207370 h 1207370"/>
                  <a:gd name="connsiteX128" fmla="*/ 581744 w 1207370"/>
                  <a:gd name="connsiteY128" fmla="*/ 1207370 h 1207370"/>
                  <a:gd name="connsiteX129" fmla="*/ 581744 w 1207370"/>
                  <a:gd name="connsiteY129" fmla="*/ 1148279 h 1207370"/>
                  <a:gd name="connsiteX130" fmla="*/ 493485 w 1207370"/>
                  <a:gd name="connsiteY130" fmla="*/ 1139382 h 1207370"/>
                  <a:gd name="connsiteX131" fmla="*/ 485432 w 1207370"/>
                  <a:gd name="connsiteY131" fmla="*/ 1136882 h 1207370"/>
                  <a:gd name="connsiteX132" fmla="*/ 470408 w 1207370"/>
                  <a:gd name="connsiteY132" fmla="*/ 1192954 h 1207370"/>
                  <a:gd name="connsiteX133" fmla="*/ 426247 w 1207370"/>
                  <a:gd name="connsiteY133" fmla="*/ 1181121 h 1207370"/>
                  <a:gd name="connsiteX134" fmla="*/ 441735 w 1207370"/>
                  <a:gd name="connsiteY134" fmla="*/ 1123318 h 1207370"/>
                  <a:gd name="connsiteX135" fmla="*/ 390844 w 1207370"/>
                  <a:gd name="connsiteY135" fmla="*/ 1107520 h 1207370"/>
                  <a:gd name="connsiteX136" fmla="*/ 352323 w 1207370"/>
                  <a:gd name="connsiteY136" fmla="*/ 1086612 h 1207370"/>
                  <a:gd name="connsiteX137" fmla="*/ 322435 w 1207370"/>
                  <a:gd name="connsiteY137" fmla="*/ 1138379 h 1207370"/>
                  <a:gd name="connsiteX138" fmla="*/ 282841 w 1207370"/>
                  <a:gd name="connsiteY138" fmla="*/ 1115520 h 1207370"/>
                  <a:gd name="connsiteX139" fmla="*/ 312128 w 1207370"/>
                  <a:gd name="connsiteY139" fmla="*/ 1064794 h 1207370"/>
                  <a:gd name="connsiteX140" fmla="*/ 297961 w 1207370"/>
                  <a:gd name="connsiteY140" fmla="*/ 1057105 h 1207370"/>
                  <a:gd name="connsiteX141" fmla="*/ 234747 w 1207370"/>
                  <a:gd name="connsiteY141" fmla="*/ 1004949 h 1207370"/>
                  <a:gd name="connsiteX142" fmla="*/ 192978 w 1207370"/>
                  <a:gd name="connsiteY142" fmla="*/ 1046718 h 1207370"/>
                  <a:gd name="connsiteX143" fmla="*/ 160650 w 1207370"/>
                  <a:gd name="connsiteY143" fmla="*/ 1014390 h 1207370"/>
                  <a:gd name="connsiteX144" fmla="*/ 202419 w 1207370"/>
                  <a:gd name="connsiteY144" fmla="*/ 972621 h 1207370"/>
                  <a:gd name="connsiteX145" fmla="*/ 150265 w 1207370"/>
                  <a:gd name="connsiteY145" fmla="*/ 909409 h 1207370"/>
                  <a:gd name="connsiteX146" fmla="*/ 143013 w 1207370"/>
                  <a:gd name="connsiteY146" fmla="*/ 896048 h 1207370"/>
                  <a:gd name="connsiteX147" fmla="*/ 92307 w 1207370"/>
                  <a:gd name="connsiteY147" fmla="*/ 925323 h 1207370"/>
                  <a:gd name="connsiteX148" fmla="*/ 69448 w 1207370"/>
                  <a:gd name="connsiteY148" fmla="*/ 885729 h 1207370"/>
                  <a:gd name="connsiteX149" fmla="*/ 121196 w 1207370"/>
                  <a:gd name="connsiteY149" fmla="*/ 855853 h 1207370"/>
                  <a:gd name="connsiteX150" fmla="*/ 99850 w 1207370"/>
                  <a:gd name="connsiteY150" fmla="*/ 816526 h 1207370"/>
                  <a:gd name="connsiteX151" fmla="*/ 84324 w 1207370"/>
                  <a:gd name="connsiteY151" fmla="*/ 766511 h 1207370"/>
                  <a:gd name="connsiteX152" fmla="*/ 26486 w 1207370"/>
                  <a:gd name="connsiteY152" fmla="*/ 782008 h 1207370"/>
                  <a:gd name="connsiteX153" fmla="*/ 14653 w 1207370"/>
                  <a:gd name="connsiteY153" fmla="*/ 737847 h 1207370"/>
                  <a:gd name="connsiteX154" fmla="*/ 70760 w 1207370"/>
                  <a:gd name="connsiteY154" fmla="*/ 722814 h 1207370"/>
                  <a:gd name="connsiteX155" fmla="*/ 67988 w 1207370"/>
                  <a:gd name="connsiteY155" fmla="*/ 713885 h 1207370"/>
                  <a:gd name="connsiteX156" fmla="*/ 59184 w 1207370"/>
                  <a:gd name="connsiteY156" fmla="*/ 626544 h 120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207370" h="1207370">
                    <a:moveTo>
                      <a:pt x="637292" y="460875"/>
                    </a:moveTo>
                    <a:lnTo>
                      <a:pt x="653339" y="464115"/>
                    </a:lnTo>
                    <a:cubicBezTo>
                      <a:pt x="694264" y="481424"/>
                      <a:pt x="726032" y="516144"/>
                      <a:pt x="739358" y="558990"/>
                    </a:cubicBezTo>
                    <a:lnTo>
                      <a:pt x="739831" y="562120"/>
                    </a:lnTo>
                    <a:lnTo>
                      <a:pt x="1076276" y="496773"/>
                    </a:lnTo>
                    <a:lnTo>
                      <a:pt x="1049724" y="411235"/>
                    </a:lnTo>
                    <a:cubicBezTo>
                      <a:pt x="999687" y="292933"/>
                      <a:pt x="904913" y="198159"/>
                      <a:pt x="786610" y="148121"/>
                    </a:cubicBezTo>
                    <a:lnTo>
                      <a:pt x="703072" y="122189"/>
                    </a:lnTo>
                    <a:close/>
                    <a:moveTo>
                      <a:pt x="637291" y="747526"/>
                    </a:moveTo>
                    <a:lnTo>
                      <a:pt x="702883" y="1085240"/>
                    </a:lnTo>
                    <a:lnTo>
                      <a:pt x="786610" y="1059249"/>
                    </a:lnTo>
                    <a:cubicBezTo>
                      <a:pt x="904913" y="1009212"/>
                      <a:pt x="999686" y="914438"/>
                      <a:pt x="1049724" y="796135"/>
                    </a:cubicBezTo>
                    <a:lnTo>
                      <a:pt x="1075974" y="711570"/>
                    </a:lnTo>
                    <a:lnTo>
                      <a:pt x="739830" y="646283"/>
                    </a:lnTo>
                    <a:lnTo>
                      <a:pt x="739358" y="649410"/>
                    </a:lnTo>
                    <a:cubicBezTo>
                      <a:pt x="726032" y="692256"/>
                      <a:pt x="694263" y="726976"/>
                      <a:pt x="653338" y="744286"/>
                    </a:cubicBezTo>
                    <a:close/>
                    <a:moveTo>
                      <a:pt x="482292" y="603685"/>
                    </a:moveTo>
                    <a:cubicBezTo>
                      <a:pt x="482292" y="663694"/>
                      <a:pt x="530939" y="712341"/>
                      <a:pt x="590948" y="712341"/>
                    </a:cubicBezTo>
                    <a:cubicBezTo>
                      <a:pt x="650957" y="712341"/>
                      <a:pt x="699604" y="663694"/>
                      <a:pt x="699604" y="603685"/>
                    </a:cubicBezTo>
                    <a:cubicBezTo>
                      <a:pt x="699604" y="543676"/>
                      <a:pt x="650957" y="495029"/>
                      <a:pt x="590948" y="495029"/>
                    </a:cubicBezTo>
                    <a:cubicBezTo>
                      <a:pt x="530939" y="495029"/>
                      <a:pt x="482292" y="543676"/>
                      <a:pt x="482292" y="603685"/>
                    </a:cubicBezTo>
                    <a:close/>
                    <a:moveTo>
                      <a:pt x="112488" y="712032"/>
                    </a:moveTo>
                    <a:lnTo>
                      <a:pt x="138596" y="796135"/>
                    </a:lnTo>
                    <a:cubicBezTo>
                      <a:pt x="188633" y="914438"/>
                      <a:pt x="283407" y="1009212"/>
                      <a:pt x="401710" y="1059249"/>
                    </a:cubicBezTo>
                    <a:lnTo>
                      <a:pt x="487813" y="1085977"/>
                    </a:lnTo>
                    <a:lnTo>
                      <a:pt x="553454" y="748015"/>
                    </a:lnTo>
                    <a:lnTo>
                      <a:pt x="534981" y="744286"/>
                    </a:lnTo>
                    <a:cubicBezTo>
                      <a:pt x="494056" y="726976"/>
                      <a:pt x="462288" y="692256"/>
                      <a:pt x="448962" y="649410"/>
                    </a:cubicBezTo>
                    <a:lnTo>
                      <a:pt x="448561" y="646759"/>
                    </a:lnTo>
                    <a:close/>
                    <a:moveTo>
                      <a:pt x="112186" y="496312"/>
                    </a:moveTo>
                    <a:lnTo>
                      <a:pt x="448561" y="561644"/>
                    </a:lnTo>
                    <a:lnTo>
                      <a:pt x="448962" y="558990"/>
                    </a:lnTo>
                    <a:cubicBezTo>
                      <a:pt x="462288" y="516144"/>
                      <a:pt x="494057" y="481424"/>
                      <a:pt x="534982" y="464115"/>
                    </a:cubicBezTo>
                    <a:lnTo>
                      <a:pt x="553454" y="460385"/>
                    </a:lnTo>
                    <a:lnTo>
                      <a:pt x="487625" y="121452"/>
                    </a:lnTo>
                    <a:lnTo>
                      <a:pt x="401710" y="148121"/>
                    </a:lnTo>
                    <a:cubicBezTo>
                      <a:pt x="283407" y="198159"/>
                      <a:pt x="188633" y="292933"/>
                      <a:pt x="138596" y="411235"/>
                    </a:cubicBezTo>
                    <a:close/>
                    <a:moveTo>
                      <a:pt x="0" y="626544"/>
                    </a:moveTo>
                    <a:lnTo>
                      <a:pt x="0" y="580825"/>
                    </a:lnTo>
                    <a:lnTo>
                      <a:pt x="59184" y="580825"/>
                    </a:lnTo>
                    <a:lnTo>
                      <a:pt x="67988" y="493484"/>
                    </a:lnTo>
                    <a:lnTo>
                      <a:pt x="70761" y="484553"/>
                    </a:lnTo>
                    <a:lnTo>
                      <a:pt x="14653" y="469520"/>
                    </a:lnTo>
                    <a:lnTo>
                      <a:pt x="26486" y="425359"/>
                    </a:lnTo>
                    <a:lnTo>
                      <a:pt x="84325" y="440856"/>
                    </a:lnTo>
                    <a:lnTo>
                      <a:pt x="99850" y="390843"/>
                    </a:lnTo>
                    <a:lnTo>
                      <a:pt x="121197" y="351514"/>
                    </a:lnTo>
                    <a:lnTo>
                      <a:pt x="69449" y="321638"/>
                    </a:lnTo>
                    <a:lnTo>
                      <a:pt x="92309" y="282044"/>
                    </a:lnTo>
                    <a:lnTo>
                      <a:pt x="143015" y="311319"/>
                    </a:lnTo>
                    <a:lnTo>
                      <a:pt x="150265" y="297960"/>
                    </a:lnTo>
                    <a:lnTo>
                      <a:pt x="203007" y="234036"/>
                    </a:lnTo>
                    <a:lnTo>
                      <a:pt x="161300" y="192330"/>
                    </a:lnTo>
                    <a:lnTo>
                      <a:pt x="193628" y="160001"/>
                    </a:lnTo>
                    <a:lnTo>
                      <a:pt x="235460" y="201832"/>
                    </a:lnTo>
                    <a:lnTo>
                      <a:pt x="297961" y="150265"/>
                    </a:lnTo>
                    <a:lnTo>
                      <a:pt x="312128" y="142575"/>
                    </a:lnTo>
                    <a:lnTo>
                      <a:pt x="282841" y="91849"/>
                    </a:lnTo>
                    <a:lnTo>
                      <a:pt x="322434" y="68988"/>
                    </a:lnTo>
                    <a:lnTo>
                      <a:pt x="352323" y="120758"/>
                    </a:lnTo>
                    <a:lnTo>
                      <a:pt x="390844" y="99849"/>
                    </a:lnTo>
                    <a:lnTo>
                      <a:pt x="441735" y="84052"/>
                    </a:lnTo>
                    <a:lnTo>
                      <a:pt x="426246" y="26247"/>
                    </a:lnTo>
                    <a:lnTo>
                      <a:pt x="470407" y="14414"/>
                    </a:lnTo>
                    <a:lnTo>
                      <a:pt x="485432" y="70487"/>
                    </a:lnTo>
                    <a:lnTo>
                      <a:pt x="493485" y="67988"/>
                    </a:lnTo>
                    <a:lnTo>
                      <a:pt x="581744" y="59091"/>
                    </a:lnTo>
                    <a:lnTo>
                      <a:pt x="581744" y="0"/>
                    </a:lnTo>
                    <a:lnTo>
                      <a:pt x="627463" y="0"/>
                    </a:lnTo>
                    <a:lnTo>
                      <a:pt x="627463" y="59276"/>
                    </a:lnTo>
                    <a:lnTo>
                      <a:pt x="713886" y="67988"/>
                    </a:lnTo>
                    <a:lnTo>
                      <a:pt x="723694" y="71032"/>
                    </a:lnTo>
                    <a:lnTo>
                      <a:pt x="738737" y="14891"/>
                    </a:lnTo>
                    <a:lnTo>
                      <a:pt x="782898" y="26724"/>
                    </a:lnTo>
                    <a:lnTo>
                      <a:pt x="767391" y="84597"/>
                    </a:lnTo>
                    <a:lnTo>
                      <a:pt x="816527" y="99849"/>
                    </a:lnTo>
                    <a:lnTo>
                      <a:pt x="856662" y="121634"/>
                    </a:lnTo>
                    <a:lnTo>
                      <a:pt x="886526" y="69907"/>
                    </a:lnTo>
                    <a:lnTo>
                      <a:pt x="926120" y="92766"/>
                    </a:lnTo>
                    <a:lnTo>
                      <a:pt x="896857" y="143451"/>
                    </a:lnTo>
                    <a:lnTo>
                      <a:pt x="909410" y="150265"/>
                    </a:lnTo>
                    <a:lnTo>
                      <a:pt x="972622" y="202419"/>
                    </a:lnTo>
                    <a:lnTo>
                      <a:pt x="1014390" y="160651"/>
                    </a:lnTo>
                    <a:lnTo>
                      <a:pt x="1046718" y="192979"/>
                    </a:lnTo>
                    <a:lnTo>
                      <a:pt x="1004950" y="234747"/>
                    </a:lnTo>
                    <a:lnTo>
                      <a:pt x="1057105" y="297960"/>
                    </a:lnTo>
                    <a:lnTo>
                      <a:pt x="1064356" y="311320"/>
                    </a:lnTo>
                    <a:lnTo>
                      <a:pt x="1115061" y="282045"/>
                    </a:lnTo>
                    <a:lnTo>
                      <a:pt x="1137921" y="321639"/>
                    </a:lnTo>
                    <a:lnTo>
                      <a:pt x="1086174" y="351515"/>
                    </a:lnTo>
                    <a:lnTo>
                      <a:pt x="1107521" y="390843"/>
                    </a:lnTo>
                    <a:lnTo>
                      <a:pt x="1123045" y="440855"/>
                    </a:lnTo>
                    <a:lnTo>
                      <a:pt x="1180883" y="425358"/>
                    </a:lnTo>
                    <a:lnTo>
                      <a:pt x="1192716" y="469518"/>
                    </a:lnTo>
                    <a:lnTo>
                      <a:pt x="1136610" y="484552"/>
                    </a:lnTo>
                    <a:lnTo>
                      <a:pt x="1139382" y="493484"/>
                    </a:lnTo>
                    <a:lnTo>
                      <a:pt x="1148187" y="580825"/>
                    </a:lnTo>
                    <a:lnTo>
                      <a:pt x="1207370" y="580825"/>
                    </a:lnTo>
                    <a:lnTo>
                      <a:pt x="1207370" y="626544"/>
                    </a:lnTo>
                    <a:lnTo>
                      <a:pt x="1148187" y="626544"/>
                    </a:lnTo>
                    <a:lnTo>
                      <a:pt x="1139382" y="713885"/>
                    </a:lnTo>
                    <a:lnTo>
                      <a:pt x="1136610" y="722815"/>
                    </a:lnTo>
                    <a:lnTo>
                      <a:pt x="1192717" y="737849"/>
                    </a:lnTo>
                    <a:lnTo>
                      <a:pt x="1180884" y="782010"/>
                    </a:lnTo>
                    <a:lnTo>
                      <a:pt x="1123046" y="766513"/>
                    </a:lnTo>
                    <a:lnTo>
                      <a:pt x="1107521" y="816526"/>
                    </a:lnTo>
                    <a:lnTo>
                      <a:pt x="1086175" y="855853"/>
                    </a:lnTo>
                    <a:lnTo>
                      <a:pt x="1137922" y="885729"/>
                    </a:lnTo>
                    <a:lnTo>
                      <a:pt x="1115062" y="925323"/>
                    </a:lnTo>
                    <a:lnTo>
                      <a:pt x="1064357" y="896048"/>
                    </a:lnTo>
                    <a:lnTo>
                      <a:pt x="1057105" y="909409"/>
                    </a:lnTo>
                    <a:lnTo>
                      <a:pt x="1005538" y="971910"/>
                    </a:lnTo>
                    <a:lnTo>
                      <a:pt x="1047368" y="1013741"/>
                    </a:lnTo>
                    <a:lnTo>
                      <a:pt x="1015039" y="1046070"/>
                    </a:lnTo>
                    <a:lnTo>
                      <a:pt x="973333" y="1004364"/>
                    </a:lnTo>
                    <a:lnTo>
                      <a:pt x="909410" y="1057105"/>
                    </a:lnTo>
                    <a:lnTo>
                      <a:pt x="896857" y="1063918"/>
                    </a:lnTo>
                    <a:lnTo>
                      <a:pt x="926120" y="1114602"/>
                    </a:lnTo>
                    <a:lnTo>
                      <a:pt x="886525" y="1137462"/>
                    </a:lnTo>
                    <a:lnTo>
                      <a:pt x="856661" y="1085736"/>
                    </a:lnTo>
                    <a:lnTo>
                      <a:pt x="816527" y="1107520"/>
                    </a:lnTo>
                    <a:lnTo>
                      <a:pt x="767391" y="1122772"/>
                    </a:lnTo>
                    <a:lnTo>
                      <a:pt x="782898" y="1180645"/>
                    </a:lnTo>
                    <a:lnTo>
                      <a:pt x="738736" y="1192478"/>
                    </a:lnTo>
                    <a:lnTo>
                      <a:pt x="723693" y="1136337"/>
                    </a:lnTo>
                    <a:lnTo>
                      <a:pt x="713886" y="1139382"/>
                    </a:lnTo>
                    <a:lnTo>
                      <a:pt x="627463" y="1148094"/>
                    </a:lnTo>
                    <a:lnTo>
                      <a:pt x="627463" y="1207370"/>
                    </a:lnTo>
                    <a:lnTo>
                      <a:pt x="581744" y="1207370"/>
                    </a:lnTo>
                    <a:lnTo>
                      <a:pt x="581744" y="1148279"/>
                    </a:lnTo>
                    <a:lnTo>
                      <a:pt x="493485" y="1139382"/>
                    </a:lnTo>
                    <a:lnTo>
                      <a:pt x="485432" y="1136882"/>
                    </a:lnTo>
                    <a:lnTo>
                      <a:pt x="470408" y="1192954"/>
                    </a:lnTo>
                    <a:lnTo>
                      <a:pt x="426247" y="1181121"/>
                    </a:lnTo>
                    <a:lnTo>
                      <a:pt x="441735" y="1123318"/>
                    </a:lnTo>
                    <a:lnTo>
                      <a:pt x="390844" y="1107520"/>
                    </a:lnTo>
                    <a:lnTo>
                      <a:pt x="352323" y="1086612"/>
                    </a:lnTo>
                    <a:lnTo>
                      <a:pt x="322435" y="1138379"/>
                    </a:lnTo>
                    <a:lnTo>
                      <a:pt x="282841" y="1115520"/>
                    </a:lnTo>
                    <a:lnTo>
                      <a:pt x="312128" y="1064794"/>
                    </a:lnTo>
                    <a:lnTo>
                      <a:pt x="297961" y="1057105"/>
                    </a:lnTo>
                    <a:lnTo>
                      <a:pt x="234747" y="1004949"/>
                    </a:lnTo>
                    <a:lnTo>
                      <a:pt x="192978" y="1046718"/>
                    </a:lnTo>
                    <a:lnTo>
                      <a:pt x="160650" y="1014390"/>
                    </a:lnTo>
                    <a:lnTo>
                      <a:pt x="202419" y="972621"/>
                    </a:lnTo>
                    <a:lnTo>
                      <a:pt x="150265" y="909409"/>
                    </a:lnTo>
                    <a:lnTo>
                      <a:pt x="143013" y="896048"/>
                    </a:lnTo>
                    <a:lnTo>
                      <a:pt x="92307" y="925323"/>
                    </a:lnTo>
                    <a:lnTo>
                      <a:pt x="69448" y="885729"/>
                    </a:lnTo>
                    <a:lnTo>
                      <a:pt x="121196" y="855853"/>
                    </a:lnTo>
                    <a:lnTo>
                      <a:pt x="99850" y="816526"/>
                    </a:lnTo>
                    <a:lnTo>
                      <a:pt x="84324" y="766511"/>
                    </a:lnTo>
                    <a:lnTo>
                      <a:pt x="26486" y="782008"/>
                    </a:lnTo>
                    <a:lnTo>
                      <a:pt x="14653" y="737847"/>
                    </a:lnTo>
                    <a:lnTo>
                      <a:pt x="70760" y="722814"/>
                    </a:lnTo>
                    <a:lnTo>
                      <a:pt x="67988" y="713885"/>
                    </a:lnTo>
                    <a:lnTo>
                      <a:pt x="59184" y="626544"/>
                    </a:ln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D3FE320D-D917-D750-3CB4-03074FE7397F}"/>
                  </a:ext>
                </a:extLst>
              </p:cNvPr>
              <p:cNvSpPr/>
              <p:nvPr/>
            </p:nvSpPr>
            <p:spPr bwMode="auto">
              <a:xfrm>
                <a:off x="7143368" y="4784830"/>
                <a:ext cx="632891" cy="632889"/>
              </a:xfrm>
              <a:custGeom>
                <a:avLst/>
                <a:gdLst>
                  <a:gd name="connsiteX0" fmla="*/ 601575 w 1035116"/>
                  <a:gd name="connsiteY0" fmla="*/ 637998 h 1035115"/>
                  <a:gd name="connsiteX1" fmla="*/ 575784 w 1035116"/>
                  <a:gd name="connsiteY1" fmla="*/ 655387 h 1035115"/>
                  <a:gd name="connsiteX2" fmla="*/ 536232 w 1035116"/>
                  <a:gd name="connsiteY2" fmla="*/ 663372 h 1035115"/>
                  <a:gd name="connsiteX3" fmla="*/ 536232 w 1035116"/>
                  <a:gd name="connsiteY3" fmla="*/ 920262 h 1035115"/>
                  <a:gd name="connsiteX4" fmla="*/ 599097 w 1035116"/>
                  <a:gd name="connsiteY4" fmla="*/ 913924 h 1035115"/>
                  <a:gd name="connsiteX5" fmla="*/ 743767 w 1035116"/>
                  <a:gd name="connsiteY5" fmla="*/ 853047 h 1035115"/>
                  <a:gd name="connsiteX6" fmla="*/ 783687 w 1035116"/>
                  <a:gd name="connsiteY6" fmla="*/ 820110 h 1035115"/>
                  <a:gd name="connsiteX7" fmla="*/ 428044 w 1035116"/>
                  <a:gd name="connsiteY7" fmla="*/ 634292 h 1035115"/>
                  <a:gd name="connsiteX8" fmla="*/ 246386 w 1035116"/>
                  <a:gd name="connsiteY8" fmla="*/ 815949 h 1035115"/>
                  <a:gd name="connsiteX9" fmla="*/ 291350 w 1035116"/>
                  <a:gd name="connsiteY9" fmla="*/ 853047 h 1035115"/>
                  <a:gd name="connsiteX10" fmla="*/ 436020 w 1035116"/>
                  <a:gd name="connsiteY10" fmla="*/ 913924 h 1035115"/>
                  <a:gd name="connsiteX11" fmla="*/ 494072 w 1035116"/>
                  <a:gd name="connsiteY11" fmla="*/ 919777 h 1035115"/>
                  <a:gd name="connsiteX12" fmla="*/ 494072 w 1035116"/>
                  <a:gd name="connsiteY12" fmla="*/ 662401 h 1035115"/>
                  <a:gd name="connsiteX13" fmla="*/ 459333 w 1035116"/>
                  <a:gd name="connsiteY13" fmla="*/ 655387 h 1035115"/>
                  <a:gd name="connsiteX14" fmla="*/ 662925 w 1035116"/>
                  <a:gd name="connsiteY14" fmla="*/ 538452 h 1035115"/>
                  <a:gd name="connsiteX15" fmla="*/ 655388 w 1035116"/>
                  <a:gd name="connsiteY15" fmla="*/ 575783 h 1035115"/>
                  <a:gd name="connsiteX16" fmla="*/ 632674 w 1035116"/>
                  <a:gd name="connsiteY16" fmla="*/ 609472 h 1035115"/>
                  <a:gd name="connsiteX17" fmla="*/ 814133 w 1035116"/>
                  <a:gd name="connsiteY17" fmla="*/ 790931 h 1035115"/>
                  <a:gd name="connsiteX18" fmla="*/ 853048 w 1035116"/>
                  <a:gd name="connsiteY18" fmla="*/ 743766 h 1035115"/>
                  <a:gd name="connsiteX19" fmla="*/ 913925 w 1035116"/>
                  <a:gd name="connsiteY19" fmla="*/ 599096 h 1035115"/>
                  <a:gd name="connsiteX20" fmla="*/ 920039 w 1035116"/>
                  <a:gd name="connsiteY20" fmla="*/ 538452 h 1035115"/>
                  <a:gd name="connsiteX21" fmla="*/ 115078 w 1035116"/>
                  <a:gd name="connsiteY21" fmla="*/ 538452 h 1035115"/>
                  <a:gd name="connsiteX22" fmla="*/ 121191 w 1035116"/>
                  <a:gd name="connsiteY22" fmla="*/ 599096 h 1035115"/>
                  <a:gd name="connsiteX23" fmla="*/ 182068 w 1035116"/>
                  <a:gd name="connsiteY23" fmla="*/ 743766 h 1035115"/>
                  <a:gd name="connsiteX24" fmla="*/ 216823 w 1035116"/>
                  <a:gd name="connsiteY24" fmla="*/ 785888 h 1035115"/>
                  <a:gd name="connsiteX25" fmla="*/ 398736 w 1035116"/>
                  <a:gd name="connsiteY25" fmla="*/ 603975 h 1035115"/>
                  <a:gd name="connsiteX26" fmla="*/ 379728 w 1035116"/>
                  <a:gd name="connsiteY26" fmla="*/ 575783 h 1035115"/>
                  <a:gd name="connsiteX27" fmla="*/ 372192 w 1035116"/>
                  <a:gd name="connsiteY27" fmla="*/ 538452 h 1035115"/>
                  <a:gd name="connsiteX28" fmla="*/ 215006 w 1035116"/>
                  <a:gd name="connsiteY28" fmla="*/ 251428 h 1035115"/>
                  <a:gd name="connsiteX29" fmla="*/ 182068 w 1035116"/>
                  <a:gd name="connsiteY29" fmla="*/ 291349 h 1035115"/>
                  <a:gd name="connsiteX30" fmla="*/ 121191 w 1035116"/>
                  <a:gd name="connsiteY30" fmla="*/ 436019 h 1035115"/>
                  <a:gd name="connsiteX31" fmla="*/ 115115 w 1035116"/>
                  <a:gd name="connsiteY31" fmla="*/ 496291 h 1035115"/>
                  <a:gd name="connsiteX32" fmla="*/ 372267 w 1035116"/>
                  <a:gd name="connsiteY32" fmla="*/ 496291 h 1035115"/>
                  <a:gd name="connsiteX33" fmla="*/ 379728 w 1035116"/>
                  <a:gd name="connsiteY33" fmla="*/ 459332 h 1035115"/>
                  <a:gd name="connsiteX34" fmla="*/ 397117 w 1035116"/>
                  <a:gd name="connsiteY34" fmla="*/ 433540 h 1035115"/>
                  <a:gd name="connsiteX35" fmla="*/ 815950 w 1035116"/>
                  <a:gd name="connsiteY35" fmla="*/ 246385 h 1035115"/>
                  <a:gd name="connsiteX36" fmla="*/ 634293 w 1035116"/>
                  <a:gd name="connsiteY36" fmla="*/ 428043 h 1035115"/>
                  <a:gd name="connsiteX37" fmla="*/ 655388 w 1035116"/>
                  <a:gd name="connsiteY37" fmla="*/ 459332 h 1035115"/>
                  <a:gd name="connsiteX38" fmla="*/ 662850 w 1035116"/>
                  <a:gd name="connsiteY38" fmla="*/ 496291 h 1035115"/>
                  <a:gd name="connsiteX39" fmla="*/ 920001 w 1035116"/>
                  <a:gd name="connsiteY39" fmla="*/ 496291 h 1035115"/>
                  <a:gd name="connsiteX40" fmla="*/ 913925 w 1035116"/>
                  <a:gd name="connsiteY40" fmla="*/ 436019 h 1035115"/>
                  <a:gd name="connsiteX41" fmla="*/ 853048 w 1035116"/>
                  <a:gd name="connsiteY41" fmla="*/ 291349 h 1035115"/>
                  <a:gd name="connsiteX42" fmla="*/ 494072 w 1035116"/>
                  <a:gd name="connsiteY42" fmla="*/ 115338 h 1035115"/>
                  <a:gd name="connsiteX43" fmla="*/ 436020 w 1035116"/>
                  <a:gd name="connsiteY43" fmla="*/ 121190 h 1035115"/>
                  <a:gd name="connsiteX44" fmla="*/ 291350 w 1035116"/>
                  <a:gd name="connsiteY44" fmla="*/ 182067 h 1035115"/>
                  <a:gd name="connsiteX45" fmla="*/ 244184 w 1035116"/>
                  <a:gd name="connsiteY45" fmla="*/ 220983 h 1035115"/>
                  <a:gd name="connsiteX46" fmla="*/ 425643 w 1035116"/>
                  <a:gd name="connsiteY46" fmla="*/ 402442 h 1035115"/>
                  <a:gd name="connsiteX47" fmla="*/ 459333 w 1035116"/>
                  <a:gd name="connsiteY47" fmla="*/ 379727 h 1035115"/>
                  <a:gd name="connsiteX48" fmla="*/ 494072 w 1035116"/>
                  <a:gd name="connsiteY48" fmla="*/ 372714 h 1035115"/>
                  <a:gd name="connsiteX49" fmla="*/ 536232 w 1035116"/>
                  <a:gd name="connsiteY49" fmla="*/ 114853 h 1035115"/>
                  <a:gd name="connsiteX50" fmla="*/ 536232 w 1035116"/>
                  <a:gd name="connsiteY50" fmla="*/ 371742 h 1035115"/>
                  <a:gd name="connsiteX51" fmla="*/ 575784 w 1035116"/>
                  <a:gd name="connsiteY51" fmla="*/ 379727 h 1035115"/>
                  <a:gd name="connsiteX52" fmla="*/ 603976 w 1035116"/>
                  <a:gd name="connsiteY52" fmla="*/ 398735 h 1035115"/>
                  <a:gd name="connsiteX53" fmla="*/ 785889 w 1035116"/>
                  <a:gd name="connsiteY53" fmla="*/ 216822 h 1035115"/>
                  <a:gd name="connsiteX54" fmla="*/ 743767 w 1035116"/>
                  <a:gd name="connsiteY54" fmla="*/ 182067 h 1035115"/>
                  <a:gd name="connsiteX55" fmla="*/ 599097 w 1035116"/>
                  <a:gd name="connsiteY55" fmla="*/ 121190 h 1035115"/>
                  <a:gd name="connsiteX56" fmla="*/ 468402 w 1035116"/>
                  <a:gd name="connsiteY56" fmla="*/ 0 h 1035115"/>
                  <a:gd name="connsiteX57" fmla="*/ 566714 w 1035116"/>
                  <a:gd name="connsiteY57" fmla="*/ 0 h 1035115"/>
                  <a:gd name="connsiteX58" fmla="*/ 582301 w 1035116"/>
                  <a:gd name="connsiteY58" fmla="*/ 62347 h 1035115"/>
                  <a:gd name="connsiteX59" fmla="*/ 610614 w 1035116"/>
                  <a:gd name="connsiteY59" fmla="*/ 65201 h 1035115"/>
                  <a:gd name="connsiteX60" fmla="*/ 691140 w 1035116"/>
                  <a:gd name="connsiteY60" fmla="*/ 90198 h 1035115"/>
                  <a:gd name="connsiteX61" fmla="*/ 735072 w 1035116"/>
                  <a:gd name="connsiteY61" fmla="*/ 44762 h 1035115"/>
                  <a:gd name="connsiteX62" fmla="*/ 820212 w 1035116"/>
                  <a:gd name="connsiteY62" fmla="*/ 93918 h 1035115"/>
                  <a:gd name="connsiteX63" fmla="*/ 802283 w 1035116"/>
                  <a:gd name="connsiteY63" fmla="*/ 156595 h 1035115"/>
                  <a:gd name="connsiteX64" fmla="*/ 844055 w 1035116"/>
                  <a:gd name="connsiteY64" fmla="*/ 191060 h 1035115"/>
                  <a:gd name="connsiteX65" fmla="*/ 879393 w 1035116"/>
                  <a:gd name="connsiteY65" fmla="*/ 233889 h 1035115"/>
                  <a:gd name="connsiteX66" fmla="*/ 941198 w 1035116"/>
                  <a:gd name="connsiteY66" fmla="*/ 216209 h 1035115"/>
                  <a:gd name="connsiteX67" fmla="*/ 990354 w 1035116"/>
                  <a:gd name="connsiteY67" fmla="*/ 301349 h 1035115"/>
                  <a:gd name="connsiteX68" fmla="*/ 945230 w 1035116"/>
                  <a:gd name="connsiteY68" fmla="*/ 344981 h 1035115"/>
                  <a:gd name="connsiteX69" fmla="*/ 969914 w 1035116"/>
                  <a:gd name="connsiteY69" fmla="*/ 424501 h 1035115"/>
                  <a:gd name="connsiteX70" fmla="*/ 972768 w 1035116"/>
                  <a:gd name="connsiteY70" fmla="*/ 452815 h 1035115"/>
                  <a:gd name="connsiteX71" fmla="*/ 1035116 w 1035116"/>
                  <a:gd name="connsiteY71" fmla="*/ 468402 h 1035115"/>
                  <a:gd name="connsiteX72" fmla="*/ 1035116 w 1035116"/>
                  <a:gd name="connsiteY72" fmla="*/ 566714 h 1035115"/>
                  <a:gd name="connsiteX73" fmla="*/ 972768 w 1035116"/>
                  <a:gd name="connsiteY73" fmla="*/ 582301 h 1035115"/>
                  <a:gd name="connsiteX74" fmla="*/ 969914 w 1035116"/>
                  <a:gd name="connsiteY74" fmla="*/ 610613 h 1035115"/>
                  <a:gd name="connsiteX75" fmla="*/ 945530 w 1035116"/>
                  <a:gd name="connsiteY75" fmla="*/ 689165 h 1035115"/>
                  <a:gd name="connsiteX76" fmla="*/ 991659 w 1035116"/>
                  <a:gd name="connsiteY76" fmla="*/ 733767 h 1035115"/>
                  <a:gd name="connsiteX77" fmla="*/ 942503 w 1035116"/>
                  <a:gd name="connsiteY77" fmla="*/ 818908 h 1035115"/>
                  <a:gd name="connsiteX78" fmla="*/ 879640 w 1035116"/>
                  <a:gd name="connsiteY78" fmla="*/ 800925 h 1035115"/>
                  <a:gd name="connsiteX79" fmla="*/ 844055 w 1035116"/>
                  <a:gd name="connsiteY79" fmla="*/ 844055 h 1035115"/>
                  <a:gd name="connsiteX80" fmla="*/ 801227 w 1035116"/>
                  <a:gd name="connsiteY80" fmla="*/ 879391 h 1035115"/>
                  <a:gd name="connsiteX81" fmla="*/ 818907 w 1035116"/>
                  <a:gd name="connsiteY81" fmla="*/ 941198 h 1035115"/>
                  <a:gd name="connsiteX82" fmla="*/ 733766 w 1035116"/>
                  <a:gd name="connsiteY82" fmla="*/ 990354 h 1035115"/>
                  <a:gd name="connsiteX83" fmla="*/ 690134 w 1035116"/>
                  <a:gd name="connsiteY83" fmla="*/ 945229 h 1035115"/>
                  <a:gd name="connsiteX84" fmla="*/ 610614 w 1035116"/>
                  <a:gd name="connsiteY84" fmla="*/ 969913 h 1035115"/>
                  <a:gd name="connsiteX85" fmla="*/ 582301 w 1035116"/>
                  <a:gd name="connsiteY85" fmla="*/ 972768 h 1035115"/>
                  <a:gd name="connsiteX86" fmla="*/ 566714 w 1035116"/>
                  <a:gd name="connsiteY86" fmla="*/ 1035115 h 1035115"/>
                  <a:gd name="connsiteX87" fmla="*/ 468402 w 1035116"/>
                  <a:gd name="connsiteY87" fmla="*/ 1035115 h 1035115"/>
                  <a:gd name="connsiteX88" fmla="*/ 452815 w 1035116"/>
                  <a:gd name="connsiteY88" fmla="*/ 972768 h 1035115"/>
                  <a:gd name="connsiteX89" fmla="*/ 424502 w 1035116"/>
                  <a:gd name="connsiteY89" fmla="*/ 969913 h 1035115"/>
                  <a:gd name="connsiteX90" fmla="*/ 345986 w 1035116"/>
                  <a:gd name="connsiteY90" fmla="*/ 945541 h 1035115"/>
                  <a:gd name="connsiteX91" fmla="*/ 302655 w 1035116"/>
                  <a:gd name="connsiteY91" fmla="*/ 990354 h 1035115"/>
                  <a:gd name="connsiteX92" fmla="*/ 217514 w 1035116"/>
                  <a:gd name="connsiteY92" fmla="*/ 941198 h 1035115"/>
                  <a:gd name="connsiteX93" fmla="*/ 234946 w 1035116"/>
                  <a:gd name="connsiteY93" fmla="*/ 880263 h 1035115"/>
                  <a:gd name="connsiteX94" fmla="*/ 191061 w 1035116"/>
                  <a:gd name="connsiteY94" fmla="*/ 844055 h 1035115"/>
                  <a:gd name="connsiteX95" fmla="*/ 155725 w 1035116"/>
                  <a:gd name="connsiteY95" fmla="*/ 801227 h 1035115"/>
                  <a:gd name="connsiteX96" fmla="*/ 93918 w 1035116"/>
                  <a:gd name="connsiteY96" fmla="*/ 818907 h 1035115"/>
                  <a:gd name="connsiteX97" fmla="*/ 44762 w 1035116"/>
                  <a:gd name="connsiteY97" fmla="*/ 733766 h 1035115"/>
                  <a:gd name="connsiteX98" fmla="*/ 89887 w 1035116"/>
                  <a:gd name="connsiteY98" fmla="*/ 690135 h 1035115"/>
                  <a:gd name="connsiteX99" fmla="*/ 65202 w 1035116"/>
                  <a:gd name="connsiteY99" fmla="*/ 610613 h 1035115"/>
                  <a:gd name="connsiteX100" fmla="*/ 62348 w 1035116"/>
                  <a:gd name="connsiteY100" fmla="*/ 582301 h 1035115"/>
                  <a:gd name="connsiteX101" fmla="*/ 0 w 1035116"/>
                  <a:gd name="connsiteY101" fmla="*/ 566714 h 1035115"/>
                  <a:gd name="connsiteX102" fmla="*/ 0 w 1035116"/>
                  <a:gd name="connsiteY102" fmla="*/ 468402 h 1035115"/>
                  <a:gd name="connsiteX103" fmla="*/ 62348 w 1035116"/>
                  <a:gd name="connsiteY103" fmla="*/ 452815 h 1035115"/>
                  <a:gd name="connsiteX104" fmla="*/ 65202 w 1035116"/>
                  <a:gd name="connsiteY104" fmla="*/ 424501 h 1035115"/>
                  <a:gd name="connsiteX105" fmla="*/ 90188 w 1035116"/>
                  <a:gd name="connsiteY105" fmla="*/ 344011 h 1035115"/>
                  <a:gd name="connsiteX106" fmla="*/ 46067 w 1035116"/>
                  <a:gd name="connsiteY106" fmla="*/ 301350 h 1035115"/>
                  <a:gd name="connsiteX107" fmla="*/ 95223 w 1035116"/>
                  <a:gd name="connsiteY107" fmla="*/ 216209 h 1035115"/>
                  <a:gd name="connsiteX108" fmla="*/ 155973 w 1035116"/>
                  <a:gd name="connsiteY108" fmla="*/ 233587 h 1035115"/>
                  <a:gd name="connsiteX109" fmla="*/ 191061 w 1035116"/>
                  <a:gd name="connsiteY109" fmla="*/ 191060 h 1035115"/>
                  <a:gd name="connsiteX110" fmla="*/ 233889 w 1035116"/>
                  <a:gd name="connsiteY110" fmla="*/ 155724 h 1035115"/>
                  <a:gd name="connsiteX111" fmla="*/ 216208 w 1035116"/>
                  <a:gd name="connsiteY111" fmla="*/ 93918 h 1035115"/>
                  <a:gd name="connsiteX112" fmla="*/ 301349 w 1035116"/>
                  <a:gd name="connsiteY112" fmla="*/ 44762 h 1035115"/>
                  <a:gd name="connsiteX113" fmla="*/ 344980 w 1035116"/>
                  <a:gd name="connsiteY113" fmla="*/ 89886 h 1035115"/>
                  <a:gd name="connsiteX114" fmla="*/ 424502 w 1035116"/>
                  <a:gd name="connsiteY114" fmla="*/ 65201 h 1035115"/>
                  <a:gd name="connsiteX115" fmla="*/ 452815 w 1035116"/>
                  <a:gd name="connsiteY115" fmla="*/ 62347 h 1035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035116" h="1035115">
                    <a:moveTo>
                      <a:pt x="601575" y="637998"/>
                    </a:moveTo>
                    <a:lnTo>
                      <a:pt x="575784" y="655387"/>
                    </a:lnTo>
                    <a:lnTo>
                      <a:pt x="536232" y="663372"/>
                    </a:lnTo>
                    <a:lnTo>
                      <a:pt x="536232" y="920262"/>
                    </a:lnTo>
                    <a:lnTo>
                      <a:pt x="599097" y="913924"/>
                    </a:lnTo>
                    <a:cubicBezTo>
                      <a:pt x="651772" y="903146"/>
                      <a:pt x="700718" y="882130"/>
                      <a:pt x="743767" y="853047"/>
                    </a:cubicBezTo>
                    <a:lnTo>
                      <a:pt x="783687" y="820110"/>
                    </a:lnTo>
                    <a:close/>
                    <a:moveTo>
                      <a:pt x="428044" y="634292"/>
                    </a:moveTo>
                    <a:lnTo>
                      <a:pt x="246386" y="815949"/>
                    </a:lnTo>
                    <a:lnTo>
                      <a:pt x="291350" y="853047"/>
                    </a:lnTo>
                    <a:cubicBezTo>
                      <a:pt x="334398" y="882130"/>
                      <a:pt x="383345" y="903146"/>
                      <a:pt x="436020" y="913924"/>
                    </a:cubicBezTo>
                    <a:lnTo>
                      <a:pt x="494072" y="919777"/>
                    </a:lnTo>
                    <a:lnTo>
                      <a:pt x="494072" y="662401"/>
                    </a:lnTo>
                    <a:lnTo>
                      <a:pt x="459333" y="655387"/>
                    </a:lnTo>
                    <a:close/>
                    <a:moveTo>
                      <a:pt x="662925" y="538452"/>
                    </a:moveTo>
                    <a:lnTo>
                      <a:pt x="655388" y="575783"/>
                    </a:lnTo>
                    <a:lnTo>
                      <a:pt x="632674" y="609472"/>
                    </a:lnTo>
                    <a:lnTo>
                      <a:pt x="814133" y="790931"/>
                    </a:lnTo>
                    <a:lnTo>
                      <a:pt x="853048" y="743766"/>
                    </a:lnTo>
                    <a:cubicBezTo>
                      <a:pt x="882131" y="700717"/>
                      <a:pt x="903146" y="651771"/>
                      <a:pt x="913925" y="599096"/>
                    </a:cubicBezTo>
                    <a:lnTo>
                      <a:pt x="920039" y="538452"/>
                    </a:lnTo>
                    <a:close/>
                    <a:moveTo>
                      <a:pt x="115078" y="538452"/>
                    </a:moveTo>
                    <a:lnTo>
                      <a:pt x="121191" y="599096"/>
                    </a:lnTo>
                    <a:cubicBezTo>
                      <a:pt x="131970" y="651771"/>
                      <a:pt x="152986" y="700717"/>
                      <a:pt x="182068" y="743766"/>
                    </a:cubicBezTo>
                    <a:lnTo>
                      <a:pt x="216823" y="785888"/>
                    </a:lnTo>
                    <a:lnTo>
                      <a:pt x="398736" y="603975"/>
                    </a:lnTo>
                    <a:lnTo>
                      <a:pt x="379728" y="575783"/>
                    </a:lnTo>
                    <a:lnTo>
                      <a:pt x="372192" y="538452"/>
                    </a:lnTo>
                    <a:close/>
                    <a:moveTo>
                      <a:pt x="215006" y="251428"/>
                    </a:moveTo>
                    <a:lnTo>
                      <a:pt x="182068" y="291349"/>
                    </a:lnTo>
                    <a:cubicBezTo>
                      <a:pt x="152986" y="334397"/>
                      <a:pt x="131970" y="383344"/>
                      <a:pt x="121191" y="436019"/>
                    </a:cubicBezTo>
                    <a:lnTo>
                      <a:pt x="115115" y="496291"/>
                    </a:lnTo>
                    <a:lnTo>
                      <a:pt x="372267" y="496291"/>
                    </a:lnTo>
                    <a:lnTo>
                      <a:pt x="379728" y="459332"/>
                    </a:lnTo>
                    <a:lnTo>
                      <a:pt x="397117" y="433540"/>
                    </a:lnTo>
                    <a:close/>
                    <a:moveTo>
                      <a:pt x="815950" y="246385"/>
                    </a:moveTo>
                    <a:lnTo>
                      <a:pt x="634293" y="428043"/>
                    </a:lnTo>
                    <a:lnTo>
                      <a:pt x="655388" y="459332"/>
                    </a:lnTo>
                    <a:lnTo>
                      <a:pt x="662850" y="496291"/>
                    </a:lnTo>
                    <a:lnTo>
                      <a:pt x="920001" y="496291"/>
                    </a:lnTo>
                    <a:lnTo>
                      <a:pt x="913925" y="436019"/>
                    </a:lnTo>
                    <a:cubicBezTo>
                      <a:pt x="903146" y="383344"/>
                      <a:pt x="882131" y="334397"/>
                      <a:pt x="853048" y="291349"/>
                    </a:cubicBezTo>
                    <a:close/>
                    <a:moveTo>
                      <a:pt x="494072" y="115338"/>
                    </a:moveTo>
                    <a:lnTo>
                      <a:pt x="436020" y="121190"/>
                    </a:lnTo>
                    <a:cubicBezTo>
                      <a:pt x="383345" y="131969"/>
                      <a:pt x="334398" y="152985"/>
                      <a:pt x="291350" y="182067"/>
                    </a:cubicBezTo>
                    <a:lnTo>
                      <a:pt x="244184" y="220983"/>
                    </a:lnTo>
                    <a:lnTo>
                      <a:pt x="425643" y="402442"/>
                    </a:lnTo>
                    <a:lnTo>
                      <a:pt x="459333" y="379727"/>
                    </a:lnTo>
                    <a:lnTo>
                      <a:pt x="494072" y="372714"/>
                    </a:lnTo>
                    <a:close/>
                    <a:moveTo>
                      <a:pt x="536232" y="114853"/>
                    </a:moveTo>
                    <a:lnTo>
                      <a:pt x="536232" y="371742"/>
                    </a:lnTo>
                    <a:lnTo>
                      <a:pt x="575784" y="379727"/>
                    </a:lnTo>
                    <a:lnTo>
                      <a:pt x="603976" y="398735"/>
                    </a:lnTo>
                    <a:lnTo>
                      <a:pt x="785889" y="216822"/>
                    </a:lnTo>
                    <a:lnTo>
                      <a:pt x="743767" y="182067"/>
                    </a:lnTo>
                    <a:cubicBezTo>
                      <a:pt x="700718" y="152985"/>
                      <a:pt x="651772" y="131969"/>
                      <a:pt x="599097" y="121190"/>
                    </a:cubicBezTo>
                    <a:close/>
                    <a:moveTo>
                      <a:pt x="468402" y="0"/>
                    </a:moveTo>
                    <a:lnTo>
                      <a:pt x="566714" y="0"/>
                    </a:lnTo>
                    <a:lnTo>
                      <a:pt x="582301" y="62347"/>
                    </a:lnTo>
                    <a:lnTo>
                      <a:pt x="610614" y="65201"/>
                    </a:lnTo>
                    <a:lnTo>
                      <a:pt x="691140" y="90198"/>
                    </a:lnTo>
                    <a:lnTo>
                      <a:pt x="735072" y="44762"/>
                    </a:lnTo>
                    <a:lnTo>
                      <a:pt x="820212" y="93918"/>
                    </a:lnTo>
                    <a:lnTo>
                      <a:pt x="802283" y="156595"/>
                    </a:lnTo>
                    <a:lnTo>
                      <a:pt x="844055" y="191060"/>
                    </a:lnTo>
                    <a:lnTo>
                      <a:pt x="879393" y="233889"/>
                    </a:lnTo>
                    <a:lnTo>
                      <a:pt x="941198" y="216209"/>
                    </a:lnTo>
                    <a:lnTo>
                      <a:pt x="990354" y="301349"/>
                    </a:lnTo>
                    <a:lnTo>
                      <a:pt x="945230" y="344981"/>
                    </a:lnTo>
                    <a:lnTo>
                      <a:pt x="969914" y="424501"/>
                    </a:lnTo>
                    <a:lnTo>
                      <a:pt x="972768" y="452815"/>
                    </a:lnTo>
                    <a:lnTo>
                      <a:pt x="1035116" y="468402"/>
                    </a:lnTo>
                    <a:lnTo>
                      <a:pt x="1035116" y="566714"/>
                    </a:lnTo>
                    <a:lnTo>
                      <a:pt x="972768" y="582301"/>
                    </a:lnTo>
                    <a:lnTo>
                      <a:pt x="969914" y="610613"/>
                    </a:lnTo>
                    <a:lnTo>
                      <a:pt x="945530" y="689165"/>
                    </a:lnTo>
                    <a:lnTo>
                      <a:pt x="991659" y="733767"/>
                    </a:lnTo>
                    <a:lnTo>
                      <a:pt x="942503" y="818908"/>
                    </a:lnTo>
                    <a:lnTo>
                      <a:pt x="879640" y="800925"/>
                    </a:lnTo>
                    <a:lnTo>
                      <a:pt x="844055" y="844055"/>
                    </a:lnTo>
                    <a:lnTo>
                      <a:pt x="801227" y="879391"/>
                    </a:lnTo>
                    <a:lnTo>
                      <a:pt x="818907" y="941198"/>
                    </a:lnTo>
                    <a:lnTo>
                      <a:pt x="733766" y="990354"/>
                    </a:lnTo>
                    <a:lnTo>
                      <a:pt x="690134" y="945229"/>
                    </a:lnTo>
                    <a:lnTo>
                      <a:pt x="610614" y="969913"/>
                    </a:lnTo>
                    <a:lnTo>
                      <a:pt x="582301" y="972768"/>
                    </a:lnTo>
                    <a:lnTo>
                      <a:pt x="566714" y="1035115"/>
                    </a:lnTo>
                    <a:lnTo>
                      <a:pt x="468402" y="1035115"/>
                    </a:lnTo>
                    <a:lnTo>
                      <a:pt x="452815" y="972768"/>
                    </a:lnTo>
                    <a:lnTo>
                      <a:pt x="424502" y="969913"/>
                    </a:lnTo>
                    <a:lnTo>
                      <a:pt x="345986" y="945541"/>
                    </a:lnTo>
                    <a:lnTo>
                      <a:pt x="302655" y="990354"/>
                    </a:lnTo>
                    <a:lnTo>
                      <a:pt x="217514" y="941198"/>
                    </a:lnTo>
                    <a:lnTo>
                      <a:pt x="234946" y="880263"/>
                    </a:lnTo>
                    <a:lnTo>
                      <a:pt x="191061" y="844055"/>
                    </a:lnTo>
                    <a:lnTo>
                      <a:pt x="155725" y="801227"/>
                    </a:lnTo>
                    <a:lnTo>
                      <a:pt x="93918" y="818907"/>
                    </a:lnTo>
                    <a:lnTo>
                      <a:pt x="44762" y="733766"/>
                    </a:lnTo>
                    <a:lnTo>
                      <a:pt x="89887" y="690135"/>
                    </a:lnTo>
                    <a:lnTo>
                      <a:pt x="65202" y="610613"/>
                    </a:lnTo>
                    <a:lnTo>
                      <a:pt x="62348" y="582301"/>
                    </a:lnTo>
                    <a:lnTo>
                      <a:pt x="0" y="566714"/>
                    </a:lnTo>
                    <a:lnTo>
                      <a:pt x="0" y="468402"/>
                    </a:lnTo>
                    <a:lnTo>
                      <a:pt x="62348" y="452815"/>
                    </a:lnTo>
                    <a:lnTo>
                      <a:pt x="65202" y="424501"/>
                    </a:lnTo>
                    <a:lnTo>
                      <a:pt x="90188" y="344011"/>
                    </a:lnTo>
                    <a:lnTo>
                      <a:pt x="46067" y="301350"/>
                    </a:lnTo>
                    <a:lnTo>
                      <a:pt x="95223" y="216209"/>
                    </a:lnTo>
                    <a:lnTo>
                      <a:pt x="155973" y="233587"/>
                    </a:lnTo>
                    <a:lnTo>
                      <a:pt x="191061" y="191060"/>
                    </a:lnTo>
                    <a:lnTo>
                      <a:pt x="233889" y="155724"/>
                    </a:lnTo>
                    <a:lnTo>
                      <a:pt x="216208" y="93918"/>
                    </a:lnTo>
                    <a:lnTo>
                      <a:pt x="301349" y="44762"/>
                    </a:lnTo>
                    <a:lnTo>
                      <a:pt x="344980" y="89886"/>
                    </a:lnTo>
                    <a:lnTo>
                      <a:pt x="424502" y="65201"/>
                    </a:lnTo>
                    <a:lnTo>
                      <a:pt x="452815" y="62347"/>
                    </a:ln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47" name="フリーフォーム: 図形 1446">
              <a:extLst>
                <a:ext uri="{FF2B5EF4-FFF2-40B4-BE49-F238E27FC236}">
                  <a16:creationId xmlns:a16="http://schemas.microsoft.com/office/drawing/2014/main" id="{784B5004-E67C-B97C-121A-82C7AF87D338}"/>
                </a:ext>
              </a:extLst>
            </p:cNvPr>
            <p:cNvSpPr/>
            <p:nvPr/>
          </p:nvSpPr>
          <p:spPr bwMode="auto">
            <a:xfrm>
              <a:off x="3415598" y="1446136"/>
              <a:ext cx="521374" cy="521374"/>
            </a:xfrm>
            <a:custGeom>
              <a:avLst/>
              <a:gdLst>
                <a:gd name="connsiteX0" fmla="*/ 576857 w 1153712"/>
                <a:gd name="connsiteY0" fmla="*/ 371069 h 1153712"/>
                <a:gd name="connsiteX1" fmla="*/ 373063 w 1153712"/>
                <a:gd name="connsiteY1" fmla="*/ 574862 h 1153712"/>
                <a:gd name="connsiteX2" fmla="*/ 576857 w 1153712"/>
                <a:gd name="connsiteY2" fmla="*/ 778655 h 1153712"/>
                <a:gd name="connsiteX3" fmla="*/ 780651 w 1153712"/>
                <a:gd name="connsiteY3" fmla="*/ 574862 h 1153712"/>
                <a:gd name="connsiteX4" fmla="*/ 576857 w 1153712"/>
                <a:gd name="connsiteY4" fmla="*/ 371069 h 1153712"/>
                <a:gd name="connsiteX5" fmla="*/ 576857 w 1153712"/>
                <a:gd name="connsiteY5" fmla="*/ 320413 h 1153712"/>
                <a:gd name="connsiteX6" fmla="*/ 831307 w 1153712"/>
                <a:gd name="connsiteY6" fmla="*/ 574862 h 1153712"/>
                <a:gd name="connsiteX7" fmla="*/ 576857 w 1153712"/>
                <a:gd name="connsiteY7" fmla="*/ 829311 h 1153712"/>
                <a:gd name="connsiteX8" fmla="*/ 322407 w 1153712"/>
                <a:gd name="connsiteY8" fmla="*/ 574862 h 1153712"/>
                <a:gd name="connsiteX9" fmla="*/ 576857 w 1153712"/>
                <a:gd name="connsiteY9" fmla="*/ 320413 h 1153712"/>
                <a:gd name="connsiteX10" fmla="*/ 576857 w 1153712"/>
                <a:gd name="connsiteY10" fmla="*/ 254839 h 1153712"/>
                <a:gd name="connsiteX11" fmla="*/ 256833 w 1153712"/>
                <a:gd name="connsiteY11" fmla="*/ 574862 h 1153712"/>
                <a:gd name="connsiteX12" fmla="*/ 576857 w 1153712"/>
                <a:gd name="connsiteY12" fmla="*/ 894885 h 1153712"/>
                <a:gd name="connsiteX13" fmla="*/ 896881 w 1153712"/>
                <a:gd name="connsiteY13" fmla="*/ 574862 h 1153712"/>
                <a:gd name="connsiteX14" fmla="*/ 576857 w 1153712"/>
                <a:gd name="connsiteY14" fmla="*/ 254839 h 1153712"/>
                <a:gd name="connsiteX15" fmla="*/ 535472 w 1153712"/>
                <a:gd name="connsiteY15" fmla="*/ 0 h 1153712"/>
                <a:gd name="connsiteX16" fmla="*/ 618241 w 1153712"/>
                <a:gd name="connsiteY16" fmla="*/ 0 h 1153712"/>
                <a:gd name="connsiteX17" fmla="*/ 634638 w 1153712"/>
                <a:gd name="connsiteY17" fmla="*/ 89160 h 1153712"/>
                <a:gd name="connsiteX18" fmla="*/ 675917 w 1153712"/>
                <a:gd name="connsiteY18" fmla="*/ 93321 h 1153712"/>
                <a:gd name="connsiteX19" fmla="*/ 870947 w 1153712"/>
                <a:gd name="connsiteY19" fmla="*/ 180984 h 1153712"/>
                <a:gd name="connsiteX20" fmla="*/ 881869 w 1153712"/>
                <a:gd name="connsiteY20" fmla="*/ 190444 h 1153712"/>
                <a:gd name="connsiteX21" fmla="*/ 955492 w 1153712"/>
                <a:gd name="connsiteY21" fmla="*/ 139695 h 1153712"/>
                <a:gd name="connsiteX22" fmla="*/ 1014019 w 1153712"/>
                <a:gd name="connsiteY22" fmla="*/ 198221 h 1153712"/>
                <a:gd name="connsiteX23" fmla="*/ 963151 w 1153712"/>
                <a:gd name="connsiteY23" fmla="*/ 272016 h 1153712"/>
                <a:gd name="connsiteX24" fmla="*/ 970736 w 1153712"/>
                <a:gd name="connsiteY24" fmla="*/ 280774 h 1153712"/>
                <a:gd name="connsiteX25" fmla="*/ 1058399 w 1153712"/>
                <a:gd name="connsiteY25" fmla="*/ 475802 h 1153712"/>
                <a:gd name="connsiteX26" fmla="*/ 1062728 w 1153712"/>
                <a:gd name="connsiteY26" fmla="*/ 518739 h 1153712"/>
                <a:gd name="connsiteX27" fmla="*/ 1153712 w 1153712"/>
                <a:gd name="connsiteY27" fmla="*/ 535472 h 1153712"/>
                <a:gd name="connsiteX28" fmla="*/ 1153712 w 1153712"/>
                <a:gd name="connsiteY28" fmla="*/ 618241 h 1153712"/>
                <a:gd name="connsiteX29" fmla="*/ 1062318 w 1153712"/>
                <a:gd name="connsiteY29" fmla="*/ 635049 h 1153712"/>
                <a:gd name="connsiteX30" fmla="*/ 1058399 w 1153712"/>
                <a:gd name="connsiteY30" fmla="*/ 673922 h 1153712"/>
                <a:gd name="connsiteX31" fmla="*/ 970736 w 1153712"/>
                <a:gd name="connsiteY31" fmla="*/ 868951 h 1153712"/>
                <a:gd name="connsiteX32" fmla="*/ 961620 w 1153712"/>
                <a:gd name="connsiteY32" fmla="*/ 879477 h 1153712"/>
                <a:gd name="connsiteX33" fmla="*/ 1014018 w 1153712"/>
                <a:gd name="connsiteY33" fmla="*/ 955492 h 1153712"/>
                <a:gd name="connsiteX34" fmla="*/ 955491 w 1153712"/>
                <a:gd name="connsiteY34" fmla="*/ 1014019 h 1153712"/>
                <a:gd name="connsiteX35" fmla="*/ 879304 w 1153712"/>
                <a:gd name="connsiteY35" fmla="*/ 961502 h 1153712"/>
                <a:gd name="connsiteX36" fmla="*/ 870947 w 1153712"/>
                <a:gd name="connsiteY36" fmla="*/ 968741 h 1153712"/>
                <a:gd name="connsiteX37" fmla="*/ 675917 w 1153712"/>
                <a:gd name="connsiteY37" fmla="*/ 1056403 h 1153712"/>
                <a:gd name="connsiteX38" fmla="*/ 635385 w 1153712"/>
                <a:gd name="connsiteY38" fmla="*/ 1060489 h 1153712"/>
                <a:gd name="connsiteX39" fmla="*/ 618240 w 1153712"/>
                <a:gd name="connsiteY39" fmla="*/ 1153712 h 1153712"/>
                <a:gd name="connsiteX40" fmla="*/ 535471 w 1153712"/>
                <a:gd name="connsiteY40" fmla="*/ 1153712 h 1153712"/>
                <a:gd name="connsiteX41" fmla="*/ 518327 w 1153712"/>
                <a:gd name="connsiteY41" fmla="*/ 1060489 h 1153712"/>
                <a:gd name="connsiteX42" fmla="*/ 477797 w 1153712"/>
                <a:gd name="connsiteY42" fmla="*/ 1056403 h 1153712"/>
                <a:gd name="connsiteX43" fmla="*/ 282769 w 1153712"/>
                <a:gd name="connsiteY43" fmla="*/ 968741 h 1153712"/>
                <a:gd name="connsiteX44" fmla="*/ 274409 w 1153712"/>
                <a:gd name="connsiteY44" fmla="*/ 961500 h 1153712"/>
                <a:gd name="connsiteX45" fmla="*/ 198220 w 1153712"/>
                <a:gd name="connsiteY45" fmla="*/ 1014018 h 1153712"/>
                <a:gd name="connsiteX46" fmla="*/ 139694 w 1153712"/>
                <a:gd name="connsiteY46" fmla="*/ 955491 h 1153712"/>
                <a:gd name="connsiteX47" fmla="*/ 192094 w 1153712"/>
                <a:gd name="connsiteY47" fmla="*/ 879475 h 1153712"/>
                <a:gd name="connsiteX48" fmla="*/ 182979 w 1153712"/>
                <a:gd name="connsiteY48" fmla="*/ 868951 h 1153712"/>
                <a:gd name="connsiteX49" fmla="*/ 95315 w 1153712"/>
                <a:gd name="connsiteY49" fmla="*/ 673922 h 1153712"/>
                <a:gd name="connsiteX50" fmla="*/ 91397 w 1153712"/>
                <a:gd name="connsiteY50" fmla="*/ 635049 h 1153712"/>
                <a:gd name="connsiteX51" fmla="*/ 0 w 1153712"/>
                <a:gd name="connsiteY51" fmla="*/ 618240 h 1153712"/>
                <a:gd name="connsiteX52" fmla="*/ 0 w 1153712"/>
                <a:gd name="connsiteY52" fmla="*/ 535471 h 1153712"/>
                <a:gd name="connsiteX53" fmla="*/ 90987 w 1153712"/>
                <a:gd name="connsiteY53" fmla="*/ 518738 h 1153712"/>
                <a:gd name="connsiteX54" fmla="*/ 95315 w 1153712"/>
                <a:gd name="connsiteY54" fmla="*/ 475802 h 1153712"/>
                <a:gd name="connsiteX55" fmla="*/ 182979 w 1153712"/>
                <a:gd name="connsiteY55" fmla="*/ 280774 h 1153712"/>
                <a:gd name="connsiteX56" fmla="*/ 190564 w 1153712"/>
                <a:gd name="connsiteY56" fmla="*/ 272017 h 1153712"/>
                <a:gd name="connsiteX57" fmla="*/ 139695 w 1153712"/>
                <a:gd name="connsiteY57" fmla="*/ 198220 h 1153712"/>
                <a:gd name="connsiteX58" fmla="*/ 198221 w 1153712"/>
                <a:gd name="connsiteY58" fmla="*/ 139694 h 1153712"/>
                <a:gd name="connsiteX59" fmla="*/ 271846 w 1153712"/>
                <a:gd name="connsiteY59" fmla="*/ 190445 h 1153712"/>
                <a:gd name="connsiteX60" fmla="*/ 282769 w 1153712"/>
                <a:gd name="connsiteY60" fmla="*/ 180984 h 1153712"/>
                <a:gd name="connsiteX61" fmla="*/ 477797 w 1153712"/>
                <a:gd name="connsiteY61" fmla="*/ 93321 h 1153712"/>
                <a:gd name="connsiteX62" fmla="*/ 519075 w 1153712"/>
                <a:gd name="connsiteY62" fmla="*/ 8916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153712" h="1153712">
                  <a:moveTo>
                    <a:pt x="576857" y="371069"/>
                  </a:moveTo>
                  <a:cubicBezTo>
                    <a:pt x="464305" y="371069"/>
                    <a:pt x="373063" y="462310"/>
                    <a:pt x="373063" y="574862"/>
                  </a:cubicBezTo>
                  <a:cubicBezTo>
                    <a:pt x="373063" y="687414"/>
                    <a:pt x="464305" y="778655"/>
                    <a:pt x="576857" y="778655"/>
                  </a:cubicBezTo>
                  <a:cubicBezTo>
                    <a:pt x="689409" y="778655"/>
                    <a:pt x="780651" y="687414"/>
                    <a:pt x="780651" y="574862"/>
                  </a:cubicBezTo>
                  <a:cubicBezTo>
                    <a:pt x="780651" y="462310"/>
                    <a:pt x="689409" y="371069"/>
                    <a:pt x="576857" y="371069"/>
                  </a:cubicBezTo>
                  <a:close/>
                  <a:moveTo>
                    <a:pt x="576857" y="320413"/>
                  </a:moveTo>
                  <a:cubicBezTo>
                    <a:pt x="717386" y="320413"/>
                    <a:pt x="831307" y="434334"/>
                    <a:pt x="831307" y="574862"/>
                  </a:cubicBezTo>
                  <a:cubicBezTo>
                    <a:pt x="831307" y="715390"/>
                    <a:pt x="717386" y="829311"/>
                    <a:pt x="576857" y="829311"/>
                  </a:cubicBezTo>
                  <a:cubicBezTo>
                    <a:pt x="436328" y="829311"/>
                    <a:pt x="322407" y="715390"/>
                    <a:pt x="322407" y="574862"/>
                  </a:cubicBezTo>
                  <a:cubicBezTo>
                    <a:pt x="322407" y="434334"/>
                    <a:pt x="436328" y="320413"/>
                    <a:pt x="576857" y="320413"/>
                  </a:cubicBezTo>
                  <a:close/>
                  <a:moveTo>
                    <a:pt x="576857" y="254839"/>
                  </a:moveTo>
                  <a:cubicBezTo>
                    <a:pt x="400113" y="254839"/>
                    <a:pt x="256833" y="398118"/>
                    <a:pt x="256833" y="574862"/>
                  </a:cubicBezTo>
                  <a:cubicBezTo>
                    <a:pt x="256833" y="751606"/>
                    <a:pt x="400113" y="894885"/>
                    <a:pt x="576857" y="894885"/>
                  </a:cubicBezTo>
                  <a:cubicBezTo>
                    <a:pt x="753601" y="894885"/>
                    <a:pt x="896881" y="751606"/>
                    <a:pt x="896881" y="574862"/>
                  </a:cubicBezTo>
                  <a:cubicBezTo>
                    <a:pt x="896881" y="398118"/>
                    <a:pt x="753601" y="254839"/>
                    <a:pt x="576857" y="254839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34638" y="89160"/>
                  </a:lnTo>
                  <a:lnTo>
                    <a:pt x="675917" y="93321"/>
                  </a:lnTo>
                  <a:cubicBezTo>
                    <a:pt x="747911" y="108054"/>
                    <a:pt x="814172" y="138525"/>
                    <a:pt x="870947" y="180984"/>
                  </a:cubicBezTo>
                  <a:lnTo>
                    <a:pt x="881869" y="190444"/>
                  </a:lnTo>
                  <a:lnTo>
                    <a:pt x="955492" y="139695"/>
                  </a:lnTo>
                  <a:lnTo>
                    <a:pt x="1014019" y="198221"/>
                  </a:lnTo>
                  <a:lnTo>
                    <a:pt x="963151" y="272016"/>
                  </a:lnTo>
                  <a:lnTo>
                    <a:pt x="970736" y="280774"/>
                  </a:lnTo>
                  <a:cubicBezTo>
                    <a:pt x="1013196" y="337548"/>
                    <a:pt x="1043667" y="403809"/>
                    <a:pt x="1058399" y="475802"/>
                  </a:cubicBezTo>
                  <a:lnTo>
                    <a:pt x="1062728" y="51873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62318" y="635049"/>
                  </a:lnTo>
                  <a:lnTo>
                    <a:pt x="1058399" y="673922"/>
                  </a:lnTo>
                  <a:cubicBezTo>
                    <a:pt x="1043667" y="745916"/>
                    <a:pt x="1013196" y="812177"/>
                    <a:pt x="970736" y="868951"/>
                  </a:cubicBezTo>
                  <a:lnTo>
                    <a:pt x="961620" y="879477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879304" y="961502"/>
                  </a:lnTo>
                  <a:lnTo>
                    <a:pt x="870947" y="968741"/>
                  </a:lnTo>
                  <a:cubicBezTo>
                    <a:pt x="814172" y="1011200"/>
                    <a:pt x="747911" y="1041671"/>
                    <a:pt x="675917" y="1056403"/>
                  </a:cubicBezTo>
                  <a:lnTo>
                    <a:pt x="635385" y="106048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18327" y="1060489"/>
                  </a:lnTo>
                  <a:lnTo>
                    <a:pt x="477797" y="1056403"/>
                  </a:lnTo>
                  <a:cubicBezTo>
                    <a:pt x="405804" y="1041671"/>
                    <a:pt x="339543" y="1011200"/>
                    <a:pt x="282769" y="968741"/>
                  </a:cubicBezTo>
                  <a:lnTo>
                    <a:pt x="274409" y="961500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92094" y="879475"/>
                  </a:lnTo>
                  <a:lnTo>
                    <a:pt x="182979" y="868951"/>
                  </a:lnTo>
                  <a:cubicBezTo>
                    <a:pt x="140520" y="812177"/>
                    <a:pt x="110048" y="745916"/>
                    <a:pt x="95315" y="673922"/>
                  </a:cubicBezTo>
                  <a:lnTo>
                    <a:pt x="91397" y="635049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90987" y="518738"/>
                  </a:lnTo>
                  <a:lnTo>
                    <a:pt x="95315" y="475802"/>
                  </a:lnTo>
                  <a:cubicBezTo>
                    <a:pt x="110048" y="403809"/>
                    <a:pt x="140520" y="337548"/>
                    <a:pt x="182979" y="280774"/>
                  </a:cubicBezTo>
                  <a:lnTo>
                    <a:pt x="190564" y="272017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71846" y="190445"/>
                  </a:lnTo>
                  <a:lnTo>
                    <a:pt x="282769" y="180984"/>
                  </a:lnTo>
                  <a:cubicBezTo>
                    <a:pt x="339543" y="138525"/>
                    <a:pt x="405804" y="108054"/>
                    <a:pt x="477797" y="93321"/>
                  </a:cubicBezTo>
                  <a:lnTo>
                    <a:pt x="519075" y="8916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51" name="二等辺三角形 1450">
              <a:extLst>
                <a:ext uri="{FF2B5EF4-FFF2-40B4-BE49-F238E27FC236}">
                  <a16:creationId xmlns:a16="http://schemas.microsoft.com/office/drawing/2014/main" id="{5F7DC80F-C904-35C0-03F1-2AE7CEE1D0D3}"/>
                </a:ext>
              </a:extLst>
            </p:cNvPr>
            <p:cNvSpPr/>
            <p:nvPr/>
          </p:nvSpPr>
          <p:spPr bwMode="auto">
            <a:xfrm rot="10800000">
              <a:off x="3723289" y="1524552"/>
              <a:ext cx="82128" cy="232812"/>
            </a:xfrm>
            <a:prstGeom prst="triangle">
              <a:avLst/>
            </a:prstGeom>
            <a:gradFill flip="none" rotWithShape="1"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77" name="フリーフォーム: 図形 1476">
              <a:extLst>
                <a:ext uri="{FF2B5EF4-FFF2-40B4-BE49-F238E27FC236}">
                  <a16:creationId xmlns:a16="http://schemas.microsoft.com/office/drawing/2014/main" id="{14270D16-4EE5-5A12-11DD-29B0258AA73C}"/>
                </a:ext>
              </a:extLst>
            </p:cNvPr>
            <p:cNvSpPr/>
            <p:nvPr/>
          </p:nvSpPr>
          <p:spPr bwMode="auto">
            <a:xfrm>
              <a:off x="3591535" y="740456"/>
              <a:ext cx="521374" cy="521374"/>
            </a:xfrm>
            <a:custGeom>
              <a:avLst/>
              <a:gdLst>
                <a:gd name="connsiteX0" fmla="*/ 576857 w 1153712"/>
                <a:gd name="connsiteY0" fmla="*/ 258750 h 1153712"/>
                <a:gd name="connsiteX1" fmla="*/ 260744 w 1153712"/>
                <a:gd name="connsiteY1" fmla="*/ 574862 h 1153712"/>
                <a:gd name="connsiteX2" fmla="*/ 576857 w 1153712"/>
                <a:gd name="connsiteY2" fmla="*/ 890974 h 1153712"/>
                <a:gd name="connsiteX3" fmla="*/ 892970 w 1153712"/>
                <a:gd name="connsiteY3" fmla="*/ 574862 h 1153712"/>
                <a:gd name="connsiteX4" fmla="*/ 576857 w 1153712"/>
                <a:gd name="connsiteY4" fmla="*/ 258750 h 1153712"/>
                <a:gd name="connsiteX5" fmla="*/ 535472 w 1153712"/>
                <a:gd name="connsiteY5" fmla="*/ 0 h 1153712"/>
                <a:gd name="connsiteX6" fmla="*/ 618241 w 1153712"/>
                <a:gd name="connsiteY6" fmla="*/ 0 h 1153712"/>
                <a:gd name="connsiteX7" fmla="*/ 628689 w 1153712"/>
                <a:gd name="connsiteY7" fmla="*/ 56810 h 1153712"/>
                <a:gd name="connsiteX8" fmla="*/ 661845 w 1153712"/>
                <a:gd name="connsiteY8" fmla="*/ 60153 h 1153712"/>
                <a:gd name="connsiteX9" fmla="*/ 686183 w 1153712"/>
                <a:gd name="connsiteY9" fmla="*/ 8945 h 1153712"/>
                <a:gd name="connsiteX10" fmla="*/ 766132 w 1153712"/>
                <a:gd name="connsiteY10" fmla="*/ 30367 h 1153712"/>
                <a:gd name="connsiteX11" fmla="*/ 761610 w 1153712"/>
                <a:gd name="connsiteY11" fmla="*/ 86831 h 1153712"/>
                <a:gd name="connsiteX12" fmla="*/ 780540 w 1153712"/>
                <a:gd name="connsiteY12" fmla="*/ 92707 h 1153712"/>
                <a:gd name="connsiteX13" fmla="*/ 792949 w 1153712"/>
                <a:gd name="connsiteY13" fmla="*/ 99443 h 1153712"/>
                <a:gd name="connsiteX14" fmla="*/ 829444 w 1153712"/>
                <a:gd name="connsiteY14" fmla="*/ 56593 h 1153712"/>
                <a:gd name="connsiteX15" fmla="*/ 901124 w 1153712"/>
                <a:gd name="connsiteY15" fmla="*/ 97978 h 1153712"/>
                <a:gd name="connsiteX16" fmla="*/ 882115 w 1153712"/>
                <a:gd name="connsiteY16" fmla="*/ 151422 h 1153712"/>
                <a:gd name="connsiteX17" fmla="*/ 907771 w 1153712"/>
                <a:gd name="connsiteY17" fmla="*/ 172590 h 1153712"/>
                <a:gd name="connsiteX18" fmla="*/ 955492 w 1153712"/>
                <a:gd name="connsiteY18" fmla="*/ 139695 h 1153712"/>
                <a:gd name="connsiteX19" fmla="*/ 1014018 w 1153712"/>
                <a:gd name="connsiteY19" fmla="*/ 198221 h 1153712"/>
                <a:gd name="connsiteX20" fmla="*/ 980965 w 1153712"/>
                <a:gd name="connsiteY20" fmla="*/ 246172 h 1153712"/>
                <a:gd name="connsiteX21" fmla="*/ 1002022 w 1153712"/>
                <a:gd name="connsiteY21" fmla="*/ 271694 h 1153712"/>
                <a:gd name="connsiteX22" fmla="*/ 1055736 w 1153712"/>
                <a:gd name="connsiteY22" fmla="*/ 252589 h 1153712"/>
                <a:gd name="connsiteX23" fmla="*/ 1097120 w 1153712"/>
                <a:gd name="connsiteY23" fmla="*/ 324269 h 1153712"/>
                <a:gd name="connsiteX24" fmla="*/ 1053648 w 1153712"/>
                <a:gd name="connsiteY24" fmla="*/ 361294 h 1153712"/>
                <a:gd name="connsiteX25" fmla="*/ 1059013 w 1153712"/>
                <a:gd name="connsiteY25" fmla="*/ 371180 h 1153712"/>
                <a:gd name="connsiteX26" fmla="*/ 1065542 w 1153712"/>
                <a:gd name="connsiteY26" fmla="*/ 392212 h 1153712"/>
                <a:gd name="connsiteX27" fmla="*/ 1123345 w 1153712"/>
                <a:gd name="connsiteY27" fmla="*/ 387583 h 1153712"/>
                <a:gd name="connsiteX28" fmla="*/ 1144767 w 1153712"/>
                <a:gd name="connsiteY28" fmla="*/ 467531 h 1153712"/>
                <a:gd name="connsiteX29" fmla="*/ 1091850 w 1153712"/>
                <a:gd name="connsiteY29" fmla="*/ 492681 h 1153712"/>
                <a:gd name="connsiteX30" fmla="*/ 1095077 w 1153712"/>
                <a:gd name="connsiteY30" fmla="*/ 524689 h 1153712"/>
                <a:gd name="connsiteX31" fmla="*/ 1153712 w 1153712"/>
                <a:gd name="connsiteY31" fmla="*/ 535472 h 1153712"/>
                <a:gd name="connsiteX32" fmla="*/ 1153712 w 1153712"/>
                <a:gd name="connsiteY32" fmla="*/ 618241 h 1153712"/>
                <a:gd name="connsiteX33" fmla="*/ 1094667 w 1153712"/>
                <a:gd name="connsiteY33" fmla="*/ 629100 h 1153712"/>
                <a:gd name="connsiteX34" fmla="*/ 1091467 w 1153712"/>
                <a:gd name="connsiteY34" fmla="*/ 660851 h 1153712"/>
                <a:gd name="connsiteX35" fmla="*/ 1144767 w 1153712"/>
                <a:gd name="connsiteY35" fmla="*/ 686184 h 1153712"/>
                <a:gd name="connsiteX36" fmla="*/ 1123345 w 1153712"/>
                <a:gd name="connsiteY36" fmla="*/ 766132 h 1153712"/>
                <a:gd name="connsiteX37" fmla="*/ 1064334 w 1153712"/>
                <a:gd name="connsiteY37" fmla="*/ 761406 h 1153712"/>
                <a:gd name="connsiteX38" fmla="*/ 1059013 w 1153712"/>
                <a:gd name="connsiteY38" fmla="*/ 778545 h 1153712"/>
                <a:gd name="connsiteX39" fmla="*/ 1052166 w 1153712"/>
                <a:gd name="connsiteY39" fmla="*/ 791159 h 1153712"/>
                <a:gd name="connsiteX40" fmla="*/ 1097120 w 1153712"/>
                <a:gd name="connsiteY40" fmla="*/ 829446 h 1153712"/>
                <a:gd name="connsiteX41" fmla="*/ 1055735 w 1153712"/>
                <a:gd name="connsiteY41" fmla="*/ 901126 h 1153712"/>
                <a:gd name="connsiteX42" fmla="*/ 999476 w 1153712"/>
                <a:gd name="connsiteY42" fmla="*/ 881116 h 1153712"/>
                <a:gd name="connsiteX43" fmla="*/ 979467 w 1153712"/>
                <a:gd name="connsiteY43" fmla="*/ 905368 h 1153712"/>
                <a:gd name="connsiteX44" fmla="*/ 1014018 w 1153712"/>
                <a:gd name="connsiteY44" fmla="*/ 955492 h 1153712"/>
                <a:gd name="connsiteX45" fmla="*/ 955491 w 1153712"/>
                <a:gd name="connsiteY45" fmla="*/ 1014019 h 1153712"/>
                <a:gd name="connsiteX46" fmla="*/ 905136 w 1153712"/>
                <a:gd name="connsiteY46" fmla="*/ 979309 h 1153712"/>
                <a:gd name="connsiteX47" fmla="*/ 881019 w 1153712"/>
                <a:gd name="connsiteY47" fmla="*/ 999208 h 1153712"/>
                <a:gd name="connsiteX48" fmla="*/ 901124 w 1153712"/>
                <a:gd name="connsiteY48" fmla="*/ 1055736 h 1153712"/>
                <a:gd name="connsiteX49" fmla="*/ 829443 w 1153712"/>
                <a:gd name="connsiteY49" fmla="*/ 1097121 h 1153712"/>
                <a:gd name="connsiteX50" fmla="*/ 790625 w 1153712"/>
                <a:gd name="connsiteY50" fmla="*/ 1051544 h 1153712"/>
                <a:gd name="connsiteX51" fmla="*/ 780540 w 1153712"/>
                <a:gd name="connsiteY51" fmla="*/ 1057018 h 1153712"/>
                <a:gd name="connsiteX52" fmla="*/ 761297 w 1153712"/>
                <a:gd name="connsiteY52" fmla="*/ 1062991 h 1153712"/>
                <a:gd name="connsiteX53" fmla="*/ 766131 w 1153712"/>
                <a:gd name="connsiteY53" fmla="*/ 1123347 h 1153712"/>
                <a:gd name="connsiteX54" fmla="*/ 686182 w 1153712"/>
                <a:gd name="connsiteY54" fmla="*/ 1144769 h 1153712"/>
                <a:gd name="connsiteX55" fmla="*/ 660035 w 1153712"/>
                <a:gd name="connsiteY55" fmla="*/ 1089754 h 1153712"/>
                <a:gd name="connsiteX56" fmla="*/ 629436 w 1153712"/>
                <a:gd name="connsiteY56" fmla="*/ 1092839 h 1153712"/>
                <a:gd name="connsiteX57" fmla="*/ 618240 w 1153712"/>
                <a:gd name="connsiteY57" fmla="*/ 1153712 h 1153712"/>
                <a:gd name="connsiteX58" fmla="*/ 535471 w 1153712"/>
                <a:gd name="connsiteY58" fmla="*/ 1153712 h 1153712"/>
                <a:gd name="connsiteX59" fmla="*/ 524276 w 1153712"/>
                <a:gd name="connsiteY59" fmla="*/ 1092839 h 1153712"/>
                <a:gd name="connsiteX60" fmla="*/ 493676 w 1153712"/>
                <a:gd name="connsiteY60" fmla="*/ 1089754 h 1153712"/>
                <a:gd name="connsiteX61" fmla="*/ 467529 w 1153712"/>
                <a:gd name="connsiteY61" fmla="*/ 1144767 h 1153712"/>
                <a:gd name="connsiteX62" fmla="*/ 387580 w 1153712"/>
                <a:gd name="connsiteY62" fmla="*/ 1123345 h 1153712"/>
                <a:gd name="connsiteX63" fmla="*/ 392414 w 1153712"/>
                <a:gd name="connsiteY63" fmla="*/ 1062990 h 1153712"/>
                <a:gd name="connsiteX64" fmla="*/ 373174 w 1153712"/>
                <a:gd name="connsiteY64" fmla="*/ 1057018 h 1153712"/>
                <a:gd name="connsiteX65" fmla="*/ 363087 w 1153712"/>
                <a:gd name="connsiteY65" fmla="*/ 1051543 h 1153712"/>
                <a:gd name="connsiteX66" fmla="*/ 324268 w 1153712"/>
                <a:gd name="connsiteY66" fmla="*/ 1097121 h 1153712"/>
                <a:gd name="connsiteX67" fmla="*/ 252588 w 1153712"/>
                <a:gd name="connsiteY67" fmla="*/ 1055737 h 1153712"/>
                <a:gd name="connsiteX68" fmla="*/ 272694 w 1153712"/>
                <a:gd name="connsiteY68" fmla="*/ 999206 h 1153712"/>
                <a:gd name="connsiteX69" fmla="*/ 248576 w 1153712"/>
                <a:gd name="connsiteY69" fmla="*/ 979307 h 1153712"/>
                <a:gd name="connsiteX70" fmla="*/ 198220 w 1153712"/>
                <a:gd name="connsiteY70" fmla="*/ 1014018 h 1153712"/>
                <a:gd name="connsiteX71" fmla="*/ 139694 w 1153712"/>
                <a:gd name="connsiteY71" fmla="*/ 955491 h 1153712"/>
                <a:gd name="connsiteX72" fmla="*/ 174246 w 1153712"/>
                <a:gd name="connsiteY72" fmla="*/ 905367 h 1153712"/>
                <a:gd name="connsiteX73" fmla="*/ 154236 w 1153712"/>
                <a:gd name="connsiteY73" fmla="*/ 881114 h 1153712"/>
                <a:gd name="connsiteX74" fmla="*/ 97976 w 1153712"/>
                <a:gd name="connsiteY74" fmla="*/ 901124 h 1153712"/>
                <a:gd name="connsiteX75" fmla="*/ 56592 w 1153712"/>
                <a:gd name="connsiteY75" fmla="*/ 829444 h 1153712"/>
                <a:gd name="connsiteX76" fmla="*/ 101547 w 1153712"/>
                <a:gd name="connsiteY76" fmla="*/ 791157 h 1153712"/>
                <a:gd name="connsiteX77" fmla="*/ 94701 w 1153712"/>
                <a:gd name="connsiteY77" fmla="*/ 778545 h 1153712"/>
                <a:gd name="connsiteX78" fmla="*/ 89381 w 1153712"/>
                <a:gd name="connsiteY78" fmla="*/ 761406 h 1153712"/>
                <a:gd name="connsiteX79" fmla="*/ 30367 w 1153712"/>
                <a:gd name="connsiteY79" fmla="*/ 766133 h 1153712"/>
                <a:gd name="connsiteX80" fmla="*/ 8945 w 1153712"/>
                <a:gd name="connsiteY80" fmla="*/ 686184 h 1153712"/>
                <a:gd name="connsiteX81" fmla="*/ 62248 w 1153712"/>
                <a:gd name="connsiteY81" fmla="*/ 660850 h 1153712"/>
                <a:gd name="connsiteX82" fmla="*/ 59047 w 1153712"/>
                <a:gd name="connsiteY82" fmla="*/ 629100 h 1153712"/>
                <a:gd name="connsiteX83" fmla="*/ 0 w 1153712"/>
                <a:gd name="connsiteY83" fmla="*/ 618240 h 1153712"/>
                <a:gd name="connsiteX84" fmla="*/ 0 w 1153712"/>
                <a:gd name="connsiteY84" fmla="*/ 535471 h 1153712"/>
                <a:gd name="connsiteX85" fmla="*/ 58637 w 1153712"/>
                <a:gd name="connsiteY85" fmla="*/ 524687 h 1153712"/>
                <a:gd name="connsiteX86" fmla="*/ 61864 w 1153712"/>
                <a:gd name="connsiteY86" fmla="*/ 492680 h 1153712"/>
                <a:gd name="connsiteX87" fmla="*/ 8945 w 1153712"/>
                <a:gd name="connsiteY87" fmla="*/ 467529 h 1153712"/>
                <a:gd name="connsiteX88" fmla="*/ 30367 w 1153712"/>
                <a:gd name="connsiteY88" fmla="*/ 387580 h 1153712"/>
                <a:gd name="connsiteX89" fmla="*/ 88173 w 1153712"/>
                <a:gd name="connsiteY89" fmla="*/ 392210 h 1153712"/>
                <a:gd name="connsiteX90" fmla="*/ 94701 w 1153712"/>
                <a:gd name="connsiteY90" fmla="*/ 371180 h 1153712"/>
                <a:gd name="connsiteX91" fmla="*/ 100066 w 1153712"/>
                <a:gd name="connsiteY91" fmla="*/ 361295 h 1153712"/>
                <a:gd name="connsiteX92" fmla="*/ 56592 w 1153712"/>
                <a:gd name="connsiteY92" fmla="*/ 324269 h 1153712"/>
                <a:gd name="connsiteX93" fmla="*/ 97977 w 1153712"/>
                <a:gd name="connsiteY93" fmla="*/ 252589 h 1153712"/>
                <a:gd name="connsiteX94" fmla="*/ 151692 w 1153712"/>
                <a:gd name="connsiteY94" fmla="*/ 271694 h 1153712"/>
                <a:gd name="connsiteX95" fmla="*/ 172749 w 1153712"/>
                <a:gd name="connsiteY95" fmla="*/ 246173 h 1153712"/>
                <a:gd name="connsiteX96" fmla="*/ 139695 w 1153712"/>
                <a:gd name="connsiteY96" fmla="*/ 198220 h 1153712"/>
                <a:gd name="connsiteX97" fmla="*/ 198221 w 1153712"/>
                <a:gd name="connsiteY97" fmla="*/ 139694 h 1153712"/>
                <a:gd name="connsiteX98" fmla="*/ 245943 w 1153712"/>
                <a:gd name="connsiteY98" fmla="*/ 172590 h 1153712"/>
                <a:gd name="connsiteX99" fmla="*/ 271599 w 1153712"/>
                <a:gd name="connsiteY99" fmla="*/ 151423 h 1153712"/>
                <a:gd name="connsiteX100" fmla="*/ 252589 w 1153712"/>
                <a:gd name="connsiteY100" fmla="*/ 97976 h 1153712"/>
                <a:gd name="connsiteX101" fmla="*/ 324269 w 1153712"/>
                <a:gd name="connsiteY101" fmla="*/ 56592 h 1153712"/>
                <a:gd name="connsiteX102" fmla="*/ 360764 w 1153712"/>
                <a:gd name="connsiteY102" fmla="*/ 99443 h 1153712"/>
                <a:gd name="connsiteX103" fmla="*/ 373174 w 1153712"/>
                <a:gd name="connsiteY103" fmla="*/ 92707 h 1153712"/>
                <a:gd name="connsiteX104" fmla="*/ 392104 w 1153712"/>
                <a:gd name="connsiteY104" fmla="*/ 86831 h 1153712"/>
                <a:gd name="connsiteX105" fmla="*/ 387582 w 1153712"/>
                <a:gd name="connsiteY105" fmla="*/ 30368 h 1153712"/>
                <a:gd name="connsiteX106" fmla="*/ 467530 w 1153712"/>
                <a:gd name="connsiteY106" fmla="*/ 8946 h 1153712"/>
                <a:gd name="connsiteX107" fmla="*/ 491867 w 1153712"/>
                <a:gd name="connsiteY107" fmla="*/ 60153 h 1153712"/>
                <a:gd name="connsiteX108" fmla="*/ 525024 w 1153712"/>
                <a:gd name="connsiteY108" fmla="*/ 5681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153712" h="1153712">
                  <a:moveTo>
                    <a:pt x="576857" y="258750"/>
                  </a:moveTo>
                  <a:cubicBezTo>
                    <a:pt x="402273" y="258750"/>
                    <a:pt x="260744" y="400278"/>
                    <a:pt x="260744" y="574862"/>
                  </a:cubicBezTo>
                  <a:cubicBezTo>
                    <a:pt x="260744" y="749446"/>
                    <a:pt x="402273" y="890974"/>
                    <a:pt x="576857" y="890974"/>
                  </a:cubicBezTo>
                  <a:cubicBezTo>
                    <a:pt x="751441" y="890974"/>
                    <a:pt x="892970" y="749446"/>
                    <a:pt x="892970" y="574862"/>
                  </a:cubicBezTo>
                  <a:cubicBezTo>
                    <a:pt x="892970" y="400278"/>
                    <a:pt x="751441" y="258750"/>
                    <a:pt x="576857" y="258750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28689" y="56810"/>
                  </a:lnTo>
                  <a:lnTo>
                    <a:pt x="661845" y="60153"/>
                  </a:lnTo>
                  <a:lnTo>
                    <a:pt x="686183" y="8945"/>
                  </a:lnTo>
                  <a:lnTo>
                    <a:pt x="766132" y="30367"/>
                  </a:lnTo>
                  <a:lnTo>
                    <a:pt x="761610" y="86831"/>
                  </a:lnTo>
                  <a:lnTo>
                    <a:pt x="780540" y="92707"/>
                  </a:lnTo>
                  <a:lnTo>
                    <a:pt x="792949" y="99443"/>
                  </a:lnTo>
                  <a:lnTo>
                    <a:pt x="829444" y="56593"/>
                  </a:lnTo>
                  <a:lnTo>
                    <a:pt x="901124" y="97978"/>
                  </a:lnTo>
                  <a:lnTo>
                    <a:pt x="882115" y="151422"/>
                  </a:lnTo>
                  <a:lnTo>
                    <a:pt x="907771" y="172590"/>
                  </a:lnTo>
                  <a:lnTo>
                    <a:pt x="955492" y="139695"/>
                  </a:lnTo>
                  <a:lnTo>
                    <a:pt x="1014018" y="198221"/>
                  </a:lnTo>
                  <a:lnTo>
                    <a:pt x="980965" y="246172"/>
                  </a:lnTo>
                  <a:lnTo>
                    <a:pt x="1002022" y="271694"/>
                  </a:lnTo>
                  <a:lnTo>
                    <a:pt x="1055736" y="252589"/>
                  </a:lnTo>
                  <a:lnTo>
                    <a:pt x="1097120" y="324269"/>
                  </a:lnTo>
                  <a:lnTo>
                    <a:pt x="1053648" y="361294"/>
                  </a:lnTo>
                  <a:lnTo>
                    <a:pt x="1059013" y="371180"/>
                  </a:lnTo>
                  <a:lnTo>
                    <a:pt x="1065542" y="392212"/>
                  </a:lnTo>
                  <a:lnTo>
                    <a:pt x="1123345" y="387583"/>
                  </a:lnTo>
                  <a:lnTo>
                    <a:pt x="1144767" y="467531"/>
                  </a:lnTo>
                  <a:lnTo>
                    <a:pt x="1091850" y="492681"/>
                  </a:lnTo>
                  <a:lnTo>
                    <a:pt x="1095077" y="52468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94667" y="629100"/>
                  </a:lnTo>
                  <a:lnTo>
                    <a:pt x="1091467" y="660851"/>
                  </a:lnTo>
                  <a:lnTo>
                    <a:pt x="1144767" y="686184"/>
                  </a:lnTo>
                  <a:lnTo>
                    <a:pt x="1123345" y="766132"/>
                  </a:lnTo>
                  <a:lnTo>
                    <a:pt x="1064334" y="761406"/>
                  </a:lnTo>
                  <a:lnTo>
                    <a:pt x="1059013" y="778545"/>
                  </a:lnTo>
                  <a:lnTo>
                    <a:pt x="1052166" y="791159"/>
                  </a:lnTo>
                  <a:lnTo>
                    <a:pt x="1097120" y="829446"/>
                  </a:lnTo>
                  <a:lnTo>
                    <a:pt x="1055735" y="901126"/>
                  </a:lnTo>
                  <a:lnTo>
                    <a:pt x="999476" y="881116"/>
                  </a:lnTo>
                  <a:lnTo>
                    <a:pt x="979467" y="905368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905136" y="979309"/>
                  </a:lnTo>
                  <a:lnTo>
                    <a:pt x="881019" y="999208"/>
                  </a:lnTo>
                  <a:lnTo>
                    <a:pt x="901124" y="1055736"/>
                  </a:lnTo>
                  <a:lnTo>
                    <a:pt x="829443" y="1097121"/>
                  </a:lnTo>
                  <a:lnTo>
                    <a:pt x="790625" y="1051544"/>
                  </a:lnTo>
                  <a:lnTo>
                    <a:pt x="780540" y="1057018"/>
                  </a:lnTo>
                  <a:lnTo>
                    <a:pt x="761297" y="1062991"/>
                  </a:lnTo>
                  <a:lnTo>
                    <a:pt x="766131" y="1123347"/>
                  </a:lnTo>
                  <a:lnTo>
                    <a:pt x="686182" y="1144769"/>
                  </a:lnTo>
                  <a:lnTo>
                    <a:pt x="660035" y="1089754"/>
                  </a:lnTo>
                  <a:lnTo>
                    <a:pt x="629436" y="109283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24276" y="1092839"/>
                  </a:lnTo>
                  <a:lnTo>
                    <a:pt x="493676" y="1089754"/>
                  </a:lnTo>
                  <a:lnTo>
                    <a:pt x="467529" y="1144767"/>
                  </a:lnTo>
                  <a:lnTo>
                    <a:pt x="387580" y="1123345"/>
                  </a:lnTo>
                  <a:lnTo>
                    <a:pt x="392414" y="1062990"/>
                  </a:lnTo>
                  <a:lnTo>
                    <a:pt x="373174" y="1057018"/>
                  </a:lnTo>
                  <a:lnTo>
                    <a:pt x="363087" y="1051543"/>
                  </a:lnTo>
                  <a:lnTo>
                    <a:pt x="324268" y="1097121"/>
                  </a:lnTo>
                  <a:lnTo>
                    <a:pt x="252588" y="1055737"/>
                  </a:lnTo>
                  <a:lnTo>
                    <a:pt x="272694" y="999206"/>
                  </a:lnTo>
                  <a:lnTo>
                    <a:pt x="248576" y="979307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74246" y="905367"/>
                  </a:lnTo>
                  <a:lnTo>
                    <a:pt x="154236" y="881114"/>
                  </a:lnTo>
                  <a:lnTo>
                    <a:pt x="97976" y="901124"/>
                  </a:lnTo>
                  <a:lnTo>
                    <a:pt x="56592" y="829444"/>
                  </a:lnTo>
                  <a:lnTo>
                    <a:pt x="101547" y="791157"/>
                  </a:lnTo>
                  <a:lnTo>
                    <a:pt x="94701" y="778545"/>
                  </a:lnTo>
                  <a:lnTo>
                    <a:pt x="89381" y="761406"/>
                  </a:lnTo>
                  <a:lnTo>
                    <a:pt x="30367" y="766133"/>
                  </a:lnTo>
                  <a:lnTo>
                    <a:pt x="8945" y="686184"/>
                  </a:lnTo>
                  <a:lnTo>
                    <a:pt x="62248" y="660850"/>
                  </a:lnTo>
                  <a:lnTo>
                    <a:pt x="59047" y="629100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58637" y="524687"/>
                  </a:lnTo>
                  <a:lnTo>
                    <a:pt x="61864" y="492680"/>
                  </a:lnTo>
                  <a:lnTo>
                    <a:pt x="8945" y="467529"/>
                  </a:lnTo>
                  <a:lnTo>
                    <a:pt x="30367" y="387580"/>
                  </a:lnTo>
                  <a:lnTo>
                    <a:pt x="88173" y="392210"/>
                  </a:lnTo>
                  <a:lnTo>
                    <a:pt x="94701" y="371180"/>
                  </a:lnTo>
                  <a:lnTo>
                    <a:pt x="100066" y="361295"/>
                  </a:lnTo>
                  <a:lnTo>
                    <a:pt x="56592" y="324269"/>
                  </a:lnTo>
                  <a:lnTo>
                    <a:pt x="97977" y="252589"/>
                  </a:lnTo>
                  <a:lnTo>
                    <a:pt x="151692" y="271694"/>
                  </a:lnTo>
                  <a:lnTo>
                    <a:pt x="172749" y="246173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45943" y="172590"/>
                  </a:lnTo>
                  <a:lnTo>
                    <a:pt x="271599" y="151423"/>
                  </a:lnTo>
                  <a:lnTo>
                    <a:pt x="252589" y="97976"/>
                  </a:lnTo>
                  <a:lnTo>
                    <a:pt x="324269" y="56592"/>
                  </a:lnTo>
                  <a:lnTo>
                    <a:pt x="360764" y="99443"/>
                  </a:lnTo>
                  <a:lnTo>
                    <a:pt x="373174" y="92707"/>
                  </a:lnTo>
                  <a:lnTo>
                    <a:pt x="392104" y="86831"/>
                  </a:lnTo>
                  <a:lnTo>
                    <a:pt x="387582" y="30368"/>
                  </a:lnTo>
                  <a:lnTo>
                    <a:pt x="467530" y="8946"/>
                  </a:lnTo>
                  <a:lnTo>
                    <a:pt x="491867" y="60153"/>
                  </a:lnTo>
                  <a:lnTo>
                    <a:pt x="525024" y="5681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78" name="グループ化 1477">
              <a:extLst>
                <a:ext uri="{FF2B5EF4-FFF2-40B4-BE49-F238E27FC236}">
                  <a16:creationId xmlns:a16="http://schemas.microsoft.com/office/drawing/2014/main" id="{24F0D1F2-07EA-3D29-4DE9-5F7DFA8B5360}"/>
                </a:ext>
              </a:extLst>
            </p:cNvPr>
            <p:cNvGrpSpPr/>
            <p:nvPr/>
          </p:nvGrpSpPr>
          <p:grpSpPr>
            <a:xfrm>
              <a:off x="3647787" y="1093860"/>
              <a:ext cx="233830" cy="531798"/>
              <a:chOff x="6896481" y="3587313"/>
              <a:chExt cx="410281" cy="933097"/>
            </a:xfrm>
          </p:grpSpPr>
          <p:sp>
            <p:nvSpPr>
              <p:cNvPr id="1479" name="正方形/長方形 1478">
                <a:extLst>
                  <a:ext uri="{FF2B5EF4-FFF2-40B4-BE49-F238E27FC236}">
                    <a16:creationId xmlns:a16="http://schemas.microsoft.com/office/drawing/2014/main" id="{AFDF5B65-B6B6-7417-22A5-9F9EFF31F1BE}"/>
                  </a:ext>
                </a:extLst>
              </p:cNvPr>
              <p:cNvSpPr/>
              <p:nvPr/>
            </p:nvSpPr>
            <p:spPr bwMode="auto">
              <a:xfrm>
                <a:off x="7069444" y="3587313"/>
                <a:ext cx="54766" cy="742968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0" name="楕円 1479">
                <a:extLst>
                  <a:ext uri="{FF2B5EF4-FFF2-40B4-BE49-F238E27FC236}">
                    <a16:creationId xmlns:a16="http://schemas.microsoft.com/office/drawing/2014/main" id="{2ECBBFE7-4F57-B08C-E02A-DC000DA6DE64}"/>
                  </a:ext>
                </a:extLst>
              </p:cNvPr>
              <p:cNvSpPr/>
              <p:nvPr/>
            </p:nvSpPr>
            <p:spPr bwMode="auto">
              <a:xfrm>
                <a:off x="6896481" y="4110130"/>
                <a:ext cx="410281" cy="410280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1" name="楕円 1480">
                <a:extLst>
                  <a:ext uri="{FF2B5EF4-FFF2-40B4-BE49-F238E27FC236}">
                    <a16:creationId xmlns:a16="http://schemas.microsoft.com/office/drawing/2014/main" id="{82C35FA1-E29C-7A70-E6ED-721591CEF50E}"/>
                  </a:ext>
                </a:extLst>
              </p:cNvPr>
              <p:cNvSpPr/>
              <p:nvPr/>
            </p:nvSpPr>
            <p:spPr bwMode="auto">
              <a:xfrm>
                <a:off x="6929552" y="4143199"/>
                <a:ext cx="344139" cy="34413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03" name="フリーフォーム: 図形 1502">
              <a:extLst>
                <a:ext uri="{FF2B5EF4-FFF2-40B4-BE49-F238E27FC236}">
                  <a16:creationId xmlns:a16="http://schemas.microsoft.com/office/drawing/2014/main" id="{A75BE414-7BCB-3E06-E06C-3B7BCC861158}"/>
                </a:ext>
              </a:extLst>
            </p:cNvPr>
            <p:cNvSpPr/>
            <p:nvPr/>
          </p:nvSpPr>
          <p:spPr bwMode="auto">
            <a:xfrm>
              <a:off x="3420085" y="426131"/>
              <a:ext cx="402635" cy="402635"/>
            </a:xfrm>
            <a:custGeom>
              <a:avLst/>
              <a:gdLst>
                <a:gd name="connsiteX0" fmla="*/ 576857 w 1153712"/>
                <a:gd name="connsiteY0" fmla="*/ 258750 h 1153712"/>
                <a:gd name="connsiteX1" fmla="*/ 260744 w 1153712"/>
                <a:gd name="connsiteY1" fmla="*/ 574862 h 1153712"/>
                <a:gd name="connsiteX2" fmla="*/ 576857 w 1153712"/>
                <a:gd name="connsiteY2" fmla="*/ 890974 h 1153712"/>
                <a:gd name="connsiteX3" fmla="*/ 892970 w 1153712"/>
                <a:gd name="connsiteY3" fmla="*/ 574862 h 1153712"/>
                <a:gd name="connsiteX4" fmla="*/ 576857 w 1153712"/>
                <a:gd name="connsiteY4" fmla="*/ 258750 h 1153712"/>
                <a:gd name="connsiteX5" fmla="*/ 535472 w 1153712"/>
                <a:gd name="connsiteY5" fmla="*/ 0 h 1153712"/>
                <a:gd name="connsiteX6" fmla="*/ 618241 w 1153712"/>
                <a:gd name="connsiteY6" fmla="*/ 0 h 1153712"/>
                <a:gd name="connsiteX7" fmla="*/ 628689 w 1153712"/>
                <a:gd name="connsiteY7" fmla="*/ 56810 h 1153712"/>
                <a:gd name="connsiteX8" fmla="*/ 661845 w 1153712"/>
                <a:gd name="connsiteY8" fmla="*/ 60153 h 1153712"/>
                <a:gd name="connsiteX9" fmla="*/ 686183 w 1153712"/>
                <a:gd name="connsiteY9" fmla="*/ 8945 h 1153712"/>
                <a:gd name="connsiteX10" fmla="*/ 766132 w 1153712"/>
                <a:gd name="connsiteY10" fmla="*/ 30367 h 1153712"/>
                <a:gd name="connsiteX11" fmla="*/ 761610 w 1153712"/>
                <a:gd name="connsiteY11" fmla="*/ 86831 h 1153712"/>
                <a:gd name="connsiteX12" fmla="*/ 780540 w 1153712"/>
                <a:gd name="connsiteY12" fmla="*/ 92707 h 1153712"/>
                <a:gd name="connsiteX13" fmla="*/ 792949 w 1153712"/>
                <a:gd name="connsiteY13" fmla="*/ 99443 h 1153712"/>
                <a:gd name="connsiteX14" fmla="*/ 829444 w 1153712"/>
                <a:gd name="connsiteY14" fmla="*/ 56593 h 1153712"/>
                <a:gd name="connsiteX15" fmla="*/ 901124 w 1153712"/>
                <a:gd name="connsiteY15" fmla="*/ 97978 h 1153712"/>
                <a:gd name="connsiteX16" fmla="*/ 882115 w 1153712"/>
                <a:gd name="connsiteY16" fmla="*/ 151422 h 1153712"/>
                <a:gd name="connsiteX17" fmla="*/ 907771 w 1153712"/>
                <a:gd name="connsiteY17" fmla="*/ 172590 h 1153712"/>
                <a:gd name="connsiteX18" fmla="*/ 955492 w 1153712"/>
                <a:gd name="connsiteY18" fmla="*/ 139695 h 1153712"/>
                <a:gd name="connsiteX19" fmla="*/ 1014018 w 1153712"/>
                <a:gd name="connsiteY19" fmla="*/ 198221 h 1153712"/>
                <a:gd name="connsiteX20" fmla="*/ 980965 w 1153712"/>
                <a:gd name="connsiteY20" fmla="*/ 246172 h 1153712"/>
                <a:gd name="connsiteX21" fmla="*/ 1002022 w 1153712"/>
                <a:gd name="connsiteY21" fmla="*/ 271694 h 1153712"/>
                <a:gd name="connsiteX22" fmla="*/ 1055736 w 1153712"/>
                <a:gd name="connsiteY22" fmla="*/ 252589 h 1153712"/>
                <a:gd name="connsiteX23" fmla="*/ 1097120 w 1153712"/>
                <a:gd name="connsiteY23" fmla="*/ 324269 h 1153712"/>
                <a:gd name="connsiteX24" fmla="*/ 1053648 w 1153712"/>
                <a:gd name="connsiteY24" fmla="*/ 361294 h 1153712"/>
                <a:gd name="connsiteX25" fmla="*/ 1059013 w 1153712"/>
                <a:gd name="connsiteY25" fmla="*/ 371180 h 1153712"/>
                <a:gd name="connsiteX26" fmla="*/ 1065542 w 1153712"/>
                <a:gd name="connsiteY26" fmla="*/ 392212 h 1153712"/>
                <a:gd name="connsiteX27" fmla="*/ 1123345 w 1153712"/>
                <a:gd name="connsiteY27" fmla="*/ 387583 h 1153712"/>
                <a:gd name="connsiteX28" fmla="*/ 1144767 w 1153712"/>
                <a:gd name="connsiteY28" fmla="*/ 467531 h 1153712"/>
                <a:gd name="connsiteX29" fmla="*/ 1091850 w 1153712"/>
                <a:gd name="connsiteY29" fmla="*/ 492681 h 1153712"/>
                <a:gd name="connsiteX30" fmla="*/ 1095077 w 1153712"/>
                <a:gd name="connsiteY30" fmla="*/ 524689 h 1153712"/>
                <a:gd name="connsiteX31" fmla="*/ 1153712 w 1153712"/>
                <a:gd name="connsiteY31" fmla="*/ 535472 h 1153712"/>
                <a:gd name="connsiteX32" fmla="*/ 1153712 w 1153712"/>
                <a:gd name="connsiteY32" fmla="*/ 618241 h 1153712"/>
                <a:gd name="connsiteX33" fmla="*/ 1094667 w 1153712"/>
                <a:gd name="connsiteY33" fmla="*/ 629100 h 1153712"/>
                <a:gd name="connsiteX34" fmla="*/ 1091467 w 1153712"/>
                <a:gd name="connsiteY34" fmla="*/ 660851 h 1153712"/>
                <a:gd name="connsiteX35" fmla="*/ 1144767 w 1153712"/>
                <a:gd name="connsiteY35" fmla="*/ 686184 h 1153712"/>
                <a:gd name="connsiteX36" fmla="*/ 1123345 w 1153712"/>
                <a:gd name="connsiteY36" fmla="*/ 766132 h 1153712"/>
                <a:gd name="connsiteX37" fmla="*/ 1064334 w 1153712"/>
                <a:gd name="connsiteY37" fmla="*/ 761406 h 1153712"/>
                <a:gd name="connsiteX38" fmla="*/ 1059013 w 1153712"/>
                <a:gd name="connsiteY38" fmla="*/ 778545 h 1153712"/>
                <a:gd name="connsiteX39" fmla="*/ 1052166 w 1153712"/>
                <a:gd name="connsiteY39" fmla="*/ 791159 h 1153712"/>
                <a:gd name="connsiteX40" fmla="*/ 1097120 w 1153712"/>
                <a:gd name="connsiteY40" fmla="*/ 829446 h 1153712"/>
                <a:gd name="connsiteX41" fmla="*/ 1055735 w 1153712"/>
                <a:gd name="connsiteY41" fmla="*/ 901126 h 1153712"/>
                <a:gd name="connsiteX42" fmla="*/ 999476 w 1153712"/>
                <a:gd name="connsiteY42" fmla="*/ 881116 h 1153712"/>
                <a:gd name="connsiteX43" fmla="*/ 979467 w 1153712"/>
                <a:gd name="connsiteY43" fmla="*/ 905368 h 1153712"/>
                <a:gd name="connsiteX44" fmla="*/ 1014018 w 1153712"/>
                <a:gd name="connsiteY44" fmla="*/ 955492 h 1153712"/>
                <a:gd name="connsiteX45" fmla="*/ 955491 w 1153712"/>
                <a:gd name="connsiteY45" fmla="*/ 1014019 h 1153712"/>
                <a:gd name="connsiteX46" fmla="*/ 905136 w 1153712"/>
                <a:gd name="connsiteY46" fmla="*/ 979309 h 1153712"/>
                <a:gd name="connsiteX47" fmla="*/ 881019 w 1153712"/>
                <a:gd name="connsiteY47" fmla="*/ 999208 h 1153712"/>
                <a:gd name="connsiteX48" fmla="*/ 901124 w 1153712"/>
                <a:gd name="connsiteY48" fmla="*/ 1055736 h 1153712"/>
                <a:gd name="connsiteX49" fmla="*/ 829443 w 1153712"/>
                <a:gd name="connsiteY49" fmla="*/ 1097121 h 1153712"/>
                <a:gd name="connsiteX50" fmla="*/ 790625 w 1153712"/>
                <a:gd name="connsiteY50" fmla="*/ 1051544 h 1153712"/>
                <a:gd name="connsiteX51" fmla="*/ 780540 w 1153712"/>
                <a:gd name="connsiteY51" fmla="*/ 1057018 h 1153712"/>
                <a:gd name="connsiteX52" fmla="*/ 761297 w 1153712"/>
                <a:gd name="connsiteY52" fmla="*/ 1062991 h 1153712"/>
                <a:gd name="connsiteX53" fmla="*/ 766131 w 1153712"/>
                <a:gd name="connsiteY53" fmla="*/ 1123347 h 1153712"/>
                <a:gd name="connsiteX54" fmla="*/ 686182 w 1153712"/>
                <a:gd name="connsiteY54" fmla="*/ 1144769 h 1153712"/>
                <a:gd name="connsiteX55" fmla="*/ 660035 w 1153712"/>
                <a:gd name="connsiteY55" fmla="*/ 1089754 h 1153712"/>
                <a:gd name="connsiteX56" fmla="*/ 629436 w 1153712"/>
                <a:gd name="connsiteY56" fmla="*/ 1092839 h 1153712"/>
                <a:gd name="connsiteX57" fmla="*/ 618240 w 1153712"/>
                <a:gd name="connsiteY57" fmla="*/ 1153712 h 1153712"/>
                <a:gd name="connsiteX58" fmla="*/ 535471 w 1153712"/>
                <a:gd name="connsiteY58" fmla="*/ 1153712 h 1153712"/>
                <a:gd name="connsiteX59" fmla="*/ 524276 w 1153712"/>
                <a:gd name="connsiteY59" fmla="*/ 1092839 h 1153712"/>
                <a:gd name="connsiteX60" fmla="*/ 493676 w 1153712"/>
                <a:gd name="connsiteY60" fmla="*/ 1089754 h 1153712"/>
                <a:gd name="connsiteX61" fmla="*/ 467529 w 1153712"/>
                <a:gd name="connsiteY61" fmla="*/ 1144767 h 1153712"/>
                <a:gd name="connsiteX62" fmla="*/ 387580 w 1153712"/>
                <a:gd name="connsiteY62" fmla="*/ 1123345 h 1153712"/>
                <a:gd name="connsiteX63" fmla="*/ 392414 w 1153712"/>
                <a:gd name="connsiteY63" fmla="*/ 1062990 h 1153712"/>
                <a:gd name="connsiteX64" fmla="*/ 373174 w 1153712"/>
                <a:gd name="connsiteY64" fmla="*/ 1057018 h 1153712"/>
                <a:gd name="connsiteX65" fmla="*/ 363087 w 1153712"/>
                <a:gd name="connsiteY65" fmla="*/ 1051543 h 1153712"/>
                <a:gd name="connsiteX66" fmla="*/ 324268 w 1153712"/>
                <a:gd name="connsiteY66" fmla="*/ 1097121 h 1153712"/>
                <a:gd name="connsiteX67" fmla="*/ 252588 w 1153712"/>
                <a:gd name="connsiteY67" fmla="*/ 1055737 h 1153712"/>
                <a:gd name="connsiteX68" fmla="*/ 272694 w 1153712"/>
                <a:gd name="connsiteY68" fmla="*/ 999206 h 1153712"/>
                <a:gd name="connsiteX69" fmla="*/ 248576 w 1153712"/>
                <a:gd name="connsiteY69" fmla="*/ 979307 h 1153712"/>
                <a:gd name="connsiteX70" fmla="*/ 198220 w 1153712"/>
                <a:gd name="connsiteY70" fmla="*/ 1014018 h 1153712"/>
                <a:gd name="connsiteX71" fmla="*/ 139694 w 1153712"/>
                <a:gd name="connsiteY71" fmla="*/ 955491 h 1153712"/>
                <a:gd name="connsiteX72" fmla="*/ 174246 w 1153712"/>
                <a:gd name="connsiteY72" fmla="*/ 905367 h 1153712"/>
                <a:gd name="connsiteX73" fmla="*/ 154236 w 1153712"/>
                <a:gd name="connsiteY73" fmla="*/ 881114 h 1153712"/>
                <a:gd name="connsiteX74" fmla="*/ 97976 w 1153712"/>
                <a:gd name="connsiteY74" fmla="*/ 901124 h 1153712"/>
                <a:gd name="connsiteX75" fmla="*/ 56592 w 1153712"/>
                <a:gd name="connsiteY75" fmla="*/ 829444 h 1153712"/>
                <a:gd name="connsiteX76" fmla="*/ 101547 w 1153712"/>
                <a:gd name="connsiteY76" fmla="*/ 791157 h 1153712"/>
                <a:gd name="connsiteX77" fmla="*/ 94701 w 1153712"/>
                <a:gd name="connsiteY77" fmla="*/ 778545 h 1153712"/>
                <a:gd name="connsiteX78" fmla="*/ 89381 w 1153712"/>
                <a:gd name="connsiteY78" fmla="*/ 761406 h 1153712"/>
                <a:gd name="connsiteX79" fmla="*/ 30367 w 1153712"/>
                <a:gd name="connsiteY79" fmla="*/ 766133 h 1153712"/>
                <a:gd name="connsiteX80" fmla="*/ 8945 w 1153712"/>
                <a:gd name="connsiteY80" fmla="*/ 686184 h 1153712"/>
                <a:gd name="connsiteX81" fmla="*/ 62248 w 1153712"/>
                <a:gd name="connsiteY81" fmla="*/ 660850 h 1153712"/>
                <a:gd name="connsiteX82" fmla="*/ 59047 w 1153712"/>
                <a:gd name="connsiteY82" fmla="*/ 629100 h 1153712"/>
                <a:gd name="connsiteX83" fmla="*/ 0 w 1153712"/>
                <a:gd name="connsiteY83" fmla="*/ 618240 h 1153712"/>
                <a:gd name="connsiteX84" fmla="*/ 0 w 1153712"/>
                <a:gd name="connsiteY84" fmla="*/ 535471 h 1153712"/>
                <a:gd name="connsiteX85" fmla="*/ 58637 w 1153712"/>
                <a:gd name="connsiteY85" fmla="*/ 524687 h 1153712"/>
                <a:gd name="connsiteX86" fmla="*/ 61864 w 1153712"/>
                <a:gd name="connsiteY86" fmla="*/ 492680 h 1153712"/>
                <a:gd name="connsiteX87" fmla="*/ 8945 w 1153712"/>
                <a:gd name="connsiteY87" fmla="*/ 467529 h 1153712"/>
                <a:gd name="connsiteX88" fmla="*/ 30367 w 1153712"/>
                <a:gd name="connsiteY88" fmla="*/ 387580 h 1153712"/>
                <a:gd name="connsiteX89" fmla="*/ 88173 w 1153712"/>
                <a:gd name="connsiteY89" fmla="*/ 392210 h 1153712"/>
                <a:gd name="connsiteX90" fmla="*/ 94701 w 1153712"/>
                <a:gd name="connsiteY90" fmla="*/ 371180 h 1153712"/>
                <a:gd name="connsiteX91" fmla="*/ 100066 w 1153712"/>
                <a:gd name="connsiteY91" fmla="*/ 361295 h 1153712"/>
                <a:gd name="connsiteX92" fmla="*/ 56592 w 1153712"/>
                <a:gd name="connsiteY92" fmla="*/ 324269 h 1153712"/>
                <a:gd name="connsiteX93" fmla="*/ 97977 w 1153712"/>
                <a:gd name="connsiteY93" fmla="*/ 252589 h 1153712"/>
                <a:gd name="connsiteX94" fmla="*/ 151692 w 1153712"/>
                <a:gd name="connsiteY94" fmla="*/ 271694 h 1153712"/>
                <a:gd name="connsiteX95" fmla="*/ 172749 w 1153712"/>
                <a:gd name="connsiteY95" fmla="*/ 246173 h 1153712"/>
                <a:gd name="connsiteX96" fmla="*/ 139695 w 1153712"/>
                <a:gd name="connsiteY96" fmla="*/ 198220 h 1153712"/>
                <a:gd name="connsiteX97" fmla="*/ 198221 w 1153712"/>
                <a:gd name="connsiteY97" fmla="*/ 139694 h 1153712"/>
                <a:gd name="connsiteX98" fmla="*/ 245943 w 1153712"/>
                <a:gd name="connsiteY98" fmla="*/ 172590 h 1153712"/>
                <a:gd name="connsiteX99" fmla="*/ 271599 w 1153712"/>
                <a:gd name="connsiteY99" fmla="*/ 151423 h 1153712"/>
                <a:gd name="connsiteX100" fmla="*/ 252589 w 1153712"/>
                <a:gd name="connsiteY100" fmla="*/ 97976 h 1153712"/>
                <a:gd name="connsiteX101" fmla="*/ 324269 w 1153712"/>
                <a:gd name="connsiteY101" fmla="*/ 56592 h 1153712"/>
                <a:gd name="connsiteX102" fmla="*/ 360764 w 1153712"/>
                <a:gd name="connsiteY102" fmla="*/ 99443 h 1153712"/>
                <a:gd name="connsiteX103" fmla="*/ 373174 w 1153712"/>
                <a:gd name="connsiteY103" fmla="*/ 92707 h 1153712"/>
                <a:gd name="connsiteX104" fmla="*/ 392104 w 1153712"/>
                <a:gd name="connsiteY104" fmla="*/ 86831 h 1153712"/>
                <a:gd name="connsiteX105" fmla="*/ 387582 w 1153712"/>
                <a:gd name="connsiteY105" fmla="*/ 30368 h 1153712"/>
                <a:gd name="connsiteX106" fmla="*/ 467530 w 1153712"/>
                <a:gd name="connsiteY106" fmla="*/ 8946 h 1153712"/>
                <a:gd name="connsiteX107" fmla="*/ 491867 w 1153712"/>
                <a:gd name="connsiteY107" fmla="*/ 60153 h 1153712"/>
                <a:gd name="connsiteX108" fmla="*/ 525024 w 1153712"/>
                <a:gd name="connsiteY108" fmla="*/ 5681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153712" h="1153712">
                  <a:moveTo>
                    <a:pt x="576857" y="258750"/>
                  </a:moveTo>
                  <a:cubicBezTo>
                    <a:pt x="402273" y="258750"/>
                    <a:pt x="260744" y="400278"/>
                    <a:pt x="260744" y="574862"/>
                  </a:cubicBezTo>
                  <a:cubicBezTo>
                    <a:pt x="260744" y="749446"/>
                    <a:pt x="402273" y="890974"/>
                    <a:pt x="576857" y="890974"/>
                  </a:cubicBezTo>
                  <a:cubicBezTo>
                    <a:pt x="751441" y="890974"/>
                    <a:pt x="892970" y="749446"/>
                    <a:pt x="892970" y="574862"/>
                  </a:cubicBezTo>
                  <a:cubicBezTo>
                    <a:pt x="892970" y="400278"/>
                    <a:pt x="751441" y="258750"/>
                    <a:pt x="576857" y="258750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28689" y="56810"/>
                  </a:lnTo>
                  <a:lnTo>
                    <a:pt x="661845" y="60153"/>
                  </a:lnTo>
                  <a:lnTo>
                    <a:pt x="686183" y="8945"/>
                  </a:lnTo>
                  <a:lnTo>
                    <a:pt x="766132" y="30367"/>
                  </a:lnTo>
                  <a:lnTo>
                    <a:pt x="761610" y="86831"/>
                  </a:lnTo>
                  <a:lnTo>
                    <a:pt x="780540" y="92707"/>
                  </a:lnTo>
                  <a:lnTo>
                    <a:pt x="792949" y="99443"/>
                  </a:lnTo>
                  <a:lnTo>
                    <a:pt x="829444" y="56593"/>
                  </a:lnTo>
                  <a:lnTo>
                    <a:pt x="901124" y="97978"/>
                  </a:lnTo>
                  <a:lnTo>
                    <a:pt x="882115" y="151422"/>
                  </a:lnTo>
                  <a:lnTo>
                    <a:pt x="907771" y="172590"/>
                  </a:lnTo>
                  <a:lnTo>
                    <a:pt x="955492" y="139695"/>
                  </a:lnTo>
                  <a:lnTo>
                    <a:pt x="1014018" y="198221"/>
                  </a:lnTo>
                  <a:lnTo>
                    <a:pt x="980965" y="246172"/>
                  </a:lnTo>
                  <a:lnTo>
                    <a:pt x="1002022" y="271694"/>
                  </a:lnTo>
                  <a:lnTo>
                    <a:pt x="1055736" y="252589"/>
                  </a:lnTo>
                  <a:lnTo>
                    <a:pt x="1097120" y="324269"/>
                  </a:lnTo>
                  <a:lnTo>
                    <a:pt x="1053648" y="361294"/>
                  </a:lnTo>
                  <a:lnTo>
                    <a:pt x="1059013" y="371180"/>
                  </a:lnTo>
                  <a:lnTo>
                    <a:pt x="1065542" y="392212"/>
                  </a:lnTo>
                  <a:lnTo>
                    <a:pt x="1123345" y="387583"/>
                  </a:lnTo>
                  <a:lnTo>
                    <a:pt x="1144767" y="467531"/>
                  </a:lnTo>
                  <a:lnTo>
                    <a:pt x="1091850" y="492681"/>
                  </a:lnTo>
                  <a:lnTo>
                    <a:pt x="1095077" y="52468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94667" y="629100"/>
                  </a:lnTo>
                  <a:lnTo>
                    <a:pt x="1091467" y="660851"/>
                  </a:lnTo>
                  <a:lnTo>
                    <a:pt x="1144767" y="686184"/>
                  </a:lnTo>
                  <a:lnTo>
                    <a:pt x="1123345" y="766132"/>
                  </a:lnTo>
                  <a:lnTo>
                    <a:pt x="1064334" y="761406"/>
                  </a:lnTo>
                  <a:lnTo>
                    <a:pt x="1059013" y="778545"/>
                  </a:lnTo>
                  <a:lnTo>
                    <a:pt x="1052166" y="791159"/>
                  </a:lnTo>
                  <a:lnTo>
                    <a:pt x="1097120" y="829446"/>
                  </a:lnTo>
                  <a:lnTo>
                    <a:pt x="1055735" y="901126"/>
                  </a:lnTo>
                  <a:lnTo>
                    <a:pt x="999476" y="881116"/>
                  </a:lnTo>
                  <a:lnTo>
                    <a:pt x="979467" y="905368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905136" y="979309"/>
                  </a:lnTo>
                  <a:lnTo>
                    <a:pt x="881019" y="999208"/>
                  </a:lnTo>
                  <a:lnTo>
                    <a:pt x="901124" y="1055736"/>
                  </a:lnTo>
                  <a:lnTo>
                    <a:pt x="829443" y="1097121"/>
                  </a:lnTo>
                  <a:lnTo>
                    <a:pt x="790625" y="1051544"/>
                  </a:lnTo>
                  <a:lnTo>
                    <a:pt x="780540" y="1057018"/>
                  </a:lnTo>
                  <a:lnTo>
                    <a:pt x="761297" y="1062991"/>
                  </a:lnTo>
                  <a:lnTo>
                    <a:pt x="766131" y="1123347"/>
                  </a:lnTo>
                  <a:lnTo>
                    <a:pt x="686182" y="1144769"/>
                  </a:lnTo>
                  <a:lnTo>
                    <a:pt x="660035" y="1089754"/>
                  </a:lnTo>
                  <a:lnTo>
                    <a:pt x="629436" y="109283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24276" y="1092839"/>
                  </a:lnTo>
                  <a:lnTo>
                    <a:pt x="493676" y="1089754"/>
                  </a:lnTo>
                  <a:lnTo>
                    <a:pt x="467529" y="1144767"/>
                  </a:lnTo>
                  <a:lnTo>
                    <a:pt x="387580" y="1123345"/>
                  </a:lnTo>
                  <a:lnTo>
                    <a:pt x="392414" y="1062990"/>
                  </a:lnTo>
                  <a:lnTo>
                    <a:pt x="373174" y="1057018"/>
                  </a:lnTo>
                  <a:lnTo>
                    <a:pt x="363087" y="1051543"/>
                  </a:lnTo>
                  <a:lnTo>
                    <a:pt x="324268" y="1097121"/>
                  </a:lnTo>
                  <a:lnTo>
                    <a:pt x="252588" y="1055737"/>
                  </a:lnTo>
                  <a:lnTo>
                    <a:pt x="272694" y="999206"/>
                  </a:lnTo>
                  <a:lnTo>
                    <a:pt x="248576" y="979307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74246" y="905367"/>
                  </a:lnTo>
                  <a:lnTo>
                    <a:pt x="154236" y="881114"/>
                  </a:lnTo>
                  <a:lnTo>
                    <a:pt x="97976" y="901124"/>
                  </a:lnTo>
                  <a:lnTo>
                    <a:pt x="56592" y="829444"/>
                  </a:lnTo>
                  <a:lnTo>
                    <a:pt x="101547" y="791157"/>
                  </a:lnTo>
                  <a:lnTo>
                    <a:pt x="94701" y="778545"/>
                  </a:lnTo>
                  <a:lnTo>
                    <a:pt x="89381" y="761406"/>
                  </a:lnTo>
                  <a:lnTo>
                    <a:pt x="30367" y="766133"/>
                  </a:lnTo>
                  <a:lnTo>
                    <a:pt x="8945" y="686184"/>
                  </a:lnTo>
                  <a:lnTo>
                    <a:pt x="62248" y="660850"/>
                  </a:lnTo>
                  <a:lnTo>
                    <a:pt x="59047" y="629100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58637" y="524687"/>
                  </a:lnTo>
                  <a:lnTo>
                    <a:pt x="61864" y="492680"/>
                  </a:lnTo>
                  <a:lnTo>
                    <a:pt x="8945" y="467529"/>
                  </a:lnTo>
                  <a:lnTo>
                    <a:pt x="30367" y="387580"/>
                  </a:lnTo>
                  <a:lnTo>
                    <a:pt x="88173" y="392210"/>
                  </a:lnTo>
                  <a:lnTo>
                    <a:pt x="94701" y="371180"/>
                  </a:lnTo>
                  <a:lnTo>
                    <a:pt x="100066" y="361295"/>
                  </a:lnTo>
                  <a:lnTo>
                    <a:pt x="56592" y="324269"/>
                  </a:lnTo>
                  <a:lnTo>
                    <a:pt x="97977" y="252589"/>
                  </a:lnTo>
                  <a:lnTo>
                    <a:pt x="151692" y="271694"/>
                  </a:lnTo>
                  <a:lnTo>
                    <a:pt x="172749" y="246173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45943" y="172590"/>
                  </a:lnTo>
                  <a:lnTo>
                    <a:pt x="271599" y="151423"/>
                  </a:lnTo>
                  <a:lnTo>
                    <a:pt x="252589" y="97976"/>
                  </a:lnTo>
                  <a:lnTo>
                    <a:pt x="324269" y="56592"/>
                  </a:lnTo>
                  <a:lnTo>
                    <a:pt x="360764" y="99443"/>
                  </a:lnTo>
                  <a:lnTo>
                    <a:pt x="373174" y="92707"/>
                  </a:lnTo>
                  <a:lnTo>
                    <a:pt x="392104" y="86831"/>
                  </a:lnTo>
                  <a:lnTo>
                    <a:pt x="387582" y="30368"/>
                  </a:lnTo>
                  <a:lnTo>
                    <a:pt x="467530" y="8946"/>
                  </a:lnTo>
                  <a:lnTo>
                    <a:pt x="491867" y="60153"/>
                  </a:lnTo>
                  <a:lnTo>
                    <a:pt x="525024" y="5681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AE42E367-8B5F-7EDA-E02D-5E52EDBCD849}"/>
                </a:ext>
              </a:extLst>
            </p:cNvPr>
            <p:cNvGrpSpPr/>
            <p:nvPr/>
          </p:nvGrpSpPr>
          <p:grpSpPr>
            <a:xfrm>
              <a:off x="3426004" y="469508"/>
              <a:ext cx="666096" cy="666098"/>
              <a:chOff x="5025450" y="1116763"/>
              <a:chExt cx="1727774" cy="1727776"/>
            </a:xfrm>
          </p:grpSpPr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7B37E906-7F36-DF7B-B8CC-C14B2A5DA419}"/>
                  </a:ext>
                </a:extLst>
              </p:cNvPr>
              <p:cNvGrpSpPr/>
              <p:nvPr/>
            </p:nvGrpSpPr>
            <p:grpSpPr>
              <a:xfrm>
                <a:off x="5025450" y="1116763"/>
                <a:ext cx="1727774" cy="1727776"/>
                <a:chOff x="4813475" y="1111910"/>
                <a:chExt cx="2041260" cy="2041262"/>
              </a:xfrm>
            </p:grpSpPr>
            <p:sp>
              <p:nvSpPr>
                <p:cNvPr id="1522" name="楕円 1521">
                  <a:extLst>
                    <a:ext uri="{FF2B5EF4-FFF2-40B4-BE49-F238E27FC236}">
                      <a16:creationId xmlns:a16="http://schemas.microsoft.com/office/drawing/2014/main" id="{F013F408-C023-1F60-47C2-7ABD38023110}"/>
                    </a:ext>
                  </a:extLst>
                </p:cNvPr>
                <p:cNvSpPr/>
                <p:nvPr/>
              </p:nvSpPr>
              <p:spPr bwMode="auto">
                <a:xfrm rot="10800000">
                  <a:off x="4813475" y="1111910"/>
                  <a:ext cx="2041260" cy="20412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FFC0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23" name="楕円 1522">
                  <a:extLst>
                    <a:ext uri="{FF2B5EF4-FFF2-40B4-BE49-F238E27FC236}">
                      <a16:creationId xmlns:a16="http://schemas.microsoft.com/office/drawing/2014/main" id="{3E65EACF-2F71-9A19-8946-F88A9A4776C6}"/>
                    </a:ext>
                  </a:extLst>
                </p:cNvPr>
                <p:cNvSpPr/>
                <p:nvPr/>
              </p:nvSpPr>
              <p:spPr bwMode="auto">
                <a:xfrm>
                  <a:off x="4853446" y="1143510"/>
                  <a:ext cx="1978062" cy="19780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FFC0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24" name="楕円 1523">
                  <a:extLst>
                    <a:ext uri="{FF2B5EF4-FFF2-40B4-BE49-F238E27FC236}">
                      <a16:creationId xmlns:a16="http://schemas.microsoft.com/office/drawing/2014/main" id="{1B309CB9-82DC-1BB8-FFB2-4196E0AE182F}"/>
                    </a:ext>
                  </a:extLst>
                </p:cNvPr>
                <p:cNvSpPr/>
                <p:nvPr/>
              </p:nvSpPr>
              <p:spPr bwMode="auto">
                <a:xfrm>
                  <a:off x="4901070" y="1191135"/>
                  <a:ext cx="1882812" cy="1882812"/>
                </a:xfrm>
                <a:prstGeom prst="ellipse">
                  <a:avLst/>
                </a:prstGeom>
                <a:gradFill>
                  <a:gsLst>
                    <a:gs pos="50000">
                      <a:srgbClr val="FFFFCC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506" name="円: 塗りつぶしなし 1505">
                <a:extLst>
                  <a:ext uri="{FF2B5EF4-FFF2-40B4-BE49-F238E27FC236}">
                    <a16:creationId xmlns:a16="http://schemas.microsoft.com/office/drawing/2014/main" id="{03EC0862-34AC-2682-A319-67183E7DC665}"/>
                  </a:ext>
                </a:extLst>
              </p:cNvPr>
              <p:cNvSpPr/>
              <p:nvPr/>
            </p:nvSpPr>
            <p:spPr bwMode="auto">
              <a:xfrm>
                <a:off x="5625943" y="1712119"/>
                <a:ext cx="540962" cy="540962"/>
              </a:xfrm>
              <a:prstGeom prst="donut">
                <a:avLst>
                  <a:gd name="adj" fmla="val 555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BEB3422F-349A-111A-84FF-77C7A5D8DA4B}"/>
                  </a:ext>
                </a:extLst>
              </p:cNvPr>
              <p:cNvSpPr/>
              <p:nvPr/>
            </p:nvSpPr>
            <p:spPr bwMode="auto">
              <a:xfrm>
                <a:off x="6186151" y="1319044"/>
                <a:ext cx="80156" cy="205946"/>
              </a:xfrm>
              <a:custGeom>
                <a:avLst/>
                <a:gdLst>
                  <a:gd name="connsiteX0" fmla="*/ 1 w 360041"/>
                  <a:gd name="connsiteY0" fmla="*/ 0 h 925062"/>
                  <a:gd name="connsiteX1" fmla="*/ 360041 w 360041"/>
                  <a:gd name="connsiteY1" fmla="*/ 0 h 925062"/>
                  <a:gd name="connsiteX2" fmla="*/ 213555 w 360041"/>
                  <a:gd name="connsiteY2" fmla="*/ 73243 h 925062"/>
                  <a:gd name="connsiteX3" fmla="*/ 213555 w 360041"/>
                  <a:gd name="connsiteY3" fmla="*/ 851820 h 925062"/>
                  <a:gd name="connsiteX4" fmla="*/ 360040 w 360041"/>
                  <a:gd name="connsiteY4" fmla="*/ 925062 h 925062"/>
                  <a:gd name="connsiteX5" fmla="*/ 0 w 360041"/>
                  <a:gd name="connsiteY5" fmla="*/ 925062 h 925062"/>
                  <a:gd name="connsiteX6" fmla="*/ 146486 w 360041"/>
                  <a:gd name="connsiteY6" fmla="*/ 851819 h 925062"/>
                  <a:gd name="connsiteX7" fmla="*/ 146486 w 360041"/>
                  <a:gd name="connsiteY7" fmla="*/ 73242 h 925062"/>
                  <a:gd name="connsiteX8" fmla="*/ 1 w 360041"/>
                  <a:gd name="connsiteY8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041" h="925062">
                    <a:moveTo>
                      <a:pt x="1" y="0"/>
                    </a:moveTo>
                    <a:lnTo>
                      <a:pt x="360041" y="0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E1DD9559-1003-764F-3BBC-83C26AB24863}"/>
                  </a:ext>
                </a:extLst>
              </p:cNvPr>
              <p:cNvSpPr/>
              <p:nvPr/>
            </p:nvSpPr>
            <p:spPr bwMode="auto">
              <a:xfrm>
                <a:off x="6384281" y="2157153"/>
                <a:ext cx="223957" cy="205946"/>
              </a:xfrm>
              <a:custGeom>
                <a:avLst/>
                <a:gdLst>
                  <a:gd name="connsiteX0" fmla="*/ 0 w 1005964"/>
                  <a:gd name="connsiteY0" fmla="*/ 0 h 925062"/>
                  <a:gd name="connsiteX1" fmla="*/ 245269 w 1005964"/>
                  <a:gd name="connsiteY1" fmla="*/ 0 h 925062"/>
                  <a:gd name="connsiteX2" fmla="*/ 360041 w 1005964"/>
                  <a:gd name="connsiteY2" fmla="*/ 0 h 925062"/>
                  <a:gd name="connsiteX3" fmla="*/ 605310 w 1005964"/>
                  <a:gd name="connsiteY3" fmla="*/ 0 h 925062"/>
                  <a:gd name="connsiteX4" fmla="*/ 488051 w 1005964"/>
                  <a:gd name="connsiteY4" fmla="*/ 58629 h 925062"/>
                  <a:gd name="connsiteX5" fmla="*/ 650384 w 1005964"/>
                  <a:gd name="connsiteY5" fmla="*/ 693103 h 925062"/>
                  <a:gd name="connsiteX6" fmla="*/ 807101 w 1005964"/>
                  <a:gd name="connsiteY6" fmla="*/ 80588 h 925062"/>
                  <a:gd name="connsiteX7" fmla="*/ 645925 w 1005964"/>
                  <a:gd name="connsiteY7" fmla="*/ 0 h 925062"/>
                  <a:gd name="connsiteX8" fmla="*/ 1005964 w 1005964"/>
                  <a:gd name="connsiteY8" fmla="*/ 0 h 925062"/>
                  <a:gd name="connsiteX9" fmla="*/ 840985 w 1005964"/>
                  <a:gd name="connsiteY9" fmla="*/ 82490 h 925062"/>
                  <a:gd name="connsiteX10" fmla="*/ 625408 w 1005964"/>
                  <a:gd name="connsiteY10" fmla="*/ 925061 h 925062"/>
                  <a:gd name="connsiteX11" fmla="*/ 409771 w 1005964"/>
                  <a:gd name="connsiteY11" fmla="*/ 82251 h 925062"/>
                  <a:gd name="connsiteX12" fmla="*/ 302654 w 1005964"/>
                  <a:gd name="connsiteY12" fmla="*/ 28693 h 925062"/>
                  <a:gd name="connsiteX13" fmla="*/ 213555 w 1005964"/>
                  <a:gd name="connsiteY13" fmla="*/ 73243 h 925062"/>
                  <a:gd name="connsiteX14" fmla="*/ 213555 w 1005964"/>
                  <a:gd name="connsiteY14" fmla="*/ 851820 h 925062"/>
                  <a:gd name="connsiteX15" fmla="*/ 360040 w 1005964"/>
                  <a:gd name="connsiteY15" fmla="*/ 925062 h 925062"/>
                  <a:gd name="connsiteX16" fmla="*/ 0 w 1005964"/>
                  <a:gd name="connsiteY16" fmla="*/ 925062 h 925062"/>
                  <a:gd name="connsiteX17" fmla="*/ 146485 w 1005964"/>
                  <a:gd name="connsiteY17" fmla="*/ 851819 h 925062"/>
                  <a:gd name="connsiteX18" fmla="*/ 146485 w 1005964"/>
                  <a:gd name="connsiteY18" fmla="*/ 73242 h 925062"/>
                  <a:gd name="connsiteX19" fmla="*/ 0 w 1005964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5964" h="925062">
                    <a:moveTo>
                      <a:pt x="0" y="0"/>
                    </a:moveTo>
                    <a:lnTo>
                      <a:pt x="245269" y="0"/>
                    </a:lnTo>
                    <a:lnTo>
                      <a:pt x="360041" y="0"/>
                    </a:lnTo>
                    <a:lnTo>
                      <a:pt x="605310" y="0"/>
                    </a:lnTo>
                    <a:lnTo>
                      <a:pt x="488051" y="58629"/>
                    </a:lnTo>
                    <a:lnTo>
                      <a:pt x="650384" y="693103"/>
                    </a:lnTo>
                    <a:lnTo>
                      <a:pt x="807101" y="80588"/>
                    </a:lnTo>
                    <a:lnTo>
                      <a:pt x="645925" y="0"/>
                    </a:lnTo>
                    <a:lnTo>
                      <a:pt x="1005964" y="0"/>
                    </a:lnTo>
                    <a:lnTo>
                      <a:pt x="840985" y="82490"/>
                    </a:lnTo>
                    <a:lnTo>
                      <a:pt x="625408" y="925061"/>
                    </a:lnTo>
                    <a:lnTo>
                      <a:pt x="409771" y="82251"/>
                    </a:lnTo>
                    <a:lnTo>
                      <a:pt x="302654" y="28693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5" y="851819"/>
                    </a:lnTo>
                    <a:lnTo>
                      <a:pt x="146485" y="732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CDE70F8D-1868-B17E-62D4-911C34C7BC0A}"/>
                  </a:ext>
                </a:extLst>
              </p:cNvPr>
              <p:cNvSpPr/>
              <p:nvPr/>
            </p:nvSpPr>
            <p:spPr bwMode="auto">
              <a:xfrm>
                <a:off x="6117520" y="2408018"/>
                <a:ext cx="217417" cy="205204"/>
              </a:xfrm>
              <a:custGeom>
                <a:avLst/>
                <a:gdLst>
                  <a:gd name="connsiteX0" fmla="*/ 0 w 976589"/>
                  <a:gd name="connsiteY0" fmla="*/ 0 h 921729"/>
                  <a:gd name="connsiteX1" fmla="*/ 360033 w 976589"/>
                  <a:gd name="connsiteY1" fmla="*/ 0 h 921729"/>
                  <a:gd name="connsiteX2" fmla="*/ 228788 w 976589"/>
                  <a:gd name="connsiteY2" fmla="*/ 65622 h 921729"/>
                  <a:gd name="connsiteX3" fmla="*/ 508994 w 976589"/>
                  <a:gd name="connsiteY3" fmla="*/ 762979 h 921729"/>
                  <a:gd name="connsiteX4" fmla="*/ 782272 w 976589"/>
                  <a:gd name="connsiteY4" fmla="*/ 82861 h 921729"/>
                  <a:gd name="connsiteX5" fmla="*/ 616549 w 976589"/>
                  <a:gd name="connsiteY5" fmla="*/ 0 h 921729"/>
                  <a:gd name="connsiteX6" fmla="*/ 976589 w 976589"/>
                  <a:gd name="connsiteY6" fmla="*/ 0 h 921729"/>
                  <a:gd name="connsiteX7" fmla="*/ 823123 w 976589"/>
                  <a:gd name="connsiteY7" fmla="*/ 76733 h 921729"/>
                  <a:gd name="connsiteX8" fmla="*/ 483594 w 976589"/>
                  <a:gd name="connsiteY8" fmla="*/ 921729 h 921729"/>
                  <a:gd name="connsiteX9" fmla="*/ 141710 w 976589"/>
                  <a:gd name="connsiteY9" fmla="*/ 70855 h 921729"/>
                  <a:gd name="connsiteX10" fmla="*/ 0 w 976589"/>
                  <a:gd name="connsiteY10" fmla="*/ 0 h 92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6589" h="921729">
                    <a:moveTo>
                      <a:pt x="0" y="0"/>
                    </a:moveTo>
                    <a:lnTo>
                      <a:pt x="360033" y="0"/>
                    </a:lnTo>
                    <a:lnTo>
                      <a:pt x="228788" y="65622"/>
                    </a:lnTo>
                    <a:lnTo>
                      <a:pt x="508994" y="762979"/>
                    </a:lnTo>
                    <a:lnTo>
                      <a:pt x="782272" y="82861"/>
                    </a:lnTo>
                    <a:lnTo>
                      <a:pt x="616549" y="0"/>
                    </a:lnTo>
                    <a:lnTo>
                      <a:pt x="976589" y="0"/>
                    </a:lnTo>
                    <a:lnTo>
                      <a:pt x="823123" y="76733"/>
                    </a:lnTo>
                    <a:lnTo>
                      <a:pt x="483594" y="921729"/>
                    </a:lnTo>
                    <a:lnTo>
                      <a:pt x="141710" y="708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217698FC-C56F-F819-2CC6-0D6EAC9AF963}"/>
                  </a:ext>
                </a:extLst>
              </p:cNvPr>
              <p:cNvSpPr/>
              <p:nvPr/>
            </p:nvSpPr>
            <p:spPr bwMode="auto">
              <a:xfrm>
                <a:off x="5228925" y="1568702"/>
                <a:ext cx="217419" cy="206041"/>
              </a:xfrm>
              <a:custGeom>
                <a:avLst/>
                <a:gdLst>
                  <a:gd name="connsiteX0" fmla="*/ 1 w 976596"/>
                  <a:gd name="connsiteY0" fmla="*/ 0 h 925487"/>
                  <a:gd name="connsiteX1" fmla="*/ 360040 w 976596"/>
                  <a:gd name="connsiteY1" fmla="*/ 0 h 925487"/>
                  <a:gd name="connsiteX2" fmla="*/ 243886 w 976596"/>
                  <a:gd name="connsiteY2" fmla="*/ 58078 h 925487"/>
                  <a:gd name="connsiteX3" fmla="*/ 505337 w 976596"/>
                  <a:gd name="connsiteY3" fmla="*/ 408439 h 925487"/>
                  <a:gd name="connsiteX4" fmla="*/ 776858 w 976596"/>
                  <a:gd name="connsiteY4" fmla="*/ 80151 h 925487"/>
                  <a:gd name="connsiteX5" fmla="*/ 616555 w 976596"/>
                  <a:gd name="connsiteY5" fmla="*/ 0 h 925487"/>
                  <a:gd name="connsiteX6" fmla="*/ 976596 w 976596"/>
                  <a:gd name="connsiteY6" fmla="*/ 0 h 925487"/>
                  <a:gd name="connsiteX7" fmla="*/ 832323 w 976596"/>
                  <a:gd name="connsiteY7" fmla="*/ 72137 h 925487"/>
                  <a:gd name="connsiteX8" fmla="*/ 528500 w 976596"/>
                  <a:gd name="connsiteY8" fmla="*/ 439479 h 925487"/>
                  <a:gd name="connsiteX9" fmla="*/ 840335 w 976596"/>
                  <a:gd name="connsiteY9" fmla="*/ 857357 h 925487"/>
                  <a:gd name="connsiteX10" fmla="*/ 976594 w 976596"/>
                  <a:gd name="connsiteY10" fmla="*/ 925487 h 925487"/>
                  <a:gd name="connsiteX11" fmla="*/ 616555 w 976596"/>
                  <a:gd name="connsiteY11" fmla="*/ 925487 h 925487"/>
                  <a:gd name="connsiteX12" fmla="*/ 731657 w 976596"/>
                  <a:gd name="connsiteY12" fmla="*/ 867936 h 925487"/>
                  <a:gd name="connsiteX13" fmla="*/ 467218 w 976596"/>
                  <a:gd name="connsiteY13" fmla="*/ 513573 h 925487"/>
                  <a:gd name="connsiteX14" fmla="*/ 194845 w 976596"/>
                  <a:gd name="connsiteY14" fmla="*/ 842890 h 925487"/>
                  <a:gd name="connsiteX15" fmla="*/ 360039 w 976596"/>
                  <a:gd name="connsiteY15" fmla="*/ 925487 h 925487"/>
                  <a:gd name="connsiteX16" fmla="*/ 0 w 976596"/>
                  <a:gd name="connsiteY16" fmla="*/ 925487 h 925487"/>
                  <a:gd name="connsiteX17" fmla="*/ 132481 w 976596"/>
                  <a:gd name="connsiteY17" fmla="*/ 859247 h 925487"/>
                  <a:gd name="connsiteX18" fmla="*/ 444055 w 976596"/>
                  <a:gd name="connsiteY18" fmla="*/ 482533 h 925487"/>
                  <a:gd name="connsiteX19" fmla="*/ 133953 w 976596"/>
                  <a:gd name="connsiteY19" fmla="*/ 66977 h 925487"/>
                  <a:gd name="connsiteX20" fmla="*/ 1 w 976596"/>
                  <a:gd name="connsiteY20" fmla="*/ 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6596" h="925487">
                    <a:moveTo>
                      <a:pt x="1" y="0"/>
                    </a:moveTo>
                    <a:lnTo>
                      <a:pt x="360040" y="0"/>
                    </a:lnTo>
                    <a:lnTo>
                      <a:pt x="243886" y="58078"/>
                    </a:lnTo>
                    <a:lnTo>
                      <a:pt x="505337" y="408439"/>
                    </a:lnTo>
                    <a:lnTo>
                      <a:pt x="776858" y="80151"/>
                    </a:lnTo>
                    <a:lnTo>
                      <a:pt x="616555" y="0"/>
                    </a:lnTo>
                    <a:lnTo>
                      <a:pt x="976596" y="0"/>
                    </a:lnTo>
                    <a:lnTo>
                      <a:pt x="832323" y="72137"/>
                    </a:lnTo>
                    <a:lnTo>
                      <a:pt x="528500" y="439479"/>
                    </a:lnTo>
                    <a:lnTo>
                      <a:pt x="840335" y="857357"/>
                    </a:lnTo>
                    <a:lnTo>
                      <a:pt x="976594" y="925487"/>
                    </a:lnTo>
                    <a:lnTo>
                      <a:pt x="616555" y="925487"/>
                    </a:lnTo>
                    <a:lnTo>
                      <a:pt x="731657" y="867936"/>
                    </a:lnTo>
                    <a:lnTo>
                      <a:pt x="467218" y="513573"/>
                    </a:lnTo>
                    <a:lnTo>
                      <a:pt x="194845" y="842890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32481" y="859247"/>
                    </a:lnTo>
                    <a:lnTo>
                      <a:pt x="444055" y="482533"/>
                    </a:lnTo>
                    <a:lnTo>
                      <a:pt x="133953" y="6697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D3E8C3C3-49A1-B408-EF74-9791B36D1F22}"/>
                  </a:ext>
                </a:extLst>
              </p:cNvPr>
              <p:cNvSpPr/>
              <p:nvPr/>
            </p:nvSpPr>
            <p:spPr bwMode="auto">
              <a:xfrm>
                <a:off x="6392259" y="1568702"/>
                <a:ext cx="132109" cy="205946"/>
              </a:xfrm>
              <a:custGeom>
                <a:avLst/>
                <a:gdLst>
                  <a:gd name="connsiteX0" fmla="*/ 1 w 593405"/>
                  <a:gd name="connsiteY0" fmla="*/ 0 h 925062"/>
                  <a:gd name="connsiteX1" fmla="*/ 233365 w 593405"/>
                  <a:gd name="connsiteY1" fmla="*/ 0 h 925062"/>
                  <a:gd name="connsiteX2" fmla="*/ 360041 w 593405"/>
                  <a:gd name="connsiteY2" fmla="*/ 0 h 925062"/>
                  <a:gd name="connsiteX3" fmla="*/ 593405 w 593405"/>
                  <a:gd name="connsiteY3" fmla="*/ 0 h 925062"/>
                  <a:gd name="connsiteX4" fmla="*/ 446919 w 593405"/>
                  <a:gd name="connsiteY4" fmla="*/ 73243 h 925062"/>
                  <a:gd name="connsiteX5" fmla="*/ 446919 w 593405"/>
                  <a:gd name="connsiteY5" fmla="*/ 851820 h 925062"/>
                  <a:gd name="connsiteX6" fmla="*/ 593404 w 593405"/>
                  <a:gd name="connsiteY6" fmla="*/ 925062 h 925062"/>
                  <a:gd name="connsiteX7" fmla="*/ 360041 w 593405"/>
                  <a:gd name="connsiteY7" fmla="*/ 925062 h 925062"/>
                  <a:gd name="connsiteX8" fmla="*/ 233364 w 593405"/>
                  <a:gd name="connsiteY8" fmla="*/ 925062 h 925062"/>
                  <a:gd name="connsiteX9" fmla="*/ 0 w 593405"/>
                  <a:gd name="connsiteY9" fmla="*/ 925062 h 925062"/>
                  <a:gd name="connsiteX10" fmla="*/ 146487 w 593405"/>
                  <a:gd name="connsiteY10" fmla="*/ 851819 h 925062"/>
                  <a:gd name="connsiteX11" fmla="*/ 146487 w 593405"/>
                  <a:gd name="connsiteY11" fmla="*/ 73242 h 925062"/>
                  <a:gd name="connsiteX12" fmla="*/ 1 w 593405"/>
                  <a:gd name="connsiteY12" fmla="*/ 0 h 925062"/>
                  <a:gd name="connsiteX13" fmla="*/ 296703 w 593405"/>
                  <a:gd name="connsiteY13" fmla="*/ 31669 h 925062"/>
                  <a:gd name="connsiteX14" fmla="*/ 213556 w 593405"/>
                  <a:gd name="connsiteY14" fmla="*/ 73243 h 925062"/>
                  <a:gd name="connsiteX15" fmla="*/ 213556 w 593405"/>
                  <a:gd name="connsiteY15" fmla="*/ 851820 h 925062"/>
                  <a:gd name="connsiteX16" fmla="*/ 296702 w 593405"/>
                  <a:gd name="connsiteY16" fmla="*/ 893393 h 925062"/>
                  <a:gd name="connsiteX17" fmla="*/ 379849 w 593405"/>
                  <a:gd name="connsiteY17" fmla="*/ 851819 h 925062"/>
                  <a:gd name="connsiteX18" fmla="*/ 379849 w 593405"/>
                  <a:gd name="connsiteY18" fmla="*/ 73242 h 925062"/>
                  <a:gd name="connsiteX19" fmla="*/ 296703 w 593405"/>
                  <a:gd name="connsiteY19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05" h="925062">
                    <a:moveTo>
                      <a:pt x="1" y="0"/>
                    </a:moveTo>
                    <a:lnTo>
                      <a:pt x="233365" y="0"/>
                    </a:lnTo>
                    <a:lnTo>
                      <a:pt x="360041" y="0"/>
                    </a:lnTo>
                    <a:lnTo>
                      <a:pt x="593405" y="0"/>
                    </a:lnTo>
                    <a:lnTo>
                      <a:pt x="446919" y="73243"/>
                    </a:lnTo>
                    <a:lnTo>
                      <a:pt x="446919" y="851820"/>
                    </a:lnTo>
                    <a:lnTo>
                      <a:pt x="593404" y="925062"/>
                    </a:lnTo>
                    <a:lnTo>
                      <a:pt x="360041" y="925062"/>
                    </a:lnTo>
                    <a:lnTo>
                      <a:pt x="233364" y="925062"/>
                    </a:lnTo>
                    <a:lnTo>
                      <a:pt x="0" y="925062"/>
                    </a:lnTo>
                    <a:lnTo>
                      <a:pt x="146487" y="851819"/>
                    </a:lnTo>
                    <a:lnTo>
                      <a:pt x="146487" y="73242"/>
                    </a:lnTo>
                    <a:lnTo>
                      <a:pt x="1" y="0"/>
                    </a:lnTo>
                    <a:close/>
                    <a:moveTo>
                      <a:pt x="296703" y="31669"/>
                    </a:moveTo>
                    <a:lnTo>
                      <a:pt x="213556" y="73243"/>
                    </a:lnTo>
                    <a:lnTo>
                      <a:pt x="213556" y="851820"/>
                    </a:lnTo>
                    <a:lnTo>
                      <a:pt x="296702" y="893393"/>
                    </a:lnTo>
                    <a:lnTo>
                      <a:pt x="379849" y="851819"/>
                    </a:lnTo>
                    <a:lnTo>
                      <a:pt x="379849" y="73242"/>
                    </a:lnTo>
                    <a:lnTo>
                      <a:pt x="296703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7F39E8BD-A2FA-2EB1-70F3-DBBFDA3F55B9}"/>
                  </a:ext>
                </a:extLst>
              </p:cNvPr>
              <p:cNvSpPr/>
              <p:nvPr/>
            </p:nvSpPr>
            <p:spPr bwMode="auto">
              <a:xfrm>
                <a:off x="5436496" y="2409865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60696 w 1254597"/>
                  <a:gd name="connsiteY7" fmla="*/ 0 h 925062"/>
                  <a:gd name="connsiteX8" fmla="*/ 894557 w 1254597"/>
                  <a:gd name="connsiteY8" fmla="*/ 0 h 925062"/>
                  <a:gd name="connsiteX9" fmla="*/ 975991 w 1254597"/>
                  <a:gd name="connsiteY9" fmla="*/ 0 h 925062"/>
                  <a:gd name="connsiteX10" fmla="*/ 1254597 w 1254597"/>
                  <a:gd name="connsiteY10" fmla="*/ 0 h 925062"/>
                  <a:gd name="connsiteX11" fmla="*/ 1108111 w 1254597"/>
                  <a:gd name="connsiteY11" fmla="*/ 73243 h 925062"/>
                  <a:gd name="connsiteX12" fmla="*/ 1108111 w 1254597"/>
                  <a:gd name="connsiteY12" fmla="*/ 851820 h 925062"/>
                  <a:gd name="connsiteX13" fmla="*/ 1254596 w 1254597"/>
                  <a:gd name="connsiteY13" fmla="*/ 925062 h 925062"/>
                  <a:gd name="connsiteX14" fmla="*/ 975990 w 1254597"/>
                  <a:gd name="connsiteY14" fmla="*/ 925062 h 925062"/>
                  <a:gd name="connsiteX15" fmla="*/ 894556 w 1254597"/>
                  <a:gd name="connsiteY15" fmla="*/ 925062 h 925062"/>
                  <a:gd name="connsiteX16" fmla="*/ 615950 w 1254597"/>
                  <a:gd name="connsiteY16" fmla="*/ 925062 h 925062"/>
                  <a:gd name="connsiteX17" fmla="*/ 762436 w 1254597"/>
                  <a:gd name="connsiteY17" fmla="*/ 851819 h 925062"/>
                  <a:gd name="connsiteX18" fmla="*/ 762436 w 1254597"/>
                  <a:gd name="connsiteY18" fmla="*/ 73242 h 925062"/>
                  <a:gd name="connsiteX19" fmla="*/ 688324 w 1254597"/>
                  <a:gd name="connsiteY19" fmla="*/ 36186 h 925062"/>
                  <a:gd name="connsiteX20" fmla="*/ 595716 w 1254597"/>
                  <a:gd name="connsiteY20" fmla="*/ 82490 h 925062"/>
                  <a:gd name="connsiteX21" fmla="*/ 380139 w 1254597"/>
                  <a:gd name="connsiteY21" fmla="*/ 925061 h 925062"/>
                  <a:gd name="connsiteX22" fmla="*/ 164502 w 1254597"/>
                  <a:gd name="connsiteY22" fmla="*/ 82251 h 925062"/>
                  <a:gd name="connsiteX23" fmla="*/ 0 w 1254597"/>
                  <a:gd name="connsiteY23" fmla="*/ 0 h 925062"/>
                  <a:gd name="connsiteX24" fmla="*/ 935274 w 1254597"/>
                  <a:gd name="connsiteY24" fmla="*/ 20358 h 925062"/>
                  <a:gd name="connsiteX25" fmla="*/ 829505 w 1254597"/>
                  <a:gd name="connsiteY25" fmla="*/ 73243 h 925062"/>
                  <a:gd name="connsiteX26" fmla="*/ 829505 w 1254597"/>
                  <a:gd name="connsiteY26" fmla="*/ 851820 h 925062"/>
                  <a:gd name="connsiteX27" fmla="*/ 935273 w 1254597"/>
                  <a:gd name="connsiteY27" fmla="*/ 904704 h 925062"/>
                  <a:gd name="connsiteX28" fmla="*/ 1041042 w 1254597"/>
                  <a:gd name="connsiteY28" fmla="*/ 851819 h 925062"/>
                  <a:gd name="connsiteX29" fmla="*/ 1041042 w 1254597"/>
                  <a:gd name="connsiteY29" fmla="*/ 73242 h 925062"/>
                  <a:gd name="connsiteX30" fmla="*/ 935274 w 1254597"/>
                  <a:gd name="connsiteY30" fmla="*/ 20358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935274" y="20358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935273" y="904704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935274" y="20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47157E83-638F-AABE-B6FD-294224515D86}"/>
                  </a:ext>
                </a:extLst>
              </p:cNvPr>
              <p:cNvSpPr/>
              <p:nvPr/>
            </p:nvSpPr>
            <p:spPr bwMode="auto">
              <a:xfrm>
                <a:off x="5185551" y="2161779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54857 w 1254597"/>
                  <a:gd name="connsiteY7" fmla="*/ 0 h 925062"/>
                  <a:gd name="connsiteX8" fmla="*/ 760696 w 1254597"/>
                  <a:gd name="connsiteY8" fmla="*/ 0 h 925062"/>
                  <a:gd name="connsiteX9" fmla="*/ 894557 w 1254597"/>
                  <a:gd name="connsiteY9" fmla="*/ 0 h 925062"/>
                  <a:gd name="connsiteX10" fmla="*/ 975991 w 1254597"/>
                  <a:gd name="connsiteY10" fmla="*/ 0 h 925062"/>
                  <a:gd name="connsiteX11" fmla="*/ 1114897 w 1254597"/>
                  <a:gd name="connsiteY11" fmla="*/ 0 h 925062"/>
                  <a:gd name="connsiteX12" fmla="*/ 1254597 w 1254597"/>
                  <a:gd name="connsiteY12" fmla="*/ 0 h 925062"/>
                  <a:gd name="connsiteX13" fmla="*/ 1108111 w 1254597"/>
                  <a:gd name="connsiteY13" fmla="*/ 73243 h 925062"/>
                  <a:gd name="connsiteX14" fmla="*/ 1108111 w 1254597"/>
                  <a:gd name="connsiteY14" fmla="*/ 851820 h 925062"/>
                  <a:gd name="connsiteX15" fmla="*/ 1254596 w 1254597"/>
                  <a:gd name="connsiteY15" fmla="*/ 925062 h 925062"/>
                  <a:gd name="connsiteX16" fmla="*/ 1114896 w 1254597"/>
                  <a:gd name="connsiteY16" fmla="*/ 925062 h 925062"/>
                  <a:gd name="connsiteX17" fmla="*/ 975990 w 1254597"/>
                  <a:gd name="connsiteY17" fmla="*/ 925062 h 925062"/>
                  <a:gd name="connsiteX18" fmla="*/ 894556 w 1254597"/>
                  <a:gd name="connsiteY18" fmla="*/ 925062 h 925062"/>
                  <a:gd name="connsiteX19" fmla="*/ 754856 w 1254597"/>
                  <a:gd name="connsiteY19" fmla="*/ 925062 h 925062"/>
                  <a:gd name="connsiteX20" fmla="*/ 615950 w 1254597"/>
                  <a:gd name="connsiteY20" fmla="*/ 925062 h 925062"/>
                  <a:gd name="connsiteX21" fmla="*/ 762436 w 1254597"/>
                  <a:gd name="connsiteY21" fmla="*/ 851819 h 925062"/>
                  <a:gd name="connsiteX22" fmla="*/ 762436 w 1254597"/>
                  <a:gd name="connsiteY22" fmla="*/ 73242 h 925062"/>
                  <a:gd name="connsiteX23" fmla="*/ 688324 w 1254597"/>
                  <a:gd name="connsiteY23" fmla="*/ 36186 h 925062"/>
                  <a:gd name="connsiteX24" fmla="*/ 595716 w 1254597"/>
                  <a:gd name="connsiteY24" fmla="*/ 82490 h 925062"/>
                  <a:gd name="connsiteX25" fmla="*/ 380139 w 1254597"/>
                  <a:gd name="connsiteY25" fmla="*/ 925061 h 925062"/>
                  <a:gd name="connsiteX26" fmla="*/ 164502 w 1254597"/>
                  <a:gd name="connsiteY26" fmla="*/ 82251 h 925062"/>
                  <a:gd name="connsiteX27" fmla="*/ 0 w 1254597"/>
                  <a:gd name="connsiteY27" fmla="*/ 0 h 925062"/>
                  <a:gd name="connsiteX28" fmla="*/ 1004727 w 1254597"/>
                  <a:gd name="connsiteY28" fmla="*/ 55085 h 925062"/>
                  <a:gd name="connsiteX29" fmla="*/ 968411 w 1254597"/>
                  <a:gd name="connsiteY29" fmla="*/ 73243 h 925062"/>
                  <a:gd name="connsiteX30" fmla="*/ 968411 w 1254597"/>
                  <a:gd name="connsiteY30" fmla="*/ 851820 h 925062"/>
                  <a:gd name="connsiteX31" fmla="*/ 1004726 w 1254597"/>
                  <a:gd name="connsiteY31" fmla="*/ 869977 h 925062"/>
                  <a:gd name="connsiteX32" fmla="*/ 1041042 w 1254597"/>
                  <a:gd name="connsiteY32" fmla="*/ 851819 h 925062"/>
                  <a:gd name="connsiteX33" fmla="*/ 1041042 w 1254597"/>
                  <a:gd name="connsiteY33" fmla="*/ 73242 h 925062"/>
                  <a:gd name="connsiteX34" fmla="*/ 1004727 w 1254597"/>
                  <a:gd name="connsiteY34" fmla="*/ 55085 h 925062"/>
                  <a:gd name="connsiteX35" fmla="*/ 865424 w 1254597"/>
                  <a:gd name="connsiteY35" fmla="*/ 55283 h 925062"/>
                  <a:gd name="connsiteX36" fmla="*/ 829505 w 1254597"/>
                  <a:gd name="connsiteY36" fmla="*/ 73243 h 925062"/>
                  <a:gd name="connsiteX37" fmla="*/ 829505 w 1254597"/>
                  <a:gd name="connsiteY37" fmla="*/ 851820 h 925062"/>
                  <a:gd name="connsiteX38" fmla="*/ 865423 w 1254597"/>
                  <a:gd name="connsiteY38" fmla="*/ 869779 h 925062"/>
                  <a:gd name="connsiteX39" fmla="*/ 901342 w 1254597"/>
                  <a:gd name="connsiteY39" fmla="*/ 851819 h 925062"/>
                  <a:gd name="connsiteX40" fmla="*/ 901342 w 1254597"/>
                  <a:gd name="connsiteY40" fmla="*/ 73242 h 925062"/>
                  <a:gd name="connsiteX41" fmla="*/ 865424 w 1254597"/>
                  <a:gd name="connsiteY41" fmla="*/ 55283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54857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114897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11148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7548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1004727" y="55085"/>
                    </a:moveTo>
                    <a:lnTo>
                      <a:pt x="968411" y="73243"/>
                    </a:lnTo>
                    <a:lnTo>
                      <a:pt x="968411" y="851820"/>
                    </a:lnTo>
                    <a:lnTo>
                      <a:pt x="1004726" y="869977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1004727" y="55085"/>
                    </a:lnTo>
                    <a:close/>
                    <a:moveTo>
                      <a:pt x="865424" y="55283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865423" y="869779"/>
                    </a:lnTo>
                    <a:lnTo>
                      <a:pt x="901342" y="851819"/>
                    </a:lnTo>
                    <a:lnTo>
                      <a:pt x="901342" y="73242"/>
                    </a:lnTo>
                    <a:lnTo>
                      <a:pt x="865424" y="5528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4" name="フリーフォーム: 図形 1513">
                <a:extLst>
                  <a:ext uri="{FF2B5EF4-FFF2-40B4-BE49-F238E27FC236}">
                    <a16:creationId xmlns:a16="http://schemas.microsoft.com/office/drawing/2014/main" id="{340EC5B3-615F-C228-982C-1169D0018F3C}"/>
                  </a:ext>
                </a:extLst>
              </p:cNvPr>
              <p:cNvSpPr/>
              <p:nvPr/>
            </p:nvSpPr>
            <p:spPr bwMode="auto">
              <a:xfrm>
                <a:off x="5451914" y="1313697"/>
                <a:ext cx="224176" cy="206041"/>
              </a:xfrm>
              <a:custGeom>
                <a:avLst/>
                <a:gdLst>
                  <a:gd name="connsiteX0" fmla="*/ 0 w 1006948"/>
                  <a:gd name="connsiteY0" fmla="*/ 0 h 925487"/>
                  <a:gd name="connsiteX1" fmla="*/ 360040 w 1006948"/>
                  <a:gd name="connsiteY1" fmla="*/ 0 h 925487"/>
                  <a:gd name="connsiteX2" fmla="*/ 227795 w 1006948"/>
                  <a:gd name="connsiteY2" fmla="*/ 66123 h 925487"/>
                  <a:gd name="connsiteX3" fmla="*/ 398311 w 1006948"/>
                  <a:gd name="connsiteY3" fmla="*/ 397938 h 925487"/>
                  <a:gd name="connsiteX4" fmla="*/ 567077 w 1006948"/>
                  <a:gd name="connsiteY4" fmla="*/ 83210 h 925487"/>
                  <a:gd name="connsiteX5" fmla="*/ 400656 w 1006948"/>
                  <a:gd name="connsiteY5" fmla="*/ 0 h 925487"/>
                  <a:gd name="connsiteX6" fmla="*/ 646909 w 1006948"/>
                  <a:gd name="connsiteY6" fmla="*/ 0 h 925487"/>
                  <a:gd name="connsiteX7" fmla="*/ 760696 w 1006948"/>
                  <a:gd name="connsiteY7" fmla="*/ 0 h 925487"/>
                  <a:gd name="connsiteX8" fmla="*/ 1006948 w 1006948"/>
                  <a:gd name="connsiteY8" fmla="*/ 0 h 925487"/>
                  <a:gd name="connsiteX9" fmla="*/ 860462 w 1006948"/>
                  <a:gd name="connsiteY9" fmla="*/ 73243 h 925487"/>
                  <a:gd name="connsiteX10" fmla="*/ 860462 w 1006948"/>
                  <a:gd name="connsiteY10" fmla="*/ 851820 h 925487"/>
                  <a:gd name="connsiteX11" fmla="*/ 1006947 w 1006948"/>
                  <a:gd name="connsiteY11" fmla="*/ 925062 h 925487"/>
                  <a:gd name="connsiteX12" fmla="*/ 759846 w 1006948"/>
                  <a:gd name="connsiteY12" fmla="*/ 925062 h 925487"/>
                  <a:gd name="connsiteX13" fmla="*/ 760696 w 1006948"/>
                  <a:gd name="connsiteY13" fmla="*/ 925487 h 925487"/>
                  <a:gd name="connsiteX14" fmla="*/ 400656 w 1006948"/>
                  <a:gd name="connsiteY14" fmla="*/ 925487 h 925487"/>
                  <a:gd name="connsiteX15" fmla="*/ 529977 w 1006948"/>
                  <a:gd name="connsiteY15" fmla="*/ 860827 h 925487"/>
                  <a:gd name="connsiteX16" fmla="*/ 364520 w 1006948"/>
                  <a:gd name="connsiteY16" fmla="*/ 538855 h 925487"/>
                  <a:gd name="connsiteX17" fmla="*/ 200083 w 1006948"/>
                  <a:gd name="connsiteY17" fmla="*/ 845509 h 925487"/>
                  <a:gd name="connsiteX18" fmla="*/ 360039 w 1006948"/>
                  <a:gd name="connsiteY18" fmla="*/ 925487 h 925487"/>
                  <a:gd name="connsiteX19" fmla="*/ 0 w 1006948"/>
                  <a:gd name="connsiteY19" fmla="*/ 925487 h 925487"/>
                  <a:gd name="connsiteX20" fmla="*/ 157707 w 1006948"/>
                  <a:gd name="connsiteY20" fmla="*/ 846634 h 925487"/>
                  <a:gd name="connsiteX21" fmla="*/ 344077 w 1006948"/>
                  <a:gd name="connsiteY21" fmla="*/ 499076 h 925487"/>
                  <a:gd name="connsiteX22" fmla="*/ 117902 w 1006948"/>
                  <a:gd name="connsiteY22" fmla="*/ 58951 h 925487"/>
                  <a:gd name="connsiteX23" fmla="*/ 0 w 1006948"/>
                  <a:gd name="connsiteY23" fmla="*/ 0 h 925487"/>
                  <a:gd name="connsiteX24" fmla="*/ 703802 w 1006948"/>
                  <a:gd name="connsiteY24" fmla="*/ 28447 h 925487"/>
                  <a:gd name="connsiteX25" fmla="*/ 614189 w 1006948"/>
                  <a:gd name="connsiteY25" fmla="*/ 73254 h 925487"/>
                  <a:gd name="connsiteX26" fmla="*/ 418753 w 1006948"/>
                  <a:gd name="connsiteY26" fmla="*/ 437717 h 925487"/>
                  <a:gd name="connsiteX27" fmla="*/ 637847 w 1006948"/>
                  <a:gd name="connsiteY27" fmla="*/ 864063 h 925487"/>
                  <a:gd name="connsiteX28" fmla="*/ 703376 w 1006948"/>
                  <a:gd name="connsiteY28" fmla="*/ 896827 h 925487"/>
                  <a:gd name="connsiteX29" fmla="*/ 793394 w 1006948"/>
                  <a:gd name="connsiteY29" fmla="*/ 851819 h 925487"/>
                  <a:gd name="connsiteX30" fmla="*/ 793394 w 1006948"/>
                  <a:gd name="connsiteY30" fmla="*/ 73243 h 925487"/>
                  <a:gd name="connsiteX31" fmla="*/ 703802 w 1006948"/>
                  <a:gd name="connsiteY31" fmla="*/ 28447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6948" h="925487">
                    <a:moveTo>
                      <a:pt x="0" y="0"/>
                    </a:moveTo>
                    <a:lnTo>
                      <a:pt x="360040" y="0"/>
                    </a:lnTo>
                    <a:lnTo>
                      <a:pt x="227795" y="66123"/>
                    </a:lnTo>
                    <a:lnTo>
                      <a:pt x="398311" y="397938"/>
                    </a:lnTo>
                    <a:lnTo>
                      <a:pt x="567077" y="83210"/>
                    </a:lnTo>
                    <a:lnTo>
                      <a:pt x="400656" y="0"/>
                    </a:lnTo>
                    <a:lnTo>
                      <a:pt x="646909" y="0"/>
                    </a:lnTo>
                    <a:lnTo>
                      <a:pt x="760696" y="0"/>
                    </a:lnTo>
                    <a:lnTo>
                      <a:pt x="1006948" y="0"/>
                    </a:lnTo>
                    <a:lnTo>
                      <a:pt x="860462" y="73243"/>
                    </a:lnTo>
                    <a:lnTo>
                      <a:pt x="860462" y="851820"/>
                    </a:lnTo>
                    <a:lnTo>
                      <a:pt x="1006947" y="925062"/>
                    </a:lnTo>
                    <a:lnTo>
                      <a:pt x="759846" y="925062"/>
                    </a:lnTo>
                    <a:lnTo>
                      <a:pt x="760696" y="925487"/>
                    </a:lnTo>
                    <a:lnTo>
                      <a:pt x="400656" y="925487"/>
                    </a:lnTo>
                    <a:lnTo>
                      <a:pt x="529977" y="860827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703802" y="28447"/>
                    </a:moveTo>
                    <a:lnTo>
                      <a:pt x="614189" y="73254"/>
                    </a:lnTo>
                    <a:lnTo>
                      <a:pt x="418753" y="437717"/>
                    </a:lnTo>
                    <a:lnTo>
                      <a:pt x="637847" y="864063"/>
                    </a:lnTo>
                    <a:lnTo>
                      <a:pt x="703376" y="896827"/>
                    </a:lnTo>
                    <a:lnTo>
                      <a:pt x="793394" y="851819"/>
                    </a:lnTo>
                    <a:lnTo>
                      <a:pt x="793394" y="73243"/>
                    </a:lnTo>
                    <a:lnTo>
                      <a:pt x="703802" y="284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CF746DF0-9890-4E95-67DC-E43FFDAFB9E1}"/>
                  </a:ext>
                </a:extLst>
              </p:cNvPr>
              <p:cNvSpPr/>
              <p:nvPr/>
            </p:nvSpPr>
            <p:spPr bwMode="auto">
              <a:xfrm>
                <a:off x="5755177" y="1232934"/>
                <a:ext cx="282491" cy="206041"/>
              </a:xfrm>
              <a:custGeom>
                <a:avLst/>
                <a:gdLst>
                  <a:gd name="connsiteX0" fmla="*/ 0 w 1268883"/>
                  <a:gd name="connsiteY0" fmla="*/ 0 h 925487"/>
                  <a:gd name="connsiteX1" fmla="*/ 360039 w 1268883"/>
                  <a:gd name="connsiteY1" fmla="*/ 0 h 925487"/>
                  <a:gd name="connsiteX2" fmla="*/ 227795 w 1268883"/>
                  <a:gd name="connsiteY2" fmla="*/ 66123 h 925487"/>
                  <a:gd name="connsiteX3" fmla="*/ 398310 w 1268883"/>
                  <a:gd name="connsiteY3" fmla="*/ 397938 h 925487"/>
                  <a:gd name="connsiteX4" fmla="*/ 567076 w 1268883"/>
                  <a:gd name="connsiteY4" fmla="*/ 83211 h 925487"/>
                  <a:gd name="connsiteX5" fmla="*/ 400655 w 1268883"/>
                  <a:gd name="connsiteY5" fmla="*/ 0 h 925487"/>
                  <a:gd name="connsiteX6" fmla="*/ 646906 w 1268883"/>
                  <a:gd name="connsiteY6" fmla="*/ 0 h 925487"/>
                  <a:gd name="connsiteX7" fmla="*/ 760695 w 1268883"/>
                  <a:gd name="connsiteY7" fmla="*/ 0 h 925487"/>
                  <a:gd name="connsiteX8" fmla="*/ 908843 w 1268883"/>
                  <a:gd name="connsiteY8" fmla="*/ 0 h 925487"/>
                  <a:gd name="connsiteX9" fmla="*/ 1006946 w 1268883"/>
                  <a:gd name="connsiteY9" fmla="*/ 0 h 925487"/>
                  <a:gd name="connsiteX10" fmla="*/ 1268883 w 1268883"/>
                  <a:gd name="connsiteY10" fmla="*/ 0 h 925487"/>
                  <a:gd name="connsiteX11" fmla="*/ 1122397 w 1268883"/>
                  <a:gd name="connsiteY11" fmla="*/ 73243 h 925487"/>
                  <a:gd name="connsiteX12" fmla="*/ 1122397 w 1268883"/>
                  <a:gd name="connsiteY12" fmla="*/ 851820 h 925487"/>
                  <a:gd name="connsiteX13" fmla="*/ 1268882 w 1268883"/>
                  <a:gd name="connsiteY13" fmla="*/ 925062 h 925487"/>
                  <a:gd name="connsiteX14" fmla="*/ 1006945 w 1268883"/>
                  <a:gd name="connsiteY14" fmla="*/ 925062 h 925487"/>
                  <a:gd name="connsiteX15" fmla="*/ 908842 w 1268883"/>
                  <a:gd name="connsiteY15" fmla="*/ 925062 h 925487"/>
                  <a:gd name="connsiteX16" fmla="*/ 759845 w 1268883"/>
                  <a:gd name="connsiteY16" fmla="*/ 925062 h 925487"/>
                  <a:gd name="connsiteX17" fmla="*/ 760695 w 1268883"/>
                  <a:gd name="connsiteY17" fmla="*/ 925487 h 925487"/>
                  <a:gd name="connsiteX18" fmla="*/ 400655 w 1268883"/>
                  <a:gd name="connsiteY18" fmla="*/ 925487 h 925487"/>
                  <a:gd name="connsiteX19" fmla="*/ 529977 w 1268883"/>
                  <a:gd name="connsiteY19" fmla="*/ 860826 h 925487"/>
                  <a:gd name="connsiteX20" fmla="*/ 364520 w 1268883"/>
                  <a:gd name="connsiteY20" fmla="*/ 538855 h 925487"/>
                  <a:gd name="connsiteX21" fmla="*/ 200083 w 1268883"/>
                  <a:gd name="connsiteY21" fmla="*/ 845509 h 925487"/>
                  <a:gd name="connsiteX22" fmla="*/ 360039 w 1268883"/>
                  <a:gd name="connsiteY22" fmla="*/ 925487 h 925487"/>
                  <a:gd name="connsiteX23" fmla="*/ 0 w 1268883"/>
                  <a:gd name="connsiteY23" fmla="*/ 925487 h 925487"/>
                  <a:gd name="connsiteX24" fmla="*/ 157707 w 1268883"/>
                  <a:gd name="connsiteY24" fmla="*/ 846634 h 925487"/>
                  <a:gd name="connsiteX25" fmla="*/ 344077 w 1268883"/>
                  <a:gd name="connsiteY25" fmla="*/ 499076 h 925487"/>
                  <a:gd name="connsiteX26" fmla="*/ 117902 w 1268883"/>
                  <a:gd name="connsiteY26" fmla="*/ 58951 h 925487"/>
                  <a:gd name="connsiteX27" fmla="*/ 0 w 1268883"/>
                  <a:gd name="connsiteY27" fmla="*/ 0 h 925487"/>
                  <a:gd name="connsiteX28" fmla="*/ 957895 w 1268883"/>
                  <a:gd name="connsiteY28" fmla="*/ 24526 h 925487"/>
                  <a:gd name="connsiteX29" fmla="*/ 860460 w 1268883"/>
                  <a:gd name="connsiteY29" fmla="*/ 73243 h 925487"/>
                  <a:gd name="connsiteX30" fmla="*/ 860460 w 1268883"/>
                  <a:gd name="connsiteY30" fmla="*/ 851820 h 925487"/>
                  <a:gd name="connsiteX31" fmla="*/ 957894 w 1268883"/>
                  <a:gd name="connsiteY31" fmla="*/ 900536 h 925487"/>
                  <a:gd name="connsiteX32" fmla="*/ 1055328 w 1268883"/>
                  <a:gd name="connsiteY32" fmla="*/ 851819 h 925487"/>
                  <a:gd name="connsiteX33" fmla="*/ 1055328 w 1268883"/>
                  <a:gd name="connsiteY33" fmla="*/ 73243 h 925487"/>
                  <a:gd name="connsiteX34" fmla="*/ 957895 w 1268883"/>
                  <a:gd name="connsiteY34" fmla="*/ 24526 h 925487"/>
                  <a:gd name="connsiteX35" fmla="*/ 703801 w 1268883"/>
                  <a:gd name="connsiteY35" fmla="*/ 28448 h 925487"/>
                  <a:gd name="connsiteX36" fmla="*/ 614188 w 1268883"/>
                  <a:gd name="connsiteY36" fmla="*/ 73254 h 925487"/>
                  <a:gd name="connsiteX37" fmla="*/ 418753 w 1268883"/>
                  <a:gd name="connsiteY37" fmla="*/ 437717 h 925487"/>
                  <a:gd name="connsiteX38" fmla="*/ 637848 w 1268883"/>
                  <a:gd name="connsiteY38" fmla="*/ 864063 h 925487"/>
                  <a:gd name="connsiteX39" fmla="*/ 703375 w 1268883"/>
                  <a:gd name="connsiteY39" fmla="*/ 896827 h 925487"/>
                  <a:gd name="connsiteX40" fmla="*/ 793391 w 1268883"/>
                  <a:gd name="connsiteY40" fmla="*/ 851819 h 925487"/>
                  <a:gd name="connsiteX41" fmla="*/ 793391 w 1268883"/>
                  <a:gd name="connsiteY41" fmla="*/ 73243 h 925487"/>
                  <a:gd name="connsiteX42" fmla="*/ 703801 w 1268883"/>
                  <a:gd name="connsiteY42" fmla="*/ 28448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68883" h="925487">
                    <a:moveTo>
                      <a:pt x="0" y="0"/>
                    </a:moveTo>
                    <a:lnTo>
                      <a:pt x="360039" y="0"/>
                    </a:lnTo>
                    <a:lnTo>
                      <a:pt x="227795" y="66123"/>
                    </a:lnTo>
                    <a:lnTo>
                      <a:pt x="398310" y="397938"/>
                    </a:lnTo>
                    <a:lnTo>
                      <a:pt x="567076" y="83211"/>
                    </a:lnTo>
                    <a:lnTo>
                      <a:pt x="400655" y="0"/>
                    </a:lnTo>
                    <a:lnTo>
                      <a:pt x="646906" y="0"/>
                    </a:lnTo>
                    <a:lnTo>
                      <a:pt x="760695" y="0"/>
                    </a:lnTo>
                    <a:lnTo>
                      <a:pt x="908843" y="0"/>
                    </a:lnTo>
                    <a:lnTo>
                      <a:pt x="1006946" y="0"/>
                    </a:lnTo>
                    <a:lnTo>
                      <a:pt x="1268883" y="0"/>
                    </a:lnTo>
                    <a:lnTo>
                      <a:pt x="1122397" y="73243"/>
                    </a:lnTo>
                    <a:lnTo>
                      <a:pt x="1122397" y="851820"/>
                    </a:lnTo>
                    <a:lnTo>
                      <a:pt x="1268882" y="925062"/>
                    </a:lnTo>
                    <a:lnTo>
                      <a:pt x="1006945" y="925062"/>
                    </a:lnTo>
                    <a:lnTo>
                      <a:pt x="908842" y="925062"/>
                    </a:lnTo>
                    <a:lnTo>
                      <a:pt x="759845" y="925062"/>
                    </a:lnTo>
                    <a:lnTo>
                      <a:pt x="760695" y="925487"/>
                    </a:lnTo>
                    <a:lnTo>
                      <a:pt x="400655" y="925487"/>
                    </a:lnTo>
                    <a:lnTo>
                      <a:pt x="529977" y="860826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957895" y="24526"/>
                    </a:moveTo>
                    <a:lnTo>
                      <a:pt x="860460" y="73243"/>
                    </a:lnTo>
                    <a:lnTo>
                      <a:pt x="860460" y="851820"/>
                    </a:lnTo>
                    <a:lnTo>
                      <a:pt x="957894" y="900536"/>
                    </a:lnTo>
                    <a:lnTo>
                      <a:pt x="1055328" y="851819"/>
                    </a:lnTo>
                    <a:lnTo>
                      <a:pt x="1055328" y="73243"/>
                    </a:lnTo>
                    <a:lnTo>
                      <a:pt x="957895" y="24526"/>
                    </a:lnTo>
                    <a:close/>
                    <a:moveTo>
                      <a:pt x="703801" y="28448"/>
                    </a:moveTo>
                    <a:lnTo>
                      <a:pt x="614188" y="73254"/>
                    </a:lnTo>
                    <a:lnTo>
                      <a:pt x="418753" y="437717"/>
                    </a:lnTo>
                    <a:lnTo>
                      <a:pt x="637848" y="864063"/>
                    </a:lnTo>
                    <a:lnTo>
                      <a:pt x="703375" y="896827"/>
                    </a:lnTo>
                    <a:lnTo>
                      <a:pt x="793391" y="851819"/>
                    </a:lnTo>
                    <a:lnTo>
                      <a:pt x="793391" y="73243"/>
                    </a:lnTo>
                    <a:lnTo>
                      <a:pt x="703801" y="2844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69A0A518-4F0A-45BC-2E3A-76A3293075CA}"/>
                  </a:ext>
                </a:extLst>
              </p:cNvPr>
              <p:cNvSpPr/>
              <p:nvPr/>
            </p:nvSpPr>
            <p:spPr bwMode="auto">
              <a:xfrm>
                <a:off x="5777249" y="2513103"/>
                <a:ext cx="224176" cy="205946"/>
              </a:xfrm>
              <a:custGeom>
                <a:avLst/>
                <a:gdLst>
                  <a:gd name="connsiteX0" fmla="*/ 0 w 1006947"/>
                  <a:gd name="connsiteY0" fmla="*/ 0 h 925062"/>
                  <a:gd name="connsiteX1" fmla="*/ 360040 w 1006947"/>
                  <a:gd name="connsiteY1" fmla="*/ 0 h 925062"/>
                  <a:gd name="connsiteX2" fmla="*/ 242782 w 1006947"/>
                  <a:gd name="connsiteY2" fmla="*/ 58629 h 925062"/>
                  <a:gd name="connsiteX3" fmla="*/ 405116 w 1006947"/>
                  <a:gd name="connsiteY3" fmla="*/ 693103 h 925062"/>
                  <a:gd name="connsiteX4" fmla="*/ 561832 w 1006947"/>
                  <a:gd name="connsiteY4" fmla="*/ 80588 h 925062"/>
                  <a:gd name="connsiteX5" fmla="*/ 400656 w 1006947"/>
                  <a:gd name="connsiteY5" fmla="*/ 0 h 925062"/>
                  <a:gd name="connsiteX6" fmla="*/ 646907 w 1006947"/>
                  <a:gd name="connsiteY6" fmla="*/ 0 h 925062"/>
                  <a:gd name="connsiteX7" fmla="*/ 760696 w 1006947"/>
                  <a:gd name="connsiteY7" fmla="*/ 0 h 925062"/>
                  <a:gd name="connsiteX8" fmla="*/ 1006947 w 1006947"/>
                  <a:gd name="connsiteY8" fmla="*/ 0 h 925062"/>
                  <a:gd name="connsiteX9" fmla="*/ 860461 w 1006947"/>
                  <a:gd name="connsiteY9" fmla="*/ 73243 h 925062"/>
                  <a:gd name="connsiteX10" fmla="*/ 860461 w 1006947"/>
                  <a:gd name="connsiteY10" fmla="*/ 851820 h 925062"/>
                  <a:gd name="connsiteX11" fmla="*/ 1006946 w 1006947"/>
                  <a:gd name="connsiteY11" fmla="*/ 925062 h 925062"/>
                  <a:gd name="connsiteX12" fmla="*/ 646906 w 1006947"/>
                  <a:gd name="connsiteY12" fmla="*/ 925062 h 925062"/>
                  <a:gd name="connsiteX13" fmla="*/ 793392 w 1006947"/>
                  <a:gd name="connsiteY13" fmla="*/ 851819 h 925062"/>
                  <a:gd name="connsiteX14" fmla="*/ 793392 w 1006947"/>
                  <a:gd name="connsiteY14" fmla="*/ 73242 h 925062"/>
                  <a:gd name="connsiteX15" fmla="*/ 703802 w 1006947"/>
                  <a:gd name="connsiteY15" fmla="*/ 28447 h 925062"/>
                  <a:gd name="connsiteX16" fmla="*/ 595716 w 1006947"/>
                  <a:gd name="connsiteY16" fmla="*/ 82490 h 925062"/>
                  <a:gd name="connsiteX17" fmla="*/ 380139 w 1006947"/>
                  <a:gd name="connsiteY17" fmla="*/ 925061 h 925062"/>
                  <a:gd name="connsiteX18" fmla="*/ 164502 w 1006947"/>
                  <a:gd name="connsiteY18" fmla="*/ 82251 h 925062"/>
                  <a:gd name="connsiteX19" fmla="*/ 0 w 1006947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694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2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46907" y="0"/>
                    </a:lnTo>
                    <a:lnTo>
                      <a:pt x="760696" y="0"/>
                    </a:lnTo>
                    <a:lnTo>
                      <a:pt x="1006947" y="0"/>
                    </a:lnTo>
                    <a:lnTo>
                      <a:pt x="860461" y="73243"/>
                    </a:lnTo>
                    <a:lnTo>
                      <a:pt x="860461" y="851820"/>
                    </a:lnTo>
                    <a:lnTo>
                      <a:pt x="1006946" y="925062"/>
                    </a:lnTo>
                    <a:lnTo>
                      <a:pt x="646906" y="925062"/>
                    </a:lnTo>
                    <a:lnTo>
                      <a:pt x="793392" y="851819"/>
                    </a:lnTo>
                    <a:lnTo>
                      <a:pt x="793392" y="73242"/>
                    </a:lnTo>
                    <a:lnTo>
                      <a:pt x="703802" y="28447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E3447E5F-D460-3F50-3FF9-3C804BAF55B9}"/>
                  </a:ext>
                </a:extLst>
              </p:cNvPr>
              <p:cNvSpPr/>
              <p:nvPr/>
            </p:nvSpPr>
            <p:spPr bwMode="auto">
              <a:xfrm>
                <a:off x="5147165" y="1877629"/>
                <a:ext cx="224664" cy="206041"/>
              </a:xfrm>
              <a:custGeom>
                <a:avLst/>
                <a:gdLst>
                  <a:gd name="connsiteX0" fmla="*/ 1 w 1009140"/>
                  <a:gd name="connsiteY0" fmla="*/ 0 h 925487"/>
                  <a:gd name="connsiteX1" fmla="*/ 248444 w 1009140"/>
                  <a:gd name="connsiteY1" fmla="*/ 0 h 925487"/>
                  <a:gd name="connsiteX2" fmla="*/ 360041 w 1009140"/>
                  <a:gd name="connsiteY2" fmla="*/ 0 h 925487"/>
                  <a:gd name="connsiteX3" fmla="*/ 608484 w 1009140"/>
                  <a:gd name="connsiteY3" fmla="*/ 0 h 925487"/>
                  <a:gd name="connsiteX4" fmla="*/ 476239 w 1009140"/>
                  <a:gd name="connsiteY4" fmla="*/ 66123 h 925487"/>
                  <a:gd name="connsiteX5" fmla="*/ 646755 w 1009140"/>
                  <a:gd name="connsiteY5" fmla="*/ 397938 h 925487"/>
                  <a:gd name="connsiteX6" fmla="*/ 815521 w 1009140"/>
                  <a:gd name="connsiteY6" fmla="*/ 83210 h 925487"/>
                  <a:gd name="connsiteX7" fmla="*/ 649100 w 1009140"/>
                  <a:gd name="connsiteY7" fmla="*/ 0 h 925487"/>
                  <a:gd name="connsiteX8" fmla="*/ 1009140 w 1009140"/>
                  <a:gd name="connsiteY8" fmla="*/ 0 h 925487"/>
                  <a:gd name="connsiteX9" fmla="*/ 862632 w 1009140"/>
                  <a:gd name="connsiteY9" fmla="*/ 73254 h 925487"/>
                  <a:gd name="connsiteX10" fmla="*/ 667197 w 1009140"/>
                  <a:gd name="connsiteY10" fmla="*/ 437717 h 925487"/>
                  <a:gd name="connsiteX11" fmla="*/ 886292 w 1009140"/>
                  <a:gd name="connsiteY11" fmla="*/ 864063 h 925487"/>
                  <a:gd name="connsiteX12" fmla="*/ 1009140 w 1009140"/>
                  <a:gd name="connsiteY12" fmla="*/ 925487 h 925487"/>
                  <a:gd name="connsiteX13" fmla="*/ 649100 w 1009140"/>
                  <a:gd name="connsiteY13" fmla="*/ 925487 h 925487"/>
                  <a:gd name="connsiteX14" fmla="*/ 778422 w 1009140"/>
                  <a:gd name="connsiteY14" fmla="*/ 860826 h 925487"/>
                  <a:gd name="connsiteX15" fmla="*/ 612964 w 1009140"/>
                  <a:gd name="connsiteY15" fmla="*/ 538855 h 925487"/>
                  <a:gd name="connsiteX16" fmla="*/ 448527 w 1009140"/>
                  <a:gd name="connsiteY16" fmla="*/ 845509 h 925487"/>
                  <a:gd name="connsiteX17" fmla="*/ 608484 w 1009140"/>
                  <a:gd name="connsiteY17" fmla="*/ 925487 h 925487"/>
                  <a:gd name="connsiteX18" fmla="*/ 248444 w 1009140"/>
                  <a:gd name="connsiteY18" fmla="*/ 925487 h 925487"/>
                  <a:gd name="connsiteX19" fmla="*/ 249294 w 1009140"/>
                  <a:gd name="connsiteY19" fmla="*/ 925062 h 925487"/>
                  <a:gd name="connsiteX20" fmla="*/ 0 w 1009140"/>
                  <a:gd name="connsiteY20" fmla="*/ 925062 h 925487"/>
                  <a:gd name="connsiteX21" fmla="*/ 146486 w 1009140"/>
                  <a:gd name="connsiteY21" fmla="*/ 851819 h 925487"/>
                  <a:gd name="connsiteX22" fmla="*/ 146486 w 1009140"/>
                  <a:gd name="connsiteY22" fmla="*/ 73243 h 925487"/>
                  <a:gd name="connsiteX23" fmla="*/ 1 w 1009140"/>
                  <a:gd name="connsiteY23" fmla="*/ 0 h 925487"/>
                  <a:gd name="connsiteX24" fmla="*/ 304242 w 1009140"/>
                  <a:gd name="connsiteY24" fmla="*/ 27900 h 925487"/>
                  <a:gd name="connsiteX25" fmla="*/ 213555 w 1009140"/>
                  <a:gd name="connsiteY25" fmla="*/ 73243 h 925487"/>
                  <a:gd name="connsiteX26" fmla="*/ 213555 w 1009140"/>
                  <a:gd name="connsiteY26" fmla="*/ 851820 h 925487"/>
                  <a:gd name="connsiteX27" fmla="*/ 304667 w 1009140"/>
                  <a:gd name="connsiteY27" fmla="*/ 897376 h 925487"/>
                  <a:gd name="connsiteX28" fmla="*/ 406151 w 1009140"/>
                  <a:gd name="connsiteY28" fmla="*/ 846634 h 925487"/>
                  <a:gd name="connsiteX29" fmla="*/ 592522 w 1009140"/>
                  <a:gd name="connsiteY29" fmla="*/ 499076 h 925487"/>
                  <a:gd name="connsiteX30" fmla="*/ 366346 w 1009140"/>
                  <a:gd name="connsiteY30" fmla="*/ 58951 h 925487"/>
                  <a:gd name="connsiteX31" fmla="*/ 304242 w 1009140"/>
                  <a:gd name="connsiteY31" fmla="*/ 2790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9140" h="925487">
                    <a:moveTo>
                      <a:pt x="1" y="0"/>
                    </a:moveTo>
                    <a:lnTo>
                      <a:pt x="248444" y="0"/>
                    </a:lnTo>
                    <a:lnTo>
                      <a:pt x="360041" y="0"/>
                    </a:lnTo>
                    <a:lnTo>
                      <a:pt x="608484" y="0"/>
                    </a:lnTo>
                    <a:lnTo>
                      <a:pt x="476239" y="66123"/>
                    </a:lnTo>
                    <a:lnTo>
                      <a:pt x="646755" y="397938"/>
                    </a:lnTo>
                    <a:lnTo>
                      <a:pt x="815521" y="83210"/>
                    </a:lnTo>
                    <a:lnTo>
                      <a:pt x="649100" y="0"/>
                    </a:lnTo>
                    <a:lnTo>
                      <a:pt x="1009140" y="0"/>
                    </a:lnTo>
                    <a:lnTo>
                      <a:pt x="862632" y="73254"/>
                    </a:lnTo>
                    <a:lnTo>
                      <a:pt x="667197" y="437717"/>
                    </a:lnTo>
                    <a:lnTo>
                      <a:pt x="886292" y="864063"/>
                    </a:lnTo>
                    <a:lnTo>
                      <a:pt x="1009140" y="925487"/>
                    </a:lnTo>
                    <a:lnTo>
                      <a:pt x="649100" y="925487"/>
                    </a:lnTo>
                    <a:lnTo>
                      <a:pt x="778422" y="860826"/>
                    </a:lnTo>
                    <a:lnTo>
                      <a:pt x="612964" y="538855"/>
                    </a:lnTo>
                    <a:lnTo>
                      <a:pt x="448527" y="845509"/>
                    </a:lnTo>
                    <a:lnTo>
                      <a:pt x="608484" y="925487"/>
                    </a:lnTo>
                    <a:lnTo>
                      <a:pt x="248444" y="925487"/>
                    </a:lnTo>
                    <a:lnTo>
                      <a:pt x="249294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3"/>
                    </a:lnTo>
                    <a:lnTo>
                      <a:pt x="1" y="0"/>
                    </a:lnTo>
                    <a:close/>
                    <a:moveTo>
                      <a:pt x="304242" y="27900"/>
                    </a:move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04667" y="897376"/>
                    </a:lnTo>
                    <a:lnTo>
                      <a:pt x="406151" y="846634"/>
                    </a:lnTo>
                    <a:lnTo>
                      <a:pt x="592522" y="499076"/>
                    </a:lnTo>
                    <a:lnTo>
                      <a:pt x="366346" y="58951"/>
                    </a:lnTo>
                    <a:lnTo>
                      <a:pt x="304242" y="279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470F0C31-6977-1DD0-568B-7D058E7EA83A}"/>
                  </a:ext>
                </a:extLst>
              </p:cNvPr>
              <p:cNvSpPr/>
              <p:nvPr/>
            </p:nvSpPr>
            <p:spPr bwMode="auto">
              <a:xfrm>
                <a:off x="6458314" y="1875010"/>
                <a:ext cx="185653" cy="205946"/>
              </a:xfrm>
              <a:custGeom>
                <a:avLst/>
                <a:gdLst>
                  <a:gd name="connsiteX0" fmla="*/ 1 w 833909"/>
                  <a:gd name="connsiteY0" fmla="*/ 0 h 925062"/>
                  <a:gd name="connsiteX1" fmla="*/ 233363 w 833909"/>
                  <a:gd name="connsiteY1" fmla="*/ 0 h 925062"/>
                  <a:gd name="connsiteX2" fmla="*/ 360038 w 833909"/>
                  <a:gd name="connsiteY2" fmla="*/ 0 h 925062"/>
                  <a:gd name="connsiteX3" fmla="*/ 473869 w 833909"/>
                  <a:gd name="connsiteY3" fmla="*/ 0 h 925062"/>
                  <a:gd name="connsiteX4" fmla="*/ 593401 w 833909"/>
                  <a:gd name="connsiteY4" fmla="*/ 0 h 925062"/>
                  <a:gd name="connsiteX5" fmla="*/ 833909 w 833909"/>
                  <a:gd name="connsiteY5" fmla="*/ 0 h 925062"/>
                  <a:gd name="connsiteX6" fmla="*/ 687423 w 833909"/>
                  <a:gd name="connsiteY6" fmla="*/ 73243 h 925062"/>
                  <a:gd name="connsiteX7" fmla="*/ 687423 w 833909"/>
                  <a:gd name="connsiteY7" fmla="*/ 851820 h 925062"/>
                  <a:gd name="connsiteX8" fmla="*/ 833907 w 833909"/>
                  <a:gd name="connsiteY8" fmla="*/ 925062 h 925062"/>
                  <a:gd name="connsiteX9" fmla="*/ 593401 w 833909"/>
                  <a:gd name="connsiteY9" fmla="*/ 925062 h 925062"/>
                  <a:gd name="connsiteX10" fmla="*/ 473868 w 833909"/>
                  <a:gd name="connsiteY10" fmla="*/ 925062 h 925062"/>
                  <a:gd name="connsiteX11" fmla="*/ 360037 w 833909"/>
                  <a:gd name="connsiteY11" fmla="*/ 925062 h 925062"/>
                  <a:gd name="connsiteX12" fmla="*/ 233363 w 833909"/>
                  <a:gd name="connsiteY12" fmla="*/ 925062 h 925062"/>
                  <a:gd name="connsiteX13" fmla="*/ 0 w 833909"/>
                  <a:gd name="connsiteY13" fmla="*/ 925062 h 925062"/>
                  <a:gd name="connsiteX14" fmla="*/ 146484 w 833909"/>
                  <a:gd name="connsiteY14" fmla="*/ 851819 h 925062"/>
                  <a:gd name="connsiteX15" fmla="*/ 146484 w 833909"/>
                  <a:gd name="connsiteY15" fmla="*/ 73242 h 925062"/>
                  <a:gd name="connsiteX16" fmla="*/ 1 w 833909"/>
                  <a:gd name="connsiteY16" fmla="*/ 0 h 925062"/>
                  <a:gd name="connsiteX17" fmla="*/ 533635 w 833909"/>
                  <a:gd name="connsiteY17" fmla="*/ 29883 h 925062"/>
                  <a:gd name="connsiteX18" fmla="*/ 446915 w 833909"/>
                  <a:gd name="connsiteY18" fmla="*/ 73243 h 925062"/>
                  <a:gd name="connsiteX19" fmla="*/ 446915 w 833909"/>
                  <a:gd name="connsiteY19" fmla="*/ 851820 h 925062"/>
                  <a:gd name="connsiteX20" fmla="*/ 533634 w 833909"/>
                  <a:gd name="connsiteY20" fmla="*/ 895179 h 925062"/>
                  <a:gd name="connsiteX21" fmla="*/ 620354 w 833909"/>
                  <a:gd name="connsiteY21" fmla="*/ 851819 h 925062"/>
                  <a:gd name="connsiteX22" fmla="*/ 620354 w 833909"/>
                  <a:gd name="connsiteY22" fmla="*/ 73242 h 925062"/>
                  <a:gd name="connsiteX23" fmla="*/ 533635 w 833909"/>
                  <a:gd name="connsiteY23" fmla="*/ 29883 h 925062"/>
                  <a:gd name="connsiteX24" fmla="*/ 296700 w 833909"/>
                  <a:gd name="connsiteY24" fmla="*/ 31669 h 925062"/>
                  <a:gd name="connsiteX25" fmla="*/ 213552 w 833909"/>
                  <a:gd name="connsiteY25" fmla="*/ 73243 h 925062"/>
                  <a:gd name="connsiteX26" fmla="*/ 213552 w 833909"/>
                  <a:gd name="connsiteY26" fmla="*/ 851820 h 925062"/>
                  <a:gd name="connsiteX27" fmla="*/ 296699 w 833909"/>
                  <a:gd name="connsiteY27" fmla="*/ 893393 h 925062"/>
                  <a:gd name="connsiteX28" fmla="*/ 379847 w 833909"/>
                  <a:gd name="connsiteY28" fmla="*/ 851819 h 925062"/>
                  <a:gd name="connsiteX29" fmla="*/ 379847 w 833909"/>
                  <a:gd name="connsiteY29" fmla="*/ 73242 h 925062"/>
                  <a:gd name="connsiteX30" fmla="*/ 296700 w 833909"/>
                  <a:gd name="connsiteY30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909" h="925062">
                    <a:moveTo>
                      <a:pt x="1" y="0"/>
                    </a:moveTo>
                    <a:lnTo>
                      <a:pt x="233363" y="0"/>
                    </a:lnTo>
                    <a:lnTo>
                      <a:pt x="360038" y="0"/>
                    </a:lnTo>
                    <a:lnTo>
                      <a:pt x="473869" y="0"/>
                    </a:lnTo>
                    <a:lnTo>
                      <a:pt x="593401" y="0"/>
                    </a:lnTo>
                    <a:lnTo>
                      <a:pt x="833909" y="0"/>
                    </a:lnTo>
                    <a:lnTo>
                      <a:pt x="687423" y="73243"/>
                    </a:lnTo>
                    <a:lnTo>
                      <a:pt x="687423" y="851820"/>
                    </a:lnTo>
                    <a:lnTo>
                      <a:pt x="833907" y="925062"/>
                    </a:lnTo>
                    <a:lnTo>
                      <a:pt x="593401" y="925062"/>
                    </a:lnTo>
                    <a:lnTo>
                      <a:pt x="473868" y="925062"/>
                    </a:lnTo>
                    <a:lnTo>
                      <a:pt x="360037" y="925062"/>
                    </a:lnTo>
                    <a:lnTo>
                      <a:pt x="233363" y="925062"/>
                    </a:lnTo>
                    <a:lnTo>
                      <a:pt x="0" y="925062"/>
                    </a:lnTo>
                    <a:lnTo>
                      <a:pt x="146484" y="851819"/>
                    </a:lnTo>
                    <a:lnTo>
                      <a:pt x="146484" y="73242"/>
                    </a:lnTo>
                    <a:lnTo>
                      <a:pt x="1" y="0"/>
                    </a:lnTo>
                    <a:close/>
                    <a:moveTo>
                      <a:pt x="533635" y="29883"/>
                    </a:moveTo>
                    <a:lnTo>
                      <a:pt x="446915" y="73243"/>
                    </a:lnTo>
                    <a:lnTo>
                      <a:pt x="446915" y="851820"/>
                    </a:lnTo>
                    <a:lnTo>
                      <a:pt x="533634" y="895179"/>
                    </a:lnTo>
                    <a:lnTo>
                      <a:pt x="620354" y="851819"/>
                    </a:lnTo>
                    <a:lnTo>
                      <a:pt x="620354" y="73242"/>
                    </a:lnTo>
                    <a:lnTo>
                      <a:pt x="533635" y="29883"/>
                    </a:lnTo>
                    <a:close/>
                    <a:moveTo>
                      <a:pt x="296700" y="31669"/>
                    </a:moveTo>
                    <a:lnTo>
                      <a:pt x="213552" y="73243"/>
                    </a:lnTo>
                    <a:lnTo>
                      <a:pt x="213552" y="851820"/>
                    </a:lnTo>
                    <a:lnTo>
                      <a:pt x="296699" y="893393"/>
                    </a:lnTo>
                    <a:lnTo>
                      <a:pt x="379847" y="851819"/>
                    </a:lnTo>
                    <a:lnTo>
                      <a:pt x="379847" y="73242"/>
                    </a:lnTo>
                    <a:lnTo>
                      <a:pt x="296700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9" name="楕円 1518">
                <a:extLst>
                  <a:ext uri="{FF2B5EF4-FFF2-40B4-BE49-F238E27FC236}">
                    <a16:creationId xmlns:a16="http://schemas.microsoft.com/office/drawing/2014/main" id="{FB5C77A8-6B8B-2399-3216-E4137B8C8FB6}"/>
                  </a:ext>
                </a:extLst>
              </p:cNvPr>
              <p:cNvSpPr/>
              <p:nvPr/>
            </p:nvSpPr>
            <p:spPr bwMode="auto">
              <a:xfrm>
                <a:off x="5809782" y="1893876"/>
                <a:ext cx="159110" cy="159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BE7A6B80-94DF-BAAD-3B3C-8419A9DFE296}"/>
                  </a:ext>
                </a:extLst>
              </p:cNvPr>
              <p:cNvSpPr/>
              <p:nvPr/>
            </p:nvSpPr>
            <p:spPr bwMode="auto">
              <a:xfrm rot="2700000">
                <a:off x="6002255" y="1471774"/>
                <a:ext cx="70826" cy="706188"/>
              </a:xfrm>
              <a:custGeom>
                <a:avLst/>
                <a:gdLst>
                  <a:gd name="connsiteX0" fmla="*/ 68545 w 133966"/>
                  <a:gd name="connsiteY0" fmla="*/ 0 h 1335747"/>
                  <a:gd name="connsiteX1" fmla="*/ 81399 w 133966"/>
                  <a:gd name="connsiteY1" fmla="*/ 128165 h 1335747"/>
                  <a:gd name="connsiteX2" fmla="*/ 114348 w 133966"/>
                  <a:gd name="connsiteY2" fmla="*/ 141813 h 1335747"/>
                  <a:gd name="connsiteX3" fmla="*/ 133966 w 133966"/>
                  <a:gd name="connsiteY3" fmla="*/ 189177 h 1335747"/>
                  <a:gd name="connsiteX4" fmla="*/ 114348 w 133966"/>
                  <a:gd name="connsiteY4" fmla="*/ 236541 h 1335747"/>
                  <a:gd name="connsiteX5" fmla="*/ 87998 w 133966"/>
                  <a:gd name="connsiteY5" fmla="*/ 247456 h 1335747"/>
                  <a:gd name="connsiteX6" fmla="*/ 87998 w 133966"/>
                  <a:gd name="connsiteY6" fmla="*/ 1335747 h 1335747"/>
                  <a:gd name="connsiteX7" fmla="*/ 49346 w 133966"/>
                  <a:gd name="connsiteY7" fmla="*/ 1335747 h 1335747"/>
                  <a:gd name="connsiteX8" fmla="*/ 49346 w 133966"/>
                  <a:gd name="connsiteY8" fmla="*/ 248855 h 1335747"/>
                  <a:gd name="connsiteX9" fmla="*/ 19619 w 133966"/>
                  <a:gd name="connsiteY9" fmla="*/ 236541 h 1335747"/>
                  <a:gd name="connsiteX10" fmla="*/ 0 w 133966"/>
                  <a:gd name="connsiteY10" fmla="*/ 189177 h 1335747"/>
                  <a:gd name="connsiteX11" fmla="*/ 19619 w 133966"/>
                  <a:gd name="connsiteY11" fmla="*/ 141813 h 1335747"/>
                  <a:gd name="connsiteX12" fmla="*/ 55827 w 133966"/>
                  <a:gd name="connsiteY12" fmla="*/ 126815 h 1335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966" h="1335747">
                    <a:moveTo>
                      <a:pt x="68545" y="0"/>
                    </a:moveTo>
                    <a:lnTo>
                      <a:pt x="81399" y="128165"/>
                    </a:lnTo>
                    <a:lnTo>
                      <a:pt x="114348" y="141813"/>
                    </a:lnTo>
                    <a:cubicBezTo>
                      <a:pt x="126469" y="153934"/>
                      <a:pt x="133966" y="170680"/>
                      <a:pt x="133966" y="189177"/>
                    </a:cubicBezTo>
                    <a:cubicBezTo>
                      <a:pt x="133966" y="207674"/>
                      <a:pt x="126469" y="224420"/>
                      <a:pt x="114348" y="236541"/>
                    </a:cubicBezTo>
                    <a:lnTo>
                      <a:pt x="87998" y="247456"/>
                    </a:lnTo>
                    <a:lnTo>
                      <a:pt x="87998" y="1335747"/>
                    </a:lnTo>
                    <a:lnTo>
                      <a:pt x="49346" y="1335747"/>
                    </a:lnTo>
                    <a:lnTo>
                      <a:pt x="49346" y="248855"/>
                    </a:lnTo>
                    <a:lnTo>
                      <a:pt x="19619" y="236541"/>
                    </a:lnTo>
                    <a:cubicBezTo>
                      <a:pt x="7497" y="224420"/>
                      <a:pt x="0" y="207674"/>
                      <a:pt x="0" y="189177"/>
                    </a:cubicBezTo>
                    <a:cubicBezTo>
                      <a:pt x="0" y="170680"/>
                      <a:pt x="7497" y="153934"/>
                      <a:pt x="19619" y="141813"/>
                    </a:cubicBezTo>
                    <a:lnTo>
                      <a:pt x="55827" y="1268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801E52EA-A68C-0686-360B-EF83637FACCA}"/>
                  </a:ext>
                </a:extLst>
              </p:cNvPr>
              <p:cNvSpPr/>
              <p:nvPr/>
            </p:nvSpPr>
            <p:spPr bwMode="auto">
              <a:xfrm>
                <a:off x="5827392" y="1452097"/>
                <a:ext cx="139693" cy="658346"/>
              </a:xfrm>
              <a:custGeom>
                <a:avLst/>
                <a:gdLst>
                  <a:gd name="connsiteX0" fmla="*/ 107501 w 215002"/>
                  <a:gd name="connsiteY0" fmla="*/ 199169 h 1013261"/>
                  <a:gd name="connsiteX1" fmla="*/ 19729 w 215002"/>
                  <a:gd name="connsiteY1" fmla="*/ 286941 h 1013261"/>
                  <a:gd name="connsiteX2" fmla="*/ 107501 w 215002"/>
                  <a:gd name="connsiteY2" fmla="*/ 374713 h 1013261"/>
                  <a:gd name="connsiteX3" fmla="*/ 195273 w 215002"/>
                  <a:gd name="connsiteY3" fmla="*/ 286941 h 1013261"/>
                  <a:gd name="connsiteX4" fmla="*/ 107501 w 215002"/>
                  <a:gd name="connsiteY4" fmla="*/ 199169 h 1013261"/>
                  <a:gd name="connsiteX5" fmla="*/ 102955 w 215002"/>
                  <a:gd name="connsiteY5" fmla="*/ 0 h 1013261"/>
                  <a:gd name="connsiteX6" fmla="*/ 121230 w 215002"/>
                  <a:gd name="connsiteY6" fmla="*/ 182212 h 1013261"/>
                  <a:gd name="connsiteX7" fmla="*/ 149345 w 215002"/>
                  <a:gd name="connsiteY7" fmla="*/ 187888 h 1013261"/>
                  <a:gd name="connsiteX8" fmla="*/ 215002 w 215002"/>
                  <a:gd name="connsiteY8" fmla="*/ 286941 h 1013261"/>
                  <a:gd name="connsiteX9" fmla="*/ 149345 w 215002"/>
                  <a:gd name="connsiteY9" fmla="*/ 385994 h 1013261"/>
                  <a:gd name="connsiteX10" fmla="*/ 122198 w 215002"/>
                  <a:gd name="connsiteY10" fmla="*/ 391475 h 1013261"/>
                  <a:gd name="connsiteX11" fmla="*/ 122198 w 215002"/>
                  <a:gd name="connsiteY11" fmla="*/ 487987 h 1013261"/>
                  <a:gd name="connsiteX12" fmla="*/ 136072 w 215002"/>
                  <a:gd name="connsiteY12" fmla="*/ 493734 h 1013261"/>
                  <a:gd name="connsiteX13" fmla="*/ 150437 w 215002"/>
                  <a:gd name="connsiteY13" fmla="*/ 528413 h 1013261"/>
                  <a:gd name="connsiteX14" fmla="*/ 136072 w 215002"/>
                  <a:gd name="connsiteY14" fmla="*/ 563092 h 1013261"/>
                  <a:gd name="connsiteX15" fmla="*/ 122198 w 215002"/>
                  <a:gd name="connsiteY15" fmla="*/ 568839 h 1013261"/>
                  <a:gd name="connsiteX16" fmla="*/ 122198 w 215002"/>
                  <a:gd name="connsiteY16" fmla="*/ 1013261 h 1013261"/>
                  <a:gd name="connsiteX17" fmla="*/ 83712 w 215002"/>
                  <a:gd name="connsiteY17" fmla="*/ 1013261 h 1013261"/>
                  <a:gd name="connsiteX18" fmla="*/ 83712 w 215002"/>
                  <a:gd name="connsiteY18" fmla="*/ 570133 h 1013261"/>
                  <a:gd name="connsiteX19" fmla="*/ 66714 w 215002"/>
                  <a:gd name="connsiteY19" fmla="*/ 563092 h 1013261"/>
                  <a:gd name="connsiteX20" fmla="*/ 52349 w 215002"/>
                  <a:gd name="connsiteY20" fmla="*/ 528413 h 1013261"/>
                  <a:gd name="connsiteX21" fmla="*/ 66714 w 215002"/>
                  <a:gd name="connsiteY21" fmla="*/ 493734 h 1013261"/>
                  <a:gd name="connsiteX22" fmla="*/ 83712 w 215002"/>
                  <a:gd name="connsiteY22" fmla="*/ 486693 h 1013261"/>
                  <a:gd name="connsiteX23" fmla="*/ 83712 w 215002"/>
                  <a:gd name="connsiteY23" fmla="*/ 389639 h 1013261"/>
                  <a:gd name="connsiteX24" fmla="*/ 65657 w 215002"/>
                  <a:gd name="connsiteY24" fmla="*/ 385994 h 1013261"/>
                  <a:gd name="connsiteX25" fmla="*/ 0 w 215002"/>
                  <a:gd name="connsiteY25" fmla="*/ 286941 h 1013261"/>
                  <a:gd name="connsiteX26" fmla="*/ 65657 w 215002"/>
                  <a:gd name="connsiteY26" fmla="*/ 187888 h 1013261"/>
                  <a:gd name="connsiteX27" fmla="*/ 84493 w 215002"/>
                  <a:gd name="connsiteY27" fmla="*/ 184085 h 101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15002" h="1013261">
                    <a:moveTo>
                      <a:pt x="107501" y="199169"/>
                    </a:moveTo>
                    <a:cubicBezTo>
                      <a:pt x="59026" y="199169"/>
                      <a:pt x="19729" y="238466"/>
                      <a:pt x="19729" y="286941"/>
                    </a:cubicBezTo>
                    <a:cubicBezTo>
                      <a:pt x="19729" y="335416"/>
                      <a:pt x="59026" y="374713"/>
                      <a:pt x="107501" y="374713"/>
                    </a:cubicBezTo>
                    <a:cubicBezTo>
                      <a:pt x="155976" y="374713"/>
                      <a:pt x="195273" y="335416"/>
                      <a:pt x="195273" y="286941"/>
                    </a:cubicBezTo>
                    <a:cubicBezTo>
                      <a:pt x="195273" y="238466"/>
                      <a:pt x="155976" y="199169"/>
                      <a:pt x="107501" y="199169"/>
                    </a:cubicBezTo>
                    <a:close/>
                    <a:moveTo>
                      <a:pt x="102955" y="0"/>
                    </a:moveTo>
                    <a:lnTo>
                      <a:pt x="121230" y="182212"/>
                    </a:lnTo>
                    <a:lnTo>
                      <a:pt x="149345" y="187888"/>
                    </a:lnTo>
                    <a:cubicBezTo>
                      <a:pt x="187929" y="204208"/>
                      <a:pt x="215002" y="242413"/>
                      <a:pt x="215002" y="286941"/>
                    </a:cubicBezTo>
                    <a:cubicBezTo>
                      <a:pt x="215002" y="331469"/>
                      <a:pt x="187929" y="369675"/>
                      <a:pt x="149345" y="385994"/>
                    </a:cubicBezTo>
                    <a:lnTo>
                      <a:pt x="122198" y="391475"/>
                    </a:lnTo>
                    <a:lnTo>
                      <a:pt x="122198" y="487987"/>
                    </a:lnTo>
                    <a:lnTo>
                      <a:pt x="136072" y="493734"/>
                    </a:lnTo>
                    <a:cubicBezTo>
                      <a:pt x="144948" y="502609"/>
                      <a:pt x="150437" y="514870"/>
                      <a:pt x="150437" y="528413"/>
                    </a:cubicBezTo>
                    <a:cubicBezTo>
                      <a:pt x="150437" y="541956"/>
                      <a:pt x="144948" y="554217"/>
                      <a:pt x="136072" y="563092"/>
                    </a:cubicBezTo>
                    <a:lnTo>
                      <a:pt x="122198" y="568839"/>
                    </a:lnTo>
                    <a:lnTo>
                      <a:pt x="122198" y="1013261"/>
                    </a:lnTo>
                    <a:lnTo>
                      <a:pt x="83712" y="1013261"/>
                    </a:lnTo>
                    <a:lnTo>
                      <a:pt x="83712" y="570133"/>
                    </a:lnTo>
                    <a:lnTo>
                      <a:pt x="66714" y="563092"/>
                    </a:lnTo>
                    <a:cubicBezTo>
                      <a:pt x="57839" y="554217"/>
                      <a:pt x="52349" y="541956"/>
                      <a:pt x="52349" y="528413"/>
                    </a:cubicBezTo>
                    <a:cubicBezTo>
                      <a:pt x="52349" y="514870"/>
                      <a:pt x="57839" y="502609"/>
                      <a:pt x="66714" y="493734"/>
                    </a:cubicBezTo>
                    <a:lnTo>
                      <a:pt x="83712" y="486693"/>
                    </a:lnTo>
                    <a:lnTo>
                      <a:pt x="83712" y="389639"/>
                    </a:lnTo>
                    <a:lnTo>
                      <a:pt x="65657" y="385994"/>
                    </a:lnTo>
                    <a:cubicBezTo>
                      <a:pt x="27073" y="369675"/>
                      <a:pt x="0" y="331469"/>
                      <a:pt x="0" y="286941"/>
                    </a:cubicBezTo>
                    <a:cubicBezTo>
                      <a:pt x="0" y="242413"/>
                      <a:pt x="27073" y="204208"/>
                      <a:pt x="65657" y="187888"/>
                    </a:cubicBezTo>
                    <a:lnTo>
                      <a:pt x="84493" y="18408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25" name="直角三角形 1524">
              <a:extLst>
                <a:ext uri="{FF2B5EF4-FFF2-40B4-BE49-F238E27FC236}">
                  <a16:creationId xmlns:a16="http://schemas.microsoft.com/office/drawing/2014/main" id="{14F9471A-D3B1-EC33-8B97-57ABCE735E3A}"/>
                </a:ext>
              </a:extLst>
            </p:cNvPr>
            <p:cNvSpPr/>
            <p:nvPr/>
          </p:nvSpPr>
          <p:spPr bwMode="auto">
            <a:xfrm rot="10800000">
              <a:off x="3652405" y="425445"/>
              <a:ext cx="458002" cy="458002"/>
            </a:xfrm>
            <a:prstGeom prst="rtTriangl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20" name="グループ化 1819">
            <a:extLst>
              <a:ext uri="{FF2B5EF4-FFF2-40B4-BE49-F238E27FC236}">
                <a16:creationId xmlns:a16="http://schemas.microsoft.com/office/drawing/2014/main" id="{436FF89B-43F6-6265-E120-1FE1C73EA1FA}"/>
              </a:ext>
            </a:extLst>
          </p:cNvPr>
          <p:cNvGrpSpPr/>
          <p:nvPr/>
        </p:nvGrpSpPr>
        <p:grpSpPr>
          <a:xfrm>
            <a:off x="4236412" y="857939"/>
            <a:ext cx="1543748" cy="2660231"/>
            <a:chOff x="-404193" y="-370213"/>
            <a:chExt cx="2267622" cy="3907632"/>
          </a:xfrm>
        </p:grpSpPr>
        <p:sp>
          <p:nvSpPr>
            <p:cNvPr id="1214" name="四角形: 角度付き 1213">
              <a:extLst>
                <a:ext uri="{FF2B5EF4-FFF2-40B4-BE49-F238E27FC236}">
                  <a16:creationId xmlns:a16="http://schemas.microsoft.com/office/drawing/2014/main" id="{34BF401F-2A82-6547-61A0-AF8333FC705B}"/>
                </a:ext>
              </a:extLst>
            </p:cNvPr>
            <p:cNvSpPr/>
            <p:nvPr/>
          </p:nvSpPr>
          <p:spPr bwMode="auto">
            <a:xfrm rot="10800000">
              <a:off x="-40053" y="2153981"/>
              <a:ext cx="1534506" cy="1133475"/>
            </a:xfrm>
            <a:prstGeom prst="bevel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3" name="正方形/長方形 1212">
              <a:extLst>
                <a:ext uri="{FF2B5EF4-FFF2-40B4-BE49-F238E27FC236}">
                  <a16:creationId xmlns:a16="http://schemas.microsoft.com/office/drawing/2014/main" id="{2BF2D630-C424-F4B5-1DA9-A83957521C24}"/>
                </a:ext>
              </a:extLst>
            </p:cNvPr>
            <p:cNvSpPr/>
            <p:nvPr/>
          </p:nvSpPr>
          <p:spPr bwMode="auto">
            <a:xfrm>
              <a:off x="690659" y="1761839"/>
              <a:ext cx="63090" cy="114384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A352BBB0-BA3D-1B4A-AD6D-4C8ABC100E33}"/>
                </a:ext>
              </a:extLst>
            </p:cNvPr>
            <p:cNvSpPr/>
            <p:nvPr/>
          </p:nvSpPr>
          <p:spPr bwMode="auto">
            <a:xfrm>
              <a:off x="-206741" y="1385809"/>
              <a:ext cx="1863118" cy="593548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2" name="四角形: 角度付き 1141">
              <a:extLst>
                <a:ext uri="{FF2B5EF4-FFF2-40B4-BE49-F238E27FC236}">
                  <a16:creationId xmlns:a16="http://schemas.microsoft.com/office/drawing/2014/main" id="{6FF530BF-A0BF-4222-1677-B0BF2E748F92}"/>
                </a:ext>
              </a:extLst>
            </p:cNvPr>
            <p:cNvSpPr/>
            <p:nvPr/>
          </p:nvSpPr>
          <p:spPr bwMode="auto">
            <a:xfrm>
              <a:off x="-151063" y="1380867"/>
              <a:ext cx="1759680" cy="629963"/>
            </a:xfrm>
            <a:prstGeom prst="bevel">
              <a:avLst>
                <a:gd name="adj" fmla="val 6098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812ED09-216D-0338-98CE-80DAD7CC0B89}"/>
                </a:ext>
              </a:extLst>
            </p:cNvPr>
            <p:cNvSpPr/>
            <p:nvPr/>
          </p:nvSpPr>
          <p:spPr bwMode="auto">
            <a:xfrm>
              <a:off x="-404193" y="-370213"/>
              <a:ext cx="2267622" cy="2267622"/>
            </a:xfrm>
            <a:prstGeom prst="ellipse">
              <a:avLst/>
            </a:prstGeom>
            <a:gradFill>
              <a:gsLst>
                <a:gs pos="100000">
                  <a:srgbClr val="800000"/>
                </a:gs>
                <a:gs pos="50000">
                  <a:srgbClr val="99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9A9C3EA-CBDC-A827-2C2A-6A66CCCAAEB9}"/>
                </a:ext>
              </a:extLst>
            </p:cNvPr>
            <p:cNvSpPr/>
            <p:nvPr/>
          </p:nvSpPr>
          <p:spPr bwMode="auto">
            <a:xfrm>
              <a:off x="-259413" y="-225433"/>
              <a:ext cx="1978062" cy="1978062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00000">
                  <a:srgbClr val="99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216AB293-4AEB-8FF3-19F1-D43F3F8E8CAF}"/>
                </a:ext>
              </a:extLst>
            </p:cNvPr>
            <p:cNvSpPr/>
            <p:nvPr/>
          </p:nvSpPr>
          <p:spPr bwMode="auto">
            <a:xfrm>
              <a:off x="-233500" y="1954244"/>
              <a:ext cx="1926236" cy="1516838"/>
            </a:xfrm>
            <a:prstGeom prst="frame">
              <a:avLst>
                <a:gd name="adj1" fmla="val 15849"/>
              </a:avLst>
            </a:prstGeom>
            <a:gradFill>
              <a:gsLst>
                <a:gs pos="50000">
                  <a:srgbClr val="800000"/>
                </a:gs>
                <a:gs pos="0">
                  <a:srgbClr val="99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4BC9893-39A3-F755-0F9A-0F13E2536442}"/>
                </a:ext>
              </a:extLst>
            </p:cNvPr>
            <p:cNvSpPr/>
            <p:nvPr/>
          </p:nvSpPr>
          <p:spPr bwMode="auto">
            <a:xfrm>
              <a:off x="-268772" y="3356342"/>
              <a:ext cx="1987180" cy="181077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1FABAFC-002A-1622-7FF2-CF18EC08A3A6}"/>
                </a:ext>
              </a:extLst>
            </p:cNvPr>
            <p:cNvSpPr/>
            <p:nvPr/>
          </p:nvSpPr>
          <p:spPr bwMode="auto">
            <a:xfrm>
              <a:off x="455321" y="2610729"/>
              <a:ext cx="548594" cy="54859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B9A01C0-8F23-23E5-F2D6-7A13388D6FED}"/>
                </a:ext>
              </a:extLst>
            </p:cNvPr>
            <p:cNvSpPr/>
            <p:nvPr/>
          </p:nvSpPr>
          <p:spPr bwMode="auto">
            <a:xfrm>
              <a:off x="501322" y="2656730"/>
              <a:ext cx="456592" cy="456592"/>
            </a:xfrm>
            <a:prstGeom prst="ellipse">
              <a:avLst/>
            </a:prstGeom>
            <a:gradFill flip="none" rotWithShape="1"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0" name="斜め縞 1119">
              <a:extLst>
                <a:ext uri="{FF2B5EF4-FFF2-40B4-BE49-F238E27FC236}">
                  <a16:creationId xmlns:a16="http://schemas.microsoft.com/office/drawing/2014/main" id="{8058BBC9-5CCF-039E-8D6E-081ABF49CD64}"/>
                </a:ext>
              </a:extLst>
            </p:cNvPr>
            <p:cNvSpPr/>
            <p:nvPr/>
          </p:nvSpPr>
          <p:spPr bwMode="auto">
            <a:xfrm>
              <a:off x="28623" y="2211625"/>
              <a:ext cx="181077" cy="181077"/>
            </a:xfrm>
            <a:prstGeom prst="diagStripe">
              <a:avLst>
                <a:gd name="adj" fmla="val 7761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1" name="斜め縞 1120">
              <a:extLst>
                <a:ext uri="{FF2B5EF4-FFF2-40B4-BE49-F238E27FC236}">
                  <a16:creationId xmlns:a16="http://schemas.microsoft.com/office/drawing/2014/main" id="{B53AD2BF-41F6-0EA1-550A-1FB01B72E7B7}"/>
                </a:ext>
              </a:extLst>
            </p:cNvPr>
            <p:cNvSpPr/>
            <p:nvPr/>
          </p:nvSpPr>
          <p:spPr bwMode="auto">
            <a:xfrm>
              <a:off x="25397" y="2209215"/>
              <a:ext cx="131426" cy="131424"/>
            </a:xfrm>
            <a:prstGeom prst="diagStripe">
              <a:avLst>
                <a:gd name="adj" fmla="val 7761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2" name="楕円 1121">
              <a:extLst>
                <a:ext uri="{FF2B5EF4-FFF2-40B4-BE49-F238E27FC236}">
                  <a16:creationId xmlns:a16="http://schemas.microsoft.com/office/drawing/2014/main" id="{8F9942D6-E3E2-47CB-16AD-90BFCDBF8772}"/>
                </a:ext>
              </a:extLst>
            </p:cNvPr>
            <p:cNvSpPr/>
            <p:nvPr/>
          </p:nvSpPr>
          <p:spPr bwMode="auto">
            <a:xfrm>
              <a:off x="-211788" y="-177808"/>
              <a:ext cx="1882812" cy="1882812"/>
            </a:xfrm>
            <a:prstGeom prst="ellipse">
              <a:avLst/>
            </a:prstGeom>
            <a:gradFill>
              <a:gsLst>
                <a:gs pos="50000">
                  <a:srgbClr val="FFFFCC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DBF5F85D-2E3E-9095-FA57-7C24C719DC7F}"/>
                </a:ext>
              </a:extLst>
            </p:cNvPr>
            <p:cNvSpPr/>
            <p:nvPr/>
          </p:nvSpPr>
          <p:spPr bwMode="auto">
            <a:xfrm>
              <a:off x="650063" y="684043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4" name="フリーフォーム: 図形 1123">
              <a:extLst>
                <a:ext uri="{FF2B5EF4-FFF2-40B4-BE49-F238E27FC236}">
                  <a16:creationId xmlns:a16="http://schemas.microsoft.com/office/drawing/2014/main" id="{DDD41A72-590E-6AF8-E8C2-1F206DCB7E86}"/>
                </a:ext>
              </a:extLst>
            </p:cNvPr>
            <p:cNvSpPr/>
            <p:nvPr/>
          </p:nvSpPr>
          <p:spPr bwMode="auto">
            <a:xfrm>
              <a:off x="31596" y="318734"/>
              <a:ext cx="172574" cy="213112"/>
            </a:xfrm>
            <a:custGeom>
              <a:avLst/>
              <a:gdLst>
                <a:gd name="connsiteX0" fmla="*/ 456245 w 687960"/>
                <a:gd name="connsiteY0" fmla="*/ 167146 h 849571"/>
                <a:gd name="connsiteX1" fmla="*/ 393378 w 687960"/>
                <a:gd name="connsiteY1" fmla="*/ 230013 h 849571"/>
                <a:gd name="connsiteX2" fmla="*/ 393378 w 687960"/>
                <a:gd name="connsiteY2" fmla="*/ 619557 h 849571"/>
                <a:gd name="connsiteX3" fmla="*/ 456245 w 687960"/>
                <a:gd name="connsiteY3" fmla="*/ 682424 h 849571"/>
                <a:gd name="connsiteX4" fmla="*/ 519112 w 687960"/>
                <a:gd name="connsiteY4" fmla="*/ 619557 h 849571"/>
                <a:gd name="connsiteX5" fmla="*/ 519112 w 687960"/>
                <a:gd name="connsiteY5" fmla="*/ 230013 h 849571"/>
                <a:gd name="connsiteX6" fmla="*/ 456245 w 687960"/>
                <a:gd name="connsiteY6" fmla="*/ 167146 h 849571"/>
                <a:gd name="connsiteX7" fmla="*/ 0 w 687960"/>
                <a:gd name="connsiteY7" fmla="*/ 1 h 849571"/>
                <a:gd name="connsiteX8" fmla="*/ 166687 w 687960"/>
                <a:gd name="connsiteY8" fmla="*/ 1 h 849571"/>
                <a:gd name="connsiteX9" fmla="*/ 166687 w 687960"/>
                <a:gd name="connsiteY9" fmla="*/ 849571 h 849571"/>
                <a:gd name="connsiteX10" fmla="*/ 0 w 687960"/>
                <a:gd name="connsiteY10" fmla="*/ 849571 h 849571"/>
                <a:gd name="connsiteX11" fmla="*/ 456976 w 687960"/>
                <a:gd name="connsiteY11" fmla="*/ 0 h 849571"/>
                <a:gd name="connsiteX12" fmla="*/ 687960 w 687960"/>
                <a:gd name="connsiteY12" fmla="*/ 230984 h 849571"/>
                <a:gd name="connsiteX13" fmla="*/ 687960 w 687960"/>
                <a:gd name="connsiteY13" fmla="*/ 618585 h 849571"/>
                <a:gd name="connsiteX14" fmla="*/ 456976 w 687960"/>
                <a:gd name="connsiteY14" fmla="*/ 849569 h 849571"/>
                <a:gd name="connsiteX15" fmla="*/ 225992 w 687960"/>
                <a:gd name="connsiteY15" fmla="*/ 618585 h 849571"/>
                <a:gd name="connsiteX16" fmla="*/ 225992 w 687960"/>
                <a:gd name="connsiteY16" fmla="*/ 230984 h 849571"/>
                <a:gd name="connsiteX17" fmla="*/ 456976 w 687960"/>
                <a:gd name="connsiteY17" fmla="*/ 0 h 84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7960" h="849571">
                  <a:moveTo>
                    <a:pt x="456245" y="167146"/>
                  </a:moveTo>
                  <a:cubicBezTo>
                    <a:pt x="421525" y="167146"/>
                    <a:pt x="393378" y="195293"/>
                    <a:pt x="393378" y="230013"/>
                  </a:cubicBezTo>
                  <a:lnTo>
                    <a:pt x="393378" y="619557"/>
                  </a:lnTo>
                  <a:cubicBezTo>
                    <a:pt x="393378" y="654277"/>
                    <a:pt x="421525" y="682424"/>
                    <a:pt x="456245" y="682424"/>
                  </a:cubicBezTo>
                  <a:cubicBezTo>
                    <a:pt x="490965" y="682424"/>
                    <a:pt x="519112" y="654277"/>
                    <a:pt x="519112" y="619557"/>
                  </a:cubicBezTo>
                  <a:lnTo>
                    <a:pt x="519112" y="230013"/>
                  </a:lnTo>
                  <a:cubicBezTo>
                    <a:pt x="519112" y="195293"/>
                    <a:pt x="490965" y="167146"/>
                    <a:pt x="456245" y="167146"/>
                  </a:cubicBezTo>
                  <a:close/>
                  <a:moveTo>
                    <a:pt x="0" y="1"/>
                  </a:moveTo>
                  <a:lnTo>
                    <a:pt x="166687" y="1"/>
                  </a:lnTo>
                  <a:lnTo>
                    <a:pt x="166687" y="849571"/>
                  </a:lnTo>
                  <a:lnTo>
                    <a:pt x="0" y="849571"/>
                  </a:lnTo>
                  <a:close/>
                  <a:moveTo>
                    <a:pt x="456976" y="0"/>
                  </a:moveTo>
                  <a:cubicBezTo>
                    <a:pt x="584545" y="0"/>
                    <a:pt x="687960" y="103415"/>
                    <a:pt x="687960" y="230984"/>
                  </a:cubicBezTo>
                  <a:lnTo>
                    <a:pt x="687960" y="618585"/>
                  </a:lnTo>
                  <a:cubicBezTo>
                    <a:pt x="687960" y="746154"/>
                    <a:pt x="584545" y="849569"/>
                    <a:pt x="456976" y="849569"/>
                  </a:cubicBezTo>
                  <a:cubicBezTo>
                    <a:pt x="329407" y="849569"/>
                    <a:pt x="225992" y="746154"/>
                    <a:pt x="225992" y="618585"/>
                  </a:cubicBezTo>
                  <a:lnTo>
                    <a:pt x="225992" y="230984"/>
                  </a:lnTo>
                  <a:cubicBezTo>
                    <a:pt x="225992" y="103415"/>
                    <a:pt x="329407" y="0"/>
                    <a:pt x="4569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5" name="フリーフォーム: 図形 1124">
              <a:extLst>
                <a:ext uri="{FF2B5EF4-FFF2-40B4-BE49-F238E27FC236}">
                  <a16:creationId xmlns:a16="http://schemas.microsoft.com/office/drawing/2014/main" id="{E45BC445-DA48-5829-3410-A7D7E84CBE72}"/>
                </a:ext>
              </a:extLst>
            </p:cNvPr>
            <p:cNvSpPr/>
            <p:nvPr/>
          </p:nvSpPr>
          <p:spPr bwMode="auto">
            <a:xfrm>
              <a:off x="644127" y="-87940"/>
              <a:ext cx="172206" cy="213112"/>
            </a:xfrm>
            <a:custGeom>
              <a:avLst/>
              <a:gdLst>
                <a:gd name="connsiteX0" fmla="*/ 0 w 686498"/>
                <a:gd name="connsiteY0" fmla="*/ 2 h 849572"/>
                <a:gd name="connsiteX1" fmla="*/ 166687 w 686498"/>
                <a:gd name="connsiteY1" fmla="*/ 2 h 849572"/>
                <a:gd name="connsiteX2" fmla="*/ 166687 w 686498"/>
                <a:gd name="connsiteY2" fmla="*/ 849572 h 849572"/>
                <a:gd name="connsiteX3" fmla="*/ 0 w 686498"/>
                <a:gd name="connsiteY3" fmla="*/ 849572 h 849572"/>
                <a:gd name="connsiteX4" fmla="*/ 454594 w 686498"/>
                <a:gd name="connsiteY4" fmla="*/ 0 h 849572"/>
                <a:gd name="connsiteX5" fmla="*/ 685578 w 686498"/>
                <a:gd name="connsiteY5" fmla="*/ 230984 h 849572"/>
                <a:gd name="connsiteX6" fmla="*/ 685578 w 686498"/>
                <a:gd name="connsiteY6" fmla="*/ 232104 h 849572"/>
                <a:gd name="connsiteX7" fmla="*/ 685578 w 686498"/>
                <a:gd name="connsiteY7" fmla="*/ 369149 h 849572"/>
                <a:gd name="connsiteX8" fmla="*/ 685578 w 686498"/>
                <a:gd name="connsiteY8" fmla="*/ 370269 h 849572"/>
                <a:gd name="connsiteX9" fmla="*/ 454594 w 686498"/>
                <a:gd name="connsiteY9" fmla="*/ 601253 h 849572"/>
                <a:gd name="connsiteX10" fmla="*/ 429393 w 686498"/>
                <a:gd name="connsiteY10" fmla="*/ 604215 h 849572"/>
                <a:gd name="connsiteX11" fmla="*/ 390996 w 686498"/>
                <a:gd name="connsiteY11" fmla="*/ 662142 h 849572"/>
                <a:gd name="connsiteX12" fmla="*/ 390996 w 686498"/>
                <a:gd name="connsiteY12" fmla="*/ 682424 h 849572"/>
                <a:gd name="connsiteX13" fmla="*/ 686498 w 686498"/>
                <a:gd name="connsiteY13" fmla="*/ 682424 h 849572"/>
                <a:gd name="connsiteX14" fmla="*/ 686498 w 686498"/>
                <a:gd name="connsiteY14" fmla="*/ 849568 h 849572"/>
                <a:gd name="connsiteX15" fmla="*/ 224530 w 686498"/>
                <a:gd name="connsiteY15" fmla="*/ 849568 h 849572"/>
                <a:gd name="connsiteX16" fmla="*/ 223610 w 686498"/>
                <a:gd name="connsiteY16" fmla="*/ 663113 h 849572"/>
                <a:gd name="connsiteX17" fmla="*/ 408043 w 686498"/>
                <a:gd name="connsiteY17" fmla="*/ 436822 h 849572"/>
                <a:gd name="connsiteX18" fmla="*/ 450748 w 686498"/>
                <a:gd name="connsiteY18" fmla="*/ 432517 h 849572"/>
                <a:gd name="connsiteX19" fmla="*/ 453863 w 686498"/>
                <a:gd name="connsiteY19" fmla="*/ 434107 h 849572"/>
                <a:gd name="connsiteX20" fmla="*/ 516730 w 686498"/>
                <a:gd name="connsiteY20" fmla="*/ 371240 h 849572"/>
                <a:gd name="connsiteX21" fmla="*/ 516730 w 686498"/>
                <a:gd name="connsiteY21" fmla="*/ 369149 h 849572"/>
                <a:gd name="connsiteX22" fmla="*/ 516730 w 686498"/>
                <a:gd name="connsiteY22" fmla="*/ 232104 h 849572"/>
                <a:gd name="connsiteX23" fmla="*/ 516730 w 686498"/>
                <a:gd name="connsiteY23" fmla="*/ 230013 h 849572"/>
                <a:gd name="connsiteX24" fmla="*/ 453863 w 686498"/>
                <a:gd name="connsiteY24" fmla="*/ 167146 h 849572"/>
                <a:gd name="connsiteX25" fmla="*/ 390996 w 686498"/>
                <a:gd name="connsiteY25" fmla="*/ 230013 h 849572"/>
                <a:gd name="connsiteX26" fmla="*/ 390996 w 686498"/>
                <a:gd name="connsiteY26" fmla="*/ 369149 h 849572"/>
                <a:gd name="connsiteX27" fmla="*/ 223610 w 686498"/>
                <a:gd name="connsiteY27" fmla="*/ 369149 h 849572"/>
                <a:gd name="connsiteX28" fmla="*/ 223610 w 686498"/>
                <a:gd name="connsiteY28" fmla="*/ 230984 h 849572"/>
                <a:gd name="connsiteX29" fmla="*/ 454594 w 686498"/>
                <a:gd name="connsiteY29" fmla="*/ 0 h 84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6498" h="849572">
                  <a:moveTo>
                    <a:pt x="0" y="2"/>
                  </a:moveTo>
                  <a:lnTo>
                    <a:pt x="166687" y="2"/>
                  </a:lnTo>
                  <a:lnTo>
                    <a:pt x="166687" y="849572"/>
                  </a:lnTo>
                  <a:lnTo>
                    <a:pt x="0" y="849572"/>
                  </a:lnTo>
                  <a:close/>
                  <a:moveTo>
                    <a:pt x="454594" y="0"/>
                  </a:moveTo>
                  <a:cubicBezTo>
                    <a:pt x="582163" y="0"/>
                    <a:pt x="685578" y="103415"/>
                    <a:pt x="685578" y="230984"/>
                  </a:cubicBezTo>
                  <a:lnTo>
                    <a:pt x="685578" y="232104"/>
                  </a:lnTo>
                  <a:lnTo>
                    <a:pt x="685578" y="369149"/>
                  </a:lnTo>
                  <a:lnTo>
                    <a:pt x="685578" y="370269"/>
                  </a:lnTo>
                  <a:cubicBezTo>
                    <a:pt x="685578" y="497838"/>
                    <a:pt x="582163" y="601253"/>
                    <a:pt x="454594" y="601253"/>
                  </a:cubicBezTo>
                  <a:lnTo>
                    <a:pt x="429393" y="604215"/>
                  </a:lnTo>
                  <a:cubicBezTo>
                    <a:pt x="406829" y="613760"/>
                    <a:pt x="390996" y="636102"/>
                    <a:pt x="390996" y="662142"/>
                  </a:cubicBezTo>
                  <a:lnTo>
                    <a:pt x="390996" y="682424"/>
                  </a:lnTo>
                  <a:lnTo>
                    <a:pt x="686498" y="682424"/>
                  </a:lnTo>
                  <a:lnTo>
                    <a:pt x="686498" y="849568"/>
                  </a:lnTo>
                  <a:lnTo>
                    <a:pt x="224530" y="849568"/>
                  </a:lnTo>
                  <a:cubicBezTo>
                    <a:pt x="224223" y="787416"/>
                    <a:pt x="223917" y="725265"/>
                    <a:pt x="223610" y="663113"/>
                  </a:cubicBezTo>
                  <a:cubicBezTo>
                    <a:pt x="223610" y="551490"/>
                    <a:pt x="302787" y="458360"/>
                    <a:pt x="408043" y="436822"/>
                  </a:cubicBezTo>
                  <a:lnTo>
                    <a:pt x="450748" y="432517"/>
                  </a:lnTo>
                  <a:lnTo>
                    <a:pt x="453863" y="434107"/>
                  </a:lnTo>
                  <a:cubicBezTo>
                    <a:pt x="488583" y="434107"/>
                    <a:pt x="516730" y="405960"/>
                    <a:pt x="516730" y="371240"/>
                  </a:cubicBezTo>
                  <a:lnTo>
                    <a:pt x="516730" y="369149"/>
                  </a:lnTo>
                  <a:lnTo>
                    <a:pt x="516730" y="232104"/>
                  </a:lnTo>
                  <a:lnTo>
                    <a:pt x="516730" y="230013"/>
                  </a:lnTo>
                  <a:cubicBezTo>
                    <a:pt x="516730" y="195293"/>
                    <a:pt x="488583" y="167146"/>
                    <a:pt x="453863" y="167146"/>
                  </a:cubicBezTo>
                  <a:cubicBezTo>
                    <a:pt x="419143" y="167146"/>
                    <a:pt x="390996" y="195293"/>
                    <a:pt x="390996" y="230013"/>
                  </a:cubicBezTo>
                  <a:lnTo>
                    <a:pt x="390996" y="369149"/>
                  </a:lnTo>
                  <a:lnTo>
                    <a:pt x="223610" y="369149"/>
                  </a:lnTo>
                  <a:lnTo>
                    <a:pt x="223610" y="230984"/>
                  </a:lnTo>
                  <a:cubicBezTo>
                    <a:pt x="223610" y="103415"/>
                    <a:pt x="327025" y="0"/>
                    <a:pt x="45459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6" name="フリーフォーム: 図形 1125">
              <a:extLst>
                <a:ext uri="{FF2B5EF4-FFF2-40B4-BE49-F238E27FC236}">
                  <a16:creationId xmlns:a16="http://schemas.microsoft.com/office/drawing/2014/main" id="{27A309AE-157D-08FB-BD9C-258B4F9F2E41}"/>
                </a:ext>
              </a:extLst>
            </p:cNvPr>
            <p:cNvSpPr/>
            <p:nvPr/>
          </p:nvSpPr>
          <p:spPr bwMode="auto">
            <a:xfrm>
              <a:off x="321633" y="49937"/>
              <a:ext cx="115882" cy="213110"/>
            </a:xfrm>
            <a:custGeom>
              <a:avLst/>
              <a:gdLst>
                <a:gd name="connsiteX0" fmla="*/ 295275 w 461962"/>
                <a:gd name="connsiteY0" fmla="*/ 0 h 849570"/>
                <a:gd name="connsiteX1" fmla="*/ 461962 w 461962"/>
                <a:gd name="connsiteY1" fmla="*/ 0 h 849570"/>
                <a:gd name="connsiteX2" fmla="*/ 461962 w 461962"/>
                <a:gd name="connsiteY2" fmla="*/ 849570 h 849570"/>
                <a:gd name="connsiteX3" fmla="*/ 295275 w 461962"/>
                <a:gd name="connsiteY3" fmla="*/ 849570 h 849570"/>
                <a:gd name="connsiteX4" fmla="*/ 0 w 461962"/>
                <a:gd name="connsiteY4" fmla="*/ 0 h 849570"/>
                <a:gd name="connsiteX5" fmla="*/ 166687 w 461962"/>
                <a:gd name="connsiteY5" fmla="*/ 0 h 849570"/>
                <a:gd name="connsiteX6" fmla="*/ 166687 w 461962"/>
                <a:gd name="connsiteY6" fmla="*/ 849570 h 849570"/>
                <a:gd name="connsiteX7" fmla="*/ 0 w 461962"/>
                <a:gd name="connsiteY7" fmla="*/ 849570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962" h="849570">
                  <a:moveTo>
                    <a:pt x="295275" y="0"/>
                  </a:moveTo>
                  <a:lnTo>
                    <a:pt x="461962" y="0"/>
                  </a:lnTo>
                  <a:lnTo>
                    <a:pt x="461962" y="849570"/>
                  </a:lnTo>
                  <a:lnTo>
                    <a:pt x="295275" y="849570"/>
                  </a:lnTo>
                  <a:close/>
                  <a:moveTo>
                    <a:pt x="0" y="0"/>
                  </a:moveTo>
                  <a:lnTo>
                    <a:pt x="166687" y="0"/>
                  </a:lnTo>
                  <a:lnTo>
                    <a:pt x="166687" y="849570"/>
                  </a:lnTo>
                  <a:lnTo>
                    <a:pt x="0" y="8495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7" name="フリーフォーム: 図形 1126">
              <a:extLst>
                <a:ext uri="{FF2B5EF4-FFF2-40B4-BE49-F238E27FC236}">
                  <a16:creationId xmlns:a16="http://schemas.microsoft.com/office/drawing/2014/main" id="{4DC0E74A-66BB-E5C1-3E16-C67FD7148EF7}"/>
                </a:ext>
              </a:extLst>
            </p:cNvPr>
            <p:cNvSpPr/>
            <p:nvPr/>
          </p:nvSpPr>
          <p:spPr bwMode="auto">
            <a:xfrm rot="16200000">
              <a:off x="660" y="992984"/>
              <a:ext cx="212990" cy="173186"/>
            </a:xfrm>
            <a:custGeom>
              <a:avLst/>
              <a:gdLst>
                <a:gd name="connsiteX0" fmla="*/ 339721 w 849075"/>
                <a:gd name="connsiteY0" fmla="*/ 252764 h 690397"/>
                <a:gd name="connsiteX1" fmla="*/ 254276 w 849075"/>
                <a:gd name="connsiteY1" fmla="*/ 167319 h 690397"/>
                <a:gd name="connsiteX2" fmla="*/ 168831 w 849075"/>
                <a:gd name="connsiteY2" fmla="*/ 252764 h 690397"/>
                <a:gd name="connsiteX3" fmla="*/ 168831 w 849075"/>
                <a:gd name="connsiteY3" fmla="*/ 437634 h 690397"/>
                <a:gd name="connsiteX4" fmla="*/ 254276 w 849075"/>
                <a:gd name="connsiteY4" fmla="*/ 523079 h 690397"/>
                <a:gd name="connsiteX5" fmla="*/ 339721 w 849075"/>
                <a:gd name="connsiteY5" fmla="*/ 437634 h 690397"/>
                <a:gd name="connsiteX6" fmla="*/ 680240 w 849075"/>
                <a:gd name="connsiteY6" fmla="*/ 296733 h 690397"/>
                <a:gd name="connsiteX7" fmla="*/ 594795 w 849075"/>
                <a:gd name="connsiteY7" fmla="*/ 211288 h 690397"/>
                <a:gd name="connsiteX8" fmla="*/ 509350 w 849075"/>
                <a:gd name="connsiteY8" fmla="*/ 296733 h 690397"/>
                <a:gd name="connsiteX9" fmla="*/ 509350 w 849075"/>
                <a:gd name="connsiteY9" fmla="*/ 393665 h 690397"/>
                <a:gd name="connsiteX10" fmla="*/ 594795 w 849075"/>
                <a:gd name="connsiteY10" fmla="*/ 479110 h 690397"/>
                <a:gd name="connsiteX11" fmla="*/ 680240 w 849075"/>
                <a:gd name="connsiteY11" fmla="*/ 393665 h 690397"/>
                <a:gd name="connsiteX12" fmla="*/ 849075 w 849075"/>
                <a:gd name="connsiteY12" fmla="*/ 302384 h 690397"/>
                <a:gd name="connsiteX13" fmla="*/ 849074 w 849075"/>
                <a:gd name="connsiteY13" fmla="*/ 388013 h 690397"/>
                <a:gd name="connsiteX14" fmla="*/ 594796 w 849075"/>
                <a:gd name="connsiteY14" fmla="*/ 642291 h 690397"/>
                <a:gd name="connsiteX15" fmla="*/ 594797 w 849075"/>
                <a:gd name="connsiteY15" fmla="*/ 642290 h 690397"/>
                <a:gd name="connsiteX16" fmla="*/ 452628 w 849075"/>
                <a:gd name="connsiteY16" fmla="*/ 598864 h 690397"/>
                <a:gd name="connsiteX17" fmla="*/ 448098 w 849075"/>
                <a:gd name="connsiteY17" fmla="*/ 595126 h 690397"/>
                <a:gd name="connsiteX18" fmla="*/ 434078 w 849075"/>
                <a:gd name="connsiteY18" fmla="*/ 615920 h 690397"/>
                <a:gd name="connsiteX19" fmla="*/ 254277 w 849075"/>
                <a:gd name="connsiteY19" fmla="*/ 690397 h 690397"/>
                <a:gd name="connsiteX20" fmla="*/ 254278 w 849075"/>
                <a:gd name="connsiteY20" fmla="*/ 690396 h 690397"/>
                <a:gd name="connsiteX21" fmla="*/ 0 w 849075"/>
                <a:gd name="connsiteY21" fmla="*/ 436118 h 690397"/>
                <a:gd name="connsiteX22" fmla="*/ 0 w 849075"/>
                <a:gd name="connsiteY22" fmla="*/ 254279 h 690397"/>
                <a:gd name="connsiteX23" fmla="*/ 254278 w 849075"/>
                <a:gd name="connsiteY23" fmla="*/ 0 h 690397"/>
                <a:gd name="connsiteX24" fmla="*/ 434079 w 849075"/>
                <a:gd name="connsiteY24" fmla="*/ 74477 h 690397"/>
                <a:gd name="connsiteX25" fmla="*/ 448098 w 849075"/>
                <a:gd name="connsiteY25" fmla="*/ 95270 h 690397"/>
                <a:gd name="connsiteX26" fmla="*/ 452628 w 849075"/>
                <a:gd name="connsiteY26" fmla="*/ 91533 h 690397"/>
                <a:gd name="connsiteX27" fmla="*/ 594797 w 849075"/>
                <a:gd name="connsiteY27" fmla="*/ 48106 h 690397"/>
                <a:gd name="connsiteX28" fmla="*/ 849075 w 849075"/>
                <a:gd name="connsiteY28" fmla="*/ 302384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9075" h="690397">
                  <a:moveTo>
                    <a:pt x="339721" y="252764"/>
                  </a:moveTo>
                  <a:cubicBezTo>
                    <a:pt x="339721" y="205574"/>
                    <a:pt x="301466" y="167319"/>
                    <a:pt x="254276" y="167319"/>
                  </a:cubicBez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cubicBezTo>
                    <a:pt x="301466" y="523079"/>
                    <a:pt x="339721" y="484824"/>
                    <a:pt x="339721" y="437634"/>
                  </a:cubicBezTo>
                  <a:close/>
                  <a:moveTo>
                    <a:pt x="680240" y="296733"/>
                  </a:moveTo>
                  <a:cubicBezTo>
                    <a:pt x="680240" y="249543"/>
                    <a:pt x="641985" y="211288"/>
                    <a:pt x="594795" y="211288"/>
                  </a:cubicBezTo>
                  <a:cubicBezTo>
                    <a:pt x="547605" y="211288"/>
                    <a:pt x="509350" y="249543"/>
                    <a:pt x="509350" y="296733"/>
                  </a:cubicBezTo>
                  <a:lnTo>
                    <a:pt x="509350" y="393665"/>
                  </a:lnTo>
                  <a:cubicBezTo>
                    <a:pt x="509350" y="440855"/>
                    <a:pt x="547605" y="479110"/>
                    <a:pt x="594795" y="479110"/>
                  </a:cubicBezTo>
                  <a:cubicBezTo>
                    <a:pt x="641985" y="479110"/>
                    <a:pt x="680240" y="440855"/>
                    <a:pt x="680240" y="393665"/>
                  </a:cubicBezTo>
                  <a:close/>
                  <a:moveTo>
                    <a:pt x="849075" y="302384"/>
                  </a:moveTo>
                  <a:cubicBezTo>
                    <a:pt x="849075" y="330927"/>
                    <a:pt x="849074" y="359470"/>
                    <a:pt x="849074" y="388013"/>
                  </a:cubicBezTo>
                  <a:cubicBezTo>
                    <a:pt x="849074" y="528447"/>
                    <a:pt x="735230" y="642291"/>
                    <a:pt x="594796" y="642291"/>
                  </a:cubicBezTo>
                  <a:lnTo>
                    <a:pt x="594797" y="642290"/>
                  </a:lnTo>
                  <a:cubicBezTo>
                    <a:pt x="542134" y="642290"/>
                    <a:pt x="493211" y="626281"/>
                    <a:pt x="452628" y="598864"/>
                  </a:cubicBezTo>
                  <a:lnTo>
                    <a:pt x="448098" y="595126"/>
                  </a:lnTo>
                  <a:lnTo>
                    <a:pt x="434078" y="615920"/>
                  </a:lnTo>
                  <a:cubicBezTo>
                    <a:pt x="388063" y="661936"/>
                    <a:pt x="324493" y="690397"/>
                    <a:pt x="254277" y="690397"/>
                  </a:cubicBez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0"/>
                    <a:pt x="254278" y="0"/>
                  </a:cubicBezTo>
                  <a:cubicBezTo>
                    <a:pt x="324494" y="0"/>
                    <a:pt x="388064" y="28461"/>
                    <a:pt x="434079" y="74477"/>
                  </a:cubicBezTo>
                  <a:lnTo>
                    <a:pt x="448098" y="95270"/>
                  </a:lnTo>
                  <a:lnTo>
                    <a:pt x="452628" y="91533"/>
                  </a:lnTo>
                  <a:cubicBezTo>
                    <a:pt x="493211" y="64116"/>
                    <a:pt x="542134" y="48106"/>
                    <a:pt x="594797" y="48106"/>
                  </a:cubicBezTo>
                  <a:cubicBezTo>
                    <a:pt x="735231" y="48106"/>
                    <a:pt x="849075" y="161950"/>
                    <a:pt x="849075" y="3023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8" name="フリーフォーム: 図形 1127">
              <a:extLst>
                <a:ext uri="{FF2B5EF4-FFF2-40B4-BE49-F238E27FC236}">
                  <a16:creationId xmlns:a16="http://schemas.microsoft.com/office/drawing/2014/main" id="{FE9B1338-8FD2-CA98-AEA6-8994CA0B6412}"/>
                </a:ext>
              </a:extLst>
            </p:cNvPr>
            <p:cNvSpPr/>
            <p:nvPr/>
          </p:nvSpPr>
          <p:spPr bwMode="auto">
            <a:xfrm rot="16200000">
              <a:off x="981273" y="1292393"/>
              <a:ext cx="212994" cy="151302"/>
            </a:xfrm>
            <a:custGeom>
              <a:avLst/>
              <a:gdLst>
                <a:gd name="connsiteX0" fmla="*/ 849074 w 849074"/>
                <a:gd name="connsiteY0" fmla="*/ 1213 h 603142"/>
                <a:gd name="connsiteX1" fmla="*/ 849073 w 849074"/>
                <a:gd name="connsiteY1" fmla="*/ 167900 h 603142"/>
                <a:gd name="connsiteX2" fmla="*/ 848615 w 849074"/>
                <a:gd name="connsiteY2" fmla="*/ 167900 h 603142"/>
                <a:gd name="connsiteX3" fmla="*/ 848615 w 849074"/>
                <a:gd name="connsiteY3" fmla="*/ 596235 h 603142"/>
                <a:gd name="connsiteX4" fmla="*/ 681928 w 849074"/>
                <a:gd name="connsiteY4" fmla="*/ 596235 h 603142"/>
                <a:gd name="connsiteX5" fmla="*/ 681928 w 849074"/>
                <a:gd name="connsiteY5" fmla="*/ 167900 h 603142"/>
                <a:gd name="connsiteX6" fmla="*/ 508555 w 849074"/>
                <a:gd name="connsiteY6" fmla="*/ 167900 h 603142"/>
                <a:gd name="connsiteX7" fmla="*/ 508555 w 849074"/>
                <a:gd name="connsiteY7" fmla="*/ 348864 h 603142"/>
                <a:gd name="connsiteX8" fmla="*/ 254277 w 849074"/>
                <a:gd name="connsiteY8" fmla="*/ 603142 h 603142"/>
                <a:gd name="connsiteX9" fmla="*/ 254278 w 849074"/>
                <a:gd name="connsiteY9" fmla="*/ 603141 h 603142"/>
                <a:gd name="connsiteX10" fmla="*/ 0 w 849074"/>
                <a:gd name="connsiteY10" fmla="*/ 348863 h 603142"/>
                <a:gd name="connsiteX11" fmla="*/ 0 w 849074"/>
                <a:gd name="connsiteY11" fmla="*/ 0 h 603142"/>
                <a:gd name="connsiteX12" fmla="*/ 168830 w 849074"/>
                <a:gd name="connsiteY12" fmla="*/ 0 h 603142"/>
                <a:gd name="connsiteX13" fmla="*/ 168830 w 849074"/>
                <a:gd name="connsiteY13" fmla="*/ 350379 h 603142"/>
                <a:gd name="connsiteX14" fmla="*/ 254275 w 849074"/>
                <a:gd name="connsiteY14" fmla="*/ 435824 h 603142"/>
                <a:gd name="connsiteX15" fmla="*/ 339720 w 849074"/>
                <a:gd name="connsiteY15" fmla="*/ 350379 h 603142"/>
                <a:gd name="connsiteX16" fmla="*/ 339720 w 849074"/>
                <a:gd name="connsiteY16" fmla="*/ 0 h 603142"/>
                <a:gd name="connsiteX17" fmla="*/ 508555 w 849074"/>
                <a:gd name="connsiteY17" fmla="*/ 0 h 603142"/>
                <a:gd name="connsiteX18" fmla="*/ 508555 w 849074"/>
                <a:gd name="connsiteY18" fmla="*/ 1213 h 603142"/>
                <a:gd name="connsiteX19" fmla="*/ 681928 w 849074"/>
                <a:gd name="connsiteY19" fmla="*/ 1213 h 603142"/>
                <a:gd name="connsiteX20" fmla="*/ 681928 w 849074"/>
                <a:gd name="connsiteY20" fmla="*/ 1 h 603142"/>
                <a:gd name="connsiteX21" fmla="*/ 848615 w 849074"/>
                <a:gd name="connsiteY21" fmla="*/ 1 h 603142"/>
                <a:gd name="connsiteX22" fmla="*/ 848615 w 849074"/>
                <a:gd name="connsiteY22" fmla="*/ 1213 h 60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9074" h="603142">
                  <a:moveTo>
                    <a:pt x="849074" y="1213"/>
                  </a:moveTo>
                  <a:lnTo>
                    <a:pt x="849073" y="167900"/>
                  </a:lnTo>
                  <a:lnTo>
                    <a:pt x="848615" y="167900"/>
                  </a:lnTo>
                  <a:lnTo>
                    <a:pt x="848615" y="596235"/>
                  </a:lnTo>
                  <a:lnTo>
                    <a:pt x="681928" y="596235"/>
                  </a:lnTo>
                  <a:lnTo>
                    <a:pt x="681928" y="167900"/>
                  </a:lnTo>
                  <a:lnTo>
                    <a:pt x="508555" y="167900"/>
                  </a:lnTo>
                  <a:lnTo>
                    <a:pt x="508555" y="348864"/>
                  </a:lnTo>
                  <a:cubicBezTo>
                    <a:pt x="508555" y="489298"/>
                    <a:pt x="394711" y="603142"/>
                    <a:pt x="254277" y="603142"/>
                  </a:cubicBezTo>
                  <a:lnTo>
                    <a:pt x="254278" y="603141"/>
                  </a:lnTo>
                  <a:cubicBezTo>
                    <a:pt x="113844" y="603141"/>
                    <a:pt x="0" y="489297"/>
                    <a:pt x="0" y="348863"/>
                  </a:cubicBezTo>
                  <a:lnTo>
                    <a:pt x="0" y="0"/>
                  </a:lnTo>
                  <a:lnTo>
                    <a:pt x="168830" y="0"/>
                  </a:lnTo>
                  <a:lnTo>
                    <a:pt x="168830" y="350379"/>
                  </a:lnTo>
                  <a:cubicBezTo>
                    <a:pt x="168830" y="397569"/>
                    <a:pt x="207085" y="435824"/>
                    <a:pt x="254275" y="435824"/>
                  </a:cubicBezTo>
                  <a:cubicBezTo>
                    <a:pt x="301465" y="435824"/>
                    <a:pt x="339720" y="397569"/>
                    <a:pt x="339720" y="350379"/>
                  </a:cubicBezTo>
                  <a:lnTo>
                    <a:pt x="339720" y="0"/>
                  </a:lnTo>
                  <a:lnTo>
                    <a:pt x="508555" y="0"/>
                  </a:lnTo>
                  <a:lnTo>
                    <a:pt x="508555" y="1213"/>
                  </a:lnTo>
                  <a:lnTo>
                    <a:pt x="681928" y="1213"/>
                  </a:lnTo>
                  <a:lnTo>
                    <a:pt x="681928" y="1"/>
                  </a:lnTo>
                  <a:lnTo>
                    <a:pt x="848615" y="1"/>
                  </a:lnTo>
                  <a:lnTo>
                    <a:pt x="848615" y="121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29" name="フリーフォーム: 図形 1128">
              <a:extLst>
                <a:ext uri="{FF2B5EF4-FFF2-40B4-BE49-F238E27FC236}">
                  <a16:creationId xmlns:a16="http://schemas.microsoft.com/office/drawing/2014/main" id="{F16A2B6F-98F3-4769-2C73-300FF3C967E0}"/>
                </a:ext>
              </a:extLst>
            </p:cNvPr>
            <p:cNvSpPr/>
            <p:nvPr/>
          </p:nvSpPr>
          <p:spPr bwMode="auto">
            <a:xfrm>
              <a:off x="643026" y="1388819"/>
              <a:ext cx="173184" cy="212390"/>
            </a:xfrm>
            <a:custGeom>
              <a:avLst/>
              <a:gdLst>
                <a:gd name="connsiteX0" fmla="*/ 282652 w 690396"/>
                <a:gd name="connsiteY0" fmla="*/ 447195 h 846694"/>
                <a:gd name="connsiteX1" fmla="*/ 167318 w 690396"/>
                <a:gd name="connsiteY1" fmla="*/ 562529 h 846694"/>
                <a:gd name="connsiteX2" fmla="*/ 282652 w 690396"/>
                <a:gd name="connsiteY2" fmla="*/ 677863 h 846694"/>
                <a:gd name="connsiteX3" fmla="*/ 407744 w 690396"/>
                <a:gd name="connsiteY3" fmla="*/ 677863 h 846694"/>
                <a:gd name="connsiteX4" fmla="*/ 523078 w 690396"/>
                <a:gd name="connsiteY4" fmla="*/ 562529 h 846694"/>
                <a:gd name="connsiteX5" fmla="*/ 407744 w 690396"/>
                <a:gd name="connsiteY5" fmla="*/ 447195 h 846694"/>
                <a:gd name="connsiteX6" fmla="*/ 232270 w 690396"/>
                <a:gd name="connsiteY6" fmla="*/ 0 h 846694"/>
                <a:gd name="connsiteX7" fmla="*/ 437301 w 690396"/>
                <a:gd name="connsiteY7" fmla="*/ 0 h 846694"/>
                <a:gd name="connsiteX8" fmla="*/ 308143 w 690396"/>
                <a:gd name="connsiteY8" fmla="*/ 280508 h 846694"/>
                <a:gd name="connsiteX9" fmla="*/ 407303 w 690396"/>
                <a:gd name="connsiteY9" fmla="*/ 280508 h 846694"/>
                <a:gd name="connsiteX10" fmla="*/ 690396 w 690396"/>
                <a:gd name="connsiteY10" fmla="*/ 563601 h 846694"/>
                <a:gd name="connsiteX11" fmla="*/ 407303 w 690396"/>
                <a:gd name="connsiteY11" fmla="*/ 846694 h 846694"/>
                <a:gd name="connsiteX12" fmla="*/ 283094 w 690396"/>
                <a:gd name="connsiteY12" fmla="*/ 846694 h 846694"/>
                <a:gd name="connsiteX13" fmla="*/ 0 w 690396"/>
                <a:gd name="connsiteY13" fmla="*/ 563601 h 846694"/>
                <a:gd name="connsiteX14" fmla="*/ 22248 w 690396"/>
                <a:gd name="connsiteY14" fmla="*/ 453408 h 846694"/>
                <a:gd name="connsiteX15" fmla="*/ 30514 w 690396"/>
                <a:gd name="connsiteY15" fmla="*/ 438179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396" h="846694">
                  <a:moveTo>
                    <a:pt x="282652" y="447195"/>
                  </a:moveTo>
                  <a:cubicBezTo>
                    <a:pt x="218955" y="447195"/>
                    <a:pt x="167318" y="498832"/>
                    <a:pt x="167318" y="562529"/>
                  </a:cubicBezTo>
                  <a:cubicBezTo>
                    <a:pt x="167318" y="626226"/>
                    <a:pt x="218955" y="677863"/>
                    <a:pt x="282652" y="677863"/>
                  </a:cubicBezTo>
                  <a:lnTo>
                    <a:pt x="407744" y="677863"/>
                  </a:lnTo>
                  <a:cubicBezTo>
                    <a:pt x="471441" y="677863"/>
                    <a:pt x="523078" y="626226"/>
                    <a:pt x="523078" y="562529"/>
                  </a:cubicBezTo>
                  <a:cubicBezTo>
                    <a:pt x="523078" y="498832"/>
                    <a:pt x="471441" y="447195"/>
                    <a:pt x="407744" y="447195"/>
                  </a:cubicBezTo>
                  <a:close/>
                  <a:moveTo>
                    <a:pt x="232270" y="0"/>
                  </a:moveTo>
                  <a:lnTo>
                    <a:pt x="437301" y="0"/>
                  </a:lnTo>
                  <a:lnTo>
                    <a:pt x="308143" y="280508"/>
                  </a:lnTo>
                  <a:lnTo>
                    <a:pt x="407303" y="280508"/>
                  </a:lnTo>
                  <a:cubicBezTo>
                    <a:pt x="563651" y="280508"/>
                    <a:pt x="690396" y="407253"/>
                    <a:pt x="690396" y="563601"/>
                  </a:cubicBezTo>
                  <a:cubicBezTo>
                    <a:pt x="690396" y="719949"/>
                    <a:pt x="563651" y="846694"/>
                    <a:pt x="407303" y="846694"/>
                  </a:cubicBezTo>
                  <a:lnTo>
                    <a:pt x="283094" y="846694"/>
                  </a:lnTo>
                  <a:cubicBezTo>
                    <a:pt x="126746" y="846694"/>
                    <a:pt x="0" y="719949"/>
                    <a:pt x="0" y="563601"/>
                  </a:cubicBezTo>
                  <a:cubicBezTo>
                    <a:pt x="0" y="524514"/>
                    <a:pt x="7922" y="487277"/>
                    <a:pt x="22248" y="453408"/>
                  </a:cubicBezTo>
                  <a:lnTo>
                    <a:pt x="30514" y="43817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" name="フリーフォーム: 図形 1129">
              <a:extLst>
                <a:ext uri="{FF2B5EF4-FFF2-40B4-BE49-F238E27FC236}">
                  <a16:creationId xmlns:a16="http://schemas.microsoft.com/office/drawing/2014/main" id="{7F8CBB8B-4268-33D4-1E97-F6AFBC440B24}"/>
                </a:ext>
              </a:extLst>
            </p:cNvPr>
            <p:cNvSpPr/>
            <p:nvPr/>
          </p:nvSpPr>
          <p:spPr bwMode="auto">
            <a:xfrm>
              <a:off x="325994" y="1265209"/>
              <a:ext cx="125472" cy="212390"/>
            </a:xfrm>
            <a:custGeom>
              <a:avLst/>
              <a:gdLst>
                <a:gd name="connsiteX0" fmla="*/ 325827 w 500188"/>
                <a:gd name="connsiteY0" fmla="*/ 0 h 846694"/>
                <a:gd name="connsiteX1" fmla="*/ 500188 w 500188"/>
                <a:gd name="connsiteY1" fmla="*/ 0 h 846694"/>
                <a:gd name="connsiteX2" fmla="*/ 285351 w 500188"/>
                <a:gd name="connsiteY2" fmla="*/ 846694 h 846694"/>
                <a:gd name="connsiteX3" fmla="*/ 110990 w 500188"/>
                <a:gd name="connsiteY3" fmla="*/ 846694 h 846694"/>
                <a:gd name="connsiteX4" fmla="*/ 283474 w 500188"/>
                <a:gd name="connsiteY4" fmla="*/ 166920 h 846694"/>
                <a:gd name="connsiteX5" fmla="*/ 0 w 500188"/>
                <a:gd name="connsiteY5" fmla="*/ 166920 h 846694"/>
                <a:gd name="connsiteX6" fmla="*/ 0 w 500188"/>
                <a:gd name="connsiteY6" fmla="*/ 233 h 846694"/>
                <a:gd name="connsiteX7" fmla="*/ 325768 w 500188"/>
                <a:gd name="connsiteY7" fmla="*/ 233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0188" h="846694">
                  <a:moveTo>
                    <a:pt x="325827" y="0"/>
                  </a:moveTo>
                  <a:lnTo>
                    <a:pt x="500188" y="0"/>
                  </a:lnTo>
                  <a:lnTo>
                    <a:pt x="285351" y="846694"/>
                  </a:lnTo>
                  <a:lnTo>
                    <a:pt x="110990" y="846694"/>
                  </a:lnTo>
                  <a:lnTo>
                    <a:pt x="283474" y="166920"/>
                  </a:lnTo>
                  <a:lnTo>
                    <a:pt x="0" y="166920"/>
                  </a:lnTo>
                  <a:lnTo>
                    <a:pt x="0" y="233"/>
                  </a:lnTo>
                  <a:lnTo>
                    <a:pt x="325768" y="2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1" name="フリーフォーム: 図形 1130">
              <a:extLst>
                <a:ext uri="{FF2B5EF4-FFF2-40B4-BE49-F238E27FC236}">
                  <a16:creationId xmlns:a16="http://schemas.microsoft.com/office/drawing/2014/main" id="{E63FBA22-D941-C2D3-DEB1-6845753F3696}"/>
                </a:ext>
              </a:extLst>
            </p:cNvPr>
            <p:cNvSpPr/>
            <p:nvPr/>
          </p:nvSpPr>
          <p:spPr bwMode="auto">
            <a:xfrm rot="16200000">
              <a:off x="-115663" y="674489"/>
              <a:ext cx="212990" cy="173186"/>
            </a:xfrm>
            <a:custGeom>
              <a:avLst/>
              <a:gdLst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849075 w 849075"/>
                <a:gd name="connsiteY6" fmla="*/ 254279 h 690397"/>
                <a:gd name="connsiteX7" fmla="*/ 849074 w 849075"/>
                <a:gd name="connsiteY7" fmla="*/ 436119 h 690397"/>
                <a:gd name="connsiteX8" fmla="*/ 594796 w 849075"/>
                <a:gd name="connsiteY8" fmla="*/ 690397 h 690397"/>
                <a:gd name="connsiteX9" fmla="*/ 594797 w 849075"/>
                <a:gd name="connsiteY9" fmla="*/ 690396 h 690397"/>
                <a:gd name="connsiteX10" fmla="*/ 577179 w 849075"/>
                <a:gd name="connsiteY10" fmla="*/ 688620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4277 w 849075"/>
                <a:gd name="connsiteY12" fmla="*/ 690397 h 690397"/>
                <a:gd name="connsiteX13" fmla="*/ 254278 w 849075"/>
                <a:gd name="connsiteY13" fmla="*/ 690396 h 690397"/>
                <a:gd name="connsiteX14" fmla="*/ 0 w 849075"/>
                <a:gd name="connsiteY14" fmla="*/ 436118 h 690397"/>
                <a:gd name="connsiteX15" fmla="*/ 0 w 849075"/>
                <a:gd name="connsiteY15" fmla="*/ 254279 h 690397"/>
                <a:gd name="connsiteX16" fmla="*/ 254278 w 849075"/>
                <a:gd name="connsiteY16" fmla="*/ 1 h 690397"/>
                <a:gd name="connsiteX17" fmla="*/ 256285 w 849075"/>
                <a:gd name="connsiteY17" fmla="*/ 406 h 690397"/>
                <a:gd name="connsiteX18" fmla="*/ 256285 w 849075"/>
                <a:gd name="connsiteY18" fmla="*/ 167725 h 690397"/>
                <a:gd name="connsiteX19" fmla="*/ 254276 w 849075"/>
                <a:gd name="connsiteY19" fmla="*/ 167319 h 690397"/>
                <a:gd name="connsiteX20" fmla="*/ 168831 w 849075"/>
                <a:gd name="connsiteY20" fmla="*/ 252764 h 690397"/>
                <a:gd name="connsiteX21" fmla="*/ 168831 w 849075"/>
                <a:gd name="connsiteY21" fmla="*/ 437634 h 690397"/>
                <a:gd name="connsiteX22" fmla="*/ 254276 w 849075"/>
                <a:gd name="connsiteY22" fmla="*/ 523079 h 690397"/>
                <a:gd name="connsiteX23" fmla="*/ 256285 w 849075"/>
                <a:gd name="connsiteY23" fmla="*/ 522674 h 690397"/>
                <a:gd name="connsiteX24" fmla="*/ 256285 w 849075"/>
                <a:gd name="connsiteY24" fmla="*/ 523638 h 690397"/>
                <a:gd name="connsiteX25" fmla="*/ 356945 w 849075"/>
                <a:gd name="connsiteY25" fmla="*/ 523638 h 690397"/>
                <a:gd name="connsiteX26" fmla="*/ 345685 w 849075"/>
                <a:gd name="connsiteY26" fmla="*/ 487364 h 690397"/>
                <a:gd name="connsiteX27" fmla="*/ 340519 w 849075"/>
                <a:gd name="connsiteY27" fmla="*/ 436118 h 690397"/>
                <a:gd name="connsiteX28" fmla="*/ 340519 w 849075"/>
                <a:gd name="connsiteY28" fmla="*/ 254279 h 690397"/>
                <a:gd name="connsiteX29" fmla="*/ 594797 w 849075"/>
                <a:gd name="connsiteY29" fmla="*/ 0 h 690397"/>
                <a:gd name="connsiteX30" fmla="*/ 849075 w 849075"/>
                <a:gd name="connsiteY30" fmla="*/ 254279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9075" h="690397">
                  <a:moveTo>
                    <a:pt x="680240" y="252764"/>
                  </a:moveTo>
                  <a:cubicBezTo>
                    <a:pt x="680240" y="205574"/>
                    <a:pt x="641985" y="167319"/>
                    <a:pt x="594795" y="167319"/>
                  </a:cubicBezTo>
                  <a:cubicBezTo>
                    <a:pt x="547605" y="167319"/>
                    <a:pt x="509350" y="205574"/>
                    <a:pt x="509350" y="252764"/>
                  </a:cubicBezTo>
                  <a:lnTo>
                    <a:pt x="509350" y="437634"/>
                  </a:lnTo>
                  <a:cubicBezTo>
                    <a:pt x="509350" y="484824"/>
                    <a:pt x="547605" y="523079"/>
                    <a:pt x="594795" y="523079"/>
                  </a:cubicBezTo>
                  <a:cubicBezTo>
                    <a:pt x="641985" y="523079"/>
                    <a:pt x="680240" y="484824"/>
                    <a:pt x="680240" y="437634"/>
                  </a:cubicBezTo>
                  <a:lnTo>
                    <a:pt x="680240" y="252764"/>
                  </a:lnTo>
                  <a:close/>
                  <a:moveTo>
                    <a:pt x="849075" y="254279"/>
                  </a:moveTo>
                  <a:cubicBezTo>
                    <a:pt x="849075" y="314892"/>
                    <a:pt x="849074" y="375506"/>
                    <a:pt x="849074" y="436119"/>
                  </a:cubicBezTo>
                  <a:cubicBezTo>
                    <a:pt x="849074" y="576553"/>
                    <a:pt x="735230" y="690397"/>
                    <a:pt x="594796" y="690397"/>
                  </a:cubicBezTo>
                  <a:lnTo>
                    <a:pt x="594797" y="690396"/>
                  </a:lnTo>
                  <a:lnTo>
                    <a:pt x="256285" y="688620"/>
                  </a:lnTo>
                  <a:lnTo>
                    <a:pt x="254277" y="690397"/>
                  </a:ln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1"/>
                    <a:pt x="254278" y="1"/>
                  </a:cubicBezTo>
                  <a:lnTo>
                    <a:pt x="256285" y="406"/>
                  </a:lnTo>
                  <a:lnTo>
                    <a:pt x="256285" y="167725"/>
                  </a:lnTo>
                  <a:lnTo>
                    <a:pt x="254276" y="167319"/>
                  </a:ln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lnTo>
                    <a:pt x="256285" y="522674"/>
                  </a:lnTo>
                  <a:lnTo>
                    <a:pt x="256285" y="523638"/>
                  </a:lnTo>
                  <a:lnTo>
                    <a:pt x="356945" y="523638"/>
                  </a:lnTo>
                  <a:lnTo>
                    <a:pt x="345685" y="487364"/>
                  </a:lnTo>
                  <a:cubicBezTo>
                    <a:pt x="342298" y="470811"/>
                    <a:pt x="340519" y="453672"/>
                    <a:pt x="340519" y="436118"/>
                  </a:cubicBezTo>
                  <a:lnTo>
                    <a:pt x="340519" y="254279"/>
                  </a:lnTo>
                  <a:cubicBezTo>
                    <a:pt x="340519" y="113845"/>
                    <a:pt x="454363" y="0"/>
                    <a:pt x="594797" y="0"/>
                  </a:cubicBezTo>
                  <a:cubicBezTo>
                    <a:pt x="735231" y="0"/>
                    <a:pt x="849075" y="113845"/>
                    <a:pt x="849075" y="25427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2" name="フリーフォーム: 図形 1131">
              <a:extLst>
                <a:ext uri="{FF2B5EF4-FFF2-40B4-BE49-F238E27FC236}">
                  <a16:creationId xmlns:a16="http://schemas.microsoft.com/office/drawing/2014/main" id="{AC827C4E-D5E1-AB13-09FE-C6385B725A58}"/>
                </a:ext>
              </a:extLst>
            </p:cNvPr>
            <p:cNvSpPr/>
            <p:nvPr/>
          </p:nvSpPr>
          <p:spPr bwMode="auto">
            <a:xfrm>
              <a:off x="1259900" y="977900"/>
              <a:ext cx="163398" cy="213114"/>
            </a:xfrm>
            <a:custGeom>
              <a:avLst/>
              <a:gdLst>
                <a:gd name="connsiteX0" fmla="*/ 338553 w 651380"/>
                <a:gd name="connsiteY0" fmla="*/ 0 h 849570"/>
                <a:gd name="connsiteX1" fmla="*/ 505240 w 651380"/>
                <a:gd name="connsiteY1" fmla="*/ 0 h 849570"/>
                <a:gd name="connsiteX2" fmla="*/ 505240 w 651380"/>
                <a:gd name="connsiteY2" fmla="*/ 429547 h 849570"/>
                <a:gd name="connsiteX3" fmla="*/ 651380 w 651380"/>
                <a:gd name="connsiteY3" fmla="*/ 429547 h 849570"/>
                <a:gd name="connsiteX4" fmla="*/ 651380 w 651380"/>
                <a:gd name="connsiteY4" fmla="*/ 596234 h 849570"/>
                <a:gd name="connsiteX5" fmla="*/ 505240 w 651380"/>
                <a:gd name="connsiteY5" fmla="*/ 596234 h 849570"/>
                <a:gd name="connsiteX6" fmla="*/ 505240 w 651380"/>
                <a:gd name="connsiteY6" fmla="*/ 849570 h 849570"/>
                <a:gd name="connsiteX7" fmla="*/ 338553 w 651380"/>
                <a:gd name="connsiteY7" fmla="*/ 849570 h 849570"/>
                <a:gd name="connsiteX8" fmla="*/ 338553 w 651380"/>
                <a:gd name="connsiteY8" fmla="*/ 596234 h 849570"/>
                <a:gd name="connsiteX9" fmla="*/ 55145 w 651380"/>
                <a:gd name="connsiteY9" fmla="*/ 596234 h 849570"/>
                <a:gd name="connsiteX10" fmla="*/ 55145 w 651380"/>
                <a:gd name="connsiteY10" fmla="*/ 595488 h 849570"/>
                <a:gd name="connsiteX11" fmla="*/ 0 w 651380"/>
                <a:gd name="connsiteY11" fmla="*/ 595488 h 849570"/>
                <a:gd name="connsiteX12" fmla="*/ 84173 w 651380"/>
                <a:gd name="connsiteY12" fmla="*/ 691 h 849570"/>
                <a:gd name="connsiteX13" fmla="*/ 240246 w 651380"/>
                <a:gd name="connsiteY13" fmla="*/ 691 h 849570"/>
                <a:gd name="connsiteX14" fmla="*/ 179556 w 651380"/>
                <a:gd name="connsiteY14" fmla="*/ 429547 h 849570"/>
                <a:gd name="connsiteX15" fmla="*/ 338553 w 651380"/>
                <a:gd name="connsiteY15" fmla="*/ 429547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1380" h="849570">
                  <a:moveTo>
                    <a:pt x="338553" y="0"/>
                  </a:moveTo>
                  <a:lnTo>
                    <a:pt x="505240" y="0"/>
                  </a:lnTo>
                  <a:lnTo>
                    <a:pt x="505240" y="429547"/>
                  </a:lnTo>
                  <a:lnTo>
                    <a:pt x="651380" y="429547"/>
                  </a:lnTo>
                  <a:lnTo>
                    <a:pt x="651380" y="596234"/>
                  </a:lnTo>
                  <a:lnTo>
                    <a:pt x="505240" y="596234"/>
                  </a:lnTo>
                  <a:lnTo>
                    <a:pt x="505240" y="849570"/>
                  </a:lnTo>
                  <a:lnTo>
                    <a:pt x="338553" y="849570"/>
                  </a:lnTo>
                  <a:lnTo>
                    <a:pt x="338553" y="596234"/>
                  </a:lnTo>
                  <a:lnTo>
                    <a:pt x="55145" y="596234"/>
                  </a:lnTo>
                  <a:lnTo>
                    <a:pt x="55145" y="595488"/>
                  </a:lnTo>
                  <a:lnTo>
                    <a:pt x="0" y="595488"/>
                  </a:lnTo>
                  <a:lnTo>
                    <a:pt x="84173" y="691"/>
                  </a:lnTo>
                  <a:lnTo>
                    <a:pt x="240246" y="691"/>
                  </a:lnTo>
                  <a:lnTo>
                    <a:pt x="179556" y="429547"/>
                  </a:lnTo>
                  <a:lnTo>
                    <a:pt x="338553" y="4295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3" name="フリーフォーム: 図形 1132">
              <a:extLst>
                <a:ext uri="{FF2B5EF4-FFF2-40B4-BE49-F238E27FC236}">
                  <a16:creationId xmlns:a16="http://schemas.microsoft.com/office/drawing/2014/main" id="{EEF08F65-4021-EF33-675C-2536F208C96C}"/>
                </a:ext>
              </a:extLst>
            </p:cNvPr>
            <p:cNvSpPr/>
            <p:nvPr/>
          </p:nvSpPr>
          <p:spPr bwMode="auto">
            <a:xfrm rot="16200000">
              <a:off x="1353021" y="692934"/>
              <a:ext cx="212994" cy="140522"/>
            </a:xfrm>
            <a:custGeom>
              <a:avLst/>
              <a:gdLst>
                <a:gd name="connsiteX0" fmla="*/ 849074 w 849074"/>
                <a:gd name="connsiteY0" fmla="*/ 0 h 560173"/>
                <a:gd name="connsiteX1" fmla="*/ 849074 w 849074"/>
                <a:gd name="connsiteY1" fmla="*/ 305895 h 560173"/>
                <a:gd name="connsiteX2" fmla="*/ 594796 w 849074"/>
                <a:gd name="connsiteY2" fmla="*/ 560173 h 560173"/>
                <a:gd name="connsiteX3" fmla="*/ 594797 w 849074"/>
                <a:gd name="connsiteY3" fmla="*/ 560172 h 560173"/>
                <a:gd name="connsiteX4" fmla="*/ 452628 w 849074"/>
                <a:gd name="connsiteY4" fmla="*/ 516746 h 560173"/>
                <a:gd name="connsiteX5" fmla="*/ 424538 w 849074"/>
                <a:gd name="connsiteY5" fmla="*/ 493569 h 560173"/>
                <a:gd name="connsiteX6" fmla="*/ 396446 w 849074"/>
                <a:gd name="connsiteY6" fmla="*/ 516747 h 560173"/>
                <a:gd name="connsiteX7" fmla="*/ 254277 w 849074"/>
                <a:gd name="connsiteY7" fmla="*/ 560173 h 560173"/>
                <a:gd name="connsiteX8" fmla="*/ 254278 w 849074"/>
                <a:gd name="connsiteY8" fmla="*/ 560172 h 560173"/>
                <a:gd name="connsiteX9" fmla="*/ 0 w 849074"/>
                <a:gd name="connsiteY9" fmla="*/ 305894 h 560173"/>
                <a:gd name="connsiteX10" fmla="*/ 0 w 849074"/>
                <a:gd name="connsiteY10" fmla="*/ 0 h 560173"/>
                <a:gd name="connsiteX11" fmla="*/ 168831 w 849074"/>
                <a:gd name="connsiteY11" fmla="*/ 0 h 560173"/>
                <a:gd name="connsiteX12" fmla="*/ 168831 w 849074"/>
                <a:gd name="connsiteY12" fmla="*/ 307412 h 560173"/>
                <a:gd name="connsiteX13" fmla="*/ 254276 w 849074"/>
                <a:gd name="connsiteY13" fmla="*/ 392857 h 560173"/>
                <a:gd name="connsiteX14" fmla="*/ 339721 w 849074"/>
                <a:gd name="connsiteY14" fmla="*/ 307412 h 560173"/>
                <a:gd name="connsiteX15" fmla="*/ 339721 w 849074"/>
                <a:gd name="connsiteY15" fmla="*/ 0 h 560173"/>
                <a:gd name="connsiteX16" fmla="*/ 509350 w 849074"/>
                <a:gd name="connsiteY16" fmla="*/ 0 h 560173"/>
                <a:gd name="connsiteX17" fmla="*/ 509350 w 849074"/>
                <a:gd name="connsiteY17" fmla="*/ 307412 h 560173"/>
                <a:gd name="connsiteX18" fmla="*/ 594795 w 849074"/>
                <a:gd name="connsiteY18" fmla="*/ 392857 h 560173"/>
                <a:gd name="connsiteX19" fmla="*/ 680240 w 849074"/>
                <a:gd name="connsiteY19" fmla="*/ 307412 h 560173"/>
                <a:gd name="connsiteX20" fmla="*/ 680240 w 849074"/>
                <a:gd name="connsiteY20" fmla="*/ 0 h 56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9074" h="560173">
                  <a:moveTo>
                    <a:pt x="849074" y="0"/>
                  </a:moveTo>
                  <a:lnTo>
                    <a:pt x="849074" y="305895"/>
                  </a:lnTo>
                  <a:cubicBezTo>
                    <a:pt x="849074" y="446329"/>
                    <a:pt x="735230" y="560173"/>
                    <a:pt x="594796" y="560173"/>
                  </a:cubicBezTo>
                  <a:lnTo>
                    <a:pt x="594797" y="560172"/>
                  </a:lnTo>
                  <a:cubicBezTo>
                    <a:pt x="542134" y="560172"/>
                    <a:pt x="493211" y="544163"/>
                    <a:pt x="452628" y="516746"/>
                  </a:cubicBezTo>
                  <a:lnTo>
                    <a:pt x="424538" y="493569"/>
                  </a:lnTo>
                  <a:lnTo>
                    <a:pt x="396446" y="516747"/>
                  </a:lnTo>
                  <a:cubicBezTo>
                    <a:pt x="355863" y="544164"/>
                    <a:pt x="306940" y="560173"/>
                    <a:pt x="254277" y="560173"/>
                  </a:cubicBezTo>
                  <a:lnTo>
                    <a:pt x="254278" y="560172"/>
                  </a:lnTo>
                  <a:cubicBezTo>
                    <a:pt x="113844" y="560172"/>
                    <a:pt x="0" y="446328"/>
                    <a:pt x="0" y="305894"/>
                  </a:cubicBezTo>
                  <a:lnTo>
                    <a:pt x="0" y="0"/>
                  </a:lnTo>
                  <a:lnTo>
                    <a:pt x="168831" y="0"/>
                  </a:lnTo>
                  <a:lnTo>
                    <a:pt x="168831" y="307412"/>
                  </a:lnTo>
                  <a:cubicBezTo>
                    <a:pt x="168831" y="354602"/>
                    <a:pt x="207086" y="392857"/>
                    <a:pt x="254276" y="392857"/>
                  </a:cubicBezTo>
                  <a:cubicBezTo>
                    <a:pt x="301466" y="392857"/>
                    <a:pt x="339721" y="354602"/>
                    <a:pt x="339721" y="307412"/>
                  </a:cubicBezTo>
                  <a:lnTo>
                    <a:pt x="339721" y="0"/>
                  </a:lnTo>
                  <a:lnTo>
                    <a:pt x="509350" y="0"/>
                  </a:lnTo>
                  <a:lnTo>
                    <a:pt x="509350" y="307412"/>
                  </a:lnTo>
                  <a:cubicBezTo>
                    <a:pt x="509350" y="354602"/>
                    <a:pt x="547605" y="392857"/>
                    <a:pt x="594795" y="392857"/>
                  </a:cubicBezTo>
                  <a:cubicBezTo>
                    <a:pt x="641985" y="392857"/>
                    <a:pt x="680240" y="354602"/>
                    <a:pt x="680240" y="307412"/>
                  </a:cubicBezTo>
                  <a:lnTo>
                    <a:pt x="68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4" name="正方形/長方形 1133">
              <a:extLst>
                <a:ext uri="{FF2B5EF4-FFF2-40B4-BE49-F238E27FC236}">
                  <a16:creationId xmlns:a16="http://schemas.microsoft.com/office/drawing/2014/main" id="{8D4B8FCF-5162-570F-24C2-ACD1405F0FDD}"/>
                </a:ext>
              </a:extLst>
            </p:cNvPr>
            <p:cNvSpPr/>
            <p:nvPr/>
          </p:nvSpPr>
          <p:spPr bwMode="auto">
            <a:xfrm>
              <a:off x="1062683" y="48380"/>
              <a:ext cx="45720" cy="2330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5" name="フリーフォーム: 図形 1134">
              <a:extLst>
                <a:ext uri="{FF2B5EF4-FFF2-40B4-BE49-F238E27FC236}">
                  <a16:creationId xmlns:a16="http://schemas.microsoft.com/office/drawing/2014/main" id="{ECAE7186-26A2-F3C8-3A68-A0E85B0377C8}"/>
                </a:ext>
              </a:extLst>
            </p:cNvPr>
            <p:cNvSpPr/>
            <p:nvPr/>
          </p:nvSpPr>
          <p:spPr bwMode="auto">
            <a:xfrm rot="16200000">
              <a:off x="1235323" y="336942"/>
              <a:ext cx="212990" cy="173184"/>
            </a:xfrm>
            <a:custGeom>
              <a:avLst/>
              <a:gdLst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335757 h 690396"/>
                <a:gd name="connsiteX7" fmla="*/ 339722 w 849076"/>
                <a:gd name="connsiteY7" fmla="*/ 252764 h 690396"/>
                <a:gd name="connsiteX8" fmla="*/ 287536 w 849076"/>
                <a:gd name="connsiteY8" fmla="*/ 174034 h 690396"/>
                <a:gd name="connsiteX9" fmla="*/ 256286 w 849076"/>
                <a:gd name="connsiteY9" fmla="*/ 167725 h 690396"/>
                <a:gd name="connsiteX10" fmla="*/ 256286 w 849076"/>
                <a:gd name="connsiteY10" fmla="*/ 166690 h 690396"/>
                <a:gd name="connsiteX11" fmla="*/ 171686 w 849076"/>
                <a:gd name="connsiteY11" fmla="*/ 166690 h 690396"/>
                <a:gd name="connsiteX12" fmla="*/ 171686 w 849076"/>
                <a:gd name="connsiteY12" fmla="*/ 690395 h 690396"/>
                <a:gd name="connsiteX13" fmla="*/ 0 w 849076"/>
                <a:gd name="connsiteY13" fmla="*/ 690395 h 690396"/>
                <a:gd name="connsiteX14" fmla="*/ 0 w 849076"/>
                <a:gd name="connsiteY14" fmla="*/ 166690 h 690396"/>
                <a:gd name="connsiteX15" fmla="*/ 0 w 849076"/>
                <a:gd name="connsiteY15" fmla="*/ 52388 h 690396"/>
                <a:gd name="connsiteX16" fmla="*/ 0 w 849076"/>
                <a:gd name="connsiteY16" fmla="*/ 2 h 690396"/>
                <a:gd name="connsiteX17" fmla="*/ 256974 w 849076"/>
                <a:gd name="connsiteY17" fmla="*/ 2 h 690396"/>
                <a:gd name="connsiteX18" fmla="*/ 256974 w 849076"/>
                <a:gd name="connsiteY18" fmla="*/ 545 h 690396"/>
                <a:gd name="connsiteX19" fmla="*/ 353256 w 849076"/>
                <a:gd name="connsiteY19" fmla="*/ 19984 h 690396"/>
                <a:gd name="connsiteX20" fmla="*/ 508557 w 849076"/>
                <a:gd name="connsiteY20" fmla="*/ 254279 h 690396"/>
                <a:gd name="connsiteX21" fmla="*/ 508557 w 849076"/>
                <a:gd name="connsiteY21" fmla="*/ 318032 h 690396"/>
                <a:gd name="connsiteX22" fmla="*/ 509351 w 849076"/>
                <a:gd name="connsiteY22" fmla="*/ 318032 h 690396"/>
                <a:gd name="connsiteX23" fmla="*/ 509351 w 849076"/>
                <a:gd name="connsiteY23" fmla="*/ 437633 h 690396"/>
                <a:gd name="connsiteX24" fmla="*/ 594796 w 849076"/>
                <a:gd name="connsiteY24" fmla="*/ 523078 h 690396"/>
                <a:gd name="connsiteX25" fmla="*/ 680241 w 849076"/>
                <a:gd name="connsiteY25" fmla="*/ 437633 h 690396"/>
                <a:gd name="connsiteX26" fmla="*/ 680241 w 849076"/>
                <a:gd name="connsiteY26" fmla="*/ 252763 h 690396"/>
                <a:gd name="connsiteX27" fmla="*/ 594796 w 849076"/>
                <a:gd name="connsiteY27" fmla="*/ 167318 h 690396"/>
                <a:gd name="connsiteX28" fmla="*/ 591009 w 849076"/>
                <a:gd name="connsiteY28" fmla="*/ 168083 h 690396"/>
                <a:gd name="connsiteX29" fmla="*/ 591009 w 849076"/>
                <a:gd name="connsiteY29" fmla="*/ 382 h 690396"/>
                <a:gd name="connsiteX30" fmla="*/ 594798 w 849076"/>
                <a:gd name="connsiteY30" fmla="*/ 0 h 690396"/>
                <a:gd name="connsiteX31" fmla="*/ 849076 w 849076"/>
                <a:gd name="connsiteY31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252764 h 690396"/>
                <a:gd name="connsiteX7" fmla="*/ 287536 w 849076"/>
                <a:gd name="connsiteY7" fmla="*/ 174034 h 690396"/>
                <a:gd name="connsiteX8" fmla="*/ 256286 w 849076"/>
                <a:gd name="connsiteY8" fmla="*/ 167725 h 690396"/>
                <a:gd name="connsiteX9" fmla="*/ 256286 w 849076"/>
                <a:gd name="connsiteY9" fmla="*/ 166690 h 690396"/>
                <a:gd name="connsiteX10" fmla="*/ 171686 w 849076"/>
                <a:gd name="connsiteY10" fmla="*/ 166690 h 690396"/>
                <a:gd name="connsiteX11" fmla="*/ 171686 w 849076"/>
                <a:gd name="connsiteY11" fmla="*/ 690395 h 690396"/>
                <a:gd name="connsiteX12" fmla="*/ 0 w 849076"/>
                <a:gd name="connsiteY12" fmla="*/ 690395 h 690396"/>
                <a:gd name="connsiteX13" fmla="*/ 0 w 849076"/>
                <a:gd name="connsiteY13" fmla="*/ 166690 h 690396"/>
                <a:gd name="connsiteX14" fmla="*/ 0 w 849076"/>
                <a:gd name="connsiteY14" fmla="*/ 52388 h 690396"/>
                <a:gd name="connsiteX15" fmla="*/ 0 w 849076"/>
                <a:gd name="connsiteY15" fmla="*/ 2 h 690396"/>
                <a:gd name="connsiteX16" fmla="*/ 256974 w 849076"/>
                <a:gd name="connsiteY16" fmla="*/ 2 h 690396"/>
                <a:gd name="connsiteX17" fmla="*/ 256974 w 849076"/>
                <a:gd name="connsiteY17" fmla="*/ 545 h 690396"/>
                <a:gd name="connsiteX18" fmla="*/ 353256 w 849076"/>
                <a:gd name="connsiteY18" fmla="*/ 19984 h 690396"/>
                <a:gd name="connsiteX19" fmla="*/ 508557 w 849076"/>
                <a:gd name="connsiteY19" fmla="*/ 254279 h 690396"/>
                <a:gd name="connsiteX20" fmla="*/ 508557 w 849076"/>
                <a:gd name="connsiteY20" fmla="*/ 318032 h 690396"/>
                <a:gd name="connsiteX21" fmla="*/ 509351 w 849076"/>
                <a:gd name="connsiteY21" fmla="*/ 318032 h 690396"/>
                <a:gd name="connsiteX22" fmla="*/ 509351 w 849076"/>
                <a:gd name="connsiteY22" fmla="*/ 437633 h 690396"/>
                <a:gd name="connsiteX23" fmla="*/ 594796 w 849076"/>
                <a:gd name="connsiteY23" fmla="*/ 523078 h 690396"/>
                <a:gd name="connsiteX24" fmla="*/ 680241 w 849076"/>
                <a:gd name="connsiteY24" fmla="*/ 437633 h 690396"/>
                <a:gd name="connsiteX25" fmla="*/ 680241 w 849076"/>
                <a:gd name="connsiteY25" fmla="*/ 252763 h 690396"/>
                <a:gd name="connsiteX26" fmla="*/ 594796 w 849076"/>
                <a:gd name="connsiteY26" fmla="*/ 167318 h 690396"/>
                <a:gd name="connsiteX27" fmla="*/ 591009 w 849076"/>
                <a:gd name="connsiteY27" fmla="*/ 168083 h 690396"/>
                <a:gd name="connsiteX28" fmla="*/ 591009 w 849076"/>
                <a:gd name="connsiteY28" fmla="*/ 382 h 690396"/>
                <a:gd name="connsiteX29" fmla="*/ 594798 w 849076"/>
                <a:gd name="connsiteY29" fmla="*/ 0 h 690396"/>
                <a:gd name="connsiteX30" fmla="*/ 849076 w 849076"/>
                <a:gd name="connsiteY30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318032 h 690396"/>
                <a:gd name="connsiteX21" fmla="*/ 509351 w 849076"/>
                <a:gd name="connsiteY21" fmla="*/ 437633 h 690396"/>
                <a:gd name="connsiteX22" fmla="*/ 594796 w 849076"/>
                <a:gd name="connsiteY22" fmla="*/ 523078 h 690396"/>
                <a:gd name="connsiteX23" fmla="*/ 680241 w 849076"/>
                <a:gd name="connsiteY23" fmla="*/ 437633 h 690396"/>
                <a:gd name="connsiteX24" fmla="*/ 680241 w 849076"/>
                <a:gd name="connsiteY24" fmla="*/ 252763 h 690396"/>
                <a:gd name="connsiteX25" fmla="*/ 594796 w 849076"/>
                <a:gd name="connsiteY25" fmla="*/ 167318 h 690396"/>
                <a:gd name="connsiteX26" fmla="*/ 591009 w 849076"/>
                <a:gd name="connsiteY26" fmla="*/ 168083 h 690396"/>
                <a:gd name="connsiteX27" fmla="*/ 591009 w 849076"/>
                <a:gd name="connsiteY27" fmla="*/ 382 h 690396"/>
                <a:gd name="connsiteX28" fmla="*/ 594798 w 849076"/>
                <a:gd name="connsiteY28" fmla="*/ 0 h 690396"/>
                <a:gd name="connsiteX29" fmla="*/ 849076 w 849076"/>
                <a:gd name="connsiteY29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437633 h 690396"/>
                <a:gd name="connsiteX21" fmla="*/ 594796 w 849076"/>
                <a:gd name="connsiteY21" fmla="*/ 523078 h 690396"/>
                <a:gd name="connsiteX22" fmla="*/ 680241 w 849076"/>
                <a:gd name="connsiteY22" fmla="*/ 437633 h 690396"/>
                <a:gd name="connsiteX23" fmla="*/ 680241 w 849076"/>
                <a:gd name="connsiteY23" fmla="*/ 252763 h 690396"/>
                <a:gd name="connsiteX24" fmla="*/ 594796 w 849076"/>
                <a:gd name="connsiteY24" fmla="*/ 167318 h 690396"/>
                <a:gd name="connsiteX25" fmla="*/ 591009 w 849076"/>
                <a:gd name="connsiteY25" fmla="*/ 168083 h 690396"/>
                <a:gd name="connsiteX26" fmla="*/ 591009 w 849076"/>
                <a:gd name="connsiteY26" fmla="*/ 382 h 690396"/>
                <a:gd name="connsiteX27" fmla="*/ 594798 w 849076"/>
                <a:gd name="connsiteY27" fmla="*/ 0 h 690396"/>
                <a:gd name="connsiteX28" fmla="*/ 849076 w 849076"/>
                <a:gd name="connsiteY28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9351 w 849076"/>
                <a:gd name="connsiteY19" fmla="*/ 437633 h 690396"/>
                <a:gd name="connsiteX20" fmla="*/ 594796 w 849076"/>
                <a:gd name="connsiteY20" fmla="*/ 523078 h 690396"/>
                <a:gd name="connsiteX21" fmla="*/ 680241 w 849076"/>
                <a:gd name="connsiteY21" fmla="*/ 437633 h 690396"/>
                <a:gd name="connsiteX22" fmla="*/ 680241 w 849076"/>
                <a:gd name="connsiteY22" fmla="*/ 252763 h 690396"/>
                <a:gd name="connsiteX23" fmla="*/ 594796 w 849076"/>
                <a:gd name="connsiteY23" fmla="*/ 167318 h 690396"/>
                <a:gd name="connsiteX24" fmla="*/ 591009 w 849076"/>
                <a:gd name="connsiteY24" fmla="*/ 168083 h 690396"/>
                <a:gd name="connsiteX25" fmla="*/ 591009 w 849076"/>
                <a:gd name="connsiteY25" fmla="*/ 382 h 690396"/>
                <a:gd name="connsiteX26" fmla="*/ 594798 w 849076"/>
                <a:gd name="connsiteY26" fmla="*/ 0 h 690396"/>
                <a:gd name="connsiteX27" fmla="*/ 849076 w 849076"/>
                <a:gd name="connsiteY27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52388 h 690396"/>
                <a:gd name="connsiteX13" fmla="*/ 0 w 849076"/>
                <a:gd name="connsiteY13" fmla="*/ 2 h 690396"/>
                <a:gd name="connsiteX14" fmla="*/ 256974 w 849076"/>
                <a:gd name="connsiteY14" fmla="*/ 2 h 690396"/>
                <a:gd name="connsiteX15" fmla="*/ 256974 w 849076"/>
                <a:gd name="connsiteY15" fmla="*/ 545 h 690396"/>
                <a:gd name="connsiteX16" fmla="*/ 353256 w 849076"/>
                <a:gd name="connsiteY16" fmla="*/ 19984 h 690396"/>
                <a:gd name="connsiteX17" fmla="*/ 508557 w 849076"/>
                <a:gd name="connsiteY17" fmla="*/ 254279 h 690396"/>
                <a:gd name="connsiteX18" fmla="*/ 509351 w 849076"/>
                <a:gd name="connsiteY18" fmla="*/ 437633 h 690396"/>
                <a:gd name="connsiteX19" fmla="*/ 594796 w 849076"/>
                <a:gd name="connsiteY19" fmla="*/ 523078 h 690396"/>
                <a:gd name="connsiteX20" fmla="*/ 680241 w 849076"/>
                <a:gd name="connsiteY20" fmla="*/ 437633 h 690396"/>
                <a:gd name="connsiteX21" fmla="*/ 680241 w 849076"/>
                <a:gd name="connsiteY21" fmla="*/ 252763 h 690396"/>
                <a:gd name="connsiteX22" fmla="*/ 594796 w 849076"/>
                <a:gd name="connsiteY22" fmla="*/ 167318 h 690396"/>
                <a:gd name="connsiteX23" fmla="*/ 591009 w 849076"/>
                <a:gd name="connsiteY23" fmla="*/ 168083 h 690396"/>
                <a:gd name="connsiteX24" fmla="*/ 591009 w 849076"/>
                <a:gd name="connsiteY24" fmla="*/ 382 h 690396"/>
                <a:gd name="connsiteX25" fmla="*/ 594798 w 849076"/>
                <a:gd name="connsiteY25" fmla="*/ 0 h 690396"/>
                <a:gd name="connsiteX26" fmla="*/ 849076 w 849076"/>
                <a:gd name="connsiteY26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2 h 690396"/>
                <a:gd name="connsiteX13" fmla="*/ 256974 w 849076"/>
                <a:gd name="connsiteY13" fmla="*/ 2 h 690396"/>
                <a:gd name="connsiteX14" fmla="*/ 256974 w 849076"/>
                <a:gd name="connsiteY14" fmla="*/ 545 h 690396"/>
                <a:gd name="connsiteX15" fmla="*/ 353256 w 849076"/>
                <a:gd name="connsiteY15" fmla="*/ 19984 h 690396"/>
                <a:gd name="connsiteX16" fmla="*/ 508557 w 849076"/>
                <a:gd name="connsiteY16" fmla="*/ 254279 h 690396"/>
                <a:gd name="connsiteX17" fmla="*/ 509351 w 849076"/>
                <a:gd name="connsiteY17" fmla="*/ 437633 h 690396"/>
                <a:gd name="connsiteX18" fmla="*/ 594796 w 849076"/>
                <a:gd name="connsiteY18" fmla="*/ 523078 h 690396"/>
                <a:gd name="connsiteX19" fmla="*/ 680241 w 849076"/>
                <a:gd name="connsiteY19" fmla="*/ 437633 h 690396"/>
                <a:gd name="connsiteX20" fmla="*/ 680241 w 849076"/>
                <a:gd name="connsiteY20" fmla="*/ 252763 h 690396"/>
                <a:gd name="connsiteX21" fmla="*/ 594796 w 849076"/>
                <a:gd name="connsiteY21" fmla="*/ 167318 h 690396"/>
                <a:gd name="connsiteX22" fmla="*/ 591009 w 849076"/>
                <a:gd name="connsiteY22" fmla="*/ 168083 h 690396"/>
                <a:gd name="connsiteX23" fmla="*/ 591009 w 849076"/>
                <a:gd name="connsiteY23" fmla="*/ 382 h 690396"/>
                <a:gd name="connsiteX24" fmla="*/ 594798 w 849076"/>
                <a:gd name="connsiteY24" fmla="*/ 0 h 690396"/>
                <a:gd name="connsiteX25" fmla="*/ 849076 w 849076"/>
                <a:gd name="connsiteY25" fmla="*/ 254278 h 69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9076" h="690396">
                  <a:moveTo>
                    <a:pt x="849076" y="254278"/>
                  </a:moveTo>
                  <a:cubicBezTo>
                    <a:pt x="849076" y="314891"/>
                    <a:pt x="849075" y="375505"/>
                    <a:pt x="849075" y="436118"/>
                  </a:cubicBezTo>
                  <a:cubicBezTo>
                    <a:pt x="849075" y="576552"/>
                    <a:pt x="735231" y="690396"/>
                    <a:pt x="594797" y="690396"/>
                  </a:cubicBezTo>
                  <a:lnTo>
                    <a:pt x="594798" y="690395"/>
                  </a:lnTo>
                  <a:cubicBezTo>
                    <a:pt x="454364" y="690395"/>
                    <a:pt x="340520" y="576551"/>
                    <a:pt x="340520" y="436117"/>
                  </a:cubicBezTo>
                  <a:lnTo>
                    <a:pt x="339722" y="252764"/>
                  </a:lnTo>
                  <a:cubicBezTo>
                    <a:pt x="339722" y="217372"/>
                    <a:pt x="318204" y="187005"/>
                    <a:pt x="287536" y="174034"/>
                  </a:cubicBezTo>
                  <a:lnTo>
                    <a:pt x="256286" y="167725"/>
                  </a:lnTo>
                  <a:lnTo>
                    <a:pt x="256286" y="166690"/>
                  </a:lnTo>
                  <a:lnTo>
                    <a:pt x="171686" y="166690"/>
                  </a:lnTo>
                  <a:lnTo>
                    <a:pt x="171686" y="690395"/>
                  </a:lnTo>
                  <a:lnTo>
                    <a:pt x="0" y="690395"/>
                  </a:lnTo>
                  <a:lnTo>
                    <a:pt x="0" y="2"/>
                  </a:lnTo>
                  <a:lnTo>
                    <a:pt x="256974" y="2"/>
                  </a:lnTo>
                  <a:lnTo>
                    <a:pt x="256974" y="545"/>
                  </a:lnTo>
                  <a:lnTo>
                    <a:pt x="353256" y="19984"/>
                  </a:lnTo>
                  <a:cubicBezTo>
                    <a:pt x="444520" y="58585"/>
                    <a:pt x="508557" y="148954"/>
                    <a:pt x="508557" y="254279"/>
                  </a:cubicBezTo>
                  <a:cubicBezTo>
                    <a:pt x="508822" y="315397"/>
                    <a:pt x="509086" y="376515"/>
                    <a:pt x="509351" y="437633"/>
                  </a:cubicBezTo>
                  <a:cubicBezTo>
                    <a:pt x="509351" y="484823"/>
                    <a:pt x="547606" y="523078"/>
                    <a:pt x="594796" y="523078"/>
                  </a:cubicBezTo>
                  <a:cubicBezTo>
                    <a:pt x="641986" y="523078"/>
                    <a:pt x="680241" y="484823"/>
                    <a:pt x="680241" y="437633"/>
                  </a:cubicBezTo>
                  <a:lnTo>
                    <a:pt x="680241" y="252763"/>
                  </a:lnTo>
                  <a:cubicBezTo>
                    <a:pt x="680241" y="205573"/>
                    <a:pt x="641986" y="167318"/>
                    <a:pt x="594796" y="167318"/>
                  </a:cubicBezTo>
                  <a:lnTo>
                    <a:pt x="591009" y="168083"/>
                  </a:lnTo>
                  <a:lnTo>
                    <a:pt x="591009" y="382"/>
                  </a:lnTo>
                  <a:lnTo>
                    <a:pt x="594798" y="0"/>
                  </a:lnTo>
                  <a:cubicBezTo>
                    <a:pt x="735232" y="0"/>
                    <a:pt x="849076" y="113844"/>
                    <a:pt x="849076" y="25427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8" name="フリーフォーム: 図形 1157">
              <a:extLst>
                <a:ext uri="{FF2B5EF4-FFF2-40B4-BE49-F238E27FC236}">
                  <a16:creationId xmlns:a16="http://schemas.microsoft.com/office/drawing/2014/main" id="{F813A8D1-2195-656F-8CCA-CF61220D4A3B}"/>
                </a:ext>
              </a:extLst>
            </p:cNvPr>
            <p:cNvSpPr/>
            <p:nvPr/>
          </p:nvSpPr>
          <p:spPr bwMode="auto">
            <a:xfrm rot="11700000">
              <a:off x="704671" y="267207"/>
              <a:ext cx="181332" cy="523335"/>
            </a:xfrm>
            <a:custGeom>
              <a:avLst/>
              <a:gdLst>
                <a:gd name="connsiteX0" fmla="*/ 90666 w 181332"/>
                <a:gd name="connsiteY0" fmla="*/ 523335 h 523335"/>
                <a:gd name="connsiteX1" fmla="*/ 49001 w 181332"/>
                <a:gd name="connsiteY1" fmla="*/ 346128 h 523335"/>
                <a:gd name="connsiteX2" fmla="*/ 55137 w 181332"/>
                <a:gd name="connsiteY2" fmla="*/ 349360 h 523335"/>
                <a:gd name="connsiteX3" fmla="*/ 45321 w 181332"/>
                <a:gd name="connsiteY3" fmla="*/ 325154 h 523335"/>
                <a:gd name="connsiteX4" fmla="*/ 32540 w 181332"/>
                <a:gd name="connsiteY4" fmla="*/ 212114 h 523335"/>
                <a:gd name="connsiteX5" fmla="*/ 79226 w 181332"/>
                <a:gd name="connsiteY5" fmla="*/ 15465 h 523335"/>
                <a:gd name="connsiteX6" fmla="*/ 91949 w 181332"/>
                <a:gd name="connsiteY6" fmla="*/ 0 h 523335"/>
                <a:gd name="connsiteX7" fmla="*/ 104671 w 181332"/>
                <a:gd name="connsiteY7" fmla="*/ 15465 h 523335"/>
                <a:gd name="connsiteX8" fmla="*/ 151358 w 181332"/>
                <a:gd name="connsiteY8" fmla="*/ 212114 h 523335"/>
                <a:gd name="connsiteX9" fmla="*/ 138577 w 181332"/>
                <a:gd name="connsiteY9" fmla="*/ 325154 h 523335"/>
                <a:gd name="connsiteX10" fmla="*/ 129458 w 181332"/>
                <a:gd name="connsiteY10" fmla="*/ 347641 h 523335"/>
                <a:gd name="connsiteX11" fmla="*/ 132331 w 181332"/>
                <a:gd name="connsiteY11" fmla="*/ 346128 h 523335"/>
                <a:gd name="connsiteX12" fmla="*/ 90666 w 181332"/>
                <a:gd name="connsiteY12" fmla="*/ 523335 h 52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1332" h="523335">
                  <a:moveTo>
                    <a:pt x="90666" y="523335"/>
                  </a:moveTo>
                  <a:cubicBezTo>
                    <a:pt x="-47162" y="422074"/>
                    <a:pt x="656" y="337689"/>
                    <a:pt x="49001" y="346128"/>
                  </a:cubicBezTo>
                  <a:lnTo>
                    <a:pt x="55137" y="349360"/>
                  </a:lnTo>
                  <a:lnTo>
                    <a:pt x="45321" y="325154"/>
                  </a:lnTo>
                  <a:cubicBezTo>
                    <a:pt x="37170" y="291551"/>
                    <a:pt x="32540" y="253043"/>
                    <a:pt x="32540" y="212114"/>
                  </a:cubicBezTo>
                  <a:cubicBezTo>
                    <a:pt x="32540" y="130255"/>
                    <a:pt x="51059" y="58083"/>
                    <a:pt x="79226" y="15465"/>
                  </a:cubicBezTo>
                  <a:lnTo>
                    <a:pt x="91949" y="0"/>
                  </a:lnTo>
                  <a:lnTo>
                    <a:pt x="104671" y="15465"/>
                  </a:lnTo>
                  <a:cubicBezTo>
                    <a:pt x="132839" y="58083"/>
                    <a:pt x="151358" y="130255"/>
                    <a:pt x="151358" y="212114"/>
                  </a:cubicBezTo>
                  <a:cubicBezTo>
                    <a:pt x="151358" y="253043"/>
                    <a:pt x="146728" y="291551"/>
                    <a:pt x="138577" y="325154"/>
                  </a:cubicBezTo>
                  <a:lnTo>
                    <a:pt x="129458" y="347641"/>
                  </a:lnTo>
                  <a:lnTo>
                    <a:pt x="132331" y="346128"/>
                  </a:lnTo>
                  <a:cubicBezTo>
                    <a:pt x="180676" y="337689"/>
                    <a:pt x="228494" y="422074"/>
                    <a:pt x="90666" y="52333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9" name="フリーフォーム: 図形 1158">
              <a:extLst>
                <a:ext uri="{FF2B5EF4-FFF2-40B4-BE49-F238E27FC236}">
                  <a16:creationId xmlns:a16="http://schemas.microsoft.com/office/drawing/2014/main" id="{6D8DCEF7-E26D-15CC-FEEF-1085985D96E6}"/>
                </a:ext>
              </a:extLst>
            </p:cNvPr>
            <p:cNvSpPr/>
            <p:nvPr/>
          </p:nvSpPr>
          <p:spPr bwMode="auto">
            <a:xfrm>
              <a:off x="682621" y="736914"/>
              <a:ext cx="83046" cy="611860"/>
            </a:xfrm>
            <a:custGeom>
              <a:avLst/>
              <a:gdLst>
                <a:gd name="connsiteX0" fmla="*/ 83038 w 83046"/>
                <a:gd name="connsiteY0" fmla="*/ 554007 h 611860"/>
                <a:gd name="connsiteX1" fmla="*/ 41523 w 83046"/>
                <a:gd name="connsiteY1" fmla="*/ 611860 h 611860"/>
                <a:gd name="connsiteX2" fmla="*/ 22441 w 83046"/>
                <a:gd name="connsiteY2" fmla="*/ 532841 h 611860"/>
                <a:gd name="connsiteX3" fmla="*/ 36234 w 83046"/>
                <a:gd name="connsiteY3" fmla="*/ 546441 h 611860"/>
                <a:gd name="connsiteX4" fmla="*/ 24236 w 83046"/>
                <a:gd name="connsiteY4" fmla="*/ 441934 h 611860"/>
                <a:gd name="connsiteX5" fmla="*/ 19318 w 83046"/>
                <a:gd name="connsiteY5" fmla="*/ 288295 h 611860"/>
                <a:gd name="connsiteX6" fmla="*/ 37283 w 83046"/>
                <a:gd name="connsiteY6" fmla="*/ 21020 h 611860"/>
                <a:gd name="connsiteX7" fmla="*/ 42178 w 83046"/>
                <a:gd name="connsiteY7" fmla="*/ 0 h 611860"/>
                <a:gd name="connsiteX8" fmla="*/ 47074 w 83046"/>
                <a:gd name="connsiteY8" fmla="*/ 21020 h 611860"/>
                <a:gd name="connsiteX9" fmla="*/ 65038 w 83046"/>
                <a:gd name="connsiteY9" fmla="*/ 288295 h 611860"/>
                <a:gd name="connsiteX10" fmla="*/ 60120 w 83046"/>
                <a:gd name="connsiteY10" fmla="*/ 441934 h 611860"/>
                <a:gd name="connsiteX11" fmla="*/ 48289 w 83046"/>
                <a:gd name="connsiteY11" fmla="*/ 544984 h 611860"/>
                <a:gd name="connsiteX12" fmla="*/ 60605 w 83046"/>
                <a:gd name="connsiteY12" fmla="*/ 532841 h 611860"/>
                <a:gd name="connsiteX13" fmla="*/ 83038 w 83046"/>
                <a:gd name="connsiteY13" fmla="*/ 554007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046" h="611860">
                  <a:moveTo>
                    <a:pt x="83038" y="554007"/>
                  </a:moveTo>
                  <a:cubicBezTo>
                    <a:pt x="83390" y="568588"/>
                    <a:pt x="73085" y="589283"/>
                    <a:pt x="41523" y="611860"/>
                  </a:cubicBezTo>
                  <a:cubicBezTo>
                    <a:pt x="-21600" y="566706"/>
                    <a:pt x="300" y="529078"/>
                    <a:pt x="22441" y="532841"/>
                  </a:cubicBezTo>
                  <a:lnTo>
                    <a:pt x="36234" y="546441"/>
                  </a:lnTo>
                  <a:lnTo>
                    <a:pt x="24236" y="441934"/>
                  </a:lnTo>
                  <a:cubicBezTo>
                    <a:pt x="21100" y="396263"/>
                    <a:pt x="19318" y="343925"/>
                    <a:pt x="19318" y="288295"/>
                  </a:cubicBezTo>
                  <a:cubicBezTo>
                    <a:pt x="19318" y="177036"/>
                    <a:pt x="26444" y="78943"/>
                    <a:pt x="37283" y="21020"/>
                  </a:cubicBezTo>
                  <a:lnTo>
                    <a:pt x="42178" y="0"/>
                  </a:lnTo>
                  <a:lnTo>
                    <a:pt x="47074" y="21020"/>
                  </a:lnTo>
                  <a:cubicBezTo>
                    <a:pt x="57912" y="78943"/>
                    <a:pt x="65038" y="177036"/>
                    <a:pt x="65038" y="288295"/>
                  </a:cubicBezTo>
                  <a:cubicBezTo>
                    <a:pt x="65038" y="343925"/>
                    <a:pt x="63257" y="396263"/>
                    <a:pt x="60120" y="441934"/>
                  </a:cubicBezTo>
                  <a:lnTo>
                    <a:pt x="48289" y="544984"/>
                  </a:lnTo>
                  <a:lnTo>
                    <a:pt x="60605" y="532841"/>
                  </a:lnTo>
                  <a:cubicBezTo>
                    <a:pt x="71675" y="530959"/>
                    <a:pt x="82686" y="539426"/>
                    <a:pt x="83038" y="5540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0" name="フリーフォーム: 図形 1139">
              <a:extLst>
                <a:ext uri="{FF2B5EF4-FFF2-40B4-BE49-F238E27FC236}">
                  <a16:creationId xmlns:a16="http://schemas.microsoft.com/office/drawing/2014/main" id="{1AF36F00-6CF7-5CB1-7A09-D6B1B75E634E}"/>
                </a:ext>
              </a:extLst>
            </p:cNvPr>
            <p:cNvSpPr/>
            <p:nvPr/>
          </p:nvSpPr>
          <p:spPr bwMode="auto">
            <a:xfrm>
              <a:off x="-186388" y="-154926"/>
              <a:ext cx="1832012" cy="1832012"/>
            </a:xfrm>
            <a:custGeom>
              <a:avLst/>
              <a:gdLst>
                <a:gd name="connsiteX0" fmla="*/ 915504 w 1832012"/>
                <a:gd name="connsiteY0" fmla="*/ 1755779 h 1832012"/>
                <a:gd name="connsiteX1" fmla="*/ 916006 w 1832012"/>
                <a:gd name="connsiteY1" fmla="*/ 1755805 h 1832012"/>
                <a:gd name="connsiteX2" fmla="*/ 916509 w 1832012"/>
                <a:gd name="connsiteY2" fmla="*/ 1755779 h 1832012"/>
                <a:gd name="connsiteX3" fmla="*/ 916006 w 1832012"/>
                <a:gd name="connsiteY3" fmla="*/ 1832012 h 1832012"/>
                <a:gd name="connsiteX4" fmla="*/ 698172 w 1832012"/>
                <a:gd name="connsiteY4" fmla="*/ 1727035 h 1832012"/>
                <a:gd name="connsiteX5" fmla="*/ 698650 w 1832012"/>
                <a:gd name="connsiteY5" fmla="*/ 1727189 h 1832012"/>
                <a:gd name="connsiteX6" fmla="*/ 699143 w 1832012"/>
                <a:gd name="connsiteY6" fmla="*/ 1727295 h 1832012"/>
                <a:gd name="connsiteX7" fmla="*/ 678926 w 1832012"/>
                <a:gd name="connsiteY7" fmla="*/ 1800800 h 1832012"/>
                <a:gd name="connsiteX8" fmla="*/ 1132897 w 1832012"/>
                <a:gd name="connsiteY8" fmla="*/ 1723418 h 1832012"/>
                <a:gd name="connsiteX9" fmla="*/ 1153086 w 1832012"/>
                <a:gd name="connsiteY9" fmla="*/ 1800800 h 1832012"/>
                <a:gd name="connsiteX10" fmla="*/ 1131871 w 1832012"/>
                <a:gd name="connsiteY10" fmla="*/ 1723663 h 1832012"/>
                <a:gd name="connsiteX11" fmla="*/ 1334480 w 1832012"/>
                <a:gd name="connsiteY11" fmla="*/ 1639770 h 1832012"/>
                <a:gd name="connsiteX12" fmla="*/ 1374009 w 1832012"/>
                <a:gd name="connsiteY12" fmla="*/ 1709291 h 1832012"/>
                <a:gd name="connsiteX13" fmla="*/ 1333553 w 1832012"/>
                <a:gd name="connsiteY13" fmla="*/ 1640273 h 1832012"/>
                <a:gd name="connsiteX14" fmla="*/ 497533 w 1832012"/>
                <a:gd name="connsiteY14" fmla="*/ 1639770 h 1832012"/>
                <a:gd name="connsiteX15" fmla="*/ 498460 w 1832012"/>
                <a:gd name="connsiteY15" fmla="*/ 1640273 h 1832012"/>
                <a:gd name="connsiteX16" fmla="*/ 458003 w 1832012"/>
                <a:gd name="connsiteY16" fmla="*/ 1709291 h 1832012"/>
                <a:gd name="connsiteX17" fmla="*/ 324468 w 1832012"/>
                <a:gd name="connsiteY17" fmla="*/ 1506800 h 1832012"/>
                <a:gd name="connsiteX18" fmla="*/ 325233 w 1832012"/>
                <a:gd name="connsiteY18" fmla="*/ 1507525 h 1832012"/>
                <a:gd name="connsiteX19" fmla="*/ 268292 w 1832012"/>
                <a:gd name="connsiteY19" fmla="*/ 1563720 h 1832012"/>
                <a:gd name="connsiteX20" fmla="*/ 1506827 w 1832012"/>
                <a:gd name="connsiteY20" fmla="*/ 1506071 h 1832012"/>
                <a:gd name="connsiteX21" fmla="*/ 1563721 w 1832012"/>
                <a:gd name="connsiteY21" fmla="*/ 1563720 h 1832012"/>
                <a:gd name="connsiteX22" fmla="*/ 1506092 w 1832012"/>
                <a:gd name="connsiteY22" fmla="*/ 1506846 h 1832012"/>
                <a:gd name="connsiteX23" fmla="*/ 1639416 w 1832012"/>
                <a:gd name="connsiteY23" fmla="*/ 1333050 h 1832012"/>
                <a:gd name="connsiteX24" fmla="*/ 1709291 w 1832012"/>
                <a:gd name="connsiteY24" fmla="*/ 1374009 h 1832012"/>
                <a:gd name="connsiteX25" fmla="*/ 1638906 w 1832012"/>
                <a:gd name="connsiteY25" fmla="*/ 1333989 h 1832012"/>
                <a:gd name="connsiteX26" fmla="*/ 192597 w 1832012"/>
                <a:gd name="connsiteY26" fmla="*/ 1333050 h 1832012"/>
                <a:gd name="connsiteX27" fmla="*/ 193106 w 1832012"/>
                <a:gd name="connsiteY27" fmla="*/ 1333989 h 1832012"/>
                <a:gd name="connsiteX28" fmla="*/ 122721 w 1832012"/>
                <a:gd name="connsiteY28" fmla="*/ 1374009 h 1832012"/>
                <a:gd name="connsiteX29" fmla="*/ 1724790 w 1832012"/>
                <a:gd name="connsiteY29" fmla="*/ 1132181 h 1832012"/>
                <a:gd name="connsiteX30" fmla="*/ 1800800 w 1832012"/>
                <a:gd name="connsiteY30" fmla="*/ 1153086 h 1832012"/>
                <a:gd name="connsiteX31" fmla="*/ 1724572 w 1832012"/>
                <a:gd name="connsiteY31" fmla="*/ 1133199 h 1832012"/>
                <a:gd name="connsiteX32" fmla="*/ 109307 w 1832012"/>
                <a:gd name="connsiteY32" fmla="*/ 1131607 h 1832012"/>
                <a:gd name="connsiteX33" fmla="*/ 109557 w 1832012"/>
                <a:gd name="connsiteY33" fmla="*/ 1132646 h 1832012"/>
                <a:gd name="connsiteX34" fmla="*/ 31212 w 1832012"/>
                <a:gd name="connsiteY34" fmla="*/ 1153086 h 1832012"/>
                <a:gd name="connsiteX35" fmla="*/ 1753181 w 1832012"/>
                <a:gd name="connsiteY35" fmla="*/ 915487 h 1832012"/>
                <a:gd name="connsiteX36" fmla="*/ 1832012 w 1832012"/>
                <a:gd name="connsiteY36" fmla="*/ 916006 h 1832012"/>
                <a:gd name="connsiteX37" fmla="*/ 1753234 w 1832012"/>
                <a:gd name="connsiteY37" fmla="*/ 916526 h 1832012"/>
                <a:gd name="connsiteX38" fmla="*/ 78831 w 1832012"/>
                <a:gd name="connsiteY38" fmla="*/ 915487 h 1832012"/>
                <a:gd name="connsiteX39" fmla="*/ 78779 w 1832012"/>
                <a:gd name="connsiteY39" fmla="*/ 916526 h 1832012"/>
                <a:gd name="connsiteX40" fmla="*/ 0 w 1832012"/>
                <a:gd name="connsiteY40" fmla="*/ 916006 h 1832012"/>
                <a:gd name="connsiteX41" fmla="*/ 1800800 w 1832012"/>
                <a:gd name="connsiteY41" fmla="*/ 678926 h 1832012"/>
                <a:gd name="connsiteX42" fmla="*/ 1720429 w 1832012"/>
                <a:gd name="connsiteY42" fmla="*/ 701031 h 1832012"/>
                <a:gd name="connsiteX43" fmla="*/ 1720173 w 1832012"/>
                <a:gd name="connsiteY43" fmla="*/ 699962 h 1832012"/>
                <a:gd name="connsiteX44" fmla="*/ 31212 w 1832012"/>
                <a:gd name="connsiteY44" fmla="*/ 678926 h 1832012"/>
                <a:gd name="connsiteX45" fmla="*/ 107492 w 1832012"/>
                <a:gd name="connsiteY45" fmla="*/ 698827 h 1832012"/>
                <a:gd name="connsiteX46" fmla="*/ 107172 w 1832012"/>
                <a:gd name="connsiteY46" fmla="*/ 699818 h 1832012"/>
                <a:gd name="connsiteX47" fmla="*/ 1709291 w 1832012"/>
                <a:gd name="connsiteY47" fmla="*/ 458003 h 1832012"/>
                <a:gd name="connsiteX48" fmla="*/ 1637380 w 1832012"/>
                <a:gd name="connsiteY48" fmla="*/ 500156 h 1832012"/>
                <a:gd name="connsiteX49" fmla="*/ 1636855 w 1832012"/>
                <a:gd name="connsiteY49" fmla="*/ 499189 h 1832012"/>
                <a:gd name="connsiteX50" fmla="*/ 122721 w 1832012"/>
                <a:gd name="connsiteY50" fmla="*/ 458003 h 1832012"/>
                <a:gd name="connsiteX51" fmla="*/ 195157 w 1832012"/>
                <a:gd name="connsiteY51" fmla="*/ 499189 h 1832012"/>
                <a:gd name="connsiteX52" fmla="*/ 194633 w 1832012"/>
                <a:gd name="connsiteY52" fmla="*/ 500156 h 1832012"/>
                <a:gd name="connsiteX53" fmla="*/ 268292 w 1832012"/>
                <a:gd name="connsiteY53" fmla="*/ 268292 h 1832012"/>
                <a:gd name="connsiteX54" fmla="*/ 327600 w 1832012"/>
                <a:gd name="connsiteY54" fmla="*/ 326823 h 1832012"/>
                <a:gd name="connsiteX55" fmla="*/ 326843 w 1832012"/>
                <a:gd name="connsiteY55" fmla="*/ 327620 h 1832012"/>
                <a:gd name="connsiteX56" fmla="*/ 1563720 w 1832012"/>
                <a:gd name="connsiteY56" fmla="*/ 268292 h 1832012"/>
                <a:gd name="connsiteX57" fmla="*/ 1504492 w 1832012"/>
                <a:gd name="connsiteY57" fmla="*/ 328306 h 1832012"/>
                <a:gd name="connsiteX58" fmla="*/ 1503685 w 1832012"/>
                <a:gd name="connsiteY58" fmla="*/ 327541 h 1832012"/>
                <a:gd name="connsiteX59" fmla="*/ 1374009 w 1832012"/>
                <a:gd name="connsiteY59" fmla="*/ 122721 h 1832012"/>
                <a:gd name="connsiteX60" fmla="*/ 1332332 w 1832012"/>
                <a:gd name="connsiteY60" fmla="*/ 196020 h 1832012"/>
                <a:gd name="connsiteX61" fmla="*/ 1331354 w 1832012"/>
                <a:gd name="connsiteY61" fmla="*/ 195490 h 1832012"/>
                <a:gd name="connsiteX62" fmla="*/ 458003 w 1832012"/>
                <a:gd name="connsiteY62" fmla="*/ 122721 h 1832012"/>
                <a:gd name="connsiteX63" fmla="*/ 500659 w 1832012"/>
                <a:gd name="connsiteY63" fmla="*/ 195490 h 1832012"/>
                <a:gd name="connsiteX64" fmla="*/ 499681 w 1832012"/>
                <a:gd name="connsiteY64" fmla="*/ 196020 h 1832012"/>
                <a:gd name="connsiteX65" fmla="*/ 1153086 w 1832012"/>
                <a:gd name="connsiteY65" fmla="*/ 31212 h 1832012"/>
                <a:gd name="connsiteX66" fmla="*/ 1132592 w 1832012"/>
                <a:gd name="connsiteY66" fmla="*/ 109764 h 1832012"/>
                <a:gd name="connsiteX67" fmla="*/ 1132082 w 1832012"/>
                <a:gd name="connsiteY67" fmla="*/ 109599 h 1832012"/>
                <a:gd name="connsiteX68" fmla="*/ 1131558 w 1832012"/>
                <a:gd name="connsiteY68" fmla="*/ 109487 h 1832012"/>
                <a:gd name="connsiteX69" fmla="*/ 678927 w 1832012"/>
                <a:gd name="connsiteY69" fmla="*/ 31212 h 1832012"/>
                <a:gd name="connsiteX70" fmla="*/ 701295 w 1832012"/>
                <a:gd name="connsiteY70" fmla="*/ 112541 h 1832012"/>
                <a:gd name="connsiteX71" fmla="*/ 700213 w 1832012"/>
                <a:gd name="connsiteY71" fmla="*/ 112800 h 1832012"/>
                <a:gd name="connsiteX72" fmla="*/ 916006 w 1832012"/>
                <a:gd name="connsiteY72" fmla="*/ 0 h 1832012"/>
                <a:gd name="connsiteX73" fmla="*/ 916542 w 1832012"/>
                <a:gd name="connsiteY73" fmla="*/ 81179 h 1832012"/>
                <a:gd name="connsiteX74" fmla="*/ 916006 w 1832012"/>
                <a:gd name="connsiteY74" fmla="*/ 81152 h 1832012"/>
                <a:gd name="connsiteX75" fmla="*/ 915471 w 1832012"/>
                <a:gd name="connsiteY75" fmla="*/ 81179 h 183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32012" h="1832012">
                  <a:moveTo>
                    <a:pt x="915504" y="1755779"/>
                  </a:moveTo>
                  <a:lnTo>
                    <a:pt x="916006" y="1755805"/>
                  </a:lnTo>
                  <a:lnTo>
                    <a:pt x="916509" y="1755779"/>
                  </a:lnTo>
                  <a:lnTo>
                    <a:pt x="916006" y="1832012"/>
                  </a:lnTo>
                  <a:close/>
                  <a:moveTo>
                    <a:pt x="698172" y="1727035"/>
                  </a:moveTo>
                  <a:lnTo>
                    <a:pt x="698650" y="1727189"/>
                  </a:lnTo>
                  <a:lnTo>
                    <a:pt x="699143" y="1727295"/>
                  </a:lnTo>
                  <a:lnTo>
                    <a:pt x="678926" y="1800800"/>
                  </a:lnTo>
                  <a:close/>
                  <a:moveTo>
                    <a:pt x="1132897" y="1723418"/>
                  </a:moveTo>
                  <a:lnTo>
                    <a:pt x="1153086" y="1800800"/>
                  </a:lnTo>
                  <a:lnTo>
                    <a:pt x="1131871" y="1723663"/>
                  </a:lnTo>
                  <a:close/>
                  <a:moveTo>
                    <a:pt x="1334480" y="1639770"/>
                  </a:moveTo>
                  <a:lnTo>
                    <a:pt x="1374009" y="1709291"/>
                  </a:lnTo>
                  <a:lnTo>
                    <a:pt x="1333553" y="1640273"/>
                  </a:lnTo>
                  <a:close/>
                  <a:moveTo>
                    <a:pt x="497533" y="1639770"/>
                  </a:moveTo>
                  <a:lnTo>
                    <a:pt x="498460" y="1640273"/>
                  </a:lnTo>
                  <a:lnTo>
                    <a:pt x="458003" y="1709291"/>
                  </a:lnTo>
                  <a:close/>
                  <a:moveTo>
                    <a:pt x="324468" y="1506800"/>
                  </a:moveTo>
                  <a:lnTo>
                    <a:pt x="325233" y="1507525"/>
                  </a:lnTo>
                  <a:lnTo>
                    <a:pt x="268292" y="1563720"/>
                  </a:lnTo>
                  <a:close/>
                  <a:moveTo>
                    <a:pt x="1506827" y="1506071"/>
                  </a:moveTo>
                  <a:lnTo>
                    <a:pt x="1563721" y="1563720"/>
                  </a:lnTo>
                  <a:lnTo>
                    <a:pt x="1506092" y="1506846"/>
                  </a:lnTo>
                  <a:close/>
                  <a:moveTo>
                    <a:pt x="1639416" y="1333050"/>
                  </a:moveTo>
                  <a:lnTo>
                    <a:pt x="1709291" y="1374009"/>
                  </a:lnTo>
                  <a:lnTo>
                    <a:pt x="1638906" y="1333989"/>
                  </a:lnTo>
                  <a:close/>
                  <a:moveTo>
                    <a:pt x="192597" y="1333050"/>
                  </a:moveTo>
                  <a:lnTo>
                    <a:pt x="193106" y="1333989"/>
                  </a:lnTo>
                  <a:lnTo>
                    <a:pt x="122721" y="1374009"/>
                  </a:lnTo>
                  <a:close/>
                  <a:moveTo>
                    <a:pt x="1724790" y="1132181"/>
                  </a:moveTo>
                  <a:lnTo>
                    <a:pt x="1800800" y="1153086"/>
                  </a:lnTo>
                  <a:lnTo>
                    <a:pt x="1724572" y="1133199"/>
                  </a:lnTo>
                  <a:close/>
                  <a:moveTo>
                    <a:pt x="109307" y="1131607"/>
                  </a:moveTo>
                  <a:lnTo>
                    <a:pt x="109557" y="1132646"/>
                  </a:lnTo>
                  <a:lnTo>
                    <a:pt x="31212" y="1153086"/>
                  </a:lnTo>
                  <a:close/>
                  <a:moveTo>
                    <a:pt x="1753181" y="915487"/>
                  </a:moveTo>
                  <a:lnTo>
                    <a:pt x="1832012" y="916006"/>
                  </a:lnTo>
                  <a:lnTo>
                    <a:pt x="1753234" y="916526"/>
                  </a:lnTo>
                  <a:close/>
                  <a:moveTo>
                    <a:pt x="78831" y="915487"/>
                  </a:moveTo>
                  <a:lnTo>
                    <a:pt x="78779" y="916526"/>
                  </a:lnTo>
                  <a:lnTo>
                    <a:pt x="0" y="916006"/>
                  </a:lnTo>
                  <a:close/>
                  <a:moveTo>
                    <a:pt x="1800800" y="678926"/>
                  </a:moveTo>
                  <a:lnTo>
                    <a:pt x="1720429" y="701031"/>
                  </a:lnTo>
                  <a:lnTo>
                    <a:pt x="1720173" y="699962"/>
                  </a:lnTo>
                  <a:close/>
                  <a:moveTo>
                    <a:pt x="31212" y="678926"/>
                  </a:moveTo>
                  <a:lnTo>
                    <a:pt x="107492" y="698827"/>
                  </a:lnTo>
                  <a:lnTo>
                    <a:pt x="107172" y="699818"/>
                  </a:lnTo>
                  <a:close/>
                  <a:moveTo>
                    <a:pt x="1709291" y="458003"/>
                  </a:moveTo>
                  <a:lnTo>
                    <a:pt x="1637380" y="500156"/>
                  </a:lnTo>
                  <a:lnTo>
                    <a:pt x="1636855" y="499189"/>
                  </a:lnTo>
                  <a:close/>
                  <a:moveTo>
                    <a:pt x="122721" y="458003"/>
                  </a:moveTo>
                  <a:lnTo>
                    <a:pt x="195157" y="499189"/>
                  </a:lnTo>
                  <a:lnTo>
                    <a:pt x="194633" y="500156"/>
                  </a:lnTo>
                  <a:close/>
                  <a:moveTo>
                    <a:pt x="268292" y="268292"/>
                  </a:moveTo>
                  <a:lnTo>
                    <a:pt x="327600" y="326823"/>
                  </a:lnTo>
                  <a:lnTo>
                    <a:pt x="326843" y="327620"/>
                  </a:lnTo>
                  <a:close/>
                  <a:moveTo>
                    <a:pt x="1563720" y="268292"/>
                  </a:moveTo>
                  <a:lnTo>
                    <a:pt x="1504492" y="328306"/>
                  </a:lnTo>
                  <a:lnTo>
                    <a:pt x="1503685" y="327541"/>
                  </a:lnTo>
                  <a:close/>
                  <a:moveTo>
                    <a:pt x="1374009" y="122721"/>
                  </a:moveTo>
                  <a:lnTo>
                    <a:pt x="1332332" y="196020"/>
                  </a:lnTo>
                  <a:lnTo>
                    <a:pt x="1331354" y="195490"/>
                  </a:lnTo>
                  <a:close/>
                  <a:moveTo>
                    <a:pt x="458003" y="122721"/>
                  </a:moveTo>
                  <a:lnTo>
                    <a:pt x="500659" y="195490"/>
                  </a:lnTo>
                  <a:lnTo>
                    <a:pt x="499681" y="196020"/>
                  </a:lnTo>
                  <a:close/>
                  <a:moveTo>
                    <a:pt x="1153086" y="31212"/>
                  </a:moveTo>
                  <a:lnTo>
                    <a:pt x="1132592" y="109764"/>
                  </a:lnTo>
                  <a:lnTo>
                    <a:pt x="1132082" y="109599"/>
                  </a:lnTo>
                  <a:lnTo>
                    <a:pt x="1131558" y="109487"/>
                  </a:lnTo>
                  <a:close/>
                  <a:moveTo>
                    <a:pt x="678927" y="31212"/>
                  </a:moveTo>
                  <a:lnTo>
                    <a:pt x="701295" y="112541"/>
                  </a:lnTo>
                  <a:lnTo>
                    <a:pt x="700213" y="112800"/>
                  </a:lnTo>
                  <a:close/>
                  <a:moveTo>
                    <a:pt x="916006" y="0"/>
                  </a:moveTo>
                  <a:lnTo>
                    <a:pt x="916542" y="81179"/>
                  </a:lnTo>
                  <a:lnTo>
                    <a:pt x="916006" y="81152"/>
                  </a:lnTo>
                  <a:lnTo>
                    <a:pt x="915471" y="81179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1" name="四角形: 角度付き 1140">
              <a:extLst>
                <a:ext uri="{FF2B5EF4-FFF2-40B4-BE49-F238E27FC236}">
                  <a16:creationId xmlns:a16="http://schemas.microsoft.com/office/drawing/2014/main" id="{F41F079E-3B3B-1984-315D-717E64A10C51}"/>
                </a:ext>
              </a:extLst>
            </p:cNvPr>
            <p:cNvSpPr/>
            <p:nvPr/>
          </p:nvSpPr>
          <p:spPr bwMode="auto">
            <a:xfrm>
              <a:off x="-234341" y="3378009"/>
              <a:ext cx="1926236" cy="139074"/>
            </a:xfrm>
            <a:prstGeom prst="bevel">
              <a:avLst>
                <a:gd name="adj" fmla="val 15038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4" name="フリーフォーム: 図形 1603">
              <a:extLst>
                <a:ext uri="{FF2B5EF4-FFF2-40B4-BE49-F238E27FC236}">
                  <a16:creationId xmlns:a16="http://schemas.microsoft.com/office/drawing/2014/main" id="{081BA78D-40C5-D526-4CA2-557A2C312520}"/>
                </a:ext>
              </a:extLst>
            </p:cNvPr>
            <p:cNvSpPr/>
            <p:nvPr/>
          </p:nvSpPr>
          <p:spPr bwMode="auto">
            <a:xfrm>
              <a:off x="-207146" y="-173771"/>
              <a:ext cx="1258848" cy="1047708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9" name="グループ化 1818">
            <a:extLst>
              <a:ext uri="{FF2B5EF4-FFF2-40B4-BE49-F238E27FC236}">
                <a16:creationId xmlns:a16="http://schemas.microsoft.com/office/drawing/2014/main" id="{21AD0894-A016-F8ED-45BD-CF7D8C090D2E}"/>
              </a:ext>
            </a:extLst>
          </p:cNvPr>
          <p:cNvGrpSpPr/>
          <p:nvPr/>
        </p:nvGrpSpPr>
        <p:grpSpPr>
          <a:xfrm>
            <a:off x="1255226" y="3789040"/>
            <a:ext cx="1494170" cy="2663851"/>
            <a:chOff x="2161834" y="2483895"/>
            <a:chExt cx="1948554" cy="3473941"/>
          </a:xfrm>
        </p:grpSpPr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BF52A6A6-1B98-90DD-2468-C76836EA390C}"/>
                </a:ext>
              </a:extLst>
            </p:cNvPr>
            <p:cNvGrpSpPr/>
            <p:nvPr/>
          </p:nvGrpSpPr>
          <p:grpSpPr>
            <a:xfrm>
              <a:off x="2161834" y="2483895"/>
              <a:ext cx="1948554" cy="3473941"/>
              <a:chOff x="4922147" y="1008324"/>
              <a:chExt cx="1948554" cy="3473941"/>
            </a:xfrm>
          </p:grpSpPr>
          <p:sp>
            <p:nvSpPr>
              <p:cNvPr id="1181" name="矢印: 山形 1180">
                <a:extLst>
                  <a:ext uri="{FF2B5EF4-FFF2-40B4-BE49-F238E27FC236}">
                    <a16:creationId xmlns:a16="http://schemas.microsoft.com/office/drawing/2014/main" id="{47DD93D1-9751-38DF-4946-0D8774421AD3}"/>
                  </a:ext>
                </a:extLst>
              </p:cNvPr>
              <p:cNvSpPr/>
              <p:nvPr/>
            </p:nvSpPr>
            <p:spPr bwMode="auto">
              <a:xfrm rot="5400000">
                <a:off x="4922147" y="2806762"/>
                <a:ext cx="1948552" cy="1402454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5" name="矢印: 山形 1180">
                <a:extLst>
                  <a:ext uri="{FF2B5EF4-FFF2-40B4-BE49-F238E27FC236}">
                    <a16:creationId xmlns:a16="http://schemas.microsoft.com/office/drawing/2014/main" id="{BC96768F-72BD-C6D2-F202-66A596668184}"/>
                  </a:ext>
                </a:extLst>
              </p:cNvPr>
              <p:cNvSpPr/>
              <p:nvPr/>
            </p:nvSpPr>
            <p:spPr bwMode="auto">
              <a:xfrm rot="5400000">
                <a:off x="4992728" y="2825812"/>
                <a:ext cx="1807390" cy="1300854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7" name="矢印: 山形 1180">
                <a:extLst>
                  <a:ext uri="{FF2B5EF4-FFF2-40B4-BE49-F238E27FC236}">
                    <a16:creationId xmlns:a16="http://schemas.microsoft.com/office/drawing/2014/main" id="{F5443833-0DEC-FA98-CD9D-F5CCB4A6FEB9}"/>
                  </a:ext>
                </a:extLst>
              </p:cNvPr>
              <p:cNvSpPr/>
              <p:nvPr/>
            </p:nvSpPr>
            <p:spPr bwMode="auto">
              <a:xfrm rot="5400000">
                <a:off x="5176084" y="2975149"/>
                <a:ext cx="1440678" cy="1036916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9" name="八角形 1188">
                <a:extLst>
                  <a:ext uri="{FF2B5EF4-FFF2-40B4-BE49-F238E27FC236}">
                    <a16:creationId xmlns:a16="http://schemas.microsoft.com/office/drawing/2014/main" id="{101DA7B5-B767-64A6-7984-CED4599D6509}"/>
                  </a:ext>
                </a:extLst>
              </p:cNvPr>
              <p:cNvSpPr/>
              <p:nvPr/>
            </p:nvSpPr>
            <p:spPr bwMode="auto">
              <a:xfrm>
                <a:off x="4922147" y="1008324"/>
                <a:ext cx="1948554" cy="1948552"/>
              </a:xfrm>
              <a:prstGeom prst="octagon">
                <a:avLst/>
              </a:prstGeom>
              <a:gradFill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F1CB7D7E-3031-DE0A-BB08-5781193FC44C}"/>
                  </a:ext>
                </a:extLst>
              </p:cNvPr>
              <p:cNvGrpSpPr/>
              <p:nvPr/>
            </p:nvGrpSpPr>
            <p:grpSpPr>
              <a:xfrm>
                <a:off x="5025450" y="1116763"/>
                <a:ext cx="1727774" cy="1727776"/>
                <a:chOff x="4813475" y="1111910"/>
                <a:chExt cx="2041260" cy="2041262"/>
              </a:xfrm>
            </p:grpSpPr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4A1CC397-FCF4-05C6-E836-80CCDA4D6CCE}"/>
                    </a:ext>
                  </a:extLst>
                </p:cNvPr>
                <p:cNvSpPr/>
                <p:nvPr/>
              </p:nvSpPr>
              <p:spPr bwMode="auto">
                <a:xfrm rot="10800000">
                  <a:off x="4813475" y="1111910"/>
                  <a:ext cx="2041260" cy="20412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9933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D686B6C8-F0BE-F0E5-BEDE-17C97724B98D}"/>
                    </a:ext>
                  </a:extLst>
                </p:cNvPr>
                <p:cNvSpPr/>
                <p:nvPr/>
              </p:nvSpPr>
              <p:spPr bwMode="auto">
                <a:xfrm>
                  <a:off x="4853445" y="1143510"/>
                  <a:ext cx="1978062" cy="19780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9933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475924D4-6394-E4EB-06B8-2807E4E30A5B}"/>
                    </a:ext>
                  </a:extLst>
                </p:cNvPr>
                <p:cNvSpPr/>
                <p:nvPr/>
              </p:nvSpPr>
              <p:spPr bwMode="auto">
                <a:xfrm>
                  <a:off x="4901070" y="1191135"/>
                  <a:ext cx="1882812" cy="1882812"/>
                </a:xfrm>
                <a:prstGeom prst="ellipse">
                  <a:avLst/>
                </a:prstGeom>
                <a:gradFill>
                  <a:gsLst>
                    <a:gs pos="50000">
                      <a:srgbClr val="FFFFCC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94" name="円: 塗りつぶしなし 1193">
                <a:extLst>
                  <a:ext uri="{FF2B5EF4-FFF2-40B4-BE49-F238E27FC236}">
                    <a16:creationId xmlns:a16="http://schemas.microsoft.com/office/drawing/2014/main" id="{FB15E6A7-F9A7-EFCC-0DBA-CA3D7ACCDA05}"/>
                  </a:ext>
                </a:extLst>
              </p:cNvPr>
              <p:cNvSpPr/>
              <p:nvPr/>
            </p:nvSpPr>
            <p:spPr bwMode="auto">
              <a:xfrm>
                <a:off x="5625943" y="1712119"/>
                <a:ext cx="540962" cy="540962"/>
              </a:xfrm>
              <a:prstGeom prst="donut">
                <a:avLst>
                  <a:gd name="adj" fmla="val 555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5" name="八角形 1194">
                <a:extLst>
                  <a:ext uri="{FF2B5EF4-FFF2-40B4-BE49-F238E27FC236}">
                    <a16:creationId xmlns:a16="http://schemas.microsoft.com/office/drawing/2014/main" id="{CBC96AEB-DD88-7FA8-B95B-9A67F53D3EEB}"/>
                  </a:ext>
                </a:extLst>
              </p:cNvPr>
              <p:cNvSpPr/>
              <p:nvPr/>
            </p:nvSpPr>
            <p:spPr bwMode="auto">
              <a:xfrm flipH="1">
                <a:off x="5501396" y="2795307"/>
                <a:ext cx="125212" cy="125212"/>
              </a:xfrm>
              <a:prstGeom prst="octagon">
                <a:avLst/>
              </a:prstGeom>
              <a:gradFill>
                <a:gsLst>
                  <a:gs pos="50000">
                    <a:schemeClr val="tx1"/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6" name="八角形 1195">
                <a:extLst>
                  <a:ext uri="{FF2B5EF4-FFF2-40B4-BE49-F238E27FC236}">
                    <a16:creationId xmlns:a16="http://schemas.microsoft.com/office/drawing/2014/main" id="{F9A3664E-804B-59DC-4887-17D8B4D72526}"/>
                  </a:ext>
                </a:extLst>
              </p:cNvPr>
              <p:cNvSpPr/>
              <p:nvPr/>
            </p:nvSpPr>
            <p:spPr bwMode="auto">
              <a:xfrm flipH="1">
                <a:off x="6173609" y="2795307"/>
                <a:ext cx="125212" cy="125212"/>
              </a:xfrm>
              <a:prstGeom prst="octagon">
                <a:avLst/>
              </a:prstGeom>
              <a:gradFill>
                <a:gsLst>
                  <a:gs pos="50000">
                    <a:schemeClr val="tx1"/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90D3D8C8-94AA-2F60-27B4-5943A8F3D2CC}"/>
                  </a:ext>
                </a:extLst>
              </p:cNvPr>
              <p:cNvSpPr/>
              <p:nvPr/>
            </p:nvSpPr>
            <p:spPr bwMode="auto">
              <a:xfrm>
                <a:off x="6186151" y="1319044"/>
                <a:ext cx="80156" cy="205946"/>
              </a:xfrm>
              <a:custGeom>
                <a:avLst/>
                <a:gdLst>
                  <a:gd name="connsiteX0" fmla="*/ 1 w 360041"/>
                  <a:gd name="connsiteY0" fmla="*/ 0 h 925062"/>
                  <a:gd name="connsiteX1" fmla="*/ 360041 w 360041"/>
                  <a:gd name="connsiteY1" fmla="*/ 0 h 925062"/>
                  <a:gd name="connsiteX2" fmla="*/ 213555 w 360041"/>
                  <a:gd name="connsiteY2" fmla="*/ 73243 h 925062"/>
                  <a:gd name="connsiteX3" fmla="*/ 213555 w 360041"/>
                  <a:gd name="connsiteY3" fmla="*/ 851820 h 925062"/>
                  <a:gd name="connsiteX4" fmla="*/ 360040 w 360041"/>
                  <a:gd name="connsiteY4" fmla="*/ 925062 h 925062"/>
                  <a:gd name="connsiteX5" fmla="*/ 0 w 360041"/>
                  <a:gd name="connsiteY5" fmla="*/ 925062 h 925062"/>
                  <a:gd name="connsiteX6" fmla="*/ 146486 w 360041"/>
                  <a:gd name="connsiteY6" fmla="*/ 851819 h 925062"/>
                  <a:gd name="connsiteX7" fmla="*/ 146486 w 360041"/>
                  <a:gd name="connsiteY7" fmla="*/ 73242 h 925062"/>
                  <a:gd name="connsiteX8" fmla="*/ 1 w 360041"/>
                  <a:gd name="connsiteY8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041" h="925062">
                    <a:moveTo>
                      <a:pt x="1" y="0"/>
                    </a:moveTo>
                    <a:lnTo>
                      <a:pt x="360041" y="0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F787D14-FBC1-A6DD-7E47-71072C2145B4}"/>
                  </a:ext>
                </a:extLst>
              </p:cNvPr>
              <p:cNvSpPr/>
              <p:nvPr/>
            </p:nvSpPr>
            <p:spPr bwMode="auto">
              <a:xfrm>
                <a:off x="6384281" y="2157153"/>
                <a:ext cx="223957" cy="205946"/>
              </a:xfrm>
              <a:custGeom>
                <a:avLst/>
                <a:gdLst>
                  <a:gd name="connsiteX0" fmla="*/ 0 w 1005964"/>
                  <a:gd name="connsiteY0" fmla="*/ 0 h 925062"/>
                  <a:gd name="connsiteX1" fmla="*/ 245269 w 1005964"/>
                  <a:gd name="connsiteY1" fmla="*/ 0 h 925062"/>
                  <a:gd name="connsiteX2" fmla="*/ 360041 w 1005964"/>
                  <a:gd name="connsiteY2" fmla="*/ 0 h 925062"/>
                  <a:gd name="connsiteX3" fmla="*/ 605310 w 1005964"/>
                  <a:gd name="connsiteY3" fmla="*/ 0 h 925062"/>
                  <a:gd name="connsiteX4" fmla="*/ 488051 w 1005964"/>
                  <a:gd name="connsiteY4" fmla="*/ 58629 h 925062"/>
                  <a:gd name="connsiteX5" fmla="*/ 650384 w 1005964"/>
                  <a:gd name="connsiteY5" fmla="*/ 693103 h 925062"/>
                  <a:gd name="connsiteX6" fmla="*/ 807101 w 1005964"/>
                  <a:gd name="connsiteY6" fmla="*/ 80588 h 925062"/>
                  <a:gd name="connsiteX7" fmla="*/ 645925 w 1005964"/>
                  <a:gd name="connsiteY7" fmla="*/ 0 h 925062"/>
                  <a:gd name="connsiteX8" fmla="*/ 1005964 w 1005964"/>
                  <a:gd name="connsiteY8" fmla="*/ 0 h 925062"/>
                  <a:gd name="connsiteX9" fmla="*/ 840985 w 1005964"/>
                  <a:gd name="connsiteY9" fmla="*/ 82490 h 925062"/>
                  <a:gd name="connsiteX10" fmla="*/ 625408 w 1005964"/>
                  <a:gd name="connsiteY10" fmla="*/ 925061 h 925062"/>
                  <a:gd name="connsiteX11" fmla="*/ 409771 w 1005964"/>
                  <a:gd name="connsiteY11" fmla="*/ 82251 h 925062"/>
                  <a:gd name="connsiteX12" fmla="*/ 302654 w 1005964"/>
                  <a:gd name="connsiteY12" fmla="*/ 28693 h 925062"/>
                  <a:gd name="connsiteX13" fmla="*/ 213555 w 1005964"/>
                  <a:gd name="connsiteY13" fmla="*/ 73243 h 925062"/>
                  <a:gd name="connsiteX14" fmla="*/ 213555 w 1005964"/>
                  <a:gd name="connsiteY14" fmla="*/ 851820 h 925062"/>
                  <a:gd name="connsiteX15" fmla="*/ 360040 w 1005964"/>
                  <a:gd name="connsiteY15" fmla="*/ 925062 h 925062"/>
                  <a:gd name="connsiteX16" fmla="*/ 0 w 1005964"/>
                  <a:gd name="connsiteY16" fmla="*/ 925062 h 925062"/>
                  <a:gd name="connsiteX17" fmla="*/ 146485 w 1005964"/>
                  <a:gd name="connsiteY17" fmla="*/ 851819 h 925062"/>
                  <a:gd name="connsiteX18" fmla="*/ 146485 w 1005964"/>
                  <a:gd name="connsiteY18" fmla="*/ 73242 h 925062"/>
                  <a:gd name="connsiteX19" fmla="*/ 0 w 1005964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5964" h="925062">
                    <a:moveTo>
                      <a:pt x="0" y="0"/>
                    </a:moveTo>
                    <a:lnTo>
                      <a:pt x="245269" y="0"/>
                    </a:lnTo>
                    <a:lnTo>
                      <a:pt x="360041" y="0"/>
                    </a:lnTo>
                    <a:lnTo>
                      <a:pt x="605310" y="0"/>
                    </a:lnTo>
                    <a:lnTo>
                      <a:pt x="488051" y="58629"/>
                    </a:lnTo>
                    <a:lnTo>
                      <a:pt x="650384" y="693103"/>
                    </a:lnTo>
                    <a:lnTo>
                      <a:pt x="807101" y="80588"/>
                    </a:lnTo>
                    <a:lnTo>
                      <a:pt x="645925" y="0"/>
                    </a:lnTo>
                    <a:lnTo>
                      <a:pt x="1005964" y="0"/>
                    </a:lnTo>
                    <a:lnTo>
                      <a:pt x="840985" y="82490"/>
                    </a:lnTo>
                    <a:lnTo>
                      <a:pt x="625408" y="925061"/>
                    </a:lnTo>
                    <a:lnTo>
                      <a:pt x="409771" y="82251"/>
                    </a:lnTo>
                    <a:lnTo>
                      <a:pt x="302654" y="28693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5" y="851819"/>
                    </a:lnTo>
                    <a:lnTo>
                      <a:pt x="146485" y="732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82DB8146-A4C7-8F57-FAC1-CC6CCB4EB22E}"/>
                  </a:ext>
                </a:extLst>
              </p:cNvPr>
              <p:cNvSpPr/>
              <p:nvPr/>
            </p:nvSpPr>
            <p:spPr bwMode="auto">
              <a:xfrm>
                <a:off x="6117520" y="2408018"/>
                <a:ext cx="217417" cy="205204"/>
              </a:xfrm>
              <a:custGeom>
                <a:avLst/>
                <a:gdLst>
                  <a:gd name="connsiteX0" fmla="*/ 0 w 976589"/>
                  <a:gd name="connsiteY0" fmla="*/ 0 h 921729"/>
                  <a:gd name="connsiteX1" fmla="*/ 360033 w 976589"/>
                  <a:gd name="connsiteY1" fmla="*/ 0 h 921729"/>
                  <a:gd name="connsiteX2" fmla="*/ 228788 w 976589"/>
                  <a:gd name="connsiteY2" fmla="*/ 65622 h 921729"/>
                  <a:gd name="connsiteX3" fmla="*/ 508994 w 976589"/>
                  <a:gd name="connsiteY3" fmla="*/ 762979 h 921729"/>
                  <a:gd name="connsiteX4" fmla="*/ 782272 w 976589"/>
                  <a:gd name="connsiteY4" fmla="*/ 82861 h 921729"/>
                  <a:gd name="connsiteX5" fmla="*/ 616549 w 976589"/>
                  <a:gd name="connsiteY5" fmla="*/ 0 h 921729"/>
                  <a:gd name="connsiteX6" fmla="*/ 976589 w 976589"/>
                  <a:gd name="connsiteY6" fmla="*/ 0 h 921729"/>
                  <a:gd name="connsiteX7" fmla="*/ 823123 w 976589"/>
                  <a:gd name="connsiteY7" fmla="*/ 76733 h 921729"/>
                  <a:gd name="connsiteX8" fmla="*/ 483594 w 976589"/>
                  <a:gd name="connsiteY8" fmla="*/ 921729 h 921729"/>
                  <a:gd name="connsiteX9" fmla="*/ 141710 w 976589"/>
                  <a:gd name="connsiteY9" fmla="*/ 70855 h 921729"/>
                  <a:gd name="connsiteX10" fmla="*/ 0 w 976589"/>
                  <a:gd name="connsiteY10" fmla="*/ 0 h 92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6589" h="921729">
                    <a:moveTo>
                      <a:pt x="0" y="0"/>
                    </a:moveTo>
                    <a:lnTo>
                      <a:pt x="360033" y="0"/>
                    </a:lnTo>
                    <a:lnTo>
                      <a:pt x="228788" y="65622"/>
                    </a:lnTo>
                    <a:lnTo>
                      <a:pt x="508994" y="762979"/>
                    </a:lnTo>
                    <a:lnTo>
                      <a:pt x="782272" y="82861"/>
                    </a:lnTo>
                    <a:lnTo>
                      <a:pt x="616549" y="0"/>
                    </a:lnTo>
                    <a:lnTo>
                      <a:pt x="976589" y="0"/>
                    </a:lnTo>
                    <a:lnTo>
                      <a:pt x="823123" y="76733"/>
                    </a:lnTo>
                    <a:lnTo>
                      <a:pt x="483594" y="921729"/>
                    </a:lnTo>
                    <a:lnTo>
                      <a:pt x="141710" y="708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0E7F1427-4A44-DD00-CF97-4AC2798ECA3F}"/>
                  </a:ext>
                </a:extLst>
              </p:cNvPr>
              <p:cNvSpPr/>
              <p:nvPr/>
            </p:nvSpPr>
            <p:spPr bwMode="auto">
              <a:xfrm>
                <a:off x="5228925" y="1568702"/>
                <a:ext cx="217419" cy="206041"/>
              </a:xfrm>
              <a:custGeom>
                <a:avLst/>
                <a:gdLst>
                  <a:gd name="connsiteX0" fmla="*/ 1 w 976596"/>
                  <a:gd name="connsiteY0" fmla="*/ 0 h 925487"/>
                  <a:gd name="connsiteX1" fmla="*/ 360040 w 976596"/>
                  <a:gd name="connsiteY1" fmla="*/ 0 h 925487"/>
                  <a:gd name="connsiteX2" fmla="*/ 243886 w 976596"/>
                  <a:gd name="connsiteY2" fmla="*/ 58078 h 925487"/>
                  <a:gd name="connsiteX3" fmla="*/ 505337 w 976596"/>
                  <a:gd name="connsiteY3" fmla="*/ 408439 h 925487"/>
                  <a:gd name="connsiteX4" fmla="*/ 776858 w 976596"/>
                  <a:gd name="connsiteY4" fmla="*/ 80151 h 925487"/>
                  <a:gd name="connsiteX5" fmla="*/ 616555 w 976596"/>
                  <a:gd name="connsiteY5" fmla="*/ 0 h 925487"/>
                  <a:gd name="connsiteX6" fmla="*/ 976596 w 976596"/>
                  <a:gd name="connsiteY6" fmla="*/ 0 h 925487"/>
                  <a:gd name="connsiteX7" fmla="*/ 832323 w 976596"/>
                  <a:gd name="connsiteY7" fmla="*/ 72137 h 925487"/>
                  <a:gd name="connsiteX8" fmla="*/ 528500 w 976596"/>
                  <a:gd name="connsiteY8" fmla="*/ 439479 h 925487"/>
                  <a:gd name="connsiteX9" fmla="*/ 840335 w 976596"/>
                  <a:gd name="connsiteY9" fmla="*/ 857357 h 925487"/>
                  <a:gd name="connsiteX10" fmla="*/ 976594 w 976596"/>
                  <a:gd name="connsiteY10" fmla="*/ 925487 h 925487"/>
                  <a:gd name="connsiteX11" fmla="*/ 616555 w 976596"/>
                  <a:gd name="connsiteY11" fmla="*/ 925487 h 925487"/>
                  <a:gd name="connsiteX12" fmla="*/ 731657 w 976596"/>
                  <a:gd name="connsiteY12" fmla="*/ 867936 h 925487"/>
                  <a:gd name="connsiteX13" fmla="*/ 467218 w 976596"/>
                  <a:gd name="connsiteY13" fmla="*/ 513573 h 925487"/>
                  <a:gd name="connsiteX14" fmla="*/ 194845 w 976596"/>
                  <a:gd name="connsiteY14" fmla="*/ 842890 h 925487"/>
                  <a:gd name="connsiteX15" fmla="*/ 360039 w 976596"/>
                  <a:gd name="connsiteY15" fmla="*/ 925487 h 925487"/>
                  <a:gd name="connsiteX16" fmla="*/ 0 w 976596"/>
                  <a:gd name="connsiteY16" fmla="*/ 925487 h 925487"/>
                  <a:gd name="connsiteX17" fmla="*/ 132481 w 976596"/>
                  <a:gd name="connsiteY17" fmla="*/ 859247 h 925487"/>
                  <a:gd name="connsiteX18" fmla="*/ 444055 w 976596"/>
                  <a:gd name="connsiteY18" fmla="*/ 482533 h 925487"/>
                  <a:gd name="connsiteX19" fmla="*/ 133953 w 976596"/>
                  <a:gd name="connsiteY19" fmla="*/ 66977 h 925487"/>
                  <a:gd name="connsiteX20" fmla="*/ 1 w 976596"/>
                  <a:gd name="connsiteY20" fmla="*/ 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6596" h="925487">
                    <a:moveTo>
                      <a:pt x="1" y="0"/>
                    </a:moveTo>
                    <a:lnTo>
                      <a:pt x="360040" y="0"/>
                    </a:lnTo>
                    <a:lnTo>
                      <a:pt x="243886" y="58078"/>
                    </a:lnTo>
                    <a:lnTo>
                      <a:pt x="505337" y="408439"/>
                    </a:lnTo>
                    <a:lnTo>
                      <a:pt x="776858" y="80151"/>
                    </a:lnTo>
                    <a:lnTo>
                      <a:pt x="616555" y="0"/>
                    </a:lnTo>
                    <a:lnTo>
                      <a:pt x="976596" y="0"/>
                    </a:lnTo>
                    <a:lnTo>
                      <a:pt x="832323" y="72137"/>
                    </a:lnTo>
                    <a:lnTo>
                      <a:pt x="528500" y="439479"/>
                    </a:lnTo>
                    <a:lnTo>
                      <a:pt x="840335" y="857357"/>
                    </a:lnTo>
                    <a:lnTo>
                      <a:pt x="976594" y="925487"/>
                    </a:lnTo>
                    <a:lnTo>
                      <a:pt x="616555" y="925487"/>
                    </a:lnTo>
                    <a:lnTo>
                      <a:pt x="731657" y="867936"/>
                    </a:lnTo>
                    <a:lnTo>
                      <a:pt x="467218" y="513573"/>
                    </a:lnTo>
                    <a:lnTo>
                      <a:pt x="194845" y="842890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32481" y="859247"/>
                    </a:lnTo>
                    <a:lnTo>
                      <a:pt x="444055" y="482533"/>
                    </a:lnTo>
                    <a:lnTo>
                      <a:pt x="133953" y="6697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4" name="フリーフォーム: 図形 1203">
                <a:extLst>
                  <a:ext uri="{FF2B5EF4-FFF2-40B4-BE49-F238E27FC236}">
                    <a16:creationId xmlns:a16="http://schemas.microsoft.com/office/drawing/2014/main" id="{06638E3B-D904-AE75-F305-C172AB8AB5BA}"/>
                  </a:ext>
                </a:extLst>
              </p:cNvPr>
              <p:cNvSpPr/>
              <p:nvPr/>
            </p:nvSpPr>
            <p:spPr bwMode="auto">
              <a:xfrm>
                <a:off x="6392259" y="1568702"/>
                <a:ext cx="132109" cy="205946"/>
              </a:xfrm>
              <a:custGeom>
                <a:avLst/>
                <a:gdLst>
                  <a:gd name="connsiteX0" fmla="*/ 1 w 593405"/>
                  <a:gd name="connsiteY0" fmla="*/ 0 h 925062"/>
                  <a:gd name="connsiteX1" fmla="*/ 233365 w 593405"/>
                  <a:gd name="connsiteY1" fmla="*/ 0 h 925062"/>
                  <a:gd name="connsiteX2" fmla="*/ 360041 w 593405"/>
                  <a:gd name="connsiteY2" fmla="*/ 0 h 925062"/>
                  <a:gd name="connsiteX3" fmla="*/ 593405 w 593405"/>
                  <a:gd name="connsiteY3" fmla="*/ 0 h 925062"/>
                  <a:gd name="connsiteX4" fmla="*/ 446919 w 593405"/>
                  <a:gd name="connsiteY4" fmla="*/ 73243 h 925062"/>
                  <a:gd name="connsiteX5" fmla="*/ 446919 w 593405"/>
                  <a:gd name="connsiteY5" fmla="*/ 851820 h 925062"/>
                  <a:gd name="connsiteX6" fmla="*/ 593404 w 593405"/>
                  <a:gd name="connsiteY6" fmla="*/ 925062 h 925062"/>
                  <a:gd name="connsiteX7" fmla="*/ 360041 w 593405"/>
                  <a:gd name="connsiteY7" fmla="*/ 925062 h 925062"/>
                  <a:gd name="connsiteX8" fmla="*/ 233364 w 593405"/>
                  <a:gd name="connsiteY8" fmla="*/ 925062 h 925062"/>
                  <a:gd name="connsiteX9" fmla="*/ 0 w 593405"/>
                  <a:gd name="connsiteY9" fmla="*/ 925062 h 925062"/>
                  <a:gd name="connsiteX10" fmla="*/ 146487 w 593405"/>
                  <a:gd name="connsiteY10" fmla="*/ 851819 h 925062"/>
                  <a:gd name="connsiteX11" fmla="*/ 146487 w 593405"/>
                  <a:gd name="connsiteY11" fmla="*/ 73242 h 925062"/>
                  <a:gd name="connsiteX12" fmla="*/ 1 w 593405"/>
                  <a:gd name="connsiteY12" fmla="*/ 0 h 925062"/>
                  <a:gd name="connsiteX13" fmla="*/ 296703 w 593405"/>
                  <a:gd name="connsiteY13" fmla="*/ 31669 h 925062"/>
                  <a:gd name="connsiteX14" fmla="*/ 213556 w 593405"/>
                  <a:gd name="connsiteY14" fmla="*/ 73243 h 925062"/>
                  <a:gd name="connsiteX15" fmla="*/ 213556 w 593405"/>
                  <a:gd name="connsiteY15" fmla="*/ 851820 h 925062"/>
                  <a:gd name="connsiteX16" fmla="*/ 296702 w 593405"/>
                  <a:gd name="connsiteY16" fmla="*/ 893393 h 925062"/>
                  <a:gd name="connsiteX17" fmla="*/ 379849 w 593405"/>
                  <a:gd name="connsiteY17" fmla="*/ 851819 h 925062"/>
                  <a:gd name="connsiteX18" fmla="*/ 379849 w 593405"/>
                  <a:gd name="connsiteY18" fmla="*/ 73242 h 925062"/>
                  <a:gd name="connsiteX19" fmla="*/ 296703 w 593405"/>
                  <a:gd name="connsiteY19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05" h="925062">
                    <a:moveTo>
                      <a:pt x="1" y="0"/>
                    </a:moveTo>
                    <a:lnTo>
                      <a:pt x="233365" y="0"/>
                    </a:lnTo>
                    <a:lnTo>
                      <a:pt x="360041" y="0"/>
                    </a:lnTo>
                    <a:lnTo>
                      <a:pt x="593405" y="0"/>
                    </a:lnTo>
                    <a:lnTo>
                      <a:pt x="446919" y="73243"/>
                    </a:lnTo>
                    <a:lnTo>
                      <a:pt x="446919" y="851820"/>
                    </a:lnTo>
                    <a:lnTo>
                      <a:pt x="593404" y="925062"/>
                    </a:lnTo>
                    <a:lnTo>
                      <a:pt x="360041" y="925062"/>
                    </a:lnTo>
                    <a:lnTo>
                      <a:pt x="233364" y="925062"/>
                    </a:lnTo>
                    <a:lnTo>
                      <a:pt x="0" y="925062"/>
                    </a:lnTo>
                    <a:lnTo>
                      <a:pt x="146487" y="851819"/>
                    </a:lnTo>
                    <a:lnTo>
                      <a:pt x="146487" y="73242"/>
                    </a:lnTo>
                    <a:lnTo>
                      <a:pt x="1" y="0"/>
                    </a:lnTo>
                    <a:close/>
                    <a:moveTo>
                      <a:pt x="296703" y="31669"/>
                    </a:moveTo>
                    <a:lnTo>
                      <a:pt x="213556" y="73243"/>
                    </a:lnTo>
                    <a:lnTo>
                      <a:pt x="213556" y="851820"/>
                    </a:lnTo>
                    <a:lnTo>
                      <a:pt x="296702" y="893393"/>
                    </a:lnTo>
                    <a:lnTo>
                      <a:pt x="379849" y="851819"/>
                    </a:lnTo>
                    <a:lnTo>
                      <a:pt x="379849" y="73242"/>
                    </a:lnTo>
                    <a:lnTo>
                      <a:pt x="296703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1D143D2F-E02E-E807-A1E1-3B0D4930CE62}"/>
                  </a:ext>
                </a:extLst>
              </p:cNvPr>
              <p:cNvSpPr/>
              <p:nvPr/>
            </p:nvSpPr>
            <p:spPr bwMode="auto">
              <a:xfrm>
                <a:off x="5436496" y="2409865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60696 w 1254597"/>
                  <a:gd name="connsiteY7" fmla="*/ 0 h 925062"/>
                  <a:gd name="connsiteX8" fmla="*/ 894557 w 1254597"/>
                  <a:gd name="connsiteY8" fmla="*/ 0 h 925062"/>
                  <a:gd name="connsiteX9" fmla="*/ 975991 w 1254597"/>
                  <a:gd name="connsiteY9" fmla="*/ 0 h 925062"/>
                  <a:gd name="connsiteX10" fmla="*/ 1254597 w 1254597"/>
                  <a:gd name="connsiteY10" fmla="*/ 0 h 925062"/>
                  <a:gd name="connsiteX11" fmla="*/ 1108111 w 1254597"/>
                  <a:gd name="connsiteY11" fmla="*/ 73243 h 925062"/>
                  <a:gd name="connsiteX12" fmla="*/ 1108111 w 1254597"/>
                  <a:gd name="connsiteY12" fmla="*/ 851820 h 925062"/>
                  <a:gd name="connsiteX13" fmla="*/ 1254596 w 1254597"/>
                  <a:gd name="connsiteY13" fmla="*/ 925062 h 925062"/>
                  <a:gd name="connsiteX14" fmla="*/ 975990 w 1254597"/>
                  <a:gd name="connsiteY14" fmla="*/ 925062 h 925062"/>
                  <a:gd name="connsiteX15" fmla="*/ 894556 w 1254597"/>
                  <a:gd name="connsiteY15" fmla="*/ 925062 h 925062"/>
                  <a:gd name="connsiteX16" fmla="*/ 615950 w 1254597"/>
                  <a:gd name="connsiteY16" fmla="*/ 925062 h 925062"/>
                  <a:gd name="connsiteX17" fmla="*/ 762436 w 1254597"/>
                  <a:gd name="connsiteY17" fmla="*/ 851819 h 925062"/>
                  <a:gd name="connsiteX18" fmla="*/ 762436 w 1254597"/>
                  <a:gd name="connsiteY18" fmla="*/ 73242 h 925062"/>
                  <a:gd name="connsiteX19" fmla="*/ 688324 w 1254597"/>
                  <a:gd name="connsiteY19" fmla="*/ 36186 h 925062"/>
                  <a:gd name="connsiteX20" fmla="*/ 595716 w 1254597"/>
                  <a:gd name="connsiteY20" fmla="*/ 82490 h 925062"/>
                  <a:gd name="connsiteX21" fmla="*/ 380139 w 1254597"/>
                  <a:gd name="connsiteY21" fmla="*/ 925061 h 925062"/>
                  <a:gd name="connsiteX22" fmla="*/ 164502 w 1254597"/>
                  <a:gd name="connsiteY22" fmla="*/ 82251 h 925062"/>
                  <a:gd name="connsiteX23" fmla="*/ 0 w 1254597"/>
                  <a:gd name="connsiteY23" fmla="*/ 0 h 925062"/>
                  <a:gd name="connsiteX24" fmla="*/ 935274 w 1254597"/>
                  <a:gd name="connsiteY24" fmla="*/ 20358 h 925062"/>
                  <a:gd name="connsiteX25" fmla="*/ 829505 w 1254597"/>
                  <a:gd name="connsiteY25" fmla="*/ 73243 h 925062"/>
                  <a:gd name="connsiteX26" fmla="*/ 829505 w 1254597"/>
                  <a:gd name="connsiteY26" fmla="*/ 851820 h 925062"/>
                  <a:gd name="connsiteX27" fmla="*/ 935273 w 1254597"/>
                  <a:gd name="connsiteY27" fmla="*/ 904704 h 925062"/>
                  <a:gd name="connsiteX28" fmla="*/ 1041042 w 1254597"/>
                  <a:gd name="connsiteY28" fmla="*/ 851819 h 925062"/>
                  <a:gd name="connsiteX29" fmla="*/ 1041042 w 1254597"/>
                  <a:gd name="connsiteY29" fmla="*/ 73242 h 925062"/>
                  <a:gd name="connsiteX30" fmla="*/ 935274 w 1254597"/>
                  <a:gd name="connsiteY30" fmla="*/ 20358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935274" y="20358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935273" y="904704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935274" y="20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50D6D4A1-77DF-9267-AF08-1406D4B4443B}"/>
                  </a:ext>
                </a:extLst>
              </p:cNvPr>
              <p:cNvSpPr/>
              <p:nvPr/>
            </p:nvSpPr>
            <p:spPr bwMode="auto">
              <a:xfrm>
                <a:off x="5185551" y="2161779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54857 w 1254597"/>
                  <a:gd name="connsiteY7" fmla="*/ 0 h 925062"/>
                  <a:gd name="connsiteX8" fmla="*/ 760696 w 1254597"/>
                  <a:gd name="connsiteY8" fmla="*/ 0 h 925062"/>
                  <a:gd name="connsiteX9" fmla="*/ 894557 w 1254597"/>
                  <a:gd name="connsiteY9" fmla="*/ 0 h 925062"/>
                  <a:gd name="connsiteX10" fmla="*/ 975991 w 1254597"/>
                  <a:gd name="connsiteY10" fmla="*/ 0 h 925062"/>
                  <a:gd name="connsiteX11" fmla="*/ 1114897 w 1254597"/>
                  <a:gd name="connsiteY11" fmla="*/ 0 h 925062"/>
                  <a:gd name="connsiteX12" fmla="*/ 1254597 w 1254597"/>
                  <a:gd name="connsiteY12" fmla="*/ 0 h 925062"/>
                  <a:gd name="connsiteX13" fmla="*/ 1108111 w 1254597"/>
                  <a:gd name="connsiteY13" fmla="*/ 73243 h 925062"/>
                  <a:gd name="connsiteX14" fmla="*/ 1108111 w 1254597"/>
                  <a:gd name="connsiteY14" fmla="*/ 851820 h 925062"/>
                  <a:gd name="connsiteX15" fmla="*/ 1254596 w 1254597"/>
                  <a:gd name="connsiteY15" fmla="*/ 925062 h 925062"/>
                  <a:gd name="connsiteX16" fmla="*/ 1114896 w 1254597"/>
                  <a:gd name="connsiteY16" fmla="*/ 925062 h 925062"/>
                  <a:gd name="connsiteX17" fmla="*/ 975990 w 1254597"/>
                  <a:gd name="connsiteY17" fmla="*/ 925062 h 925062"/>
                  <a:gd name="connsiteX18" fmla="*/ 894556 w 1254597"/>
                  <a:gd name="connsiteY18" fmla="*/ 925062 h 925062"/>
                  <a:gd name="connsiteX19" fmla="*/ 754856 w 1254597"/>
                  <a:gd name="connsiteY19" fmla="*/ 925062 h 925062"/>
                  <a:gd name="connsiteX20" fmla="*/ 615950 w 1254597"/>
                  <a:gd name="connsiteY20" fmla="*/ 925062 h 925062"/>
                  <a:gd name="connsiteX21" fmla="*/ 762436 w 1254597"/>
                  <a:gd name="connsiteY21" fmla="*/ 851819 h 925062"/>
                  <a:gd name="connsiteX22" fmla="*/ 762436 w 1254597"/>
                  <a:gd name="connsiteY22" fmla="*/ 73242 h 925062"/>
                  <a:gd name="connsiteX23" fmla="*/ 688324 w 1254597"/>
                  <a:gd name="connsiteY23" fmla="*/ 36186 h 925062"/>
                  <a:gd name="connsiteX24" fmla="*/ 595716 w 1254597"/>
                  <a:gd name="connsiteY24" fmla="*/ 82490 h 925062"/>
                  <a:gd name="connsiteX25" fmla="*/ 380139 w 1254597"/>
                  <a:gd name="connsiteY25" fmla="*/ 925061 h 925062"/>
                  <a:gd name="connsiteX26" fmla="*/ 164502 w 1254597"/>
                  <a:gd name="connsiteY26" fmla="*/ 82251 h 925062"/>
                  <a:gd name="connsiteX27" fmla="*/ 0 w 1254597"/>
                  <a:gd name="connsiteY27" fmla="*/ 0 h 925062"/>
                  <a:gd name="connsiteX28" fmla="*/ 1004727 w 1254597"/>
                  <a:gd name="connsiteY28" fmla="*/ 55085 h 925062"/>
                  <a:gd name="connsiteX29" fmla="*/ 968411 w 1254597"/>
                  <a:gd name="connsiteY29" fmla="*/ 73243 h 925062"/>
                  <a:gd name="connsiteX30" fmla="*/ 968411 w 1254597"/>
                  <a:gd name="connsiteY30" fmla="*/ 851820 h 925062"/>
                  <a:gd name="connsiteX31" fmla="*/ 1004726 w 1254597"/>
                  <a:gd name="connsiteY31" fmla="*/ 869977 h 925062"/>
                  <a:gd name="connsiteX32" fmla="*/ 1041042 w 1254597"/>
                  <a:gd name="connsiteY32" fmla="*/ 851819 h 925062"/>
                  <a:gd name="connsiteX33" fmla="*/ 1041042 w 1254597"/>
                  <a:gd name="connsiteY33" fmla="*/ 73242 h 925062"/>
                  <a:gd name="connsiteX34" fmla="*/ 1004727 w 1254597"/>
                  <a:gd name="connsiteY34" fmla="*/ 55085 h 925062"/>
                  <a:gd name="connsiteX35" fmla="*/ 865424 w 1254597"/>
                  <a:gd name="connsiteY35" fmla="*/ 55283 h 925062"/>
                  <a:gd name="connsiteX36" fmla="*/ 829505 w 1254597"/>
                  <a:gd name="connsiteY36" fmla="*/ 73243 h 925062"/>
                  <a:gd name="connsiteX37" fmla="*/ 829505 w 1254597"/>
                  <a:gd name="connsiteY37" fmla="*/ 851820 h 925062"/>
                  <a:gd name="connsiteX38" fmla="*/ 865423 w 1254597"/>
                  <a:gd name="connsiteY38" fmla="*/ 869779 h 925062"/>
                  <a:gd name="connsiteX39" fmla="*/ 901342 w 1254597"/>
                  <a:gd name="connsiteY39" fmla="*/ 851819 h 925062"/>
                  <a:gd name="connsiteX40" fmla="*/ 901342 w 1254597"/>
                  <a:gd name="connsiteY40" fmla="*/ 73242 h 925062"/>
                  <a:gd name="connsiteX41" fmla="*/ 865424 w 1254597"/>
                  <a:gd name="connsiteY41" fmla="*/ 55283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54857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114897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11148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7548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1004727" y="55085"/>
                    </a:moveTo>
                    <a:lnTo>
                      <a:pt x="968411" y="73243"/>
                    </a:lnTo>
                    <a:lnTo>
                      <a:pt x="968411" y="851820"/>
                    </a:lnTo>
                    <a:lnTo>
                      <a:pt x="1004726" y="869977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1004727" y="55085"/>
                    </a:lnTo>
                    <a:close/>
                    <a:moveTo>
                      <a:pt x="865424" y="55283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865423" y="869779"/>
                    </a:lnTo>
                    <a:lnTo>
                      <a:pt x="901342" y="851819"/>
                    </a:lnTo>
                    <a:lnTo>
                      <a:pt x="901342" y="73242"/>
                    </a:lnTo>
                    <a:lnTo>
                      <a:pt x="865424" y="5528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550F05C1-8EB3-0397-DE9B-FABFCB53D7D7}"/>
                  </a:ext>
                </a:extLst>
              </p:cNvPr>
              <p:cNvSpPr/>
              <p:nvPr/>
            </p:nvSpPr>
            <p:spPr bwMode="auto">
              <a:xfrm>
                <a:off x="5451914" y="1313697"/>
                <a:ext cx="224176" cy="206041"/>
              </a:xfrm>
              <a:custGeom>
                <a:avLst/>
                <a:gdLst>
                  <a:gd name="connsiteX0" fmla="*/ 0 w 1006948"/>
                  <a:gd name="connsiteY0" fmla="*/ 0 h 925487"/>
                  <a:gd name="connsiteX1" fmla="*/ 360040 w 1006948"/>
                  <a:gd name="connsiteY1" fmla="*/ 0 h 925487"/>
                  <a:gd name="connsiteX2" fmla="*/ 227795 w 1006948"/>
                  <a:gd name="connsiteY2" fmla="*/ 66123 h 925487"/>
                  <a:gd name="connsiteX3" fmla="*/ 398311 w 1006948"/>
                  <a:gd name="connsiteY3" fmla="*/ 397938 h 925487"/>
                  <a:gd name="connsiteX4" fmla="*/ 567077 w 1006948"/>
                  <a:gd name="connsiteY4" fmla="*/ 83210 h 925487"/>
                  <a:gd name="connsiteX5" fmla="*/ 400656 w 1006948"/>
                  <a:gd name="connsiteY5" fmla="*/ 0 h 925487"/>
                  <a:gd name="connsiteX6" fmla="*/ 646909 w 1006948"/>
                  <a:gd name="connsiteY6" fmla="*/ 0 h 925487"/>
                  <a:gd name="connsiteX7" fmla="*/ 760696 w 1006948"/>
                  <a:gd name="connsiteY7" fmla="*/ 0 h 925487"/>
                  <a:gd name="connsiteX8" fmla="*/ 1006948 w 1006948"/>
                  <a:gd name="connsiteY8" fmla="*/ 0 h 925487"/>
                  <a:gd name="connsiteX9" fmla="*/ 860462 w 1006948"/>
                  <a:gd name="connsiteY9" fmla="*/ 73243 h 925487"/>
                  <a:gd name="connsiteX10" fmla="*/ 860462 w 1006948"/>
                  <a:gd name="connsiteY10" fmla="*/ 851820 h 925487"/>
                  <a:gd name="connsiteX11" fmla="*/ 1006947 w 1006948"/>
                  <a:gd name="connsiteY11" fmla="*/ 925062 h 925487"/>
                  <a:gd name="connsiteX12" fmla="*/ 759846 w 1006948"/>
                  <a:gd name="connsiteY12" fmla="*/ 925062 h 925487"/>
                  <a:gd name="connsiteX13" fmla="*/ 760696 w 1006948"/>
                  <a:gd name="connsiteY13" fmla="*/ 925487 h 925487"/>
                  <a:gd name="connsiteX14" fmla="*/ 400656 w 1006948"/>
                  <a:gd name="connsiteY14" fmla="*/ 925487 h 925487"/>
                  <a:gd name="connsiteX15" fmla="*/ 529977 w 1006948"/>
                  <a:gd name="connsiteY15" fmla="*/ 860827 h 925487"/>
                  <a:gd name="connsiteX16" fmla="*/ 364520 w 1006948"/>
                  <a:gd name="connsiteY16" fmla="*/ 538855 h 925487"/>
                  <a:gd name="connsiteX17" fmla="*/ 200083 w 1006948"/>
                  <a:gd name="connsiteY17" fmla="*/ 845509 h 925487"/>
                  <a:gd name="connsiteX18" fmla="*/ 360039 w 1006948"/>
                  <a:gd name="connsiteY18" fmla="*/ 925487 h 925487"/>
                  <a:gd name="connsiteX19" fmla="*/ 0 w 1006948"/>
                  <a:gd name="connsiteY19" fmla="*/ 925487 h 925487"/>
                  <a:gd name="connsiteX20" fmla="*/ 157707 w 1006948"/>
                  <a:gd name="connsiteY20" fmla="*/ 846634 h 925487"/>
                  <a:gd name="connsiteX21" fmla="*/ 344077 w 1006948"/>
                  <a:gd name="connsiteY21" fmla="*/ 499076 h 925487"/>
                  <a:gd name="connsiteX22" fmla="*/ 117902 w 1006948"/>
                  <a:gd name="connsiteY22" fmla="*/ 58951 h 925487"/>
                  <a:gd name="connsiteX23" fmla="*/ 0 w 1006948"/>
                  <a:gd name="connsiteY23" fmla="*/ 0 h 925487"/>
                  <a:gd name="connsiteX24" fmla="*/ 703802 w 1006948"/>
                  <a:gd name="connsiteY24" fmla="*/ 28447 h 925487"/>
                  <a:gd name="connsiteX25" fmla="*/ 614189 w 1006948"/>
                  <a:gd name="connsiteY25" fmla="*/ 73254 h 925487"/>
                  <a:gd name="connsiteX26" fmla="*/ 418753 w 1006948"/>
                  <a:gd name="connsiteY26" fmla="*/ 437717 h 925487"/>
                  <a:gd name="connsiteX27" fmla="*/ 637847 w 1006948"/>
                  <a:gd name="connsiteY27" fmla="*/ 864063 h 925487"/>
                  <a:gd name="connsiteX28" fmla="*/ 703376 w 1006948"/>
                  <a:gd name="connsiteY28" fmla="*/ 896827 h 925487"/>
                  <a:gd name="connsiteX29" fmla="*/ 793394 w 1006948"/>
                  <a:gd name="connsiteY29" fmla="*/ 851819 h 925487"/>
                  <a:gd name="connsiteX30" fmla="*/ 793394 w 1006948"/>
                  <a:gd name="connsiteY30" fmla="*/ 73243 h 925487"/>
                  <a:gd name="connsiteX31" fmla="*/ 703802 w 1006948"/>
                  <a:gd name="connsiteY31" fmla="*/ 28447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6948" h="925487">
                    <a:moveTo>
                      <a:pt x="0" y="0"/>
                    </a:moveTo>
                    <a:lnTo>
                      <a:pt x="360040" y="0"/>
                    </a:lnTo>
                    <a:lnTo>
                      <a:pt x="227795" y="66123"/>
                    </a:lnTo>
                    <a:lnTo>
                      <a:pt x="398311" y="397938"/>
                    </a:lnTo>
                    <a:lnTo>
                      <a:pt x="567077" y="83210"/>
                    </a:lnTo>
                    <a:lnTo>
                      <a:pt x="400656" y="0"/>
                    </a:lnTo>
                    <a:lnTo>
                      <a:pt x="646909" y="0"/>
                    </a:lnTo>
                    <a:lnTo>
                      <a:pt x="760696" y="0"/>
                    </a:lnTo>
                    <a:lnTo>
                      <a:pt x="1006948" y="0"/>
                    </a:lnTo>
                    <a:lnTo>
                      <a:pt x="860462" y="73243"/>
                    </a:lnTo>
                    <a:lnTo>
                      <a:pt x="860462" y="851820"/>
                    </a:lnTo>
                    <a:lnTo>
                      <a:pt x="1006947" y="925062"/>
                    </a:lnTo>
                    <a:lnTo>
                      <a:pt x="759846" y="925062"/>
                    </a:lnTo>
                    <a:lnTo>
                      <a:pt x="760696" y="925487"/>
                    </a:lnTo>
                    <a:lnTo>
                      <a:pt x="400656" y="925487"/>
                    </a:lnTo>
                    <a:lnTo>
                      <a:pt x="529977" y="860827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703802" y="28447"/>
                    </a:moveTo>
                    <a:lnTo>
                      <a:pt x="614189" y="73254"/>
                    </a:lnTo>
                    <a:lnTo>
                      <a:pt x="418753" y="437717"/>
                    </a:lnTo>
                    <a:lnTo>
                      <a:pt x="637847" y="864063"/>
                    </a:lnTo>
                    <a:lnTo>
                      <a:pt x="703376" y="896827"/>
                    </a:lnTo>
                    <a:lnTo>
                      <a:pt x="793394" y="851819"/>
                    </a:lnTo>
                    <a:lnTo>
                      <a:pt x="793394" y="73243"/>
                    </a:lnTo>
                    <a:lnTo>
                      <a:pt x="703802" y="284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0ED49C76-C83A-BDA1-33EC-EC21228A559D}"/>
                  </a:ext>
                </a:extLst>
              </p:cNvPr>
              <p:cNvSpPr/>
              <p:nvPr/>
            </p:nvSpPr>
            <p:spPr bwMode="auto">
              <a:xfrm>
                <a:off x="5755177" y="1232934"/>
                <a:ext cx="282491" cy="206041"/>
              </a:xfrm>
              <a:custGeom>
                <a:avLst/>
                <a:gdLst>
                  <a:gd name="connsiteX0" fmla="*/ 0 w 1268883"/>
                  <a:gd name="connsiteY0" fmla="*/ 0 h 925487"/>
                  <a:gd name="connsiteX1" fmla="*/ 360039 w 1268883"/>
                  <a:gd name="connsiteY1" fmla="*/ 0 h 925487"/>
                  <a:gd name="connsiteX2" fmla="*/ 227795 w 1268883"/>
                  <a:gd name="connsiteY2" fmla="*/ 66123 h 925487"/>
                  <a:gd name="connsiteX3" fmla="*/ 398310 w 1268883"/>
                  <a:gd name="connsiteY3" fmla="*/ 397938 h 925487"/>
                  <a:gd name="connsiteX4" fmla="*/ 567076 w 1268883"/>
                  <a:gd name="connsiteY4" fmla="*/ 83211 h 925487"/>
                  <a:gd name="connsiteX5" fmla="*/ 400655 w 1268883"/>
                  <a:gd name="connsiteY5" fmla="*/ 0 h 925487"/>
                  <a:gd name="connsiteX6" fmla="*/ 646906 w 1268883"/>
                  <a:gd name="connsiteY6" fmla="*/ 0 h 925487"/>
                  <a:gd name="connsiteX7" fmla="*/ 760695 w 1268883"/>
                  <a:gd name="connsiteY7" fmla="*/ 0 h 925487"/>
                  <a:gd name="connsiteX8" fmla="*/ 908843 w 1268883"/>
                  <a:gd name="connsiteY8" fmla="*/ 0 h 925487"/>
                  <a:gd name="connsiteX9" fmla="*/ 1006946 w 1268883"/>
                  <a:gd name="connsiteY9" fmla="*/ 0 h 925487"/>
                  <a:gd name="connsiteX10" fmla="*/ 1268883 w 1268883"/>
                  <a:gd name="connsiteY10" fmla="*/ 0 h 925487"/>
                  <a:gd name="connsiteX11" fmla="*/ 1122397 w 1268883"/>
                  <a:gd name="connsiteY11" fmla="*/ 73243 h 925487"/>
                  <a:gd name="connsiteX12" fmla="*/ 1122397 w 1268883"/>
                  <a:gd name="connsiteY12" fmla="*/ 851820 h 925487"/>
                  <a:gd name="connsiteX13" fmla="*/ 1268882 w 1268883"/>
                  <a:gd name="connsiteY13" fmla="*/ 925062 h 925487"/>
                  <a:gd name="connsiteX14" fmla="*/ 1006945 w 1268883"/>
                  <a:gd name="connsiteY14" fmla="*/ 925062 h 925487"/>
                  <a:gd name="connsiteX15" fmla="*/ 908842 w 1268883"/>
                  <a:gd name="connsiteY15" fmla="*/ 925062 h 925487"/>
                  <a:gd name="connsiteX16" fmla="*/ 759845 w 1268883"/>
                  <a:gd name="connsiteY16" fmla="*/ 925062 h 925487"/>
                  <a:gd name="connsiteX17" fmla="*/ 760695 w 1268883"/>
                  <a:gd name="connsiteY17" fmla="*/ 925487 h 925487"/>
                  <a:gd name="connsiteX18" fmla="*/ 400655 w 1268883"/>
                  <a:gd name="connsiteY18" fmla="*/ 925487 h 925487"/>
                  <a:gd name="connsiteX19" fmla="*/ 529977 w 1268883"/>
                  <a:gd name="connsiteY19" fmla="*/ 860826 h 925487"/>
                  <a:gd name="connsiteX20" fmla="*/ 364520 w 1268883"/>
                  <a:gd name="connsiteY20" fmla="*/ 538855 h 925487"/>
                  <a:gd name="connsiteX21" fmla="*/ 200083 w 1268883"/>
                  <a:gd name="connsiteY21" fmla="*/ 845509 h 925487"/>
                  <a:gd name="connsiteX22" fmla="*/ 360039 w 1268883"/>
                  <a:gd name="connsiteY22" fmla="*/ 925487 h 925487"/>
                  <a:gd name="connsiteX23" fmla="*/ 0 w 1268883"/>
                  <a:gd name="connsiteY23" fmla="*/ 925487 h 925487"/>
                  <a:gd name="connsiteX24" fmla="*/ 157707 w 1268883"/>
                  <a:gd name="connsiteY24" fmla="*/ 846634 h 925487"/>
                  <a:gd name="connsiteX25" fmla="*/ 344077 w 1268883"/>
                  <a:gd name="connsiteY25" fmla="*/ 499076 h 925487"/>
                  <a:gd name="connsiteX26" fmla="*/ 117902 w 1268883"/>
                  <a:gd name="connsiteY26" fmla="*/ 58951 h 925487"/>
                  <a:gd name="connsiteX27" fmla="*/ 0 w 1268883"/>
                  <a:gd name="connsiteY27" fmla="*/ 0 h 925487"/>
                  <a:gd name="connsiteX28" fmla="*/ 957895 w 1268883"/>
                  <a:gd name="connsiteY28" fmla="*/ 24526 h 925487"/>
                  <a:gd name="connsiteX29" fmla="*/ 860460 w 1268883"/>
                  <a:gd name="connsiteY29" fmla="*/ 73243 h 925487"/>
                  <a:gd name="connsiteX30" fmla="*/ 860460 w 1268883"/>
                  <a:gd name="connsiteY30" fmla="*/ 851820 h 925487"/>
                  <a:gd name="connsiteX31" fmla="*/ 957894 w 1268883"/>
                  <a:gd name="connsiteY31" fmla="*/ 900536 h 925487"/>
                  <a:gd name="connsiteX32" fmla="*/ 1055328 w 1268883"/>
                  <a:gd name="connsiteY32" fmla="*/ 851819 h 925487"/>
                  <a:gd name="connsiteX33" fmla="*/ 1055328 w 1268883"/>
                  <a:gd name="connsiteY33" fmla="*/ 73243 h 925487"/>
                  <a:gd name="connsiteX34" fmla="*/ 957895 w 1268883"/>
                  <a:gd name="connsiteY34" fmla="*/ 24526 h 925487"/>
                  <a:gd name="connsiteX35" fmla="*/ 703801 w 1268883"/>
                  <a:gd name="connsiteY35" fmla="*/ 28448 h 925487"/>
                  <a:gd name="connsiteX36" fmla="*/ 614188 w 1268883"/>
                  <a:gd name="connsiteY36" fmla="*/ 73254 h 925487"/>
                  <a:gd name="connsiteX37" fmla="*/ 418753 w 1268883"/>
                  <a:gd name="connsiteY37" fmla="*/ 437717 h 925487"/>
                  <a:gd name="connsiteX38" fmla="*/ 637848 w 1268883"/>
                  <a:gd name="connsiteY38" fmla="*/ 864063 h 925487"/>
                  <a:gd name="connsiteX39" fmla="*/ 703375 w 1268883"/>
                  <a:gd name="connsiteY39" fmla="*/ 896827 h 925487"/>
                  <a:gd name="connsiteX40" fmla="*/ 793391 w 1268883"/>
                  <a:gd name="connsiteY40" fmla="*/ 851819 h 925487"/>
                  <a:gd name="connsiteX41" fmla="*/ 793391 w 1268883"/>
                  <a:gd name="connsiteY41" fmla="*/ 73243 h 925487"/>
                  <a:gd name="connsiteX42" fmla="*/ 703801 w 1268883"/>
                  <a:gd name="connsiteY42" fmla="*/ 28448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68883" h="925487">
                    <a:moveTo>
                      <a:pt x="0" y="0"/>
                    </a:moveTo>
                    <a:lnTo>
                      <a:pt x="360039" y="0"/>
                    </a:lnTo>
                    <a:lnTo>
                      <a:pt x="227795" y="66123"/>
                    </a:lnTo>
                    <a:lnTo>
                      <a:pt x="398310" y="397938"/>
                    </a:lnTo>
                    <a:lnTo>
                      <a:pt x="567076" y="83211"/>
                    </a:lnTo>
                    <a:lnTo>
                      <a:pt x="400655" y="0"/>
                    </a:lnTo>
                    <a:lnTo>
                      <a:pt x="646906" y="0"/>
                    </a:lnTo>
                    <a:lnTo>
                      <a:pt x="760695" y="0"/>
                    </a:lnTo>
                    <a:lnTo>
                      <a:pt x="908843" y="0"/>
                    </a:lnTo>
                    <a:lnTo>
                      <a:pt x="1006946" y="0"/>
                    </a:lnTo>
                    <a:lnTo>
                      <a:pt x="1268883" y="0"/>
                    </a:lnTo>
                    <a:lnTo>
                      <a:pt x="1122397" y="73243"/>
                    </a:lnTo>
                    <a:lnTo>
                      <a:pt x="1122397" y="851820"/>
                    </a:lnTo>
                    <a:lnTo>
                      <a:pt x="1268882" y="925062"/>
                    </a:lnTo>
                    <a:lnTo>
                      <a:pt x="1006945" y="925062"/>
                    </a:lnTo>
                    <a:lnTo>
                      <a:pt x="908842" y="925062"/>
                    </a:lnTo>
                    <a:lnTo>
                      <a:pt x="759845" y="925062"/>
                    </a:lnTo>
                    <a:lnTo>
                      <a:pt x="760695" y="925487"/>
                    </a:lnTo>
                    <a:lnTo>
                      <a:pt x="400655" y="925487"/>
                    </a:lnTo>
                    <a:lnTo>
                      <a:pt x="529977" y="860826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957895" y="24526"/>
                    </a:moveTo>
                    <a:lnTo>
                      <a:pt x="860460" y="73243"/>
                    </a:lnTo>
                    <a:lnTo>
                      <a:pt x="860460" y="851820"/>
                    </a:lnTo>
                    <a:lnTo>
                      <a:pt x="957894" y="900536"/>
                    </a:lnTo>
                    <a:lnTo>
                      <a:pt x="1055328" y="851819"/>
                    </a:lnTo>
                    <a:lnTo>
                      <a:pt x="1055328" y="73243"/>
                    </a:lnTo>
                    <a:lnTo>
                      <a:pt x="957895" y="24526"/>
                    </a:lnTo>
                    <a:close/>
                    <a:moveTo>
                      <a:pt x="703801" y="28448"/>
                    </a:moveTo>
                    <a:lnTo>
                      <a:pt x="614188" y="73254"/>
                    </a:lnTo>
                    <a:lnTo>
                      <a:pt x="418753" y="437717"/>
                    </a:lnTo>
                    <a:lnTo>
                      <a:pt x="637848" y="864063"/>
                    </a:lnTo>
                    <a:lnTo>
                      <a:pt x="703375" y="896827"/>
                    </a:lnTo>
                    <a:lnTo>
                      <a:pt x="793391" y="851819"/>
                    </a:lnTo>
                    <a:lnTo>
                      <a:pt x="793391" y="73243"/>
                    </a:lnTo>
                    <a:lnTo>
                      <a:pt x="703801" y="2844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7784B9F7-1311-617C-311E-4347B7743241}"/>
                  </a:ext>
                </a:extLst>
              </p:cNvPr>
              <p:cNvSpPr/>
              <p:nvPr/>
            </p:nvSpPr>
            <p:spPr bwMode="auto">
              <a:xfrm>
                <a:off x="5777249" y="2513103"/>
                <a:ext cx="224176" cy="205946"/>
              </a:xfrm>
              <a:custGeom>
                <a:avLst/>
                <a:gdLst>
                  <a:gd name="connsiteX0" fmla="*/ 0 w 1006947"/>
                  <a:gd name="connsiteY0" fmla="*/ 0 h 925062"/>
                  <a:gd name="connsiteX1" fmla="*/ 360040 w 1006947"/>
                  <a:gd name="connsiteY1" fmla="*/ 0 h 925062"/>
                  <a:gd name="connsiteX2" fmla="*/ 242782 w 1006947"/>
                  <a:gd name="connsiteY2" fmla="*/ 58629 h 925062"/>
                  <a:gd name="connsiteX3" fmla="*/ 405116 w 1006947"/>
                  <a:gd name="connsiteY3" fmla="*/ 693103 h 925062"/>
                  <a:gd name="connsiteX4" fmla="*/ 561832 w 1006947"/>
                  <a:gd name="connsiteY4" fmla="*/ 80588 h 925062"/>
                  <a:gd name="connsiteX5" fmla="*/ 400656 w 1006947"/>
                  <a:gd name="connsiteY5" fmla="*/ 0 h 925062"/>
                  <a:gd name="connsiteX6" fmla="*/ 646907 w 1006947"/>
                  <a:gd name="connsiteY6" fmla="*/ 0 h 925062"/>
                  <a:gd name="connsiteX7" fmla="*/ 760696 w 1006947"/>
                  <a:gd name="connsiteY7" fmla="*/ 0 h 925062"/>
                  <a:gd name="connsiteX8" fmla="*/ 1006947 w 1006947"/>
                  <a:gd name="connsiteY8" fmla="*/ 0 h 925062"/>
                  <a:gd name="connsiteX9" fmla="*/ 860461 w 1006947"/>
                  <a:gd name="connsiteY9" fmla="*/ 73243 h 925062"/>
                  <a:gd name="connsiteX10" fmla="*/ 860461 w 1006947"/>
                  <a:gd name="connsiteY10" fmla="*/ 851820 h 925062"/>
                  <a:gd name="connsiteX11" fmla="*/ 1006946 w 1006947"/>
                  <a:gd name="connsiteY11" fmla="*/ 925062 h 925062"/>
                  <a:gd name="connsiteX12" fmla="*/ 646906 w 1006947"/>
                  <a:gd name="connsiteY12" fmla="*/ 925062 h 925062"/>
                  <a:gd name="connsiteX13" fmla="*/ 793392 w 1006947"/>
                  <a:gd name="connsiteY13" fmla="*/ 851819 h 925062"/>
                  <a:gd name="connsiteX14" fmla="*/ 793392 w 1006947"/>
                  <a:gd name="connsiteY14" fmla="*/ 73242 h 925062"/>
                  <a:gd name="connsiteX15" fmla="*/ 703802 w 1006947"/>
                  <a:gd name="connsiteY15" fmla="*/ 28447 h 925062"/>
                  <a:gd name="connsiteX16" fmla="*/ 595716 w 1006947"/>
                  <a:gd name="connsiteY16" fmla="*/ 82490 h 925062"/>
                  <a:gd name="connsiteX17" fmla="*/ 380139 w 1006947"/>
                  <a:gd name="connsiteY17" fmla="*/ 925061 h 925062"/>
                  <a:gd name="connsiteX18" fmla="*/ 164502 w 1006947"/>
                  <a:gd name="connsiteY18" fmla="*/ 82251 h 925062"/>
                  <a:gd name="connsiteX19" fmla="*/ 0 w 1006947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694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2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46907" y="0"/>
                    </a:lnTo>
                    <a:lnTo>
                      <a:pt x="760696" y="0"/>
                    </a:lnTo>
                    <a:lnTo>
                      <a:pt x="1006947" y="0"/>
                    </a:lnTo>
                    <a:lnTo>
                      <a:pt x="860461" y="73243"/>
                    </a:lnTo>
                    <a:lnTo>
                      <a:pt x="860461" y="851820"/>
                    </a:lnTo>
                    <a:lnTo>
                      <a:pt x="1006946" y="925062"/>
                    </a:lnTo>
                    <a:lnTo>
                      <a:pt x="646906" y="925062"/>
                    </a:lnTo>
                    <a:lnTo>
                      <a:pt x="793392" y="851819"/>
                    </a:lnTo>
                    <a:lnTo>
                      <a:pt x="793392" y="73242"/>
                    </a:lnTo>
                    <a:lnTo>
                      <a:pt x="703802" y="28447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2664DF96-8C5E-57D8-2EC7-5FDD064139AD}"/>
                  </a:ext>
                </a:extLst>
              </p:cNvPr>
              <p:cNvSpPr/>
              <p:nvPr/>
            </p:nvSpPr>
            <p:spPr bwMode="auto">
              <a:xfrm>
                <a:off x="5147165" y="1877629"/>
                <a:ext cx="224664" cy="206041"/>
              </a:xfrm>
              <a:custGeom>
                <a:avLst/>
                <a:gdLst>
                  <a:gd name="connsiteX0" fmla="*/ 1 w 1009140"/>
                  <a:gd name="connsiteY0" fmla="*/ 0 h 925487"/>
                  <a:gd name="connsiteX1" fmla="*/ 248444 w 1009140"/>
                  <a:gd name="connsiteY1" fmla="*/ 0 h 925487"/>
                  <a:gd name="connsiteX2" fmla="*/ 360041 w 1009140"/>
                  <a:gd name="connsiteY2" fmla="*/ 0 h 925487"/>
                  <a:gd name="connsiteX3" fmla="*/ 608484 w 1009140"/>
                  <a:gd name="connsiteY3" fmla="*/ 0 h 925487"/>
                  <a:gd name="connsiteX4" fmla="*/ 476239 w 1009140"/>
                  <a:gd name="connsiteY4" fmla="*/ 66123 h 925487"/>
                  <a:gd name="connsiteX5" fmla="*/ 646755 w 1009140"/>
                  <a:gd name="connsiteY5" fmla="*/ 397938 h 925487"/>
                  <a:gd name="connsiteX6" fmla="*/ 815521 w 1009140"/>
                  <a:gd name="connsiteY6" fmla="*/ 83210 h 925487"/>
                  <a:gd name="connsiteX7" fmla="*/ 649100 w 1009140"/>
                  <a:gd name="connsiteY7" fmla="*/ 0 h 925487"/>
                  <a:gd name="connsiteX8" fmla="*/ 1009140 w 1009140"/>
                  <a:gd name="connsiteY8" fmla="*/ 0 h 925487"/>
                  <a:gd name="connsiteX9" fmla="*/ 862632 w 1009140"/>
                  <a:gd name="connsiteY9" fmla="*/ 73254 h 925487"/>
                  <a:gd name="connsiteX10" fmla="*/ 667197 w 1009140"/>
                  <a:gd name="connsiteY10" fmla="*/ 437717 h 925487"/>
                  <a:gd name="connsiteX11" fmla="*/ 886292 w 1009140"/>
                  <a:gd name="connsiteY11" fmla="*/ 864063 h 925487"/>
                  <a:gd name="connsiteX12" fmla="*/ 1009140 w 1009140"/>
                  <a:gd name="connsiteY12" fmla="*/ 925487 h 925487"/>
                  <a:gd name="connsiteX13" fmla="*/ 649100 w 1009140"/>
                  <a:gd name="connsiteY13" fmla="*/ 925487 h 925487"/>
                  <a:gd name="connsiteX14" fmla="*/ 778422 w 1009140"/>
                  <a:gd name="connsiteY14" fmla="*/ 860826 h 925487"/>
                  <a:gd name="connsiteX15" fmla="*/ 612964 w 1009140"/>
                  <a:gd name="connsiteY15" fmla="*/ 538855 h 925487"/>
                  <a:gd name="connsiteX16" fmla="*/ 448527 w 1009140"/>
                  <a:gd name="connsiteY16" fmla="*/ 845509 h 925487"/>
                  <a:gd name="connsiteX17" fmla="*/ 608484 w 1009140"/>
                  <a:gd name="connsiteY17" fmla="*/ 925487 h 925487"/>
                  <a:gd name="connsiteX18" fmla="*/ 248444 w 1009140"/>
                  <a:gd name="connsiteY18" fmla="*/ 925487 h 925487"/>
                  <a:gd name="connsiteX19" fmla="*/ 249294 w 1009140"/>
                  <a:gd name="connsiteY19" fmla="*/ 925062 h 925487"/>
                  <a:gd name="connsiteX20" fmla="*/ 0 w 1009140"/>
                  <a:gd name="connsiteY20" fmla="*/ 925062 h 925487"/>
                  <a:gd name="connsiteX21" fmla="*/ 146486 w 1009140"/>
                  <a:gd name="connsiteY21" fmla="*/ 851819 h 925487"/>
                  <a:gd name="connsiteX22" fmla="*/ 146486 w 1009140"/>
                  <a:gd name="connsiteY22" fmla="*/ 73243 h 925487"/>
                  <a:gd name="connsiteX23" fmla="*/ 1 w 1009140"/>
                  <a:gd name="connsiteY23" fmla="*/ 0 h 925487"/>
                  <a:gd name="connsiteX24" fmla="*/ 304242 w 1009140"/>
                  <a:gd name="connsiteY24" fmla="*/ 27900 h 925487"/>
                  <a:gd name="connsiteX25" fmla="*/ 213555 w 1009140"/>
                  <a:gd name="connsiteY25" fmla="*/ 73243 h 925487"/>
                  <a:gd name="connsiteX26" fmla="*/ 213555 w 1009140"/>
                  <a:gd name="connsiteY26" fmla="*/ 851820 h 925487"/>
                  <a:gd name="connsiteX27" fmla="*/ 304667 w 1009140"/>
                  <a:gd name="connsiteY27" fmla="*/ 897376 h 925487"/>
                  <a:gd name="connsiteX28" fmla="*/ 406151 w 1009140"/>
                  <a:gd name="connsiteY28" fmla="*/ 846634 h 925487"/>
                  <a:gd name="connsiteX29" fmla="*/ 592522 w 1009140"/>
                  <a:gd name="connsiteY29" fmla="*/ 499076 h 925487"/>
                  <a:gd name="connsiteX30" fmla="*/ 366346 w 1009140"/>
                  <a:gd name="connsiteY30" fmla="*/ 58951 h 925487"/>
                  <a:gd name="connsiteX31" fmla="*/ 304242 w 1009140"/>
                  <a:gd name="connsiteY31" fmla="*/ 2790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9140" h="925487">
                    <a:moveTo>
                      <a:pt x="1" y="0"/>
                    </a:moveTo>
                    <a:lnTo>
                      <a:pt x="248444" y="0"/>
                    </a:lnTo>
                    <a:lnTo>
                      <a:pt x="360041" y="0"/>
                    </a:lnTo>
                    <a:lnTo>
                      <a:pt x="608484" y="0"/>
                    </a:lnTo>
                    <a:lnTo>
                      <a:pt x="476239" y="66123"/>
                    </a:lnTo>
                    <a:lnTo>
                      <a:pt x="646755" y="397938"/>
                    </a:lnTo>
                    <a:lnTo>
                      <a:pt x="815521" y="83210"/>
                    </a:lnTo>
                    <a:lnTo>
                      <a:pt x="649100" y="0"/>
                    </a:lnTo>
                    <a:lnTo>
                      <a:pt x="1009140" y="0"/>
                    </a:lnTo>
                    <a:lnTo>
                      <a:pt x="862632" y="73254"/>
                    </a:lnTo>
                    <a:lnTo>
                      <a:pt x="667197" y="437717"/>
                    </a:lnTo>
                    <a:lnTo>
                      <a:pt x="886292" y="864063"/>
                    </a:lnTo>
                    <a:lnTo>
                      <a:pt x="1009140" y="925487"/>
                    </a:lnTo>
                    <a:lnTo>
                      <a:pt x="649100" y="925487"/>
                    </a:lnTo>
                    <a:lnTo>
                      <a:pt x="778422" y="860826"/>
                    </a:lnTo>
                    <a:lnTo>
                      <a:pt x="612964" y="538855"/>
                    </a:lnTo>
                    <a:lnTo>
                      <a:pt x="448527" y="845509"/>
                    </a:lnTo>
                    <a:lnTo>
                      <a:pt x="608484" y="925487"/>
                    </a:lnTo>
                    <a:lnTo>
                      <a:pt x="248444" y="925487"/>
                    </a:lnTo>
                    <a:lnTo>
                      <a:pt x="249294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3"/>
                    </a:lnTo>
                    <a:lnTo>
                      <a:pt x="1" y="0"/>
                    </a:lnTo>
                    <a:close/>
                    <a:moveTo>
                      <a:pt x="304242" y="27900"/>
                    </a:move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04667" y="897376"/>
                    </a:lnTo>
                    <a:lnTo>
                      <a:pt x="406151" y="846634"/>
                    </a:lnTo>
                    <a:lnTo>
                      <a:pt x="592522" y="499076"/>
                    </a:lnTo>
                    <a:lnTo>
                      <a:pt x="366346" y="58951"/>
                    </a:lnTo>
                    <a:lnTo>
                      <a:pt x="304242" y="279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6FC627B6-C946-43E2-F6F9-F4C54C8672FA}"/>
                  </a:ext>
                </a:extLst>
              </p:cNvPr>
              <p:cNvSpPr/>
              <p:nvPr/>
            </p:nvSpPr>
            <p:spPr bwMode="auto">
              <a:xfrm>
                <a:off x="6458314" y="1875010"/>
                <a:ext cx="185653" cy="205946"/>
              </a:xfrm>
              <a:custGeom>
                <a:avLst/>
                <a:gdLst>
                  <a:gd name="connsiteX0" fmla="*/ 1 w 833909"/>
                  <a:gd name="connsiteY0" fmla="*/ 0 h 925062"/>
                  <a:gd name="connsiteX1" fmla="*/ 233363 w 833909"/>
                  <a:gd name="connsiteY1" fmla="*/ 0 h 925062"/>
                  <a:gd name="connsiteX2" fmla="*/ 360038 w 833909"/>
                  <a:gd name="connsiteY2" fmla="*/ 0 h 925062"/>
                  <a:gd name="connsiteX3" fmla="*/ 473869 w 833909"/>
                  <a:gd name="connsiteY3" fmla="*/ 0 h 925062"/>
                  <a:gd name="connsiteX4" fmla="*/ 593401 w 833909"/>
                  <a:gd name="connsiteY4" fmla="*/ 0 h 925062"/>
                  <a:gd name="connsiteX5" fmla="*/ 833909 w 833909"/>
                  <a:gd name="connsiteY5" fmla="*/ 0 h 925062"/>
                  <a:gd name="connsiteX6" fmla="*/ 687423 w 833909"/>
                  <a:gd name="connsiteY6" fmla="*/ 73243 h 925062"/>
                  <a:gd name="connsiteX7" fmla="*/ 687423 w 833909"/>
                  <a:gd name="connsiteY7" fmla="*/ 851820 h 925062"/>
                  <a:gd name="connsiteX8" fmla="*/ 833907 w 833909"/>
                  <a:gd name="connsiteY8" fmla="*/ 925062 h 925062"/>
                  <a:gd name="connsiteX9" fmla="*/ 593401 w 833909"/>
                  <a:gd name="connsiteY9" fmla="*/ 925062 h 925062"/>
                  <a:gd name="connsiteX10" fmla="*/ 473868 w 833909"/>
                  <a:gd name="connsiteY10" fmla="*/ 925062 h 925062"/>
                  <a:gd name="connsiteX11" fmla="*/ 360037 w 833909"/>
                  <a:gd name="connsiteY11" fmla="*/ 925062 h 925062"/>
                  <a:gd name="connsiteX12" fmla="*/ 233363 w 833909"/>
                  <a:gd name="connsiteY12" fmla="*/ 925062 h 925062"/>
                  <a:gd name="connsiteX13" fmla="*/ 0 w 833909"/>
                  <a:gd name="connsiteY13" fmla="*/ 925062 h 925062"/>
                  <a:gd name="connsiteX14" fmla="*/ 146484 w 833909"/>
                  <a:gd name="connsiteY14" fmla="*/ 851819 h 925062"/>
                  <a:gd name="connsiteX15" fmla="*/ 146484 w 833909"/>
                  <a:gd name="connsiteY15" fmla="*/ 73242 h 925062"/>
                  <a:gd name="connsiteX16" fmla="*/ 1 w 833909"/>
                  <a:gd name="connsiteY16" fmla="*/ 0 h 925062"/>
                  <a:gd name="connsiteX17" fmla="*/ 533635 w 833909"/>
                  <a:gd name="connsiteY17" fmla="*/ 29883 h 925062"/>
                  <a:gd name="connsiteX18" fmla="*/ 446915 w 833909"/>
                  <a:gd name="connsiteY18" fmla="*/ 73243 h 925062"/>
                  <a:gd name="connsiteX19" fmla="*/ 446915 w 833909"/>
                  <a:gd name="connsiteY19" fmla="*/ 851820 h 925062"/>
                  <a:gd name="connsiteX20" fmla="*/ 533634 w 833909"/>
                  <a:gd name="connsiteY20" fmla="*/ 895179 h 925062"/>
                  <a:gd name="connsiteX21" fmla="*/ 620354 w 833909"/>
                  <a:gd name="connsiteY21" fmla="*/ 851819 h 925062"/>
                  <a:gd name="connsiteX22" fmla="*/ 620354 w 833909"/>
                  <a:gd name="connsiteY22" fmla="*/ 73242 h 925062"/>
                  <a:gd name="connsiteX23" fmla="*/ 533635 w 833909"/>
                  <a:gd name="connsiteY23" fmla="*/ 29883 h 925062"/>
                  <a:gd name="connsiteX24" fmla="*/ 296700 w 833909"/>
                  <a:gd name="connsiteY24" fmla="*/ 31669 h 925062"/>
                  <a:gd name="connsiteX25" fmla="*/ 213552 w 833909"/>
                  <a:gd name="connsiteY25" fmla="*/ 73243 h 925062"/>
                  <a:gd name="connsiteX26" fmla="*/ 213552 w 833909"/>
                  <a:gd name="connsiteY26" fmla="*/ 851820 h 925062"/>
                  <a:gd name="connsiteX27" fmla="*/ 296699 w 833909"/>
                  <a:gd name="connsiteY27" fmla="*/ 893393 h 925062"/>
                  <a:gd name="connsiteX28" fmla="*/ 379847 w 833909"/>
                  <a:gd name="connsiteY28" fmla="*/ 851819 h 925062"/>
                  <a:gd name="connsiteX29" fmla="*/ 379847 w 833909"/>
                  <a:gd name="connsiteY29" fmla="*/ 73242 h 925062"/>
                  <a:gd name="connsiteX30" fmla="*/ 296700 w 833909"/>
                  <a:gd name="connsiteY30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909" h="925062">
                    <a:moveTo>
                      <a:pt x="1" y="0"/>
                    </a:moveTo>
                    <a:lnTo>
                      <a:pt x="233363" y="0"/>
                    </a:lnTo>
                    <a:lnTo>
                      <a:pt x="360038" y="0"/>
                    </a:lnTo>
                    <a:lnTo>
                      <a:pt x="473869" y="0"/>
                    </a:lnTo>
                    <a:lnTo>
                      <a:pt x="593401" y="0"/>
                    </a:lnTo>
                    <a:lnTo>
                      <a:pt x="833909" y="0"/>
                    </a:lnTo>
                    <a:lnTo>
                      <a:pt x="687423" y="73243"/>
                    </a:lnTo>
                    <a:lnTo>
                      <a:pt x="687423" y="851820"/>
                    </a:lnTo>
                    <a:lnTo>
                      <a:pt x="833907" y="925062"/>
                    </a:lnTo>
                    <a:lnTo>
                      <a:pt x="593401" y="925062"/>
                    </a:lnTo>
                    <a:lnTo>
                      <a:pt x="473868" y="925062"/>
                    </a:lnTo>
                    <a:lnTo>
                      <a:pt x="360037" y="925062"/>
                    </a:lnTo>
                    <a:lnTo>
                      <a:pt x="233363" y="925062"/>
                    </a:lnTo>
                    <a:lnTo>
                      <a:pt x="0" y="925062"/>
                    </a:lnTo>
                    <a:lnTo>
                      <a:pt x="146484" y="851819"/>
                    </a:lnTo>
                    <a:lnTo>
                      <a:pt x="146484" y="73242"/>
                    </a:lnTo>
                    <a:lnTo>
                      <a:pt x="1" y="0"/>
                    </a:lnTo>
                    <a:close/>
                    <a:moveTo>
                      <a:pt x="533635" y="29883"/>
                    </a:moveTo>
                    <a:lnTo>
                      <a:pt x="446915" y="73243"/>
                    </a:lnTo>
                    <a:lnTo>
                      <a:pt x="446915" y="851820"/>
                    </a:lnTo>
                    <a:lnTo>
                      <a:pt x="533634" y="895179"/>
                    </a:lnTo>
                    <a:lnTo>
                      <a:pt x="620354" y="851819"/>
                    </a:lnTo>
                    <a:lnTo>
                      <a:pt x="620354" y="73242"/>
                    </a:lnTo>
                    <a:lnTo>
                      <a:pt x="533635" y="29883"/>
                    </a:lnTo>
                    <a:close/>
                    <a:moveTo>
                      <a:pt x="296700" y="31669"/>
                    </a:moveTo>
                    <a:lnTo>
                      <a:pt x="213552" y="73243"/>
                    </a:lnTo>
                    <a:lnTo>
                      <a:pt x="213552" y="851820"/>
                    </a:lnTo>
                    <a:lnTo>
                      <a:pt x="296699" y="893393"/>
                    </a:lnTo>
                    <a:lnTo>
                      <a:pt x="379847" y="851819"/>
                    </a:lnTo>
                    <a:lnTo>
                      <a:pt x="379847" y="73242"/>
                    </a:lnTo>
                    <a:lnTo>
                      <a:pt x="296700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4" name="矢印: 山形 1180">
                <a:extLst>
                  <a:ext uri="{FF2B5EF4-FFF2-40B4-BE49-F238E27FC236}">
                    <a16:creationId xmlns:a16="http://schemas.microsoft.com/office/drawing/2014/main" id="{ADF0867A-93B7-0155-E215-7B01F8562D6A}"/>
                  </a:ext>
                </a:extLst>
              </p:cNvPr>
              <p:cNvSpPr/>
              <p:nvPr/>
            </p:nvSpPr>
            <p:spPr bwMode="auto">
              <a:xfrm rot="5400000">
                <a:off x="5367686" y="3132882"/>
                <a:ext cx="1057472" cy="761106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348FFC9F-1C5A-48F4-D6B7-89C82C39951E}"/>
                  </a:ext>
                </a:extLst>
              </p:cNvPr>
              <p:cNvSpPr/>
              <p:nvPr/>
            </p:nvSpPr>
            <p:spPr bwMode="auto">
              <a:xfrm rot="5400000">
                <a:off x="5257406" y="3046380"/>
                <a:ext cx="1278034" cy="919854"/>
              </a:xfrm>
              <a:custGeom>
                <a:avLst/>
                <a:gdLst>
                  <a:gd name="connsiteX0" fmla="*/ 139467 w 1278034"/>
                  <a:gd name="connsiteY0" fmla="*/ 824604 h 919854"/>
                  <a:gd name="connsiteX1" fmla="*/ 891605 w 1278034"/>
                  <a:gd name="connsiteY1" fmla="*/ 824604 h 919854"/>
                  <a:gd name="connsiteX2" fmla="*/ 1152823 w 1278034"/>
                  <a:gd name="connsiteY2" fmla="*/ 459927 h 919854"/>
                  <a:gd name="connsiteX3" fmla="*/ 891605 w 1278034"/>
                  <a:gd name="connsiteY3" fmla="*/ 95250 h 919854"/>
                  <a:gd name="connsiteX4" fmla="*/ 139467 w 1278034"/>
                  <a:gd name="connsiteY4" fmla="*/ 95250 h 919854"/>
                  <a:gd name="connsiteX5" fmla="*/ 0 w 1278034"/>
                  <a:gd name="connsiteY5" fmla="*/ 919854 h 919854"/>
                  <a:gd name="connsiteX6" fmla="*/ 0 w 1278034"/>
                  <a:gd name="connsiteY6" fmla="*/ 0 h 919854"/>
                  <a:gd name="connsiteX7" fmla="*/ 948588 w 1278034"/>
                  <a:gd name="connsiteY7" fmla="*/ 0 h 919854"/>
                  <a:gd name="connsiteX8" fmla="*/ 1278034 w 1278034"/>
                  <a:gd name="connsiteY8" fmla="*/ 459927 h 919854"/>
                  <a:gd name="connsiteX9" fmla="*/ 948588 w 1278034"/>
                  <a:gd name="connsiteY9" fmla="*/ 919854 h 91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8034" h="919854">
                    <a:moveTo>
                      <a:pt x="139467" y="824604"/>
                    </a:moveTo>
                    <a:lnTo>
                      <a:pt x="891605" y="824604"/>
                    </a:lnTo>
                    <a:lnTo>
                      <a:pt x="1152823" y="459927"/>
                    </a:lnTo>
                    <a:lnTo>
                      <a:pt x="891605" y="95250"/>
                    </a:lnTo>
                    <a:lnTo>
                      <a:pt x="139467" y="95250"/>
                    </a:lnTo>
                    <a:close/>
                    <a:moveTo>
                      <a:pt x="0" y="919854"/>
                    </a:moveTo>
                    <a:lnTo>
                      <a:pt x="0" y="0"/>
                    </a:lnTo>
                    <a:lnTo>
                      <a:pt x="948588" y="0"/>
                    </a:lnTo>
                    <a:lnTo>
                      <a:pt x="1278034" y="459927"/>
                    </a:lnTo>
                    <a:lnTo>
                      <a:pt x="948588" y="91985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60903313-0933-F9E0-0679-6C6AE4F092D1}"/>
                  </a:ext>
                </a:extLst>
              </p:cNvPr>
              <p:cNvGrpSpPr/>
              <p:nvPr/>
            </p:nvGrpSpPr>
            <p:grpSpPr>
              <a:xfrm>
                <a:off x="5722097" y="2941429"/>
                <a:ext cx="354744" cy="903674"/>
                <a:chOff x="6908029" y="3130782"/>
                <a:chExt cx="548594" cy="1397484"/>
              </a:xfrm>
            </p:grpSpPr>
            <p:sp>
              <p:nvSpPr>
                <p:cNvPr id="1238" name="正方形/長方形 1237">
                  <a:extLst>
                    <a:ext uri="{FF2B5EF4-FFF2-40B4-BE49-F238E27FC236}">
                      <a16:creationId xmlns:a16="http://schemas.microsoft.com/office/drawing/2014/main" id="{E732E32B-A980-CAF6-F0C0-597185BCAEF7}"/>
                    </a:ext>
                  </a:extLst>
                </p:cNvPr>
                <p:cNvSpPr/>
                <p:nvPr/>
              </p:nvSpPr>
              <p:spPr bwMode="auto">
                <a:xfrm>
                  <a:off x="7143367" y="3130782"/>
                  <a:ext cx="63090" cy="1143843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BEB16904-2FF7-D150-0A23-551447548875}"/>
                    </a:ext>
                  </a:extLst>
                </p:cNvPr>
                <p:cNvSpPr/>
                <p:nvPr/>
              </p:nvSpPr>
              <p:spPr bwMode="auto">
                <a:xfrm>
                  <a:off x="6908029" y="3979672"/>
                  <a:ext cx="548594" cy="548594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0" name="楕円 1239">
                  <a:extLst>
                    <a:ext uri="{FF2B5EF4-FFF2-40B4-BE49-F238E27FC236}">
                      <a16:creationId xmlns:a16="http://schemas.microsoft.com/office/drawing/2014/main" id="{8BF92E9F-CC60-AC6F-1563-BC723F86FBE8}"/>
                    </a:ext>
                  </a:extLst>
                </p:cNvPr>
                <p:cNvSpPr/>
                <p:nvPr/>
              </p:nvSpPr>
              <p:spPr bwMode="auto">
                <a:xfrm>
                  <a:off x="6954030" y="4025673"/>
                  <a:ext cx="456592" cy="4565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C6600"/>
                    </a:gs>
                    <a:gs pos="46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610AF535-FE1A-26BC-0B74-3E9B4295DE58}"/>
                  </a:ext>
                </a:extLst>
              </p:cNvPr>
              <p:cNvGrpSpPr/>
              <p:nvPr/>
            </p:nvGrpSpPr>
            <p:grpSpPr>
              <a:xfrm>
                <a:off x="5555881" y="3029788"/>
                <a:ext cx="169352" cy="169998"/>
                <a:chOff x="4818792" y="3220719"/>
                <a:chExt cx="291604" cy="292717"/>
              </a:xfrm>
            </p:grpSpPr>
            <p:sp>
              <p:nvSpPr>
                <p:cNvPr id="1241" name="斜め縞 1240">
                  <a:extLst>
                    <a:ext uri="{FF2B5EF4-FFF2-40B4-BE49-F238E27FC236}">
                      <a16:creationId xmlns:a16="http://schemas.microsoft.com/office/drawing/2014/main" id="{941A56F6-CAFC-9B66-C2A1-61B8E601FD05}"/>
                    </a:ext>
                  </a:extLst>
                </p:cNvPr>
                <p:cNvSpPr/>
                <p:nvPr/>
              </p:nvSpPr>
              <p:spPr bwMode="auto">
                <a:xfrm>
                  <a:off x="4818792" y="3220719"/>
                  <a:ext cx="181077" cy="181077"/>
                </a:xfrm>
                <a:prstGeom prst="diagStripe">
                  <a:avLst>
                    <a:gd name="adj" fmla="val 6315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2" name="斜め縞 1241">
                  <a:extLst>
                    <a:ext uri="{FF2B5EF4-FFF2-40B4-BE49-F238E27FC236}">
                      <a16:creationId xmlns:a16="http://schemas.microsoft.com/office/drawing/2014/main" id="{70BDF4C3-E055-2AB9-63C0-81AFD0AF94CA}"/>
                    </a:ext>
                  </a:extLst>
                </p:cNvPr>
                <p:cNvSpPr/>
                <p:nvPr/>
              </p:nvSpPr>
              <p:spPr bwMode="auto">
                <a:xfrm>
                  <a:off x="4818792" y="3221832"/>
                  <a:ext cx="291604" cy="291604"/>
                </a:xfrm>
                <a:prstGeom prst="diagStripe">
                  <a:avLst>
                    <a:gd name="adj" fmla="val 74582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D6F20A23-EC92-A399-F405-936310447ABA}"/>
                  </a:ext>
                </a:extLst>
              </p:cNvPr>
              <p:cNvSpPr/>
              <p:nvPr/>
            </p:nvSpPr>
            <p:spPr bwMode="auto">
              <a:xfrm>
                <a:off x="5809782" y="1893876"/>
                <a:ext cx="159110" cy="15911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40CF22C3-6479-CE69-E57E-B9FFA577E0F6}"/>
                  </a:ext>
                </a:extLst>
              </p:cNvPr>
              <p:cNvSpPr/>
              <p:nvPr/>
            </p:nvSpPr>
            <p:spPr bwMode="auto">
              <a:xfrm rot="2700000">
                <a:off x="6002255" y="1471774"/>
                <a:ext cx="70826" cy="706188"/>
              </a:xfrm>
              <a:custGeom>
                <a:avLst/>
                <a:gdLst>
                  <a:gd name="connsiteX0" fmla="*/ 68545 w 133966"/>
                  <a:gd name="connsiteY0" fmla="*/ 0 h 1335747"/>
                  <a:gd name="connsiteX1" fmla="*/ 81399 w 133966"/>
                  <a:gd name="connsiteY1" fmla="*/ 128165 h 1335747"/>
                  <a:gd name="connsiteX2" fmla="*/ 114348 w 133966"/>
                  <a:gd name="connsiteY2" fmla="*/ 141813 h 1335747"/>
                  <a:gd name="connsiteX3" fmla="*/ 133966 w 133966"/>
                  <a:gd name="connsiteY3" fmla="*/ 189177 h 1335747"/>
                  <a:gd name="connsiteX4" fmla="*/ 114348 w 133966"/>
                  <a:gd name="connsiteY4" fmla="*/ 236541 h 1335747"/>
                  <a:gd name="connsiteX5" fmla="*/ 87998 w 133966"/>
                  <a:gd name="connsiteY5" fmla="*/ 247456 h 1335747"/>
                  <a:gd name="connsiteX6" fmla="*/ 87998 w 133966"/>
                  <a:gd name="connsiteY6" fmla="*/ 1335747 h 1335747"/>
                  <a:gd name="connsiteX7" fmla="*/ 49346 w 133966"/>
                  <a:gd name="connsiteY7" fmla="*/ 1335747 h 1335747"/>
                  <a:gd name="connsiteX8" fmla="*/ 49346 w 133966"/>
                  <a:gd name="connsiteY8" fmla="*/ 248855 h 1335747"/>
                  <a:gd name="connsiteX9" fmla="*/ 19619 w 133966"/>
                  <a:gd name="connsiteY9" fmla="*/ 236541 h 1335747"/>
                  <a:gd name="connsiteX10" fmla="*/ 0 w 133966"/>
                  <a:gd name="connsiteY10" fmla="*/ 189177 h 1335747"/>
                  <a:gd name="connsiteX11" fmla="*/ 19619 w 133966"/>
                  <a:gd name="connsiteY11" fmla="*/ 141813 h 1335747"/>
                  <a:gd name="connsiteX12" fmla="*/ 55827 w 133966"/>
                  <a:gd name="connsiteY12" fmla="*/ 126815 h 1335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966" h="1335747">
                    <a:moveTo>
                      <a:pt x="68545" y="0"/>
                    </a:moveTo>
                    <a:lnTo>
                      <a:pt x="81399" y="128165"/>
                    </a:lnTo>
                    <a:lnTo>
                      <a:pt x="114348" y="141813"/>
                    </a:lnTo>
                    <a:cubicBezTo>
                      <a:pt x="126469" y="153934"/>
                      <a:pt x="133966" y="170680"/>
                      <a:pt x="133966" y="189177"/>
                    </a:cubicBezTo>
                    <a:cubicBezTo>
                      <a:pt x="133966" y="207674"/>
                      <a:pt x="126469" y="224420"/>
                      <a:pt x="114348" y="236541"/>
                    </a:cubicBezTo>
                    <a:lnTo>
                      <a:pt x="87998" y="247456"/>
                    </a:lnTo>
                    <a:lnTo>
                      <a:pt x="87998" y="1335747"/>
                    </a:lnTo>
                    <a:lnTo>
                      <a:pt x="49346" y="1335747"/>
                    </a:lnTo>
                    <a:lnTo>
                      <a:pt x="49346" y="248855"/>
                    </a:lnTo>
                    <a:lnTo>
                      <a:pt x="19619" y="236541"/>
                    </a:lnTo>
                    <a:cubicBezTo>
                      <a:pt x="7497" y="224420"/>
                      <a:pt x="0" y="207674"/>
                      <a:pt x="0" y="189177"/>
                    </a:cubicBezTo>
                    <a:cubicBezTo>
                      <a:pt x="0" y="170680"/>
                      <a:pt x="7497" y="153934"/>
                      <a:pt x="19619" y="141813"/>
                    </a:cubicBezTo>
                    <a:lnTo>
                      <a:pt x="55827" y="1268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EC841292-E0DB-AAA8-7E23-A237D1EC694E}"/>
                  </a:ext>
                </a:extLst>
              </p:cNvPr>
              <p:cNvSpPr/>
              <p:nvPr/>
            </p:nvSpPr>
            <p:spPr bwMode="auto">
              <a:xfrm>
                <a:off x="5827392" y="1452097"/>
                <a:ext cx="139693" cy="658346"/>
              </a:xfrm>
              <a:custGeom>
                <a:avLst/>
                <a:gdLst>
                  <a:gd name="connsiteX0" fmla="*/ 107501 w 215002"/>
                  <a:gd name="connsiteY0" fmla="*/ 199169 h 1013261"/>
                  <a:gd name="connsiteX1" fmla="*/ 19729 w 215002"/>
                  <a:gd name="connsiteY1" fmla="*/ 286941 h 1013261"/>
                  <a:gd name="connsiteX2" fmla="*/ 107501 w 215002"/>
                  <a:gd name="connsiteY2" fmla="*/ 374713 h 1013261"/>
                  <a:gd name="connsiteX3" fmla="*/ 195273 w 215002"/>
                  <a:gd name="connsiteY3" fmla="*/ 286941 h 1013261"/>
                  <a:gd name="connsiteX4" fmla="*/ 107501 w 215002"/>
                  <a:gd name="connsiteY4" fmla="*/ 199169 h 1013261"/>
                  <a:gd name="connsiteX5" fmla="*/ 102955 w 215002"/>
                  <a:gd name="connsiteY5" fmla="*/ 0 h 1013261"/>
                  <a:gd name="connsiteX6" fmla="*/ 121230 w 215002"/>
                  <a:gd name="connsiteY6" fmla="*/ 182212 h 1013261"/>
                  <a:gd name="connsiteX7" fmla="*/ 149345 w 215002"/>
                  <a:gd name="connsiteY7" fmla="*/ 187888 h 1013261"/>
                  <a:gd name="connsiteX8" fmla="*/ 215002 w 215002"/>
                  <a:gd name="connsiteY8" fmla="*/ 286941 h 1013261"/>
                  <a:gd name="connsiteX9" fmla="*/ 149345 w 215002"/>
                  <a:gd name="connsiteY9" fmla="*/ 385994 h 1013261"/>
                  <a:gd name="connsiteX10" fmla="*/ 122198 w 215002"/>
                  <a:gd name="connsiteY10" fmla="*/ 391475 h 1013261"/>
                  <a:gd name="connsiteX11" fmla="*/ 122198 w 215002"/>
                  <a:gd name="connsiteY11" fmla="*/ 487987 h 1013261"/>
                  <a:gd name="connsiteX12" fmla="*/ 136072 w 215002"/>
                  <a:gd name="connsiteY12" fmla="*/ 493734 h 1013261"/>
                  <a:gd name="connsiteX13" fmla="*/ 150437 w 215002"/>
                  <a:gd name="connsiteY13" fmla="*/ 528413 h 1013261"/>
                  <a:gd name="connsiteX14" fmla="*/ 136072 w 215002"/>
                  <a:gd name="connsiteY14" fmla="*/ 563092 h 1013261"/>
                  <a:gd name="connsiteX15" fmla="*/ 122198 w 215002"/>
                  <a:gd name="connsiteY15" fmla="*/ 568839 h 1013261"/>
                  <a:gd name="connsiteX16" fmla="*/ 122198 w 215002"/>
                  <a:gd name="connsiteY16" fmla="*/ 1013261 h 1013261"/>
                  <a:gd name="connsiteX17" fmla="*/ 83712 w 215002"/>
                  <a:gd name="connsiteY17" fmla="*/ 1013261 h 1013261"/>
                  <a:gd name="connsiteX18" fmla="*/ 83712 w 215002"/>
                  <a:gd name="connsiteY18" fmla="*/ 570133 h 1013261"/>
                  <a:gd name="connsiteX19" fmla="*/ 66714 w 215002"/>
                  <a:gd name="connsiteY19" fmla="*/ 563092 h 1013261"/>
                  <a:gd name="connsiteX20" fmla="*/ 52349 w 215002"/>
                  <a:gd name="connsiteY20" fmla="*/ 528413 h 1013261"/>
                  <a:gd name="connsiteX21" fmla="*/ 66714 w 215002"/>
                  <a:gd name="connsiteY21" fmla="*/ 493734 h 1013261"/>
                  <a:gd name="connsiteX22" fmla="*/ 83712 w 215002"/>
                  <a:gd name="connsiteY22" fmla="*/ 486693 h 1013261"/>
                  <a:gd name="connsiteX23" fmla="*/ 83712 w 215002"/>
                  <a:gd name="connsiteY23" fmla="*/ 389639 h 1013261"/>
                  <a:gd name="connsiteX24" fmla="*/ 65657 w 215002"/>
                  <a:gd name="connsiteY24" fmla="*/ 385994 h 1013261"/>
                  <a:gd name="connsiteX25" fmla="*/ 0 w 215002"/>
                  <a:gd name="connsiteY25" fmla="*/ 286941 h 1013261"/>
                  <a:gd name="connsiteX26" fmla="*/ 65657 w 215002"/>
                  <a:gd name="connsiteY26" fmla="*/ 187888 h 1013261"/>
                  <a:gd name="connsiteX27" fmla="*/ 84493 w 215002"/>
                  <a:gd name="connsiteY27" fmla="*/ 184085 h 101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15002" h="1013261">
                    <a:moveTo>
                      <a:pt x="107501" y="199169"/>
                    </a:moveTo>
                    <a:cubicBezTo>
                      <a:pt x="59026" y="199169"/>
                      <a:pt x="19729" y="238466"/>
                      <a:pt x="19729" y="286941"/>
                    </a:cubicBezTo>
                    <a:cubicBezTo>
                      <a:pt x="19729" y="335416"/>
                      <a:pt x="59026" y="374713"/>
                      <a:pt x="107501" y="374713"/>
                    </a:cubicBezTo>
                    <a:cubicBezTo>
                      <a:pt x="155976" y="374713"/>
                      <a:pt x="195273" y="335416"/>
                      <a:pt x="195273" y="286941"/>
                    </a:cubicBezTo>
                    <a:cubicBezTo>
                      <a:pt x="195273" y="238466"/>
                      <a:pt x="155976" y="199169"/>
                      <a:pt x="107501" y="199169"/>
                    </a:cubicBezTo>
                    <a:close/>
                    <a:moveTo>
                      <a:pt x="102955" y="0"/>
                    </a:moveTo>
                    <a:lnTo>
                      <a:pt x="121230" y="182212"/>
                    </a:lnTo>
                    <a:lnTo>
                      <a:pt x="149345" y="187888"/>
                    </a:lnTo>
                    <a:cubicBezTo>
                      <a:pt x="187929" y="204208"/>
                      <a:pt x="215002" y="242413"/>
                      <a:pt x="215002" y="286941"/>
                    </a:cubicBezTo>
                    <a:cubicBezTo>
                      <a:pt x="215002" y="331469"/>
                      <a:pt x="187929" y="369675"/>
                      <a:pt x="149345" y="385994"/>
                    </a:cubicBezTo>
                    <a:lnTo>
                      <a:pt x="122198" y="391475"/>
                    </a:lnTo>
                    <a:lnTo>
                      <a:pt x="122198" y="487987"/>
                    </a:lnTo>
                    <a:lnTo>
                      <a:pt x="136072" y="493734"/>
                    </a:lnTo>
                    <a:cubicBezTo>
                      <a:pt x="144948" y="502609"/>
                      <a:pt x="150437" y="514870"/>
                      <a:pt x="150437" y="528413"/>
                    </a:cubicBezTo>
                    <a:cubicBezTo>
                      <a:pt x="150437" y="541956"/>
                      <a:pt x="144948" y="554217"/>
                      <a:pt x="136072" y="563092"/>
                    </a:cubicBezTo>
                    <a:lnTo>
                      <a:pt x="122198" y="568839"/>
                    </a:lnTo>
                    <a:lnTo>
                      <a:pt x="122198" y="1013261"/>
                    </a:lnTo>
                    <a:lnTo>
                      <a:pt x="83712" y="1013261"/>
                    </a:lnTo>
                    <a:lnTo>
                      <a:pt x="83712" y="570133"/>
                    </a:lnTo>
                    <a:lnTo>
                      <a:pt x="66714" y="563092"/>
                    </a:lnTo>
                    <a:cubicBezTo>
                      <a:pt x="57839" y="554217"/>
                      <a:pt x="52349" y="541956"/>
                      <a:pt x="52349" y="528413"/>
                    </a:cubicBezTo>
                    <a:cubicBezTo>
                      <a:pt x="52349" y="514870"/>
                      <a:pt x="57839" y="502609"/>
                      <a:pt x="66714" y="493734"/>
                    </a:cubicBezTo>
                    <a:lnTo>
                      <a:pt x="83712" y="486693"/>
                    </a:lnTo>
                    <a:lnTo>
                      <a:pt x="83712" y="389639"/>
                    </a:lnTo>
                    <a:lnTo>
                      <a:pt x="65657" y="385994"/>
                    </a:lnTo>
                    <a:cubicBezTo>
                      <a:pt x="27073" y="369675"/>
                      <a:pt x="0" y="331469"/>
                      <a:pt x="0" y="286941"/>
                    </a:cubicBezTo>
                    <a:cubicBezTo>
                      <a:pt x="0" y="242413"/>
                      <a:pt x="27073" y="204208"/>
                      <a:pt x="65657" y="187888"/>
                    </a:cubicBezTo>
                    <a:lnTo>
                      <a:pt x="84493" y="18408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05" name="フリーフォーム: 図形 1604">
              <a:extLst>
                <a:ext uri="{FF2B5EF4-FFF2-40B4-BE49-F238E27FC236}">
                  <a16:creationId xmlns:a16="http://schemas.microsoft.com/office/drawing/2014/main" id="{3F8CBD25-4BFE-9101-7375-F8B0448FD7DB}"/>
                </a:ext>
              </a:extLst>
            </p:cNvPr>
            <p:cNvSpPr/>
            <p:nvPr/>
          </p:nvSpPr>
          <p:spPr bwMode="auto">
            <a:xfrm>
              <a:off x="2343432" y="2666485"/>
              <a:ext cx="1071611" cy="891875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8" name="グループ化 1817">
            <a:extLst>
              <a:ext uri="{FF2B5EF4-FFF2-40B4-BE49-F238E27FC236}">
                <a16:creationId xmlns:a16="http://schemas.microsoft.com/office/drawing/2014/main" id="{DDADAA86-A60D-4A3E-338D-878F00D0154D}"/>
              </a:ext>
            </a:extLst>
          </p:cNvPr>
          <p:cNvGrpSpPr/>
          <p:nvPr/>
        </p:nvGrpSpPr>
        <p:grpSpPr>
          <a:xfrm>
            <a:off x="7295625" y="868876"/>
            <a:ext cx="1286400" cy="2649294"/>
            <a:chOff x="6201088" y="-808436"/>
            <a:chExt cx="1769706" cy="3644645"/>
          </a:xfrm>
        </p:grpSpPr>
        <p:sp>
          <p:nvSpPr>
            <p:cNvPr id="1612" name="正方形/長方形 1611">
              <a:extLst>
                <a:ext uri="{FF2B5EF4-FFF2-40B4-BE49-F238E27FC236}">
                  <a16:creationId xmlns:a16="http://schemas.microsoft.com/office/drawing/2014/main" id="{53C4997A-BA6D-C930-2F90-C93AF2AB230E}"/>
                </a:ext>
              </a:extLst>
            </p:cNvPr>
            <p:cNvSpPr/>
            <p:nvPr/>
          </p:nvSpPr>
          <p:spPr bwMode="auto">
            <a:xfrm>
              <a:off x="6316838" y="-131005"/>
              <a:ext cx="1538206" cy="2623974"/>
            </a:xfrm>
            <a:prstGeom prst="rect">
              <a:avLst/>
            </a:prstGeom>
            <a:gradFill flip="none" rotWithShape="1"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10" name="四角形: 上の 2 つの角を丸める 1609">
              <a:extLst>
                <a:ext uri="{FF2B5EF4-FFF2-40B4-BE49-F238E27FC236}">
                  <a16:creationId xmlns:a16="http://schemas.microsoft.com/office/drawing/2014/main" id="{FC934AFF-8B83-5206-2E05-150091D2E9DE}"/>
                </a:ext>
              </a:extLst>
            </p:cNvPr>
            <p:cNvSpPr/>
            <p:nvPr/>
          </p:nvSpPr>
          <p:spPr bwMode="auto">
            <a:xfrm>
              <a:off x="6421828" y="74591"/>
              <a:ext cx="1328226" cy="241837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663300"/>
                </a:gs>
                <a:gs pos="100000">
                  <a:srgbClr val="CC6600"/>
                </a:gs>
              </a:gsLst>
              <a:lin ang="162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0" name="台形 1699">
              <a:extLst>
                <a:ext uri="{FF2B5EF4-FFF2-40B4-BE49-F238E27FC236}">
                  <a16:creationId xmlns:a16="http://schemas.microsoft.com/office/drawing/2014/main" id="{B0761E2D-2863-1C0D-C9E9-43D36C5CBDC8}"/>
                </a:ext>
              </a:extLst>
            </p:cNvPr>
            <p:cNvSpPr/>
            <p:nvPr/>
          </p:nvSpPr>
          <p:spPr bwMode="auto">
            <a:xfrm>
              <a:off x="6448512" y="2242971"/>
              <a:ext cx="1271199" cy="102885"/>
            </a:xfrm>
            <a:prstGeom prst="trapezoid">
              <a:avLst>
                <a:gd name="adj" fmla="val 139211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1" name="正方形/長方形 1700">
              <a:extLst>
                <a:ext uri="{FF2B5EF4-FFF2-40B4-BE49-F238E27FC236}">
                  <a16:creationId xmlns:a16="http://schemas.microsoft.com/office/drawing/2014/main" id="{3ED76E0B-CBAE-B519-BC14-075E353BD844}"/>
                </a:ext>
              </a:extLst>
            </p:cNvPr>
            <p:cNvSpPr/>
            <p:nvPr/>
          </p:nvSpPr>
          <p:spPr bwMode="auto">
            <a:xfrm>
              <a:off x="6588673" y="899947"/>
              <a:ext cx="990176" cy="1342429"/>
            </a:xfrm>
            <a:prstGeom prst="rect">
              <a:avLst/>
            </a:prstGeom>
            <a:gradFill>
              <a:gsLst>
                <a:gs pos="0">
                  <a:srgbClr val="663300"/>
                </a:gs>
                <a:gs pos="100000">
                  <a:schemeClr val="tx1"/>
                </a:gs>
              </a:gsLst>
              <a:lin ang="162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7" name="台形 1606">
              <a:extLst>
                <a:ext uri="{FF2B5EF4-FFF2-40B4-BE49-F238E27FC236}">
                  <a16:creationId xmlns:a16="http://schemas.microsoft.com/office/drawing/2014/main" id="{7EFAA6D5-8514-36CE-3D39-FFB0B3D5229C}"/>
                </a:ext>
              </a:extLst>
            </p:cNvPr>
            <p:cNvSpPr/>
            <p:nvPr/>
          </p:nvSpPr>
          <p:spPr bwMode="auto">
            <a:xfrm>
              <a:off x="6201088" y="2492969"/>
              <a:ext cx="1769706" cy="343240"/>
            </a:xfrm>
            <a:prstGeom prst="trapezoid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9" name="四角形: 上の 2 つの角を丸める 1608">
              <a:extLst>
                <a:ext uri="{FF2B5EF4-FFF2-40B4-BE49-F238E27FC236}">
                  <a16:creationId xmlns:a16="http://schemas.microsoft.com/office/drawing/2014/main" id="{4BBF7DE4-4193-973C-8E5D-AB37D03D2CFE}"/>
                </a:ext>
              </a:extLst>
            </p:cNvPr>
            <p:cNvSpPr/>
            <p:nvPr/>
          </p:nvSpPr>
          <p:spPr bwMode="auto">
            <a:xfrm>
              <a:off x="6450342" y="95262"/>
              <a:ext cx="1271199" cy="2250595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75" name="グループ化 1674">
              <a:extLst>
                <a:ext uri="{FF2B5EF4-FFF2-40B4-BE49-F238E27FC236}">
                  <a16:creationId xmlns:a16="http://schemas.microsoft.com/office/drawing/2014/main" id="{9A9A77F1-C2A2-9889-9ACF-19ADC34BD4A2}"/>
                </a:ext>
              </a:extLst>
            </p:cNvPr>
            <p:cNvGrpSpPr/>
            <p:nvPr/>
          </p:nvGrpSpPr>
          <p:grpSpPr>
            <a:xfrm>
              <a:off x="6923057" y="1138798"/>
              <a:ext cx="315888" cy="1055106"/>
              <a:chOff x="5988064" y="3800395"/>
              <a:chExt cx="548594" cy="1832379"/>
            </a:xfrm>
          </p:grpSpPr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9A18884C-7B47-4BB8-7E24-B7D723B4E1C5}"/>
                  </a:ext>
                </a:extLst>
              </p:cNvPr>
              <p:cNvSpPr/>
              <p:nvPr/>
            </p:nvSpPr>
            <p:spPr bwMode="auto">
              <a:xfrm>
                <a:off x="6132789" y="5118118"/>
                <a:ext cx="259144" cy="456592"/>
              </a:xfrm>
              <a:custGeom>
                <a:avLst/>
                <a:gdLst>
                  <a:gd name="connsiteX0" fmla="*/ 129572 w 259144"/>
                  <a:gd name="connsiteY0" fmla="*/ 60942 h 504132"/>
                  <a:gd name="connsiteX1" fmla="*/ 31327 w 259144"/>
                  <a:gd name="connsiteY1" fmla="*/ 252066 h 504132"/>
                  <a:gd name="connsiteX2" fmla="*/ 129572 w 259144"/>
                  <a:gd name="connsiteY2" fmla="*/ 443190 h 504132"/>
                  <a:gd name="connsiteX3" fmla="*/ 227817 w 259144"/>
                  <a:gd name="connsiteY3" fmla="*/ 252066 h 504132"/>
                  <a:gd name="connsiteX4" fmla="*/ 129572 w 259144"/>
                  <a:gd name="connsiteY4" fmla="*/ 0 h 504132"/>
                  <a:gd name="connsiteX5" fmla="*/ 259144 w 259144"/>
                  <a:gd name="connsiteY5" fmla="*/ 252066 h 504132"/>
                  <a:gd name="connsiteX6" fmla="*/ 129572 w 259144"/>
                  <a:gd name="connsiteY6" fmla="*/ 504132 h 504132"/>
                  <a:gd name="connsiteX7" fmla="*/ 0 w 259144"/>
                  <a:gd name="connsiteY7" fmla="*/ 252066 h 50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144" h="504132">
                    <a:moveTo>
                      <a:pt x="129572" y="60942"/>
                    </a:moveTo>
                    <a:lnTo>
                      <a:pt x="31327" y="252066"/>
                    </a:lnTo>
                    <a:lnTo>
                      <a:pt x="129572" y="443190"/>
                    </a:lnTo>
                    <a:lnTo>
                      <a:pt x="227817" y="252066"/>
                    </a:lnTo>
                    <a:close/>
                    <a:moveTo>
                      <a:pt x="129572" y="0"/>
                    </a:moveTo>
                    <a:lnTo>
                      <a:pt x="259144" y="252066"/>
                    </a:lnTo>
                    <a:lnTo>
                      <a:pt x="129572" y="504132"/>
                    </a:lnTo>
                    <a:lnTo>
                      <a:pt x="0" y="2520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8" name="正方形/長方形 1667">
                <a:extLst>
                  <a:ext uri="{FF2B5EF4-FFF2-40B4-BE49-F238E27FC236}">
                    <a16:creationId xmlns:a16="http://schemas.microsoft.com/office/drawing/2014/main" id="{7D725316-9E0E-0622-7EBD-D034D4D90C5A}"/>
                  </a:ext>
                </a:extLst>
              </p:cNvPr>
              <p:cNvSpPr/>
              <p:nvPr/>
            </p:nvSpPr>
            <p:spPr bwMode="auto">
              <a:xfrm>
                <a:off x="6230816" y="3800395"/>
                <a:ext cx="63090" cy="1143843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9" name="楕円 1668">
                <a:extLst>
                  <a:ext uri="{FF2B5EF4-FFF2-40B4-BE49-F238E27FC236}">
                    <a16:creationId xmlns:a16="http://schemas.microsoft.com/office/drawing/2014/main" id="{A29BD887-8DEB-DAA4-8FAA-2AC78A4236B4}"/>
                  </a:ext>
                </a:extLst>
              </p:cNvPr>
              <p:cNvSpPr/>
              <p:nvPr/>
            </p:nvSpPr>
            <p:spPr bwMode="auto">
              <a:xfrm>
                <a:off x="5988064" y="4649285"/>
                <a:ext cx="548594" cy="548594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0" name="楕円 1669">
                <a:extLst>
                  <a:ext uri="{FF2B5EF4-FFF2-40B4-BE49-F238E27FC236}">
                    <a16:creationId xmlns:a16="http://schemas.microsoft.com/office/drawing/2014/main" id="{D6121834-3537-3999-E374-6C1647A22008}"/>
                  </a:ext>
                </a:extLst>
              </p:cNvPr>
              <p:cNvSpPr/>
              <p:nvPr/>
            </p:nvSpPr>
            <p:spPr bwMode="auto">
              <a:xfrm>
                <a:off x="6056829" y="4718050"/>
                <a:ext cx="411064" cy="411064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3" name="楕円 1672">
                <a:extLst>
                  <a:ext uri="{FF2B5EF4-FFF2-40B4-BE49-F238E27FC236}">
                    <a16:creationId xmlns:a16="http://schemas.microsoft.com/office/drawing/2014/main" id="{2F47F325-AB6F-70F0-4AA5-882425760F87}"/>
                  </a:ext>
                </a:extLst>
              </p:cNvPr>
              <p:cNvSpPr/>
              <p:nvPr/>
            </p:nvSpPr>
            <p:spPr bwMode="auto">
              <a:xfrm>
                <a:off x="6187004" y="5482060"/>
                <a:ext cx="150714" cy="150714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77" name="楕円 1676">
              <a:extLst>
                <a:ext uri="{FF2B5EF4-FFF2-40B4-BE49-F238E27FC236}">
                  <a16:creationId xmlns:a16="http://schemas.microsoft.com/office/drawing/2014/main" id="{554BA375-C9C7-F647-6D21-45529853D6BF}"/>
                </a:ext>
              </a:extLst>
            </p:cNvPr>
            <p:cNvSpPr/>
            <p:nvPr/>
          </p:nvSpPr>
          <p:spPr bwMode="auto">
            <a:xfrm>
              <a:off x="6471589" y="119869"/>
              <a:ext cx="1228704" cy="1228702"/>
            </a:xfrm>
            <a:prstGeom prst="ellipse">
              <a:avLst/>
            </a:prstGeom>
            <a:gradFill>
              <a:gsLst>
                <a:gs pos="100000">
                  <a:schemeClr val="tx1"/>
                </a:gs>
                <a:gs pos="50000">
                  <a:srgbClr val="99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02" name="グループ化 1701">
              <a:extLst>
                <a:ext uri="{FF2B5EF4-FFF2-40B4-BE49-F238E27FC236}">
                  <a16:creationId xmlns:a16="http://schemas.microsoft.com/office/drawing/2014/main" id="{70A47B6B-A284-E172-F171-CED7311B3467}"/>
                </a:ext>
              </a:extLst>
            </p:cNvPr>
            <p:cNvGrpSpPr/>
            <p:nvPr/>
          </p:nvGrpSpPr>
          <p:grpSpPr>
            <a:xfrm>
              <a:off x="6502016" y="152749"/>
              <a:ext cx="1167849" cy="1167849"/>
              <a:chOff x="4169712" y="3708392"/>
              <a:chExt cx="1978062" cy="1978062"/>
            </a:xfrm>
          </p:grpSpPr>
          <p:sp>
            <p:nvSpPr>
              <p:cNvPr id="1703" name="楕円 1702">
                <a:extLst>
                  <a:ext uri="{FF2B5EF4-FFF2-40B4-BE49-F238E27FC236}">
                    <a16:creationId xmlns:a16="http://schemas.microsoft.com/office/drawing/2014/main" id="{389658B9-5451-70B8-9C4C-809C789B5AB5}"/>
                  </a:ext>
                </a:extLst>
              </p:cNvPr>
              <p:cNvSpPr/>
              <p:nvPr/>
            </p:nvSpPr>
            <p:spPr bwMode="auto">
              <a:xfrm>
                <a:off x="4169712" y="3708392"/>
                <a:ext cx="1978062" cy="1978062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100000">
                    <a:srgbClr val="9933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4" name="楕円 1703">
                <a:extLst>
                  <a:ext uri="{FF2B5EF4-FFF2-40B4-BE49-F238E27FC236}">
                    <a16:creationId xmlns:a16="http://schemas.microsoft.com/office/drawing/2014/main" id="{E333B092-4EB3-B66C-7CA7-A46166853D2A}"/>
                  </a:ext>
                </a:extLst>
              </p:cNvPr>
              <p:cNvSpPr/>
              <p:nvPr/>
            </p:nvSpPr>
            <p:spPr bwMode="auto">
              <a:xfrm>
                <a:off x="4217337" y="3756017"/>
                <a:ext cx="1882812" cy="1882812"/>
              </a:xfrm>
              <a:prstGeom prst="ellipse">
                <a:avLst/>
              </a:prstGeom>
              <a:gradFill>
                <a:gsLst>
                  <a:gs pos="50000">
                    <a:srgbClr val="FFFFCC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5" name="フリーフォーム: 図形 1704">
                <a:extLst>
                  <a:ext uri="{FF2B5EF4-FFF2-40B4-BE49-F238E27FC236}">
                    <a16:creationId xmlns:a16="http://schemas.microsoft.com/office/drawing/2014/main" id="{573F54A5-42EA-0E6E-E4DC-31F6DF0D031B}"/>
                  </a:ext>
                </a:extLst>
              </p:cNvPr>
              <p:cNvSpPr/>
              <p:nvPr/>
            </p:nvSpPr>
            <p:spPr bwMode="auto">
              <a:xfrm>
                <a:off x="4460721" y="4252559"/>
                <a:ext cx="172574" cy="213112"/>
              </a:xfrm>
              <a:custGeom>
                <a:avLst/>
                <a:gdLst>
                  <a:gd name="connsiteX0" fmla="*/ 456245 w 687960"/>
                  <a:gd name="connsiteY0" fmla="*/ 167146 h 849571"/>
                  <a:gd name="connsiteX1" fmla="*/ 393378 w 687960"/>
                  <a:gd name="connsiteY1" fmla="*/ 230013 h 849571"/>
                  <a:gd name="connsiteX2" fmla="*/ 393378 w 687960"/>
                  <a:gd name="connsiteY2" fmla="*/ 619557 h 849571"/>
                  <a:gd name="connsiteX3" fmla="*/ 456245 w 687960"/>
                  <a:gd name="connsiteY3" fmla="*/ 682424 h 849571"/>
                  <a:gd name="connsiteX4" fmla="*/ 519112 w 687960"/>
                  <a:gd name="connsiteY4" fmla="*/ 619557 h 849571"/>
                  <a:gd name="connsiteX5" fmla="*/ 519112 w 687960"/>
                  <a:gd name="connsiteY5" fmla="*/ 230013 h 849571"/>
                  <a:gd name="connsiteX6" fmla="*/ 456245 w 687960"/>
                  <a:gd name="connsiteY6" fmla="*/ 167146 h 849571"/>
                  <a:gd name="connsiteX7" fmla="*/ 0 w 687960"/>
                  <a:gd name="connsiteY7" fmla="*/ 1 h 849571"/>
                  <a:gd name="connsiteX8" fmla="*/ 166687 w 687960"/>
                  <a:gd name="connsiteY8" fmla="*/ 1 h 849571"/>
                  <a:gd name="connsiteX9" fmla="*/ 166687 w 687960"/>
                  <a:gd name="connsiteY9" fmla="*/ 849571 h 849571"/>
                  <a:gd name="connsiteX10" fmla="*/ 0 w 687960"/>
                  <a:gd name="connsiteY10" fmla="*/ 849571 h 849571"/>
                  <a:gd name="connsiteX11" fmla="*/ 456976 w 687960"/>
                  <a:gd name="connsiteY11" fmla="*/ 0 h 849571"/>
                  <a:gd name="connsiteX12" fmla="*/ 687960 w 687960"/>
                  <a:gd name="connsiteY12" fmla="*/ 230984 h 849571"/>
                  <a:gd name="connsiteX13" fmla="*/ 687960 w 687960"/>
                  <a:gd name="connsiteY13" fmla="*/ 618585 h 849571"/>
                  <a:gd name="connsiteX14" fmla="*/ 456976 w 687960"/>
                  <a:gd name="connsiteY14" fmla="*/ 849569 h 849571"/>
                  <a:gd name="connsiteX15" fmla="*/ 225992 w 687960"/>
                  <a:gd name="connsiteY15" fmla="*/ 618585 h 849571"/>
                  <a:gd name="connsiteX16" fmla="*/ 225992 w 687960"/>
                  <a:gd name="connsiteY16" fmla="*/ 230984 h 849571"/>
                  <a:gd name="connsiteX17" fmla="*/ 456976 w 687960"/>
                  <a:gd name="connsiteY17" fmla="*/ 0 h 84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7960" h="849571">
                    <a:moveTo>
                      <a:pt x="456245" y="167146"/>
                    </a:moveTo>
                    <a:cubicBezTo>
                      <a:pt x="421525" y="167146"/>
                      <a:pt x="393378" y="195293"/>
                      <a:pt x="393378" y="230013"/>
                    </a:cubicBezTo>
                    <a:lnTo>
                      <a:pt x="393378" y="619557"/>
                    </a:lnTo>
                    <a:cubicBezTo>
                      <a:pt x="393378" y="654277"/>
                      <a:pt x="421525" y="682424"/>
                      <a:pt x="456245" y="682424"/>
                    </a:cubicBezTo>
                    <a:cubicBezTo>
                      <a:pt x="490965" y="682424"/>
                      <a:pt x="519112" y="654277"/>
                      <a:pt x="519112" y="619557"/>
                    </a:cubicBezTo>
                    <a:lnTo>
                      <a:pt x="519112" y="230013"/>
                    </a:lnTo>
                    <a:cubicBezTo>
                      <a:pt x="519112" y="195293"/>
                      <a:pt x="490965" y="167146"/>
                      <a:pt x="456245" y="167146"/>
                    </a:cubicBezTo>
                    <a:close/>
                    <a:moveTo>
                      <a:pt x="0" y="1"/>
                    </a:moveTo>
                    <a:lnTo>
                      <a:pt x="166687" y="1"/>
                    </a:lnTo>
                    <a:lnTo>
                      <a:pt x="166687" y="849571"/>
                    </a:lnTo>
                    <a:lnTo>
                      <a:pt x="0" y="849571"/>
                    </a:lnTo>
                    <a:close/>
                    <a:moveTo>
                      <a:pt x="456976" y="0"/>
                    </a:moveTo>
                    <a:cubicBezTo>
                      <a:pt x="584545" y="0"/>
                      <a:pt x="687960" y="103415"/>
                      <a:pt x="687960" y="230984"/>
                    </a:cubicBezTo>
                    <a:lnTo>
                      <a:pt x="687960" y="618585"/>
                    </a:lnTo>
                    <a:cubicBezTo>
                      <a:pt x="687960" y="746154"/>
                      <a:pt x="584545" y="849569"/>
                      <a:pt x="456976" y="849569"/>
                    </a:cubicBezTo>
                    <a:cubicBezTo>
                      <a:pt x="329407" y="849569"/>
                      <a:pt x="225992" y="746154"/>
                      <a:pt x="225992" y="618585"/>
                    </a:cubicBezTo>
                    <a:lnTo>
                      <a:pt x="225992" y="230984"/>
                    </a:lnTo>
                    <a:cubicBezTo>
                      <a:pt x="225992" y="103415"/>
                      <a:pt x="329407" y="0"/>
                      <a:pt x="4569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6" name="フリーフォーム: 図形 1705">
                <a:extLst>
                  <a:ext uri="{FF2B5EF4-FFF2-40B4-BE49-F238E27FC236}">
                    <a16:creationId xmlns:a16="http://schemas.microsoft.com/office/drawing/2014/main" id="{067D26EE-E31D-182E-C88E-EA5A6FE182F3}"/>
                  </a:ext>
                </a:extLst>
              </p:cNvPr>
              <p:cNvSpPr/>
              <p:nvPr/>
            </p:nvSpPr>
            <p:spPr bwMode="auto">
              <a:xfrm>
                <a:off x="5073252" y="3845885"/>
                <a:ext cx="172206" cy="213112"/>
              </a:xfrm>
              <a:custGeom>
                <a:avLst/>
                <a:gdLst>
                  <a:gd name="connsiteX0" fmla="*/ 0 w 686498"/>
                  <a:gd name="connsiteY0" fmla="*/ 2 h 849572"/>
                  <a:gd name="connsiteX1" fmla="*/ 166687 w 686498"/>
                  <a:gd name="connsiteY1" fmla="*/ 2 h 849572"/>
                  <a:gd name="connsiteX2" fmla="*/ 166687 w 686498"/>
                  <a:gd name="connsiteY2" fmla="*/ 849572 h 849572"/>
                  <a:gd name="connsiteX3" fmla="*/ 0 w 686498"/>
                  <a:gd name="connsiteY3" fmla="*/ 849572 h 849572"/>
                  <a:gd name="connsiteX4" fmla="*/ 454594 w 686498"/>
                  <a:gd name="connsiteY4" fmla="*/ 0 h 849572"/>
                  <a:gd name="connsiteX5" fmla="*/ 685578 w 686498"/>
                  <a:gd name="connsiteY5" fmla="*/ 230984 h 849572"/>
                  <a:gd name="connsiteX6" fmla="*/ 685578 w 686498"/>
                  <a:gd name="connsiteY6" fmla="*/ 232104 h 849572"/>
                  <a:gd name="connsiteX7" fmla="*/ 685578 w 686498"/>
                  <a:gd name="connsiteY7" fmla="*/ 369149 h 849572"/>
                  <a:gd name="connsiteX8" fmla="*/ 685578 w 686498"/>
                  <a:gd name="connsiteY8" fmla="*/ 370269 h 849572"/>
                  <a:gd name="connsiteX9" fmla="*/ 454594 w 686498"/>
                  <a:gd name="connsiteY9" fmla="*/ 601253 h 849572"/>
                  <a:gd name="connsiteX10" fmla="*/ 429393 w 686498"/>
                  <a:gd name="connsiteY10" fmla="*/ 604215 h 849572"/>
                  <a:gd name="connsiteX11" fmla="*/ 390996 w 686498"/>
                  <a:gd name="connsiteY11" fmla="*/ 662142 h 849572"/>
                  <a:gd name="connsiteX12" fmla="*/ 390996 w 686498"/>
                  <a:gd name="connsiteY12" fmla="*/ 682424 h 849572"/>
                  <a:gd name="connsiteX13" fmla="*/ 686498 w 686498"/>
                  <a:gd name="connsiteY13" fmla="*/ 682424 h 849572"/>
                  <a:gd name="connsiteX14" fmla="*/ 686498 w 686498"/>
                  <a:gd name="connsiteY14" fmla="*/ 849568 h 849572"/>
                  <a:gd name="connsiteX15" fmla="*/ 224530 w 686498"/>
                  <a:gd name="connsiteY15" fmla="*/ 849568 h 849572"/>
                  <a:gd name="connsiteX16" fmla="*/ 223610 w 686498"/>
                  <a:gd name="connsiteY16" fmla="*/ 663113 h 849572"/>
                  <a:gd name="connsiteX17" fmla="*/ 408043 w 686498"/>
                  <a:gd name="connsiteY17" fmla="*/ 436822 h 849572"/>
                  <a:gd name="connsiteX18" fmla="*/ 450748 w 686498"/>
                  <a:gd name="connsiteY18" fmla="*/ 432517 h 849572"/>
                  <a:gd name="connsiteX19" fmla="*/ 453863 w 686498"/>
                  <a:gd name="connsiteY19" fmla="*/ 434107 h 849572"/>
                  <a:gd name="connsiteX20" fmla="*/ 516730 w 686498"/>
                  <a:gd name="connsiteY20" fmla="*/ 371240 h 849572"/>
                  <a:gd name="connsiteX21" fmla="*/ 516730 w 686498"/>
                  <a:gd name="connsiteY21" fmla="*/ 369149 h 849572"/>
                  <a:gd name="connsiteX22" fmla="*/ 516730 w 686498"/>
                  <a:gd name="connsiteY22" fmla="*/ 232104 h 849572"/>
                  <a:gd name="connsiteX23" fmla="*/ 516730 w 686498"/>
                  <a:gd name="connsiteY23" fmla="*/ 230013 h 849572"/>
                  <a:gd name="connsiteX24" fmla="*/ 453863 w 686498"/>
                  <a:gd name="connsiteY24" fmla="*/ 167146 h 849572"/>
                  <a:gd name="connsiteX25" fmla="*/ 390996 w 686498"/>
                  <a:gd name="connsiteY25" fmla="*/ 230013 h 849572"/>
                  <a:gd name="connsiteX26" fmla="*/ 390996 w 686498"/>
                  <a:gd name="connsiteY26" fmla="*/ 369149 h 849572"/>
                  <a:gd name="connsiteX27" fmla="*/ 223610 w 686498"/>
                  <a:gd name="connsiteY27" fmla="*/ 369149 h 849572"/>
                  <a:gd name="connsiteX28" fmla="*/ 223610 w 686498"/>
                  <a:gd name="connsiteY28" fmla="*/ 230984 h 849572"/>
                  <a:gd name="connsiteX29" fmla="*/ 454594 w 686498"/>
                  <a:gd name="connsiteY29" fmla="*/ 0 h 84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6498" h="849572">
                    <a:moveTo>
                      <a:pt x="0" y="2"/>
                    </a:moveTo>
                    <a:lnTo>
                      <a:pt x="166687" y="2"/>
                    </a:lnTo>
                    <a:lnTo>
                      <a:pt x="166687" y="849572"/>
                    </a:lnTo>
                    <a:lnTo>
                      <a:pt x="0" y="849572"/>
                    </a:lnTo>
                    <a:close/>
                    <a:moveTo>
                      <a:pt x="454594" y="0"/>
                    </a:moveTo>
                    <a:cubicBezTo>
                      <a:pt x="582163" y="0"/>
                      <a:pt x="685578" y="103415"/>
                      <a:pt x="685578" y="230984"/>
                    </a:cubicBezTo>
                    <a:lnTo>
                      <a:pt x="685578" y="232104"/>
                    </a:lnTo>
                    <a:lnTo>
                      <a:pt x="685578" y="369149"/>
                    </a:lnTo>
                    <a:lnTo>
                      <a:pt x="685578" y="370269"/>
                    </a:lnTo>
                    <a:cubicBezTo>
                      <a:pt x="685578" y="497838"/>
                      <a:pt x="582163" y="601253"/>
                      <a:pt x="454594" y="601253"/>
                    </a:cubicBezTo>
                    <a:lnTo>
                      <a:pt x="429393" y="604215"/>
                    </a:lnTo>
                    <a:cubicBezTo>
                      <a:pt x="406829" y="613760"/>
                      <a:pt x="390996" y="636102"/>
                      <a:pt x="390996" y="662142"/>
                    </a:cubicBezTo>
                    <a:lnTo>
                      <a:pt x="390996" y="682424"/>
                    </a:lnTo>
                    <a:lnTo>
                      <a:pt x="686498" y="682424"/>
                    </a:lnTo>
                    <a:lnTo>
                      <a:pt x="686498" y="849568"/>
                    </a:lnTo>
                    <a:lnTo>
                      <a:pt x="224530" y="849568"/>
                    </a:lnTo>
                    <a:cubicBezTo>
                      <a:pt x="224223" y="787416"/>
                      <a:pt x="223917" y="725265"/>
                      <a:pt x="223610" y="663113"/>
                    </a:cubicBezTo>
                    <a:cubicBezTo>
                      <a:pt x="223610" y="551490"/>
                      <a:pt x="302787" y="458360"/>
                      <a:pt x="408043" y="436822"/>
                    </a:cubicBezTo>
                    <a:lnTo>
                      <a:pt x="450748" y="432517"/>
                    </a:lnTo>
                    <a:lnTo>
                      <a:pt x="453863" y="434107"/>
                    </a:lnTo>
                    <a:cubicBezTo>
                      <a:pt x="488583" y="434107"/>
                      <a:pt x="516730" y="405960"/>
                      <a:pt x="516730" y="371240"/>
                    </a:cubicBezTo>
                    <a:lnTo>
                      <a:pt x="516730" y="369149"/>
                    </a:lnTo>
                    <a:lnTo>
                      <a:pt x="516730" y="232104"/>
                    </a:lnTo>
                    <a:lnTo>
                      <a:pt x="516730" y="230013"/>
                    </a:lnTo>
                    <a:cubicBezTo>
                      <a:pt x="516730" y="195293"/>
                      <a:pt x="488583" y="167146"/>
                      <a:pt x="453863" y="167146"/>
                    </a:cubicBezTo>
                    <a:cubicBezTo>
                      <a:pt x="419143" y="167146"/>
                      <a:pt x="390996" y="195293"/>
                      <a:pt x="390996" y="230013"/>
                    </a:cubicBezTo>
                    <a:lnTo>
                      <a:pt x="390996" y="369149"/>
                    </a:lnTo>
                    <a:lnTo>
                      <a:pt x="223610" y="369149"/>
                    </a:lnTo>
                    <a:lnTo>
                      <a:pt x="223610" y="230984"/>
                    </a:lnTo>
                    <a:cubicBezTo>
                      <a:pt x="223610" y="103415"/>
                      <a:pt x="327025" y="0"/>
                      <a:pt x="4545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871C5234-76F2-0C03-4155-AF42FC720AA9}"/>
                  </a:ext>
                </a:extLst>
              </p:cNvPr>
              <p:cNvSpPr/>
              <p:nvPr/>
            </p:nvSpPr>
            <p:spPr bwMode="auto">
              <a:xfrm>
                <a:off x="4750758" y="3983762"/>
                <a:ext cx="115882" cy="213110"/>
              </a:xfrm>
              <a:custGeom>
                <a:avLst/>
                <a:gdLst>
                  <a:gd name="connsiteX0" fmla="*/ 295275 w 461962"/>
                  <a:gd name="connsiteY0" fmla="*/ 0 h 849570"/>
                  <a:gd name="connsiteX1" fmla="*/ 461962 w 461962"/>
                  <a:gd name="connsiteY1" fmla="*/ 0 h 849570"/>
                  <a:gd name="connsiteX2" fmla="*/ 461962 w 461962"/>
                  <a:gd name="connsiteY2" fmla="*/ 849570 h 849570"/>
                  <a:gd name="connsiteX3" fmla="*/ 295275 w 461962"/>
                  <a:gd name="connsiteY3" fmla="*/ 849570 h 849570"/>
                  <a:gd name="connsiteX4" fmla="*/ 0 w 461962"/>
                  <a:gd name="connsiteY4" fmla="*/ 0 h 849570"/>
                  <a:gd name="connsiteX5" fmla="*/ 166687 w 461962"/>
                  <a:gd name="connsiteY5" fmla="*/ 0 h 849570"/>
                  <a:gd name="connsiteX6" fmla="*/ 166687 w 461962"/>
                  <a:gd name="connsiteY6" fmla="*/ 849570 h 849570"/>
                  <a:gd name="connsiteX7" fmla="*/ 0 w 461962"/>
                  <a:gd name="connsiteY7" fmla="*/ 849570 h 84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962" h="849570">
                    <a:moveTo>
                      <a:pt x="295275" y="0"/>
                    </a:moveTo>
                    <a:lnTo>
                      <a:pt x="461962" y="0"/>
                    </a:lnTo>
                    <a:lnTo>
                      <a:pt x="461962" y="849570"/>
                    </a:lnTo>
                    <a:lnTo>
                      <a:pt x="295275" y="849570"/>
                    </a:lnTo>
                    <a:close/>
                    <a:moveTo>
                      <a:pt x="0" y="0"/>
                    </a:moveTo>
                    <a:lnTo>
                      <a:pt x="166687" y="0"/>
                    </a:lnTo>
                    <a:lnTo>
                      <a:pt x="166687" y="849570"/>
                    </a:lnTo>
                    <a:lnTo>
                      <a:pt x="0" y="84957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93085697-F540-A0A4-23E6-7F798374B765}"/>
                  </a:ext>
                </a:extLst>
              </p:cNvPr>
              <p:cNvSpPr/>
              <p:nvPr/>
            </p:nvSpPr>
            <p:spPr bwMode="auto">
              <a:xfrm rot="16200000">
                <a:off x="4429785" y="4926809"/>
                <a:ext cx="212990" cy="173186"/>
              </a:xfrm>
              <a:custGeom>
                <a:avLst/>
                <a:gdLst>
                  <a:gd name="connsiteX0" fmla="*/ 339721 w 849075"/>
                  <a:gd name="connsiteY0" fmla="*/ 252764 h 690397"/>
                  <a:gd name="connsiteX1" fmla="*/ 254276 w 849075"/>
                  <a:gd name="connsiteY1" fmla="*/ 167319 h 690397"/>
                  <a:gd name="connsiteX2" fmla="*/ 168831 w 849075"/>
                  <a:gd name="connsiteY2" fmla="*/ 252764 h 690397"/>
                  <a:gd name="connsiteX3" fmla="*/ 168831 w 849075"/>
                  <a:gd name="connsiteY3" fmla="*/ 437634 h 690397"/>
                  <a:gd name="connsiteX4" fmla="*/ 254276 w 849075"/>
                  <a:gd name="connsiteY4" fmla="*/ 523079 h 690397"/>
                  <a:gd name="connsiteX5" fmla="*/ 339721 w 849075"/>
                  <a:gd name="connsiteY5" fmla="*/ 437634 h 690397"/>
                  <a:gd name="connsiteX6" fmla="*/ 680240 w 849075"/>
                  <a:gd name="connsiteY6" fmla="*/ 296733 h 690397"/>
                  <a:gd name="connsiteX7" fmla="*/ 594795 w 849075"/>
                  <a:gd name="connsiteY7" fmla="*/ 211288 h 690397"/>
                  <a:gd name="connsiteX8" fmla="*/ 509350 w 849075"/>
                  <a:gd name="connsiteY8" fmla="*/ 296733 h 690397"/>
                  <a:gd name="connsiteX9" fmla="*/ 509350 w 849075"/>
                  <a:gd name="connsiteY9" fmla="*/ 393665 h 690397"/>
                  <a:gd name="connsiteX10" fmla="*/ 594795 w 849075"/>
                  <a:gd name="connsiteY10" fmla="*/ 479110 h 690397"/>
                  <a:gd name="connsiteX11" fmla="*/ 680240 w 849075"/>
                  <a:gd name="connsiteY11" fmla="*/ 393665 h 690397"/>
                  <a:gd name="connsiteX12" fmla="*/ 849075 w 849075"/>
                  <a:gd name="connsiteY12" fmla="*/ 302384 h 690397"/>
                  <a:gd name="connsiteX13" fmla="*/ 849074 w 849075"/>
                  <a:gd name="connsiteY13" fmla="*/ 388013 h 690397"/>
                  <a:gd name="connsiteX14" fmla="*/ 594796 w 849075"/>
                  <a:gd name="connsiteY14" fmla="*/ 642291 h 690397"/>
                  <a:gd name="connsiteX15" fmla="*/ 594797 w 849075"/>
                  <a:gd name="connsiteY15" fmla="*/ 642290 h 690397"/>
                  <a:gd name="connsiteX16" fmla="*/ 452628 w 849075"/>
                  <a:gd name="connsiteY16" fmla="*/ 598864 h 690397"/>
                  <a:gd name="connsiteX17" fmla="*/ 448098 w 849075"/>
                  <a:gd name="connsiteY17" fmla="*/ 595126 h 690397"/>
                  <a:gd name="connsiteX18" fmla="*/ 434078 w 849075"/>
                  <a:gd name="connsiteY18" fmla="*/ 615920 h 690397"/>
                  <a:gd name="connsiteX19" fmla="*/ 254277 w 849075"/>
                  <a:gd name="connsiteY19" fmla="*/ 690397 h 690397"/>
                  <a:gd name="connsiteX20" fmla="*/ 254278 w 849075"/>
                  <a:gd name="connsiteY20" fmla="*/ 690396 h 690397"/>
                  <a:gd name="connsiteX21" fmla="*/ 0 w 849075"/>
                  <a:gd name="connsiteY21" fmla="*/ 436118 h 690397"/>
                  <a:gd name="connsiteX22" fmla="*/ 0 w 849075"/>
                  <a:gd name="connsiteY22" fmla="*/ 254279 h 690397"/>
                  <a:gd name="connsiteX23" fmla="*/ 254278 w 849075"/>
                  <a:gd name="connsiteY23" fmla="*/ 0 h 690397"/>
                  <a:gd name="connsiteX24" fmla="*/ 434079 w 849075"/>
                  <a:gd name="connsiteY24" fmla="*/ 74477 h 690397"/>
                  <a:gd name="connsiteX25" fmla="*/ 448098 w 849075"/>
                  <a:gd name="connsiteY25" fmla="*/ 95270 h 690397"/>
                  <a:gd name="connsiteX26" fmla="*/ 452628 w 849075"/>
                  <a:gd name="connsiteY26" fmla="*/ 91533 h 690397"/>
                  <a:gd name="connsiteX27" fmla="*/ 594797 w 849075"/>
                  <a:gd name="connsiteY27" fmla="*/ 48106 h 690397"/>
                  <a:gd name="connsiteX28" fmla="*/ 849075 w 849075"/>
                  <a:gd name="connsiteY28" fmla="*/ 302384 h 69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9075" h="690397">
                    <a:moveTo>
                      <a:pt x="339721" y="252764"/>
                    </a:moveTo>
                    <a:cubicBezTo>
                      <a:pt x="339721" y="205574"/>
                      <a:pt x="301466" y="167319"/>
                      <a:pt x="254276" y="167319"/>
                    </a:cubicBezTo>
                    <a:cubicBezTo>
                      <a:pt x="207086" y="167319"/>
                      <a:pt x="168831" y="205574"/>
                      <a:pt x="168831" y="252764"/>
                    </a:cubicBezTo>
                    <a:lnTo>
                      <a:pt x="168831" y="437634"/>
                    </a:lnTo>
                    <a:cubicBezTo>
                      <a:pt x="168831" y="484824"/>
                      <a:pt x="207086" y="523079"/>
                      <a:pt x="254276" y="523079"/>
                    </a:cubicBezTo>
                    <a:cubicBezTo>
                      <a:pt x="301466" y="523079"/>
                      <a:pt x="339721" y="484824"/>
                      <a:pt x="339721" y="437634"/>
                    </a:cubicBezTo>
                    <a:close/>
                    <a:moveTo>
                      <a:pt x="680240" y="296733"/>
                    </a:moveTo>
                    <a:cubicBezTo>
                      <a:pt x="680240" y="249543"/>
                      <a:pt x="641985" y="211288"/>
                      <a:pt x="594795" y="211288"/>
                    </a:cubicBezTo>
                    <a:cubicBezTo>
                      <a:pt x="547605" y="211288"/>
                      <a:pt x="509350" y="249543"/>
                      <a:pt x="509350" y="296733"/>
                    </a:cubicBezTo>
                    <a:lnTo>
                      <a:pt x="509350" y="393665"/>
                    </a:lnTo>
                    <a:cubicBezTo>
                      <a:pt x="509350" y="440855"/>
                      <a:pt x="547605" y="479110"/>
                      <a:pt x="594795" y="479110"/>
                    </a:cubicBezTo>
                    <a:cubicBezTo>
                      <a:pt x="641985" y="479110"/>
                      <a:pt x="680240" y="440855"/>
                      <a:pt x="680240" y="393665"/>
                    </a:cubicBezTo>
                    <a:close/>
                    <a:moveTo>
                      <a:pt x="849075" y="302384"/>
                    </a:moveTo>
                    <a:cubicBezTo>
                      <a:pt x="849075" y="330927"/>
                      <a:pt x="849074" y="359470"/>
                      <a:pt x="849074" y="388013"/>
                    </a:cubicBezTo>
                    <a:cubicBezTo>
                      <a:pt x="849074" y="528447"/>
                      <a:pt x="735230" y="642291"/>
                      <a:pt x="594796" y="642291"/>
                    </a:cubicBezTo>
                    <a:lnTo>
                      <a:pt x="594797" y="642290"/>
                    </a:lnTo>
                    <a:cubicBezTo>
                      <a:pt x="542134" y="642290"/>
                      <a:pt x="493211" y="626281"/>
                      <a:pt x="452628" y="598864"/>
                    </a:cubicBezTo>
                    <a:lnTo>
                      <a:pt x="448098" y="595126"/>
                    </a:lnTo>
                    <a:lnTo>
                      <a:pt x="434078" y="615920"/>
                    </a:lnTo>
                    <a:cubicBezTo>
                      <a:pt x="388063" y="661936"/>
                      <a:pt x="324493" y="690397"/>
                      <a:pt x="254277" y="690397"/>
                    </a:cubicBezTo>
                    <a:lnTo>
                      <a:pt x="254278" y="690396"/>
                    </a:lnTo>
                    <a:cubicBezTo>
                      <a:pt x="113844" y="690396"/>
                      <a:pt x="0" y="576552"/>
                      <a:pt x="0" y="436118"/>
                    </a:cubicBezTo>
                    <a:lnTo>
                      <a:pt x="0" y="254279"/>
                    </a:lnTo>
                    <a:cubicBezTo>
                      <a:pt x="0" y="113845"/>
                      <a:pt x="113844" y="0"/>
                      <a:pt x="254278" y="0"/>
                    </a:cubicBezTo>
                    <a:cubicBezTo>
                      <a:pt x="324494" y="0"/>
                      <a:pt x="388064" y="28461"/>
                      <a:pt x="434079" y="74477"/>
                    </a:cubicBezTo>
                    <a:lnTo>
                      <a:pt x="448098" y="95270"/>
                    </a:lnTo>
                    <a:lnTo>
                      <a:pt x="452628" y="91533"/>
                    </a:lnTo>
                    <a:cubicBezTo>
                      <a:pt x="493211" y="64116"/>
                      <a:pt x="542134" y="48106"/>
                      <a:pt x="594797" y="48106"/>
                    </a:cubicBezTo>
                    <a:cubicBezTo>
                      <a:pt x="735231" y="48106"/>
                      <a:pt x="849075" y="161950"/>
                      <a:pt x="849075" y="302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9" name="フリーフォーム: 図形 1708">
                <a:extLst>
                  <a:ext uri="{FF2B5EF4-FFF2-40B4-BE49-F238E27FC236}">
                    <a16:creationId xmlns:a16="http://schemas.microsoft.com/office/drawing/2014/main" id="{85D92AB4-38AE-8B60-227A-C6CA8615965B}"/>
                  </a:ext>
                </a:extLst>
              </p:cNvPr>
              <p:cNvSpPr/>
              <p:nvPr/>
            </p:nvSpPr>
            <p:spPr bwMode="auto">
              <a:xfrm rot="16200000">
                <a:off x="5410398" y="5226218"/>
                <a:ext cx="212994" cy="151302"/>
              </a:xfrm>
              <a:custGeom>
                <a:avLst/>
                <a:gdLst>
                  <a:gd name="connsiteX0" fmla="*/ 849074 w 849074"/>
                  <a:gd name="connsiteY0" fmla="*/ 1213 h 603142"/>
                  <a:gd name="connsiteX1" fmla="*/ 849073 w 849074"/>
                  <a:gd name="connsiteY1" fmla="*/ 167900 h 603142"/>
                  <a:gd name="connsiteX2" fmla="*/ 848615 w 849074"/>
                  <a:gd name="connsiteY2" fmla="*/ 167900 h 603142"/>
                  <a:gd name="connsiteX3" fmla="*/ 848615 w 849074"/>
                  <a:gd name="connsiteY3" fmla="*/ 596235 h 603142"/>
                  <a:gd name="connsiteX4" fmla="*/ 681928 w 849074"/>
                  <a:gd name="connsiteY4" fmla="*/ 596235 h 603142"/>
                  <a:gd name="connsiteX5" fmla="*/ 681928 w 849074"/>
                  <a:gd name="connsiteY5" fmla="*/ 167900 h 603142"/>
                  <a:gd name="connsiteX6" fmla="*/ 508555 w 849074"/>
                  <a:gd name="connsiteY6" fmla="*/ 167900 h 603142"/>
                  <a:gd name="connsiteX7" fmla="*/ 508555 w 849074"/>
                  <a:gd name="connsiteY7" fmla="*/ 348864 h 603142"/>
                  <a:gd name="connsiteX8" fmla="*/ 254277 w 849074"/>
                  <a:gd name="connsiteY8" fmla="*/ 603142 h 603142"/>
                  <a:gd name="connsiteX9" fmla="*/ 254278 w 849074"/>
                  <a:gd name="connsiteY9" fmla="*/ 603141 h 603142"/>
                  <a:gd name="connsiteX10" fmla="*/ 0 w 849074"/>
                  <a:gd name="connsiteY10" fmla="*/ 348863 h 603142"/>
                  <a:gd name="connsiteX11" fmla="*/ 0 w 849074"/>
                  <a:gd name="connsiteY11" fmla="*/ 0 h 603142"/>
                  <a:gd name="connsiteX12" fmla="*/ 168830 w 849074"/>
                  <a:gd name="connsiteY12" fmla="*/ 0 h 603142"/>
                  <a:gd name="connsiteX13" fmla="*/ 168830 w 849074"/>
                  <a:gd name="connsiteY13" fmla="*/ 350379 h 603142"/>
                  <a:gd name="connsiteX14" fmla="*/ 254275 w 849074"/>
                  <a:gd name="connsiteY14" fmla="*/ 435824 h 603142"/>
                  <a:gd name="connsiteX15" fmla="*/ 339720 w 849074"/>
                  <a:gd name="connsiteY15" fmla="*/ 350379 h 603142"/>
                  <a:gd name="connsiteX16" fmla="*/ 339720 w 849074"/>
                  <a:gd name="connsiteY16" fmla="*/ 0 h 603142"/>
                  <a:gd name="connsiteX17" fmla="*/ 508555 w 849074"/>
                  <a:gd name="connsiteY17" fmla="*/ 0 h 603142"/>
                  <a:gd name="connsiteX18" fmla="*/ 508555 w 849074"/>
                  <a:gd name="connsiteY18" fmla="*/ 1213 h 603142"/>
                  <a:gd name="connsiteX19" fmla="*/ 681928 w 849074"/>
                  <a:gd name="connsiteY19" fmla="*/ 1213 h 603142"/>
                  <a:gd name="connsiteX20" fmla="*/ 681928 w 849074"/>
                  <a:gd name="connsiteY20" fmla="*/ 1 h 603142"/>
                  <a:gd name="connsiteX21" fmla="*/ 848615 w 849074"/>
                  <a:gd name="connsiteY21" fmla="*/ 1 h 603142"/>
                  <a:gd name="connsiteX22" fmla="*/ 848615 w 849074"/>
                  <a:gd name="connsiteY22" fmla="*/ 1213 h 603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49074" h="603142">
                    <a:moveTo>
                      <a:pt x="849074" y="1213"/>
                    </a:moveTo>
                    <a:lnTo>
                      <a:pt x="849073" y="167900"/>
                    </a:lnTo>
                    <a:lnTo>
                      <a:pt x="848615" y="167900"/>
                    </a:lnTo>
                    <a:lnTo>
                      <a:pt x="848615" y="596235"/>
                    </a:lnTo>
                    <a:lnTo>
                      <a:pt x="681928" y="596235"/>
                    </a:lnTo>
                    <a:lnTo>
                      <a:pt x="681928" y="167900"/>
                    </a:lnTo>
                    <a:lnTo>
                      <a:pt x="508555" y="167900"/>
                    </a:lnTo>
                    <a:lnTo>
                      <a:pt x="508555" y="348864"/>
                    </a:lnTo>
                    <a:cubicBezTo>
                      <a:pt x="508555" y="489298"/>
                      <a:pt x="394711" y="603142"/>
                      <a:pt x="254277" y="603142"/>
                    </a:cubicBezTo>
                    <a:lnTo>
                      <a:pt x="254278" y="603141"/>
                    </a:lnTo>
                    <a:cubicBezTo>
                      <a:pt x="113844" y="603141"/>
                      <a:pt x="0" y="489297"/>
                      <a:pt x="0" y="348863"/>
                    </a:cubicBezTo>
                    <a:lnTo>
                      <a:pt x="0" y="0"/>
                    </a:lnTo>
                    <a:lnTo>
                      <a:pt x="168830" y="0"/>
                    </a:lnTo>
                    <a:lnTo>
                      <a:pt x="168830" y="350379"/>
                    </a:lnTo>
                    <a:cubicBezTo>
                      <a:pt x="168830" y="397569"/>
                      <a:pt x="207085" y="435824"/>
                      <a:pt x="254275" y="435824"/>
                    </a:cubicBezTo>
                    <a:cubicBezTo>
                      <a:pt x="301465" y="435824"/>
                      <a:pt x="339720" y="397569"/>
                      <a:pt x="339720" y="350379"/>
                    </a:cubicBezTo>
                    <a:lnTo>
                      <a:pt x="339720" y="0"/>
                    </a:lnTo>
                    <a:lnTo>
                      <a:pt x="508555" y="0"/>
                    </a:lnTo>
                    <a:lnTo>
                      <a:pt x="508555" y="1213"/>
                    </a:lnTo>
                    <a:lnTo>
                      <a:pt x="681928" y="1213"/>
                    </a:lnTo>
                    <a:lnTo>
                      <a:pt x="681928" y="1"/>
                    </a:lnTo>
                    <a:lnTo>
                      <a:pt x="848615" y="1"/>
                    </a:lnTo>
                    <a:lnTo>
                      <a:pt x="848615" y="121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0" name="フリーフォーム: 図形 1709">
                <a:extLst>
                  <a:ext uri="{FF2B5EF4-FFF2-40B4-BE49-F238E27FC236}">
                    <a16:creationId xmlns:a16="http://schemas.microsoft.com/office/drawing/2014/main" id="{3FF22920-8089-51C2-11FD-EC8762673493}"/>
                  </a:ext>
                </a:extLst>
              </p:cNvPr>
              <p:cNvSpPr/>
              <p:nvPr/>
            </p:nvSpPr>
            <p:spPr bwMode="auto">
              <a:xfrm>
                <a:off x="5072151" y="5322644"/>
                <a:ext cx="173184" cy="212390"/>
              </a:xfrm>
              <a:custGeom>
                <a:avLst/>
                <a:gdLst>
                  <a:gd name="connsiteX0" fmla="*/ 282652 w 690396"/>
                  <a:gd name="connsiteY0" fmla="*/ 447195 h 846694"/>
                  <a:gd name="connsiteX1" fmla="*/ 167318 w 690396"/>
                  <a:gd name="connsiteY1" fmla="*/ 562529 h 846694"/>
                  <a:gd name="connsiteX2" fmla="*/ 282652 w 690396"/>
                  <a:gd name="connsiteY2" fmla="*/ 677863 h 846694"/>
                  <a:gd name="connsiteX3" fmla="*/ 407744 w 690396"/>
                  <a:gd name="connsiteY3" fmla="*/ 677863 h 846694"/>
                  <a:gd name="connsiteX4" fmla="*/ 523078 w 690396"/>
                  <a:gd name="connsiteY4" fmla="*/ 562529 h 846694"/>
                  <a:gd name="connsiteX5" fmla="*/ 407744 w 690396"/>
                  <a:gd name="connsiteY5" fmla="*/ 447195 h 846694"/>
                  <a:gd name="connsiteX6" fmla="*/ 232270 w 690396"/>
                  <a:gd name="connsiteY6" fmla="*/ 0 h 846694"/>
                  <a:gd name="connsiteX7" fmla="*/ 437301 w 690396"/>
                  <a:gd name="connsiteY7" fmla="*/ 0 h 846694"/>
                  <a:gd name="connsiteX8" fmla="*/ 308143 w 690396"/>
                  <a:gd name="connsiteY8" fmla="*/ 280508 h 846694"/>
                  <a:gd name="connsiteX9" fmla="*/ 407303 w 690396"/>
                  <a:gd name="connsiteY9" fmla="*/ 280508 h 846694"/>
                  <a:gd name="connsiteX10" fmla="*/ 690396 w 690396"/>
                  <a:gd name="connsiteY10" fmla="*/ 563601 h 846694"/>
                  <a:gd name="connsiteX11" fmla="*/ 407303 w 690396"/>
                  <a:gd name="connsiteY11" fmla="*/ 846694 h 846694"/>
                  <a:gd name="connsiteX12" fmla="*/ 283094 w 690396"/>
                  <a:gd name="connsiteY12" fmla="*/ 846694 h 846694"/>
                  <a:gd name="connsiteX13" fmla="*/ 0 w 690396"/>
                  <a:gd name="connsiteY13" fmla="*/ 563601 h 846694"/>
                  <a:gd name="connsiteX14" fmla="*/ 22248 w 690396"/>
                  <a:gd name="connsiteY14" fmla="*/ 453408 h 846694"/>
                  <a:gd name="connsiteX15" fmla="*/ 30514 w 690396"/>
                  <a:gd name="connsiteY15" fmla="*/ 438179 h 84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0396" h="846694">
                    <a:moveTo>
                      <a:pt x="282652" y="447195"/>
                    </a:moveTo>
                    <a:cubicBezTo>
                      <a:pt x="218955" y="447195"/>
                      <a:pt x="167318" y="498832"/>
                      <a:pt x="167318" y="562529"/>
                    </a:cubicBezTo>
                    <a:cubicBezTo>
                      <a:pt x="167318" y="626226"/>
                      <a:pt x="218955" y="677863"/>
                      <a:pt x="282652" y="677863"/>
                    </a:cubicBezTo>
                    <a:lnTo>
                      <a:pt x="407744" y="677863"/>
                    </a:lnTo>
                    <a:cubicBezTo>
                      <a:pt x="471441" y="677863"/>
                      <a:pt x="523078" y="626226"/>
                      <a:pt x="523078" y="562529"/>
                    </a:cubicBezTo>
                    <a:cubicBezTo>
                      <a:pt x="523078" y="498832"/>
                      <a:pt x="471441" y="447195"/>
                      <a:pt x="407744" y="447195"/>
                    </a:cubicBezTo>
                    <a:close/>
                    <a:moveTo>
                      <a:pt x="232270" y="0"/>
                    </a:moveTo>
                    <a:lnTo>
                      <a:pt x="437301" y="0"/>
                    </a:lnTo>
                    <a:lnTo>
                      <a:pt x="308143" y="280508"/>
                    </a:lnTo>
                    <a:lnTo>
                      <a:pt x="407303" y="280508"/>
                    </a:lnTo>
                    <a:cubicBezTo>
                      <a:pt x="563651" y="280508"/>
                      <a:pt x="690396" y="407253"/>
                      <a:pt x="690396" y="563601"/>
                    </a:cubicBezTo>
                    <a:cubicBezTo>
                      <a:pt x="690396" y="719949"/>
                      <a:pt x="563651" y="846694"/>
                      <a:pt x="407303" y="846694"/>
                    </a:cubicBezTo>
                    <a:lnTo>
                      <a:pt x="283094" y="846694"/>
                    </a:lnTo>
                    <a:cubicBezTo>
                      <a:pt x="126746" y="846694"/>
                      <a:pt x="0" y="719949"/>
                      <a:pt x="0" y="563601"/>
                    </a:cubicBezTo>
                    <a:cubicBezTo>
                      <a:pt x="0" y="524514"/>
                      <a:pt x="7922" y="487277"/>
                      <a:pt x="22248" y="453408"/>
                    </a:cubicBezTo>
                    <a:lnTo>
                      <a:pt x="30514" y="43817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AA38D19E-7963-4A5E-3530-ACC1FEA7329C}"/>
                  </a:ext>
                </a:extLst>
              </p:cNvPr>
              <p:cNvSpPr/>
              <p:nvPr/>
            </p:nvSpPr>
            <p:spPr bwMode="auto">
              <a:xfrm>
                <a:off x="4755119" y="5199034"/>
                <a:ext cx="125472" cy="212390"/>
              </a:xfrm>
              <a:custGeom>
                <a:avLst/>
                <a:gdLst>
                  <a:gd name="connsiteX0" fmla="*/ 325827 w 500188"/>
                  <a:gd name="connsiteY0" fmla="*/ 0 h 846694"/>
                  <a:gd name="connsiteX1" fmla="*/ 500188 w 500188"/>
                  <a:gd name="connsiteY1" fmla="*/ 0 h 846694"/>
                  <a:gd name="connsiteX2" fmla="*/ 285351 w 500188"/>
                  <a:gd name="connsiteY2" fmla="*/ 846694 h 846694"/>
                  <a:gd name="connsiteX3" fmla="*/ 110990 w 500188"/>
                  <a:gd name="connsiteY3" fmla="*/ 846694 h 846694"/>
                  <a:gd name="connsiteX4" fmla="*/ 283474 w 500188"/>
                  <a:gd name="connsiteY4" fmla="*/ 166920 h 846694"/>
                  <a:gd name="connsiteX5" fmla="*/ 0 w 500188"/>
                  <a:gd name="connsiteY5" fmla="*/ 166920 h 846694"/>
                  <a:gd name="connsiteX6" fmla="*/ 0 w 500188"/>
                  <a:gd name="connsiteY6" fmla="*/ 233 h 846694"/>
                  <a:gd name="connsiteX7" fmla="*/ 325768 w 500188"/>
                  <a:gd name="connsiteY7" fmla="*/ 233 h 84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0188" h="846694">
                    <a:moveTo>
                      <a:pt x="325827" y="0"/>
                    </a:moveTo>
                    <a:lnTo>
                      <a:pt x="500188" y="0"/>
                    </a:lnTo>
                    <a:lnTo>
                      <a:pt x="285351" y="846694"/>
                    </a:lnTo>
                    <a:lnTo>
                      <a:pt x="110990" y="846694"/>
                    </a:lnTo>
                    <a:lnTo>
                      <a:pt x="283474" y="166920"/>
                    </a:lnTo>
                    <a:lnTo>
                      <a:pt x="0" y="166920"/>
                    </a:lnTo>
                    <a:lnTo>
                      <a:pt x="0" y="233"/>
                    </a:lnTo>
                    <a:lnTo>
                      <a:pt x="325768" y="23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2B017798-55F7-5BF3-3995-DBC9935DCCD2}"/>
                  </a:ext>
                </a:extLst>
              </p:cNvPr>
              <p:cNvSpPr/>
              <p:nvPr/>
            </p:nvSpPr>
            <p:spPr bwMode="auto">
              <a:xfrm rot="16200000">
                <a:off x="4313462" y="4608314"/>
                <a:ext cx="212990" cy="173186"/>
              </a:xfrm>
              <a:custGeom>
                <a:avLst/>
                <a:gdLst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849075 w 849075"/>
                  <a:gd name="connsiteY6" fmla="*/ 254279 h 690397"/>
                  <a:gd name="connsiteX7" fmla="*/ 849074 w 849075"/>
                  <a:gd name="connsiteY7" fmla="*/ 436119 h 690397"/>
                  <a:gd name="connsiteX8" fmla="*/ 594796 w 849075"/>
                  <a:gd name="connsiteY8" fmla="*/ 690397 h 690397"/>
                  <a:gd name="connsiteX9" fmla="*/ 594797 w 849075"/>
                  <a:gd name="connsiteY9" fmla="*/ 690396 h 690397"/>
                  <a:gd name="connsiteX10" fmla="*/ 577179 w 849075"/>
                  <a:gd name="connsiteY10" fmla="*/ 688620 h 690397"/>
                  <a:gd name="connsiteX11" fmla="*/ 256285 w 849075"/>
                  <a:gd name="connsiteY11" fmla="*/ 688620 h 690397"/>
                  <a:gd name="connsiteX12" fmla="*/ 256285 w 849075"/>
                  <a:gd name="connsiteY12" fmla="*/ 689992 h 690397"/>
                  <a:gd name="connsiteX13" fmla="*/ 254277 w 849075"/>
                  <a:gd name="connsiteY13" fmla="*/ 690397 h 690397"/>
                  <a:gd name="connsiteX14" fmla="*/ 254278 w 849075"/>
                  <a:gd name="connsiteY14" fmla="*/ 690396 h 690397"/>
                  <a:gd name="connsiteX15" fmla="*/ 0 w 849075"/>
                  <a:gd name="connsiteY15" fmla="*/ 436118 h 690397"/>
                  <a:gd name="connsiteX16" fmla="*/ 0 w 849075"/>
                  <a:gd name="connsiteY16" fmla="*/ 254279 h 690397"/>
                  <a:gd name="connsiteX17" fmla="*/ 254278 w 849075"/>
                  <a:gd name="connsiteY17" fmla="*/ 1 h 690397"/>
                  <a:gd name="connsiteX18" fmla="*/ 256285 w 849075"/>
                  <a:gd name="connsiteY18" fmla="*/ 406 h 690397"/>
                  <a:gd name="connsiteX19" fmla="*/ 256285 w 849075"/>
                  <a:gd name="connsiteY19" fmla="*/ 167725 h 690397"/>
                  <a:gd name="connsiteX20" fmla="*/ 254276 w 849075"/>
                  <a:gd name="connsiteY20" fmla="*/ 167319 h 690397"/>
                  <a:gd name="connsiteX21" fmla="*/ 168831 w 849075"/>
                  <a:gd name="connsiteY21" fmla="*/ 252764 h 690397"/>
                  <a:gd name="connsiteX22" fmla="*/ 168831 w 849075"/>
                  <a:gd name="connsiteY22" fmla="*/ 437634 h 690397"/>
                  <a:gd name="connsiteX23" fmla="*/ 254276 w 849075"/>
                  <a:gd name="connsiteY23" fmla="*/ 523079 h 690397"/>
                  <a:gd name="connsiteX24" fmla="*/ 256285 w 849075"/>
                  <a:gd name="connsiteY24" fmla="*/ 522674 h 690397"/>
                  <a:gd name="connsiteX25" fmla="*/ 256285 w 849075"/>
                  <a:gd name="connsiteY25" fmla="*/ 523638 h 690397"/>
                  <a:gd name="connsiteX26" fmla="*/ 356945 w 849075"/>
                  <a:gd name="connsiteY26" fmla="*/ 523638 h 690397"/>
                  <a:gd name="connsiteX27" fmla="*/ 345685 w 849075"/>
                  <a:gd name="connsiteY27" fmla="*/ 487364 h 690397"/>
                  <a:gd name="connsiteX28" fmla="*/ 340519 w 849075"/>
                  <a:gd name="connsiteY28" fmla="*/ 436118 h 690397"/>
                  <a:gd name="connsiteX29" fmla="*/ 340519 w 849075"/>
                  <a:gd name="connsiteY29" fmla="*/ 254279 h 690397"/>
                  <a:gd name="connsiteX30" fmla="*/ 594797 w 849075"/>
                  <a:gd name="connsiteY30" fmla="*/ 0 h 690397"/>
                  <a:gd name="connsiteX31" fmla="*/ 849075 w 849075"/>
                  <a:gd name="connsiteY31" fmla="*/ 254279 h 690397"/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680240 w 849075"/>
                  <a:gd name="connsiteY6" fmla="*/ 252764 h 690397"/>
                  <a:gd name="connsiteX7" fmla="*/ 849075 w 849075"/>
                  <a:gd name="connsiteY7" fmla="*/ 254279 h 690397"/>
                  <a:gd name="connsiteX8" fmla="*/ 849074 w 849075"/>
                  <a:gd name="connsiteY8" fmla="*/ 436119 h 690397"/>
                  <a:gd name="connsiteX9" fmla="*/ 594796 w 849075"/>
                  <a:gd name="connsiteY9" fmla="*/ 690397 h 690397"/>
                  <a:gd name="connsiteX10" fmla="*/ 594797 w 849075"/>
                  <a:gd name="connsiteY10" fmla="*/ 690396 h 690397"/>
                  <a:gd name="connsiteX11" fmla="*/ 256285 w 849075"/>
                  <a:gd name="connsiteY11" fmla="*/ 688620 h 690397"/>
                  <a:gd name="connsiteX12" fmla="*/ 256285 w 849075"/>
                  <a:gd name="connsiteY12" fmla="*/ 689992 h 690397"/>
                  <a:gd name="connsiteX13" fmla="*/ 254277 w 849075"/>
                  <a:gd name="connsiteY13" fmla="*/ 690397 h 690397"/>
                  <a:gd name="connsiteX14" fmla="*/ 254278 w 849075"/>
                  <a:gd name="connsiteY14" fmla="*/ 690396 h 690397"/>
                  <a:gd name="connsiteX15" fmla="*/ 0 w 849075"/>
                  <a:gd name="connsiteY15" fmla="*/ 436118 h 690397"/>
                  <a:gd name="connsiteX16" fmla="*/ 0 w 849075"/>
                  <a:gd name="connsiteY16" fmla="*/ 254279 h 690397"/>
                  <a:gd name="connsiteX17" fmla="*/ 254278 w 849075"/>
                  <a:gd name="connsiteY17" fmla="*/ 1 h 690397"/>
                  <a:gd name="connsiteX18" fmla="*/ 256285 w 849075"/>
                  <a:gd name="connsiteY18" fmla="*/ 406 h 690397"/>
                  <a:gd name="connsiteX19" fmla="*/ 256285 w 849075"/>
                  <a:gd name="connsiteY19" fmla="*/ 167725 h 690397"/>
                  <a:gd name="connsiteX20" fmla="*/ 254276 w 849075"/>
                  <a:gd name="connsiteY20" fmla="*/ 167319 h 690397"/>
                  <a:gd name="connsiteX21" fmla="*/ 168831 w 849075"/>
                  <a:gd name="connsiteY21" fmla="*/ 252764 h 690397"/>
                  <a:gd name="connsiteX22" fmla="*/ 168831 w 849075"/>
                  <a:gd name="connsiteY22" fmla="*/ 437634 h 690397"/>
                  <a:gd name="connsiteX23" fmla="*/ 254276 w 849075"/>
                  <a:gd name="connsiteY23" fmla="*/ 523079 h 690397"/>
                  <a:gd name="connsiteX24" fmla="*/ 256285 w 849075"/>
                  <a:gd name="connsiteY24" fmla="*/ 522674 h 690397"/>
                  <a:gd name="connsiteX25" fmla="*/ 256285 w 849075"/>
                  <a:gd name="connsiteY25" fmla="*/ 523638 h 690397"/>
                  <a:gd name="connsiteX26" fmla="*/ 356945 w 849075"/>
                  <a:gd name="connsiteY26" fmla="*/ 523638 h 690397"/>
                  <a:gd name="connsiteX27" fmla="*/ 345685 w 849075"/>
                  <a:gd name="connsiteY27" fmla="*/ 487364 h 690397"/>
                  <a:gd name="connsiteX28" fmla="*/ 340519 w 849075"/>
                  <a:gd name="connsiteY28" fmla="*/ 436118 h 690397"/>
                  <a:gd name="connsiteX29" fmla="*/ 340519 w 849075"/>
                  <a:gd name="connsiteY29" fmla="*/ 254279 h 690397"/>
                  <a:gd name="connsiteX30" fmla="*/ 594797 w 849075"/>
                  <a:gd name="connsiteY30" fmla="*/ 0 h 690397"/>
                  <a:gd name="connsiteX31" fmla="*/ 849075 w 849075"/>
                  <a:gd name="connsiteY31" fmla="*/ 254279 h 690397"/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680240 w 849075"/>
                  <a:gd name="connsiteY6" fmla="*/ 252764 h 690397"/>
                  <a:gd name="connsiteX7" fmla="*/ 849075 w 849075"/>
                  <a:gd name="connsiteY7" fmla="*/ 254279 h 690397"/>
                  <a:gd name="connsiteX8" fmla="*/ 849074 w 849075"/>
                  <a:gd name="connsiteY8" fmla="*/ 436119 h 690397"/>
                  <a:gd name="connsiteX9" fmla="*/ 594796 w 849075"/>
                  <a:gd name="connsiteY9" fmla="*/ 690397 h 690397"/>
                  <a:gd name="connsiteX10" fmla="*/ 594797 w 849075"/>
                  <a:gd name="connsiteY10" fmla="*/ 690396 h 690397"/>
                  <a:gd name="connsiteX11" fmla="*/ 256285 w 849075"/>
                  <a:gd name="connsiteY11" fmla="*/ 688620 h 690397"/>
                  <a:gd name="connsiteX12" fmla="*/ 254277 w 849075"/>
                  <a:gd name="connsiteY12" fmla="*/ 690397 h 690397"/>
                  <a:gd name="connsiteX13" fmla="*/ 254278 w 849075"/>
                  <a:gd name="connsiteY13" fmla="*/ 690396 h 690397"/>
                  <a:gd name="connsiteX14" fmla="*/ 0 w 849075"/>
                  <a:gd name="connsiteY14" fmla="*/ 436118 h 690397"/>
                  <a:gd name="connsiteX15" fmla="*/ 0 w 849075"/>
                  <a:gd name="connsiteY15" fmla="*/ 254279 h 690397"/>
                  <a:gd name="connsiteX16" fmla="*/ 254278 w 849075"/>
                  <a:gd name="connsiteY16" fmla="*/ 1 h 690397"/>
                  <a:gd name="connsiteX17" fmla="*/ 256285 w 849075"/>
                  <a:gd name="connsiteY17" fmla="*/ 406 h 690397"/>
                  <a:gd name="connsiteX18" fmla="*/ 256285 w 849075"/>
                  <a:gd name="connsiteY18" fmla="*/ 167725 h 690397"/>
                  <a:gd name="connsiteX19" fmla="*/ 254276 w 849075"/>
                  <a:gd name="connsiteY19" fmla="*/ 167319 h 690397"/>
                  <a:gd name="connsiteX20" fmla="*/ 168831 w 849075"/>
                  <a:gd name="connsiteY20" fmla="*/ 252764 h 690397"/>
                  <a:gd name="connsiteX21" fmla="*/ 168831 w 849075"/>
                  <a:gd name="connsiteY21" fmla="*/ 437634 h 690397"/>
                  <a:gd name="connsiteX22" fmla="*/ 254276 w 849075"/>
                  <a:gd name="connsiteY22" fmla="*/ 523079 h 690397"/>
                  <a:gd name="connsiteX23" fmla="*/ 256285 w 849075"/>
                  <a:gd name="connsiteY23" fmla="*/ 522674 h 690397"/>
                  <a:gd name="connsiteX24" fmla="*/ 256285 w 849075"/>
                  <a:gd name="connsiteY24" fmla="*/ 523638 h 690397"/>
                  <a:gd name="connsiteX25" fmla="*/ 356945 w 849075"/>
                  <a:gd name="connsiteY25" fmla="*/ 523638 h 690397"/>
                  <a:gd name="connsiteX26" fmla="*/ 345685 w 849075"/>
                  <a:gd name="connsiteY26" fmla="*/ 487364 h 690397"/>
                  <a:gd name="connsiteX27" fmla="*/ 340519 w 849075"/>
                  <a:gd name="connsiteY27" fmla="*/ 436118 h 690397"/>
                  <a:gd name="connsiteX28" fmla="*/ 340519 w 849075"/>
                  <a:gd name="connsiteY28" fmla="*/ 254279 h 690397"/>
                  <a:gd name="connsiteX29" fmla="*/ 594797 w 849075"/>
                  <a:gd name="connsiteY29" fmla="*/ 0 h 690397"/>
                  <a:gd name="connsiteX30" fmla="*/ 849075 w 849075"/>
                  <a:gd name="connsiteY30" fmla="*/ 254279 h 69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49075" h="690397">
                    <a:moveTo>
                      <a:pt x="680240" y="252764"/>
                    </a:moveTo>
                    <a:cubicBezTo>
                      <a:pt x="680240" y="205574"/>
                      <a:pt x="641985" y="167319"/>
                      <a:pt x="594795" y="167319"/>
                    </a:cubicBezTo>
                    <a:cubicBezTo>
                      <a:pt x="547605" y="167319"/>
                      <a:pt x="509350" y="205574"/>
                      <a:pt x="509350" y="252764"/>
                    </a:cubicBezTo>
                    <a:lnTo>
                      <a:pt x="509350" y="437634"/>
                    </a:lnTo>
                    <a:cubicBezTo>
                      <a:pt x="509350" y="484824"/>
                      <a:pt x="547605" y="523079"/>
                      <a:pt x="594795" y="523079"/>
                    </a:cubicBezTo>
                    <a:cubicBezTo>
                      <a:pt x="641985" y="523079"/>
                      <a:pt x="680240" y="484824"/>
                      <a:pt x="680240" y="437634"/>
                    </a:cubicBezTo>
                    <a:lnTo>
                      <a:pt x="680240" y="252764"/>
                    </a:lnTo>
                    <a:close/>
                    <a:moveTo>
                      <a:pt x="849075" y="254279"/>
                    </a:moveTo>
                    <a:cubicBezTo>
                      <a:pt x="849075" y="314892"/>
                      <a:pt x="849074" y="375506"/>
                      <a:pt x="849074" y="436119"/>
                    </a:cubicBezTo>
                    <a:cubicBezTo>
                      <a:pt x="849074" y="576553"/>
                      <a:pt x="735230" y="690397"/>
                      <a:pt x="594796" y="690397"/>
                    </a:cubicBezTo>
                    <a:lnTo>
                      <a:pt x="594797" y="690396"/>
                    </a:lnTo>
                    <a:lnTo>
                      <a:pt x="256285" y="688620"/>
                    </a:lnTo>
                    <a:lnTo>
                      <a:pt x="254277" y="690397"/>
                    </a:lnTo>
                    <a:lnTo>
                      <a:pt x="254278" y="690396"/>
                    </a:lnTo>
                    <a:cubicBezTo>
                      <a:pt x="113844" y="690396"/>
                      <a:pt x="0" y="576552"/>
                      <a:pt x="0" y="436118"/>
                    </a:cubicBezTo>
                    <a:lnTo>
                      <a:pt x="0" y="254279"/>
                    </a:lnTo>
                    <a:cubicBezTo>
                      <a:pt x="0" y="113845"/>
                      <a:pt x="113844" y="1"/>
                      <a:pt x="254278" y="1"/>
                    </a:cubicBezTo>
                    <a:lnTo>
                      <a:pt x="256285" y="406"/>
                    </a:lnTo>
                    <a:lnTo>
                      <a:pt x="256285" y="167725"/>
                    </a:lnTo>
                    <a:lnTo>
                      <a:pt x="254276" y="167319"/>
                    </a:lnTo>
                    <a:cubicBezTo>
                      <a:pt x="207086" y="167319"/>
                      <a:pt x="168831" y="205574"/>
                      <a:pt x="168831" y="252764"/>
                    </a:cubicBezTo>
                    <a:lnTo>
                      <a:pt x="168831" y="437634"/>
                    </a:lnTo>
                    <a:cubicBezTo>
                      <a:pt x="168831" y="484824"/>
                      <a:pt x="207086" y="523079"/>
                      <a:pt x="254276" y="523079"/>
                    </a:cubicBezTo>
                    <a:lnTo>
                      <a:pt x="256285" y="522674"/>
                    </a:lnTo>
                    <a:lnTo>
                      <a:pt x="256285" y="523638"/>
                    </a:lnTo>
                    <a:lnTo>
                      <a:pt x="356945" y="523638"/>
                    </a:lnTo>
                    <a:lnTo>
                      <a:pt x="345685" y="487364"/>
                    </a:lnTo>
                    <a:cubicBezTo>
                      <a:pt x="342298" y="470811"/>
                      <a:pt x="340519" y="453672"/>
                      <a:pt x="340519" y="436118"/>
                    </a:cubicBezTo>
                    <a:lnTo>
                      <a:pt x="340519" y="254279"/>
                    </a:lnTo>
                    <a:cubicBezTo>
                      <a:pt x="340519" y="113845"/>
                      <a:pt x="454363" y="0"/>
                      <a:pt x="594797" y="0"/>
                    </a:cubicBezTo>
                    <a:cubicBezTo>
                      <a:pt x="735231" y="0"/>
                      <a:pt x="849075" y="113845"/>
                      <a:pt x="849075" y="2542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3" name="フリーフォーム: 図形 1712">
                <a:extLst>
                  <a:ext uri="{FF2B5EF4-FFF2-40B4-BE49-F238E27FC236}">
                    <a16:creationId xmlns:a16="http://schemas.microsoft.com/office/drawing/2014/main" id="{8C99C623-3734-A484-D96C-EB83BD89010B}"/>
                  </a:ext>
                </a:extLst>
              </p:cNvPr>
              <p:cNvSpPr/>
              <p:nvPr/>
            </p:nvSpPr>
            <p:spPr bwMode="auto">
              <a:xfrm>
                <a:off x="5689025" y="4911725"/>
                <a:ext cx="163398" cy="213114"/>
              </a:xfrm>
              <a:custGeom>
                <a:avLst/>
                <a:gdLst>
                  <a:gd name="connsiteX0" fmla="*/ 338553 w 651380"/>
                  <a:gd name="connsiteY0" fmla="*/ 0 h 849570"/>
                  <a:gd name="connsiteX1" fmla="*/ 505240 w 651380"/>
                  <a:gd name="connsiteY1" fmla="*/ 0 h 849570"/>
                  <a:gd name="connsiteX2" fmla="*/ 505240 w 651380"/>
                  <a:gd name="connsiteY2" fmla="*/ 429547 h 849570"/>
                  <a:gd name="connsiteX3" fmla="*/ 651380 w 651380"/>
                  <a:gd name="connsiteY3" fmla="*/ 429547 h 849570"/>
                  <a:gd name="connsiteX4" fmla="*/ 651380 w 651380"/>
                  <a:gd name="connsiteY4" fmla="*/ 596234 h 849570"/>
                  <a:gd name="connsiteX5" fmla="*/ 505240 w 651380"/>
                  <a:gd name="connsiteY5" fmla="*/ 596234 h 849570"/>
                  <a:gd name="connsiteX6" fmla="*/ 505240 w 651380"/>
                  <a:gd name="connsiteY6" fmla="*/ 849570 h 849570"/>
                  <a:gd name="connsiteX7" fmla="*/ 338553 w 651380"/>
                  <a:gd name="connsiteY7" fmla="*/ 849570 h 849570"/>
                  <a:gd name="connsiteX8" fmla="*/ 338553 w 651380"/>
                  <a:gd name="connsiteY8" fmla="*/ 596234 h 849570"/>
                  <a:gd name="connsiteX9" fmla="*/ 55145 w 651380"/>
                  <a:gd name="connsiteY9" fmla="*/ 596234 h 849570"/>
                  <a:gd name="connsiteX10" fmla="*/ 55145 w 651380"/>
                  <a:gd name="connsiteY10" fmla="*/ 595488 h 849570"/>
                  <a:gd name="connsiteX11" fmla="*/ 0 w 651380"/>
                  <a:gd name="connsiteY11" fmla="*/ 595488 h 849570"/>
                  <a:gd name="connsiteX12" fmla="*/ 84173 w 651380"/>
                  <a:gd name="connsiteY12" fmla="*/ 691 h 849570"/>
                  <a:gd name="connsiteX13" fmla="*/ 240246 w 651380"/>
                  <a:gd name="connsiteY13" fmla="*/ 691 h 849570"/>
                  <a:gd name="connsiteX14" fmla="*/ 179556 w 651380"/>
                  <a:gd name="connsiteY14" fmla="*/ 429547 h 849570"/>
                  <a:gd name="connsiteX15" fmla="*/ 338553 w 651380"/>
                  <a:gd name="connsiteY15" fmla="*/ 429547 h 84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51380" h="849570">
                    <a:moveTo>
                      <a:pt x="338553" y="0"/>
                    </a:moveTo>
                    <a:lnTo>
                      <a:pt x="505240" y="0"/>
                    </a:lnTo>
                    <a:lnTo>
                      <a:pt x="505240" y="429547"/>
                    </a:lnTo>
                    <a:lnTo>
                      <a:pt x="651380" y="429547"/>
                    </a:lnTo>
                    <a:lnTo>
                      <a:pt x="651380" y="596234"/>
                    </a:lnTo>
                    <a:lnTo>
                      <a:pt x="505240" y="596234"/>
                    </a:lnTo>
                    <a:lnTo>
                      <a:pt x="505240" y="849570"/>
                    </a:lnTo>
                    <a:lnTo>
                      <a:pt x="338553" y="849570"/>
                    </a:lnTo>
                    <a:lnTo>
                      <a:pt x="338553" y="596234"/>
                    </a:lnTo>
                    <a:lnTo>
                      <a:pt x="55145" y="596234"/>
                    </a:lnTo>
                    <a:lnTo>
                      <a:pt x="55145" y="595488"/>
                    </a:lnTo>
                    <a:lnTo>
                      <a:pt x="0" y="595488"/>
                    </a:lnTo>
                    <a:lnTo>
                      <a:pt x="84173" y="691"/>
                    </a:lnTo>
                    <a:lnTo>
                      <a:pt x="240246" y="691"/>
                    </a:lnTo>
                    <a:lnTo>
                      <a:pt x="179556" y="429547"/>
                    </a:lnTo>
                    <a:lnTo>
                      <a:pt x="338553" y="4295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4" name="フリーフォーム: 図形 1713">
                <a:extLst>
                  <a:ext uri="{FF2B5EF4-FFF2-40B4-BE49-F238E27FC236}">
                    <a16:creationId xmlns:a16="http://schemas.microsoft.com/office/drawing/2014/main" id="{B9E81291-0B1F-EC2B-BBD7-18E358F0A0F3}"/>
                  </a:ext>
                </a:extLst>
              </p:cNvPr>
              <p:cNvSpPr/>
              <p:nvPr/>
            </p:nvSpPr>
            <p:spPr bwMode="auto">
              <a:xfrm rot="16200000">
                <a:off x="5782146" y="4626759"/>
                <a:ext cx="212994" cy="140522"/>
              </a:xfrm>
              <a:custGeom>
                <a:avLst/>
                <a:gdLst>
                  <a:gd name="connsiteX0" fmla="*/ 849074 w 849074"/>
                  <a:gd name="connsiteY0" fmla="*/ 0 h 560173"/>
                  <a:gd name="connsiteX1" fmla="*/ 849074 w 849074"/>
                  <a:gd name="connsiteY1" fmla="*/ 305895 h 560173"/>
                  <a:gd name="connsiteX2" fmla="*/ 594796 w 849074"/>
                  <a:gd name="connsiteY2" fmla="*/ 560173 h 560173"/>
                  <a:gd name="connsiteX3" fmla="*/ 594797 w 849074"/>
                  <a:gd name="connsiteY3" fmla="*/ 560172 h 560173"/>
                  <a:gd name="connsiteX4" fmla="*/ 452628 w 849074"/>
                  <a:gd name="connsiteY4" fmla="*/ 516746 h 560173"/>
                  <a:gd name="connsiteX5" fmla="*/ 424538 w 849074"/>
                  <a:gd name="connsiteY5" fmla="*/ 493569 h 560173"/>
                  <a:gd name="connsiteX6" fmla="*/ 396446 w 849074"/>
                  <a:gd name="connsiteY6" fmla="*/ 516747 h 560173"/>
                  <a:gd name="connsiteX7" fmla="*/ 254277 w 849074"/>
                  <a:gd name="connsiteY7" fmla="*/ 560173 h 560173"/>
                  <a:gd name="connsiteX8" fmla="*/ 254278 w 849074"/>
                  <a:gd name="connsiteY8" fmla="*/ 560172 h 560173"/>
                  <a:gd name="connsiteX9" fmla="*/ 0 w 849074"/>
                  <a:gd name="connsiteY9" fmla="*/ 305894 h 560173"/>
                  <a:gd name="connsiteX10" fmla="*/ 0 w 849074"/>
                  <a:gd name="connsiteY10" fmla="*/ 0 h 560173"/>
                  <a:gd name="connsiteX11" fmla="*/ 168831 w 849074"/>
                  <a:gd name="connsiteY11" fmla="*/ 0 h 560173"/>
                  <a:gd name="connsiteX12" fmla="*/ 168831 w 849074"/>
                  <a:gd name="connsiteY12" fmla="*/ 307412 h 560173"/>
                  <a:gd name="connsiteX13" fmla="*/ 254276 w 849074"/>
                  <a:gd name="connsiteY13" fmla="*/ 392857 h 560173"/>
                  <a:gd name="connsiteX14" fmla="*/ 339721 w 849074"/>
                  <a:gd name="connsiteY14" fmla="*/ 307412 h 560173"/>
                  <a:gd name="connsiteX15" fmla="*/ 339721 w 849074"/>
                  <a:gd name="connsiteY15" fmla="*/ 0 h 560173"/>
                  <a:gd name="connsiteX16" fmla="*/ 509350 w 849074"/>
                  <a:gd name="connsiteY16" fmla="*/ 0 h 560173"/>
                  <a:gd name="connsiteX17" fmla="*/ 509350 w 849074"/>
                  <a:gd name="connsiteY17" fmla="*/ 307412 h 560173"/>
                  <a:gd name="connsiteX18" fmla="*/ 594795 w 849074"/>
                  <a:gd name="connsiteY18" fmla="*/ 392857 h 560173"/>
                  <a:gd name="connsiteX19" fmla="*/ 680240 w 849074"/>
                  <a:gd name="connsiteY19" fmla="*/ 307412 h 560173"/>
                  <a:gd name="connsiteX20" fmla="*/ 680240 w 849074"/>
                  <a:gd name="connsiteY20" fmla="*/ 0 h 56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49074" h="560173">
                    <a:moveTo>
                      <a:pt x="849074" y="0"/>
                    </a:moveTo>
                    <a:lnTo>
                      <a:pt x="849074" y="305895"/>
                    </a:lnTo>
                    <a:cubicBezTo>
                      <a:pt x="849074" y="446329"/>
                      <a:pt x="735230" y="560173"/>
                      <a:pt x="594796" y="560173"/>
                    </a:cubicBezTo>
                    <a:lnTo>
                      <a:pt x="594797" y="560172"/>
                    </a:lnTo>
                    <a:cubicBezTo>
                      <a:pt x="542134" y="560172"/>
                      <a:pt x="493211" y="544163"/>
                      <a:pt x="452628" y="516746"/>
                    </a:cubicBezTo>
                    <a:lnTo>
                      <a:pt x="424538" y="493569"/>
                    </a:lnTo>
                    <a:lnTo>
                      <a:pt x="396446" y="516747"/>
                    </a:lnTo>
                    <a:cubicBezTo>
                      <a:pt x="355863" y="544164"/>
                      <a:pt x="306940" y="560173"/>
                      <a:pt x="254277" y="560173"/>
                    </a:cubicBezTo>
                    <a:lnTo>
                      <a:pt x="254278" y="560172"/>
                    </a:lnTo>
                    <a:cubicBezTo>
                      <a:pt x="113844" y="560172"/>
                      <a:pt x="0" y="446328"/>
                      <a:pt x="0" y="305894"/>
                    </a:cubicBezTo>
                    <a:lnTo>
                      <a:pt x="0" y="0"/>
                    </a:lnTo>
                    <a:lnTo>
                      <a:pt x="168831" y="0"/>
                    </a:lnTo>
                    <a:lnTo>
                      <a:pt x="168831" y="307412"/>
                    </a:lnTo>
                    <a:cubicBezTo>
                      <a:pt x="168831" y="354602"/>
                      <a:pt x="207086" y="392857"/>
                      <a:pt x="254276" y="392857"/>
                    </a:cubicBezTo>
                    <a:cubicBezTo>
                      <a:pt x="301466" y="392857"/>
                      <a:pt x="339721" y="354602"/>
                      <a:pt x="339721" y="307412"/>
                    </a:cubicBezTo>
                    <a:lnTo>
                      <a:pt x="339721" y="0"/>
                    </a:lnTo>
                    <a:lnTo>
                      <a:pt x="509350" y="0"/>
                    </a:lnTo>
                    <a:lnTo>
                      <a:pt x="509350" y="307412"/>
                    </a:lnTo>
                    <a:cubicBezTo>
                      <a:pt x="509350" y="354602"/>
                      <a:pt x="547605" y="392857"/>
                      <a:pt x="594795" y="392857"/>
                    </a:cubicBezTo>
                    <a:cubicBezTo>
                      <a:pt x="641985" y="392857"/>
                      <a:pt x="680240" y="354602"/>
                      <a:pt x="680240" y="307412"/>
                    </a:cubicBezTo>
                    <a:lnTo>
                      <a:pt x="680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5" name="正方形/長方形 1714">
                <a:extLst>
                  <a:ext uri="{FF2B5EF4-FFF2-40B4-BE49-F238E27FC236}">
                    <a16:creationId xmlns:a16="http://schemas.microsoft.com/office/drawing/2014/main" id="{801ECEE1-2615-BFC6-AA43-EF4AC9BBD5CC}"/>
                  </a:ext>
                </a:extLst>
              </p:cNvPr>
              <p:cNvSpPr/>
              <p:nvPr/>
            </p:nvSpPr>
            <p:spPr bwMode="auto">
              <a:xfrm>
                <a:off x="5491808" y="3982205"/>
                <a:ext cx="45720" cy="23301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F998F836-6845-210F-4BCE-027DCD942702}"/>
                  </a:ext>
                </a:extLst>
              </p:cNvPr>
              <p:cNvSpPr/>
              <p:nvPr/>
            </p:nvSpPr>
            <p:spPr bwMode="auto">
              <a:xfrm rot="16200000">
                <a:off x="5664448" y="4270767"/>
                <a:ext cx="212990" cy="173184"/>
              </a:xfrm>
              <a:custGeom>
                <a:avLst/>
                <a:gdLst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40520 w 849076"/>
                  <a:gd name="connsiteY5" fmla="*/ 335757 h 690396"/>
                  <a:gd name="connsiteX6" fmla="*/ 339722 w 849076"/>
                  <a:gd name="connsiteY6" fmla="*/ 335757 h 690396"/>
                  <a:gd name="connsiteX7" fmla="*/ 339722 w 849076"/>
                  <a:gd name="connsiteY7" fmla="*/ 252764 h 690396"/>
                  <a:gd name="connsiteX8" fmla="*/ 287536 w 849076"/>
                  <a:gd name="connsiteY8" fmla="*/ 174034 h 690396"/>
                  <a:gd name="connsiteX9" fmla="*/ 256286 w 849076"/>
                  <a:gd name="connsiteY9" fmla="*/ 167725 h 690396"/>
                  <a:gd name="connsiteX10" fmla="*/ 256286 w 849076"/>
                  <a:gd name="connsiteY10" fmla="*/ 166690 h 690396"/>
                  <a:gd name="connsiteX11" fmla="*/ 171686 w 849076"/>
                  <a:gd name="connsiteY11" fmla="*/ 166690 h 690396"/>
                  <a:gd name="connsiteX12" fmla="*/ 171686 w 849076"/>
                  <a:gd name="connsiteY12" fmla="*/ 690395 h 690396"/>
                  <a:gd name="connsiteX13" fmla="*/ 0 w 849076"/>
                  <a:gd name="connsiteY13" fmla="*/ 690395 h 690396"/>
                  <a:gd name="connsiteX14" fmla="*/ 0 w 849076"/>
                  <a:gd name="connsiteY14" fmla="*/ 166690 h 690396"/>
                  <a:gd name="connsiteX15" fmla="*/ 0 w 849076"/>
                  <a:gd name="connsiteY15" fmla="*/ 52388 h 690396"/>
                  <a:gd name="connsiteX16" fmla="*/ 0 w 849076"/>
                  <a:gd name="connsiteY16" fmla="*/ 2 h 690396"/>
                  <a:gd name="connsiteX17" fmla="*/ 256974 w 849076"/>
                  <a:gd name="connsiteY17" fmla="*/ 2 h 690396"/>
                  <a:gd name="connsiteX18" fmla="*/ 256974 w 849076"/>
                  <a:gd name="connsiteY18" fmla="*/ 545 h 690396"/>
                  <a:gd name="connsiteX19" fmla="*/ 353256 w 849076"/>
                  <a:gd name="connsiteY19" fmla="*/ 19984 h 690396"/>
                  <a:gd name="connsiteX20" fmla="*/ 508557 w 849076"/>
                  <a:gd name="connsiteY20" fmla="*/ 254279 h 690396"/>
                  <a:gd name="connsiteX21" fmla="*/ 508557 w 849076"/>
                  <a:gd name="connsiteY21" fmla="*/ 318032 h 690396"/>
                  <a:gd name="connsiteX22" fmla="*/ 509351 w 849076"/>
                  <a:gd name="connsiteY22" fmla="*/ 318032 h 690396"/>
                  <a:gd name="connsiteX23" fmla="*/ 509351 w 849076"/>
                  <a:gd name="connsiteY23" fmla="*/ 437633 h 690396"/>
                  <a:gd name="connsiteX24" fmla="*/ 594796 w 849076"/>
                  <a:gd name="connsiteY24" fmla="*/ 523078 h 690396"/>
                  <a:gd name="connsiteX25" fmla="*/ 680241 w 849076"/>
                  <a:gd name="connsiteY25" fmla="*/ 437633 h 690396"/>
                  <a:gd name="connsiteX26" fmla="*/ 680241 w 849076"/>
                  <a:gd name="connsiteY26" fmla="*/ 252763 h 690396"/>
                  <a:gd name="connsiteX27" fmla="*/ 594796 w 849076"/>
                  <a:gd name="connsiteY27" fmla="*/ 167318 h 690396"/>
                  <a:gd name="connsiteX28" fmla="*/ 591009 w 849076"/>
                  <a:gd name="connsiteY28" fmla="*/ 168083 h 690396"/>
                  <a:gd name="connsiteX29" fmla="*/ 591009 w 849076"/>
                  <a:gd name="connsiteY29" fmla="*/ 382 h 690396"/>
                  <a:gd name="connsiteX30" fmla="*/ 594798 w 849076"/>
                  <a:gd name="connsiteY30" fmla="*/ 0 h 690396"/>
                  <a:gd name="connsiteX31" fmla="*/ 849076 w 849076"/>
                  <a:gd name="connsiteY31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40520 w 849076"/>
                  <a:gd name="connsiteY5" fmla="*/ 335757 h 690396"/>
                  <a:gd name="connsiteX6" fmla="*/ 339722 w 849076"/>
                  <a:gd name="connsiteY6" fmla="*/ 252764 h 690396"/>
                  <a:gd name="connsiteX7" fmla="*/ 287536 w 849076"/>
                  <a:gd name="connsiteY7" fmla="*/ 174034 h 690396"/>
                  <a:gd name="connsiteX8" fmla="*/ 256286 w 849076"/>
                  <a:gd name="connsiteY8" fmla="*/ 167725 h 690396"/>
                  <a:gd name="connsiteX9" fmla="*/ 256286 w 849076"/>
                  <a:gd name="connsiteY9" fmla="*/ 166690 h 690396"/>
                  <a:gd name="connsiteX10" fmla="*/ 171686 w 849076"/>
                  <a:gd name="connsiteY10" fmla="*/ 166690 h 690396"/>
                  <a:gd name="connsiteX11" fmla="*/ 171686 w 849076"/>
                  <a:gd name="connsiteY11" fmla="*/ 690395 h 690396"/>
                  <a:gd name="connsiteX12" fmla="*/ 0 w 849076"/>
                  <a:gd name="connsiteY12" fmla="*/ 690395 h 690396"/>
                  <a:gd name="connsiteX13" fmla="*/ 0 w 849076"/>
                  <a:gd name="connsiteY13" fmla="*/ 166690 h 690396"/>
                  <a:gd name="connsiteX14" fmla="*/ 0 w 849076"/>
                  <a:gd name="connsiteY14" fmla="*/ 52388 h 690396"/>
                  <a:gd name="connsiteX15" fmla="*/ 0 w 849076"/>
                  <a:gd name="connsiteY15" fmla="*/ 2 h 690396"/>
                  <a:gd name="connsiteX16" fmla="*/ 256974 w 849076"/>
                  <a:gd name="connsiteY16" fmla="*/ 2 h 690396"/>
                  <a:gd name="connsiteX17" fmla="*/ 256974 w 849076"/>
                  <a:gd name="connsiteY17" fmla="*/ 545 h 690396"/>
                  <a:gd name="connsiteX18" fmla="*/ 353256 w 849076"/>
                  <a:gd name="connsiteY18" fmla="*/ 19984 h 690396"/>
                  <a:gd name="connsiteX19" fmla="*/ 508557 w 849076"/>
                  <a:gd name="connsiteY19" fmla="*/ 254279 h 690396"/>
                  <a:gd name="connsiteX20" fmla="*/ 508557 w 849076"/>
                  <a:gd name="connsiteY20" fmla="*/ 318032 h 690396"/>
                  <a:gd name="connsiteX21" fmla="*/ 509351 w 849076"/>
                  <a:gd name="connsiteY21" fmla="*/ 318032 h 690396"/>
                  <a:gd name="connsiteX22" fmla="*/ 509351 w 849076"/>
                  <a:gd name="connsiteY22" fmla="*/ 437633 h 690396"/>
                  <a:gd name="connsiteX23" fmla="*/ 594796 w 849076"/>
                  <a:gd name="connsiteY23" fmla="*/ 523078 h 690396"/>
                  <a:gd name="connsiteX24" fmla="*/ 680241 w 849076"/>
                  <a:gd name="connsiteY24" fmla="*/ 437633 h 690396"/>
                  <a:gd name="connsiteX25" fmla="*/ 680241 w 849076"/>
                  <a:gd name="connsiteY25" fmla="*/ 252763 h 690396"/>
                  <a:gd name="connsiteX26" fmla="*/ 594796 w 849076"/>
                  <a:gd name="connsiteY26" fmla="*/ 167318 h 690396"/>
                  <a:gd name="connsiteX27" fmla="*/ 591009 w 849076"/>
                  <a:gd name="connsiteY27" fmla="*/ 168083 h 690396"/>
                  <a:gd name="connsiteX28" fmla="*/ 591009 w 849076"/>
                  <a:gd name="connsiteY28" fmla="*/ 382 h 690396"/>
                  <a:gd name="connsiteX29" fmla="*/ 594798 w 849076"/>
                  <a:gd name="connsiteY29" fmla="*/ 0 h 690396"/>
                  <a:gd name="connsiteX30" fmla="*/ 849076 w 849076"/>
                  <a:gd name="connsiteY30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8557 w 849076"/>
                  <a:gd name="connsiteY19" fmla="*/ 318032 h 690396"/>
                  <a:gd name="connsiteX20" fmla="*/ 509351 w 849076"/>
                  <a:gd name="connsiteY20" fmla="*/ 318032 h 690396"/>
                  <a:gd name="connsiteX21" fmla="*/ 509351 w 849076"/>
                  <a:gd name="connsiteY21" fmla="*/ 437633 h 690396"/>
                  <a:gd name="connsiteX22" fmla="*/ 594796 w 849076"/>
                  <a:gd name="connsiteY22" fmla="*/ 523078 h 690396"/>
                  <a:gd name="connsiteX23" fmla="*/ 680241 w 849076"/>
                  <a:gd name="connsiteY23" fmla="*/ 437633 h 690396"/>
                  <a:gd name="connsiteX24" fmla="*/ 680241 w 849076"/>
                  <a:gd name="connsiteY24" fmla="*/ 252763 h 690396"/>
                  <a:gd name="connsiteX25" fmla="*/ 594796 w 849076"/>
                  <a:gd name="connsiteY25" fmla="*/ 167318 h 690396"/>
                  <a:gd name="connsiteX26" fmla="*/ 591009 w 849076"/>
                  <a:gd name="connsiteY26" fmla="*/ 168083 h 690396"/>
                  <a:gd name="connsiteX27" fmla="*/ 591009 w 849076"/>
                  <a:gd name="connsiteY27" fmla="*/ 382 h 690396"/>
                  <a:gd name="connsiteX28" fmla="*/ 594798 w 849076"/>
                  <a:gd name="connsiteY28" fmla="*/ 0 h 690396"/>
                  <a:gd name="connsiteX29" fmla="*/ 849076 w 849076"/>
                  <a:gd name="connsiteY29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8557 w 849076"/>
                  <a:gd name="connsiteY19" fmla="*/ 318032 h 690396"/>
                  <a:gd name="connsiteX20" fmla="*/ 509351 w 849076"/>
                  <a:gd name="connsiteY20" fmla="*/ 437633 h 690396"/>
                  <a:gd name="connsiteX21" fmla="*/ 594796 w 849076"/>
                  <a:gd name="connsiteY21" fmla="*/ 523078 h 690396"/>
                  <a:gd name="connsiteX22" fmla="*/ 680241 w 849076"/>
                  <a:gd name="connsiteY22" fmla="*/ 437633 h 690396"/>
                  <a:gd name="connsiteX23" fmla="*/ 680241 w 849076"/>
                  <a:gd name="connsiteY23" fmla="*/ 252763 h 690396"/>
                  <a:gd name="connsiteX24" fmla="*/ 594796 w 849076"/>
                  <a:gd name="connsiteY24" fmla="*/ 167318 h 690396"/>
                  <a:gd name="connsiteX25" fmla="*/ 591009 w 849076"/>
                  <a:gd name="connsiteY25" fmla="*/ 168083 h 690396"/>
                  <a:gd name="connsiteX26" fmla="*/ 591009 w 849076"/>
                  <a:gd name="connsiteY26" fmla="*/ 382 h 690396"/>
                  <a:gd name="connsiteX27" fmla="*/ 594798 w 849076"/>
                  <a:gd name="connsiteY27" fmla="*/ 0 h 690396"/>
                  <a:gd name="connsiteX28" fmla="*/ 849076 w 849076"/>
                  <a:gd name="connsiteY28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9351 w 849076"/>
                  <a:gd name="connsiteY19" fmla="*/ 437633 h 690396"/>
                  <a:gd name="connsiteX20" fmla="*/ 594796 w 849076"/>
                  <a:gd name="connsiteY20" fmla="*/ 523078 h 690396"/>
                  <a:gd name="connsiteX21" fmla="*/ 680241 w 849076"/>
                  <a:gd name="connsiteY21" fmla="*/ 437633 h 690396"/>
                  <a:gd name="connsiteX22" fmla="*/ 680241 w 849076"/>
                  <a:gd name="connsiteY22" fmla="*/ 252763 h 690396"/>
                  <a:gd name="connsiteX23" fmla="*/ 594796 w 849076"/>
                  <a:gd name="connsiteY23" fmla="*/ 167318 h 690396"/>
                  <a:gd name="connsiteX24" fmla="*/ 591009 w 849076"/>
                  <a:gd name="connsiteY24" fmla="*/ 168083 h 690396"/>
                  <a:gd name="connsiteX25" fmla="*/ 591009 w 849076"/>
                  <a:gd name="connsiteY25" fmla="*/ 382 h 690396"/>
                  <a:gd name="connsiteX26" fmla="*/ 594798 w 849076"/>
                  <a:gd name="connsiteY26" fmla="*/ 0 h 690396"/>
                  <a:gd name="connsiteX27" fmla="*/ 849076 w 849076"/>
                  <a:gd name="connsiteY27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52388 h 690396"/>
                  <a:gd name="connsiteX13" fmla="*/ 0 w 849076"/>
                  <a:gd name="connsiteY13" fmla="*/ 2 h 690396"/>
                  <a:gd name="connsiteX14" fmla="*/ 256974 w 849076"/>
                  <a:gd name="connsiteY14" fmla="*/ 2 h 690396"/>
                  <a:gd name="connsiteX15" fmla="*/ 256974 w 849076"/>
                  <a:gd name="connsiteY15" fmla="*/ 545 h 690396"/>
                  <a:gd name="connsiteX16" fmla="*/ 353256 w 849076"/>
                  <a:gd name="connsiteY16" fmla="*/ 19984 h 690396"/>
                  <a:gd name="connsiteX17" fmla="*/ 508557 w 849076"/>
                  <a:gd name="connsiteY17" fmla="*/ 254279 h 690396"/>
                  <a:gd name="connsiteX18" fmla="*/ 509351 w 849076"/>
                  <a:gd name="connsiteY18" fmla="*/ 437633 h 690396"/>
                  <a:gd name="connsiteX19" fmla="*/ 594796 w 849076"/>
                  <a:gd name="connsiteY19" fmla="*/ 523078 h 690396"/>
                  <a:gd name="connsiteX20" fmla="*/ 680241 w 849076"/>
                  <a:gd name="connsiteY20" fmla="*/ 437633 h 690396"/>
                  <a:gd name="connsiteX21" fmla="*/ 680241 w 849076"/>
                  <a:gd name="connsiteY21" fmla="*/ 252763 h 690396"/>
                  <a:gd name="connsiteX22" fmla="*/ 594796 w 849076"/>
                  <a:gd name="connsiteY22" fmla="*/ 167318 h 690396"/>
                  <a:gd name="connsiteX23" fmla="*/ 591009 w 849076"/>
                  <a:gd name="connsiteY23" fmla="*/ 168083 h 690396"/>
                  <a:gd name="connsiteX24" fmla="*/ 591009 w 849076"/>
                  <a:gd name="connsiteY24" fmla="*/ 382 h 690396"/>
                  <a:gd name="connsiteX25" fmla="*/ 594798 w 849076"/>
                  <a:gd name="connsiteY25" fmla="*/ 0 h 690396"/>
                  <a:gd name="connsiteX26" fmla="*/ 849076 w 849076"/>
                  <a:gd name="connsiteY26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2 h 690396"/>
                  <a:gd name="connsiteX13" fmla="*/ 256974 w 849076"/>
                  <a:gd name="connsiteY13" fmla="*/ 2 h 690396"/>
                  <a:gd name="connsiteX14" fmla="*/ 256974 w 849076"/>
                  <a:gd name="connsiteY14" fmla="*/ 545 h 690396"/>
                  <a:gd name="connsiteX15" fmla="*/ 353256 w 849076"/>
                  <a:gd name="connsiteY15" fmla="*/ 19984 h 690396"/>
                  <a:gd name="connsiteX16" fmla="*/ 508557 w 849076"/>
                  <a:gd name="connsiteY16" fmla="*/ 254279 h 690396"/>
                  <a:gd name="connsiteX17" fmla="*/ 509351 w 849076"/>
                  <a:gd name="connsiteY17" fmla="*/ 437633 h 690396"/>
                  <a:gd name="connsiteX18" fmla="*/ 594796 w 849076"/>
                  <a:gd name="connsiteY18" fmla="*/ 523078 h 690396"/>
                  <a:gd name="connsiteX19" fmla="*/ 680241 w 849076"/>
                  <a:gd name="connsiteY19" fmla="*/ 437633 h 690396"/>
                  <a:gd name="connsiteX20" fmla="*/ 680241 w 849076"/>
                  <a:gd name="connsiteY20" fmla="*/ 252763 h 690396"/>
                  <a:gd name="connsiteX21" fmla="*/ 594796 w 849076"/>
                  <a:gd name="connsiteY21" fmla="*/ 167318 h 690396"/>
                  <a:gd name="connsiteX22" fmla="*/ 591009 w 849076"/>
                  <a:gd name="connsiteY22" fmla="*/ 168083 h 690396"/>
                  <a:gd name="connsiteX23" fmla="*/ 591009 w 849076"/>
                  <a:gd name="connsiteY23" fmla="*/ 382 h 690396"/>
                  <a:gd name="connsiteX24" fmla="*/ 594798 w 849076"/>
                  <a:gd name="connsiteY24" fmla="*/ 0 h 690396"/>
                  <a:gd name="connsiteX25" fmla="*/ 849076 w 849076"/>
                  <a:gd name="connsiteY25" fmla="*/ 254278 h 69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9076" h="690396">
                    <a:moveTo>
                      <a:pt x="849076" y="254278"/>
                    </a:moveTo>
                    <a:cubicBezTo>
                      <a:pt x="849076" y="314891"/>
                      <a:pt x="849075" y="375505"/>
                      <a:pt x="849075" y="436118"/>
                    </a:cubicBezTo>
                    <a:cubicBezTo>
                      <a:pt x="849075" y="576552"/>
                      <a:pt x="735231" y="690396"/>
                      <a:pt x="594797" y="690396"/>
                    </a:cubicBezTo>
                    <a:lnTo>
                      <a:pt x="594798" y="690395"/>
                    </a:lnTo>
                    <a:cubicBezTo>
                      <a:pt x="454364" y="690395"/>
                      <a:pt x="340520" y="576551"/>
                      <a:pt x="340520" y="436117"/>
                    </a:cubicBezTo>
                    <a:lnTo>
                      <a:pt x="339722" y="252764"/>
                    </a:lnTo>
                    <a:cubicBezTo>
                      <a:pt x="339722" y="217372"/>
                      <a:pt x="318204" y="187005"/>
                      <a:pt x="287536" y="174034"/>
                    </a:cubicBezTo>
                    <a:lnTo>
                      <a:pt x="256286" y="167725"/>
                    </a:lnTo>
                    <a:lnTo>
                      <a:pt x="256286" y="166690"/>
                    </a:lnTo>
                    <a:lnTo>
                      <a:pt x="171686" y="166690"/>
                    </a:lnTo>
                    <a:lnTo>
                      <a:pt x="171686" y="690395"/>
                    </a:lnTo>
                    <a:lnTo>
                      <a:pt x="0" y="690395"/>
                    </a:lnTo>
                    <a:lnTo>
                      <a:pt x="0" y="2"/>
                    </a:lnTo>
                    <a:lnTo>
                      <a:pt x="256974" y="2"/>
                    </a:lnTo>
                    <a:lnTo>
                      <a:pt x="256974" y="545"/>
                    </a:lnTo>
                    <a:lnTo>
                      <a:pt x="353256" y="19984"/>
                    </a:lnTo>
                    <a:cubicBezTo>
                      <a:pt x="444520" y="58585"/>
                      <a:pt x="508557" y="148954"/>
                      <a:pt x="508557" y="254279"/>
                    </a:cubicBezTo>
                    <a:cubicBezTo>
                      <a:pt x="508822" y="315397"/>
                      <a:pt x="509086" y="376515"/>
                      <a:pt x="509351" y="437633"/>
                    </a:cubicBezTo>
                    <a:cubicBezTo>
                      <a:pt x="509351" y="484823"/>
                      <a:pt x="547606" y="523078"/>
                      <a:pt x="594796" y="523078"/>
                    </a:cubicBezTo>
                    <a:cubicBezTo>
                      <a:pt x="641986" y="523078"/>
                      <a:pt x="680241" y="484823"/>
                      <a:pt x="680241" y="437633"/>
                    </a:cubicBezTo>
                    <a:lnTo>
                      <a:pt x="680241" y="252763"/>
                    </a:lnTo>
                    <a:cubicBezTo>
                      <a:pt x="680241" y="205573"/>
                      <a:pt x="641986" y="167318"/>
                      <a:pt x="594796" y="167318"/>
                    </a:cubicBezTo>
                    <a:lnTo>
                      <a:pt x="591009" y="168083"/>
                    </a:lnTo>
                    <a:lnTo>
                      <a:pt x="591009" y="382"/>
                    </a:lnTo>
                    <a:lnTo>
                      <a:pt x="594798" y="0"/>
                    </a:lnTo>
                    <a:cubicBezTo>
                      <a:pt x="735232" y="0"/>
                      <a:pt x="849076" y="113844"/>
                      <a:pt x="849076" y="25427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7" name="円: 塗りつぶしなし 1716">
                <a:extLst>
                  <a:ext uri="{FF2B5EF4-FFF2-40B4-BE49-F238E27FC236}">
                    <a16:creationId xmlns:a16="http://schemas.microsoft.com/office/drawing/2014/main" id="{BCB0AA6B-CEE1-9CC8-70F9-126064D83EAB}"/>
                  </a:ext>
                </a:extLst>
              </p:cNvPr>
              <p:cNvSpPr/>
              <p:nvPr/>
            </p:nvSpPr>
            <p:spPr bwMode="auto">
              <a:xfrm>
                <a:off x="4867804" y="4400550"/>
                <a:ext cx="588712" cy="588712"/>
              </a:xfrm>
              <a:prstGeom prst="donut">
                <a:avLst>
                  <a:gd name="adj" fmla="val 3526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9523E182-B57D-C157-8F09-512F8ED150D2}"/>
                  </a:ext>
                </a:extLst>
              </p:cNvPr>
              <p:cNvSpPr/>
              <p:nvPr/>
            </p:nvSpPr>
            <p:spPr bwMode="auto">
              <a:xfrm>
                <a:off x="4237586" y="3779023"/>
                <a:ext cx="1836802" cy="1836801"/>
              </a:xfrm>
              <a:custGeom>
                <a:avLst/>
                <a:gdLst>
                  <a:gd name="connsiteX0" fmla="*/ 921158 w 1836802"/>
                  <a:gd name="connsiteY0" fmla="*/ 1791081 h 1836801"/>
                  <a:gd name="connsiteX1" fmla="*/ 944018 w 1836802"/>
                  <a:gd name="connsiteY1" fmla="*/ 1836801 h 1836801"/>
                  <a:gd name="connsiteX2" fmla="*/ 898298 w 1836802"/>
                  <a:gd name="connsiteY2" fmla="*/ 1836801 h 1836801"/>
                  <a:gd name="connsiteX3" fmla="*/ 1147213 w 1836802"/>
                  <a:gd name="connsiteY3" fmla="*/ 1763294 h 1836801"/>
                  <a:gd name="connsiteX4" fmla="*/ 1181127 w 1836802"/>
                  <a:gd name="connsiteY4" fmla="*/ 1801540 h 1836801"/>
                  <a:gd name="connsiteX5" fmla="*/ 1136965 w 1836802"/>
                  <a:gd name="connsiteY5" fmla="*/ 1813373 h 1836801"/>
                  <a:gd name="connsiteX6" fmla="*/ 690874 w 1836802"/>
                  <a:gd name="connsiteY6" fmla="*/ 1762059 h 1836801"/>
                  <a:gd name="connsiteX7" fmla="*/ 701122 w 1836802"/>
                  <a:gd name="connsiteY7" fmla="*/ 1812138 h 1836801"/>
                  <a:gd name="connsiteX8" fmla="*/ 656960 w 1836802"/>
                  <a:gd name="connsiteY8" fmla="*/ 1800304 h 1836801"/>
                  <a:gd name="connsiteX9" fmla="*/ 484449 w 1836802"/>
                  <a:gd name="connsiteY9" fmla="*/ 1675543 h 1836801"/>
                  <a:gd name="connsiteX10" fmla="*/ 481386 w 1836802"/>
                  <a:gd name="connsiteY10" fmla="*/ 1726567 h 1836801"/>
                  <a:gd name="connsiteX11" fmla="*/ 441791 w 1836802"/>
                  <a:gd name="connsiteY11" fmla="*/ 1703707 h 1836801"/>
                  <a:gd name="connsiteX12" fmla="*/ 1362267 w 1836802"/>
                  <a:gd name="connsiteY12" fmla="*/ 1674165 h 1836801"/>
                  <a:gd name="connsiteX13" fmla="*/ 1404925 w 1836802"/>
                  <a:gd name="connsiteY13" fmla="*/ 1702330 h 1836801"/>
                  <a:gd name="connsiteX14" fmla="*/ 1365330 w 1836802"/>
                  <a:gd name="connsiteY14" fmla="*/ 1725190 h 1836801"/>
                  <a:gd name="connsiteX15" fmla="*/ 298949 w 1836802"/>
                  <a:gd name="connsiteY15" fmla="*/ 1537429 h 1836801"/>
                  <a:gd name="connsiteX16" fmla="*/ 282784 w 1836802"/>
                  <a:gd name="connsiteY16" fmla="*/ 1585922 h 1836801"/>
                  <a:gd name="connsiteX17" fmla="*/ 250455 w 1836802"/>
                  <a:gd name="connsiteY17" fmla="*/ 1553593 h 1836801"/>
                  <a:gd name="connsiteX18" fmla="*/ 1531156 w 1836802"/>
                  <a:gd name="connsiteY18" fmla="*/ 1535480 h 1836801"/>
                  <a:gd name="connsiteX19" fmla="*/ 1579650 w 1836802"/>
                  <a:gd name="connsiteY19" fmla="*/ 1551644 h 1836801"/>
                  <a:gd name="connsiteX20" fmla="*/ 1547321 w 1836802"/>
                  <a:gd name="connsiteY20" fmla="*/ 1583974 h 1836801"/>
                  <a:gd name="connsiteX21" fmla="*/ 171542 w 1836802"/>
                  <a:gd name="connsiteY21" fmla="*/ 1357129 h 1836801"/>
                  <a:gd name="connsiteX22" fmla="*/ 143378 w 1836802"/>
                  <a:gd name="connsiteY22" fmla="*/ 1399786 h 1836801"/>
                  <a:gd name="connsiteX23" fmla="*/ 120518 w 1836802"/>
                  <a:gd name="connsiteY23" fmla="*/ 1360191 h 1836801"/>
                  <a:gd name="connsiteX24" fmla="*/ 1674165 w 1836802"/>
                  <a:gd name="connsiteY24" fmla="*/ 1354742 h 1836801"/>
                  <a:gd name="connsiteX25" fmla="*/ 1725190 w 1836802"/>
                  <a:gd name="connsiteY25" fmla="*/ 1357804 h 1836801"/>
                  <a:gd name="connsiteX26" fmla="*/ 1702330 w 1836802"/>
                  <a:gd name="connsiteY26" fmla="*/ 1397399 h 1836801"/>
                  <a:gd name="connsiteX27" fmla="*/ 29038 w 1836802"/>
                  <a:gd name="connsiteY27" fmla="*/ 1138630 h 1836801"/>
                  <a:gd name="connsiteX28" fmla="*/ 79116 w 1836802"/>
                  <a:gd name="connsiteY28" fmla="*/ 1148879 h 1836801"/>
                  <a:gd name="connsiteX29" fmla="*/ 40871 w 1836802"/>
                  <a:gd name="connsiteY29" fmla="*/ 1182793 h 1836801"/>
                  <a:gd name="connsiteX30" fmla="*/ 1807101 w 1836802"/>
                  <a:gd name="connsiteY30" fmla="*/ 1134020 h 1836801"/>
                  <a:gd name="connsiteX31" fmla="*/ 1795268 w 1836802"/>
                  <a:gd name="connsiteY31" fmla="*/ 1178182 h 1836801"/>
                  <a:gd name="connsiteX32" fmla="*/ 1757022 w 1836802"/>
                  <a:gd name="connsiteY32" fmla="*/ 1144268 h 1836801"/>
                  <a:gd name="connsiteX33" fmla="*/ 1836802 w 1836802"/>
                  <a:gd name="connsiteY33" fmla="*/ 895541 h 1836801"/>
                  <a:gd name="connsiteX34" fmla="*/ 1836802 w 1836802"/>
                  <a:gd name="connsiteY34" fmla="*/ 941261 h 1836801"/>
                  <a:gd name="connsiteX35" fmla="*/ 1791082 w 1836802"/>
                  <a:gd name="connsiteY35" fmla="*/ 918401 h 1836801"/>
                  <a:gd name="connsiteX36" fmla="*/ 0 w 1836802"/>
                  <a:gd name="connsiteY36" fmla="*/ 895541 h 1836801"/>
                  <a:gd name="connsiteX37" fmla="*/ 45720 w 1836802"/>
                  <a:gd name="connsiteY37" fmla="*/ 918401 h 1836801"/>
                  <a:gd name="connsiteX38" fmla="*/ 0 w 1836802"/>
                  <a:gd name="connsiteY38" fmla="*/ 941261 h 1836801"/>
                  <a:gd name="connsiteX39" fmla="*/ 1803251 w 1836802"/>
                  <a:gd name="connsiteY39" fmla="*/ 663232 h 1836801"/>
                  <a:gd name="connsiteX40" fmla="*/ 1815084 w 1836802"/>
                  <a:gd name="connsiteY40" fmla="*/ 707393 h 1836801"/>
                  <a:gd name="connsiteX41" fmla="*/ 1765005 w 1836802"/>
                  <a:gd name="connsiteY41" fmla="*/ 697145 h 1836801"/>
                  <a:gd name="connsiteX42" fmla="*/ 32886 w 1836802"/>
                  <a:gd name="connsiteY42" fmla="*/ 658620 h 1836801"/>
                  <a:gd name="connsiteX43" fmla="*/ 71132 w 1836802"/>
                  <a:gd name="connsiteY43" fmla="*/ 692535 h 1836801"/>
                  <a:gd name="connsiteX44" fmla="*/ 21053 w 1836802"/>
                  <a:gd name="connsiteY44" fmla="*/ 702783 h 1836801"/>
                  <a:gd name="connsiteX45" fmla="*/ 1711234 w 1836802"/>
                  <a:gd name="connsiteY45" fmla="*/ 441791 h 1836801"/>
                  <a:gd name="connsiteX46" fmla="*/ 1734094 w 1836802"/>
                  <a:gd name="connsiteY46" fmla="*/ 481385 h 1836801"/>
                  <a:gd name="connsiteX47" fmla="*/ 1683069 w 1836802"/>
                  <a:gd name="connsiteY47" fmla="*/ 484448 h 1836801"/>
                  <a:gd name="connsiteX48" fmla="*/ 134472 w 1836802"/>
                  <a:gd name="connsiteY48" fmla="*/ 439403 h 1836801"/>
                  <a:gd name="connsiteX49" fmla="*/ 162637 w 1836802"/>
                  <a:gd name="connsiteY49" fmla="*/ 482061 h 1836801"/>
                  <a:gd name="connsiteX50" fmla="*/ 111612 w 1836802"/>
                  <a:gd name="connsiteY50" fmla="*/ 478998 h 1836801"/>
                  <a:gd name="connsiteX51" fmla="*/ 1549270 w 1836802"/>
                  <a:gd name="connsiteY51" fmla="*/ 254779 h 1836801"/>
                  <a:gd name="connsiteX52" fmla="*/ 1581598 w 1836802"/>
                  <a:gd name="connsiteY52" fmla="*/ 287107 h 1836801"/>
                  <a:gd name="connsiteX53" fmla="*/ 1533105 w 1836802"/>
                  <a:gd name="connsiteY53" fmla="*/ 303272 h 1836801"/>
                  <a:gd name="connsiteX54" fmla="*/ 280834 w 1836802"/>
                  <a:gd name="connsiteY54" fmla="*/ 252829 h 1836801"/>
                  <a:gd name="connsiteX55" fmla="*/ 296998 w 1836802"/>
                  <a:gd name="connsiteY55" fmla="*/ 301323 h 1836801"/>
                  <a:gd name="connsiteX56" fmla="*/ 248505 w 1836802"/>
                  <a:gd name="connsiteY56" fmla="*/ 285158 h 1836801"/>
                  <a:gd name="connsiteX57" fmla="*/ 1360192 w 1836802"/>
                  <a:gd name="connsiteY57" fmla="*/ 112991 h 1836801"/>
                  <a:gd name="connsiteX58" fmla="*/ 1399786 w 1836802"/>
                  <a:gd name="connsiteY58" fmla="*/ 135851 h 1836801"/>
                  <a:gd name="connsiteX59" fmla="*/ 1357129 w 1836802"/>
                  <a:gd name="connsiteY59" fmla="*/ 164016 h 1836801"/>
                  <a:gd name="connsiteX60" fmla="*/ 486524 w 1836802"/>
                  <a:gd name="connsiteY60" fmla="*/ 111612 h 1836801"/>
                  <a:gd name="connsiteX61" fmla="*/ 489586 w 1836802"/>
                  <a:gd name="connsiteY61" fmla="*/ 162637 h 1836801"/>
                  <a:gd name="connsiteX62" fmla="*/ 446929 w 1836802"/>
                  <a:gd name="connsiteY62" fmla="*/ 134472 h 1836801"/>
                  <a:gd name="connsiteX63" fmla="*/ 705728 w 1836802"/>
                  <a:gd name="connsiteY63" fmla="*/ 27325 h 1836801"/>
                  <a:gd name="connsiteX64" fmla="*/ 695480 w 1836802"/>
                  <a:gd name="connsiteY64" fmla="*/ 77404 h 1836801"/>
                  <a:gd name="connsiteX65" fmla="*/ 661566 w 1836802"/>
                  <a:gd name="connsiteY65" fmla="*/ 39158 h 1836801"/>
                  <a:gd name="connsiteX66" fmla="*/ 1132359 w 1836802"/>
                  <a:gd name="connsiteY66" fmla="*/ 26091 h 1836801"/>
                  <a:gd name="connsiteX67" fmla="*/ 1176521 w 1836802"/>
                  <a:gd name="connsiteY67" fmla="*/ 37924 h 1836801"/>
                  <a:gd name="connsiteX68" fmla="*/ 1142607 w 1836802"/>
                  <a:gd name="connsiteY68" fmla="*/ 76170 h 1836801"/>
                  <a:gd name="connsiteX69" fmla="*/ 898298 w 1836802"/>
                  <a:gd name="connsiteY69" fmla="*/ 0 h 1836801"/>
                  <a:gd name="connsiteX70" fmla="*/ 944018 w 1836802"/>
                  <a:gd name="connsiteY70" fmla="*/ 0 h 1836801"/>
                  <a:gd name="connsiteX71" fmla="*/ 921158 w 1836802"/>
                  <a:gd name="connsiteY71" fmla="*/ 45720 h 1836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36802" h="1836801">
                    <a:moveTo>
                      <a:pt x="921158" y="1791081"/>
                    </a:moveTo>
                    <a:lnTo>
                      <a:pt x="944018" y="1836801"/>
                    </a:lnTo>
                    <a:lnTo>
                      <a:pt x="898298" y="1836801"/>
                    </a:lnTo>
                    <a:close/>
                    <a:moveTo>
                      <a:pt x="1147213" y="1763294"/>
                    </a:moveTo>
                    <a:lnTo>
                      <a:pt x="1181127" y="1801540"/>
                    </a:lnTo>
                    <a:lnTo>
                      <a:pt x="1136965" y="1813373"/>
                    </a:lnTo>
                    <a:close/>
                    <a:moveTo>
                      <a:pt x="690874" y="1762059"/>
                    </a:moveTo>
                    <a:lnTo>
                      <a:pt x="701122" y="1812138"/>
                    </a:lnTo>
                    <a:lnTo>
                      <a:pt x="656960" y="1800304"/>
                    </a:lnTo>
                    <a:close/>
                    <a:moveTo>
                      <a:pt x="484449" y="1675543"/>
                    </a:moveTo>
                    <a:lnTo>
                      <a:pt x="481386" y="1726567"/>
                    </a:lnTo>
                    <a:lnTo>
                      <a:pt x="441791" y="1703707"/>
                    </a:lnTo>
                    <a:close/>
                    <a:moveTo>
                      <a:pt x="1362267" y="1674165"/>
                    </a:moveTo>
                    <a:lnTo>
                      <a:pt x="1404925" y="1702330"/>
                    </a:lnTo>
                    <a:lnTo>
                      <a:pt x="1365330" y="1725190"/>
                    </a:lnTo>
                    <a:close/>
                    <a:moveTo>
                      <a:pt x="298949" y="1537429"/>
                    </a:moveTo>
                    <a:lnTo>
                      <a:pt x="282784" y="1585922"/>
                    </a:lnTo>
                    <a:lnTo>
                      <a:pt x="250455" y="1553593"/>
                    </a:lnTo>
                    <a:close/>
                    <a:moveTo>
                      <a:pt x="1531156" y="1535480"/>
                    </a:moveTo>
                    <a:lnTo>
                      <a:pt x="1579650" y="1551644"/>
                    </a:lnTo>
                    <a:lnTo>
                      <a:pt x="1547321" y="1583974"/>
                    </a:lnTo>
                    <a:close/>
                    <a:moveTo>
                      <a:pt x="171542" y="1357129"/>
                    </a:moveTo>
                    <a:lnTo>
                      <a:pt x="143378" y="1399786"/>
                    </a:lnTo>
                    <a:lnTo>
                      <a:pt x="120518" y="1360191"/>
                    </a:lnTo>
                    <a:close/>
                    <a:moveTo>
                      <a:pt x="1674165" y="1354742"/>
                    </a:moveTo>
                    <a:lnTo>
                      <a:pt x="1725190" y="1357804"/>
                    </a:lnTo>
                    <a:lnTo>
                      <a:pt x="1702330" y="1397399"/>
                    </a:lnTo>
                    <a:close/>
                    <a:moveTo>
                      <a:pt x="29038" y="1138630"/>
                    </a:moveTo>
                    <a:lnTo>
                      <a:pt x="79116" y="1148879"/>
                    </a:lnTo>
                    <a:lnTo>
                      <a:pt x="40871" y="1182793"/>
                    </a:lnTo>
                    <a:close/>
                    <a:moveTo>
                      <a:pt x="1807101" y="1134020"/>
                    </a:moveTo>
                    <a:lnTo>
                      <a:pt x="1795268" y="1178182"/>
                    </a:lnTo>
                    <a:lnTo>
                      <a:pt x="1757022" y="1144268"/>
                    </a:lnTo>
                    <a:close/>
                    <a:moveTo>
                      <a:pt x="1836802" y="895541"/>
                    </a:moveTo>
                    <a:lnTo>
                      <a:pt x="1836802" y="941261"/>
                    </a:lnTo>
                    <a:lnTo>
                      <a:pt x="1791082" y="918401"/>
                    </a:lnTo>
                    <a:close/>
                    <a:moveTo>
                      <a:pt x="0" y="895541"/>
                    </a:moveTo>
                    <a:lnTo>
                      <a:pt x="45720" y="918401"/>
                    </a:lnTo>
                    <a:lnTo>
                      <a:pt x="0" y="941261"/>
                    </a:lnTo>
                    <a:close/>
                    <a:moveTo>
                      <a:pt x="1803251" y="663232"/>
                    </a:moveTo>
                    <a:lnTo>
                      <a:pt x="1815084" y="707393"/>
                    </a:lnTo>
                    <a:lnTo>
                      <a:pt x="1765005" y="697145"/>
                    </a:lnTo>
                    <a:close/>
                    <a:moveTo>
                      <a:pt x="32886" y="658620"/>
                    </a:moveTo>
                    <a:lnTo>
                      <a:pt x="71132" y="692535"/>
                    </a:lnTo>
                    <a:lnTo>
                      <a:pt x="21053" y="702783"/>
                    </a:lnTo>
                    <a:close/>
                    <a:moveTo>
                      <a:pt x="1711234" y="441791"/>
                    </a:moveTo>
                    <a:lnTo>
                      <a:pt x="1734094" y="481385"/>
                    </a:lnTo>
                    <a:lnTo>
                      <a:pt x="1683069" y="484448"/>
                    </a:lnTo>
                    <a:close/>
                    <a:moveTo>
                      <a:pt x="134472" y="439403"/>
                    </a:moveTo>
                    <a:lnTo>
                      <a:pt x="162637" y="482061"/>
                    </a:lnTo>
                    <a:lnTo>
                      <a:pt x="111612" y="478998"/>
                    </a:lnTo>
                    <a:close/>
                    <a:moveTo>
                      <a:pt x="1549270" y="254779"/>
                    </a:moveTo>
                    <a:lnTo>
                      <a:pt x="1581598" y="287107"/>
                    </a:lnTo>
                    <a:lnTo>
                      <a:pt x="1533105" y="303272"/>
                    </a:lnTo>
                    <a:close/>
                    <a:moveTo>
                      <a:pt x="280834" y="252829"/>
                    </a:moveTo>
                    <a:lnTo>
                      <a:pt x="296998" y="301323"/>
                    </a:lnTo>
                    <a:lnTo>
                      <a:pt x="248505" y="285158"/>
                    </a:lnTo>
                    <a:close/>
                    <a:moveTo>
                      <a:pt x="1360192" y="112991"/>
                    </a:moveTo>
                    <a:lnTo>
                      <a:pt x="1399786" y="135851"/>
                    </a:lnTo>
                    <a:lnTo>
                      <a:pt x="1357129" y="164016"/>
                    </a:lnTo>
                    <a:close/>
                    <a:moveTo>
                      <a:pt x="486524" y="111612"/>
                    </a:moveTo>
                    <a:lnTo>
                      <a:pt x="489586" y="162637"/>
                    </a:lnTo>
                    <a:lnTo>
                      <a:pt x="446929" y="134472"/>
                    </a:lnTo>
                    <a:close/>
                    <a:moveTo>
                      <a:pt x="705728" y="27325"/>
                    </a:moveTo>
                    <a:lnTo>
                      <a:pt x="695480" y="77404"/>
                    </a:lnTo>
                    <a:lnTo>
                      <a:pt x="661566" y="39158"/>
                    </a:lnTo>
                    <a:close/>
                    <a:moveTo>
                      <a:pt x="1132359" y="26091"/>
                    </a:moveTo>
                    <a:lnTo>
                      <a:pt x="1176521" y="37924"/>
                    </a:lnTo>
                    <a:lnTo>
                      <a:pt x="1142607" y="76170"/>
                    </a:lnTo>
                    <a:close/>
                    <a:moveTo>
                      <a:pt x="898298" y="0"/>
                    </a:moveTo>
                    <a:lnTo>
                      <a:pt x="944018" y="0"/>
                    </a:lnTo>
                    <a:lnTo>
                      <a:pt x="921158" y="457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9" name="円: 塗りつぶしなし 1718">
                <a:extLst>
                  <a:ext uri="{FF2B5EF4-FFF2-40B4-BE49-F238E27FC236}">
                    <a16:creationId xmlns:a16="http://schemas.microsoft.com/office/drawing/2014/main" id="{FE5A6B79-F048-EC74-4E18-640F77971398}"/>
                  </a:ext>
                </a:extLst>
              </p:cNvPr>
              <p:cNvSpPr/>
              <p:nvPr/>
            </p:nvSpPr>
            <p:spPr bwMode="auto">
              <a:xfrm>
                <a:off x="4615958" y="4148957"/>
                <a:ext cx="1091898" cy="1091898"/>
              </a:xfrm>
              <a:prstGeom prst="donut">
                <a:avLst>
                  <a:gd name="adj" fmla="val 5009"/>
                </a:avLst>
              </a:prstGeom>
              <a:solidFill>
                <a:srgbClr val="CC66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0" name="楕円 1719">
                <a:extLst>
                  <a:ext uri="{FF2B5EF4-FFF2-40B4-BE49-F238E27FC236}">
                    <a16:creationId xmlns:a16="http://schemas.microsoft.com/office/drawing/2014/main" id="{F888C155-9908-7294-E7F1-F2E43C351DEA}"/>
                  </a:ext>
                </a:extLst>
              </p:cNvPr>
              <p:cNvSpPr/>
              <p:nvPr/>
            </p:nvSpPr>
            <p:spPr bwMode="auto">
              <a:xfrm>
                <a:off x="5064448" y="4603128"/>
                <a:ext cx="188590" cy="188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46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1" name="フリーフォーム: 図形 1720">
                <a:extLst>
                  <a:ext uri="{FF2B5EF4-FFF2-40B4-BE49-F238E27FC236}">
                    <a16:creationId xmlns:a16="http://schemas.microsoft.com/office/drawing/2014/main" id="{F6574E7D-CEC4-E2FD-B102-412F9E9FB4DF}"/>
                  </a:ext>
                </a:extLst>
              </p:cNvPr>
              <p:cNvSpPr/>
              <p:nvPr/>
            </p:nvSpPr>
            <p:spPr bwMode="auto">
              <a:xfrm rot="16547170">
                <a:off x="4721438" y="4335217"/>
                <a:ext cx="925906" cy="275406"/>
              </a:xfrm>
              <a:custGeom>
                <a:avLst/>
                <a:gdLst>
                  <a:gd name="connsiteX0" fmla="*/ 1648620 w 2053604"/>
                  <a:gd name="connsiteY0" fmla="*/ 118242 h 610834"/>
                  <a:gd name="connsiteX1" fmla="*/ 1516856 w 2053604"/>
                  <a:gd name="connsiteY1" fmla="*/ 305417 h 610834"/>
                  <a:gd name="connsiteX2" fmla="*/ 1648620 w 2053604"/>
                  <a:gd name="connsiteY2" fmla="*/ 492592 h 610834"/>
                  <a:gd name="connsiteX3" fmla="*/ 1573540 w 2053604"/>
                  <a:gd name="connsiteY3" fmla="*/ 305417 h 610834"/>
                  <a:gd name="connsiteX4" fmla="*/ 1648620 w 2053604"/>
                  <a:gd name="connsiteY4" fmla="*/ 118242 h 610834"/>
                  <a:gd name="connsiteX5" fmla="*/ 2053604 w 2053604"/>
                  <a:gd name="connsiteY5" fmla="*/ 305416 h 610834"/>
                  <a:gd name="connsiteX6" fmla="*/ 1774789 w 2053604"/>
                  <a:gd name="connsiteY6" fmla="*/ 311972 h 610834"/>
                  <a:gd name="connsiteX7" fmla="*/ 1781522 w 2053604"/>
                  <a:gd name="connsiteY7" fmla="*/ 361695 h 610834"/>
                  <a:gd name="connsiteX8" fmla="*/ 1802986 w 2053604"/>
                  <a:gd name="connsiteY8" fmla="*/ 407633 h 610834"/>
                  <a:gd name="connsiteX9" fmla="*/ 1744858 w 2053604"/>
                  <a:gd name="connsiteY9" fmla="*/ 345204 h 610834"/>
                  <a:gd name="connsiteX10" fmla="*/ 1740817 w 2053604"/>
                  <a:gd name="connsiteY10" fmla="*/ 312771 h 610834"/>
                  <a:gd name="connsiteX11" fmla="*/ 1605428 w 2053604"/>
                  <a:gd name="connsiteY11" fmla="*/ 315954 h 610834"/>
                  <a:gd name="connsiteX12" fmla="*/ 1615040 w 2053604"/>
                  <a:gd name="connsiteY12" fmla="*/ 381809 h 610834"/>
                  <a:gd name="connsiteX13" fmla="*/ 1765300 w 2053604"/>
                  <a:gd name="connsiteY13" fmla="*/ 560034 h 610834"/>
                  <a:gd name="connsiteX14" fmla="*/ 1564998 w 2053604"/>
                  <a:gd name="connsiteY14" fmla="*/ 485459 h 610834"/>
                  <a:gd name="connsiteX15" fmla="*/ 1506052 w 2053604"/>
                  <a:gd name="connsiteY15" fmla="*/ 406873 h 610834"/>
                  <a:gd name="connsiteX16" fmla="*/ 1506795 w 2053604"/>
                  <a:gd name="connsiteY16" fmla="*/ 411456 h 610834"/>
                  <a:gd name="connsiteX17" fmla="*/ 1720850 w 2053604"/>
                  <a:gd name="connsiteY17" fmla="*/ 610834 h 610834"/>
                  <a:gd name="connsiteX18" fmla="*/ 1459841 w 2053604"/>
                  <a:gd name="connsiteY18" fmla="*/ 424299 h 610834"/>
                  <a:gd name="connsiteX19" fmla="*/ 1440280 w 2053604"/>
                  <a:gd name="connsiteY19" fmla="*/ 319837 h 610834"/>
                  <a:gd name="connsiteX20" fmla="*/ 1386560 w 2053604"/>
                  <a:gd name="connsiteY20" fmla="*/ 321100 h 610834"/>
                  <a:gd name="connsiteX21" fmla="*/ 1398622 w 2053604"/>
                  <a:gd name="connsiteY21" fmla="*/ 398055 h 610834"/>
                  <a:gd name="connsiteX22" fmla="*/ 1439117 w 2053604"/>
                  <a:gd name="connsiteY22" fmla="*/ 471133 h 610834"/>
                  <a:gd name="connsiteX23" fmla="*/ 1337732 w 2053604"/>
                  <a:gd name="connsiteY23" fmla="*/ 369921 h 610834"/>
                  <a:gd name="connsiteX24" fmla="*/ 1331362 w 2053604"/>
                  <a:gd name="connsiteY24" fmla="*/ 322398 h 610834"/>
                  <a:gd name="connsiteX25" fmla="*/ 687480 w 2053604"/>
                  <a:gd name="connsiteY25" fmla="*/ 337538 h 610834"/>
                  <a:gd name="connsiteX26" fmla="*/ 618900 w 2053604"/>
                  <a:gd name="connsiteY26" fmla="*/ 369667 h 610834"/>
                  <a:gd name="connsiteX27" fmla="*/ 601673 w 2053604"/>
                  <a:gd name="connsiteY27" fmla="*/ 395219 h 610834"/>
                  <a:gd name="connsiteX28" fmla="*/ 511871 w 2053604"/>
                  <a:gd name="connsiteY28" fmla="*/ 432416 h 610834"/>
                  <a:gd name="connsiteX29" fmla="*/ 422068 w 2053604"/>
                  <a:gd name="connsiteY29" fmla="*/ 395219 h 610834"/>
                  <a:gd name="connsiteX30" fmla="*/ 412131 w 2053604"/>
                  <a:gd name="connsiteY30" fmla="*/ 380479 h 610834"/>
                  <a:gd name="connsiteX31" fmla="*/ 338012 w 2053604"/>
                  <a:gd name="connsiteY31" fmla="*/ 345755 h 610834"/>
                  <a:gd name="connsiteX32" fmla="*/ 57137 w 2053604"/>
                  <a:gd name="connsiteY32" fmla="*/ 352359 h 610834"/>
                  <a:gd name="connsiteX33" fmla="*/ 66596 w 2053604"/>
                  <a:gd name="connsiteY33" fmla="*/ 408091 h 610834"/>
                  <a:gd name="connsiteX34" fmla="*/ 114300 w 2053604"/>
                  <a:gd name="connsiteY34" fmla="*/ 483834 h 610834"/>
                  <a:gd name="connsiteX35" fmla="*/ 0 w 2053604"/>
                  <a:gd name="connsiteY35" fmla="*/ 305416 h 610834"/>
                  <a:gd name="connsiteX36" fmla="*/ 114300 w 2053604"/>
                  <a:gd name="connsiteY36" fmla="*/ 126998 h 610834"/>
                  <a:gd name="connsiteX37" fmla="*/ 66596 w 2053604"/>
                  <a:gd name="connsiteY37" fmla="*/ 202741 h 610834"/>
                  <a:gd name="connsiteX38" fmla="*/ 57137 w 2053604"/>
                  <a:gd name="connsiteY38" fmla="*/ 258473 h 610834"/>
                  <a:gd name="connsiteX39" fmla="*/ 338012 w 2053604"/>
                  <a:gd name="connsiteY39" fmla="*/ 265078 h 610834"/>
                  <a:gd name="connsiteX40" fmla="*/ 412131 w 2053604"/>
                  <a:gd name="connsiteY40" fmla="*/ 230353 h 610834"/>
                  <a:gd name="connsiteX41" fmla="*/ 422068 w 2053604"/>
                  <a:gd name="connsiteY41" fmla="*/ 215614 h 610834"/>
                  <a:gd name="connsiteX42" fmla="*/ 511871 w 2053604"/>
                  <a:gd name="connsiteY42" fmla="*/ 178416 h 610834"/>
                  <a:gd name="connsiteX43" fmla="*/ 601673 w 2053604"/>
                  <a:gd name="connsiteY43" fmla="*/ 215614 h 610834"/>
                  <a:gd name="connsiteX44" fmla="*/ 618900 w 2053604"/>
                  <a:gd name="connsiteY44" fmla="*/ 241165 h 610834"/>
                  <a:gd name="connsiteX45" fmla="*/ 687480 w 2053604"/>
                  <a:gd name="connsiteY45" fmla="*/ 273295 h 610834"/>
                  <a:gd name="connsiteX46" fmla="*/ 1331362 w 2053604"/>
                  <a:gd name="connsiteY46" fmla="*/ 288434 h 610834"/>
                  <a:gd name="connsiteX47" fmla="*/ 1337732 w 2053604"/>
                  <a:gd name="connsiteY47" fmla="*/ 240912 h 610834"/>
                  <a:gd name="connsiteX48" fmla="*/ 1439117 w 2053604"/>
                  <a:gd name="connsiteY48" fmla="*/ 139699 h 610834"/>
                  <a:gd name="connsiteX49" fmla="*/ 1398622 w 2053604"/>
                  <a:gd name="connsiteY49" fmla="*/ 212777 h 610834"/>
                  <a:gd name="connsiteX50" fmla="*/ 1386560 w 2053604"/>
                  <a:gd name="connsiteY50" fmla="*/ 289732 h 610834"/>
                  <a:gd name="connsiteX51" fmla="*/ 1440281 w 2053604"/>
                  <a:gd name="connsiteY51" fmla="*/ 290995 h 610834"/>
                  <a:gd name="connsiteX52" fmla="*/ 1459841 w 2053604"/>
                  <a:gd name="connsiteY52" fmla="*/ 186535 h 610834"/>
                  <a:gd name="connsiteX53" fmla="*/ 1720850 w 2053604"/>
                  <a:gd name="connsiteY53" fmla="*/ 0 h 610834"/>
                  <a:gd name="connsiteX54" fmla="*/ 1506795 w 2053604"/>
                  <a:gd name="connsiteY54" fmla="*/ 199378 h 610834"/>
                  <a:gd name="connsiteX55" fmla="*/ 1506052 w 2053604"/>
                  <a:gd name="connsiteY55" fmla="*/ 203961 h 610834"/>
                  <a:gd name="connsiteX56" fmla="*/ 1564998 w 2053604"/>
                  <a:gd name="connsiteY56" fmla="*/ 125375 h 610834"/>
                  <a:gd name="connsiteX57" fmla="*/ 1765300 w 2053604"/>
                  <a:gd name="connsiteY57" fmla="*/ 50800 h 610834"/>
                  <a:gd name="connsiteX58" fmla="*/ 1615040 w 2053604"/>
                  <a:gd name="connsiteY58" fmla="*/ 229025 h 610834"/>
                  <a:gd name="connsiteX59" fmla="*/ 1605428 w 2053604"/>
                  <a:gd name="connsiteY59" fmla="*/ 294878 h 610834"/>
                  <a:gd name="connsiteX60" fmla="*/ 1740817 w 2053604"/>
                  <a:gd name="connsiteY60" fmla="*/ 298062 h 610834"/>
                  <a:gd name="connsiteX61" fmla="*/ 1744858 w 2053604"/>
                  <a:gd name="connsiteY61" fmla="*/ 265629 h 610834"/>
                  <a:gd name="connsiteX62" fmla="*/ 1802986 w 2053604"/>
                  <a:gd name="connsiteY62" fmla="*/ 203199 h 610834"/>
                  <a:gd name="connsiteX63" fmla="*/ 1781523 w 2053604"/>
                  <a:gd name="connsiteY63" fmla="*/ 249138 h 610834"/>
                  <a:gd name="connsiteX64" fmla="*/ 1774789 w 2053604"/>
                  <a:gd name="connsiteY64" fmla="*/ 298860 h 61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053604" h="610834">
                    <a:moveTo>
                      <a:pt x="1648620" y="118242"/>
                    </a:moveTo>
                    <a:cubicBezTo>
                      <a:pt x="1575849" y="118242"/>
                      <a:pt x="1516856" y="202043"/>
                      <a:pt x="1516856" y="305417"/>
                    </a:cubicBezTo>
                    <a:cubicBezTo>
                      <a:pt x="1516856" y="408791"/>
                      <a:pt x="1575849" y="492592"/>
                      <a:pt x="1648620" y="492592"/>
                    </a:cubicBezTo>
                    <a:cubicBezTo>
                      <a:pt x="1602079" y="453415"/>
                      <a:pt x="1573540" y="382266"/>
                      <a:pt x="1573540" y="305417"/>
                    </a:cubicBezTo>
                    <a:cubicBezTo>
                      <a:pt x="1573540" y="228568"/>
                      <a:pt x="1602079" y="157419"/>
                      <a:pt x="1648620" y="118242"/>
                    </a:cubicBezTo>
                    <a:close/>
                    <a:moveTo>
                      <a:pt x="2053604" y="305416"/>
                    </a:moveTo>
                    <a:lnTo>
                      <a:pt x="1774789" y="311972"/>
                    </a:lnTo>
                    <a:lnTo>
                      <a:pt x="1781522" y="361695"/>
                    </a:lnTo>
                    <a:cubicBezTo>
                      <a:pt x="1786486" y="379141"/>
                      <a:pt x="1793758" y="394864"/>
                      <a:pt x="1802986" y="407633"/>
                    </a:cubicBezTo>
                    <a:cubicBezTo>
                      <a:pt x="1776855" y="407633"/>
                      <a:pt x="1754435" y="381891"/>
                      <a:pt x="1744858" y="345204"/>
                    </a:cubicBezTo>
                    <a:lnTo>
                      <a:pt x="1740817" y="312771"/>
                    </a:lnTo>
                    <a:lnTo>
                      <a:pt x="1605428" y="315954"/>
                    </a:lnTo>
                    <a:lnTo>
                      <a:pt x="1615040" y="381809"/>
                    </a:lnTo>
                    <a:cubicBezTo>
                      <a:pt x="1636986" y="455630"/>
                      <a:pt x="1690259" y="520064"/>
                      <a:pt x="1765300" y="560034"/>
                    </a:cubicBezTo>
                    <a:cubicBezTo>
                      <a:pt x="1687077" y="560034"/>
                      <a:pt x="1616260" y="531535"/>
                      <a:pt x="1564998" y="485459"/>
                    </a:cubicBezTo>
                    <a:lnTo>
                      <a:pt x="1506052" y="406873"/>
                    </a:lnTo>
                    <a:lnTo>
                      <a:pt x="1506795" y="411456"/>
                    </a:lnTo>
                    <a:cubicBezTo>
                      <a:pt x="1540292" y="511236"/>
                      <a:pt x="1619903" y="588604"/>
                      <a:pt x="1720850" y="610834"/>
                    </a:cubicBezTo>
                    <a:cubicBezTo>
                      <a:pt x="1603516" y="610834"/>
                      <a:pt x="1502844" y="533918"/>
                      <a:pt x="1459841" y="424299"/>
                    </a:cubicBezTo>
                    <a:lnTo>
                      <a:pt x="1440280" y="319837"/>
                    </a:lnTo>
                    <a:lnTo>
                      <a:pt x="1386560" y="321100"/>
                    </a:lnTo>
                    <a:lnTo>
                      <a:pt x="1398622" y="398055"/>
                    </a:lnTo>
                    <a:cubicBezTo>
                      <a:pt x="1408047" y="426444"/>
                      <a:pt x="1421801" y="451573"/>
                      <a:pt x="1439117" y="471133"/>
                    </a:cubicBezTo>
                    <a:cubicBezTo>
                      <a:pt x="1393540" y="471133"/>
                      <a:pt x="1354436" y="429399"/>
                      <a:pt x="1337732" y="369921"/>
                    </a:cubicBezTo>
                    <a:lnTo>
                      <a:pt x="1331362" y="322398"/>
                    </a:lnTo>
                    <a:lnTo>
                      <a:pt x="687480" y="337538"/>
                    </a:lnTo>
                    <a:lnTo>
                      <a:pt x="618900" y="369667"/>
                    </a:lnTo>
                    <a:lnTo>
                      <a:pt x="601673" y="395219"/>
                    </a:lnTo>
                    <a:cubicBezTo>
                      <a:pt x="578691" y="418201"/>
                      <a:pt x="546941" y="432416"/>
                      <a:pt x="511871" y="432416"/>
                    </a:cubicBezTo>
                    <a:cubicBezTo>
                      <a:pt x="476801" y="432416"/>
                      <a:pt x="445051" y="418201"/>
                      <a:pt x="422068" y="395219"/>
                    </a:cubicBezTo>
                    <a:lnTo>
                      <a:pt x="412131" y="380479"/>
                    </a:lnTo>
                    <a:lnTo>
                      <a:pt x="338012" y="345755"/>
                    </a:lnTo>
                    <a:lnTo>
                      <a:pt x="57137" y="352359"/>
                    </a:lnTo>
                    <a:lnTo>
                      <a:pt x="66596" y="408091"/>
                    </a:lnTo>
                    <a:cubicBezTo>
                      <a:pt x="77831" y="438871"/>
                      <a:pt x="94114" y="465162"/>
                      <a:pt x="114300" y="483834"/>
                    </a:cubicBezTo>
                    <a:cubicBezTo>
                      <a:pt x="51174" y="483834"/>
                      <a:pt x="0" y="403954"/>
                      <a:pt x="0" y="305416"/>
                    </a:cubicBezTo>
                    <a:cubicBezTo>
                      <a:pt x="0" y="206878"/>
                      <a:pt x="51174" y="126998"/>
                      <a:pt x="114300" y="126998"/>
                    </a:cubicBezTo>
                    <a:cubicBezTo>
                      <a:pt x="94114" y="145670"/>
                      <a:pt x="77831" y="171961"/>
                      <a:pt x="66596" y="202741"/>
                    </a:cubicBezTo>
                    <a:lnTo>
                      <a:pt x="57137" y="258473"/>
                    </a:lnTo>
                    <a:lnTo>
                      <a:pt x="338012" y="265078"/>
                    </a:lnTo>
                    <a:lnTo>
                      <a:pt x="412131" y="230353"/>
                    </a:lnTo>
                    <a:lnTo>
                      <a:pt x="422068" y="215614"/>
                    </a:lnTo>
                    <a:cubicBezTo>
                      <a:pt x="445051" y="192631"/>
                      <a:pt x="476801" y="178416"/>
                      <a:pt x="511871" y="178416"/>
                    </a:cubicBezTo>
                    <a:cubicBezTo>
                      <a:pt x="546941" y="178416"/>
                      <a:pt x="578691" y="192631"/>
                      <a:pt x="601673" y="215614"/>
                    </a:cubicBezTo>
                    <a:lnTo>
                      <a:pt x="618900" y="241165"/>
                    </a:lnTo>
                    <a:lnTo>
                      <a:pt x="687480" y="273295"/>
                    </a:lnTo>
                    <a:lnTo>
                      <a:pt x="1331362" y="288434"/>
                    </a:lnTo>
                    <a:lnTo>
                      <a:pt x="1337732" y="240912"/>
                    </a:lnTo>
                    <a:cubicBezTo>
                      <a:pt x="1354436" y="181433"/>
                      <a:pt x="1393540" y="139699"/>
                      <a:pt x="1439117" y="139699"/>
                    </a:cubicBezTo>
                    <a:cubicBezTo>
                      <a:pt x="1421801" y="159259"/>
                      <a:pt x="1408047" y="184388"/>
                      <a:pt x="1398622" y="212777"/>
                    </a:cubicBezTo>
                    <a:lnTo>
                      <a:pt x="1386560" y="289732"/>
                    </a:lnTo>
                    <a:lnTo>
                      <a:pt x="1440281" y="290995"/>
                    </a:lnTo>
                    <a:lnTo>
                      <a:pt x="1459841" y="186535"/>
                    </a:lnTo>
                    <a:cubicBezTo>
                      <a:pt x="1502844" y="76916"/>
                      <a:pt x="1603516" y="0"/>
                      <a:pt x="1720850" y="0"/>
                    </a:cubicBezTo>
                    <a:cubicBezTo>
                      <a:pt x="1619904" y="22230"/>
                      <a:pt x="1540292" y="99597"/>
                      <a:pt x="1506795" y="199378"/>
                    </a:cubicBezTo>
                    <a:lnTo>
                      <a:pt x="1506052" y="203961"/>
                    </a:lnTo>
                    <a:lnTo>
                      <a:pt x="1564998" y="125375"/>
                    </a:lnTo>
                    <a:cubicBezTo>
                      <a:pt x="1616260" y="79299"/>
                      <a:pt x="1687077" y="50800"/>
                      <a:pt x="1765300" y="50800"/>
                    </a:cubicBezTo>
                    <a:cubicBezTo>
                      <a:pt x="1690259" y="90770"/>
                      <a:pt x="1636986" y="155204"/>
                      <a:pt x="1615040" y="229025"/>
                    </a:cubicBezTo>
                    <a:lnTo>
                      <a:pt x="1605428" y="294878"/>
                    </a:lnTo>
                    <a:lnTo>
                      <a:pt x="1740817" y="298062"/>
                    </a:lnTo>
                    <a:lnTo>
                      <a:pt x="1744858" y="265629"/>
                    </a:lnTo>
                    <a:cubicBezTo>
                      <a:pt x="1754435" y="228942"/>
                      <a:pt x="1776855" y="203199"/>
                      <a:pt x="1802986" y="203199"/>
                    </a:cubicBezTo>
                    <a:cubicBezTo>
                      <a:pt x="1793758" y="215969"/>
                      <a:pt x="1786487" y="231692"/>
                      <a:pt x="1781523" y="249138"/>
                    </a:cubicBezTo>
                    <a:lnTo>
                      <a:pt x="1774789" y="29886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3613D3A8-5D8C-B28D-D4DB-93746A49CC0F}"/>
                  </a:ext>
                </a:extLst>
              </p:cNvPr>
              <p:cNvSpPr/>
              <p:nvPr/>
            </p:nvSpPr>
            <p:spPr bwMode="auto">
              <a:xfrm rot="2700000">
                <a:off x="5198394" y="4196274"/>
                <a:ext cx="203008" cy="737610"/>
              </a:xfrm>
              <a:custGeom>
                <a:avLst/>
                <a:gdLst>
                  <a:gd name="connsiteX0" fmla="*/ 218132 w 436264"/>
                  <a:gd name="connsiteY0" fmla="*/ 0 h 1585121"/>
                  <a:gd name="connsiteX1" fmla="*/ 230090 w 436264"/>
                  <a:gd name="connsiteY1" fmla="*/ 174811 h 1585121"/>
                  <a:gd name="connsiteX2" fmla="*/ 274411 w 436264"/>
                  <a:gd name="connsiteY2" fmla="*/ 168809 h 1585121"/>
                  <a:gd name="connsiteX3" fmla="*/ 320349 w 436264"/>
                  <a:gd name="connsiteY3" fmla="*/ 147345 h 1585121"/>
                  <a:gd name="connsiteX4" fmla="*/ 257920 w 436264"/>
                  <a:gd name="connsiteY4" fmla="*/ 205474 h 1585121"/>
                  <a:gd name="connsiteX5" fmla="*/ 232405 w 436264"/>
                  <a:gd name="connsiteY5" fmla="*/ 208653 h 1585121"/>
                  <a:gd name="connsiteX6" fmla="*/ 241657 w 436264"/>
                  <a:gd name="connsiteY6" fmla="*/ 343904 h 1585121"/>
                  <a:gd name="connsiteX7" fmla="*/ 323564 w 436264"/>
                  <a:gd name="connsiteY7" fmla="*/ 320117 h 1585121"/>
                  <a:gd name="connsiteX8" fmla="*/ 401339 w 436264"/>
                  <a:gd name="connsiteY8" fmla="*/ 236292 h 1585121"/>
                  <a:gd name="connsiteX9" fmla="*/ 289445 w 436264"/>
                  <a:gd name="connsiteY9" fmla="*/ 421353 h 1585121"/>
                  <a:gd name="connsiteX10" fmla="*/ 247589 w 436264"/>
                  <a:gd name="connsiteY10" fmla="*/ 430617 h 1585121"/>
                  <a:gd name="connsiteX11" fmla="*/ 252809 w 436264"/>
                  <a:gd name="connsiteY11" fmla="*/ 506922 h 1585121"/>
                  <a:gd name="connsiteX12" fmla="*/ 310771 w 436264"/>
                  <a:gd name="connsiteY12" fmla="*/ 497837 h 1585121"/>
                  <a:gd name="connsiteX13" fmla="*/ 383849 w 436264"/>
                  <a:gd name="connsiteY13" fmla="*/ 457341 h 1585121"/>
                  <a:gd name="connsiteX14" fmla="*/ 282637 w 436264"/>
                  <a:gd name="connsiteY14" fmla="*/ 558726 h 1585121"/>
                  <a:gd name="connsiteX15" fmla="*/ 256592 w 436264"/>
                  <a:gd name="connsiteY15" fmla="*/ 562218 h 1585121"/>
                  <a:gd name="connsiteX16" fmla="*/ 292967 w 436264"/>
                  <a:gd name="connsiteY16" fmla="*/ 1093979 h 1585121"/>
                  <a:gd name="connsiteX17" fmla="*/ 307935 w 436264"/>
                  <a:gd name="connsiteY17" fmla="*/ 1104070 h 1585121"/>
                  <a:gd name="connsiteX18" fmla="*/ 345132 w 436264"/>
                  <a:gd name="connsiteY18" fmla="*/ 1193872 h 1585121"/>
                  <a:gd name="connsiteX19" fmla="*/ 307935 w 436264"/>
                  <a:gd name="connsiteY19" fmla="*/ 1283675 h 1585121"/>
                  <a:gd name="connsiteX20" fmla="*/ 306032 w 436264"/>
                  <a:gd name="connsiteY20" fmla="*/ 1284958 h 1585121"/>
                  <a:gd name="connsiteX21" fmla="*/ 320673 w 436264"/>
                  <a:gd name="connsiteY21" fmla="*/ 1498993 h 1585121"/>
                  <a:gd name="connsiteX22" fmla="*/ 332640 w 436264"/>
                  <a:gd name="connsiteY22" fmla="*/ 1498014 h 1585121"/>
                  <a:gd name="connsiteX23" fmla="*/ 436264 w 436264"/>
                  <a:gd name="connsiteY23" fmla="*/ 1470821 h 1585121"/>
                  <a:gd name="connsiteX24" fmla="*/ 218132 w 436264"/>
                  <a:gd name="connsiteY24" fmla="*/ 1585121 h 1585121"/>
                  <a:gd name="connsiteX25" fmla="*/ 0 w 436264"/>
                  <a:gd name="connsiteY25" fmla="*/ 1470821 h 1585121"/>
                  <a:gd name="connsiteX26" fmla="*/ 103624 w 436264"/>
                  <a:gd name="connsiteY26" fmla="*/ 1498014 h 1585121"/>
                  <a:gd name="connsiteX27" fmla="*/ 115592 w 436264"/>
                  <a:gd name="connsiteY27" fmla="*/ 1498993 h 1585121"/>
                  <a:gd name="connsiteX28" fmla="*/ 130233 w 436264"/>
                  <a:gd name="connsiteY28" fmla="*/ 1284958 h 1585121"/>
                  <a:gd name="connsiteX29" fmla="*/ 128330 w 436264"/>
                  <a:gd name="connsiteY29" fmla="*/ 1283675 h 1585121"/>
                  <a:gd name="connsiteX30" fmla="*/ 91132 w 436264"/>
                  <a:gd name="connsiteY30" fmla="*/ 1193872 h 1585121"/>
                  <a:gd name="connsiteX31" fmla="*/ 128330 w 436264"/>
                  <a:gd name="connsiteY31" fmla="*/ 1104070 h 1585121"/>
                  <a:gd name="connsiteX32" fmla="*/ 143297 w 436264"/>
                  <a:gd name="connsiteY32" fmla="*/ 1093979 h 1585121"/>
                  <a:gd name="connsiteX33" fmla="*/ 179673 w 436264"/>
                  <a:gd name="connsiteY33" fmla="*/ 562218 h 1585121"/>
                  <a:gd name="connsiteX34" fmla="*/ 153628 w 436264"/>
                  <a:gd name="connsiteY34" fmla="*/ 558726 h 1585121"/>
                  <a:gd name="connsiteX35" fmla="*/ 52415 w 436264"/>
                  <a:gd name="connsiteY35" fmla="*/ 457341 h 1585121"/>
                  <a:gd name="connsiteX36" fmla="*/ 125493 w 436264"/>
                  <a:gd name="connsiteY36" fmla="*/ 497837 h 1585121"/>
                  <a:gd name="connsiteX37" fmla="*/ 183456 w 436264"/>
                  <a:gd name="connsiteY37" fmla="*/ 506922 h 1585121"/>
                  <a:gd name="connsiteX38" fmla="*/ 188676 w 436264"/>
                  <a:gd name="connsiteY38" fmla="*/ 430616 h 1585121"/>
                  <a:gd name="connsiteX39" fmla="*/ 146821 w 436264"/>
                  <a:gd name="connsiteY39" fmla="*/ 421353 h 1585121"/>
                  <a:gd name="connsiteX40" fmla="*/ 34927 w 436264"/>
                  <a:gd name="connsiteY40" fmla="*/ 236292 h 1585121"/>
                  <a:gd name="connsiteX41" fmla="*/ 112703 w 436264"/>
                  <a:gd name="connsiteY41" fmla="*/ 320117 h 1585121"/>
                  <a:gd name="connsiteX42" fmla="*/ 194607 w 436264"/>
                  <a:gd name="connsiteY42" fmla="*/ 343903 h 1585121"/>
                  <a:gd name="connsiteX43" fmla="*/ 203859 w 436264"/>
                  <a:gd name="connsiteY43" fmla="*/ 208653 h 1585121"/>
                  <a:gd name="connsiteX44" fmla="*/ 178345 w 436264"/>
                  <a:gd name="connsiteY44" fmla="*/ 205474 h 1585121"/>
                  <a:gd name="connsiteX45" fmla="*/ 115915 w 436264"/>
                  <a:gd name="connsiteY45" fmla="*/ 147345 h 1585121"/>
                  <a:gd name="connsiteX46" fmla="*/ 161854 w 436264"/>
                  <a:gd name="connsiteY46" fmla="*/ 168809 h 1585121"/>
                  <a:gd name="connsiteX47" fmla="*/ 206174 w 436264"/>
                  <a:gd name="connsiteY47" fmla="*/ 174811 h 158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36264" h="1585121">
                    <a:moveTo>
                      <a:pt x="218132" y="0"/>
                    </a:moveTo>
                    <a:lnTo>
                      <a:pt x="230090" y="174811"/>
                    </a:lnTo>
                    <a:lnTo>
                      <a:pt x="274411" y="168809"/>
                    </a:lnTo>
                    <a:cubicBezTo>
                      <a:pt x="291857" y="163845"/>
                      <a:pt x="307580" y="156574"/>
                      <a:pt x="320349" y="147345"/>
                    </a:cubicBezTo>
                    <a:cubicBezTo>
                      <a:pt x="320349" y="173476"/>
                      <a:pt x="294607" y="195897"/>
                      <a:pt x="257920" y="205474"/>
                    </a:cubicBezTo>
                    <a:lnTo>
                      <a:pt x="232405" y="208653"/>
                    </a:lnTo>
                    <a:lnTo>
                      <a:pt x="241657" y="343904"/>
                    </a:lnTo>
                    <a:lnTo>
                      <a:pt x="323564" y="320117"/>
                    </a:lnTo>
                    <a:cubicBezTo>
                      <a:pt x="355170" y="300374"/>
                      <a:pt x="382166" y="271763"/>
                      <a:pt x="401339" y="236292"/>
                    </a:cubicBezTo>
                    <a:cubicBezTo>
                      <a:pt x="401339" y="319485"/>
                      <a:pt x="355201" y="390863"/>
                      <a:pt x="289445" y="421353"/>
                    </a:cubicBezTo>
                    <a:lnTo>
                      <a:pt x="247589" y="430617"/>
                    </a:lnTo>
                    <a:lnTo>
                      <a:pt x="252809" y="506922"/>
                    </a:lnTo>
                    <a:lnTo>
                      <a:pt x="310771" y="497837"/>
                    </a:lnTo>
                    <a:cubicBezTo>
                      <a:pt x="339160" y="488412"/>
                      <a:pt x="364289" y="474658"/>
                      <a:pt x="383849" y="457341"/>
                    </a:cubicBezTo>
                    <a:cubicBezTo>
                      <a:pt x="383849" y="502918"/>
                      <a:pt x="342115" y="542023"/>
                      <a:pt x="282637" y="558726"/>
                    </a:cubicBezTo>
                    <a:lnTo>
                      <a:pt x="256592" y="562218"/>
                    </a:lnTo>
                    <a:lnTo>
                      <a:pt x="292967" y="1093979"/>
                    </a:lnTo>
                    <a:lnTo>
                      <a:pt x="307935" y="1104070"/>
                    </a:lnTo>
                    <a:cubicBezTo>
                      <a:pt x="330917" y="1127052"/>
                      <a:pt x="345132" y="1158802"/>
                      <a:pt x="345132" y="1193872"/>
                    </a:cubicBezTo>
                    <a:cubicBezTo>
                      <a:pt x="345132" y="1228942"/>
                      <a:pt x="330917" y="1260692"/>
                      <a:pt x="307935" y="1283675"/>
                    </a:cubicBezTo>
                    <a:lnTo>
                      <a:pt x="306032" y="1284958"/>
                    </a:lnTo>
                    <a:lnTo>
                      <a:pt x="320673" y="1498993"/>
                    </a:lnTo>
                    <a:lnTo>
                      <a:pt x="332640" y="1498014"/>
                    </a:lnTo>
                    <a:cubicBezTo>
                      <a:pt x="369438" y="1491848"/>
                      <a:pt x="404422" y="1482709"/>
                      <a:pt x="436264" y="1470821"/>
                    </a:cubicBezTo>
                    <a:cubicBezTo>
                      <a:pt x="436264" y="1533947"/>
                      <a:pt x="338603" y="1585121"/>
                      <a:pt x="218132" y="1585121"/>
                    </a:cubicBezTo>
                    <a:cubicBezTo>
                      <a:pt x="97661" y="1585121"/>
                      <a:pt x="0" y="1533947"/>
                      <a:pt x="0" y="1470821"/>
                    </a:cubicBezTo>
                    <a:cubicBezTo>
                      <a:pt x="31842" y="1482709"/>
                      <a:pt x="66826" y="1491848"/>
                      <a:pt x="103624" y="1498014"/>
                    </a:cubicBezTo>
                    <a:lnTo>
                      <a:pt x="115592" y="1498993"/>
                    </a:lnTo>
                    <a:lnTo>
                      <a:pt x="130233" y="1284958"/>
                    </a:lnTo>
                    <a:lnTo>
                      <a:pt x="128330" y="1283675"/>
                    </a:lnTo>
                    <a:cubicBezTo>
                      <a:pt x="105347" y="1260692"/>
                      <a:pt x="91132" y="1228942"/>
                      <a:pt x="91132" y="1193872"/>
                    </a:cubicBezTo>
                    <a:cubicBezTo>
                      <a:pt x="91132" y="1158802"/>
                      <a:pt x="105347" y="1127052"/>
                      <a:pt x="128330" y="1104070"/>
                    </a:cubicBezTo>
                    <a:lnTo>
                      <a:pt x="143297" y="1093979"/>
                    </a:lnTo>
                    <a:lnTo>
                      <a:pt x="179673" y="562218"/>
                    </a:lnTo>
                    <a:lnTo>
                      <a:pt x="153628" y="558726"/>
                    </a:lnTo>
                    <a:cubicBezTo>
                      <a:pt x="94149" y="542023"/>
                      <a:pt x="52415" y="502918"/>
                      <a:pt x="52415" y="457341"/>
                    </a:cubicBezTo>
                    <a:cubicBezTo>
                      <a:pt x="71975" y="474658"/>
                      <a:pt x="97104" y="488412"/>
                      <a:pt x="125493" y="497837"/>
                    </a:cubicBezTo>
                    <a:lnTo>
                      <a:pt x="183456" y="506922"/>
                    </a:lnTo>
                    <a:lnTo>
                      <a:pt x="188676" y="430616"/>
                    </a:lnTo>
                    <a:lnTo>
                      <a:pt x="146821" y="421353"/>
                    </a:lnTo>
                    <a:cubicBezTo>
                      <a:pt x="81065" y="390863"/>
                      <a:pt x="34927" y="319485"/>
                      <a:pt x="34927" y="236292"/>
                    </a:cubicBezTo>
                    <a:cubicBezTo>
                      <a:pt x="54100" y="271763"/>
                      <a:pt x="81097" y="300374"/>
                      <a:pt x="112703" y="320117"/>
                    </a:cubicBezTo>
                    <a:lnTo>
                      <a:pt x="194607" y="343903"/>
                    </a:lnTo>
                    <a:lnTo>
                      <a:pt x="203859" y="208653"/>
                    </a:lnTo>
                    <a:lnTo>
                      <a:pt x="178345" y="205474"/>
                    </a:lnTo>
                    <a:cubicBezTo>
                      <a:pt x="141658" y="195897"/>
                      <a:pt x="115915" y="173476"/>
                      <a:pt x="115915" y="147345"/>
                    </a:cubicBezTo>
                    <a:cubicBezTo>
                      <a:pt x="128685" y="156573"/>
                      <a:pt x="144408" y="163845"/>
                      <a:pt x="161854" y="168809"/>
                    </a:cubicBezTo>
                    <a:lnTo>
                      <a:pt x="206174" y="1748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3" name="楕円 1722">
                <a:extLst>
                  <a:ext uri="{FF2B5EF4-FFF2-40B4-BE49-F238E27FC236}">
                    <a16:creationId xmlns:a16="http://schemas.microsoft.com/office/drawing/2014/main" id="{1EED780E-6FD6-AF81-75EF-366735D4B78B}"/>
                  </a:ext>
                </a:extLst>
              </p:cNvPr>
              <p:cNvSpPr/>
              <p:nvPr/>
            </p:nvSpPr>
            <p:spPr bwMode="auto">
              <a:xfrm>
                <a:off x="5126051" y="4661314"/>
                <a:ext cx="72218" cy="72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25" name="正方形/長方形 1724">
              <a:extLst>
                <a:ext uri="{FF2B5EF4-FFF2-40B4-BE49-F238E27FC236}">
                  <a16:creationId xmlns:a16="http://schemas.microsoft.com/office/drawing/2014/main" id="{4CA8C193-EEBF-B5B4-C9E4-BCC63955A761}"/>
                </a:ext>
              </a:extLst>
            </p:cNvPr>
            <p:cNvSpPr/>
            <p:nvPr/>
          </p:nvSpPr>
          <p:spPr bwMode="auto">
            <a:xfrm>
              <a:off x="6316838" y="-118519"/>
              <a:ext cx="1538206" cy="66667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6" name="正方形/長方形 1725">
              <a:extLst>
                <a:ext uri="{FF2B5EF4-FFF2-40B4-BE49-F238E27FC236}">
                  <a16:creationId xmlns:a16="http://schemas.microsoft.com/office/drawing/2014/main" id="{9A400FC5-5757-1EE8-5C2A-97BD16304CA7}"/>
                </a:ext>
              </a:extLst>
            </p:cNvPr>
            <p:cNvSpPr/>
            <p:nvPr/>
          </p:nvSpPr>
          <p:spPr bwMode="auto">
            <a:xfrm>
              <a:off x="6221558" y="-294472"/>
              <a:ext cx="1728766" cy="175954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7" name="フリーフォーム: 図形 1726">
              <a:extLst>
                <a:ext uri="{FF2B5EF4-FFF2-40B4-BE49-F238E27FC236}">
                  <a16:creationId xmlns:a16="http://schemas.microsoft.com/office/drawing/2014/main" id="{2B1B5F59-6C68-5553-3BA1-53F6E625981C}"/>
                </a:ext>
              </a:extLst>
            </p:cNvPr>
            <p:cNvSpPr/>
            <p:nvPr/>
          </p:nvSpPr>
          <p:spPr bwMode="auto">
            <a:xfrm>
              <a:off x="6273333" y="-808436"/>
              <a:ext cx="1624604" cy="513964"/>
            </a:xfrm>
            <a:custGeom>
              <a:avLst/>
              <a:gdLst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1861 w 1728154"/>
                <a:gd name="connsiteY20" fmla="*/ 144110 h 505424"/>
                <a:gd name="connsiteX21" fmla="*/ 544051 w 1728154"/>
                <a:gd name="connsiteY21" fmla="*/ 137108 h 505424"/>
                <a:gd name="connsiteX22" fmla="*/ 864383 w 1728154"/>
                <a:gd name="connsiteY22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4051 w 1728154"/>
                <a:gd name="connsiteY20" fmla="*/ 137108 h 505424"/>
                <a:gd name="connsiteX21" fmla="*/ 864383 w 1728154"/>
                <a:gd name="connsiteY21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42599 w 1728154"/>
                <a:gd name="connsiteY7" fmla="*/ 300565 h 505424"/>
                <a:gd name="connsiteX8" fmla="*/ 1557939 w 1728154"/>
                <a:gd name="connsiteY8" fmla="*/ 355784 h 505424"/>
                <a:gd name="connsiteX9" fmla="*/ 1555942 w 1728154"/>
                <a:gd name="connsiteY9" fmla="*/ 358048 h 505424"/>
                <a:gd name="connsiteX10" fmla="*/ 1594211 w 1728154"/>
                <a:gd name="connsiteY10" fmla="*/ 349799 h 505424"/>
                <a:gd name="connsiteX11" fmla="*/ 1728154 w 1728154"/>
                <a:gd name="connsiteY11" fmla="*/ 492803 h 505424"/>
                <a:gd name="connsiteX12" fmla="*/ 1725768 w 1728154"/>
                <a:gd name="connsiteY12" fmla="*/ 505424 h 505424"/>
                <a:gd name="connsiteX13" fmla="*/ 2387 w 1728154"/>
                <a:gd name="connsiteY13" fmla="*/ 505424 h 505424"/>
                <a:gd name="connsiteX14" fmla="*/ 0 w 1728154"/>
                <a:gd name="connsiteY14" fmla="*/ 492803 h 505424"/>
                <a:gd name="connsiteX15" fmla="*/ 133943 w 1728154"/>
                <a:gd name="connsiteY15" fmla="*/ 349799 h 505424"/>
                <a:gd name="connsiteX16" fmla="*/ 172212 w 1728154"/>
                <a:gd name="connsiteY16" fmla="*/ 358048 h 505424"/>
                <a:gd name="connsiteX17" fmla="*/ 170215 w 1728154"/>
                <a:gd name="connsiteY17" fmla="*/ 355784 h 505424"/>
                <a:gd name="connsiteX18" fmla="*/ 541046 w 1728154"/>
                <a:gd name="connsiteY18" fmla="*/ 141685 h 505424"/>
                <a:gd name="connsiteX19" fmla="*/ 544051 w 1728154"/>
                <a:gd name="connsiteY19" fmla="*/ 137108 h 505424"/>
                <a:gd name="connsiteX20" fmla="*/ 864383 w 1728154"/>
                <a:gd name="connsiteY20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2212 w 1728154"/>
                <a:gd name="connsiteY15" fmla="*/ 358048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3388 w 1728154"/>
                <a:gd name="connsiteY15" fmla="*/ 386816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7118 w 1728154"/>
                <a:gd name="connsiteY8" fmla="*/ 382213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8154" h="505424">
                  <a:moveTo>
                    <a:pt x="864383" y="0"/>
                  </a:moveTo>
                  <a:cubicBezTo>
                    <a:pt x="1008386" y="0"/>
                    <a:pt x="1131939" y="56535"/>
                    <a:pt x="1184716" y="137108"/>
                  </a:cubicBezTo>
                  <a:lnTo>
                    <a:pt x="1186610" y="143166"/>
                  </a:lnTo>
                  <a:lnTo>
                    <a:pt x="1187108" y="141685"/>
                  </a:lnTo>
                  <a:cubicBezTo>
                    <a:pt x="1205621" y="175409"/>
                    <a:pt x="1228439" y="205860"/>
                    <a:pt x="1254656" y="232515"/>
                  </a:cubicBezTo>
                  <a:lnTo>
                    <a:pt x="1330549" y="291241"/>
                  </a:lnTo>
                  <a:lnTo>
                    <a:pt x="1342599" y="300565"/>
                  </a:lnTo>
                  <a:cubicBezTo>
                    <a:pt x="1406819" y="337643"/>
                    <a:pt x="1481013" y="357443"/>
                    <a:pt x="1557939" y="355784"/>
                  </a:cubicBezTo>
                  <a:lnTo>
                    <a:pt x="1594211" y="349799"/>
                  </a:lnTo>
                  <a:cubicBezTo>
                    <a:pt x="1668186" y="349799"/>
                    <a:pt x="1728154" y="413824"/>
                    <a:pt x="1728154" y="492803"/>
                  </a:cubicBezTo>
                  <a:lnTo>
                    <a:pt x="1725768" y="505424"/>
                  </a:lnTo>
                  <a:lnTo>
                    <a:pt x="2387" y="505424"/>
                  </a:lnTo>
                  <a:lnTo>
                    <a:pt x="0" y="492803"/>
                  </a:lnTo>
                  <a:cubicBezTo>
                    <a:pt x="0" y="413824"/>
                    <a:pt x="59968" y="349799"/>
                    <a:pt x="133943" y="349799"/>
                  </a:cubicBezTo>
                  <a:lnTo>
                    <a:pt x="170215" y="355784"/>
                  </a:lnTo>
                  <a:cubicBezTo>
                    <a:pt x="324066" y="359102"/>
                    <a:pt x="466994" y="276582"/>
                    <a:pt x="541046" y="141685"/>
                  </a:cubicBezTo>
                  <a:lnTo>
                    <a:pt x="544051" y="137108"/>
                  </a:lnTo>
                  <a:cubicBezTo>
                    <a:pt x="596827" y="56535"/>
                    <a:pt x="720381" y="0"/>
                    <a:pt x="8643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8" name="フリーフォーム: 図形 1727">
              <a:extLst>
                <a:ext uri="{FF2B5EF4-FFF2-40B4-BE49-F238E27FC236}">
                  <a16:creationId xmlns:a16="http://schemas.microsoft.com/office/drawing/2014/main" id="{271C2A42-687C-ABF2-218B-B4BB79AF3C71}"/>
                </a:ext>
              </a:extLst>
            </p:cNvPr>
            <p:cNvSpPr/>
            <p:nvPr/>
          </p:nvSpPr>
          <p:spPr bwMode="auto">
            <a:xfrm>
              <a:off x="6578133" y="-615582"/>
              <a:ext cx="1015004" cy="321110"/>
            </a:xfrm>
            <a:custGeom>
              <a:avLst/>
              <a:gdLst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1861 w 1728154"/>
                <a:gd name="connsiteY20" fmla="*/ 144110 h 505424"/>
                <a:gd name="connsiteX21" fmla="*/ 544051 w 1728154"/>
                <a:gd name="connsiteY21" fmla="*/ 137108 h 505424"/>
                <a:gd name="connsiteX22" fmla="*/ 864383 w 1728154"/>
                <a:gd name="connsiteY22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4051 w 1728154"/>
                <a:gd name="connsiteY20" fmla="*/ 137108 h 505424"/>
                <a:gd name="connsiteX21" fmla="*/ 864383 w 1728154"/>
                <a:gd name="connsiteY21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42599 w 1728154"/>
                <a:gd name="connsiteY7" fmla="*/ 300565 h 505424"/>
                <a:gd name="connsiteX8" fmla="*/ 1557939 w 1728154"/>
                <a:gd name="connsiteY8" fmla="*/ 355784 h 505424"/>
                <a:gd name="connsiteX9" fmla="*/ 1555942 w 1728154"/>
                <a:gd name="connsiteY9" fmla="*/ 358048 h 505424"/>
                <a:gd name="connsiteX10" fmla="*/ 1594211 w 1728154"/>
                <a:gd name="connsiteY10" fmla="*/ 349799 h 505424"/>
                <a:gd name="connsiteX11" fmla="*/ 1728154 w 1728154"/>
                <a:gd name="connsiteY11" fmla="*/ 492803 h 505424"/>
                <a:gd name="connsiteX12" fmla="*/ 1725768 w 1728154"/>
                <a:gd name="connsiteY12" fmla="*/ 505424 h 505424"/>
                <a:gd name="connsiteX13" fmla="*/ 2387 w 1728154"/>
                <a:gd name="connsiteY13" fmla="*/ 505424 h 505424"/>
                <a:gd name="connsiteX14" fmla="*/ 0 w 1728154"/>
                <a:gd name="connsiteY14" fmla="*/ 492803 h 505424"/>
                <a:gd name="connsiteX15" fmla="*/ 133943 w 1728154"/>
                <a:gd name="connsiteY15" fmla="*/ 349799 h 505424"/>
                <a:gd name="connsiteX16" fmla="*/ 172212 w 1728154"/>
                <a:gd name="connsiteY16" fmla="*/ 358048 h 505424"/>
                <a:gd name="connsiteX17" fmla="*/ 170215 w 1728154"/>
                <a:gd name="connsiteY17" fmla="*/ 355784 h 505424"/>
                <a:gd name="connsiteX18" fmla="*/ 541046 w 1728154"/>
                <a:gd name="connsiteY18" fmla="*/ 141685 h 505424"/>
                <a:gd name="connsiteX19" fmla="*/ 544051 w 1728154"/>
                <a:gd name="connsiteY19" fmla="*/ 137108 h 505424"/>
                <a:gd name="connsiteX20" fmla="*/ 864383 w 1728154"/>
                <a:gd name="connsiteY20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2212 w 1728154"/>
                <a:gd name="connsiteY15" fmla="*/ 358048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3388 w 1728154"/>
                <a:gd name="connsiteY15" fmla="*/ 386816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7118 w 1728154"/>
                <a:gd name="connsiteY8" fmla="*/ 382213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8154" h="505424">
                  <a:moveTo>
                    <a:pt x="864383" y="0"/>
                  </a:moveTo>
                  <a:cubicBezTo>
                    <a:pt x="1008386" y="0"/>
                    <a:pt x="1131939" y="56535"/>
                    <a:pt x="1184716" y="137108"/>
                  </a:cubicBezTo>
                  <a:lnTo>
                    <a:pt x="1186610" y="143166"/>
                  </a:lnTo>
                  <a:lnTo>
                    <a:pt x="1187108" y="141685"/>
                  </a:lnTo>
                  <a:cubicBezTo>
                    <a:pt x="1205621" y="175409"/>
                    <a:pt x="1228439" y="205860"/>
                    <a:pt x="1254656" y="232515"/>
                  </a:cubicBezTo>
                  <a:lnTo>
                    <a:pt x="1330549" y="291241"/>
                  </a:lnTo>
                  <a:lnTo>
                    <a:pt x="1342599" y="300565"/>
                  </a:lnTo>
                  <a:cubicBezTo>
                    <a:pt x="1406819" y="337643"/>
                    <a:pt x="1481013" y="357443"/>
                    <a:pt x="1557939" y="355784"/>
                  </a:cubicBezTo>
                  <a:lnTo>
                    <a:pt x="1594211" y="349799"/>
                  </a:lnTo>
                  <a:cubicBezTo>
                    <a:pt x="1668186" y="349799"/>
                    <a:pt x="1728154" y="413824"/>
                    <a:pt x="1728154" y="492803"/>
                  </a:cubicBezTo>
                  <a:lnTo>
                    <a:pt x="1725768" y="505424"/>
                  </a:lnTo>
                  <a:lnTo>
                    <a:pt x="2387" y="505424"/>
                  </a:lnTo>
                  <a:lnTo>
                    <a:pt x="0" y="492803"/>
                  </a:lnTo>
                  <a:cubicBezTo>
                    <a:pt x="0" y="413824"/>
                    <a:pt x="59968" y="349799"/>
                    <a:pt x="133943" y="349799"/>
                  </a:cubicBezTo>
                  <a:lnTo>
                    <a:pt x="170215" y="355784"/>
                  </a:lnTo>
                  <a:cubicBezTo>
                    <a:pt x="324066" y="359102"/>
                    <a:pt x="466994" y="276582"/>
                    <a:pt x="541046" y="141685"/>
                  </a:cubicBezTo>
                  <a:lnTo>
                    <a:pt x="544051" y="137108"/>
                  </a:lnTo>
                  <a:cubicBezTo>
                    <a:pt x="596827" y="56535"/>
                    <a:pt x="720381" y="0"/>
                    <a:pt x="8643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9" name="フリーフォーム: 図形 1728">
              <a:extLst>
                <a:ext uri="{FF2B5EF4-FFF2-40B4-BE49-F238E27FC236}">
                  <a16:creationId xmlns:a16="http://schemas.microsoft.com/office/drawing/2014/main" id="{6DA30913-4F4E-8A73-3F45-F8764324CF54}"/>
                </a:ext>
              </a:extLst>
            </p:cNvPr>
            <p:cNvSpPr/>
            <p:nvPr/>
          </p:nvSpPr>
          <p:spPr bwMode="auto">
            <a:xfrm>
              <a:off x="6636106" y="-563966"/>
              <a:ext cx="925316" cy="269494"/>
            </a:xfrm>
            <a:custGeom>
              <a:avLst/>
              <a:gdLst>
                <a:gd name="connsiteX0" fmla="*/ 674455 w 925316"/>
                <a:gd name="connsiteY0" fmla="*/ 209113 h 269494"/>
                <a:gd name="connsiteX1" fmla="*/ 697466 w 925316"/>
                <a:gd name="connsiteY1" fmla="*/ 211385 h 269494"/>
                <a:gd name="connsiteX2" fmla="*/ 730303 w 925316"/>
                <a:gd name="connsiteY2" fmla="*/ 234108 h 269494"/>
                <a:gd name="connsiteX3" fmla="*/ 730668 w 925316"/>
                <a:gd name="connsiteY3" fmla="*/ 237889 h 269494"/>
                <a:gd name="connsiteX4" fmla="*/ 728461 w 925316"/>
                <a:gd name="connsiteY4" fmla="*/ 240982 h 269494"/>
                <a:gd name="connsiteX5" fmla="*/ 688662 w 925316"/>
                <a:gd name="connsiteY5" fmla="*/ 244243 h 269494"/>
                <a:gd name="connsiteX6" fmla="*/ 655826 w 925316"/>
                <a:gd name="connsiteY6" fmla="*/ 221519 h 269494"/>
                <a:gd name="connsiteX7" fmla="*/ 655461 w 925316"/>
                <a:gd name="connsiteY7" fmla="*/ 217738 h 269494"/>
                <a:gd name="connsiteX8" fmla="*/ 657667 w 925316"/>
                <a:gd name="connsiteY8" fmla="*/ 214645 h 269494"/>
                <a:gd name="connsiteX9" fmla="*/ 674455 w 925316"/>
                <a:gd name="connsiteY9" fmla="*/ 209113 h 269494"/>
                <a:gd name="connsiteX10" fmla="*/ 233943 w 925316"/>
                <a:gd name="connsiteY10" fmla="*/ 209113 h 269494"/>
                <a:gd name="connsiteX11" fmla="*/ 250731 w 925316"/>
                <a:gd name="connsiteY11" fmla="*/ 214645 h 269494"/>
                <a:gd name="connsiteX12" fmla="*/ 252938 w 925316"/>
                <a:gd name="connsiteY12" fmla="*/ 217738 h 269494"/>
                <a:gd name="connsiteX13" fmla="*/ 252573 w 925316"/>
                <a:gd name="connsiteY13" fmla="*/ 221519 h 269494"/>
                <a:gd name="connsiteX14" fmla="*/ 219736 w 925316"/>
                <a:gd name="connsiteY14" fmla="*/ 244243 h 269494"/>
                <a:gd name="connsiteX15" fmla="*/ 179937 w 925316"/>
                <a:gd name="connsiteY15" fmla="*/ 240982 h 269494"/>
                <a:gd name="connsiteX16" fmla="*/ 177730 w 925316"/>
                <a:gd name="connsiteY16" fmla="*/ 237889 h 269494"/>
                <a:gd name="connsiteX17" fmla="*/ 178095 w 925316"/>
                <a:gd name="connsiteY17" fmla="*/ 234108 h 269494"/>
                <a:gd name="connsiteX18" fmla="*/ 210932 w 925316"/>
                <a:gd name="connsiteY18" fmla="*/ 211385 h 269494"/>
                <a:gd name="connsiteX19" fmla="*/ 233943 w 925316"/>
                <a:gd name="connsiteY19" fmla="*/ 209113 h 269494"/>
                <a:gd name="connsiteX20" fmla="*/ 766708 w 925316"/>
                <a:gd name="connsiteY20" fmla="*/ 207379 h 269494"/>
                <a:gd name="connsiteX21" fmla="*/ 789719 w 925316"/>
                <a:gd name="connsiteY21" fmla="*/ 209651 h 269494"/>
                <a:gd name="connsiteX22" fmla="*/ 822556 w 925316"/>
                <a:gd name="connsiteY22" fmla="*/ 232374 h 269494"/>
                <a:gd name="connsiteX23" fmla="*/ 822921 w 925316"/>
                <a:gd name="connsiteY23" fmla="*/ 236155 h 269494"/>
                <a:gd name="connsiteX24" fmla="*/ 820714 w 925316"/>
                <a:gd name="connsiteY24" fmla="*/ 239248 h 269494"/>
                <a:gd name="connsiteX25" fmla="*/ 780915 w 925316"/>
                <a:gd name="connsiteY25" fmla="*/ 242509 h 269494"/>
                <a:gd name="connsiteX26" fmla="*/ 748079 w 925316"/>
                <a:gd name="connsiteY26" fmla="*/ 219785 h 269494"/>
                <a:gd name="connsiteX27" fmla="*/ 747714 w 925316"/>
                <a:gd name="connsiteY27" fmla="*/ 216004 h 269494"/>
                <a:gd name="connsiteX28" fmla="*/ 749920 w 925316"/>
                <a:gd name="connsiteY28" fmla="*/ 212911 h 269494"/>
                <a:gd name="connsiteX29" fmla="*/ 766708 w 925316"/>
                <a:gd name="connsiteY29" fmla="*/ 207379 h 269494"/>
                <a:gd name="connsiteX30" fmla="*/ 144319 w 925316"/>
                <a:gd name="connsiteY30" fmla="*/ 207378 h 269494"/>
                <a:gd name="connsiteX31" fmla="*/ 161108 w 925316"/>
                <a:gd name="connsiteY31" fmla="*/ 212910 h 269494"/>
                <a:gd name="connsiteX32" fmla="*/ 163315 w 925316"/>
                <a:gd name="connsiteY32" fmla="*/ 216003 h 269494"/>
                <a:gd name="connsiteX33" fmla="*/ 162950 w 925316"/>
                <a:gd name="connsiteY33" fmla="*/ 219784 h 269494"/>
                <a:gd name="connsiteX34" fmla="*/ 130113 w 925316"/>
                <a:gd name="connsiteY34" fmla="*/ 242508 h 269494"/>
                <a:gd name="connsiteX35" fmla="*/ 90314 w 925316"/>
                <a:gd name="connsiteY35" fmla="*/ 239247 h 269494"/>
                <a:gd name="connsiteX36" fmla="*/ 88107 w 925316"/>
                <a:gd name="connsiteY36" fmla="*/ 236154 h 269494"/>
                <a:gd name="connsiteX37" fmla="*/ 88472 w 925316"/>
                <a:gd name="connsiteY37" fmla="*/ 232373 h 269494"/>
                <a:gd name="connsiteX38" fmla="*/ 121309 w 925316"/>
                <a:gd name="connsiteY38" fmla="*/ 209650 h 269494"/>
                <a:gd name="connsiteX39" fmla="*/ 144319 w 925316"/>
                <a:gd name="connsiteY39" fmla="*/ 207378 h 269494"/>
                <a:gd name="connsiteX40" fmla="*/ 869103 w 925316"/>
                <a:gd name="connsiteY40" fmla="*/ 200235 h 269494"/>
                <a:gd name="connsiteX41" fmla="*/ 892114 w 925316"/>
                <a:gd name="connsiteY41" fmla="*/ 202507 h 269494"/>
                <a:gd name="connsiteX42" fmla="*/ 924951 w 925316"/>
                <a:gd name="connsiteY42" fmla="*/ 225230 h 269494"/>
                <a:gd name="connsiteX43" fmla="*/ 925316 w 925316"/>
                <a:gd name="connsiteY43" fmla="*/ 229011 h 269494"/>
                <a:gd name="connsiteX44" fmla="*/ 923109 w 925316"/>
                <a:gd name="connsiteY44" fmla="*/ 232104 h 269494"/>
                <a:gd name="connsiteX45" fmla="*/ 883310 w 925316"/>
                <a:gd name="connsiteY45" fmla="*/ 235365 h 269494"/>
                <a:gd name="connsiteX46" fmla="*/ 850474 w 925316"/>
                <a:gd name="connsiteY46" fmla="*/ 212641 h 269494"/>
                <a:gd name="connsiteX47" fmla="*/ 850109 w 925316"/>
                <a:gd name="connsiteY47" fmla="*/ 208860 h 269494"/>
                <a:gd name="connsiteX48" fmla="*/ 852315 w 925316"/>
                <a:gd name="connsiteY48" fmla="*/ 205767 h 269494"/>
                <a:gd name="connsiteX49" fmla="*/ 869103 w 925316"/>
                <a:gd name="connsiteY49" fmla="*/ 200235 h 269494"/>
                <a:gd name="connsiteX50" fmla="*/ 56212 w 925316"/>
                <a:gd name="connsiteY50" fmla="*/ 195472 h 269494"/>
                <a:gd name="connsiteX51" fmla="*/ 73001 w 925316"/>
                <a:gd name="connsiteY51" fmla="*/ 201004 h 269494"/>
                <a:gd name="connsiteX52" fmla="*/ 75207 w 925316"/>
                <a:gd name="connsiteY52" fmla="*/ 204097 h 269494"/>
                <a:gd name="connsiteX53" fmla="*/ 74842 w 925316"/>
                <a:gd name="connsiteY53" fmla="*/ 207878 h 269494"/>
                <a:gd name="connsiteX54" fmla="*/ 42006 w 925316"/>
                <a:gd name="connsiteY54" fmla="*/ 230602 h 269494"/>
                <a:gd name="connsiteX55" fmla="*/ 2207 w 925316"/>
                <a:gd name="connsiteY55" fmla="*/ 227341 h 269494"/>
                <a:gd name="connsiteX56" fmla="*/ 0 w 925316"/>
                <a:gd name="connsiteY56" fmla="*/ 224248 h 269494"/>
                <a:gd name="connsiteX57" fmla="*/ 365 w 925316"/>
                <a:gd name="connsiteY57" fmla="*/ 220467 h 269494"/>
                <a:gd name="connsiteX58" fmla="*/ 33202 w 925316"/>
                <a:gd name="connsiteY58" fmla="*/ 197744 h 269494"/>
                <a:gd name="connsiteX59" fmla="*/ 56212 w 925316"/>
                <a:gd name="connsiteY59" fmla="*/ 195472 h 269494"/>
                <a:gd name="connsiteX60" fmla="*/ 434304 w 925316"/>
                <a:gd name="connsiteY60" fmla="*/ 183658 h 269494"/>
                <a:gd name="connsiteX61" fmla="*/ 422807 w 925316"/>
                <a:gd name="connsiteY61" fmla="*/ 190547 h 269494"/>
                <a:gd name="connsiteX62" fmla="*/ 379167 w 925316"/>
                <a:gd name="connsiteY62" fmla="*/ 190074 h 269494"/>
                <a:gd name="connsiteX63" fmla="*/ 351571 w 925316"/>
                <a:gd name="connsiteY63" fmla="*/ 209171 h 269494"/>
                <a:gd name="connsiteX64" fmla="*/ 328560 w 925316"/>
                <a:gd name="connsiteY64" fmla="*/ 211443 h 269494"/>
                <a:gd name="connsiteX65" fmla="*/ 317512 w 925316"/>
                <a:gd name="connsiteY65" fmla="*/ 207802 h 269494"/>
                <a:gd name="connsiteX66" fmla="*/ 325224 w 925316"/>
                <a:gd name="connsiteY66" fmla="*/ 211202 h 269494"/>
                <a:gd name="connsiteX67" fmla="*/ 398583 w 925316"/>
                <a:gd name="connsiteY67" fmla="*/ 219178 h 269494"/>
                <a:gd name="connsiteX68" fmla="*/ 431940 w 925316"/>
                <a:gd name="connsiteY68" fmla="*/ 210231 h 269494"/>
                <a:gd name="connsiteX69" fmla="*/ 535804 w 925316"/>
                <a:gd name="connsiteY69" fmla="*/ 182872 h 269494"/>
                <a:gd name="connsiteX70" fmla="*/ 523993 w 925316"/>
                <a:gd name="connsiteY70" fmla="*/ 190017 h 269494"/>
                <a:gd name="connsiteX71" fmla="*/ 475161 w 925316"/>
                <a:gd name="connsiteY71" fmla="*/ 190547 h 269494"/>
                <a:gd name="connsiteX72" fmla="*/ 464813 w 925316"/>
                <a:gd name="connsiteY72" fmla="*/ 184346 h 269494"/>
                <a:gd name="connsiteX73" fmla="*/ 466920 w 925316"/>
                <a:gd name="connsiteY73" fmla="*/ 208030 h 269494"/>
                <a:gd name="connsiteX74" fmla="*/ 508486 w 925316"/>
                <a:gd name="connsiteY74" fmla="*/ 219179 h 269494"/>
                <a:gd name="connsiteX75" fmla="*/ 581845 w 925316"/>
                <a:gd name="connsiteY75" fmla="*/ 211203 h 269494"/>
                <a:gd name="connsiteX76" fmla="*/ 583257 w 925316"/>
                <a:gd name="connsiteY76" fmla="*/ 210581 h 269494"/>
                <a:gd name="connsiteX77" fmla="*/ 568985 w 925316"/>
                <a:gd name="connsiteY77" fmla="*/ 209172 h 269494"/>
                <a:gd name="connsiteX78" fmla="*/ 536149 w 925316"/>
                <a:gd name="connsiteY78" fmla="*/ 186448 h 269494"/>
                <a:gd name="connsiteX79" fmla="*/ 517316 w 925316"/>
                <a:gd name="connsiteY79" fmla="*/ 39650 h 269494"/>
                <a:gd name="connsiteX80" fmla="*/ 534104 w 925316"/>
                <a:gd name="connsiteY80" fmla="*/ 45182 h 269494"/>
                <a:gd name="connsiteX81" fmla="*/ 536311 w 925316"/>
                <a:gd name="connsiteY81" fmla="*/ 48275 h 269494"/>
                <a:gd name="connsiteX82" fmla="*/ 535946 w 925316"/>
                <a:gd name="connsiteY82" fmla="*/ 52056 h 269494"/>
                <a:gd name="connsiteX83" fmla="*/ 503109 w 925316"/>
                <a:gd name="connsiteY83" fmla="*/ 74780 h 269494"/>
                <a:gd name="connsiteX84" fmla="*/ 463310 w 925316"/>
                <a:gd name="connsiteY84" fmla="*/ 71519 h 269494"/>
                <a:gd name="connsiteX85" fmla="*/ 461104 w 925316"/>
                <a:gd name="connsiteY85" fmla="*/ 68426 h 269494"/>
                <a:gd name="connsiteX86" fmla="*/ 461469 w 925316"/>
                <a:gd name="connsiteY86" fmla="*/ 64645 h 269494"/>
                <a:gd name="connsiteX87" fmla="*/ 494305 w 925316"/>
                <a:gd name="connsiteY87" fmla="*/ 41922 h 269494"/>
                <a:gd name="connsiteX88" fmla="*/ 517316 w 925316"/>
                <a:gd name="connsiteY88" fmla="*/ 39650 h 269494"/>
                <a:gd name="connsiteX89" fmla="*/ 378918 w 925316"/>
                <a:gd name="connsiteY89" fmla="*/ 39650 h 269494"/>
                <a:gd name="connsiteX90" fmla="*/ 401929 w 925316"/>
                <a:gd name="connsiteY90" fmla="*/ 41922 h 269494"/>
                <a:gd name="connsiteX91" fmla="*/ 434766 w 925316"/>
                <a:gd name="connsiteY91" fmla="*/ 64645 h 269494"/>
                <a:gd name="connsiteX92" fmla="*/ 435131 w 925316"/>
                <a:gd name="connsiteY92" fmla="*/ 68426 h 269494"/>
                <a:gd name="connsiteX93" fmla="*/ 432924 w 925316"/>
                <a:gd name="connsiteY93" fmla="*/ 71519 h 269494"/>
                <a:gd name="connsiteX94" fmla="*/ 393125 w 925316"/>
                <a:gd name="connsiteY94" fmla="*/ 74780 h 269494"/>
                <a:gd name="connsiteX95" fmla="*/ 360289 w 925316"/>
                <a:gd name="connsiteY95" fmla="*/ 52056 h 269494"/>
                <a:gd name="connsiteX96" fmla="*/ 359924 w 925316"/>
                <a:gd name="connsiteY96" fmla="*/ 48275 h 269494"/>
                <a:gd name="connsiteX97" fmla="*/ 362130 w 925316"/>
                <a:gd name="connsiteY97" fmla="*/ 45182 h 269494"/>
                <a:gd name="connsiteX98" fmla="*/ 378918 w 925316"/>
                <a:gd name="connsiteY98" fmla="*/ 39650 h 269494"/>
                <a:gd name="connsiteX99" fmla="*/ 449528 w 925316"/>
                <a:gd name="connsiteY99" fmla="*/ 12512 h 269494"/>
                <a:gd name="connsiteX100" fmla="*/ 463795 w 925316"/>
                <a:gd name="connsiteY100" fmla="*/ 172895 h 269494"/>
                <a:gd name="connsiteX101" fmla="*/ 500449 w 925316"/>
                <a:gd name="connsiteY101" fmla="*/ 168983 h 269494"/>
                <a:gd name="connsiteX102" fmla="*/ 541683 w 925316"/>
                <a:gd name="connsiteY102" fmla="*/ 142406 h 269494"/>
                <a:gd name="connsiteX103" fmla="*/ 537550 w 925316"/>
                <a:gd name="connsiteY103" fmla="*/ 141486 h 269494"/>
                <a:gd name="connsiteX104" fmla="*/ 518947 w 925316"/>
                <a:gd name="connsiteY104" fmla="*/ 127753 h 269494"/>
                <a:gd name="connsiteX105" fmla="*/ 502374 w 925316"/>
                <a:gd name="connsiteY105" fmla="*/ 91422 h 269494"/>
                <a:gd name="connsiteX106" fmla="*/ 503996 w 925316"/>
                <a:gd name="connsiteY106" fmla="*/ 87987 h 269494"/>
                <a:gd name="connsiteX107" fmla="*/ 507475 w 925316"/>
                <a:gd name="connsiteY107" fmla="*/ 86461 h 269494"/>
                <a:gd name="connsiteX108" fmla="*/ 543332 w 925316"/>
                <a:gd name="connsiteY108" fmla="*/ 104036 h 269494"/>
                <a:gd name="connsiteX109" fmla="*/ 554500 w 925316"/>
                <a:gd name="connsiteY109" fmla="*/ 128518 h 269494"/>
                <a:gd name="connsiteX110" fmla="*/ 579134 w 925316"/>
                <a:gd name="connsiteY110" fmla="*/ 90298 h 269494"/>
                <a:gd name="connsiteX111" fmla="*/ 584685 w 925316"/>
                <a:gd name="connsiteY111" fmla="*/ 38290 h 269494"/>
                <a:gd name="connsiteX112" fmla="*/ 571455 w 925316"/>
                <a:gd name="connsiteY112" fmla="*/ 161304 h 269494"/>
                <a:gd name="connsiteX113" fmla="*/ 545162 w 925316"/>
                <a:gd name="connsiteY113" fmla="*/ 177211 h 269494"/>
                <a:gd name="connsiteX114" fmla="*/ 554778 w 925316"/>
                <a:gd name="connsiteY114" fmla="*/ 174042 h 269494"/>
                <a:gd name="connsiteX115" fmla="*/ 577789 w 925316"/>
                <a:gd name="connsiteY115" fmla="*/ 176314 h 269494"/>
                <a:gd name="connsiteX116" fmla="*/ 610163 w 925316"/>
                <a:gd name="connsiteY116" fmla="*/ 198717 h 269494"/>
                <a:gd name="connsiteX117" fmla="*/ 649363 w 925316"/>
                <a:gd name="connsiteY117" fmla="*/ 181431 h 269494"/>
                <a:gd name="connsiteX118" fmla="*/ 649891 w 925316"/>
                <a:gd name="connsiteY118" fmla="*/ 180903 h 269494"/>
                <a:gd name="connsiteX119" fmla="*/ 646643 w 925316"/>
                <a:gd name="connsiteY119" fmla="*/ 179688 h 269494"/>
                <a:gd name="connsiteX120" fmla="*/ 633193 w 925316"/>
                <a:gd name="connsiteY120" fmla="*/ 142089 h 269494"/>
                <a:gd name="connsiteX121" fmla="*/ 646643 w 925316"/>
                <a:gd name="connsiteY121" fmla="*/ 104490 h 269494"/>
                <a:gd name="connsiteX122" fmla="*/ 650201 w 925316"/>
                <a:gd name="connsiteY122" fmla="*/ 103159 h 269494"/>
                <a:gd name="connsiteX123" fmla="*/ 653759 w 925316"/>
                <a:gd name="connsiteY123" fmla="*/ 104490 h 269494"/>
                <a:gd name="connsiteX124" fmla="*/ 667210 w 925316"/>
                <a:gd name="connsiteY124" fmla="*/ 142089 h 269494"/>
                <a:gd name="connsiteX125" fmla="*/ 663449 w 925316"/>
                <a:gd name="connsiteY125" fmla="*/ 164903 h 269494"/>
                <a:gd name="connsiteX126" fmla="*/ 658814 w 925316"/>
                <a:gd name="connsiteY126" fmla="*/ 171976 h 269494"/>
                <a:gd name="connsiteX127" fmla="*/ 692913 w 925316"/>
                <a:gd name="connsiteY127" fmla="*/ 137858 h 269494"/>
                <a:gd name="connsiteX128" fmla="*/ 690665 w 925316"/>
                <a:gd name="connsiteY128" fmla="*/ 167807 h 269494"/>
                <a:gd name="connsiteX129" fmla="*/ 685007 w 925316"/>
                <a:gd name="connsiteY129" fmla="*/ 176054 h 269494"/>
                <a:gd name="connsiteX130" fmla="*/ 699235 w 925316"/>
                <a:gd name="connsiteY130" fmla="*/ 166729 h 269494"/>
                <a:gd name="connsiteX131" fmla="*/ 722050 w 925316"/>
                <a:gd name="connsiteY131" fmla="*/ 162968 h 269494"/>
                <a:gd name="connsiteX132" fmla="*/ 759649 w 925316"/>
                <a:gd name="connsiteY132" fmla="*/ 176418 h 269494"/>
                <a:gd name="connsiteX133" fmla="*/ 760980 w 925316"/>
                <a:gd name="connsiteY133" fmla="*/ 179977 h 269494"/>
                <a:gd name="connsiteX134" fmla="*/ 759649 w 925316"/>
                <a:gd name="connsiteY134" fmla="*/ 183535 h 269494"/>
                <a:gd name="connsiteX135" fmla="*/ 722050 w 925316"/>
                <a:gd name="connsiteY135" fmla="*/ 196985 h 269494"/>
                <a:gd name="connsiteX136" fmla="*/ 684451 w 925316"/>
                <a:gd name="connsiteY136" fmla="*/ 183535 h 269494"/>
                <a:gd name="connsiteX137" fmla="*/ 683120 w 925316"/>
                <a:gd name="connsiteY137" fmla="*/ 179977 h 269494"/>
                <a:gd name="connsiteX138" fmla="*/ 684085 w 925316"/>
                <a:gd name="connsiteY138" fmla="*/ 177399 h 269494"/>
                <a:gd name="connsiteX139" fmla="*/ 670519 w 925316"/>
                <a:gd name="connsiteY139" fmla="*/ 197170 h 269494"/>
                <a:gd name="connsiteX140" fmla="*/ 589797 w 925316"/>
                <a:gd name="connsiteY140" fmla="*/ 240882 h 269494"/>
                <a:gd name="connsiteX141" fmla="*/ 498035 w 925316"/>
                <a:gd name="connsiteY141" fmla="*/ 243387 h 269494"/>
                <a:gd name="connsiteX142" fmla="*/ 468823 w 925316"/>
                <a:gd name="connsiteY142" fmla="*/ 229426 h 269494"/>
                <a:gd name="connsiteX143" fmla="*/ 472387 w 925316"/>
                <a:gd name="connsiteY143" fmla="*/ 269494 h 269494"/>
                <a:gd name="connsiteX144" fmla="*/ 426668 w 925316"/>
                <a:gd name="connsiteY144" fmla="*/ 269494 h 269494"/>
                <a:gd name="connsiteX145" fmla="*/ 429877 w 925316"/>
                <a:gd name="connsiteY145" fmla="*/ 233424 h 269494"/>
                <a:gd name="connsiteX146" fmla="*/ 409034 w 925316"/>
                <a:gd name="connsiteY146" fmla="*/ 243386 h 269494"/>
                <a:gd name="connsiteX147" fmla="*/ 317272 w 925316"/>
                <a:gd name="connsiteY147" fmla="*/ 240881 h 269494"/>
                <a:gd name="connsiteX148" fmla="*/ 236550 w 925316"/>
                <a:gd name="connsiteY148" fmla="*/ 197170 h 269494"/>
                <a:gd name="connsiteX149" fmla="*/ 225093 w 925316"/>
                <a:gd name="connsiteY149" fmla="*/ 180472 h 269494"/>
                <a:gd name="connsiteX150" fmla="*/ 223947 w 925316"/>
                <a:gd name="connsiteY150" fmla="*/ 183535 h 269494"/>
                <a:gd name="connsiteX151" fmla="*/ 186348 w 925316"/>
                <a:gd name="connsiteY151" fmla="*/ 196985 h 269494"/>
                <a:gd name="connsiteX152" fmla="*/ 148749 w 925316"/>
                <a:gd name="connsiteY152" fmla="*/ 183535 h 269494"/>
                <a:gd name="connsiteX153" fmla="*/ 147418 w 925316"/>
                <a:gd name="connsiteY153" fmla="*/ 179977 h 269494"/>
                <a:gd name="connsiteX154" fmla="*/ 148749 w 925316"/>
                <a:gd name="connsiteY154" fmla="*/ 176418 h 269494"/>
                <a:gd name="connsiteX155" fmla="*/ 186348 w 925316"/>
                <a:gd name="connsiteY155" fmla="*/ 162968 h 269494"/>
                <a:gd name="connsiteX156" fmla="*/ 209163 w 925316"/>
                <a:gd name="connsiteY156" fmla="*/ 166729 h 269494"/>
                <a:gd name="connsiteX157" fmla="*/ 220976 w 925316"/>
                <a:gd name="connsiteY157" fmla="*/ 174471 h 269494"/>
                <a:gd name="connsiteX158" fmla="*/ 216403 w 925316"/>
                <a:gd name="connsiteY158" fmla="*/ 167806 h 269494"/>
                <a:gd name="connsiteX159" fmla="*/ 214155 w 925316"/>
                <a:gd name="connsiteY159" fmla="*/ 137857 h 269494"/>
                <a:gd name="connsiteX160" fmla="*/ 252116 w 925316"/>
                <a:gd name="connsiteY160" fmla="*/ 175838 h 269494"/>
                <a:gd name="connsiteX161" fmla="*/ 244950 w 925316"/>
                <a:gd name="connsiteY161" fmla="*/ 164903 h 269494"/>
                <a:gd name="connsiteX162" fmla="*/ 241189 w 925316"/>
                <a:gd name="connsiteY162" fmla="*/ 142089 h 269494"/>
                <a:gd name="connsiteX163" fmla="*/ 254639 w 925316"/>
                <a:gd name="connsiteY163" fmla="*/ 104490 h 269494"/>
                <a:gd name="connsiteX164" fmla="*/ 258197 w 925316"/>
                <a:gd name="connsiteY164" fmla="*/ 103159 h 269494"/>
                <a:gd name="connsiteX165" fmla="*/ 261755 w 925316"/>
                <a:gd name="connsiteY165" fmla="*/ 104490 h 269494"/>
                <a:gd name="connsiteX166" fmla="*/ 275206 w 925316"/>
                <a:gd name="connsiteY166" fmla="*/ 142089 h 269494"/>
                <a:gd name="connsiteX167" fmla="*/ 261755 w 925316"/>
                <a:gd name="connsiteY167" fmla="*/ 179688 h 269494"/>
                <a:gd name="connsiteX168" fmla="*/ 258197 w 925316"/>
                <a:gd name="connsiteY168" fmla="*/ 181019 h 269494"/>
                <a:gd name="connsiteX169" fmla="*/ 256755 w 925316"/>
                <a:gd name="connsiteY169" fmla="*/ 180479 h 269494"/>
                <a:gd name="connsiteX170" fmla="*/ 257706 w 925316"/>
                <a:gd name="connsiteY170" fmla="*/ 181430 h 269494"/>
                <a:gd name="connsiteX171" fmla="*/ 311107 w 925316"/>
                <a:gd name="connsiteY171" fmla="*/ 204977 h 269494"/>
                <a:gd name="connsiteX172" fmla="*/ 309566 w 925316"/>
                <a:gd name="connsiteY172" fmla="*/ 202817 h 269494"/>
                <a:gd name="connsiteX173" fmla="*/ 309931 w 925316"/>
                <a:gd name="connsiteY173" fmla="*/ 199036 h 269494"/>
                <a:gd name="connsiteX174" fmla="*/ 342767 w 925316"/>
                <a:gd name="connsiteY174" fmla="*/ 176313 h 269494"/>
                <a:gd name="connsiteX175" fmla="*/ 350122 w 925316"/>
                <a:gd name="connsiteY175" fmla="*/ 175587 h 269494"/>
                <a:gd name="connsiteX176" fmla="*/ 326513 w 925316"/>
                <a:gd name="connsiteY176" fmla="*/ 161304 h 269494"/>
                <a:gd name="connsiteX177" fmla="*/ 313283 w 925316"/>
                <a:gd name="connsiteY177" fmla="*/ 38290 h 269494"/>
                <a:gd name="connsiteX178" fmla="*/ 318834 w 925316"/>
                <a:gd name="connsiteY178" fmla="*/ 90298 h 269494"/>
                <a:gd name="connsiteX179" fmla="*/ 349576 w 925316"/>
                <a:gd name="connsiteY179" fmla="*/ 137994 h 269494"/>
                <a:gd name="connsiteX180" fmla="*/ 365067 w 925316"/>
                <a:gd name="connsiteY180" fmla="*/ 104036 h 269494"/>
                <a:gd name="connsiteX181" fmla="*/ 400923 w 925316"/>
                <a:gd name="connsiteY181" fmla="*/ 86461 h 269494"/>
                <a:gd name="connsiteX182" fmla="*/ 404402 w 925316"/>
                <a:gd name="connsiteY182" fmla="*/ 87987 h 269494"/>
                <a:gd name="connsiteX183" fmla="*/ 406025 w 925316"/>
                <a:gd name="connsiteY183" fmla="*/ 91422 h 269494"/>
                <a:gd name="connsiteX184" fmla="*/ 389452 w 925316"/>
                <a:gd name="connsiteY184" fmla="*/ 127753 h 269494"/>
                <a:gd name="connsiteX185" fmla="*/ 370849 w 925316"/>
                <a:gd name="connsiteY185" fmla="*/ 141486 h 269494"/>
                <a:gd name="connsiteX186" fmla="*/ 358964 w 925316"/>
                <a:gd name="connsiteY186" fmla="*/ 144133 h 269494"/>
                <a:gd name="connsiteX187" fmla="*/ 397519 w 925316"/>
                <a:gd name="connsiteY187" fmla="*/ 168983 h 269494"/>
                <a:gd name="connsiteX188" fmla="*/ 435251 w 925316"/>
                <a:gd name="connsiteY188" fmla="*/ 173010 h 269494"/>
                <a:gd name="connsiteX189" fmla="*/ 511034 w 925316"/>
                <a:gd name="connsiteY189" fmla="*/ 4972 h 269494"/>
                <a:gd name="connsiteX190" fmla="*/ 527822 w 925316"/>
                <a:gd name="connsiteY190" fmla="*/ 10504 h 269494"/>
                <a:gd name="connsiteX191" fmla="*/ 530029 w 925316"/>
                <a:gd name="connsiteY191" fmla="*/ 13597 h 269494"/>
                <a:gd name="connsiteX192" fmla="*/ 529664 w 925316"/>
                <a:gd name="connsiteY192" fmla="*/ 17378 h 269494"/>
                <a:gd name="connsiteX193" fmla="*/ 496827 w 925316"/>
                <a:gd name="connsiteY193" fmla="*/ 40102 h 269494"/>
                <a:gd name="connsiteX194" fmla="*/ 457028 w 925316"/>
                <a:gd name="connsiteY194" fmla="*/ 36841 h 269494"/>
                <a:gd name="connsiteX195" fmla="*/ 454822 w 925316"/>
                <a:gd name="connsiteY195" fmla="*/ 33748 h 269494"/>
                <a:gd name="connsiteX196" fmla="*/ 455187 w 925316"/>
                <a:gd name="connsiteY196" fmla="*/ 29967 h 269494"/>
                <a:gd name="connsiteX197" fmla="*/ 488023 w 925316"/>
                <a:gd name="connsiteY197" fmla="*/ 7243 h 269494"/>
                <a:gd name="connsiteX198" fmla="*/ 511034 w 925316"/>
                <a:gd name="connsiteY198" fmla="*/ 4972 h 269494"/>
                <a:gd name="connsiteX199" fmla="*/ 385709 w 925316"/>
                <a:gd name="connsiteY199" fmla="*/ 211 h 269494"/>
                <a:gd name="connsiteX200" fmla="*/ 408720 w 925316"/>
                <a:gd name="connsiteY200" fmla="*/ 2482 h 269494"/>
                <a:gd name="connsiteX201" fmla="*/ 441557 w 925316"/>
                <a:gd name="connsiteY201" fmla="*/ 25206 h 269494"/>
                <a:gd name="connsiteX202" fmla="*/ 441922 w 925316"/>
                <a:gd name="connsiteY202" fmla="*/ 28987 h 269494"/>
                <a:gd name="connsiteX203" fmla="*/ 439715 w 925316"/>
                <a:gd name="connsiteY203" fmla="*/ 32080 h 269494"/>
                <a:gd name="connsiteX204" fmla="*/ 399916 w 925316"/>
                <a:gd name="connsiteY204" fmla="*/ 35341 h 269494"/>
                <a:gd name="connsiteX205" fmla="*/ 367080 w 925316"/>
                <a:gd name="connsiteY205" fmla="*/ 12617 h 269494"/>
                <a:gd name="connsiteX206" fmla="*/ 366715 w 925316"/>
                <a:gd name="connsiteY206" fmla="*/ 8836 h 269494"/>
                <a:gd name="connsiteX207" fmla="*/ 368921 w 925316"/>
                <a:gd name="connsiteY207" fmla="*/ 5743 h 269494"/>
                <a:gd name="connsiteX208" fmla="*/ 385709 w 925316"/>
                <a:gd name="connsiteY208" fmla="*/ 211 h 26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</a:cxnLst>
              <a:rect l="l" t="t" r="r" b="b"/>
              <a:pathLst>
                <a:path w="925316" h="269494">
                  <a:moveTo>
                    <a:pt x="674455" y="209113"/>
                  </a:moveTo>
                  <a:cubicBezTo>
                    <a:pt x="681361" y="208505"/>
                    <a:pt x="689303" y="209197"/>
                    <a:pt x="697466" y="211385"/>
                  </a:cubicBezTo>
                  <a:cubicBezTo>
                    <a:pt x="713793" y="215759"/>
                    <a:pt x="726365" y="224870"/>
                    <a:pt x="730303" y="234108"/>
                  </a:cubicBezTo>
                  <a:lnTo>
                    <a:pt x="730668" y="237889"/>
                  </a:lnTo>
                  <a:lnTo>
                    <a:pt x="728461" y="240982"/>
                  </a:lnTo>
                  <a:cubicBezTo>
                    <a:pt x="720432" y="247013"/>
                    <a:pt x="704988" y="248617"/>
                    <a:pt x="688662" y="244243"/>
                  </a:cubicBezTo>
                  <a:cubicBezTo>
                    <a:pt x="672336" y="239868"/>
                    <a:pt x="659763" y="230757"/>
                    <a:pt x="655826" y="221519"/>
                  </a:cubicBezTo>
                  <a:lnTo>
                    <a:pt x="655461" y="217738"/>
                  </a:lnTo>
                  <a:lnTo>
                    <a:pt x="657667" y="214645"/>
                  </a:lnTo>
                  <a:cubicBezTo>
                    <a:pt x="661682" y="211630"/>
                    <a:pt x="667550" y="209721"/>
                    <a:pt x="674455" y="209113"/>
                  </a:cubicBezTo>
                  <a:close/>
                  <a:moveTo>
                    <a:pt x="233943" y="209113"/>
                  </a:moveTo>
                  <a:cubicBezTo>
                    <a:pt x="240848" y="209721"/>
                    <a:pt x="246717" y="211630"/>
                    <a:pt x="250731" y="214645"/>
                  </a:cubicBezTo>
                  <a:lnTo>
                    <a:pt x="252938" y="217738"/>
                  </a:lnTo>
                  <a:lnTo>
                    <a:pt x="252573" y="221519"/>
                  </a:lnTo>
                  <a:cubicBezTo>
                    <a:pt x="248635" y="230757"/>
                    <a:pt x="236063" y="239868"/>
                    <a:pt x="219736" y="244243"/>
                  </a:cubicBezTo>
                  <a:cubicBezTo>
                    <a:pt x="203410" y="248617"/>
                    <a:pt x="187966" y="247013"/>
                    <a:pt x="179937" y="240982"/>
                  </a:cubicBezTo>
                  <a:lnTo>
                    <a:pt x="177730" y="237889"/>
                  </a:lnTo>
                  <a:lnTo>
                    <a:pt x="178095" y="234108"/>
                  </a:lnTo>
                  <a:cubicBezTo>
                    <a:pt x="182033" y="224870"/>
                    <a:pt x="194605" y="215759"/>
                    <a:pt x="210932" y="211385"/>
                  </a:cubicBezTo>
                  <a:cubicBezTo>
                    <a:pt x="219096" y="209197"/>
                    <a:pt x="227038" y="208505"/>
                    <a:pt x="233943" y="209113"/>
                  </a:cubicBezTo>
                  <a:close/>
                  <a:moveTo>
                    <a:pt x="766708" y="207379"/>
                  </a:moveTo>
                  <a:cubicBezTo>
                    <a:pt x="773614" y="206771"/>
                    <a:pt x="781556" y="207463"/>
                    <a:pt x="789719" y="209651"/>
                  </a:cubicBezTo>
                  <a:cubicBezTo>
                    <a:pt x="806046" y="214025"/>
                    <a:pt x="818618" y="223136"/>
                    <a:pt x="822556" y="232374"/>
                  </a:cubicBezTo>
                  <a:lnTo>
                    <a:pt x="822921" y="236155"/>
                  </a:lnTo>
                  <a:lnTo>
                    <a:pt x="820714" y="239248"/>
                  </a:lnTo>
                  <a:cubicBezTo>
                    <a:pt x="812685" y="245279"/>
                    <a:pt x="797241" y="246883"/>
                    <a:pt x="780915" y="242509"/>
                  </a:cubicBezTo>
                  <a:cubicBezTo>
                    <a:pt x="764589" y="238134"/>
                    <a:pt x="752016" y="229023"/>
                    <a:pt x="748079" y="219785"/>
                  </a:cubicBezTo>
                  <a:lnTo>
                    <a:pt x="747714" y="216004"/>
                  </a:lnTo>
                  <a:lnTo>
                    <a:pt x="749920" y="212911"/>
                  </a:lnTo>
                  <a:cubicBezTo>
                    <a:pt x="753935" y="209896"/>
                    <a:pt x="759803" y="207987"/>
                    <a:pt x="766708" y="207379"/>
                  </a:cubicBezTo>
                  <a:close/>
                  <a:moveTo>
                    <a:pt x="144319" y="207378"/>
                  </a:moveTo>
                  <a:cubicBezTo>
                    <a:pt x="151225" y="207986"/>
                    <a:pt x="157094" y="209895"/>
                    <a:pt x="161108" y="212910"/>
                  </a:cubicBezTo>
                  <a:lnTo>
                    <a:pt x="163315" y="216003"/>
                  </a:lnTo>
                  <a:lnTo>
                    <a:pt x="162950" y="219784"/>
                  </a:lnTo>
                  <a:cubicBezTo>
                    <a:pt x="159012" y="229022"/>
                    <a:pt x="146439" y="238133"/>
                    <a:pt x="130113" y="242508"/>
                  </a:cubicBezTo>
                  <a:cubicBezTo>
                    <a:pt x="113786" y="246882"/>
                    <a:pt x="98343" y="245278"/>
                    <a:pt x="90314" y="239247"/>
                  </a:cubicBezTo>
                  <a:lnTo>
                    <a:pt x="88107" y="236154"/>
                  </a:lnTo>
                  <a:lnTo>
                    <a:pt x="88472" y="232373"/>
                  </a:lnTo>
                  <a:cubicBezTo>
                    <a:pt x="92410" y="223135"/>
                    <a:pt x="104982" y="214024"/>
                    <a:pt x="121309" y="209650"/>
                  </a:cubicBezTo>
                  <a:cubicBezTo>
                    <a:pt x="129472" y="207462"/>
                    <a:pt x="137414" y="206770"/>
                    <a:pt x="144319" y="207378"/>
                  </a:cubicBezTo>
                  <a:close/>
                  <a:moveTo>
                    <a:pt x="869103" y="200235"/>
                  </a:moveTo>
                  <a:cubicBezTo>
                    <a:pt x="876009" y="199627"/>
                    <a:pt x="883951" y="200319"/>
                    <a:pt x="892114" y="202507"/>
                  </a:cubicBezTo>
                  <a:cubicBezTo>
                    <a:pt x="908441" y="206881"/>
                    <a:pt x="921013" y="215992"/>
                    <a:pt x="924951" y="225230"/>
                  </a:cubicBezTo>
                  <a:lnTo>
                    <a:pt x="925316" y="229011"/>
                  </a:lnTo>
                  <a:lnTo>
                    <a:pt x="923109" y="232104"/>
                  </a:lnTo>
                  <a:cubicBezTo>
                    <a:pt x="915080" y="238135"/>
                    <a:pt x="899636" y="239739"/>
                    <a:pt x="883310" y="235365"/>
                  </a:cubicBezTo>
                  <a:cubicBezTo>
                    <a:pt x="866984" y="230990"/>
                    <a:pt x="854411" y="221879"/>
                    <a:pt x="850474" y="212641"/>
                  </a:cubicBezTo>
                  <a:lnTo>
                    <a:pt x="850109" y="208860"/>
                  </a:lnTo>
                  <a:lnTo>
                    <a:pt x="852315" y="205767"/>
                  </a:lnTo>
                  <a:cubicBezTo>
                    <a:pt x="856330" y="202752"/>
                    <a:pt x="862198" y="200843"/>
                    <a:pt x="869103" y="200235"/>
                  </a:cubicBezTo>
                  <a:close/>
                  <a:moveTo>
                    <a:pt x="56212" y="195472"/>
                  </a:moveTo>
                  <a:cubicBezTo>
                    <a:pt x="63118" y="196080"/>
                    <a:pt x="68986" y="197989"/>
                    <a:pt x="73001" y="201004"/>
                  </a:cubicBezTo>
                  <a:lnTo>
                    <a:pt x="75207" y="204097"/>
                  </a:lnTo>
                  <a:lnTo>
                    <a:pt x="74842" y="207878"/>
                  </a:lnTo>
                  <a:cubicBezTo>
                    <a:pt x="70905" y="217116"/>
                    <a:pt x="58332" y="226227"/>
                    <a:pt x="42006" y="230602"/>
                  </a:cubicBezTo>
                  <a:cubicBezTo>
                    <a:pt x="25679" y="234976"/>
                    <a:pt x="10236" y="233372"/>
                    <a:pt x="2207" y="227341"/>
                  </a:cubicBezTo>
                  <a:lnTo>
                    <a:pt x="0" y="224248"/>
                  </a:lnTo>
                  <a:lnTo>
                    <a:pt x="365" y="220467"/>
                  </a:lnTo>
                  <a:cubicBezTo>
                    <a:pt x="4303" y="211229"/>
                    <a:pt x="16875" y="202118"/>
                    <a:pt x="33202" y="197744"/>
                  </a:cubicBezTo>
                  <a:cubicBezTo>
                    <a:pt x="41365" y="195556"/>
                    <a:pt x="49307" y="194864"/>
                    <a:pt x="56212" y="195472"/>
                  </a:cubicBezTo>
                  <a:close/>
                  <a:moveTo>
                    <a:pt x="434304" y="183658"/>
                  </a:moveTo>
                  <a:lnTo>
                    <a:pt x="422807" y="190547"/>
                  </a:lnTo>
                  <a:lnTo>
                    <a:pt x="379167" y="190074"/>
                  </a:lnTo>
                  <a:lnTo>
                    <a:pt x="351571" y="209171"/>
                  </a:lnTo>
                  <a:cubicBezTo>
                    <a:pt x="343408" y="211358"/>
                    <a:pt x="335466" y="212051"/>
                    <a:pt x="328560" y="211443"/>
                  </a:cubicBezTo>
                  <a:lnTo>
                    <a:pt x="317512" y="207802"/>
                  </a:lnTo>
                  <a:lnTo>
                    <a:pt x="325224" y="211202"/>
                  </a:lnTo>
                  <a:cubicBezTo>
                    <a:pt x="350393" y="217946"/>
                    <a:pt x="375643" y="220557"/>
                    <a:pt x="398583" y="219178"/>
                  </a:cubicBezTo>
                  <a:lnTo>
                    <a:pt x="431940" y="210231"/>
                  </a:lnTo>
                  <a:close/>
                  <a:moveTo>
                    <a:pt x="535804" y="182872"/>
                  </a:moveTo>
                  <a:lnTo>
                    <a:pt x="523993" y="190017"/>
                  </a:lnTo>
                  <a:cubicBezTo>
                    <a:pt x="507202" y="194971"/>
                    <a:pt x="490183" y="195227"/>
                    <a:pt x="475161" y="190547"/>
                  </a:cubicBezTo>
                  <a:lnTo>
                    <a:pt x="464813" y="184346"/>
                  </a:lnTo>
                  <a:lnTo>
                    <a:pt x="466920" y="208030"/>
                  </a:lnTo>
                  <a:lnTo>
                    <a:pt x="508486" y="219179"/>
                  </a:lnTo>
                  <a:cubicBezTo>
                    <a:pt x="531426" y="220558"/>
                    <a:pt x="556676" y="217947"/>
                    <a:pt x="581845" y="211203"/>
                  </a:cubicBezTo>
                  <a:lnTo>
                    <a:pt x="583257" y="210581"/>
                  </a:lnTo>
                  <a:lnTo>
                    <a:pt x="568985" y="209172"/>
                  </a:lnTo>
                  <a:cubicBezTo>
                    <a:pt x="552659" y="204797"/>
                    <a:pt x="540086" y="195686"/>
                    <a:pt x="536149" y="186448"/>
                  </a:cubicBezTo>
                  <a:close/>
                  <a:moveTo>
                    <a:pt x="517316" y="39650"/>
                  </a:moveTo>
                  <a:cubicBezTo>
                    <a:pt x="524221" y="40258"/>
                    <a:pt x="530090" y="42167"/>
                    <a:pt x="534104" y="45182"/>
                  </a:cubicBezTo>
                  <a:lnTo>
                    <a:pt x="536311" y="48275"/>
                  </a:lnTo>
                  <a:lnTo>
                    <a:pt x="535946" y="52056"/>
                  </a:lnTo>
                  <a:cubicBezTo>
                    <a:pt x="532008" y="61294"/>
                    <a:pt x="519436" y="70405"/>
                    <a:pt x="503109" y="74780"/>
                  </a:cubicBezTo>
                  <a:cubicBezTo>
                    <a:pt x="486783" y="79154"/>
                    <a:pt x="471340" y="77550"/>
                    <a:pt x="463310" y="71519"/>
                  </a:cubicBezTo>
                  <a:lnTo>
                    <a:pt x="461104" y="68426"/>
                  </a:lnTo>
                  <a:lnTo>
                    <a:pt x="461469" y="64645"/>
                  </a:lnTo>
                  <a:cubicBezTo>
                    <a:pt x="465406" y="55407"/>
                    <a:pt x="477979" y="46296"/>
                    <a:pt x="494305" y="41922"/>
                  </a:cubicBezTo>
                  <a:cubicBezTo>
                    <a:pt x="502469" y="39734"/>
                    <a:pt x="510411" y="39042"/>
                    <a:pt x="517316" y="39650"/>
                  </a:cubicBezTo>
                  <a:close/>
                  <a:moveTo>
                    <a:pt x="378918" y="39650"/>
                  </a:moveTo>
                  <a:cubicBezTo>
                    <a:pt x="385824" y="39042"/>
                    <a:pt x="393766" y="39734"/>
                    <a:pt x="401929" y="41922"/>
                  </a:cubicBezTo>
                  <a:cubicBezTo>
                    <a:pt x="418256" y="46296"/>
                    <a:pt x="430828" y="55407"/>
                    <a:pt x="434766" y="64645"/>
                  </a:cubicBezTo>
                  <a:lnTo>
                    <a:pt x="435131" y="68426"/>
                  </a:lnTo>
                  <a:lnTo>
                    <a:pt x="432924" y="71519"/>
                  </a:lnTo>
                  <a:cubicBezTo>
                    <a:pt x="424895" y="77550"/>
                    <a:pt x="409451" y="79154"/>
                    <a:pt x="393125" y="74780"/>
                  </a:cubicBezTo>
                  <a:cubicBezTo>
                    <a:pt x="376799" y="70405"/>
                    <a:pt x="364226" y="61294"/>
                    <a:pt x="360289" y="52056"/>
                  </a:cubicBezTo>
                  <a:lnTo>
                    <a:pt x="359924" y="48275"/>
                  </a:lnTo>
                  <a:lnTo>
                    <a:pt x="362130" y="45182"/>
                  </a:lnTo>
                  <a:cubicBezTo>
                    <a:pt x="366145" y="42167"/>
                    <a:pt x="372013" y="40258"/>
                    <a:pt x="378918" y="39650"/>
                  </a:cubicBezTo>
                  <a:close/>
                  <a:moveTo>
                    <a:pt x="449528" y="12512"/>
                  </a:moveTo>
                  <a:lnTo>
                    <a:pt x="463795" y="172895"/>
                  </a:lnTo>
                  <a:lnTo>
                    <a:pt x="500449" y="168983"/>
                  </a:lnTo>
                  <a:lnTo>
                    <a:pt x="541683" y="142406"/>
                  </a:lnTo>
                  <a:lnTo>
                    <a:pt x="537550" y="141486"/>
                  </a:lnTo>
                  <a:cubicBezTo>
                    <a:pt x="531307" y="138473"/>
                    <a:pt x="524839" y="133812"/>
                    <a:pt x="518947" y="127753"/>
                  </a:cubicBezTo>
                  <a:cubicBezTo>
                    <a:pt x="507162" y="115637"/>
                    <a:pt x="501027" y="101374"/>
                    <a:pt x="502374" y="91422"/>
                  </a:cubicBezTo>
                  <a:lnTo>
                    <a:pt x="503996" y="87987"/>
                  </a:lnTo>
                  <a:lnTo>
                    <a:pt x="507475" y="86461"/>
                  </a:lnTo>
                  <a:cubicBezTo>
                    <a:pt x="517460" y="85390"/>
                    <a:pt x="531547" y="91919"/>
                    <a:pt x="543332" y="104036"/>
                  </a:cubicBezTo>
                  <a:lnTo>
                    <a:pt x="554500" y="128518"/>
                  </a:lnTo>
                  <a:lnTo>
                    <a:pt x="579134" y="90298"/>
                  </a:lnTo>
                  <a:cubicBezTo>
                    <a:pt x="585418" y="73057"/>
                    <a:pt x="587486" y="55122"/>
                    <a:pt x="584685" y="38290"/>
                  </a:cubicBezTo>
                  <a:cubicBezTo>
                    <a:pt x="615001" y="68606"/>
                    <a:pt x="609078" y="123681"/>
                    <a:pt x="571455" y="161304"/>
                  </a:cubicBezTo>
                  <a:lnTo>
                    <a:pt x="545162" y="177211"/>
                  </a:lnTo>
                  <a:lnTo>
                    <a:pt x="554778" y="174042"/>
                  </a:lnTo>
                  <a:cubicBezTo>
                    <a:pt x="561684" y="173434"/>
                    <a:pt x="569626" y="174126"/>
                    <a:pt x="577789" y="176314"/>
                  </a:cubicBezTo>
                  <a:lnTo>
                    <a:pt x="610163" y="198717"/>
                  </a:lnTo>
                  <a:lnTo>
                    <a:pt x="649363" y="181431"/>
                  </a:lnTo>
                  <a:lnTo>
                    <a:pt x="649891" y="180903"/>
                  </a:lnTo>
                  <a:lnTo>
                    <a:pt x="646643" y="179688"/>
                  </a:lnTo>
                  <a:cubicBezTo>
                    <a:pt x="638739" y="173493"/>
                    <a:pt x="633193" y="158991"/>
                    <a:pt x="633193" y="142089"/>
                  </a:cubicBezTo>
                  <a:cubicBezTo>
                    <a:pt x="633193" y="125186"/>
                    <a:pt x="638739" y="110684"/>
                    <a:pt x="646643" y="104490"/>
                  </a:cubicBezTo>
                  <a:lnTo>
                    <a:pt x="650201" y="103159"/>
                  </a:lnTo>
                  <a:lnTo>
                    <a:pt x="653759" y="104490"/>
                  </a:lnTo>
                  <a:cubicBezTo>
                    <a:pt x="661664" y="110684"/>
                    <a:pt x="667210" y="125186"/>
                    <a:pt x="667210" y="142089"/>
                  </a:cubicBezTo>
                  <a:cubicBezTo>
                    <a:pt x="667210" y="150540"/>
                    <a:pt x="665823" y="158391"/>
                    <a:pt x="663449" y="164903"/>
                  </a:cubicBezTo>
                  <a:lnTo>
                    <a:pt x="658814" y="171976"/>
                  </a:lnTo>
                  <a:lnTo>
                    <a:pt x="692913" y="137858"/>
                  </a:lnTo>
                  <a:cubicBezTo>
                    <a:pt x="695516" y="147571"/>
                    <a:pt x="694582" y="157738"/>
                    <a:pt x="690665" y="167807"/>
                  </a:cubicBezTo>
                  <a:lnTo>
                    <a:pt x="685007" y="176054"/>
                  </a:lnTo>
                  <a:lnTo>
                    <a:pt x="699235" y="166729"/>
                  </a:lnTo>
                  <a:cubicBezTo>
                    <a:pt x="705748" y="164355"/>
                    <a:pt x="713599" y="162968"/>
                    <a:pt x="722050" y="162968"/>
                  </a:cubicBezTo>
                  <a:cubicBezTo>
                    <a:pt x="738952" y="162968"/>
                    <a:pt x="753455" y="168514"/>
                    <a:pt x="759649" y="176418"/>
                  </a:cubicBezTo>
                  <a:lnTo>
                    <a:pt x="760980" y="179977"/>
                  </a:lnTo>
                  <a:lnTo>
                    <a:pt x="759649" y="183535"/>
                  </a:lnTo>
                  <a:cubicBezTo>
                    <a:pt x="753455" y="191439"/>
                    <a:pt x="738952" y="196985"/>
                    <a:pt x="722050" y="196985"/>
                  </a:cubicBezTo>
                  <a:cubicBezTo>
                    <a:pt x="705148" y="196985"/>
                    <a:pt x="690646" y="191439"/>
                    <a:pt x="684451" y="183535"/>
                  </a:cubicBezTo>
                  <a:lnTo>
                    <a:pt x="683120" y="179977"/>
                  </a:lnTo>
                  <a:lnTo>
                    <a:pt x="684085" y="177399"/>
                  </a:lnTo>
                  <a:lnTo>
                    <a:pt x="670519" y="197170"/>
                  </a:lnTo>
                  <a:cubicBezTo>
                    <a:pt x="651858" y="215814"/>
                    <a:pt x="623477" y="231858"/>
                    <a:pt x="589797" y="240882"/>
                  </a:cubicBezTo>
                  <a:cubicBezTo>
                    <a:pt x="556117" y="249906"/>
                    <a:pt x="523517" y="250203"/>
                    <a:pt x="498035" y="243387"/>
                  </a:cubicBezTo>
                  <a:lnTo>
                    <a:pt x="468823" y="229426"/>
                  </a:lnTo>
                  <a:lnTo>
                    <a:pt x="472387" y="269494"/>
                  </a:lnTo>
                  <a:lnTo>
                    <a:pt x="426668" y="269494"/>
                  </a:lnTo>
                  <a:lnTo>
                    <a:pt x="429877" y="233424"/>
                  </a:lnTo>
                  <a:lnTo>
                    <a:pt x="409034" y="243386"/>
                  </a:lnTo>
                  <a:cubicBezTo>
                    <a:pt x="383552" y="250202"/>
                    <a:pt x="350951" y="249905"/>
                    <a:pt x="317272" y="240881"/>
                  </a:cubicBezTo>
                  <a:cubicBezTo>
                    <a:pt x="283592" y="231857"/>
                    <a:pt x="255211" y="215813"/>
                    <a:pt x="236550" y="197170"/>
                  </a:cubicBezTo>
                  <a:lnTo>
                    <a:pt x="225093" y="180472"/>
                  </a:lnTo>
                  <a:lnTo>
                    <a:pt x="223947" y="183535"/>
                  </a:lnTo>
                  <a:cubicBezTo>
                    <a:pt x="217753" y="191439"/>
                    <a:pt x="203250" y="196985"/>
                    <a:pt x="186348" y="196985"/>
                  </a:cubicBezTo>
                  <a:cubicBezTo>
                    <a:pt x="169446" y="196985"/>
                    <a:pt x="154943" y="191439"/>
                    <a:pt x="148749" y="183535"/>
                  </a:cubicBezTo>
                  <a:lnTo>
                    <a:pt x="147418" y="179977"/>
                  </a:lnTo>
                  <a:lnTo>
                    <a:pt x="148749" y="176418"/>
                  </a:lnTo>
                  <a:cubicBezTo>
                    <a:pt x="154943" y="168514"/>
                    <a:pt x="169446" y="162968"/>
                    <a:pt x="186348" y="162968"/>
                  </a:cubicBezTo>
                  <a:cubicBezTo>
                    <a:pt x="194799" y="162968"/>
                    <a:pt x="202650" y="164355"/>
                    <a:pt x="209163" y="166729"/>
                  </a:cubicBezTo>
                  <a:lnTo>
                    <a:pt x="220976" y="174471"/>
                  </a:lnTo>
                  <a:lnTo>
                    <a:pt x="216403" y="167806"/>
                  </a:lnTo>
                  <a:cubicBezTo>
                    <a:pt x="212486" y="157737"/>
                    <a:pt x="211552" y="147570"/>
                    <a:pt x="214155" y="137857"/>
                  </a:cubicBezTo>
                  <a:lnTo>
                    <a:pt x="252116" y="175838"/>
                  </a:lnTo>
                  <a:lnTo>
                    <a:pt x="244950" y="164903"/>
                  </a:lnTo>
                  <a:cubicBezTo>
                    <a:pt x="242575" y="158391"/>
                    <a:pt x="241189" y="150540"/>
                    <a:pt x="241189" y="142089"/>
                  </a:cubicBezTo>
                  <a:cubicBezTo>
                    <a:pt x="241189" y="125186"/>
                    <a:pt x="246735" y="110684"/>
                    <a:pt x="254639" y="104490"/>
                  </a:cubicBezTo>
                  <a:lnTo>
                    <a:pt x="258197" y="103159"/>
                  </a:lnTo>
                  <a:lnTo>
                    <a:pt x="261755" y="104490"/>
                  </a:lnTo>
                  <a:cubicBezTo>
                    <a:pt x="269660" y="110684"/>
                    <a:pt x="275206" y="125186"/>
                    <a:pt x="275206" y="142089"/>
                  </a:cubicBezTo>
                  <a:cubicBezTo>
                    <a:pt x="275206" y="158991"/>
                    <a:pt x="269660" y="173493"/>
                    <a:pt x="261755" y="179688"/>
                  </a:cubicBezTo>
                  <a:lnTo>
                    <a:pt x="258197" y="181019"/>
                  </a:lnTo>
                  <a:lnTo>
                    <a:pt x="256755" y="180479"/>
                  </a:lnTo>
                  <a:lnTo>
                    <a:pt x="257706" y="181430"/>
                  </a:lnTo>
                  <a:lnTo>
                    <a:pt x="311107" y="204977"/>
                  </a:lnTo>
                  <a:lnTo>
                    <a:pt x="309566" y="202817"/>
                  </a:lnTo>
                  <a:lnTo>
                    <a:pt x="309931" y="199036"/>
                  </a:lnTo>
                  <a:cubicBezTo>
                    <a:pt x="313868" y="189798"/>
                    <a:pt x="326441" y="180687"/>
                    <a:pt x="342767" y="176313"/>
                  </a:cubicBezTo>
                  <a:lnTo>
                    <a:pt x="350122" y="175587"/>
                  </a:lnTo>
                  <a:lnTo>
                    <a:pt x="326513" y="161304"/>
                  </a:lnTo>
                  <a:cubicBezTo>
                    <a:pt x="288890" y="123681"/>
                    <a:pt x="282967" y="68606"/>
                    <a:pt x="313283" y="38290"/>
                  </a:cubicBezTo>
                  <a:cubicBezTo>
                    <a:pt x="310482" y="55122"/>
                    <a:pt x="312551" y="73057"/>
                    <a:pt x="318834" y="90298"/>
                  </a:cubicBezTo>
                  <a:lnTo>
                    <a:pt x="349576" y="137994"/>
                  </a:lnTo>
                  <a:lnTo>
                    <a:pt x="365067" y="104036"/>
                  </a:lnTo>
                  <a:cubicBezTo>
                    <a:pt x="376851" y="91919"/>
                    <a:pt x="390938" y="85390"/>
                    <a:pt x="400923" y="86461"/>
                  </a:cubicBezTo>
                  <a:lnTo>
                    <a:pt x="404402" y="87987"/>
                  </a:lnTo>
                  <a:lnTo>
                    <a:pt x="406025" y="91422"/>
                  </a:lnTo>
                  <a:cubicBezTo>
                    <a:pt x="407372" y="101374"/>
                    <a:pt x="401237" y="115637"/>
                    <a:pt x="389452" y="127753"/>
                  </a:cubicBezTo>
                  <a:cubicBezTo>
                    <a:pt x="383560" y="133812"/>
                    <a:pt x="377092" y="138473"/>
                    <a:pt x="370849" y="141486"/>
                  </a:cubicBezTo>
                  <a:lnTo>
                    <a:pt x="358964" y="144133"/>
                  </a:lnTo>
                  <a:lnTo>
                    <a:pt x="397519" y="168983"/>
                  </a:lnTo>
                  <a:lnTo>
                    <a:pt x="435251" y="173010"/>
                  </a:lnTo>
                  <a:close/>
                  <a:moveTo>
                    <a:pt x="511034" y="4972"/>
                  </a:moveTo>
                  <a:cubicBezTo>
                    <a:pt x="517939" y="5580"/>
                    <a:pt x="523808" y="7488"/>
                    <a:pt x="527822" y="10504"/>
                  </a:cubicBezTo>
                  <a:lnTo>
                    <a:pt x="530029" y="13597"/>
                  </a:lnTo>
                  <a:lnTo>
                    <a:pt x="529664" y="17378"/>
                  </a:lnTo>
                  <a:cubicBezTo>
                    <a:pt x="525726" y="26616"/>
                    <a:pt x="513154" y="35727"/>
                    <a:pt x="496827" y="40102"/>
                  </a:cubicBezTo>
                  <a:cubicBezTo>
                    <a:pt x="480501" y="44476"/>
                    <a:pt x="465058" y="42872"/>
                    <a:pt x="457028" y="36841"/>
                  </a:cubicBezTo>
                  <a:lnTo>
                    <a:pt x="454822" y="33748"/>
                  </a:lnTo>
                  <a:lnTo>
                    <a:pt x="455187" y="29967"/>
                  </a:lnTo>
                  <a:cubicBezTo>
                    <a:pt x="459124" y="20729"/>
                    <a:pt x="471697" y="11618"/>
                    <a:pt x="488023" y="7243"/>
                  </a:cubicBezTo>
                  <a:cubicBezTo>
                    <a:pt x="496186" y="5056"/>
                    <a:pt x="504129" y="4363"/>
                    <a:pt x="511034" y="4972"/>
                  </a:cubicBezTo>
                  <a:close/>
                  <a:moveTo>
                    <a:pt x="385709" y="211"/>
                  </a:moveTo>
                  <a:cubicBezTo>
                    <a:pt x="392615" y="-398"/>
                    <a:pt x="400557" y="295"/>
                    <a:pt x="408720" y="2482"/>
                  </a:cubicBezTo>
                  <a:cubicBezTo>
                    <a:pt x="425047" y="6857"/>
                    <a:pt x="437619" y="15968"/>
                    <a:pt x="441557" y="25206"/>
                  </a:cubicBezTo>
                  <a:lnTo>
                    <a:pt x="441922" y="28987"/>
                  </a:lnTo>
                  <a:lnTo>
                    <a:pt x="439715" y="32080"/>
                  </a:lnTo>
                  <a:cubicBezTo>
                    <a:pt x="431686" y="38111"/>
                    <a:pt x="416242" y="39715"/>
                    <a:pt x="399916" y="35341"/>
                  </a:cubicBezTo>
                  <a:cubicBezTo>
                    <a:pt x="383590" y="30966"/>
                    <a:pt x="371017" y="21855"/>
                    <a:pt x="367080" y="12617"/>
                  </a:cubicBezTo>
                  <a:lnTo>
                    <a:pt x="366715" y="8836"/>
                  </a:lnTo>
                  <a:lnTo>
                    <a:pt x="368921" y="5743"/>
                  </a:lnTo>
                  <a:cubicBezTo>
                    <a:pt x="372936" y="2727"/>
                    <a:pt x="378804" y="819"/>
                    <a:pt x="385709" y="2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9933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34" name="フリーフォーム: 図形 1733">
              <a:extLst>
                <a:ext uri="{FF2B5EF4-FFF2-40B4-BE49-F238E27FC236}">
                  <a16:creationId xmlns:a16="http://schemas.microsoft.com/office/drawing/2014/main" id="{BFFFB15D-D4EF-9578-887C-07ADDA15BB64}"/>
                </a:ext>
              </a:extLst>
            </p:cNvPr>
            <p:cNvSpPr/>
            <p:nvPr/>
          </p:nvSpPr>
          <p:spPr bwMode="auto">
            <a:xfrm>
              <a:off x="6474726" y="1280077"/>
              <a:ext cx="685978" cy="381811"/>
            </a:xfrm>
            <a:custGeom>
              <a:avLst/>
              <a:gdLst>
                <a:gd name="connsiteX0" fmla="*/ 0 w 1136668"/>
                <a:gd name="connsiteY0" fmla="*/ 428819 h 632663"/>
                <a:gd name="connsiteX1" fmla="*/ 774122 w 1136668"/>
                <a:gd name="connsiteY1" fmla="*/ 530741 h 632663"/>
                <a:gd name="connsiteX2" fmla="*/ 0 w 1136668"/>
                <a:gd name="connsiteY2" fmla="*/ 632663 h 632663"/>
                <a:gd name="connsiteX3" fmla="*/ 1 w 1136668"/>
                <a:gd name="connsiteY3" fmla="*/ 0 h 632663"/>
                <a:gd name="connsiteX4" fmla="*/ 1136668 w 1136668"/>
                <a:gd name="connsiteY4" fmla="*/ 194508 h 632663"/>
                <a:gd name="connsiteX5" fmla="*/ 1 w 1136668"/>
                <a:gd name="connsiteY5" fmla="*/ 389015 h 6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6668" h="632663">
                  <a:moveTo>
                    <a:pt x="0" y="428819"/>
                  </a:moveTo>
                  <a:lnTo>
                    <a:pt x="774122" y="530741"/>
                  </a:lnTo>
                  <a:lnTo>
                    <a:pt x="0" y="632663"/>
                  </a:lnTo>
                  <a:close/>
                  <a:moveTo>
                    <a:pt x="1" y="0"/>
                  </a:moveTo>
                  <a:lnTo>
                    <a:pt x="1136668" y="194508"/>
                  </a:lnTo>
                  <a:lnTo>
                    <a:pt x="1" y="38901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5" name="グループ化 1814">
            <a:extLst>
              <a:ext uri="{FF2B5EF4-FFF2-40B4-BE49-F238E27FC236}">
                <a16:creationId xmlns:a16="http://schemas.microsoft.com/office/drawing/2014/main" id="{DAB25E0F-EA95-1D6B-A93E-B6E81E1C382E}"/>
              </a:ext>
            </a:extLst>
          </p:cNvPr>
          <p:cNvGrpSpPr/>
          <p:nvPr/>
        </p:nvGrpSpPr>
        <p:grpSpPr>
          <a:xfrm>
            <a:off x="781050" y="969969"/>
            <a:ext cx="2457450" cy="2457450"/>
            <a:chOff x="1715728" y="2878060"/>
            <a:chExt cx="2624338" cy="2624338"/>
          </a:xfrm>
        </p:grpSpPr>
        <p:sp>
          <p:nvSpPr>
            <p:cNvPr id="1762" name="楕円 1761">
              <a:extLst>
                <a:ext uri="{FF2B5EF4-FFF2-40B4-BE49-F238E27FC236}">
                  <a16:creationId xmlns:a16="http://schemas.microsoft.com/office/drawing/2014/main" id="{9BEE6EFA-7CFE-1BF8-CBC2-3B9ABE8435C4}"/>
                </a:ext>
              </a:extLst>
            </p:cNvPr>
            <p:cNvSpPr/>
            <p:nvPr/>
          </p:nvSpPr>
          <p:spPr bwMode="auto">
            <a:xfrm>
              <a:off x="1715728" y="2878060"/>
              <a:ext cx="2624338" cy="2624338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39" name="楕円 1738">
              <a:extLst>
                <a:ext uri="{FF2B5EF4-FFF2-40B4-BE49-F238E27FC236}">
                  <a16:creationId xmlns:a16="http://schemas.microsoft.com/office/drawing/2014/main" id="{A9B59220-6C3C-EE9F-0D8B-8671C5AF9D16}"/>
                </a:ext>
              </a:extLst>
            </p:cNvPr>
            <p:cNvSpPr/>
            <p:nvPr/>
          </p:nvSpPr>
          <p:spPr bwMode="auto">
            <a:xfrm>
              <a:off x="1780841" y="2938647"/>
              <a:ext cx="2503164" cy="250316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rgbClr val="663300"/>
                </a:gs>
                <a:gs pos="100000">
                  <a:srgbClr val="993300"/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0" name="楕円 1739">
              <a:extLst>
                <a:ext uri="{FF2B5EF4-FFF2-40B4-BE49-F238E27FC236}">
                  <a16:creationId xmlns:a16="http://schemas.microsoft.com/office/drawing/2014/main" id="{6849C0A7-1B14-899B-3A64-39C763C82B3B}"/>
                </a:ext>
              </a:extLst>
            </p:cNvPr>
            <p:cNvSpPr/>
            <p:nvPr/>
          </p:nvSpPr>
          <p:spPr bwMode="auto">
            <a:xfrm>
              <a:off x="2043392" y="3201198"/>
              <a:ext cx="1978062" cy="1978062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00000">
                  <a:srgbClr val="99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1" name="楕円 1740">
              <a:extLst>
                <a:ext uri="{FF2B5EF4-FFF2-40B4-BE49-F238E27FC236}">
                  <a16:creationId xmlns:a16="http://schemas.microsoft.com/office/drawing/2014/main" id="{D0A2411A-CECA-A51E-3298-8E4C05AB6283}"/>
                </a:ext>
              </a:extLst>
            </p:cNvPr>
            <p:cNvSpPr/>
            <p:nvPr/>
          </p:nvSpPr>
          <p:spPr bwMode="auto">
            <a:xfrm>
              <a:off x="2091017" y="3248823"/>
              <a:ext cx="1882812" cy="1882812"/>
            </a:xfrm>
            <a:prstGeom prst="ellipse">
              <a:avLst/>
            </a:prstGeom>
            <a:gradFill>
              <a:gsLst>
                <a:gs pos="50000">
                  <a:srgbClr val="FFFFCC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2" name="楕円 1741">
              <a:extLst>
                <a:ext uri="{FF2B5EF4-FFF2-40B4-BE49-F238E27FC236}">
                  <a16:creationId xmlns:a16="http://schemas.microsoft.com/office/drawing/2014/main" id="{F97FC5EB-E8A7-45D3-B203-3C93831F3F0E}"/>
                </a:ext>
              </a:extLst>
            </p:cNvPr>
            <p:cNvSpPr/>
            <p:nvPr/>
          </p:nvSpPr>
          <p:spPr bwMode="auto">
            <a:xfrm>
              <a:off x="2952868" y="4110674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3" name="フリーフォーム: 図形 1742">
              <a:extLst>
                <a:ext uri="{FF2B5EF4-FFF2-40B4-BE49-F238E27FC236}">
                  <a16:creationId xmlns:a16="http://schemas.microsoft.com/office/drawing/2014/main" id="{A709F914-F6A9-AA10-8129-4A9C675D7264}"/>
                </a:ext>
              </a:extLst>
            </p:cNvPr>
            <p:cNvSpPr/>
            <p:nvPr/>
          </p:nvSpPr>
          <p:spPr bwMode="auto">
            <a:xfrm>
              <a:off x="2334401" y="3745365"/>
              <a:ext cx="172574" cy="213112"/>
            </a:xfrm>
            <a:custGeom>
              <a:avLst/>
              <a:gdLst>
                <a:gd name="connsiteX0" fmla="*/ 456245 w 687960"/>
                <a:gd name="connsiteY0" fmla="*/ 167146 h 849571"/>
                <a:gd name="connsiteX1" fmla="*/ 393378 w 687960"/>
                <a:gd name="connsiteY1" fmla="*/ 230013 h 849571"/>
                <a:gd name="connsiteX2" fmla="*/ 393378 w 687960"/>
                <a:gd name="connsiteY2" fmla="*/ 619557 h 849571"/>
                <a:gd name="connsiteX3" fmla="*/ 456245 w 687960"/>
                <a:gd name="connsiteY3" fmla="*/ 682424 h 849571"/>
                <a:gd name="connsiteX4" fmla="*/ 519112 w 687960"/>
                <a:gd name="connsiteY4" fmla="*/ 619557 h 849571"/>
                <a:gd name="connsiteX5" fmla="*/ 519112 w 687960"/>
                <a:gd name="connsiteY5" fmla="*/ 230013 h 849571"/>
                <a:gd name="connsiteX6" fmla="*/ 456245 w 687960"/>
                <a:gd name="connsiteY6" fmla="*/ 167146 h 849571"/>
                <a:gd name="connsiteX7" fmla="*/ 0 w 687960"/>
                <a:gd name="connsiteY7" fmla="*/ 1 h 849571"/>
                <a:gd name="connsiteX8" fmla="*/ 166687 w 687960"/>
                <a:gd name="connsiteY8" fmla="*/ 1 h 849571"/>
                <a:gd name="connsiteX9" fmla="*/ 166687 w 687960"/>
                <a:gd name="connsiteY9" fmla="*/ 849571 h 849571"/>
                <a:gd name="connsiteX10" fmla="*/ 0 w 687960"/>
                <a:gd name="connsiteY10" fmla="*/ 849571 h 849571"/>
                <a:gd name="connsiteX11" fmla="*/ 456976 w 687960"/>
                <a:gd name="connsiteY11" fmla="*/ 0 h 849571"/>
                <a:gd name="connsiteX12" fmla="*/ 687960 w 687960"/>
                <a:gd name="connsiteY12" fmla="*/ 230984 h 849571"/>
                <a:gd name="connsiteX13" fmla="*/ 687960 w 687960"/>
                <a:gd name="connsiteY13" fmla="*/ 618585 h 849571"/>
                <a:gd name="connsiteX14" fmla="*/ 456976 w 687960"/>
                <a:gd name="connsiteY14" fmla="*/ 849569 h 849571"/>
                <a:gd name="connsiteX15" fmla="*/ 225992 w 687960"/>
                <a:gd name="connsiteY15" fmla="*/ 618585 h 849571"/>
                <a:gd name="connsiteX16" fmla="*/ 225992 w 687960"/>
                <a:gd name="connsiteY16" fmla="*/ 230984 h 849571"/>
                <a:gd name="connsiteX17" fmla="*/ 456976 w 687960"/>
                <a:gd name="connsiteY17" fmla="*/ 0 h 84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7960" h="849571">
                  <a:moveTo>
                    <a:pt x="456245" y="167146"/>
                  </a:moveTo>
                  <a:cubicBezTo>
                    <a:pt x="421525" y="167146"/>
                    <a:pt x="393378" y="195293"/>
                    <a:pt x="393378" y="230013"/>
                  </a:cubicBezTo>
                  <a:lnTo>
                    <a:pt x="393378" y="619557"/>
                  </a:lnTo>
                  <a:cubicBezTo>
                    <a:pt x="393378" y="654277"/>
                    <a:pt x="421525" y="682424"/>
                    <a:pt x="456245" y="682424"/>
                  </a:cubicBezTo>
                  <a:cubicBezTo>
                    <a:pt x="490965" y="682424"/>
                    <a:pt x="519112" y="654277"/>
                    <a:pt x="519112" y="619557"/>
                  </a:cubicBezTo>
                  <a:lnTo>
                    <a:pt x="519112" y="230013"/>
                  </a:lnTo>
                  <a:cubicBezTo>
                    <a:pt x="519112" y="195293"/>
                    <a:pt x="490965" y="167146"/>
                    <a:pt x="456245" y="167146"/>
                  </a:cubicBezTo>
                  <a:close/>
                  <a:moveTo>
                    <a:pt x="0" y="1"/>
                  </a:moveTo>
                  <a:lnTo>
                    <a:pt x="166687" y="1"/>
                  </a:lnTo>
                  <a:lnTo>
                    <a:pt x="166687" y="849571"/>
                  </a:lnTo>
                  <a:lnTo>
                    <a:pt x="0" y="849571"/>
                  </a:lnTo>
                  <a:close/>
                  <a:moveTo>
                    <a:pt x="456976" y="0"/>
                  </a:moveTo>
                  <a:cubicBezTo>
                    <a:pt x="584545" y="0"/>
                    <a:pt x="687960" y="103415"/>
                    <a:pt x="687960" y="230984"/>
                  </a:cubicBezTo>
                  <a:lnTo>
                    <a:pt x="687960" y="618585"/>
                  </a:lnTo>
                  <a:cubicBezTo>
                    <a:pt x="687960" y="746154"/>
                    <a:pt x="584545" y="849569"/>
                    <a:pt x="456976" y="849569"/>
                  </a:cubicBezTo>
                  <a:cubicBezTo>
                    <a:pt x="329407" y="849569"/>
                    <a:pt x="225992" y="746154"/>
                    <a:pt x="225992" y="618585"/>
                  </a:cubicBezTo>
                  <a:lnTo>
                    <a:pt x="225992" y="230984"/>
                  </a:lnTo>
                  <a:cubicBezTo>
                    <a:pt x="225992" y="103415"/>
                    <a:pt x="329407" y="0"/>
                    <a:pt x="4569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4" name="フリーフォーム: 図形 1743">
              <a:extLst>
                <a:ext uri="{FF2B5EF4-FFF2-40B4-BE49-F238E27FC236}">
                  <a16:creationId xmlns:a16="http://schemas.microsoft.com/office/drawing/2014/main" id="{607AB4FB-46BD-782C-711C-98950BEA362B}"/>
                </a:ext>
              </a:extLst>
            </p:cNvPr>
            <p:cNvSpPr/>
            <p:nvPr/>
          </p:nvSpPr>
          <p:spPr bwMode="auto">
            <a:xfrm>
              <a:off x="2946932" y="3338691"/>
              <a:ext cx="172206" cy="213112"/>
            </a:xfrm>
            <a:custGeom>
              <a:avLst/>
              <a:gdLst>
                <a:gd name="connsiteX0" fmla="*/ 0 w 686498"/>
                <a:gd name="connsiteY0" fmla="*/ 2 h 849572"/>
                <a:gd name="connsiteX1" fmla="*/ 166687 w 686498"/>
                <a:gd name="connsiteY1" fmla="*/ 2 h 849572"/>
                <a:gd name="connsiteX2" fmla="*/ 166687 w 686498"/>
                <a:gd name="connsiteY2" fmla="*/ 849572 h 849572"/>
                <a:gd name="connsiteX3" fmla="*/ 0 w 686498"/>
                <a:gd name="connsiteY3" fmla="*/ 849572 h 849572"/>
                <a:gd name="connsiteX4" fmla="*/ 454594 w 686498"/>
                <a:gd name="connsiteY4" fmla="*/ 0 h 849572"/>
                <a:gd name="connsiteX5" fmla="*/ 685578 w 686498"/>
                <a:gd name="connsiteY5" fmla="*/ 230984 h 849572"/>
                <a:gd name="connsiteX6" fmla="*/ 685578 w 686498"/>
                <a:gd name="connsiteY6" fmla="*/ 232104 h 849572"/>
                <a:gd name="connsiteX7" fmla="*/ 685578 w 686498"/>
                <a:gd name="connsiteY7" fmla="*/ 369149 h 849572"/>
                <a:gd name="connsiteX8" fmla="*/ 685578 w 686498"/>
                <a:gd name="connsiteY8" fmla="*/ 370269 h 849572"/>
                <a:gd name="connsiteX9" fmla="*/ 454594 w 686498"/>
                <a:gd name="connsiteY9" fmla="*/ 601253 h 849572"/>
                <a:gd name="connsiteX10" fmla="*/ 429393 w 686498"/>
                <a:gd name="connsiteY10" fmla="*/ 604215 h 849572"/>
                <a:gd name="connsiteX11" fmla="*/ 390996 w 686498"/>
                <a:gd name="connsiteY11" fmla="*/ 662142 h 849572"/>
                <a:gd name="connsiteX12" fmla="*/ 390996 w 686498"/>
                <a:gd name="connsiteY12" fmla="*/ 682424 h 849572"/>
                <a:gd name="connsiteX13" fmla="*/ 686498 w 686498"/>
                <a:gd name="connsiteY13" fmla="*/ 682424 h 849572"/>
                <a:gd name="connsiteX14" fmla="*/ 686498 w 686498"/>
                <a:gd name="connsiteY14" fmla="*/ 849568 h 849572"/>
                <a:gd name="connsiteX15" fmla="*/ 224530 w 686498"/>
                <a:gd name="connsiteY15" fmla="*/ 849568 h 849572"/>
                <a:gd name="connsiteX16" fmla="*/ 223610 w 686498"/>
                <a:gd name="connsiteY16" fmla="*/ 663113 h 849572"/>
                <a:gd name="connsiteX17" fmla="*/ 408043 w 686498"/>
                <a:gd name="connsiteY17" fmla="*/ 436822 h 849572"/>
                <a:gd name="connsiteX18" fmla="*/ 450748 w 686498"/>
                <a:gd name="connsiteY18" fmla="*/ 432517 h 849572"/>
                <a:gd name="connsiteX19" fmla="*/ 453863 w 686498"/>
                <a:gd name="connsiteY19" fmla="*/ 434107 h 849572"/>
                <a:gd name="connsiteX20" fmla="*/ 516730 w 686498"/>
                <a:gd name="connsiteY20" fmla="*/ 371240 h 849572"/>
                <a:gd name="connsiteX21" fmla="*/ 516730 w 686498"/>
                <a:gd name="connsiteY21" fmla="*/ 369149 h 849572"/>
                <a:gd name="connsiteX22" fmla="*/ 516730 w 686498"/>
                <a:gd name="connsiteY22" fmla="*/ 232104 h 849572"/>
                <a:gd name="connsiteX23" fmla="*/ 516730 w 686498"/>
                <a:gd name="connsiteY23" fmla="*/ 230013 h 849572"/>
                <a:gd name="connsiteX24" fmla="*/ 453863 w 686498"/>
                <a:gd name="connsiteY24" fmla="*/ 167146 h 849572"/>
                <a:gd name="connsiteX25" fmla="*/ 390996 w 686498"/>
                <a:gd name="connsiteY25" fmla="*/ 230013 h 849572"/>
                <a:gd name="connsiteX26" fmla="*/ 390996 w 686498"/>
                <a:gd name="connsiteY26" fmla="*/ 369149 h 849572"/>
                <a:gd name="connsiteX27" fmla="*/ 223610 w 686498"/>
                <a:gd name="connsiteY27" fmla="*/ 369149 h 849572"/>
                <a:gd name="connsiteX28" fmla="*/ 223610 w 686498"/>
                <a:gd name="connsiteY28" fmla="*/ 230984 h 849572"/>
                <a:gd name="connsiteX29" fmla="*/ 454594 w 686498"/>
                <a:gd name="connsiteY29" fmla="*/ 0 h 84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6498" h="849572">
                  <a:moveTo>
                    <a:pt x="0" y="2"/>
                  </a:moveTo>
                  <a:lnTo>
                    <a:pt x="166687" y="2"/>
                  </a:lnTo>
                  <a:lnTo>
                    <a:pt x="166687" y="849572"/>
                  </a:lnTo>
                  <a:lnTo>
                    <a:pt x="0" y="849572"/>
                  </a:lnTo>
                  <a:close/>
                  <a:moveTo>
                    <a:pt x="454594" y="0"/>
                  </a:moveTo>
                  <a:cubicBezTo>
                    <a:pt x="582163" y="0"/>
                    <a:pt x="685578" y="103415"/>
                    <a:pt x="685578" y="230984"/>
                  </a:cubicBezTo>
                  <a:lnTo>
                    <a:pt x="685578" y="232104"/>
                  </a:lnTo>
                  <a:lnTo>
                    <a:pt x="685578" y="369149"/>
                  </a:lnTo>
                  <a:lnTo>
                    <a:pt x="685578" y="370269"/>
                  </a:lnTo>
                  <a:cubicBezTo>
                    <a:pt x="685578" y="497838"/>
                    <a:pt x="582163" y="601253"/>
                    <a:pt x="454594" y="601253"/>
                  </a:cubicBezTo>
                  <a:lnTo>
                    <a:pt x="429393" y="604215"/>
                  </a:lnTo>
                  <a:cubicBezTo>
                    <a:pt x="406829" y="613760"/>
                    <a:pt x="390996" y="636102"/>
                    <a:pt x="390996" y="662142"/>
                  </a:cubicBezTo>
                  <a:lnTo>
                    <a:pt x="390996" y="682424"/>
                  </a:lnTo>
                  <a:lnTo>
                    <a:pt x="686498" y="682424"/>
                  </a:lnTo>
                  <a:lnTo>
                    <a:pt x="686498" y="849568"/>
                  </a:lnTo>
                  <a:lnTo>
                    <a:pt x="224530" y="849568"/>
                  </a:lnTo>
                  <a:cubicBezTo>
                    <a:pt x="224223" y="787416"/>
                    <a:pt x="223917" y="725265"/>
                    <a:pt x="223610" y="663113"/>
                  </a:cubicBezTo>
                  <a:cubicBezTo>
                    <a:pt x="223610" y="551490"/>
                    <a:pt x="302787" y="458360"/>
                    <a:pt x="408043" y="436822"/>
                  </a:cubicBezTo>
                  <a:lnTo>
                    <a:pt x="450748" y="432517"/>
                  </a:lnTo>
                  <a:lnTo>
                    <a:pt x="453863" y="434107"/>
                  </a:lnTo>
                  <a:cubicBezTo>
                    <a:pt x="488583" y="434107"/>
                    <a:pt x="516730" y="405960"/>
                    <a:pt x="516730" y="371240"/>
                  </a:cubicBezTo>
                  <a:lnTo>
                    <a:pt x="516730" y="369149"/>
                  </a:lnTo>
                  <a:lnTo>
                    <a:pt x="516730" y="232104"/>
                  </a:lnTo>
                  <a:lnTo>
                    <a:pt x="516730" y="230013"/>
                  </a:lnTo>
                  <a:cubicBezTo>
                    <a:pt x="516730" y="195293"/>
                    <a:pt x="488583" y="167146"/>
                    <a:pt x="453863" y="167146"/>
                  </a:cubicBezTo>
                  <a:cubicBezTo>
                    <a:pt x="419143" y="167146"/>
                    <a:pt x="390996" y="195293"/>
                    <a:pt x="390996" y="230013"/>
                  </a:cubicBezTo>
                  <a:lnTo>
                    <a:pt x="390996" y="369149"/>
                  </a:lnTo>
                  <a:lnTo>
                    <a:pt x="223610" y="369149"/>
                  </a:lnTo>
                  <a:lnTo>
                    <a:pt x="223610" y="230984"/>
                  </a:lnTo>
                  <a:cubicBezTo>
                    <a:pt x="223610" y="103415"/>
                    <a:pt x="327025" y="0"/>
                    <a:pt x="45459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" name="フリーフォーム: 図形 1744">
              <a:extLst>
                <a:ext uri="{FF2B5EF4-FFF2-40B4-BE49-F238E27FC236}">
                  <a16:creationId xmlns:a16="http://schemas.microsoft.com/office/drawing/2014/main" id="{415E6236-8927-EBBD-527D-AD444300A409}"/>
                </a:ext>
              </a:extLst>
            </p:cNvPr>
            <p:cNvSpPr/>
            <p:nvPr/>
          </p:nvSpPr>
          <p:spPr bwMode="auto">
            <a:xfrm>
              <a:off x="2624438" y="3476568"/>
              <a:ext cx="115882" cy="213110"/>
            </a:xfrm>
            <a:custGeom>
              <a:avLst/>
              <a:gdLst>
                <a:gd name="connsiteX0" fmla="*/ 295275 w 461962"/>
                <a:gd name="connsiteY0" fmla="*/ 0 h 849570"/>
                <a:gd name="connsiteX1" fmla="*/ 461962 w 461962"/>
                <a:gd name="connsiteY1" fmla="*/ 0 h 849570"/>
                <a:gd name="connsiteX2" fmla="*/ 461962 w 461962"/>
                <a:gd name="connsiteY2" fmla="*/ 849570 h 849570"/>
                <a:gd name="connsiteX3" fmla="*/ 295275 w 461962"/>
                <a:gd name="connsiteY3" fmla="*/ 849570 h 849570"/>
                <a:gd name="connsiteX4" fmla="*/ 0 w 461962"/>
                <a:gd name="connsiteY4" fmla="*/ 0 h 849570"/>
                <a:gd name="connsiteX5" fmla="*/ 166687 w 461962"/>
                <a:gd name="connsiteY5" fmla="*/ 0 h 849570"/>
                <a:gd name="connsiteX6" fmla="*/ 166687 w 461962"/>
                <a:gd name="connsiteY6" fmla="*/ 849570 h 849570"/>
                <a:gd name="connsiteX7" fmla="*/ 0 w 461962"/>
                <a:gd name="connsiteY7" fmla="*/ 849570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962" h="849570">
                  <a:moveTo>
                    <a:pt x="295275" y="0"/>
                  </a:moveTo>
                  <a:lnTo>
                    <a:pt x="461962" y="0"/>
                  </a:lnTo>
                  <a:lnTo>
                    <a:pt x="461962" y="849570"/>
                  </a:lnTo>
                  <a:lnTo>
                    <a:pt x="295275" y="849570"/>
                  </a:lnTo>
                  <a:close/>
                  <a:moveTo>
                    <a:pt x="0" y="0"/>
                  </a:moveTo>
                  <a:lnTo>
                    <a:pt x="166687" y="0"/>
                  </a:lnTo>
                  <a:lnTo>
                    <a:pt x="166687" y="849570"/>
                  </a:lnTo>
                  <a:lnTo>
                    <a:pt x="0" y="8495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6" name="フリーフォーム: 図形 1745">
              <a:extLst>
                <a:ext uri="{FF2B5EF4-FFF2-40B4-BE49-F238E27FC236}">
                  <a16:creationId xmlns:a16="http://schemas.microsoft.com/office/drawing/2014/main" id="{2F17ADBD-5230-A8EC-D0B4-6B4B6F8E6BC8}"/>
                </a:ext>
              </a:extLst>
            </p:cNvPr>
            <p:cNvSpPr/>
            <p:nvPr/>
          </p:nvSpPr>
          <p:spPr bwMode="auto">
            <a:xfrm rot="16200000">
              <a:off x="2303465" y="4419615"/>
              <a:ext cx="212990" cy="173186"/>
            </a:xfrm>
            <a:custGeom>
              <a:avLst/>
              <a:gdLst>
                <a:gd name="connsiteX0" fmla="*/ 339721 w 849075"/>
                <a:gd name="connsiteY0" fmla="*/ 252764 h 690397"/>
                <a:gd name="connsiteX1" fmla="*/ 254276 w 849075"/>
                <a:gd name="connsiteY1" fmla="*/ 167319 h 690397"/>
                <a:gd name="connsiteX2" fmla="*/ 168831 w 849075"/>
                <a:gd name="connsiteY2" fmla="*/ 252764 h 690397"/>
                <a:gd name="connsiteX3" fmla="*/ 168831 w 849075"/>
                <a:gd name="connsiteY3" fmla="*/ 437634 h 690397"/>
                <a:gd name="connsiteX4" fmla="*/ 254276 w 849075"/>
                <a:gd name="connsiteY4" fmla="*/ 523079 h 690397"/>
                <a:gd name="connsiteX5" fmla="*/ 339721 w 849075"/>
                <a:gd name="connsiteY5" fmla="*/ 437634 h 690397"/>
                <a:gd name="connsiteX6" fmla="*/ 680240 w 849075"/>
                <a:gd name="connsiteY6" fmla="*/ 296733 h 690397"/>
                <a:gd name="connsiteX7" fmla="*/ 594795 w 849075"/>
                <a:gd name="connsiteY7" fmla="*/ 211288 h 690397"/>
                <a:gd name="connsiteX8" fmla="*/ 509350 w 849075"/>
                <a:gd name="connsiteY8" fmla="*/ 296733 h 690397"/>
                <a:gd name="connsiteX9" fmla="*/ 509350 w 849075"/>
                <a:gd name="connsiteY9" fmla="*/ 393665 h 690397"/>
                <a:gd name="connsiteX10" fmla="*/ 594795 w 849075"/>
                <a:gd name="connsiteY10" fmla="*/ 479110 h 690397"/>
                <a:gd name="connsiteX11" fmla="*/ 680240 w 849075"/>
                <a:gd name="connsiteY11" fmla="*/ 393665 h 690397"/>
                <a:gd name="connsiteX12" fmla="*/ 849075 w 849075"/>
                <a:gd name="connsiteY12" fmla="*/ 302384 h 690397"/>
                <a:gd name="connsiteX13" fmla="*/ 849074 w 849075"/>
                <a:gd name="connsiteY13" fmla="*/ 388013 h 690397"/>
                <a:gd name="connsiteX14" fmla="*/ 594796 w 849075"/>
                <a:gd name="connsiteY14" fmla="*/ 642291 h 690397"/>
                <a:gd name="connsiteX15" fmla="*/ 594797 w 849075"/>
                <a:gd name="connsiteY15" fmla="*/ 642290 h 690397"/>
                <a:gd name="connsiteX16" fmla="*/ 452628 w 849075"/>
                <a:gd name="connsiteY16" fmla="*/ 598864 h 690397"/>
                <a:gd name="connsiteX17" fmla="*/ 448098 w 849075"/>
                <a:gd name="connsiteY17" fmla="*/ 595126 h 690397"/>
                <a:gd name="connsiteX18" fmla="*/ 434078 w 849075"/>
                <a:gd name="connsiteY18" fmla="*/ 615920 h 690397"/>
                <a:gd name="connsiteX19" fmla="*/ 254277 w 849075"/>
                <a:gd name="connsiteY19" fmla="*/ 690397 h 690397"/>
                <a:gd name="connsiteX20" fmla="*/ 254278 w 849075"/>
                <a:gd name="connsiteY20" fmla="*/ 690396 h 690397"/>
                <a:gd name="connsiteX21" fmla="*/ 0 w 849075"/>
                <a:gd name="connsiteY21" fmla="*/ 436118 h 690397"/>
                <a:gd name="connsiteX22" fmla="*/ 0 w 849075"/>
                <a:gd name="connsiteY22" fmla="*/ 254279 h 690397"/>
                <a:gd name="connsiteX23" fmla="*/ 254278 w 849075"/>
                <a:gd name="connsiteY23" fmla="*/ 0 h 690397"/>
                <a:gd name="connsiteX24" fmla="*/ 434079 w 849075"/>
                <a:gd name="connsiteY24" fmla="*/ 74477 h 690397"/>
                <a:gd name="connsiteX25" fmla="*/ 448098 w 849075"/>
                <a:gd name="connsiteY25" fmla="*/ 95270 h 690397"/>
                <a:gd name="connsiteX26" fmla="*/ 452628 w 849075"/>
                <a:gd name="connsiteY26" fmla="*/ 91533 h 690397"/>
                <a:gd name="connsiteX27" fmla="*/ 594797 w 849075"/>
                <a:gd name="connsiteY27" fmla="*/ 48106 h 690397"/>
                <a:gd name="connsiteX28" fmla="*/ 849075 w 849075"/>
                <a:gd name="connsiteY28" fmla="*/ 302384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9075" h="690397">
                  <a:moveTo>
                    <a:pt x="339721" y="252764"/>
                  </a:moveTo>
                  <a:cubicBezTo>
                    <a:pt x="339721" y="205574"/>
                    <a:pt x="301466" y="167319"/>
                    <a:pt x="254276" y="167319"/>
                  </a:cubicBez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cubicBezTo>
                    <a:pt x="301466" y="523079"/>
                    <a:pt x="339721" y="484824"/>
                    <a:pt x="339721" y="437634"/>
                  </a:cubicBezTo>
                  <a:close/>
                  <a:moveTo>
                    <a:pt x="680240" y="296733"/>
                  </a:moveTo>
                  <a:cubicBezTo>
                    <a:pt x="680240" y="249543"/>
                    <a:pt x="641985" y="211288"/>
                    <a:pt x="594795" y="211288"/>
                  </a:cubicBezTo>
                  <a:cubicBezTo>
                    <a:pt x="547605" y="211288"/>
                    <a:pt x="509350" y="249543"/>
                    <a:pt x="509350" y="296733"/>
                  </a:cubicBezTo>
                  <a:lnTo>
                    <a:pt x="509350" y="393665"/>
                  </a:lnTo>
                  <a:cubicBezTo>
                    <a:pt x="509350" y="440855"/>
                    <a:pt x="547605" y="479110"/>
                    <a:pt x="594795" y="479110"/>
                  </a:cubicBezTo>
                  <a:cubicBezTo>
                    <a:pt x="641985" y="479110"/>
                    <a:pt x="680240" y="440855"/>
                    <a:pt x="680240" y="393665"/>
                  </a:cubicBezTo>
                  <a:close/>
                  <a:moveTo>
                    <a:pt x="849075" y="302384"/>
                  </a:moveTo>
                  <a:cubicBezTo>
                    <a:pt x="849075" y="330927"/>
                    <a:pt x="849074" y="359470"/>
                    <a:pt x="849074" y="388013"/>
                  </a:cubicBezTo>
                  <a:cubicBezTo>
                    <a:pt x="849074" y="528447"/>
                    <a:pt x="735230" y="642291"/>
                    <a:pt x="594796" y="642291"/>
                  </a:cubicBezTo>
                  <a:lnTo>
                    <a:pt x="594797" y="642290"/>
                  </a:lnTo>
                  <a:cubicBezTo>
                    <a:pt x="542134" y="642290"/>
                    <a:pt x="493211" y="626281"/>
                    <a:pt x="452628" y="598864"/>
                  </a:cubicBezTo>
                  <a:lnTo>
                    <a:pt x="448098" y="595126"/>
                  </a:lnTo>
                  <a:lnTo>
                    <a:pt x="434078" y="615920"/>
                  </a:lnTo>
                  <a:cubicBezTo>
                    <a:pt x="388063" y="661936"/>
                    <a:pt x="324493" y="690397"/>
                    <a:pt x="254277" y="690397"/>
                  </a:cubicBez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0"/>
                    <a:pt x="254278" y="0"/>
                  </a:cubicBezTo>
                  <a:cubicBezTo>
                    <a:pt x="324494" y="0"/>
                    <a:pt x="388064" y="28461"/>
                    <a:pt x="434079" y="74477"/>
                  </a:cubicBezTo>
                  <a:lnTo>
                    <a:pt x="448098" y="95270"/>
                  </a:lnTo>
                  <a:lnTo>
                    <a:pt x="452628" y="91533"/>
                  </a:lnTo>
                  <a:cubicBezTo>
                    <a:pt x="493211" y="64116"/>
                    <a:pt x="542134" y="48106"/>
                    <a:pt x="594797" y="48106"/>
                  </a:cubicBezTo>
                  <a:cubicBezTo>
                    <a:pt x="735231" y="48106"/>
                    <a:pt x="849075" y="161950"/>
                    <a:pt x="849075" y="3023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7" name="フリーフォーム: 図形 1746">
              <a:extLst>
                <a:ext uri="{FF2B5EF4-FFF2-40B4-BE49-F238E27FC236}">
                  <a16:creationId xmlns:a16="http://schemas.microsoft.com/office/drawing/2014/main" id="{7609DE94-3559-755B-B8E4-7FE5B171E917}"/>
                </a:ext>
              </a:extLst>
            </p:cNvPr>
            <p:cNvSpPr/>
            <p:nvPr/>
          </p:nvSpPr>
          <p:spPr bwMode="auto">
            <a:xfrm rot="16200000">
              <a:off x="3284078" y="4719024"/>
              <a:ext cx="212994" cy="151302"/>
            </a:xfrm>
            <a:custGeom>
              <a:avLst/>
              <a:gdLst>
                <a:gd name="connsiteX0" fmla="*/ 849074 w 849074"/>
                <a:gd name="connsiteY0" fmla="*/ 1213 h 603142"/>
                <a:gd name="connsiteX1" fmla="*/ 849073 w 849074"/>
                <a:gd name="connsiteY1" fmla="*/ 167900 h 603142"/>
                <a:gd name="connsiteX2" fmla="*/ 848615 w 849074"/>
                <a:gd name="connsiteY2" fmla="*/ 167900 h 603142"/>
                <a:gd name="connsiteX3" fmla="*/ 848615 w 849074"/>
                <a:gd name="connsiteY3" fmla="*/ 596235 h 603142"/>
                <a:gd name="connsiteX4" fmla="*/ 681928 w 849074"/>
                <a:gd name="connsiteY4" fmla="*/ 596235 h 603142"/>
                <a:gd name="connsiteX5" fmla="*/ 681928 w 849074"/>
                <a:gd name="connsiteY5" fmla="*/ 167900 h 603142"/>
                <a:gd name="connsiteX6" fmla="*/ 508555 w 849074"/>
                <a:gd name="connsiteY6" fmla="*/ 167900 h 603142"/>
                <a:gd name="connsiteX7" fmla="*/ 508555 w 849074"/>
                <a:gd name="connsiteY7" fmla="*/ 348864 h 603142"/>
                <a:gd name="connsiteX8" fmla="*/ 254277 w 849074"/>
                <a:gd name="connsiteY8" fmla="*/ 603142 h 603142"/>
                <a:gd name="connsiteX9" fmla="*/ 254278 w 849074"/>
                <a:gd name="connsiteY9" fmla="*/ 603141 h 603142"/>
                <a:gd name="connsiteX10" fmla="*/ 0 w 849074"/>
                <a:gd name="connsiteY10" fmla="*/ 348863 h 603142"/>
                <a:gd name="connsiteX11" fmla="*/ 0 w 849074"/>
                <a:gd name="connsiteY11" fmla="*/ 0 h 603142"/>
                <a:gd name="connsiteX12" fmla="*/ 168830 w 849074"/>
                <a:gd name="connsiteY12" fmla="*/ 0 h 603142"/>
                <a:gd name="connsiteX13" fmla="*/ 168830 w 849074"/>
                <a:gd name="connsiteY13" fmla="*/ 350379 h 603142"/>
                <a:gd name="connsiteX14" fmla="*/ 254275 w 849074"/>
                <a:gd name="connsiteY14" fmla="*/ 435824 h 603142"/>
                <a:gd name="connsiteX15" fmla="*/ 339720 w 849074"/>
                <a:gd name="connsiteY15" fmla="*/ 350379 h 603142"/>
                <a:gd name="connsiteX16" fmla="*/ 339720 w 849074"/>
                <a:gd name="connsiteY16" fmla="*/ 0 h 603142"/>
                <a:gd name="connsiteX17" fmla="*/ 508555 w 849074"/>
                <a:gd name="connsiteY17" fmla="*/ 0 h 603142"/>
                <a:gd name="connsiteX18" fmla="*/ 508555 w 849074"/>
                <a:gd name="connsiteY18" fmla="*/ 1213 h 603142"/>
                <a:gd name="connsiteX19" fmla="*/ 681928 w 849074"/>
                <a:gd name="connsiteY19" fmla="*/ 1213 h 603142"/>
                <a:gd name="connsiteX20" fmla="*/ 681928 w 849074"/>
                <a:gd name="connsiteY20" fmla="*/ 1 h 603142"/>
                <a:gd name="connsiteX21" fmla="*/ 848615 w 849074"/>
                <a:gd name="connsiteY21" fmla="*/ 1 h 603142"/>
                <a:gd name="connsiteX22" fmla="*/ 848615 w 849074"/>
                <a:gd name="connsiteY22" fmla="*/ 1213 h 60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9074" h="603142">
                  <a:moveTo>
                    <a:pt x="849074" y="1213"/>
                  </a:moveTo>
                  <a:lnTo>
                    <a:pt x="849073" y="167900"/>
                  </a:lnTo>
                  <a:lnTo>
                    <a:pt x="848615" y="167900"/>
                  </a:lnTo>
                  <a:lnTo>
                    <a:pt x="848615" y="596235"/>
                  </a:lnTo>
                  <a:lnTo>
                    <a:pt x="681928" y="596235"/>
                  </a:lnTo>
                  <a:lnTo>
                    <a:pt x="681928" y="167900"/>
                  </a:lnTo>
                  <a:lnTo>
                    <a:pt x="508555" y="167900"/>
                  </a:lnTo>
                  <a:lnTo>
                    <a:pt x="508555" y="348864"/>
                  </a:lnTo>
                  <a:cubicBezTo>
                    <a:pt x="508555" y="489298"/>
                    <a:pt x="394711" y="603142"/>
                    <a:pt x="254277" y="603142"/>
                  </a:cubicBezTo>
                  <a:lnTo>
                    <a:pt x="254278" y="603141"/>
                  </a:lnTo>
                  <a:cubicBezTo>
                    <a:pt x="113844" y="603141"/>
                    <a:pt x="0" y="489297"/>
                    <a:pt x="0" y="348863"/>
                  </a:cubicBezTo>
                  <a:lnTo>
                    <a:pt x="0" y="0"/>
                  </a:lnTo>
                  <a:lnTo>
                    <a:pt x="168830" y="0"/>
                  </a:lnTo>
                  <a:lnTo>
                    <a:pt x="168830" y="350379"/>
                  </a:lnTo>
                  <a:cubicBezTo>
                    <a:pt x="168830" y="397569"/>
                    <a:pt x="207085" y="435824"/>
                    <a:pt x="254275" y="435824"/>
                  </a:cubicBezTo>
                  <a:cubicBezTo>
                    <a:pt x="301465" y="435824"/>
                    <a:pt x="339720" y="397569"/>
                    <a:pt x="339720" y="350379"/>
                  </a:cubicBezTo>
                  <a:lnTo>
                    <a:pt x="339720" y="0"/>
                  </a:lnTo>
                  <a:lnTo>
                    <a:pt x="508555" y="0"/>
                  </a:lnTo>
                  <a:lnTo>
                    <a:pt x="508555" y="1213"/>
                  </a:lnTo>
                  <a:lnTo>
                    <a:pt x="681928" y="1213"/>
                  </a:lnTo>
                  <a:lnTo>
                    <a:pt x="681928" y="1"/>
                  </a:lnTo>
                  <a:lnTo>
                    <a:pt x="848615" y="1"/>
                  </a:lnTo>
                  <a:lnTo>
                    <a:pt x="848615" y="121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8" name="フリーフォーム: 図形 1747">
              <a:extLst>
                <a:ext uri="{FF2B5EF4-FFF2-40B4-BE49-F238E27FC236}">
                  <a16:creationId xmlns:a16="http://schemas.microsoft.com/office/drawing/2014/main" id="{BBF4F808-F9F4-2284-9AF9-DD4071D3CB09}"/>
                </a:ext>
              </a:extLst>
            </p:cNvPr>
            <p:cNvSpPr/>
            <p:nvPr/>
          </p:nvSpPr>
          <p:spPr bwMode="auto">
            <a:xfrm>
              <a:off x="2945831" y="4815450"/>
              <a:ext cx="173184" cy="212390"/>
            </a:xfrm>
            <a:custGeom>
              <a:avLst/>
              <a:gdLst>
                <a:gd name="connsiteX0" fmla="*/ 282652 w 690396"/>
                <a:gd name="connsiteY0" fmla="*/ 447195 h 846694"/>
                <a:gd name="connsiteX1" fmla="*/ 167318 w 690396"/>
                <a:gd name="connsiteY1" fmla="*/ 562529 h 846694"/>
                <a:gd name="connsiteX2" fmla="*/ 282652 w 690396"/>
                <a:gd name="connsiteY2" fmla="*/ 677863 h 846694"/>
                <a:gd name="connsiteX3" fmla="*/ 407744 w 690396"/>
                <a:gd name="connsiteY3" fmla="*/ 677863 h 846694"/>
                <a:gd name="connsiteX4" fmla="*/ 523078 w 690396"/>
                <a:gd name="connsiteY4" fmla="*/ 562529 h 846694"/>
                <a:gd name="connsiteX5" fmla="*/ 407744 w 690396"/>
                <a:gd name="connsiteY5" fmla="*/ 447195 h 846694"/>
                <a:gd name="connsiteX6" fmla="*/ 232270 w 690396"/>
                <a:gd name="connsiteY6" fmla="*/ 0 h 846694"/>
                <a:gd name="connsiteX7" fmla="*/ 437301 w 690396"/>
                <a:gd name="connsiteY7" fmla="*/ 0 h 846694"/>
                <a:gd name="connsiteX8" fmla="*/ 308143 w 690396"/>
                <a:gd name="connsiteY8" fmla="*/ 280508 h 846694"/>
                <a:gd name="connsiteX9" fmla="*/ 407303 w 690396"/>
                <a:gd name="connsiteY9" fmla="*/ 280508 h 846694"/>
                <a:gd name="connsiteX10" fmla="*/ 690396 w 690396"/>
                <a:gd name="connsiteY10" fmla="*/ 563601 h 846694"/>
                <a:gd name="connsiteX11" fmla="*/ 407303 w 690396"/>
                <a:gd name="connsiteY11" fmla="*/ 846694 h 846694"/>
                <a:gd name="connsiteX12" fmla="*/ 283094 w 690396"/>
                <a:gd name="connsiteY12" fmla="*/ 846694 h 846694"/>
                <a:gd name="connsiteX13" fmla="*/ 0 w 690396"/>
                <a:gd name="connsiteY13" fmla="*/ 563601 h 846694"/>
                <a:gd name="connsiteX14" fmla="*/ 22248 w 690396"/>
                <a:gd name="connsiteY14" fmla="*/ 453408 h 846694"/>
                <a:gd name="connsiteX15" fmla="*/ 30514 w 690396"/>
                <a:gd name="connsiteY15" fmla="*/ 438179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396" h="846694">
                  <a:moveTo>
                    <a:pt x="282652" y="447195"/>
                  </a:moveTo>
                  <a:cubicBezTo>
                    <a:pt x="218955" y="447195"/>
                    <a:pt x="167318" y="498832"/>
                    <a:pt x="167318" y="562529"/>
                  </a:cubicBezTo>
                  <a:cubicBezTo>
                    <a:pt x="167318" y="626226"/>
                    <a:pt x="218955" y="677863"/>
                    <a:pt x="282652" y="677863"/>
                  </a:cubicBezTo>
                  <a:lnTo>
                    <a:pt x="407744" y="677863"/>
                  </a:lnTo>
                  <a:cubicBezTo>
                    <a:pt x="471441" y="677863"/>
                    <a:pt x="523078" y="626226"/>
                    <a:pt x="523078" y="562529"/>
                  </a:cubicBezTo>
                  <a:cubicBezTo>
                    <a:pt x="523078" y="498832"/>
                    <a:pt x="471441" y="447195"/>
                    <a:pt x="407744" y="447195"/>
                  </a:cubicBezTo>
                  <a:close/>
                  <a:moveTo>
                    <a:pt x="232270" y="0"/>
                  </a:moveTo>
                  <a:lnTo>
                    <a:pt x="437301" y="0"/>
                  </a:lnTo>
                  <a:lnTo>
                    <a:pt x="308143" y="280508"/>
                  </a:lnTo>
                  <a:lnTo>
                    <a:pt x="407303" y="280508"/>
                  </a:lnTo>
                  <a:cubicBezTo>
                    <a:pt x="563651" y="280508"/>
                    <a:pt x="690396" y="407253"/>
                    <a:pt x="690396" y="563601"/>
                  </a:cubicBezTo>
                  <a:cubicBezTo>
                    <a:pt x="690396" y="719949"/>
                    <a:pt x="563651" y="846694"/>
                    <a:pt x="407303" y="846694"/>
                  </a:cubicBezTo>
                  <a:lnTo>
                    <a:pt x="283094" y="846694"/>
                  </a:lnTo>
                  <a:cubicBezTo>
                    <a:pt x="126746" y="846694"/>
                    <a:pt x="0" y="719949"/>
                    <a:pt x="0" y="563601"/>
                  </a:cubicBezTo>
                  <a:cubicBezTo>
                    <a:pt x="0" y="524514"/>
                    <a:pt x="7922" y="487277"/>
                    <a:pt x="22248" y="453408"/>
                  </a:cubicBezTo>
                  <a:lnTo>
                    <a:pt x="30514" y="43817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9" name="フリーフォーム: 図形 1748">
              <a:extLst>
                <a:ext uri="{FF2B5EF4-FFF2-40B4-BE49-F238E27FC236}">
                  <a16:creationId xmlns:a16="http://schemas.microsoft.com/office/drawing/2014/main" id="{96009927-3CA0-C035-CC97-6837DD7ED707}"/>
                </a:ext>
              </a:extLst>
            </p:cNvPr>
            <p:cNvSpPr/>
            <p:nvPr/>
          </p:nvSpPr>
          <p:spPr bwMode="auto">
            <a:xfrm>
              <a:off x="2628799" y="4691840"/>
              <a:ext cx="125472" cy="212390"/>
            </a:xfrm>
            <a:custGeom>
              <a:avLst/>
              <a:gdLst>
                <a:gd name="connsiteX0" fmla="*/ 325827 w 500188"/>
                <a:gd name="connsiteY0" fmla="*/ 0 h 846694"/>
                <a:gd name="connsiteX1" fmla="*/ 500188 w 500188"/>
                <a:gd name="connsiteY1" fmla="*/ 0 h 846694"/>
                <a:gd name="connsiteX2" fmla="*/ 285351 w 500188"/>
                <a:gd name="connsiteY2" fmla="*/ 846694 h 846694"/>
                <a:gd name="connsiteX3" fmla="*/ 110990 w 500188"/>
                <a:gd name="connsiteY3" fmla="*/ 846694 h 846694"/>
                <a:gd name="connsiteX4" fmla="*/ 283474 w 500188"/>
                <a:gd name="connsiteY4" fmla="*/ 166920 h 846694"/>
                <a:gd name="connsiteX5" fmla="*/ 0 w 500188"/>
                <a:gd name="connsiteY5" fmla="*/ 166920 h 846694"/>
                <a:gd name="connsiteX6" fmla="*/ 0 w 500188"/>
                <a:gd name="connsiteY6" fmla="*/ 233 h 846694"/>
                <a:gd name="connsiteX7" fmla="*/ 325768 w 500188"/>
                <a:gd name="connsiteY7" fmla="*/ 233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0188" h="846694">
                  <a:moveTo>
                    <a:pt x="325827" y="0"/>
                  </a:moveTo>
                  <a:lnTo>
                    <a:pt x="500188" y="0"/>
                  </a:lnTo>
                  <a:lnTo>
                    <a:pt x="285351" y="846694"/>
                  </a:lnTo>
                  <a:lnTo>
                    <a:pt x="110990" y="846694"/>
                  </a:lnTo>
                  <a:lnTo>
                    <a:pt x="283474" y="166920"/>
                  </a:lnTo>
                  <a:lnTo>
                    <a:pt x="0" y="166920"/>
                  </a:lnTo>
                  <a:lnTo>
                    <a:pt x="0" y="233"/>
                  </a:lnTo>
                  <a:lnTo>
                    <a:pt x="325768" y="2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0" name="フリーフォーム: 図形 1749">
              <a:extLst>
                <a:ext uri="{FF2B5EF4-FFF2-40B4-BE49-F238E27FC236}">
                  <a16:creationId xmlns:a16="http://schemas.microsoft.com/office/drawing/2014/main" id="{BC16B705-D6BC-3CC5-81A8-0FC86CC135B4}"/>
                </a:ext>
              </a:extLst>
            </p:cNvPr>
            <p:cNvSpPr/>
            <p:nvPr/>
          </p:nvSpPr>
          <p:spPr bwMode="auto">
            <a:xfrm rot="16200000">
              <a:off x="2187142" y="4101120"/>
              <a:ext cx="212990" cy="173186"/>
            </a:xfrm>
            <a:custGeom>
              <a:avLst/>
              <a:gdLst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849075 w 849075"/>
                <a:gd name="connsiteY6" fmla="*/ 254279 h 690397"/>
                <a:gd name="connsiteX7" fmla="*/ 849074 w 849075"/>
                <a:gd name="connsiteY7" fmla="*/ 436119 h 690397"/>
                <a:gd name="connsiteX8" fmla="*/ 594796 w 849075"/>
                <a:gd name="connsiteY8" fmla="*/ 690397 h 690397"/>
                <a:gd name="connsiteX9" fmla="*/ 594797 w 849075"/>
                <a:gd name="connsiteY9" fmla="*/ 690396 h 690397"/>
                <a:gd name="connsiteX10" fmla="*/ 577179 w 849075"/>
                <a:gd name="connsiteY10" fmla="*/ 688620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4277 w 849075"/>
                <a:gd name="connsiteY12" fmla="*/ 690397 h 690397"/>
                <a:gd name="connsiteX13" fmla="*/ 254278 w 849075"/>
                <a:gd name="connsiteY13" fmla="*/ 690396 h 690397"/>
                <a:gd name="connsiteX14" fmla="*/ 0 w 849075"/>
                <a:gd name="connsiteY14" fmla="*/ 436118 h 690397"/>
                <a:gd name="connsiteX15" fmla="*/ 0 w 849075"/>
                <a:gd name="connsiteY15" fmla="*/ 254279 h 690397"/>
                <a:gd name="connsiteX16" fmla="*/ 254278 w 849075"/>
                <a:gd name="connsiteY16" fmla="*/ 1 h 690397"/>
                <a:gd name="connsiteX17" fmla="*/ 256285 w 849075"/>
                <a:gd name="connsiteY17" fmla="*/ 406 h 690397"/>
                <a:gd name="connsiteX18" fmla="*/ 256285 w 849075"/>
                <a:gd name="connsiteY18" fmla="*/ 167725 h 690397"/>
                <a:gd name="connsiteX19" fmla="*/ 254276 w 849075"/>
                <a:gd name="connsiteY19" fmla="*/ 167319 h 690397"/>
                <a:gd name="connsiteX20" fmla="*/ 168831 w 849075"/>
                <a:gd name="connsiteY20" fmla="*/ 252764 h 690397"/>
                <a:gd name="connsiteX21" fmla="*/ 168831 w 849075"/>
                <a:gd name="connsiteY21" fmla="*/ 437634 h 690397"/>
                <a:gd name="connsiteX22" fmla="*/ 254276 w 849075"/>
                <a:gd name="connsiteY22" fmla="*/ 523079 h 690397"/>
                <a:gd name="connsiteX23" fmla="*/ 256285 w 849075"/>
                <a:gd name="connsiteY23" fmla="*/ 522674 h 690397"/>
                <a:gd name="connsiteX24" fmla="*/ 256285 w 849075"/>
                <a:gd name="connsiteY24" fmla="*/ 523638 h 690397"/>
                <a:gd name="connsiteX25" fmla="*/ 356945 w 849075"/>
                <a:gd name="connsiteY25" fmla="*/ 523638 h 690397"/>
                <a:gd name="connsiteX26" fmla="*/ 345685 w 849075"/>
                <a:gd name="connsiteY26" fmla="*/ 487364 h 690397"/>
                <a:gd name="connsiteX27" fmla="*/ 340519 w 849075"/>
                <a:gd name="connsiteY27" fmla="*/ 436118 h 690397"/>
                <a:gd name="connsiteX28" fmla="*/ 340519 w 849075"/>
                <a:gd name="connsiteY28" fmla="*/ 254279 h 690397"/>
                <a:gd name="connsiteX29" fmla="*/ 594797 w 849075"/>
                <a:gd name="connsiteY29" fmla="*/ 0 h 690397"/>
                <a:gd name="connsiteX30" fmla="*/ 849075 w 849075"/>
                <a:gd name="connsiteY30" fmla="*/ 254279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9075" h="690397">
                  <a:moveTo>
                    <a:pt x="680240" y="252764"/>
                  </a:moveTo>
                  <a:cubicBezTo>
                    <a:pt x="680240" y="205574"/>
                    <a:pt x="641985" y="167319"/>
                    <a:pt x="594795" y="167319"/>
                  </a:cubicBezTo>
                  <a:cubicBezTo>
                    <a:pt x="547605" y="167319"/>
                    <a:pt x="509350" y="205574"/>
                    <a:pt x="509350" y="252764"/>
                  </a:cubicBezTo>
                  <a:lnTo>
                    <a:pt x="509350" y="437634"/>
                  </a:lnTo>
                  <a:cubicBezTo>
                    <a:pt x="509350" y="484824"/>
                    <a:pt x="547605" y="523079"/>
                    <a:pt x="594795" y="523079"/>
                  </a:cubicBezTo>
                  <a:cubicBezTo>
                    <a:pt x="641985" y="523079"/>
                    <a:pt x="680240" y="484824"/>
                    <a:pt x="680240" y="437634"/>
                  </a:cubicBezTo>
                  <a:lnTo>
                    <a:pt x="680240" y="252764"/>
                  </a:lnTo>
                  <a:close/>
                  <a:moveTo>
                    <a:pt x="849075" y="254279"/>
                  </a:moveTo>
                  <a:cubicBezTo>
                    <a:pt x="849075" y="314892"/>
                    <a:pt x="849074" y="375506"/>
                    <a:pt x="849074" y="436119"/>
                  </a:cubicBezTo>
                  <a:cubicBezTo>
                    <a:pt x="849074" y="576553"/>
                    <a:pt x="735230" y="690397"/>
                    <a:pt x="594796" y="690397"/>
                  </a:cubicBezTo>
                  <a:lnTo>
                    <a:pt x="594797" y="690396"/>
                  </a:lnTo>
                  <a:lnTo>
                    <a:pt x="256285" y="688620"/>
                  </a:lnTo>
                  <a:lnTo>
                    <a:pt x="254277" y="690397"/>
                  </a:ln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1"/>
                    <a:pt x="254278" y="1"/>
                  </a:cubicBezTo>
                  <a:lnTo>
                    <a:pt x="256285" y="406"/>
                  </a:lnTo>
                  <a:lnTo>
                    <a:pt x="256285" y="167725"/>
                  </a:lnTo>
                  <a:lnTo>
                    <a:pt x="254276" y="167319"/>
                  </a:ln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lnTo>
                    <a:pt x="256285" y="522674"/>
                  </a:lnTo>
                  <a:lnTo>
                    <a:pt x="256285" y="523638"/>
                  </a:lnTo>
                  <a:lnTo>
                    <a:pt x="356945" y="523638"/>
                  </a:lnTo>
                  <a:lnTo>
                    <a:pt x="345685" y="487364"/>
                  </a:lnTo>
                  <a:cubicBezTo>
                    <a:pt x="342298" y="470811"/>
                    <a:pt x="340519" y="453672"/>
                    <a:pt x="340519" y="436118"/>
                  </a:cubicBezTo>
                  <a:lnTo>
                    <a:pt x="340519" y="254279"/>
                  </a:lnTo>
                  <a:cubicBezTo>
                    <a:pt x="340519" y="113845"/>
                    <a:pt x="454363" y="0"/>
                    <a:pt x="594797" y="0"/>
                  </a:cubicBezTo>
                  <a:cubicBezTo>
                    <a:pt x="735231" y="0"/>
                    <a:pt x="849075" y="113845"/>
                    <a:pt x="849075" y="25427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1" name="フリーフォーム: 図形 1750">
              <a:extLst>
                <a:ext uri="{FF2B5EF4-FFF2-40B4-BE49-F238E27FC236}">
                  <a16:creationId xmlns:a16="http://schemas.microsoft.com/office/drawing/2014/main" id="{F8088263-5911-0BE0-CA4E-B47D0C1359CC}"/>
                </a:ext>
              </a:extLst>
            </p:cNvPr>
            <p:cNvSpPr/>
            <p:nvPr/>
          </p:nvSpPr>
          <p:spPr bwMode="auto">
            <a:xfrm>
              <a:off x="3562705" y="4404531"/>
              <a:ext cx="163398" cy="213114"/>
            </a:xfrm>
            <a:custGeom>
              <a:avLst/>
              <a:gdLst>
                <a:gd name="connsiteX0" fmla="*/ 338553 w 651380"/>
                <a:gd name="connsiteY0" fmla="*/ 0 h 849570"/>
                <a:gd name="connsiteX1" fmla="*/ 505240 w 651380"/>
                <a:gd name="connsiteY1" fmla="*/ 0 h 849570"/>
                <a:gd name="connsiteX2" fmla="*/ 505240 w 651380"/>
                <a:gd name="connsiteY2" fmla="*/ 429547 h 849570"/>
                <a:gd name="connsiteX3" fmla="*/ 651380 w 651380"/>
                <a:gd name="connsiteY3" fmla="*/ 429547 h 849570"/>
                <a:gd name="connsiteX4" fmla="*/ 651380 w 651380"/>
                <a:gd name="connsiteY4" fmla="*/ 596234 h 849570"/>
                <a:gd name="connsiteX5" fmla="*/ 505240 w 651380"/>
                <a:gd name="connsiteY5" fmla="*/ 596234 h 849570"/>
                <a:gd name="connsiteX6" fmla="*/ 505240 w 651380"/>
                <a:gd name="connsiteY6" fmla="*/ 849570 h 849570"/>
                <a:gd name="connsiteX7" fmla="*/ 338553 w 651380"/>
                <a:gd name="connsiteY7" fmla="*/ 849570 h 849570"/>
                <a:gd name="connsiteX8" fmla="*/ 338553 w 651380"/>
                <a:gd name="connsiteY8" fmla="*/ 596234 h 849570"/>
                <a:gd name="connsiteX9" fmla="*/ 55145 w 651380"/>
                <a:gd name="connsiteY9" fmla="*/ 596234 h 849570"/>
                <a:gd name="connsiteX10" fmla="*/ 55145 w 651380"/>
                <a:gd name="connsiteY10" fmla="*/ 595488 h 849570"/>
                <a:gd name="connsiteX11" fmla="*/ 0 w 651380"/>
                <a:gd name="connsiteY11" fmla="*/ 595488 h 849570"/>
                <a:gd name="connsiteX12" fmla="*/ 84173 w 651380"/>
                <a:gd name="connsiteY12" fmla="*/ 691 h 849570"/>
                <a:gd name="connsiteX13" fmla="*/ 240246 w 651380"/>
                <a:gd name="connsiteY13" fmla="*/ 691 h 849570"/>
                <a:gd name="connsiteX14" fmla="*/ 179556 w 651380"/>
                <a:gd name="connsiteY14" fmla="*/ 429547 h 849570"/>
                <a:gd name="connsiteX15" fmla="*/ 338553 w 651380"/>
                <a:gd name="connsiteY15" fmla="*/ 429547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1380" h="849570">
                  <a:moveTo>
                    <a:pt x="338553" y="0"/>
                  </a:moveTo>
                  <a:lnTo>
                    <a:pt x="505240" y="0"/>
                  </a:lnTo>
                  <a:lnTo>
                    <a:pt x="505240" y="429547"/>
                  </a:lnTo>
                  <a:lnTo>
                    <a:pt x="651380" y="429547"/>
                  </a:lnTo>
                  <a:lnTo>
                    <a:pt x="651380" y="596234"/>
                  </a:lnTo>
                  <a:lnTo>
                    <a:pt x="505240" y="596234"/>
                  </a:lnTo>
                  <a:lnTo>
                    <a:pt x="505240" y="849570"/>
                  </a:lnTo>
                  <a:lnTo>
                    <a:pt x="338553" y="849570"/>
                  </a:lnTo>
                  <a:lnTo>
                    <a:pt x="338553" y="596234"/>
                  </a:lnTo>
                  <a:lnTo>
                    <a:pt x="55145" y="596234"/>
                  </a:lnTo>
                  <a:lnTo>
                    <a:pt x="55145" y="595488"/>
                  </a:lnTo>
                  <a:lnTo>
                    <a:pt x="0" y="595488"/>
                  </a:lnTo>
                  <a:lnTo>
                    <a:pt x="84173" y="691"/>
                  </a:lnTo>
                  <a:lnTo>
                    <a:pt x="240246" y="691"/>
                  </a:lnTo>
                  <a:lnTo>
                    <a:pt x="179556" y="429547"/>
                  </a:lnTo>
                  <a:lnTo>
                    <a:pt x="338553" y="4295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2" name="フリーフォーム: 図形 1751">
              <a:extLst>
                <a:ext uri="{FF2B5EF4-FFF2-40B4-BE49-F238E27FC236}">
                  <a16:creationId xmlns:a16="http://schemas.microsoft.com/office/drawing/2014/main" id="{BA7AB61C-9DBE-2EEB-7FB7-59DA641A837A}"/>
                </a:ext>
              </a:extLst>
            </p:cNvPr>
            <p:cNvSpPr/>
            <p:nvPr/>
          </p:nvSpPr>
          <p:spPr bwMode="auto">
            <a:xfrm rot="16200000">
              <a:off x="3655826" y="4119565"/>
              <a:ext cx="212994" cy="140522"/>
            </a:xfrm>
            <a:custGeom>
              <a:avLst/>
              <a:gdLst>
                <a:gd name="connsiteX0" fmla="*/ 849074 w 849074"/>
                <a:gd name="connsiteY0" fmla="*/ 0 h 560173"/>
                <a:gd name="connsiteX1" fmla="*/ 849074 w 849074"/>
                <a:gd name="connsiteY1" fmla="*/ 305895 h 560173"/>
                <a:gd name="connsiteX2" fmla="*/ 594796 w 849074"/>
                <a:gd name="connsiteY2" fmla="*/ 560173 h 560173"/>
                <a:gd name="connsiteX3" fmla="*/ 594797 w 849074"/>
                <a:gd name="connsiteY3" fmla="*/ 560172 h 560173"/>
                <a:gd name="connsiteX4" fmla="*/ 452628 w 849074"/>
                <a:gd name="connsiteY4" fmla="*/ 516746 h 560173"/>
                <a:gd name="connsiteX5" fmla="*/ 424538 w 849074"/>
                <a:gd name="connsiteY5" fmla="*/ 493569 h 560173"/>
                <a:gd name="connsiteX6" fmla="*/ 396446 w 849074"/>
                <a:gd name="connsiteY6" fmla="*/ 516747 h 560173"/>
                <a:gd name="connsiteX7" fmla="*/ 254277 w 849074"/>
                <a:gd name="connsiteY7" fmla="*/ 560173 h 560173"/>
                <a:gd name="connsiteX8" fmla="*/ 254278 w 849074"/>
                <a:gd name="connsiteY8" fmla="*/ 560172 h 560173"/>
                <a:gd name="connsiteX9" fmla="*/ 0 w 849074"/>
                <a:gd name="connsiteY9" fmla="*/ 305894 h 560173"/>
                <a:gd name="connsiteX10" fmla="*/ 0 w 849074"/>
                <a:gd name="connsiteY10" fmla="*/ 0 h 560173"/>
                <a:gd name="connsiteX11" fmla="*/ 168831 w 849074"/>
                <a:gd name="connsiteY11" fmla="*/ 0 h 560173"/>
                <a:gd name="connsiteX12" fmla="*/ 168831 w 849074"/>
                <a:gd name="connsiteY12" fmla="*/ 307412 h 560173"/>
                <a:gd name="connsiteX13" fmla="*/ 254276 w 849074"/>
                <a:gd name="connsiteY13" fmla="*/ 392857 h 560173"/>
                <a:gd name="connsiteX14" fmla="*/ 339721 w 849074"/>
                <a:gd name="connsiteY14" fmla="*/ 307412 h 560173"/>
                <a:gd name="connsiteX15" fmla="*/ 339721 w 849074"/>
                <a:gd name="connsiteY15" fmla="*/ 0 h 560173"/>
                <a:gd name="connsiteX16" fmla="*/ 509350 w 849074"/>
                <a:gd name="connsiteY16" fmla="*/ 0 h 560173"/>
                <a:gd name="connsiteX17" fmla="*/ 509350 w 849074"/>
                <a:gd name="connsiteY17" fmla="*/ 307412 h 560173"/>
                <a:gd name="connsiteX18" fmla="*/ 594795 w 849074"/>
                <a:gd name="connsiteY18" fmla="*/ 392857 h 560173"/>
                <a:gd name="connsiteX19" fmla="*/ 680240 w 849074"/>
                <a:gd name="connsiteY19" fmla="*/ 307412 h 560173"/>
                <a:gd name="connsiteX20" fmla="*/ 680240 w 849074"/>
                <a:gd name="connsiteY20" fmla="*/ 0 h 56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9074" h="560173">
                  <a:moveTo>
                    <a:pt x="849074" y="0"/>
                  </a:moveTo>
                  <a:lnTo>
                    <a:pt x="849074" y="305895"/>
                  </a:lnTo>
                  <a:cubicBezTo>
                    <a:pt x="849074" y="446329"/>
                    <a:pt x="735230" y="560173"/>
                    <a:pt x="594796" y="560173"/>
                  </a:cubicBezTo>
                  <a:lnTo>
                    <a:pt x="594797" y="560172"/>
                  </a:lnTo>
                  <a:cubicBezTo>
                    <a:pt x="542134" y="560172"/>
                    <a:pt x="493211" y="544163"/>
                    <a:pt x="452628" y="516746"/>
                  </a:cubicBezTo>
                  <a:lnTo>
                    <a:pt x="424538" y="493569"/>
                  </a:lnTo>
                  <a:lnTo>
                    <a:pt x="396446" y="516747"/>
                  </a:lnTo>
                  <a:cubicBezTo>
                    <a:pt x="355863" y="544164"/>
                    <a:pt x="306940" y="560173"/>
                    <a:pt x="254277" y="560173"/>
                  </a:cubicBezTo>
                  <a:lnTo>
                    <a:pt x="254278" y="560172"/>
                  </a:lnTo>
                  <a:cubicBezTo>
                    <a:pt x="113844" y="560172"/>
                    <a:pt x="0" y="446328"/>
                    <a:pt x="0" y="305894"/>
                  </a:cubicBezTo>
                  <a:lnTo>
                    <a:pt x="0" y="0"/>
                  </a:lnTo>
                  <a:lnTo>
                    <a:pt x="168831" y="0"/>
                  </a:lnTo>
                  <a:lnTo>
                    <a:pt x="168831" y="307412"/>
                  </a:lnTo>
                  <a:cubicBezTo>
                    <a:pt x="168831" y="354602"/>
                    <a:pt x="207086" y="392857"/>
                    <a:pt x="254276" y="392857"/>
                  </a:cubicBezTo>
                  <a:cubicBezTo>
                    <a:pt x="301466" y="392857"/>
                    <a:pt x="339721" y="354602"/>
                    <a:pt x="339721" y="307412"/>
                  </a:cubicBezTo>
                  <a:lnTo>
                    <a:pt x="339721" y="0"/>
                  </a:lnTo>
                  <a:lnTo>
                    <a:pt x="509350" y="0"/>
                  </a:lnTo>
                  <a:lnTo>
                    <a:pt x="509350" y="307412"/>
                  </a:lnTo>
                  <a:cubicBezTo>
                    <a:pt x="509350" y="354602"/>
                    <a:pt x="547605" y="392857"/>
                    <a:pt x="594795" y="392857"/>
                  </a:cubicBezTo>
                  <a:cubicBezTo>
                    <a:pt x="641985" y="392857"/>
                    <a:pt x="680240" y="354602"/>
                    <a:pt x="680240" y="307412"/>
                  </a:cubicBezTo>
                  <a:lnTo>
                    <a:pt x="68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3" name="正方形/長方形 1752">
              <a:extLst>
                <a:ext uri="{FF2B5EF4-FFF2-40B4-BE49-F238E27FC236}">
                  <a16:creationId xmlns:a16="http://schemas.microsoft.com/office/drawing/2014/main" id="{481ACAA3-B6E2-EFFB-FC34-807C8955588F}"/>
                </a:ext>
              </a:extLst>
            </p:cNvPr>
            <p:cNvSpPr/>
            <p:nvPr/>
          </p:nvSpPr>
          <p:spPr bwMode="auto">
            <a:xfrm>
              <a:off x="3365488" y="3475011"/>
              <a:ext cx="45720" cy="2330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4" name="フリーフォーム: 図形 1753">
              <a:extLst>
                <a:ext uri="{FF2B5EF4-FFF2-40B4-BE49-F238E27FC236}">
                  <a16:creationId xmlns:a16="http://schemas.microsoft.com/office/drawing/2014/main" id="{9A7AF026-B741-3A8E-18BF-E7D7A00E88AE}"/>
                </a:ext>
              </a:extLst>
            </p:cNvPr>
            <p:cNvSpPr/>
            <p:nvPr/>
          </p:nvSpPr>
          <p:spPr bwMode="auto">
            <a:xfrm rot="16200000">
              <a:off x="3538128" y="3763573"/>
              <a:ext cx="212990" cy="173184"/>
            </a:xfrm>
            <a:custGeom>
              <a:avLst/>
              <a:gdLst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335757 h 690396"/>
                <a:gd name="connsiteX7" fmla="*/ 339722 w 849076"/>
                <a:gd name="connsiteY7" fmla="*/ 252764 h 690396"/>
                <a:gd name="connsiteX8" fmla="*/ 287536 w 849076"/>
                <a:gd name="connsiteY8" fmla="*/ 174034 h 690396"/>
                <a:gd name="connsiteX9" fmla="*/ 256286 w 849076"/>
                <a:gd name="connsiteY9" fmla="*/ 167725 h 690396"/>
                <a:gd name="connsiteX10" fmla="*/ 256286 w 849076"/>
                <a:gd name="connsiteY10" fmla="*/ 166690 h 690396"/>
                <a:gd name="connsiteX11" fmla="*/ 171686 w 849076"/>
                <a:gd name="connsiteY11" fmla="*/ 166690 h 690396"/>
                <a:gd name="connsiteX12" fmla="*/ 171686 w 849076"/>
                <a:gd name="connsiteY12" fmla="*/ 690395 h 690396"/>
                <a:gd name="connsiteX13" fmla="*/ 0 w 849076"/>
                <a:gd name="connsiteY13" fmla="*/ 690395 h 690396"/>
                <a:gd name="connsiteX14" fmla="*/ 0 w 849076"/>
                <a:gd name="connsiteY14" fmla="*/ 166690 h 690396"/>
                <a:gd name="connsiteX15" fmla="*/ 0 w 849076"/>
                <a:gd name="connsiteY15" fmla="*/ 52388 h 690396"/>
                <a:gd name="connsiteX16" fmla="*/ 0 w 849076"/>
                <a:gd name="connsiteY16" fmla="*/ 2 h 690396"/>
                <a:gd name="connsiteX17" fmla="*/ 256974 w 849076"/>
                <a:gd name="connsiteY17" fmla="*/ 2 h 690396"/>
                <a:gd name="connsiteX18" fmla="*/ 256974 w 849076"/>
                <a:gd name="connsiteY18" fmla="*/ 545 h 690396"/>
                <a:gd name="connsiteX19" fmla="*/ 353256 w 849076"/>
                <a:gd name="connsiteY19" fmla="*/ 19984 h 690396"/>
                <a:gd name="connsiteX20" fmla="*/ 508557 w 849076"/>
                <a:gd name="connsiteY20" fmla="*/ 254279 h 690396"/>
                <a:gd name="connsiteX21" fmla="*/ 508557 w 849076"/>
                <a:gd name="connsiteY21" fmla="*/ 318032 h 690396"/>
                <a:gd name="connsiteX22" fmla="*/ 509351 w 849076"/>
                <a:gd name="connsiteY22" fmla="*/ 318032 h 690396"/>
                <a:gd name="connsiteX23" fmla="*/ 509351 w 849076"/>
                <a:gd name="connsiteY23" fmla="*/ 437633 h 690396"/>
                <a:gd name="connsiteX24" fmla="*/ 594796 w 849076"/>
                <a:gd name="connsiteY24" fmla="*/ 523078 h 690396"/>
                <a:gd name="connsiteX25" fmla="*/ 680241 w 849076"/>
                <a:gd name="connsiteY25" fmla="*/ 437633 h 690396"/>
                <a:gd name="connsiteX26" fmla="*/ 680241 w 849076"/>
                <a:gd name="connsiteY26" fmla="*/ 252763 h 690396"/>
                <a:gd name="connsiteX27" fmla="*/ 594796 w 849076"/>
                <a:gd name="connsiteY27" fmla="*/ 167318 h 690396"/>
                <a:gd name="connsiteX28" fmla="*/ 591009 w 849076"/>
                <a:gd name="connsiteY28" fmla="*/ 168083 h 690396"/>
                <a:gd name="connsiteX29" fmla="*/ 591009 w 849076"/>
                <a:gd name="connsiteY29" fmla="*/ 382 h 690396"/>
                <a:gd name="connsiteX30" fmla="*/ 594798 w 849076"/>
                <a:gd name="connsiteY30" fmla="*/ 0 h 690396"/>
                <a:gd name="connsiteX31" fmla="*/ 849076 w 849076"/>
                <a:gd name="connsiteY31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252764 h 690396"/>
                <a:gd name="connsiteX7" fmla="*/ 287536 w 849076"/>
                <a:gd name="connsiteY7" fmla="*/ 174034 h 690396"/>
                <a:gd name="connsiteX8" fmla="*/ 256286 w 849076"/>
                <a:gd name="connsiteY8" fmla="*/ 167725 h 690396"/>
                <a:gd name="connsiteX9" fmla="*/ 256286 w 849076"/>
                <a:gd name="connsiteY9" fmla="*/ 166690 h 690396"/>
                <a:gd name="connsiteX10" fmla="*/ 171686 w 849076"/>
                <a:gd name="connsiteY10" fmla="*/ 166690 h 690396"/>
                <a:gd name="connsiteX11" fmla="*/ 171686 w 849076"/>
                <a:gd name="connsiteY11" fmla="*/ 690395 h 690396"/>
                <a:gd name="connsiteX12" fmla="*/ 0 w 849076"/>
                <a:gd name="connsiteY12" fmla="*/ 690395 h 690396"/>
                <a:gd name="connsiteX13" fmla="*/ 0 w 849076"/>
                <a:gd name="connsiteY13" fmla="*/ 166690 h 690396"/>
                <a:gd name="connsiteX14" fmla="*/ 0 w 849076"/>
                <a:gd name="connsiteY14" fmla="*/ 52388 h 690396"/>
                <a:gd name="connsiteX15" fmla="*/ 0 w 849076"/>
                <a:gd name="connsiteY15" fmla="*/ 2 h 690396"/>
                <a:gd name="connsiteX16" fmla="*/ 256974 w 849076"/>
                <a:gd name="connsiteY16" fmla="*/ 2 h 690396"/>
                <a:gd name="connsiteX17" fmla="*/ 256974 w 849076"/>
                <a:gd name="connsiteY17" fmla="*/ 545 h 690396"/>
                <a:gd name="connsiteX18" fmla="*/ 353256 w 849076"/>
                <a:gd name="connsiteY18" fmla="*/ 19984 h 690396"/>
                <a:gd name="connsiteX19" fmla="*/ 508557 w 849076"/>
                <a:gd name="connsiteY19" fmla="*/ 254279 h 690396"/>
                <a:gd name="connsiteX20" fmla="*/ 508557 w 849076"/>
                <a:gd name="connsiteY20" fmla="*/ 318032 h 690396"/>
                <a:gd name="connsiteX21" fmla="*/ 509351 w 849076"/>
                <a:gd name="connsiteY21" fmla="*/ 318032 h 690396"/>
                <a:gd name="connsiteX22" fmla="*/ 509351 w 849076"/>
                <a:gd name="connsiteY22" fmla="*/ 437633 h 690396"/>
                <a:gd name="connsiteX23" fmla="*/ 594796 w 849076"/>
                <a:gd name="connsiteY23" fmla="*/ 523078 h 690396"/>
                <a:gd name="connsiteX24" fmla="*/ 680241 w 849076"/>
                <a:gd name="connsiteY24" fmla="*/ 437633 h 690396"/>
                <a:gd name="connsiteX25" fmla="*/ 680241 w 849076"/>
                <a:gd name="connsiteY25" fmla="*/ 252763 h 690396"/>
                <a:gd name="connsiteX26" fmla="*/ 594796 w 849076"/>
                <a:gd name="connsiteY26" fmla="*/ 167318 h 690396"/>
                <a:gd name="connsiteX27" fmla="*/ 591009 w 849076"/>
                <a:gd name="connsiteY27" fmla="*/ 168083 h 690396"/>
                <a:gd name="connsiteX28" fmla="*/ 591009 w 849076"/>
                <a:gd name="connsiteY28" fmla="*/ 382 h 690396"/>
                <a:gd name="connsiteX29" fmla="*/ 594798 w 849076"/>
                <a:gd name="connsiteY29" fmla="*/ 0 h 690396"/>
                <a:gd name="connsiteX30" fmla="*/ 849076 w 849076"/>
                <a:gd name="connsiteY30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318032 h 690396"/>
                <a:gd name="connsiteX21" fmla="*/ 509351 w 849076"/>
                <a:gd name="connsiteY21" fmla="*/ 437633 h 690396"/>
                <a:gd name="connsiteX22" fmla="*/ 594796 w 849076"/>
                <a:gd name="connsiteY22" fmla="*/ 523078 h 690396"/>
                <a:gd name="connsiteX23" fmla="*/ 680241 w 849076"/>
                <a:gd name="connsiteY23" fmla="*/ 437633 h 690396"/>
                <a:gd name="connsiteX24" fmla="*/ 680241 w 849076"/>
                <a:gd name="connsiteY24" fmla="*/ 252763 h 690396"/>
                <a:gd name="connsiteX25" fmla="*/ 594796 w 849076"/>
                <a:gd name="connsiteY25" fmla="*/ 167318 h 690396"/>
                <a:gd name="connsiteX26" fmla="*/ 591009 w 849076"/>
                <a:gd name="connsiteY26" fmla="*/ 168083 h 690396"/>
                <a:gd name="connsiteX27" fmla="*/ 591009 w 849076"/>
                <a:gd name="connsiteY27" fmla="*/ 382 h 690396"/>
                <a:gd name="connsiteX28" fmla="*/ 594798 w 849076"/>
                <a:gd name="connsiteY28" fmla="*/ 0 h 690396"/>
                <a:gd name="connsiteX29" fmla="*/ 849076 w 849076"/>
                <a:gd name="connsiteY29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437633 h 690396"/>
                <a:gd name="connsiteX21" fmla="*/ 594796 w 849076"/>
                <a:gd name="connsiteY21" fmla="*/ 523078 h 690396"/>
                <a:gd name="connsiteX22" fmla="*/ 680241 w 849076"/>
                <a:gd name="connsiteY22" fmla="*/ 437633 h 690396"/>
                <a:gd name="connsiteX23" fmla="*/ 680241 w 849076"/>
                <a:gd name="connsiteY23" fmla="*/ 252763 h 690396"/>
                <a:gd name="connsiteX24" fmla="*/ 594796 w 849076"/>
                <a:gd name="connsiteY24" fmla="*/ 167318 h 690396"/>
                <a:gd name="connsiteX25" fmla="*/ 591009 w 849076"/>
                <a:gd name="connsiteY25" fmla="*/ 168083 h 690396"/>
                <a:gd name="connsiteX26" fmla="*/ 591009 w 849076"/>
                <a:gd name="connsiteY26" fmla="*/ 382 h 690396"/>
                <a:gd name="connsiteX27" fmla="*/ 594798 w 849076"/>
                <a:gd name="connsiteY27" fmla="*/ 0 h 690396"/>
                <a:gd name="connsiteX28" fmla="*/ 849076 w 849076"/>
                <a:gd name="connsiteY28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9351 w 849076"/>
                <a:gd name="connsiteY19" fmla="*/ 437633 h 690396"/>
                <a:gd name="connsiteX20" fmla="*/ 594796 w 849076"/>
                <a:gd name="connsiteY20" fmla="*/ 523078 h 690396"/>
                <a:gd name="connsiteX21" fmla="*/ 680241 w 849076"/>
                <a:gd name="connsiteY21" fmla="*/ 437633 h 690396"/>
                <a:gd name="connsiteX22" fmla="*/ 680241 w 849076"/>
                <a:gd name="connsiteY22" fmla="*/ 252763 h 690396"/>
                <a:gd name="connsiteX23" fmla="*/ 594796 w 849076"/>
                <a:gd name="connsiteY23" fmla="*/ 167318 h 690396"/>
                <a:gd name="connsiteX24" fmla="*/ 591009 w 849076"/>
                <a:gd name="connsiteY24" fmla="*/ 168083 h 690396"/>
                <a:gd name="connsiteX25" fmla="*/ 591009 w 849076"/>
                <a:gd name="connsiteY25" fmla="*/ 382 h 690396"/>
                <a:gd name="connsiteX26" fmla="*/ 594798 w 849076"/>
                <a:gd name="connsiteY26" fmla="*/ 0 h 690396"/>
                <a:gd name="connsiteX27" fmla="*/ 849076 w 849076"/>
                <a:gd name="connsiteY27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52388 h 690396"/>
                <a:gd name="connsiteX13" fmla="*/ 0 w 849076"/>
                <a:gd name="connsiteY13" fmla="*/ 2 h 690396"/>
                <a:gd name="connsiteX14" fmla="*/ 256974 w 849076"/>
                <a:gd name="connsiteY14" fmla="*/ 2 h 690396"/>
                <a:gd name="connsiteX15" fmla="*/ 256974 w 849076"/>
                <a:gd name="connsiteY15" fmla="*/ 545 h 690396"/>
                <a:gd name="connsiteX16" fmla="*/ 353256 w 849076"/>
                <a:gd name="connsiteY16" fmla="*/ 19984 h 690396"/>
                <a:gd name="connsiteX17" fmla="*/ 508557 w 849076"/>
                <a:gd name="connsiteY17" fmla="*/ 254279 h 690396"/>
                <a:gd name="connsiteX18" fmla="*/ 509351 w 849076"/>
                <a:gd name="connsiteY18" fmla="*/ 437633 h 690396"/>
                <a:gd name="connsiteX19" fmla="*/ 594796 w 849076"/>
                <a:gd name="connsiteY19" fmla="*/ 523078 h 690396"/>
                <a:gd name="connsiteX20" fmla="*/ 680241 w 849076"/>
                <a:gd name="connsiteY20" fmla="*/ 437633 h 690396"/>
                <a:gd name="connsiteX21" fmla="*/ 680241 w 849076"/>
                <a:gd name="connsiteY21" fmla="*/ 252763 h 690396"/>
                <a:gd name="connsiteX22" fmla="*/ 594796 w 849076"/>
                <a:gd name="connsiteY22" fmla="*/ 167318 h 690396"/>
                <a:gd name="connsiteX23" fmla="*/ 591009 w 849076"/>
                <a:gd name="connsiteY23" fmla="*/ 168083 h 690396"/>
                <a:gd name="connsiteX24" fmla="*/ 591009 w 849076"/>
                <a:gd name="connsiteY24" fmla="*/ 382 h 690396"/>
                <a:gd name="connsiteX25" fmla="*/ 594798 w 849076"/>
                <a:gd name="connsiteY25" fmla="*/ 0 h 690396"/>
                <a:gd name="connsiteX26" fmla="*/ 849076 w 849076"/>
                <a:gd name="connsiteY26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2 h 690396"/>
                <a:gd name="connsiteX13" fmla="*/ 256974 w 849076"/>
                <a:gd name="connsiteY13" fmla="*/ 2 h 690396"/>
                <a:gd name="connsiteX14" fmla="*/ 256974 w 849076"/>
                <a:gd name="connsiteY14" fmla="*/ 545 h 690396"/>
                <a:gd name="connsiteX15" fmla="*/ 353256 w 849076"/>
                <a:gd name="connsiteY15" fmla="*/ 19984 h 690396"/>
                <a:gd name="connsiteX16" fmla="*/ 508557 w 849076"/>
                <a:gd name="connsiteY16" fmla="*/ 254279 h 690396"/>
                <a:gd name="connsiteX17" fmla="*/ 509351 w 849076"/>
                <a:gd name="connsiteY17" fmla="*/ 437633 h 690396"/>
                <a:gd name="connsiteX18" fmla="*/ 594796 w 849076"/>
                <a:gd name="connsiteY18" fmla="*/ 523078 h 690396"/>
                <a:gd name="connsiteX19" fmla="*/ 680241 w 849076"/>
                <a:gd name="connsiteY19" fmla="*/ 437633 h 690396"/>
                <a:gd name="connsiteX20" fmla="*/ 680241 w 849076"/>
                <a:gd name="connsiteY20" fmla="*/ 252763 h 690396"/>
                <a:gd name="connsiteX21" fmla="*/ 594796 w 849076"/>
                <a:gd name="connsiteY21" fmla="*/ 167318 h 690396"/>
                <a:gd name="connsiteX22" fmla="*/ 591009 w 849076"/>
                <a:gd name="connsiteY22" fmla="*/ 168083 h 690396"/>
                <a:gd name="connsiteX23" fmla="*/ 591009 w 849076"/>
                <a:gd name="connsiteY23" fmla="*/ 382 h 690396"/>
                <a:gd name="connsiteX24" fmla="*/ 594798 w 849076"/>
                <a:gd name="connsiteY24" fmla="*/ 0 h 690396"/>
                <a:gd name="connsiteX25" fmla="*/ 849076 w 849076"/>
                <a:gd name="connsiteY25" fmla="*/ 254278 h 69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9076" h="690396">
                  <a:moveTo>
                    <a:pt x="849076" y="254278"/>
                  </a:moveTo>
                  <a:cubicBezTo>
                    <a:pt x="849076" y="314891"/>
                    <a:pt x="849075" y="375505"/>
                    <a:pt x="849075" y="436118"/>
                  </a:cubicBezTo>
                  <a:cubicBezTo>
                    <a:pt x="849075" y="576552"/>
                    <a:pt x="735231" y="690396"/>
                    <a:pt x="594797" y="690396"/>
                  </a:cubicBezTo>
                  <a:lnTo>
                    <a:pt x="594798" y="690395"/>
                  </a:lnTo>
                  <a:cubicBezTo>
                    <a:pt x="454364" y="690395"/>
                    <a:pt x="340520" y="576551"/>
                    <a:pt x="340520" y="436117"/>
                  </a:cubicBezTo>
                  <a:lnTo>
                    <a:pt x="339722" y="252764"/>
                  </a:lnTo>
                  <a:cubicBezTo>
                    <a:pt x="339722" y="217372"/>
                    <a:pt x="318204" y="187005"/>
                    <a:pt x="287536" y="174034"/>
                  </a:cubicBezTo>
                  <a:lnTo>
                    <a:pt x="256286" y="167725"/>
                  </a:lnTo>
                  <a:lnTo>
                    <a:pt x="256286" y="166690"/>
                  </a:lnTo>
                  <a:lnTo>
                    <a:pt x="171686" y="166690"/>
                  </a:lnTo>
                  <a:lnTo>
                    <a:pt x="171686" y="690395"/>
                  </a:lnTo>
                  <a:lnTo>
                    <a:pt x="0" y="690395"/>
                  </a:lnTo>
                  <a:lnTo>
                    <a:pt x="0" y="2"/>
                  </a:lnTo>
                  <a:lnTo>
                    <a:pt x="256974" y="2"/>
                  </a:lnTo>
                  <a:lnTo>
                    <a:pt x="256974" y="545"/>
                  </a:lnTo>
                  <a:lnTo>
                    <a:pt x="353256" y="19984"/>
                  </a:lnTo>
                  <a:cubicBezTo>
                    <a:pt x="444520" y="58585"/>
                    <a:pt x="508557" y="148954"/>
                    <a:pt x="508557" y="254279"/>
                  </a:cubicBezTo>
                  <a:cubicBezTo>
                    <a:pt x="508822" y="315397"/>
                    <a:pt x="509086" y="376515"/>
                    <a:pt x="509351" y="437633"/>
                  </a:cubicBezTo>
                  <a:cubicBezTo>
                    <a:pt x="509351" y="484823"/>
                    <a:pt x="547606" y="523078"/>
                    <a:pt x="594796" y="523078"/>
                  </a:cubicBezTo>
                  <a:cubicBezTo>
                    <a:pt x="641986" y="523078"/>
                    <a:pt x="680241" y="484823"/>
                    <a:pt x="680241" y="437633"/>
                  </a:cubicBezTo>
                  <a:lnTo>
                    <a:pt x="680241" y="252763"/>
                  </a:lnTo>
                  <a:cubicBezTo>
                    <a:pt x="680241" y="205573"/>
                    <a:pt x="641986" y="167318"/>
                    <a:pt x="594796" y="167318"/>
                  </a:cubicBezTo>
                  <a:lnTo>
                    <a:pt x="591009" y="168083"/>
                  </a:lnTo>
                  <a:lnTo>
                    <a:pt x="591009" y="382"/>
                  </a:lnTo>
                  <a:lnTo>
                    <a:pt x="594798" y="0"/>
                  </a:lnTo>
                  <a:cubicBezTo>
                    <a:pt x="735232" y="0"/>
                    <a:pt x="849076" y="113844"/>
                    <a:pt x="849076" y="25427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5" name="フリーフォーム: 図形 1754">
              <a:extLst>
                <a:ext uri="{FF2B5EF4-FFF2-40B4-BE49-F238E27FC236}">
                  <a16:creationId xmlns:a16="http://schemas.microsoft.com/office/drawing/2014/main" id="{7BE599D1-3CE4-9DB1-9B19-B311CFAB5AF5}"/>
                </a:ext>
              </a:extLst>
            </p:cNvPr>
            <p:cNvSpPr/>
            <p:nvPr/>
          </p:nvSpPr>
          <p:spPr bwMode="auto">
            <a:xfrm rot="11700000">
              <a:off x="3007476" y="3693838"/>
              <a:ext cx="181332" cy="523335"/>
            </a:xfrm>
            <a:custGeom>
              <a:avLst/>
              <a:gdLst>
                <a:gd name="connsiteX0" fmla="*/ 90666 w 181332"/>
                <a:gd name="connsiteY0" fmla="*/ 523335 h 523335"/>
                <a:gd name="connsiteX1" fmla="*/ 49001 w 181332"/>
                <a:gd name="connsiteY1" fmla="*/ 346128 h 523335"/>
                <a:gd name="connsiteX2" fmla="*/ 55137 w 181332"/>
                <a:gd name="connsiteY2" fmla="*/ 349360 h 523335"/>
                <a:gd name="connsiteX3" fmla="*/ 45321 w 181332"/>
                <a:gd name="connsiteY3" fmla="*/ 325154 h 523335"/>
                <a:gd name="connsiteX4" fmla="*/ 32540 w 181332"/>
                <a:gd name="connsiteY4" fmla="*/ 212114 h 523335"/>
                <a:gd name="connsiteX5" fmla="*/ 79226 w 181332"/>
                <a:gd name="connsiteY5" fmla="*/ 15465 h 523335"/>
                <a:gd name="connsiteX6" fmla="*/ 91949 w 181332"/>
                <a:gd name="connsiteY6" fmla="*/ 0 h 523335"/>
                <a:gd name="connsiteX7" fmla="*/ 104671 w 181332"/>
                <a:gd name="connsiteY7" fmla="*/ 15465 h 523335"/>
                <a:gd name="connsiteX8" fmla="*/ 151358 w 181332"/>
                <a:gd name="connsiteY8" fmla="*/ 212114 h 523335"/>
                <a:gd name="connsiteX9" fmla="*/ 138577 w 181332"/>
                <a:gd name="connsiteY9" fmla="*/ 325154 h 523335"/>
                <a:gd name="connsiteX10" fmla="*/ 129458 w 181332"/>
                <a:gd name="connsiteY10" fmla="*/ 347641 h 523335"/>
                <a:gd name="connsiteX11" fmla="*/ 132331 w 181332"/>
                <a:gd name="connsiteY11" fmla="*/ 346128 h 523335"/>
                <a:gd name="connsiteX12" fmla="*/ 90666 w 181332"/>
                <a:gd name="connsiteY12" fmla="*/ 523335 h 52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1332" h="523335">
                  <a:moveTo>
                    <a:pt x="90666" y="523335"/>
                  </a:moveTo>
                  <a:cubicBezTo>
                    <a:pt x="-47162" y="422074"/>
                    <a:pt x="656" y="337689"/>
                    <a:pt x="49001" y="346128"/>
                  </a:cubicBezTo>
                  <a:lnTo>
                    <a:pt x="55137" y="349360"/>
                  </a:lnTo>
                  <a:lnTo>
                    <a:pt x="45321" y="325154"/>
                  </a:lnTo>
                  <a:cubicBezTo>
                    <a:pt x="37170" y="291551"/>
                    <a:pt x="32540" y="253043"/>
                    <a:pt x="32540" y="212114"/>
                  </a:cubicBezTo>
                  <a:cubicBezTo>
                    <a:pt x="32540" y="130255"/>
                    <a:pt x="51059" y="58083"/>
                    <a:pt x="79226" y="15465"/>
                  </a:cubicBezTo>
                  <a:lnTo>
                    <a:pt x="91949" y="0"/>
                  </a:lnTo>
                  <a:lnTo>
                    <a:pt x="104671" y="15465"/>
                  </a:lnTo>
                  <a:cubicBezTo>
                    <a:pt x="132839" y="58083"/>
                    <a:pt x="151358" y="130255"/>
                    <a:pt x="151358" y="212114"/>
                  </a:cubicBezTo>
                  <a:cubicBezTo>
                    <a:pt x="151358" y="253043"/>
                    <a:pt x="146728" y="291551"/>
                    <a:pt x="138577" y="325154"/>
                  </a:cubicBezTo>
                  <a:lnTo>
                    <a:pt x="129458" y="347641"/>
                  </a:lnTo>
                  <a:lnTo>
                    <a:pt x="132331" y="346128"/>
                  </a:lnTo>
                  <a:cubicBezTo>
                    <a:pt x="180676" y="337689"/>
                    <a:pt x="228494" y="422074"/>
                    <a:pt x="90666" y="52333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6" name="フリーフォーム: 図形 1755">
              <a:extLst>
                <a:ext uri="{FF2B5EF4-FFF2-40B4-BE49-F238E27FC236}">
                  <a16:creationId xmlns:a16="http://schemas.microsoft.com/office/drawing/2014/main" id="{C5C1656F-0E72-A9A2-9911-808FA31AED0B}"/>
                </a:ext>
              </a:extLst>
            </p:cNvPr>
            <p:cNvSpPr/>
            <p:nvPr/>
          </p:nvSpPr>
          <p:spPr bwMode="auto">
            <a:xfrm>
              <a:off x="2985426" y="4163545"/>
              <a:ext cx="83046" cy="611860"/>
            </a:xfrm>
            <a:custGeom>
              <a:avLst/>
              <a:gdLst>
                <a:gd name="connsiteX0" fmla="*/ 83038 w 83046"/>
                <a:gd name="connsiteY0" fmla="*/ 554007 h 611860"/>
                <a:gd name="connsiteX1" fmla="*/ 41523 w 83046"/>
                <a:gd name="connsiteY1" fmla="*/ 611860 h 611860"/>
                <a:gd name="connsiteX2" fmla="*/ 22441 w 83046"/>
                <a:gd name="connsiteY2" fmla="*/ 532841 h 611860"/>
                <a:gd name="connsiteX3" fmla="*/ 36234 w 83046"/>
                <a:gd name="connsiteY3" fmla="*/ 546441 h 611860"/>
                <a:gd name="connsiteX4" fmla="*/ 24236 w 83046"/>
                <a:gd name="connsiteY4" fmla="*/ 441934 h 611860"/>
                <a:gd name="connsiteX5" fmla="*/ 19318 w 83046"/>
                <a:gd name="connsiteY5" fmla="*/ 288295 h 611860"/>
                <a:gd name="connsiteX6" fmla="*/ 37283 w 83046"/>
                <a:gd name="connsiteY6" fmla="*/ 21020 h 611860"/>
                <a:gd name="connsiteX7" fmla="*/ 42178 w 83046"/>
                <a:gd name="connsiteY7" fmla="*/ 0 h 611860"/>
                <a:gd name="connsiteX8" fmla="*/ 47074 w 83046"/>
                <a:gd name="connsiteY8" fmla="*/ 21020 h 611860"/>
                <a:gd name="connsiteX9" fmla="*/ 65038 w 83046"/>
                <a:gd name="connsiteY9" fmla="*/ 288295 h 611860"/>
                <a:gd name="connsiteX10" fmla="*/ 60120 w 83046"/>
                <a:gd name="connsiteY10" fmla="*/ 441934 h 611860"/>
                <a:gd name="connsiteX11" fmla="*/ 48289 w 83046"/>
                <a:gd name="connsiteY11" fmla="*/ 544984 h 611860"/>
                <a:gd name="connsiteX12" fmla="*/ 60605 w 83046"/>
                <a:gd name="connsiteY12" fmla="*/ 532841 h 611860"/>
                <a:gd name="connsiteX13" fmla="*/ 83038 w 83046"/>
                <a:gd name="connsiteY13" fmla="*/ 554007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046" h="611860">
                  <a:moveTo>
                    <a:pt x="83038" y="554007"/>
                  </a:moveTo>
                  <a:cubicBezTo>
                    <a:pt x="83390" y="568588"/>
                    <a:pt x="73085" y="589283"/>
                    <a:pt x="41523" y="611860"/>
                  </a:cubicBezTo>
                  <a:cubicBezTo>
                    <a:pt x="-21600" y="566706"/>
                    <a:pt x="300" y="529078"/>
                    <a:pt x="22441" y="532841"/>
                  </a:cubicBezTo>
                  <a:lnTo>
                    <a:pt x="36234" y="546441"/>
                  </a:lnTo>
                  <a:lnTo>
                    <a:pt x="24236" y="441934"/>
                  </a:lnTo>
                  <a:cubicBezTo>
                    <a:pt x="21100" y="396263"/>
                    <a:pt x="19318" y="343925"/>
                    <a:pt x="19318" y="288295"/>
                  </a:cubicBezTo>
                  <a:cubicBezTo>
                    <a:pt x="19318" y="177036"/>
                    <a:pt x="26444" y="78943"/>
                    <a:pt x="37283" y="21020"/>
                  </a:cubicBezTo>
                  <a:lnTo>
                    <a:pt x="42178" y="0"/>
                  </a:lnTo>
                  <a:lnTo>
                    <a:pt x="47074" y="21020"/>
                  </a:lnTo>
                  <a:cubicBezTo>
                    <a:pt x="57912" y="78943"/>
                    <a:pt x="65038" y="177036"/>
                    <a:pt x="65038" y="288295"/>
                  </a:cubicBezTo>
                  <a:cubicBezTo>
                    <a:pt x="65038" y="343925"/>
                    <a:pt x="63257" y="396263"/>
                    <a:pt x="60120" y="441934"/>
                  </a:cubicBezTo>
                  <a:lnTo>
                    <a:pt x="48289" y="544984"/>
                  </a:lnTo>
                  <a:lnTo>
                    <a:pt x="60605" y="532841"/>
                  </a:lnTo>
                  <a:cubicBezTo>
                    <a:pt x="71675" y="530959"/>
                    <a:pt x="82686" y="539426"/>
                    <a:pt x="83038" y="5540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7" name="フリーフォーム: 図形 1756">
              <a:extLst>
                <a:ext uri="{FF2B5EF4-FFF2-40B4-BE49-F238E27FC236}">
                  <a16:creationId xmlns:a16="http://schemas.microsoft.com/office/drawing/2014/main" id="{8839C5F1-AD43-B6DF-7036-AB2579CA7A87}"/>
                </a:ext>
              </a:extLst>
            </p:cNvPr>
            <p:cNvSpPr/>
            <p:nvPr/>
          </p:nvSpPr>
          <p:spPr bwMode="auto">
            <a:xfrm>
              <a:off x="2116417" y="3271706"/>
              <a:ext cx="1832012" cy="1832012"/>
            </a:xfrm>
            <a:custGeom>
              <a:avLst/>
              <a:gdLst>
                <a:gd name="connsiteX0" fmla="*/ 915504 w 1832012"/>
                <a:gd name="connsiteY0" fmla="*/ 1755779 h 1832012"/>
                <a:gd name="connsiteX1" fmla="*/ 916006 w 1832012"/>
                <a:gd name="connsiteY1" fmla="*/ 1755805 h 1832012"/>
                <a:gd name="connsiteX2" fmla="*/ 916509 w 1832012"/>
                <a:gd name="connsiteY2" fmla="*/ 1755779 h 1832012"/>
                <a:gd name="connsiteX3" fmla="*/ 916006 w 1832012"/>
                <a:gd name="connsiteY3" fmla="*/ 1832012 h 1832012"/>
                <a:gd name="connsiteX4" fmla="*/ 698172 w 1832012"/>
                <a:gd name="connsiteY4" fmla="*/ 1727035 h 1832012"/>
                <a:gd name="connsiteX5" fmla="*/ 698650 w 1832012"/>
                <a:gd name="connsiteY5" fmla="*/ 1727189 h 1832012"/>
                <a:gd name="connsiteX6" fmla="*/ 699143 w 1832012"/>
                <a:gd name="connsiteY6" fmla="*/ 1727295 h 1832012"/>
                <a:gd name="connsiteX7" fmla="*/ 678926 w 1832012"/>
                <a:gd name="connsiteY7" fmla="*/ 1800800 h 1832012"/>
                <a:gd name="connsiteX8" fmla="*/ 1132897 w 1832012"/>
                <a:gd name="connsiteY8" fmla="*/ 1723418 h 1832012"/>
                <a:gd name="connsiteX9" fmla="*/ 1153086 w 1832012"/>
                <a:gd name="connsiteY9" fmla="*/ 1800800 h 1832012"/>
                <a:gd name="connsiteX10" fmla="*/ 1131871 w 1832012"/>
                <a:gd name="connsiteY10" fmla="*/ 1723663 h 1832012"/>
                <a:gd name="connsiteX11" fmla="*/ 1334480 w 1832012"/>
                <a:gd name="connsiteY11" fmla="*/ 1639770 h 1832012"/>
                <a:gd name="connsiteX12" fmla="*/ 1374009 w 1832012"/>
                <a:gd name="connsiteY12" fmla="*/ 1709291 h 1832012"/>
                <a:gd name="connsiteX13" fmla="*/ 1333553 w 1832012"/>
                <a:gd name="connsiteY13" fmla="*/ 1640273 h 1832012"/>
                <a:gd name="connsiteX14" fmla="*/ 497533 w 1832012"/>
                <a:gd name="connsiteY14" fmla="*/ 1639770 h 1832012"/>
                <a:gd name="connsiteX15" fmla="*/ 498460 w 1832012"/>
                <a:gd name="connsiteY15" fmla="*/ 1640273 h 1832012"/>
                <a:gd name="connsiteX16" fmla="*/ 458003 w 1832012"/>
                <a:gd name="connsiteY16" fmla="*/ 1709291 h 1832012"/>
                <a:gd name="connsiteX17" fmla="*/ 324468 w 1832012"/>
                <a:gd name="connsiteY17" fmla="*/ 1506800 h 1832012"/>
                <a:gd name="connsiteX18" fmla="*/ 325233 w 1832012"/>
                <a:gd name="connsiteY18" fmla="*/ 1507525 h 1832012"/>
                <a:gd name="connsiteX19" fmla="*/ 268292 w 1832012"/>
                <a:gd name="connsiteY19" fmla="*/ 1563720 h 1832012"/>
                <a:gd name="connsiteX20" fmla="*/ 1506827 w 1832012"/>
                <a:gd name="connsiteY20" fmla="*/ 1506071 h 1832012"/>
                <a:gd name="connsiteX21" fmla="*/ 1563721 w 1832012"/>
                <a:gd name="connsiteY21" fmla="*/ 1563720 h 1832012"/>
                <a:gd name="connsiteX22" fmla="*/ 1506092 w 1832012"/>
                <a:gd name="connsiteY22" fmla="*/ 1506846 h 1832012"/>
                <a:gd name="connsiteX23" fmla="*/ 1639416 w 1832012"/>
                <a:gd name="connsiteY23" fmla="*/ 1333050 h 1832012"/>
                <a:gd name="connsiteX24" fmla="*/ 1709291 w 1832012"/>
                <a:gd name="connsiteY24" fmla="*/ 1374009 h 1832012"/>
                <a:gd name="connsiteX25" fmla="*/ 1638906 w 1832012"/>
                <a:gd name="connsiteY25" fmla="*/ 1333989 h 1832012"/>
                <a:gd name="connsiteX26" fmla="*/ 192597 w 1832012"/>
                <a:gd name="connsiteY26" fmla="*/ 1333050 h 1832012"/>
                <a:gd name="connsiteX27" fmla="*/ 193106 w 1832012"/>
                <a:gd name="connsiteY27" fmla="*/ 1333989 h 1832012"/>
                <a:gd name="connsiteX28" fmla="*/ 122721 w 1832012"/>
                <a:gd name="connsiteY28" fmla="*/ 1374009 h 1832012"/>
                <a:gd name="connsiteX29" fmla="*/ 1724790 w 1832012"/>
                <a:gd name="connsiteY29" fmla="*/ 1132181 h 1832012"/>
                <a:gd name="connsiteX30" fmla="*/ 1800800 w 1832012"/>
                <a:gd name="connsiteY30" fmla="*/ 1153086 h 1832012"/>
                <a:gd name="connsiteX31" fmla="*/ 1724572 w 1832012"/>
                <a:gd name="connsiteY31" fmla="*/ 1133199 h 1832012"/>
                <a:gd name="connsiteX32" fmla="*/ 109307 w 1832012"/>
                <a:gd name="connsiteY32" fmla="*/ 1131607 h 1832012"/>
                <a:gd name="connsiteX33" fmla="*/ 109557 w 1832012"/>
                <a:gd name="connsiteY33" fmla="*/ 1132646 h 1832012"/>
                <a:gd name="connsiteX34" fmla="*/ 31212 w 1832012"/>
                <a:gd name="connsiteY34" fmla="*/ 1153086 h 1832012"/>
                <a:gd name="connsiteX35" fmla="*/ 1753181 w 1832012"/>
                <a:gd name="connsiteY35" fmla="*/ 915487 h 1832012"/>
                <a:gd name="connsiteX36" fmla="*/ 1832012 w 1832012"/>
                <a:gd name="connsiteY36" fmla="*/ 916006 h 1832012"/>
                <a:gd name="connsiteX37" fmla="*/ 1753234 w 1832012"/>
                <a:gd name="connsiteY37" fmla="*/ 916526 h 1832012"/>
                <a:gd name="connsiteX38" fmla="*/ 78831 w 1832012"/>
                <a:gd name="connsiteY38" fmla="*/ 915487 h 1832012"/>
                <a:gd name="connsiteX39" fmla="*/ 78779 w 1832012"/>
                <a:gd name="connsiteY39" fmla="*/ 916526 h 1832012"/>
                <a:gd name="connsiteX40" fmla="*/ 0 w 1832012"/>
                <a:gd name="connsiteY40" fmla="*/ 916006 h 1832012"/>
                <a:gd name="connsiteX41" fmla="*/ 1800800 w 1832012"/>
                <a:gd name="connsiteY41" fmla="*/ 678926 h 1832012"/>
                <a:gd name="connsiteX42" fmla="*/ 1720429 w 1832012"/>
                <a:gd name="connsiteY42" fmla="*/ 701031 h 1832012"/>
                <a:gd name="connsiteX43" fmla="*/ 1720173 w 1832012"/>
                <a:gd name="connsiteY43" fmla="*/ 699962 h 1832012"/>
                <a:gd name="connsiteX44" fmla="*/ 31212 w 1832012"/>
                <a:gd name="connsiteY44" fmla="*/ 678926 h 1832012"/>
                <a:gd name="connsiteX45" fmla="*/ 107492 w 1832012"/>
                <a:gd name="connsiteY45" fmla="*/ 698827 h 1832012"/>
                <a:gd name="connsiteX46" fmla="*/ 107172 w 1832012"/>
                <a:gd name="connsiteY46" fmla="*/ 699818 h 1832012"/>
                <a:gd name="connsiteX47" fmla="*/ 1709291 w 1832012"/>
                <a:gd name="connsiteY47" fmla="*/ 458003 h 1832012"/>
                <a:gd name="connsiteX48" fmla="*/ 1637380 w 1832012"/>
                <a:gd name="connsiteY48" fmla="*/ 500156 h 1832012"/>
                <a:gd name="connsiteX49" fmla="*/ 1636855 w 1832012"/>
                <a:gd name="connsiteY49" fmla="*/ 499189 h 1832012"/>
                <a:gd name="connsiteX50" fmla="*/ 122721 w 1832012"/>
                <a:gd name="connsiteY50" fmla="*/ 458003 h 1832012"/>
                <a:gd name="connsiteX51" fmla="*/ 195157 w 1832012"/>
                <a:gd name="connsiteY51" fmla="*/ 499189 h 1832012"/>
                <a:gd name="connsiteX52" fmla="*/ 194633 w 1832012"/>
                <a:gd name="connsiteY52" fmla="*/ 500156 h 1832012"/>
                <a:gd name="connsiteX53" fmla="*/ 268292 w 1832012"/>
                <a:gd name="connsiteY53" fmla="*/ 268292 h 1832012"/>
                <a:gd name="connsiteX54" fmla="*/ 327600 w 1832012"/>
                <a:gd name="connsiteY54" fmla="*/ 326823 h 1832012"/>
                <a:gd name="connsiteX55" fmla="*/ 326843 w 1832012"/>
                <a:gd name="connsiteY55" fmla="*/ 327620 h 1832012"/>
                <a:gd name="connsiteX56" fmla="*/ 1563720 w 1832012"/>
                <a:gd name="connsiteY56" fmla="*/ 268292 h 1832012"/>
                <a:gd name="connsiteX57" fmla="*/ 1504492 w 1832012"/>
                <a:gd name="connsiteY57" fmla="*/ 328306 h 1832012"/>
                <a:gd name="connsiteX58" fmla="*/ 1503685 w 1832012"/>
                <a:gd name="connsiteY58" fmla="*/ 327541 h 1832012"/>
                <a:gd name="connsiteX59" fmla="*/ 1374009 w 1832012"/>
                <a:gd name="connsiteY59" fmla="*/ 122721 h 1832012"/>
                <a:gd name="connsiteX60" fmla="*/ 1332332 w 1832012"/>
                <a:gd name="connsiteY60" fmla="*/ 196020 h 1832012"/>
                <a:gd name="connsiteX61" fmla="*/ 1331354 w 1832012"/>
                <a:gd name="connsiteY61" fmla="*/ 195490 h 1832012"/>
                <a:gd name="connsiteX62" fmla="*/ 458003 w 1832012"/>
                <a:gd name="connsiteY62" fmla="*/ 122721 h 1832012"/>
                <a:gd name="connsiteX63" fmla="*/ 500659 w 1832012"/>
                <a:gd name="connsiteY63" fmla="*/ 195490 h 1832012"/>
                <a:gd name="connsiteX64" fmla="*/ 499681 w 1832012"/>
                <a:gd name="connsiteY64" fmla="*/ 196020 h 1832012"/>
                <a:gd name="connsiteX65" fmla="*/ 1153086 w 1832012"/>
                <a:gd name="connsiteY65" fmla="*/ 31212 h 1832012"/>
                <a:gd name="connsiteX66" fmla="*/ 1132592 w 1832012"/>
                <a:gd name="connsiteY66" fmla="*/ 109764 h 1832012"/>
                <a:gd name="connsiteX67" fmla="*/ 1132082 w 1832012"/>
                <a:gd name="connsiteY67" fmla="*/ 109599 h 1832012"/>
                <a:gd name="connsiteX68" fmla="*/ 1131558 w 1832012"/>
                <a:gd name="connsiteY68" fmla="*/ 109487 h 1832012"/>
                <a:gd name="connsiteX69" fmla="*/ 678927 w 1832012"/>
                <a:gd name="connsiteY69" fmla="*/ 31212 h 1832012"/>
                <a:gd name="connsiteX70" fmla="*/ 701295 w 1832012"/>
                <a:gd name="connsiteY70" fmla="*/ 112541 h 1832012"/>
                <a:gd name="connsiteX71" fmla="*/ 700213 w 1832012"/>
                <a:gd name="connsiteY71" fmla="*/ 112800 h 1832012"/>
                <a:gd name="connsiteX72" fmla="*/ 916006 w 1832012"/>
                <a:gd name="connsiteY72" fmla="*/ 0 h 1832012"/>
                <a:gd name="connsiteX73" fmla="*/ 916542 w 1832012"/>
                <a:gd name="connsiteY73" fmla="*/ 81179 h 1832012"/>
                <a:gd name="connsiteX74" fmla="*/ 916006 w 1832012"/>
                <a:gd name="connsiteY74" fmla="*/ 81152 h 1832012"/>
                <a:gd name="connsiteX75" fmla="*/ 915471 w 1832012"/>
                <a:gd name="connsiteY75" fmla="*/ 81179 h 183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32012" h="1832012">
                  <a:moveTo>
                    <a:pt x="915504" y="1755779"/>
                  </a:moveTo>
                  <a:lnTo>
                    <a:pt x="916006" y="1755805"/>
                  </a:lnTo>
                  <a:lnTo>
                    <a:pt x="916509" y="1755779"/>
                  </a:lnTo>
                  <a:lnTo>
                    <a:pt x="916006" y="1832012"/>
                  </a:lnTo>
                  <a:close/>
                  <a:moveTo>
                    <a:pt x="698172" y="1727035"/>
                  </a:moveTo>
                  <a:lnTo>
                    <a:pt x="698650" y="1727189"/>
                  </a:lnTo>
                  <a:lnTo>
                    <a:pt x="699143" y="1727295"/>
                  </a:lnTo>
                  <a:lnTo>
                    <a:pt x="678926" y="1800800"/>
                  </a:lnTo>
                  <a:close/>
                  <a:moveTo>
                    <a:pt x="1132897" y="1723418"/>
                  </a:moveTo>
                  <a:lnTo>
                    <a:pt x="1153086" y="1800800"/>
                  </a:lnTo>
                  <a:lnTo>
                    <a:pt x="1131871" y="1723663"/>
                  </a:lnTo>
                  <a:close/>
                  <a:moveTo>
                    <a:pt x="1334480" y="1639770"/>
                  </a:moveTo>
                  <a:lnTo>
                    <a:pt x="1374009" y="1709291"/>
                  </a:lnTo>
                  <a:lnTo>
                    <a:pt x="1333553" y="1640273"/>
                  </a:lnTo>
                  <a:close/>
                  <a:moveTo>
                    <a:pt x="497533" y="1639770"/>
                  </a:moveTo>
                  <a:lnTo>
                    <a:pt x="498460" y="1640273"/>
                  </a:lnTo>
                  <a:lnTo>
                    <a:pt x="458003" y="1709291"/>
                  </a:lnTo>
                  <a:close/>
                  <a:moveTo>
                    <a:pt x="324468" y="1506800"/>
                  </a:moveTo>
                  <a:lnTo>
                    <a:pt x="325233" y="1507525"/>
                  </a:lnTo>
                  <a:lnTo>
                    <a:pt x="268292" y="1563720"/>
                  </a:lnTo>
                  <a:close/>
                  <a:moveTo>
                    <a:pt x="1506827" y="1506071"/>
                  </a:moveTo>
                  <a:lnTo>
                    <a:pt x="1563721" y="1563720"/>
                  </a:lnTo>
                  <a:lnTo>
                    <a:pt x="1506092" y="1506846"/>
                  </a:lnTo>
                  <a:close/>
                  <a:moveTo>
                    <a:pt x="1639416" y="1333050"/>
                  </a:moveTo>
                  <a:lnTo>
                    <a:pt x="1709291" y="1374009"/>
                  </a:lnTo>
                  <a:lnTo>
                    <a:pt x="1638906" y="1333989"/>
                  </a:lnTo>
                  <a:close/>
                  <a:moveTo>
                    <a:pt x="192597" y="1333050"/>
                  </a:moveTo>
                  <a:lnTo>
                    <a:pt x="193106" y="1333989"/>
                  </a:lnTo>
                  <a:lnTo>
                    <a:pt x="122721" y="1374009"/>
                  </a:lnTo>
                  <a:close/>
                  <a:moveTo>
                    <a:pt x="1724790" y="1132181"/>
                  </a:moveTo>
                  <a:lnTo>
                    <a:pt x="1800800" y="1153086"/>
                  </a:lnTo>
                  <a:lnTo>
                    <a:pt x="1724572" y="1133199"/>
                  </a:lnTo>
                  <a:close/>
                  <a:moveTo>
                    <a:pt x="109307" y="1131607"/>
                  </a:moveTo>
                  <a:lnTo>
                    <a:pt x="109557" y="1132646"/>
                  </a:lnTo>
                  <a:lnTo>
                    <a:pt x="31212" y="1153086"/>
                  </a:lnTo>
                  <a:close/>
                  <a:moveTo>
                    <a:pt x="1753181" y="915487"/>
                  </a:moveTo>
                  <a:lnTo>
                    <a:pt x="1832012" y="916006"/>
                  </a:lnTo>
                  <a:lnTo>
                    <a:pt x="1753234" y="916526"/>
                  </a:lnTo>
                  <a:close/>
                  <a:moveTo>
                    <a:pt x="78831" y="915487"/>
                  </a:moveTo>
                  <a:lnTo>
                    <a:pt x="78779" y="916526"/>
                  </a:lnTo>
                  <a:lnTo>
                    <a:pt x="0" y="916006"/>
                  </a:lnTo>
                  <a:close/>
                  <a:moveTo>
                    <a:pt x="1800800" y="678926"/>
                  </a:moveTo>
                  <a:lnTo>
                    <a:pt x="1720429" y="701031"/>
                  </a:lnTo>
                  <a:lnTo>
                    <a:pt x="1720173" y="699962"/>
                  </a:lnTo>
                  <a:close/>
                  <a:moveTo>
                    <a:pt x="31212" y="678926"/>
                  </a:moveTo>
                  <a:lnTo>
                    <a:pt x="107492" y="698827"/>
                  </a:lnTo>
                  <a:lnTo>
                    <a:pt x="107172" y="699818"/>
                  </a:lnTo>
                  <a:close/>
                  <a:moveTo>
                    <a:pt x="1709291" y="458003"/>
                  </a:moveTo>
                  <a:lnTo>
                    <a:pt x="1637380" y="500156"/>
                  </a:lnTo>
                  <a:lnTo>
                    <a:pt x="1636855" y="499189"/>
                  </a:lnTo>
                  <a:close/>
                  <a:moveTo>
                    <a:pt x="122721" y="458003"/>
                  </a:moveTo>
                  <a:lnTo>
                    <a:pt x="195157" y="499189"/>
                  </a:lnTo>
                  <a:lnTo>
                    <a:pt x="194633" y="500156"/>
                  </a:lnTo>
                  <a:close/>
                  <a:moveTo>
                    <a:pt x="268292" y="268292"/>
                  </a:moveTo>
                  <a:lnTo>
                    <a:pt x="327600" y="326823"/>
                  </a:lnTo>
                  <a:lnTo>
                    <a:pt x="326843" y="327620"/>
                  </a:lnTo>
                  <a:close/>
                  <a:moveTo>
                    <a:pt x="1563720" y="268292"/>
                  </a:moveTo>
                  <a:lnTo>
                    <a:pt x="1504492" y="328306"/>
                  </a:lnTo>
                  <a:lnTo>
                    <a:pt x="1503685" y="327541"/>
                  </a:lnTo>
                  <a:close/>
                  <a:moveTo>
                    <a:pt x="1374009" y="122721"/>
                  </a:moveTo>
                  <a:lnTo>
                    <a:pt x="1332332" y="196020"/>
                  </a:lnTo>
                  <a:lnTo>
                    <a:pt x="1331354" y="195490"/>
                  </a:lnTo>
                  <a:close/>
                  <a:moveTo>
                    <a:pt x="458003" y="122721"/>
                  </a:moveTo>
                  <a:lnTo>
                    <a:pt x="500659" y="195490"/>
                  </a:lnTo>
                  <a:lnTo>
                    <a:pt x="499681" y="196020"/>
                  </a:lnTo>
                  <a:close/>
                  <a:moveTo>
                    <a:pt x="1153086" y="31212"/>
                  </a:moveTo>
                  <a:lnTo>
                    <a:pt x="1132592" y="109764"/>
                  </a:lnTo>
                  <a:lnTo>
                    <a:pt x="1132082" y="109599"/>
                  </a:lnTo>
                  <a:lnTo>
                    <a:pt x="1131558" y="109487"/>
                  </a:lnTo>
                  <a:close/>
                  <a:moveTo>
                    <a:pt x="678927" y="31212"/>
                  </a:moveTo>
                  <a:lnTo>
                    <a:pt x="701295" y="112541"/>
                  </a:lnTo>
                  <a:lnTo>
                    <a:pt x="700213" y="112800"/>
                  </a:lnTo>
                  <a:close/>
                  <a:moveTo>
                    <a:pt x="916006" y="0"/>
                  </a:moveTo>
                  <a:lnTo>
                    <a:pt x="916542" y="81179"/>
                  </a:lnTo>
                  <a:lnTo>
                    <a:pt x="916006" y="81152"/>
                  </a:lnTo>
                  <a:lnTo>
                    <a:pt x="915471" y="81179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8" name="フリーフォーム: 図形 1757">
              <a:extLst>
                <a:ext uri="{FF2B5EF4-FFF2-40B4-BE49-F238E27FC236}">
                  <a16:creationId xmlns:a16="http://schemas.microsoft.com/office/drawing/2014/main" id="{A204EF30-7BFC-7E66-13E3-20E353B0E09C}"/>
                </a:ext>
              </a:extLst>
            </p:cNvPr>
            <p:cNvSpPr/>
            <p:nvPr/>
          </p:nvSpPr>
          <p:spPr bwMode="auto">
            <a:xfrm>
              <a:off x="2095659" y="3252860"/>
              <a:ext cx="1258848" cy="1047708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4" name="グループ化 1813">
            <a:extLst>
              <a:ext uri="{FF2B5EF4-FFF2-40B4-BE49-F238E27FC236}">
                <a16:creationId xmlns:a16="http://schemas.microsoft.com/office/drawing/2014/main" id="{046F47EC-54C2-A398-074A-AE8C63FD3826}"/>
              </a:ext>
            </a:extLst>
          </p:cNvPr>
          <p:cNvGrpSpPr/>
          <p:nvPr/>
        </p:nvGrpSpPr>
        <p:grpSpPr>
          <a:xfrm>
            <a:off x="7239181" y="3797688"/>
            <a:ext cx="1318689" cy="2624338"/>
            <a:chOff x="4817985" y="2725521"/>
            <a:chExt cx="2001915" cy="3984035"/>
          </a:xfrm>
        </p:grpSpPr>
        <p:sp>
          <p:nvSpPr>
            <p:cNvPr id="1801" name="四角形: 上の 2 つの角を丸める 1800">
              <a:extLst>
                <a:ext uri="{FF2B5EF4-FFF2-40B4-BE49-F238E27FC236}">
                  <a16:creationId xmlns:a16="http://schemas.microsoft.com/office/drawing/2014/main" id="{A52F6920-4C75-5AD0-1C15-838DCCA00EA9}"/>
                </a:ext>
              </a:extLst>
            </p:cNvPr>
            <p:cNvSpPr/>
            <p:nvPr/>
          </p:nvSpPr>
          <p:spPr bwMode="auto">
            <a:xfrm>
              <a:off x="4994396" y="3475011"/>
              <a:ext cx="1635004" cy="2782282"/>
            </a:xfrm>
            <a:prstGeom prst="round2SameRect">
              <a:avLst>
                <a:gd name="adj1" fmla="val 3756"/>
                <a:gd name="adj2" fmla="val 0"/>
              </a:avLst>
            </a:prstGeom>
            <a:gradFill>
              <a:gsLst>
                <a:gs pos="0">
                  <a:srgbClr val="FFFF00"/>
                </a:gs>
                <a:gs pos="50000">
                  <a:srgbClr val="CC99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2" name="楕円 1801">
              <a:extLst>
                <a:ext uri="{FF2B5EF4-FFF2-40B4-BE49-F238E27FC236}">
                  <a16:creationId xmlns:a16="http://schemas.microsoft.com/office/drawing/2014/main" id="{660C3119-2837-2B9D-1F87-56B91D1C517D}"/>
                </a:ext>
              </a:extLst>
            </p:cNvPr>
            <p:cNvSpPr/>
            <p:nvPr/>
          </p:nvSpPr>
          <p:spPr bwMode="auto">
            <a:xfrm>
              <a:off x="5018094" y="4011208"/>
              <a:ext cx="1593660" cy="159366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0" name="楕円 1799">
              <a:extLst>
                <a:ext uri="{FF2B5EF4-FFF2-40B4-BE49-F238E27FC236}">
                  <a16:creationId xmlns:a16="http://schemas.microsoft.com/office/drawing/2014/main" id="{AF0BEB05-5EF8-61D0-3D04-B73E4236A1DE}"/>
                </a:ext>
              </a:extLst>
            </p:cNvPr>
            <p:cNvSpPr/>
            <p:nvPr/>
          </p:nvSpPr>
          <p:spPr bwMode="auto">
            <a:xfrm>
              <a:off x="5018094" y="3954058"/>
              <a:ext cx="1593660" cy="1593660"/>
            </a:xfrm>
            <a:prstGeom prst="ellipse">
              <a:avLst/>
            </a:prstGeom>
            <a:gradFill>
              <a:gsLst>
                <a:gs pos="0">
                  <a:srgbClr val="FFFFCC"/>
                </a:gs>
                <a:gs pos="50000">
                  <a:srgbClr val="FFFF00"/>
                </a:gs>
                <a:gs pos="100000">
                  <a:srgbClr val="CC99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4" name="フリーフォーム: 図形 1773">
              <a:extLst>
                <a:ext uri="{FF2B5EF4-FFF2-40B4-BE49-F238E27FC236}">
                  <a16:creationId xmlns:a16="http://schemas.microsoft.com/office/drawing/2014/main" id="{47E82EE4-6C7D-E31A-40A8-EF80CBEDB051}"/>
                </a:ext>
              </a:extLst>
            </p:cNvPr>
            <p:cNvSpPr/>
            <p:nvPr/>
          </p:nvSpPr>
          <p:spPr bwMode="auto">
            <a:xfrm>
              <a:off x="6104651" y="4089281"/>
              <a:ext cx="80156" cy="205946"/>
            </a:xfrm>
            <a:custGeom>
              <a:avLst/>
              <a:gdLst>
                <a:gd name="connsiteX0" fmla="*/ 1 w 360041"/>
                <a:gd name="connsiteY0" fmla="*/ 0 h 925062"/>
                <a:gd name="connsiteX1" fmla="*/ 360041 w 360041"/>
                <a:gd name="connsiteY1" fmla="*/ 0 h 925062"/>
                <a:gd name="connsiteX2" fmla="*/ 213555 w 360041"/>
                <a:gd name="connsiteY2" fmla="*/ 73243 h 925062"/>
                <a:gd name="connsiteX3" fmla="*/ 213555 w 360041"/>
                <a:gd name="connsiteY3" fmla="*/ 851820 h 925062"/>
                <a:gd name="connsiteX4" fmla="*/ 360040 w 360041"/>
                <a:gd name="connsiteY4" fmla="*/ 925062 h 925062"/>
                <a:gd name="connsiteX5" fmla="*/ 0 w 360041"/>
                <a:gd name="connsiteY5" fmla="*/ 925062 h 925062"/>
                <a:gd name="connsiteX6" fmla="*/ 146486 w 360041"/>
                <a:gd name="connsiteY6" fmla="*/ 851819 h 925062"/>
                <a:gd name="connsiteX7" fmla="*/ 146486 w 360041"/>
                <a:gd name="connsiteY7" fmla="*/ 73242 h 925062"/>
                <a:gd name="connsiteX8" fmla="*/ 1 w 360041"/>
                <a:gd name="connsiteY8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41" h="925062">
                  <a:moveTo>
                    <a:pt x="1" y="0"/>
                  </a:moveTo>
                  <a:lnTo>
                    <a:pt x="360041" y="0"/>
                  </a:lnTo>
                  <a:lnTo>
                    <a:pt x="213555" y="73243"/>
                  </a:lnTo>
                  <a:lnTo>
                    <a:pt x="213555" y="851820"/>
                  </a:lnTo>
                  <a:lnTo>
                    <a:pt x="360040" y="925062"/>
                  </a:lnTo>
                  <a:lnTo>
                    <a:pt x="0" y="925062"/>
                  </a:lnTo>
                  <a:lnTo>
                    <a:pt x="146486" y="851819"/>
                  </a:lnTo>
                  <a:lnTo>
                    <a:pt x="146486" y="7324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5" name="フリーフォーム: 図形 1774">
              <a:extLst>
                <a:ext uri="{FF2B5EF4-FFF2-40B4-BE49-F238E27FC236}">
                  <a16:creationId xmlns:a16="http://schemas.microsoft.com/office/drawing/2014/main" id="{F387A954-7BFB-8CCB-8540-2A2B247F84B5}"/>
                </a:ext>
              </a:extLst>
            </p:cNvPr>
            <p:cNvSpPr/>
            <p:nvPr/>
          </p:nvSpPr>
          <p:spPr bwMode="auto">
            <a:xfrm>
              <a:off x="6302781" y="4927390"/>
              <a:ext cx="223957" cy="205946"/>
            </a:xfrm>
            <a:custGeom>
              <a:avLst/>
              <a:gdLst>
                <a:gd name="connsiteX0" fmla="*/ 0 w 1005964"/>
                <a:gd name="connsiteY0" fmla="*/ 0 h 925062"/>
                <a:gd name="connsiteX1" fmla="*/ 245269 w 1005964"/>
                <a:gd name="connsiteY1" fmla="*/ 0 h 925062"/>
                <a:gd name="connsiteX2" fmla="*/ 360041 w 1005964"/>
                <a:gd name="connsiteY2" fmla="*/ 0 h 925062"/>
                <a:gd name="connsiteX3" fmla="*/ 605310 w 1005964"/>
                <a:gd name="connsiteY3" fmla="*/ 0 h 925062"/>
                <a:gd name="connsiteX4" fmla="*/ 488051 w 1005964"/>
                <a:gd name="connsiteY4" fmla="*/ 58629 h 925062"/>
                <a:gd name="connsiteX5" fmla="*/ 650384 w 1005964"/>
                <a:gd name="connsiteY5" fmla="*/ 693103 h 925062"/>
                <a:gd name="connsiteX6" fmla="*/ 807101 w 1005964"/>
                <a:gd name="connsiteY6" fmla="*/ 80588 h 925062"/>
                <a:gd name="connsiteX7" fmla="*/ 645925 w 1005964"/>
                <a:gd name="connsiteY7" fmla="*/ 0 h 925062"/>
                <a:gd name="connsiteX8" fmla="*/ 1005964 w 1005964"/>
                <a:gd name="connsiteY8" fmla="*/ 0 h 925062"/>
                <a:gd name="connsiteX9" fmla="*/ 840985 w 1005964"/>
                <a:gd name="connsiteY9" fmla="*/ 82490 h 925062"/>
                <a:gd name="connsiteX10" fmla="*/ 625408 w 1005964"/>
                <a:gd name="connsiteY10" fmla="*/ 925061 h 925062"/>
                <a:gd name="connsiteX11" fmla="*/ 409771 w 1005964"/>
                <a:gd name="connsiteY11" fmla="*/ 82251 h 925062"/>
                <a:gd name="connsiteX12" fmla="*/ 302654 w 1005964"/>
                <a:gd name="connsiteY12" fmla="*/ 28693 h 925062"/>
                <a:gd name="connsiteX13" fmla="*/ 213555 w 1005964"/>
                <a:gd name="connsiteY13" fmla="*/ 73243 h 925062"/>
                <a:gd name="connsiteX14" fmla="*/ 213555 w 1005964"/>
                <a:gd name="connsiteY14" fmla="*/ 851820 h 925062"/>
                <a:gd name="connsiteX15" fmla="*/ 360040 w 1005964"/>
                <a:gd name="connsiteY15" fmla="*/ 925062 h 925062"/>
                <a:gd name="connsiteX16" fmla="*/ 0 w 1005964"/>
                <a:gd name="connsiteY16" fmla="*/ 925062 h 925062"/>
                <a:gd name="connsiteX17" fmla="*/ 146485 w 1005964"/>
                <a:gd name="connsiteY17" fmla="*/ 851819 h 925062"/>
                <a:gd name="connsiteX18" fmla="*/ 146485 w 1005964"/>
                <a:gd name="connsiteY18" fmla="*/ 73242 h 925062"/>
                <a:gd name="connsiteX19" fmla="*/ 0 w 1005964"/>
                <a:gd name="connsiteY19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5964" h="925062">
                  <a:moveTo>
                    <a:pt x="0" y="0"/>
                  </a:moveTo>
                  <a:lnTo>
                    <a:pt x="245269" y="0"/>
                  </a:lnTo>
                  <a:lnTo>
                    <a:pt x="360041" y="0"/>
                  </a:lnTo>
                  <a:lnTo>
                    <a:pt x="605310" y="0"/>
                  </a:lnTo>
                  <a:lnTo>
                    <a:pt x="488051" y="58629"/>
                  </a:lnTo>
                  <a:lnTo>
                    <a:pt x="650384" y="693103"/>
                  </a:lnTo>
                  <a:lnTo>
                    <a:pt x="807101" y="80588"/>
                  </a:lnTo>
                  <a:lnTo>
                    <a:pt x="645925" y="0"/>
                  </a:lnTo>
                  <a:lnTo>
                    <a:pt x="1005964" y="0"/>
                  </a:lnTo>
                  <a:lnTo>
                    <a:pt x="840985" y="82490"/>
                  </a:lnTo>
                  <a:lnTo>
                    <a:pt x="625408" y="925061"/>
                  </a:lnTo>
                  <a:lnTo>
                    <a:pt x="409771" y="82251"/>
                  </a:lnTo>
                  <a:lnTo>
                    <a:pt x="302654" y="28693"/>
                  </a:lnTo>
                  <a:lnTo>
                    <a:pt x="213555" y="73243"/>
                  </a:lnTo>
                  <a:lnTo>
                    <a:pt x="213555" y="851820"/>
                  </a:lnTo>
                  <a:lnTo>
                    <a:pt x="360040" y="925062"/>
                  </a:lnTo>
                  <a:lnTo>
                    <a:pt x="0" y="925062"/>
                  </a:lnTo>
                  <a:lnTo>
                    <a:pt x="146485" y="851819"/>
                  </a:lnTo>
                  <a:lnTo>
                    <a:pt x="146485" y="73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6" name="フリーフォーム: 図形 1775">
              <a:extLst>
                <a:ext uri="{FF2B5EF4-FFF2-40B4-BE49-F238E27FC236}">
                  <a16:creationId xmlns:a16="http://schemas.microsoft.com/office/drawing/2014/main" id="{6C4A2544-4BA3-F808-67FF-435AD58BD51C}"/>
                </a:ext>
              </a:extLst>
            </p:cNvPr>
            <p:cNvSpPr/>
            <p:nvPr/>
          </p:nvSpPr>
          <p:spPr bwMode="auto">
            <a:xfrm>
              <a:off x="6036020" y="5178255"/>
              <a:ext cx="217417" cy="205204"/>
            </a:xfrm>
            <a:custGeom>
              <a:avLst/>
              <a:gdLst>
                <a:gd name="connsiteX0" fmla="*/ 0 w 976589"/>
                <a:gd name="connsiteY0" fmla="*/ 0 h 921729"/>
                <a:gd name="connsiteX1" fmla="*/ 360033 w 976589"/>
                <a:gd name="connsiteY1" fmla="*/ 0 h 921729"/>
                <a:gd name="connsiteX2" fmla="*/ 228788 w 976589"/>
                <a:gd name="connsiteY2" fmla="*/ 65622 h 921729"/>
                <a:gd name="connsiteX3" fmla="*/ 508994 w 976589"/>
                <a:gd name="connsiteY3" fmla="*/ 762979 h 921729"/>
                <a:gd name="connsiteX4" fmla="*/ 782272 w 976589"/>
                <a:gd name="connsiteY4" fmla="*/ 82861 h 921729"/>
                <a:gd name="connsiteX5" fmla="*/ 616549 w 976589"/>
                <a:gd name="connsiteY5" fmla="*/ 0 h 921729"/>
                <a:gd name="connsiteX6" fmla="*/ 976589 w 976589"/>
                <a:gd name="connsiteY6" fmla="*/ 0 h 921729"/>
                <a:gd name="connsiteX7" fmla="*/ 823123 w 976589"/>
                <a:gd name="connsiteY7" fmla="*/ 76733 h 921729"/>
                <a:gd name="connsiteX8" fmla="*/ 483594 w 976589"/>
                <a:gd name="connsiteY8" fmla="*/ 921729 h 921729"/>
                <a:gd name="connsiteX9" fmla="*/ 141710 w 976589"/>
                <a:gd name="connsiteY9" fmla="*/ 70855 h 921729"/>
                <a:gd name="connsiteX10" fmla="*/ 0 w 976589"/>
                <a:gd name="connsiteY10" fmla="*/ 0 h 9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6589" h="921729">
                  <a:moveTo>
                    <a:pt x="0" y="0"/>
                  </a:moveTo>
                  <a:lnTo>
                    <a:pt x="360033" y="0"/>
                  </a:lnTo>
                  <a:lnTo>
                    <a:pt x="228788" y="65622"/>
                  </a:lnTo>
                  <a:lnTo>
                    <a:pt x="508994" y="762979"/>
                  </a:lnTo>
                  <a:lnTo>
                    <a:pt x="782272" y="82861"/>
                  </a:lnTo>
                  <a:lnTo>
                    <a:pt x="616549" y="0"/>
                  </a:lnTo>
                  <a:lnTo>
                    <a:pt x="976589" y="0"/>
                  </a:lnTo>
                  <a:lnTo>
                    <a:pt x="823123" y="76733"/>
                  </a:lnTo>
                  <a:lnTo>
                    <a:pt x="483594" y="921729"/>
                  </a:lnTo>
                  <a:lnTo>
                    <a:pt x="141710" y="708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7" name="フリーフォーム: 図形 1776">
              <a:extLst>
                <a:ext uri="{FF2B5EF4-FFF2-40B4-BE49-F238E27FC236}">
                  <a16:creationId xmlns:a16="http://schemas.microsoft.com/office/drawing/2014/main" id="{DF4D11E6-76E8-6047-1B5C-61E7CC521FDB}"/>
                </a:ext>
              </a:extLst>
            </p:cNvPr>
            <p:cNvSpPr/>
            <p:nvPr/>
          </p:nvSpPr>
          <p:spPr bwMode="auto">
            <a:xfrm>
              <a:off x="5147425" y="4338939"/>
              <a:ext cx="217419" cy="206041"/>
            </a:xfrm>
            <a:custGeom>
              <a:avLst/>
              <a:gdLst>
                <a:gd name="connsiteX0" fmla="*/ 1 w 976596"/>
                <a:gd name="connsiteY0" fmla="*/ 0 h 925487"/>
                <a:gd name="connsiteX1" fmla="*/ 360040 w 976596"/>
                <a:gd name="connsiteY1" fmla="*/ 0 h 925487"/>
                <a:gd name="connsiteX2" fmla="*/ 243886 w 976596"/>
                <a:gd name="connsiteY2" fmla="*/ 58078 h 925487"/>
                <a:gd name="connsiteX3" fmla="*/ 505337 w 976596"/>
                <a:gd name="connsiteY3" fmla="*/ 408439 h 925487"/>
                <a:gd name="connsiteX4" fmla="*/ 776858 w 976596"/>
                <a:gd name="connsiteY4" fmla="*/ 80151 h 925487"/>
                <a:gd name="connsiteX5" fmla="*/ 616555 w 976596"/>
                <a:gd name="connsiteY5" fmla="*/ 0 h 925487"/>
                <a:gd name="connsiteX6" fmla="*/ 976596 w 976596"/>
                <a:gd name="connsiteY6" fmla="*/ 0 h 925487"/>
                <a:gd name="connsiteX7" fmla="*/ 832323 w 976596"/>
                <a:gd name="connsiteY7" fmla="*/ 72137 h 925487"/>
                <a:gd name="connsiteX8" fmla="*/ 528500 w 976596"/>
                <a:gd name="connsiteY8" fmla="*/ 439479 h 925487"/>
                <a:gd name="connsiteX9" fmla="*/ 840335 w 976596"/>
                <a:gd name="connsiteY9" fmla="*/ 857357 h 925487"/>
                <a:gd name="connsiteX10" fmla="*/ 976594 w 976596"/>
                <a:gd name="connsiteY10" fmla="*/ 925487 h 925487"/>
                <a:gd name="connsiteX11" fmla="*/ 616555 w 976596"/>
                <a:gd name="connsiteY11" fmla="*/ 925487 h 925487"/>
                <a:gd name="connsiteX12" fmla="*/ 731657 w 976596"/>
                <a:gd name="connsiteY12" fmla="*/ 867936 h 925487"/>
                <a:gd name="connsiteX13" fmla="*/ 467218 w 976596"/>
                <a:gd name="connsiteY13" fmla="*/ 513573 h 925487"/>
                <a:gd name="connsiteX14" fmla="*/ 194845 w 976596"/>
                <a:gd name="connsiteY14" fmla="*/ 842890 h 925487"/>
                <a:gd name="connsiteX15" fmla="*/ 360039 w 976596"/>
                <a:gd name="connsiteY15" fmla="*/ 925487 h 925487"/>
                <a:gd name="connsiteX16" fmla="*/ 0 w 976596"/>
                <a:gd name="connsiteY16" fmla="*/ 925487 h 925487"/>
                <a:gd name="connsiteX17" fmla="*/ 132481 w 976596"/>
                <a:gd name="connsiteY17" fmla="*/ 859247 h 925487"/>
                <a:gd name="connsiteX18" fmla="*/ 444055 w 976596"/>
                <a:gd name="connsiteY18" fmla="*/ 482533 h 925487"/>
                <a:gd name="connsiteX19" fmla="*/ 133953 w 976596"/>
                <a:gd name="connsiteY19" fmla="*/ 66977 h 925487"/>
                <a:gd name="connsiteX20" fmla="*/ 1 w 976596"/>
                <a:gd name="connsiteY20" fmla="*/ 0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76596" h="925487">
                  <a:moveTo>
                    <a:pt x="1" y="0"/>
                  </a:moveTo>
                  <a:lnTo>
                    <a:pt x="360040" y="0"/>
                  </a:lnTo>
                  <a:lnTo>
                    <a:pt x="243886" y="58078"/>
                  </a:lnTo>
                  <a:lnTo>
                    <a:pt x="505337" y="408439"/>
                  </a:lnTo>
                  <a:lnTo>
                    <a:pt x="776858" y="80151"/>
                  </a:lnTo>
                  <a:lnTo>
                    <a:pt x="616555" y="0"/>
                  </a:lnTo>
                  <a:lnTo>
                    <a:pt x="976596" y="0"/>
                  </a:lnTo>
                  <a:lnTo>
                    <a:pt x="832323" y="72137"/>
                  </a:lnTo>
                  <a:lnTo>
                    <a:pt x="528500" y="439479"/>
                  </a:lnTo>
                  <a:lnTo>
                    <a:pt x="840335" y="857357"/>
                  </a:lnTo>
                  <a:lnTo>
                    <a:pt x="976594" y="925487"/>
                  </a:lnTo>
                  <a:lnTo>
                    <a:pt x="616555" y="925487"/>
                  </a:lnTo>
                  <a:lnTo>
                    <a:pt x="731657" y="867936"/>
                  </a:lnTo>
                  <a:lnTo>
                    <a:pt x="467218" y="513573"/>
                  </a:lnTo>
                  <a:lnTo>
                    <a:pt x="194845" y="842890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32481" y="859247"/>
                  </a:lnTo>
                  <a:lnTo>
                    <a:pt x="444055" y="482533"/>
                  </a:lnTo>
                  <a:lnTo>
                    <a:pt x="133953" y="669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8" name="フリーフォーム: 図形 1777">
              <a:extLst>
                <a:ext uri="{FF2B5EF4-FFF2-40B4-BE49-F238E27FC236}">
                  <a16:creationId xmlns:a16="http://schemas.microsoft.com/office/drawing/2014/main" id="{3B51A224-FAF6-6E08-F37D-4508BD272A83}"/>
                </a:ext>
              </a:extLst>
            </p:cNvPr>
            <p:cNvSpPr/>
            <p:nvPr/>
          </p:nvSpPr>
          <p:spPr bwMode="auto">
            <a:xfrm>
              <a:off x="6310759" y="4338939"/>
              <a:ext cx="132109" cy="205946"/>
            </a:xfrm>
            <a:custGeom>
              <a:avLst/>
              <a:gdLst>
                <a:gd name="connsiteX0" fmla="*/ 1 w 593405"/>
                <a:gd name="connsiteY0" fmla="*/ 0 h 925062"/>
                <a:gd name="connsiteX1" fmla="*/ 233365 w 593405"/>
                <a:gd name="connsiteY1" fmla="*/ 0 h 925062"/>
                <a:gd name="connsiteX2" fmla="*/ 360041 w 593405"/>
                <a:gd name="connsiteY2" fmla="*/ 0 h 925062"/>
                <a:gd name="connsiteX3" fmla="*/ 593405 w 593405"/>
                <a:gd name="connsiteY3" fmla="*/ 0 h 925062"/>
                <a:gd name="connsiteX4" fmla="*/ 446919 w 593405"/>
                <a:gd name="connsiteY4" fmla="*/ 73243 h 925062"/>
                <a:gd name="connsiteX5" fmla="*/ 446919 w 593405"/>
                <a:gd name="connsiteY5" fmla="*/ 851820 h 925062"/>
                <a:gd name="connsiteX6" fmla="*/ 593404 w 593405"/>
                <a:gd name="connsiteY6" fmla="*/ 925062 h 925062"/>
                <a:gd name="connsiteX7" fmla="*/ 360041 w 593405"/>
                <a:gd name="connsiteY7" fmla="*/ 925062 h 925062"/>
                <a:gd name="connsiteX8" fmla="*/ 233364 w 593405"/>
                <a:gd name="connsiteY8" fmla="*/ 925062 h 925062"/>
                <a:gd name="connsiteX9" fmla="*/ 0 w 593405"/>
                <a:gd name="connsiteY9" fmla="*/ 925062 h 925062"/>
                <a:gd name="connsiteX10" fmla="*/ 146487 w 593405"/>
                <a:gd name="connsiteY10" fmla="*/ 851819 h 925062"/>
                <a:gd name="connsiteX11" fmla="*/ 146487 w 593405"/>
                <a:gd name="connsiteY11" fmla="*/ 73242 h 925062"/>
                <a:gd name="connsiteX12" fmla="*/ 1 w 593405"/>
                <a:gd name="connsiteY12" fmla="*/ 0 h 925062"/>
                <a:gd name="connsiteX13" fmla="*/ 296703 w 593405"/>
                <a:gd name="connsiteY13" fmla="*/ 31669 h 925062"/>
                <a:gd name="connsiteX14" fmla="*/ 213556 w 593405"/>
                <a:gd name="connsiteY14" fmla="*/ 73243 h 925062"/>
                <a:gd name="connsiteX15" fmla="*/ 213556 w 593405"/>
                <a:gd name="connsiteY15" fmla="*/ 851820 h 925062"/>
                <a:gd name="connsiteX16" fmla="*/ 296702 w 593405"/>
                <a:gd name="connsiteY16" fmla="*/ 893393 h 925062"/>
                <a:gd name="connsiteX17" fmla="*/ 379849 w 593405"/>
                <a:gd name="connsiteY17" fmla="*/ 851819 h 925062"/>
                <a:gd name="connsiteX18" fmla="*/ 379849 w 593405"/>
                <a:gd name="connsiteY18" fmla="*/ 73242 h 925062"/>
                <a:gd name="connsiteX19" fmla="*/ 296703 w 593405"/>
                <a:gd name="connsiteY19" fmla="*/ 31669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3405" h="925062">
                  <a:moveTo>
                    <a:pt x="1" y="0"/>
                  </a:moveTo>
                  <a:lnTo>
                    <a:pt x="233365" y="0"/>
                  </a:lnTo>
                  <a:lnTo>
                    <a:pt x="360041" y="0"/>
                  </a:lnTo>
                  <a:lnTo>
                    <a:pt x="593405" y="0"/>
                  </a:lnTo>
                  <a:lnTo>
                    <a:pt x="446919" y="73243"/>
                  </a:lnTo>
                  <a:lnTo>
                    <a:pt x="446919" y="851820"/>
                  </a:lnTo>
                  <a:lnTo>
                    <a:pt x="593404" y="925062"/>
                  </a:lnTo>
                  <a:lnTo>
                    <a:pt x="360041" y="925062"/>
                  </a:lnTo>
                  <a:lnTo>
                    <a:pt x="233364" y="925062"/>
                  </a:lnTo>
                  <a:lnTo>
                    <a:pt x="0" y="925062"/>
                  </a:lnTo>
                  <a:lnTo>
                    <a:pt x="146487" y="851819"/>
                  </a:lnTo>
                  <a:lnTo>
                    <a:pt x="146487" y="73242"/>
                  </a:lnTo>
                  <a:lnTo>
                    <a:pt x="1" y="0"/>
                  </a:lnTo>
                  <a:close/>
                  <a:moveTo>
                    <a:pt x="296703" y="31669"/>
                  </a:moveTo>
                  <a:lnTo>
                    <a:pt x="213556" y="73243"/>
                  </a:lnTo>
                  <a:lnTo>
                    <a:pt x="213556" y="851820"/>
                  </a:lnTo>
                  <a:lnTo>
                    <a:pt x="296702" y="893393"/>
                  </a:lnTo>
                  <a:lnTo>
                    <a:pt x="379849" y="851819"/>
                  </a:lnTo>
                  <a:lnTo>
                    <a:pt x="379849" y="73242"/>
                  </a:lnTo>
                  <a:lnTo>
                    <a:pt x="296703" y="316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9" name="フリーフォーム: 図形 1778">
              <a:extLst>
                <a:ext uri="{FF2B5EF4-FFF2-40B4-BE49-F238E27FC236}">
                  <a16:creationId xmlns:a16="http://schemas.microsoft.com/office/drawing/2014/main" id="{9F03B7DE-AF38-B95A-3FC8-C9378ACD95EA}"/>
                </a:ext>
              </a:extLst>
            </p:cNvPr>
            <p:cNvSpPr/>
            <p:nvPr/>
          </p:nvSpPr>
          <p:spPr bwMode="auto">
            <a:xfrm>
              <a:off x="5354996" y="5180102"/>
              <a:ext cx="279310" cy="205946"/>
            </a:xfrm>
            <a:custGeom>
              <a:avLst/>
              <a:gdLst>
                <a:gd name="connsiteX0" fmla="*/ 0 w 1254597"/>
                <a:gd name="connsiteY0" fmla="*/ 0 h 925062"/>
                <a:gd name="connsiteX1" fmla="*/ 360040 w 1254597"/>
                <a:gd name="connsiteY1" fmla="*/ 0 h 925062"/>
                <a:gd name="connsiteX2" fmla="*/ 242783 w 1254597"/>
                <a:gd name="connsiteY2" fmla="*/ 58629 h 925062"/>
                <a:gd name="connsiteX3" fmla="*/ 405116 w 1254597"/>
                <a:gd name="connsiteY3" fmla="*/ 693103 h 925062"/>
                <a:gd name="connsiteX4" fmla="*/ 561832 w 1254597"/>
                <a:gd name="connsiteY4" fmla="*/ 80588 h 925062"/>
                <a:gd name="connsiteX5" fmla="*/ 400656 w 1254597"/>
                <a:gd name="connsiteY5" fmla="*/ 0 h 925062"/>
                <a:gd name="connsiteX6" fmla="*/ 615951 w 1254597"/>
                <a:gd name="connsiteY6" fmla="*/ 0 h 925062"/>
                <a:gd name="connsiteX7" fmla="*/ 760696 w 1254597"/>
                <a:gd name="connsiteY7" fmla="*/ 0 h 925062"/>
                <a:gd name="connsiteX8" fmla="*/ 894557 w 1254597"/>
                <a:gd name="connsiteY8" fmla="*/ 0 h 925062"/>
                <a:gd name="connsiteX9" fmla="*/ 975991 w 1254597"/>
                <a:gd name="connsiteY9" fmla="*/ 0 h 925062"/>
                <a:gd name="connsiteX10" fmla="*/ 1254597 w 1254597"/>
                <a:gd name="connsiteY10" fmla="*/ 0 h 925062"/>
                <a:gd name="connsiteX11" fmla="*/ 1108111 w 1254597"/>
                <a:gd name="connsiteY11" fmla="*/ 73243 h 925062"/>
                <a:gd name="connsiteX12" fmla="*/ 1108111 w 1254597"/>
                <a:gd name="connsiteY12" fmla="*/ 851820 h 925062"/>
                <a:gd name="connsiteX13" fmla="*/ 1254596 w 1254597"/>
                <a:gd name="connsiteY13" fmla="*/ 925062 h 925062"/>
                <a:gd name="connsiteX14" fmla="*/ 975990 w 1254597"/>
                <a:gd name="connsiteY14" fmla="*/ 925062 h 925062"/>
                <a:gd name="connsiteX15" fmla="*/ 894556 w 1254597"/>
                <a:gd name="connsiteY15" fmla="*/ 925062 h 925062"/>
                <a:gd name="connsiteX16" fmla="*/ 615950 w 1254597"/>
                <a:gd name="connsiteY16" fmla="*/ 925062 h 925062"/>
                <a:gd name="connsiteX17" fmla="*/ 762436 w 1254597"/>
                <a:gd name="connsiteY17" fmla="*/ 851819 h 925062"/>
                <a:gd name="connsiteX18" fmla="*/ 762436 w 1254597"/>
                <a:gd name="connsiteY18" fmla="*/ 73242 h 925062"/>
                <a:gd name="connsiteX19" fmla="*/ 688324 w 1254597"/>
                <a:gd name="connsiteY19" fmla="*/ 36186 h 925062"/>
                <a:gd name="connsiteX20" fmla="*/ 595716 w 1254597"/>
                <a:gd name="connsiteY20" fmla="*/ 82490 h 925062"/>
                <a:gd name="connsiteX21" fmla="*/ 380139 w 1254597"/>
                <a:gd name="connsiteY21" fmla="*/ 925061 h 925062"/>
                <a:gd name="connsiteX22" fmla="*/ 164502 w 1254597"/>
                <a:gd name="connsiteY22" fmla="*/ 82251 h 925062"/>
                <a:gd name="connsiteX23" fmla="*/ 0 w 1254597"/>
                <a:gd name="connsiteY23" fmla="*/ 0 h 925062"/>
                <a:gd name="connsiteX24" fmla="*/ 935274 w 1254597"/>
                <a:gd name="connsiteY24" fmla="*/ 20358 h 925062"/>
                <a:gd name="connsiteX25" fmla="*/ 829505 w 1254597"/>
                <a:gd name="connsiteY25" fmla="*/ 73243 h 925062"/>
                <a:gd name="connsiteX26" fmla="*/ 829505 w 1254597"/>
                <a:gd name="connsiteY26" fmla="*/ 851820 h 925062"/>
                <a:gd name="connsiteX27" fmla="*/ 935273 w 1254597"/>
                <a:gd name="connsiteY27" fmla="*/ 904704 h 925062"/>
                <a:gd name="connsiteX28" fmla="*/ 1041042 w 1254597"/>
                <a:gd name="connsiteY28" fmla="*/ 851819 h 925062"/>
                <a:gd name="connsiteX29" fmla="*/ 1041042 w 1254597"/>
                <a:gd name="connsiteY29" fmla="*/ 73242 h 925062"/>
                <a:gd name="connsiteX30" fmla="*/ 935274 w 1254597"/>
                <a:gd name="connsiteY30" fmla="*/ 20358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54597" h="925062">
                  <a:moveTo>
                    <a:pt x="0" y="0"/>
                  </a:moveTo>
                  <a:lnTo>
                    <a:pt x="360040" y="0"/>
                  </a:lnTo>
                  <a:lnTo>
                    <a:pt x="242783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15951" y="0"/>
                  </a:lnTo>
                  <a:lnTo>
                    <a:pt x="760696" y="0"/>
                  </a:lnTo>
                  <a:lnTo>
                    <a:pt x="894557" y="0"/>
                  </a:lnTo>
                  <a:lnTo>
                    <a:pt x="975991" y="0"/>
                  </a:lnTo>
                  <a:lnTo>
                    <a:pt x="1254597" y="0"/>
                  </a:lnTo>
                  <a:lnTo>
                    <a:pt x="1108111" y="73243"/>
                  </a:lnTo>
                  <a:lnTo>
                    <a:pt x="1108111" y="851820"/>
                  </a:lnTo>
                  <a:lnTo>
                    <a:pt x="1254596" y="925062"/>
                  </a:lnTo>
                  <a:lnTo>
                    <a:pt x="975990" y="925062"/>
                  </a:lnTo>
                  <a:lnTo>
                    <a:pt x="894556" y="925062"/>
                  </a:lnTo>
                  <a:lnTo>
                    <a:pt x="615950" y="925062"/>
                  </a:lnTo>
                  <a:lnTo>
                    <a:pt x="762436" y="851819"/>
                  </a:lnTo>
                  <a:lnTo>
                    <a:pt x="762436" y="73242"/>
                  </a:lnTo>
                  <a:lnTo>
                    <a:pt x="688324" y="36186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  <a:moveTo>
                    <a:pt x="935274" y="20358"/>
                  </a:moveTo>
                  <a:lnTo>
                    <a:pt x="829505" y="73243"/>
                  </a:lnTo>
                  <a:lnTo>
                    <a:pt x="829505" y="851820"/>
                  </a:lnTo>
                  <a:lnTo>
                    <a:pt x="935273" y="904704"/>
                  </a:lnTo>
                  <a:lnTo>
                    <a:pt x="1041042" y="851819"/>
                  </a:lnTo>
                  <a:lnTo>
                    <a:pt x="1041042" y="73242"/>
                  </a:lnTo>
                  <a:lnTo>
                    <a:pt x="935274" y="2035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0" name="フリーフォーム: 図形 1779">
              <a:extLst>
                <a:ext uri="{FF2B5EF4-FFF2-40B4-BE49-F238E27FC236}">
                  <a16:creationId xmlns:a16="http://schemas.microsoft.com/office/drawing/2014/main" id="{CC277D61-31AB-C576-D105-D538D3042777}"/>
                </a:ext>
              </a:extLst>
            </p:cNvPr>
            <p:cNvSpPr/>
            <p:nvPr/>
          </p:nvSpPr>
          <p:spPr bwMode="auto">
            <a:xfrm>
              <a:off x="5104051" y="4932016"/>
              <a:ext cx="279310" cy="205946"/>
            </a:xfrm>
            <a:custGeom>
              <a:avLst/>
              <a:gdLst>
                <a:gd name="connsiteX0" fmla="*/ 0 w 1254597"/>
                <a:gd name="connsiteY0" fmla="*/ 0 h 925062"/>
                <a:gd name="connsiteX1" fmla="*/ 360040 w 1254597"/>
                <a:gd name="connsiteY1" fmla="*/ 0 h 925062"/>
                <a:gd name="connsiteX2" fmla="*/ 242783 w 1254597"/>
                <a:gd name="connsiteY2" fmla="*/ 58629 h 925062"/>
                <a:gd name="connsiteX3" fmla="*/ 405116 w 1254597"/>
                <a:gd name="connsiteY3" fmla="*/ 693103 h 925062"/>
                <a:gd name="connsiteX4" fmla="*/ 561832 w 1254597"/>
                <a:gd name="connsiteY4" fmla="*/ 80588 h 925062"/>
                <a:gd name="connsiteX5" fmla="*/ 400656 w 1254597"/>
                <a:gd name="connsiteY5" fmla="*/ 0 h 925062"/>
                <a:gd name="connsiteX6" fmla="*/ 615951 w 1254597"/>
                <a:gd name="connsiteY6" fmla="*/ 0 h 925062"/>
                <a:gd name="connsiteX7" fmla="*/ 754857 w 1254597"/>
                <a:gd name="connsiteY7" fmla="*/ 0 h 925062"/>
                <a:gd name="connsiteX8" fmla="*/ 760696 w 1254597"/>
                <a:gd name="connsiteY8" fmla="*/ 0 h 925062"/>
                <a:gd name="connsiteX9" fmla="*/ 894557 w 1254597"/>
                <a:gd name="connsiteY9" fmla="*/ 0 h 925062"/>
                <a:gd name="connsiteX10" fmla="*/ 975991 w 1254597"/>
                <a:gd name="connsiteY10" fmla="*/ 0 h 925062"/>
                <a:gd name="connsiteX11" fmla="*/ 1114897 w 1254597"/>
                <a:gd name="connsiteY11" fmla="*/ 0 h 925062"/>
                <a:gd name="connsiteX12" fmla="*/ 1254597 w 1254597"/>
                <a:gd name="connsiteY12" fmla="*/ 0 h 925062"/>
                <a:gd name="connsiteX13" fmla="*/ 1108111 w 1254597"/>
                <a:gd name="connsiteY13" fmla="*/ 73243 h 925062"/>
                <a:gd name="connsiteX14" fmla="*/ 1108111 w 1254597"/>
                <a:gd name="connsiteY14" fmla="*/ 851820 h 925062"/>
                <a:gd name="connsiteX15" fmla="*/ 1254596 w 1254597"/>
                <a:gd name="connsiteY15" fmla="*/ 925062 h 925062"/>
                <a:gd name="connsiteX16" fmla="*/ 1114896 w 1254597"/>
                <a:gd name="connsiteY16" fmla="*/ 925062 h 925062"/>
                <a:gd name="connsiteX17" fmla="*/ 975990 w 1254597"/>
                <a:gd name="connsiteY17" fmla="*/ 925062 h 925062"/>
                <a:gd name="connsiteX18" fmla="*/ 894556 w 1254597"/>
                <a:gd name="connsiteY18" fmla="*/ 925062 h 925062"/>
                <a:gd name="connsiteX19" fmla="*/ 754856 w 1254597"/>
                <a:gd name="connsiteY19" fmla="*/ 925062 h 925062"/>
                <a:gd name="connsiteX20" fmla="*/ 615950 w 1254597"/>
                <a:gd name="connsiteY20" fmla="*/ 925062 h 925062"/>
                <a:gd name="connsiteX21" fmla="*/ 762436 w 1254597"/>
                <a:gd name="connsiteY21" fmla="*/ 851819 h 925062"/>
                <a:gd name="connsiteX22" fmla="*/ 762436 w 1254597"/>
                <a:gd name="connsiteY22" fmla="*/ 73242 h 925062"/>
                <a:gd name="connsiteX23" fmla="*/ 688324 w 1254597"/>
                <a:gd name="connsiteY23" fmla="*/ 36186 h 925062"/>
                <a:gd name="connsiteX24" fmla="*/ 595716 w 1254597"/>
                <a:gd name="connsiteY24" fmla="*/ 82490 h 925062"/>
                <a:gd name="connsiteX25" fmla="*/ 380139 w 1254597"/>
                <a:gd name="connsiteY25" fmla="*/ 925061 h 925062"/>
                <a:gd name="connsiteX26" fmla="*/ 164502 w 1254597"/>
                <a:gd name="connsiteY26" fmla="*/ 82251 h 925062"/>
                <a:gd name="connsiteX27" fmla="*/ 0 w 1254597"/>
                <a:gd name="connsiteY27" fmla="*/ 0 h 925062"/>
                <a:gd name="connsiteX28" fmla="*/ 1004727 w 1254597"/>
                <a:gd name="connsiteY28" fmla="*/ 55085 h 925062"/>
                <a:gd name="connsiteX29" fmla="*/ 968411 w 1254597"/>
                <a:gd name="connsiteY29" fmla="*/ 73243 h 925062"/>
                <a:gd name="connsiteX30" fmla="*/ 968411 w 1254597"/>
                <a:gd name="connsiteY30" fmla="*/ 851820 h 925062"/>
                <a:gd name="connsiteX31" fmla="*/ 1004726 w 1254597"/>
                <a:gd name="connsiteY31" fmla="*/ 869977 h 925062"/>
                <a:gd name="connsiteX32" fmla="*/ 1041042 w 1254597"/>
                <a:gd name="connsiteY32" fmla="*/ 851819 h 925062"/>
                <a:gd name="connsiteX33" fmla="*/ 1041042 w 1254597"/>
                <a:gd name="connsiteY33" fmla="*/ 73242 h 925062"/>
                <a:gd name="connsiteX34" fmla="*/ 1004727 w 1254597"/>
                <a:gd name="connsiteY34" fmla="*/ 55085 h 925062"/>
                <a:gd name="connsiteX35" fmla="*/ 865424 w 1254597"/>
                <a:gd name="connsiteY35" fmla="*/ 55283 h 925062"/>
                <a:gd name="connsiteX36" fmla="*/ 829505 w 1254597"/>
                <a:gd name="connsiteY36" fmla="*/ 73243 h 925062"/>
                <a:gd name="connsiteX37" fmla="*/ 829505 w 1254597"/>
                <a:gd name="connsiteY37" fmla="*/ 851820 h 925062"/>
                <a:gd name="connsiteX38" fmla="*/ 865423 w 1254597"/>
                <a:gd name="connsiteY38" fmla="*/ 869779 h 925062"/>
                <a:gd name="connsiteX39" fmla="*/ 901342 w 1254597"/>
                <a:gd name="connsiteY39" fmla="*/ 851819 h 925062"/>
                <a:gd name="connsiteX40" fmla="*/ 901342 w 1254597"/>
                <a:gd name="connsiteY40" fmla="*/ 73242 h 925062"/>
                <a:gd name="connsiteX41" fmla="*/ 865424 w 1254597"/>
                <a:gd name="connsiteY41" fmla="*/ 55283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54597" h="925062">
                  <a:moveTo>
                    <a:pt x="0" y="0"/>
                  </a:moveTo>
                  <a:lnTo>
                    <a:pt x="360040" y="0"/>
                  </a:lnTo>
                  <a:lnTo>
                    <a:pt x="242783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15951" y="0"/>
                  </a:lnTo>
                  <a:lnTo>
                    <a:pt x="754857" y="0"/>
                  </a:lnTo>
                  <a:lnTo>
                    <a:pt x="760696" y="0"/>
                  </a:lnTo>
                  <a:lnTo>
                    <a:pt x="894557" y="0"/>
                  </a:lnTo>
                  <a:lnTo>
                    <a:pt x="975991" y="0"/>
                  </a:lnTo>
                  <a:lnTo>
                    <a:pt x="1114897" y="0"/>
                  </a:lnTo>
                  <a:lnTo>
                    <a:pt x="1254597" y="0"/>
                  </a:lnTo>
                  <a:lnTo>
                    <a:pt x="1108111" y="73243"/>
                  </a:lnTo>
                  <a:lnTo>
                    <a:pt x="1108111" y="851820"/>
                  </a:lnTo>
                  <a:lnTo>
                    <a:pt x="1254596" y="925062"/>
                  </a:lnTo>
                  <a:lnTo>
                    <a:pt x="1114896" y="925062"/>
                  </a:lnTo>
                  <a:lnTo>
                    <a:pt x="975990" y="925062"/>
                  </a:lnTo>
                  <a:lnTo>
                    <a:pt x="894556" y="925062"/>
                  </a:lnTo>
                  <a:lnTo>
                    <a:pt x="754856" y="925062"/>
                  </a:lnTo>
                  <a:lnTo>
                    <a:pt x="615950" y="925062"/>
                  </a:lnTo>
                  <a:lnTo>
                    <a:pt x="762436" y="851819"/>
                  </a:lnTo>
                  <a:lnTo>
                    <a:pt x="762436" y="73242"/>
                  </a:lnTo>
                  <a:lnTo>
                    <a:pt x="688324" y="36186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  <a:moveTo>
                    <a:pt x="1004727" y="55085"/>
                  </a:moveTo>
                  <a:lnTo>
                    <a:pt x="968411" y="73243"/>
                  </a:lnTo>
                  <a:lnTo>
                    <a:pt x="968411" y="851820"/>
                  </a:lnTo>
                  <a:lnTo>
                    <a:pt x="1004726" y="869977"/>
                  </a:lnTo>
                  <a:lnTo>
                    <a:pt x="1041042" y="851819"/>
                  </a:lnTo>
                  <a:lnTo>
                    <a:pt x="1041042" y="73242"/>
                  </a:lnTo>
                  <a:lnTo>
                    <a:pt x="1004727" y="55085"/>
                  </a:lnTo>
                  <a:close/>
                  <a:moveTo>
                    <a:pt x="865424" y="55283"/>
                  </a:moveTo>
                  <a:lnTo>
                    <a:pt x="829505" y="73243"/>
                  </a:lnTo>
                  <a:lnTo>
                    <a:pt x="829505" y="851820"/>
                  </a:lnTo>
                  <a:lnTo>
                    <a:pt x="865423" y="869779"/>
                  </a:lnTo>
                  <a:lnTo>
                    <a:pt x="901342" y="851819"/>
                  </a:lnTo>
                  <a:lnTo>
                    <a:pt x="901342" y="73242"/>
                  </a:lnTo>
                  <a:lnTo>
                    <a:pt x="865424" y="5528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1" name="フリーフォーム: 図形 1780">
              <a:extLst>
                <a:ext uri="{FF2B5EF4-FFF2-40B4-BE49-F238E27FC236}">
                  <a16:creationId xmlns:a16="http://schemas.microsoft.com/office/drawing/2014/main" id="{95BEB372-1C2E-960F-E02C-2E110C17B0B8}"/>
                </a:ext>
              </a:extLst>
            </p:cNvPr>
            <p:cNvSpPr/>
            <p:nvPr/>
          </p:nvSpPr>
          <p:spPr bwMode="auto">
            <a:xfrm>
              <a:off x="5370414" y="4083934"/>
              <a:ext cx="224176" cy="206041"/>
            </a:xfrm>
            <a:custGeom>
              <a:avLst/>
              <a:gdLst>
                <a:gd name="connsiteX0" fmla="*/ 0 w 1006948"/>
                <a:gd name="connsiteY0" fmla="*/ 0 h 925487"/>
                <a:gd name="connsiteX1" fmla="*/ 360040 w 1006948"/>
                <a:gd name="connsiteY1" fmla="*/ 0 h 925487"/>
                <a:gd name="connsiteX2" fmla="*/ 227795 w 1006948"/>
                <a:gd name="connsiteY2" fmla="*/ 66123 h 925487"/>
                <a:gd name="connsiteX3" fmla="*/ 398311 w 1006948"/>
                <a:gd name="connsiteY3" fmla="*/ 397938 h 925487"/>
                <a:gd name="connsiteX4" fmla="*/ 567077 w 1006948"/>
                <a:gd name="connsiteY4" fmla="*/ 83210 h 925487"/>
                <a:gd name="connsiteX5" fmla="*/ 400656 w 1006948"/>
                <a:gd name="connsiteY5" fmla="*/ 0 h 925487"/>
                <a:gd name="connsiteX6" fmla="*/ 646909 w 1006948"/>
                <a:gd name="connsiteY6" fmla="*/ 0 h 925487"/>
                <a:gd name="connsiteX7" fmla="*/ 760696 w 1006948"/>
                <a:gd name="connsiteY7" fmla="*/ 0 h 925487"/>
                <a:gd name="connsiteX8" fmla="*/ 1006948 w 1006948"/>
                <a:gd name="connsiteY8" fmla="*/ 0 h 925487"/>
                <a:gd name="connsiteX9" fmla="*/ 860462 w 1006948"/>
                <a:gd name="connsiteY9" fmla="*/ 73243 h 925487"/>
                <a:gd name="connsiteX10" fmla="*/ 860462 w 1006948"/>
                <a:gd name="connsiteY10" fmla="*/ 851820 h 925487"/>
                <a:gd name="connsiteX11" fmla="*/ 1006947 w 1006948"/>
                <a:gd name="connsiteY11" fmla="*/ 925062 h 925487"/>
                <a:gd name="connsiteX12" fmla="*/ 759846 w 1006948"/>
                <a:gd name="connsiteY12" fmla="*/ 925062 h 925487"/>
                <a:gd name="connsiteX13" fmla="*/ 760696 w 1006948"/>
                <a:gd name="connsiteY13" fmla="*/ 925487 h 925487"/>
                <a:gd name="connsiteX14" fmla="*/ 400656 w 1006948"/>
                <a:gd name="connsiteY14" fmla="*/ 925487 h 925487"/>
                <a:gd name="connsiteX15" fmla="*/ 529977 w 1006948"/>
                <a:gd name="connsiteY15" fmla="*/ 860827 h 925487"/>
                <a:gd name="connsiteX16" fmla="*/ 364520 w 1006948"/>
                <a:gd name="connsiteY16" fmla="*/ 538855 h 925487"/>
                <a:gd name="connsiteX17" fmla="*/ 200083 w 1006948"/>
                <a:gd name="connsiteY17" fmla="*/ 845509 h 925487"/>
                <a:gd name="connsiteX18" fmla="*/ 360039 w 1006948"/>
                <a:gd name="connsiteY18" fmla="*/ 925487 h 925487"/>
                <a:gd name="connsiteX19" fmla="*/ 0 w 1006948"/>
                <a:gd name="connsiteY19" fmla="*/ 925487 h 925487"/>
                <a:gd name="connsiteX20" fmla="*/ 157707 w 1006948"/>
                <a:gd name="connsiteY20" fmla="*/ 846634 h 925487"/>
                <a:gd name="connsiteX21" fmla="*/ 344077 w 1006948"/>
                <a:gd name="connsiteY21" fmla="*/ 499076 h 925487"/>
                <a:gd name="connsiteX22" fmla="*/ 117902 w 1006948"/>
                <a:gd name="connsiteY22" fmla="*/ 58951 h 925487"/>
                <a:gd name="connsiteX23" fmla="*/ 0 w 1006948"/>
                <a:gd name="connsiteY23" fmla="*/ 0 h 925487"/>
                <a:gd name="connsiteX24" fmla="*/ 703802 w 1006948"/>
                <a:gd name="connsiteY24" fmla="*/ 28447 h 925487"/>
                <a:gd name="connsiteX25" fmla="*/ 614189 w 1006948"/>
                <a:gd name="connsiteY25" fmla="*/ 73254 h 925487"/>
                <a:gd name="connsiteX26" fmla="*/ 418753 w 1006948"/>
                <a:gd name="connsiteY26" fmla="*/ 437717 h 925487"/>
                <a:gd name="connsiteX27" fmla="*/ 637847 w 1006948"/>
                <a:gd name="connsiteY27" fmla="*/ 864063 h 925487"/>
                <a:gd name="connsiteX28" fmla="*/ 703376 w 1006948"/>
                <a:gd name="connsiteY28" fmla="*/ 896827 h 925487"/>
                <a:gd name="connsiteX29" fmla="*/ 793394 w 1006948"/>
                <a:gd name="connsiteY29" fmla="*/ 851819 h 925487"/>
                <a:gd name="connsiteX30" fmla="*/ 793394 w 1006948"/>
                <a:gd name="connsiteY30" fmla="*/ 73243 h 925487"/>
                <a:gd name="connsiteX31" fmla="*/ 703802 w 1006948"/>
                <a:gd name="connsiteY31" fmla="*/ 28447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6948" h="925487">
                  <a:moveTo>
                    <a:pt x="0" y="0"/>
                  </a:moveTo>
                  <a:lnTo>
                    <a:pt x="360040" y="0"/>
                  </a:lnTo>
                  <a:lnTo>
                    <a:pt x="227795" y="66123"/>
                  </a:lnTo>
                  <a:lnTo>
                    <a:pt x="398311" y="397938"/>
                  </a:lnTo>
                  <a:lnTo>
                    <a:pt x="567077" y="83210"/>
                  </a:lnTo>
                  <a:lnTo>
                    <a:pt x="400656" y="0"/>
                  </a:lnTo>
                  <a:lnTo>
                    <a:pt x="646909" y="0"/>
                  </a:lnTo>
                  <a:lnTo>
                    <a:pt x="760696" y="0"/>
                  </a:lnTo>
                  <a:lnTo>
                    <a:pt x="1006948" y="0"/>
                  </a:lnTo>
                  <a:lnTo>
                    <a:pt x="860462" y="73243"/>
                  </a:lnTo>
                  <a:lnTo>
                    <a:pt x="860462" y="851820"/>
                  </a:lnTo>
                  <a:lnTo>
                    <a:pt x="1006947" y="925062"/>
                  </a:lnTo>
                  <a:lnTo>
                    <a:pt x="759846" y="925062"/>
                  </a:lnTo>
                  <a:lnTo>
                    <a:pt x="760696" y="925487"/>
                  </a:lnTo>
                  <a:lnTo>
                    <a:pt x="400656" y="925487"/>
                  </a:lnTo>
                  <a:lnTo>
                    <a:pt x="529977" y="860827"/>
                  </a:lnTo>
                  <a:lnTo>
                    <a:pt x="364520" y="538855"/>
                  </a:lnTo>
                  <a:lnTo>
                    <a:pt x="200083" y="845509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57707" y="846634"/>
                  </a:lnTo>
                  <a:lnTo>
                    <a:pt x="344077" y="499076"/>
                  </a:lnTo>
                  <a:lnTo>
                    <a:pt x="117902" y="58951"/>
                  </a:lnTo>
                  <a:lnTo>
                    <a:pt x="0" y="0"/>
                  </a:lnTo>
                  <a:close/>
                  <a:moveTo>
                    <a:pt x="703802" y="28447"/>
                  </a:moveTo>
                  <a:lnTo>
                    <a:pt x="614189" y="73254"/>
                  </a:lnTo>
                  <a:lnTo>
                    <a:pt x="418753" y="437717"/>
                  </a:lnTo>
                  <a:lnTo>
                    <a:pt x="637847" y="864063"/>
                  </a:lnTo>
                  <a:lnTo>
                    <a:pt x="703376" y="896827"/>
                  </a:lnTo>
                  <a:lnTo>
                    <a:pt x="793394" y="851819"/>
                  </a:lnTo>
                  <a:lnTo>
                    <a:pt x="793394" y="73243"/>
                  </a:lnTo>
                  <a:lnTo>
                    <a:pt x="703802" y="284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2" name="フリーフォーム: 図形 1781">
              <a:extLst>
                <a:ext uri="{FF2B5EF4-FFF2-40B4-BE49-F238E27FC236}">
                  <a16:creationId xmlns:a16="http://schemas.microsoft.com/office/drawing/2014/main" id="{DEB9892C-C9CD-E13F-1519-EFC930B788F8}"/>
                </a:ext>
              </a:extLst>
            </p:cNvPr>
            <p:cNvSpPr/>
            <p:nvPr/>
          </p:nvSpPr>
          <p:spPr bwMode="auto">
            <a:xfrm>
              <a:off x="5673677" y="4003171"/>
              <a:ext cx="282491" cy="206041"/>
            </a:xfrm>
            <a:custGeom>
              <a:avLst/>
              <a:gdLst>
                <a:gd name="connsiteX0" fmla="*/ 0 w 1268883"/>
                <a:gd name="connsiteY0" fmla="*/ 0 h 925487"/>
                <a:gd name="connsiteX1" fmla="*/ 360039 w 1268883"/>
                <a:gd name="connsiteY1" fmla="*/ 0 h 925487"/>
                <a:gd name="connsiteX2" fmla="*/ 227795 w 1268883"/>
                <a:gd name="connsiteY2" fmla="*/ 66123 h 925487"/>
                <a:gd name="connsiteX3" fmla="*/ 398310 w 1268883"/>
                <a:gd name="connsiteY3" fmla="*/ 397938 h 925487"/>
                <a:gd name="connsiteX4" fmla="*/ 567076 w 1268883"/>
                <a:gd name="connsiteY4" fmla="*/ 83211 h 925487"/>
                <a:gd name="connsiteX5" fmla="*/ 400655 w 1268883"/>
                <a:gd name="connsiteY5" fmla="*/ 0 h 925487"/>
                <a:gd name="connsiteX6" fmla="*/ 646906 w 1268883"/>
                <a:gd name="connsiteY6" fmla="*/ 0 h 925487"/>
                <a:gd name="connsiteX7" fmla="*/ 760695 w 1268883"/>
                <a:gd name="connsiteY7" fmla="*/ 0 h 925487"/>
                <a:gd name="connsiteX8" fmla="*/ 908843 w 1268883"/>
                <a:gd name="connsiteY8" fmla="*/ 0 h 925487"/>
                <a:gd name="connsiteX9" fmla="*/ 1006946 w 1268883"/>
                <a:gd name="connsiteY9" fmla="*/ 0 h 925487"/>
                <a:gd name="connsiteX10" fmla="*/ 1268883 w 1268883"/>
                <a:gd name="connsiteY10" fmla="*/ 0 h 925487"/>
                <a:gd name="connsiteX11" fmla="*/ 1122397 w 1268883"/>
                <a:gd name="connsiteY11" fmla="*/ 73243 h 925487"/>
                <a:gd name="connsiteX12" fmla="*/ 1122397 w 1268883"/>
                <a:gd name="connsiteY12" fmla="*/ 851820 h 925487"/>
                <a:gd name="connsiteX13" fmla="*/ 1268882 w 1268883"/>
                <a:gd name="connsiteY13" fmla="*/ 925062 h 925487"/>
                <a:gd name="connsiteX14" fmla="*/ 1006945 w 1268883"/>
                <a:gd name="connsiteY14" fmla="*/ 925062 h 925487"/>
                <a:gd name="connsiteX15" fmla="*/ 908842 w 1268883"/>
                <a:gd name="connsiteY15" fmla="*/ 925062 h 925487"/>
                <a:gd name="connsiteX16" fmla="*/ 759845 w 1268883"/>
                <a:gd name="connsiteY16" fmla="*/ 925062 h 925487"/>
                <a:gd name="connsiteX17" fmla="*/ 760695 w 1268883"/>
                <a:gd name="connsiteY17" fmla="*/ 925487 h 925487"/>
                <a:gd name="connsiteX18" fmla="*/ 400655 w 1268883"/>
                <a:gd name="connsiteY18" fmla="*/ 925487 h 925487"/>
                <a:gd name="connsiteX19" fmla="*/ 529977 w 1268883"/>
                <a:gd name="connsiteY19" fmla="*/ 860826 h 925487"/>
                <a:gd name="connsiteX20" fmla="*/ 364520 w 1268883"/>
                <a:gd name="connsiteY20" fmla="*/ 538855 h 925487"/>
                <a:gd name="connsiteX21" fmla="*/ 200083 w 1268883"/>
                <a:gd name="connsiteY21" fmla="*/ 845509 h 925487"/>
                <a:gd name="connsiteX22" fmla="*/ 360039 w 1268883"/>
                <a:gd name="connsiteY22" fmla="*/ 925487 h 925487"/>
                <a:gd name="connsiteX23" fmla="*/ 0 w 1268883"/>
                <a:gd name="connsiteY23" fmla="*/ 925487 h 925487"/>
                <a:gd name="connsiteX24" fmla="*/ 157707 w 1268883"/>
                <a:gd name="connsiteY24" fmla="*/ 846634 h 925487"/>
                <a:gd name="connsiteX25" fmla="*/ 344077 w 1268883"/>
                <a:gd name="connsiteY25" fmla="*/ 499076 h 925487"/>
                <a:gd name="connsiteX26" fmla="*/ 117902 w 1268883"/>
                <a:gd name="connsiteY26" fmla="*/ 58951 h 925487"/>
                <a:gd name="connsiteX27" fmla="*/ 0 w 1268883"/>
                <a:gd name="connsiteY27" fmla="*/ 0 h 925487"/>
                <a:gd name="connsiteX28" fmla="*/ 957895 w 1268883"/>
                <a:gd name="connsiteY28" fmla="*/ 24526 h 925487"/>
                <a:gd name="connsiteX29" fmla="*/ 860460 w 1268883"/>
                <a:gd name="connsiteY29" fmla="*/ 73243 h 925487"/>
                <a:gd name="connsiteX30" fmla="*/ 860460 w 1268883"/>
                <a:gd name="connsiteY30" fmla="*/ 851820 h 925487"/>
                <a:gd name="connsiteX31" fmla="*/ 957894 w 1268883"/>
                <a:gd name="connsiteY31" fmla="*/ 900536 h 925487"/>
                <a:gd name="connsiteX32" fmla="*/ 1055328 w 1268883"/>
                <a:gd name="connsiteY32" fmla="*/ 851819 h 925487"/>
                <a:gd name="connsiteX33" fmla="*/ 1055328 w 1268883"/>
                <a:gd name="connsiteY33" fmla="*/ 73243 h 925487"/>
                <a:gd name="connsiteX34" fmla="*/ 957895 w 1268883"/>
                <a:gd name="connsiteY34" fmla="*/ 24526 h 925487"/>
                <a:gd name="connsiteX35" fmla="*/ 703801 w 1268883"/>
                <a:gd name="connsiteY35" fmla="*/ 28448 h 925487"/>
                <a:gd name="connsiteX36" fmla="*/ 614188 w 1268883"/>
                <a:gd name="connsiteY36" fmla="*/ 73254 h 925487"/>
                <a:gd name="connsiteX37" fmla="*/ 418753 w 1268883"/>
                <a:gd name="connsiteY37" fmla="*/ 437717 h 925487"/>
                <a:gd name="connsiteX38" fmla="*/ 637848 w 1268883"/>
                <a:gd name="connsiteY38" fmla="*/ 864063 h 925487"/>
                <a:gd name="connsiteX39" fmla="*/ 703375 w 1268883"/>
                <a:gd name="connsiteY39" fmla="*/ 896827 h 925487"/>
                <a:gd name="connsiteX40" fmla="*/ 793391 w 1268883"/>
                <a:gd name="connsiteY40" fmla="*/ 851819 h 925487"/>
                <a:gd name="connsiteX41" fmla="*/ 793391 w 1268883"/>
                <a:gd name="connsiteY41" fmla="*/ 73243 h 925487"/>
                <a:gd name="connsiteX42" fmla="*/ 703801 w 1268883"/>
                <a:gd name="connsiteY42" fmla="*/ 28448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68883" h="925487">
                  <a:moveTo>
                    <a:pt x="0" y="0"/>
                  </a:moveTo>
                  <a:lnTo>
                    <a:pt x="360039" y="0"/>
                  </a:lnTo>
                  <a:lnTo>
                    <a:pt x="227795" y="66123"/>
                  </a:lnTo>
                  <a:lnTo>
                    <a:pt x="398310" y="397938"/>
                  </a:lnTo>
                  <a:lnTo>
                    <a:pt x="567076" y="83211"/>
                  </a:lnTo>
                  <a:lnTo>
                    <a:pt x="400655" y="0"/>
                  </a:lnTo>
                  <a:lnTo>
                    <a:pt x="646906" y="0"/>
                  </a:lnTo>
                  <a:lnTo>
                    <a:pt x="760695" y="0"/>
                  </a:lnTo>
                  <a:lnTo>
                    <a:pt x="908843" y="0"/>
                  </a:lnTo>
                  <a:lnTo>
                    <a:pt x="1006946" y="0"/>
                  </a:lnTo>
                  <a:lnTo>
                    <a:pt x="1268883" y="0"/>
                  </a:lnTo>
                  <a:lnTo>
                    <a:pt x="1122397" y="73243"/>
                  </a:lnTo>
                  <a:lnTo>
                    <a:pt x="1122397" y="851820"/>
                  </a:lnTo>
                  <a:lnTo>
                    <a:pt x="1268882" y="925062"/>
                  </a:lnTo>
                  <a:lnTo>
                    <a:pt x="1006945" y="925062"/>
                  </a:lnTo>
                  <a:lnTo>
                    <a:pt x="908842" y="925062"/>
                  </a:lnTo>
                  <a:lnTo>
                    <a:pt x="759845" y="925062"/>
                  </a:lnTo>
                  <a:lnTo>
                    <a:pt x="760695" y="925487"/>
                  </a:lnTo>
                  <a:lnTo>
                    <a:pt x="400655" y="925487"/>
                  </a:lnTo>
                  <a:lnTo>
                    <a:pt x="529977" y="860826"/>
                  </a:lnTo>
                  <a:lnTo>
                    <a:pt x="364520" y="538855"/>
                  </a:lnTo>
                  <a:lnTo>
                    <a:pt x="200083" y="845509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57707" y="846634"/>
                  </a:lnTo>
                  <a:lnTo>
                    <a:pt x="344077" y="499076"/>
                  </a:lnTo>
                  <a:lnTo>
                    <a:pt x="117902" y="58951"/>
                  </a:lnTo>
                  <a:lnTo>
                    <a:pt x="0" y="0"/>
                  </a:lnTo>
                  <a:close/>
                  <a:moveTo>
                    <a:pt x="957895" y="24526"/>
                  </a:moveTo>
                  <a:lnTo>
                    <a:pt x="860460" y="73243"/>
                  </a:lnTo>
                  <a:lnTo>
                    <a:pt x="860460" y="851820"/>
                  </a:lnTo>
                  <a:lnTo>
                    <a:pt x="957894" y="900536"/>
                  </a:lnTo>
                  <a:lnTo>
                    <a:pt x="1055328" y="851819"/>
                  </a:lnTo>
                  <a:lnTo>
                    <a:pt x="1055328" y="73243"/>
                  </a:lnTo>
                  <a:lnTo>
                    <a:pt x="957895" y="24526"/>
                  </a:lnTo>
                  <a:close/>
                  <a:moveTo>
                    <a:pt x="703801" y="28448"/>
                  </a:moveTo>
                  <a:lnTo>
                    <a:pt x="614188" y="73254"/>
                  </a:lnTo>
                  <a:lnTo>
                    <a:pt x="418753" y="437717"/>
                  </a:lnTo>
                  <a:lnTo>
                    <a:pt x="637848" y="864063"/>
                  </a:lnTo>
                  <a:lnTo>
                    <a:pt x="703375" y="896827"/>
                  </a:lnTo>
                  <a:lnTo>
                    <a:pt x="793391" y="851819"/>
                  </a:lnTo>
                  <a:lnTo>
                    <a:pt x="793391" y="73243"/>
                  </a:lnTo>
                  <a:lnTo>
                    <a:pt x="703801" y="2844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3" name="フリーフォーム: 図形 1782">
              <a:extLst>
                <a:ext uri="{FF2B5EF4-FFF2-40B4-BE49-F238E27FC236}">
                  <a16:creationId xmlns:a16="http://schemas.microsoft.com/office/drawing/2014/main" id="{73E9FF73-1D5F-9374-2C7F-1A9E88DC6AEC}"/>
                </a:ext>
              </a:extLst>
            </p:cNvPr>
            <p:cNvSpPr/>
            <p:nvPr/>
          </p:nvSpPr>
          <p:spPr bwMode="auto">
            <a:xfrm>
              <a:off x="5695749" y="5283340"/>
              <a:ext cx="224176" cy="205946"/>
            </a:xfrm>
            <a:custGeom>
              <a:avLst/>
              <a:gdLst>
                <a:gd name="connsiteX0" fmla="*/ 0 w 1006947"/>
                <a:gd name="connsiteY0" fmla="*/ 0 h 925062"/>
                <a:gd name="connsiteX1" fmla="*/ 360040 w 1006947"/>
                <a:gd name="connsiteY1" fmla="*/ 0 h 925062"/>
                <a:gd name="connsiteX2" fmla="*/ 242782 w 1006947"/>
                <a:gd name="connsiteY2" fmla="*/ 58629 h 925062"/>
                <a:gd name="connsiteX3" fmla="*/ 405116 w 1006947"/>
                <a:gd name="connsiteY3" fmla="*/ 693103 h 925062"/>
                <a:gd name="connsiteX4" fmla="*/ 561832 w 1006947"/>
                <a:gd name="connsiteY4" fmla="*/ 80588 h 925062"/>
                <a:gd name="connsiteX5" fmla="*/ 400656 w 1006947"/>
                <a:gd name="connsiteY5" fmla="*/ 0 h 925062"/>
                <a:gd name="connsiteX6" fmla="*/ 646907 w 1006947"/>
                <a:gd name="connsiteY6" fmla="*/ 0 h 925062"/>
                <a:gd name="connsiteX7" fmla="*/ 760696 w 1006947"/>
                <a:gd name="connsiteY7" fmla="*/ 0 h 925062"/>
                <a:gd name="connsiteX8" fmla="*/ 1006947 w 1006947"/>
                <a:gd name="connsiteY8" fmla="*/ 0 h 925062"/>
                <a:gd name="connsiteX9" fmla="*/ 860461 w 1006947"/>
                <a:gd name="connsiteY9" fmla="*/ 73243 h 925062"/>
                <a:gd name="connsiteX10" fmla="*/ 860461 w 1006947"/>
                <a:gd name="connsiteY10" fmla="*/ 851820 h 925062"/>
                <a:gd name="connsiteX11" fmla="*/ 1006946 w 1006947"/>
                <a:gd name="connsiteY11" fmla="*/ 925062 h 925062"/>
                <a:gd name="connsiteX12" fmla="*/ 646906 w 1006947"/>
                <a:gd name="connsiteY12" fmla="*/ 925062 h 925062"/>
                <a:gd name="connsiteX13" fmla="*/ 793392 w 1006947"/>
                <a:gd name="connsiteY13" fmla="*/ 851819 h 925062"/>
                <a:gd name="connsiteX14" fmla="*/ 793392 w 1006947"/>
                <a:gd name="connsiteY14" fmla="*/ 73242 h 925062"/>
                <a:gd name="connsiteX15" fmla="*/ 703802 w 1006947"/>
                <a:gd name="connsiteY15" fmla="*/ 28447 h 925062"/>
                <a:gd name="connsiteX16" fmla="*/ 595716 w 1006947"/>
                <a:gd name="connsiteY16" fmla="*/ 82490 h 925062"/>
                <a:gd name="connsiteX17" fmla="*/ 380139 w 1006947"/>
                <a:gd name="connsiteY17" fmla="*/ 925061 h 925062"/>
                <a:gd name="connsiteX18" fmla="*/ 164502 w 1006947"/>
                <a:gd name="connsiteY18" fmla="*/ 82251 h 925062"/>
                <a:gd name="connsiteX19" fmla="*/ 0 w 1006947"/>
                <a:gd name="connsiteY19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6947" h="925062">
                  <a:moveTo>
                    <a:pt x="0" y="0"/>
                  </a:moveTo>
                  <a:lnTo>
                    <a:pt x="360040" y="0"/>
                  </a:lnTo>
                  <a:lnTo>
                    <a:pt x="242782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46907" y="0"/>
                  </a:lnTo>
                  <a:lnTo>
                    <a:pt x="760696" y="0"/>
                  </a:lnTo>
                  <a:lnTo>
                    <a:pt x="1006947" y="0"/>
                  </a:lnTo>
                  <a:lnTo>
                    <a:pt x="860461" y="73243"/>
                  </a:lnTo>
                  <a:lnTo>
                    <a:pt x="860461" y="851820"/>
                  </a:lnTo>
                  <a:lnTo>
                    <a:pt x="1006946" y="925062"/>
                  </a:lnTo>
                  <a:lnTo>
                    <a:pt x="646906" y="925062"/>
                  </a:lnTo>
                  <a:lnTo>
                    <a:pt x="793392" y="851819"/>
                  </a:lnTo>
                  <a:lnTo>
                    <a:pt x="793392" y="73242"/>
                  </a:lnTo>
                  <a:lnTo>
                    <a:pt x="703802" y="28447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4" name="フリーフォーム: 図形 1783">
              <a:extLst>
                <a:ext uri="{FF2B5EF4-FFF2-40B4-BE49-F238E27FC236}">
                  <a16:creationId xmlns:a16="http://schemas.microsoft.com/office/drawing/2014/main" id="{1535D1FE-CA7D-4F59-6B8B-3FF22E15320B}"/>
                </a:ext>
              </a:extLst>
            </p:cNvPr>
            <p:cNvSpPr/>
            <p:nvPr/>
          </p:nvSpPr>
          <p:spPr bwMode="auto">
            <a:xfrm>
              <a:off x="5065665" y="4647866"/>
              <a:ext cx="224664" cy="206041"/>
            </a:xfrm>
            <a:custGeom>
              <a:avLst/>
              <a:gdLst>
                <a:gd name="connsiteX0" fmla="*/ 1 w 1009140"/>
                <a:gd name="connsiteY0" fmla="*/ 0 h 925487"/>
                <a:gd name="connsiteX1" fmla="*/ 248444 w 1009140"/>
                <a:gd name="connsiteY1" fmla="*/ 0 h 925487"/>
                <a:gd name="connsiteX2" fmla="*/ 360041 w 1009140"/>
                <a:gd name="connsiteY2" fmla="*/ 0 h 925487"/>
                <a:gd name="connsiteX3" fmla="*/ 608484 w 1009140"/>
                <a:gd name="connsiteY3" fmla="*/ 0 h 925487"/>
                <a:gd name="connsiteX4" fmla="*/ 476239 w 1009140"/>
                <a:gd name="connsiteY4" fmla="*/ 66123 h 925487"/>
                <a:gd name="connsiteX5" fmla="*/ 646755 w 1009140"/>
                <a:gd name="connsiteY5" fmla="*/ 397938 h 925487"/>
                <a:gd name="connsiteX6" fmla="*/ 815521 w 1009140"/>
                <a:gd name="connsiteY6" fmla="*/ 83210 h 925487"/>
                <a:gd name="connsiteX7" fmla="*/ 649100 w 1009140"/>
                <a:gd name="connsiteY7" fmla="*/ 0 h 925487"/>
                <a:gd name="connsiteX8" fmla="*/ 1009140 w 1009140"/>
                <a:gd name="connsiteY8" fmla="*/ 0 h 925487"/>
                <a:gd name="connsiteX9" fmla="*/ 862632 w 1009140"/>
                <a:gd name="connsiteY9" fmla="*/ 73254 h 925487"/>
                <a:gd name="connsiteX10" fmla="*/ 667197 w 1009140"/>
                <a:gd name="connsiteY10" fmla="*/ 437717 h 925487"/>
                <a:gd name="connsiteX11" fmla="*/ 886292 w 1009140"/>
                <a:gd name="connsiteY11" fmla="*/ 864063 h 925487"/>
                <a:gd name="connsiteX12" fmla="*/ 1009140 w 1009140"/>
                <a:gd name="connsiteY12" fmla="*/ 925487 h 925487"/>
                <a:gd name="connsiteX13" fmla="*/ 649100 w 1009140"/>
                <a:gd name="connsiteY13" fmla="*/ 925487 h 925487"/>
                <a:gd name="connsiteX14" fmla="*/ 778422 w 1009140"/>
                <a:gd name="connsiteY14" fmla="*/ 860826 h 925487"/>
                <a:gd name="connsiteX15" fmla="*/ 612964 w 1009140"/>
                <a:gd name="connsiteY15" fmla="*/ 538855 h 925487"/>
                <a:gd name="connsiteX16" fmla="*/ 448527 w 1009140"/>
                <a:gd name="connsiteY16" fmla="*/ 845509 h 925487"/>
                <a:gd name="connsiteX17" fmla="*/ 608484 w 1009140"/>
                <a:gd name="connsiteY17" fmla="*/ 925487 h 925487"/>
                <a:gd name="connsiteX18" fmla="*/ 248444 w 1009140"/>
                <a:gd name="connsiteY18" fmla="*/ 925487 h 925487"/>
                <a:gd name="connsiteX19" fmla="*/ 249294 w 1009140"/>
                <a:gd name="connsiteY19" fmla="*/ 925062 h 925487"/>
                <a:gd name="connsiteX20" fmla="*/ 0 w 1009140"/>
                <a:gd name="connsiteY20" fmla="*/ 925062 h 925487"/>
                <a:gd name="connsiteX21" fmla="*/ 146486 w 1009140"/>
                <a:gd name="connsiteY21" fmla="*/ 851819 h 925487"/>
                <a:gd name="connsiteX22" fmla="*/ 146486 w 1009140"/>
                <a:gd name="connsiteY22" fmla="*/ 73243 h 925487"/>
                <a:gd name="connsiteX23" fmla="*/ 1 w 1009140"/>
                <a:gd name="connsiteY23" fmla="*/ 0 h 925487"/>
                <a:gd name="connsiteX24" fmla="*/ 304242 w 1009140"/>
                <a:gd name="connsiteY24" fmla="*/ 27900 h 925487"/>
                <a:gd name="connsiteX25" fmla="*/ 213555 w 1009140"/>
                <a:gd name="connsiteY25" fmla="*/ 73243 h 925487"/>
                <a:gd name="connsiteX26" fmla="*/ 213555 w 1009140"/>
                <a:gd name="connsiteY26" fmla="*/ 851820 h 925487"/>
                <a:gd name="connsiteX27" fmla="*/ 304667 w 1009140"/>
                <a:gd name="connsiteY27" fmla="*/ 897376 h 925487"/>
                <a:gd name="connsiteX28" fmla="*/ 406151 w 1009140"/>
                <a:gd name="connsiteY28" fmla="*/ 846634 h 925487"/>
                <a:gd name="connsiteX29" fmla="*/ 592522 w 1009140"/>
                <a:gd name="connsiteY29" fmla="*/ 499076 h 925487"/>
                <a:gd name="connsiteX30" fmla="*/ 366346 w 1009140"/>
                <a:gd name="connsiteY30" fmla="*/ 58951 h 925487"/>
                <a:gd name="connsiteX31" fmla="*/ 304242 w 1009140"/>
                <a:gd name="connsiteY31" fmla="*/ 27900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9140" h="925487">
                  <a:moveTo>
                    <a:pt x="1" y="0"/>
                  </a:moveTo>
                  <a:lnTo>
                    <a:pt x="248444" y="0"/>
                  </a:lnTo>
                  <a:lnTo>
                    <a:pt x="360041" y="0"/>
                  </a:lnTo>
                  <a:lnTo>
                    <a:pt x="608484" y="0"/>
                  </a:lnTo>
                  <a:lnTo>
                    <a:pt x="476239" y="66123"/>
                  </a:lnTo>
                  <a:lnTo>
                    <a:pt x="646755" y="397938"/>
                  </a:lnTo>
                  <a:lnTo>
                    <a:pt x="815521" y="83210"/>
                  </a:lnTo>
                  <a:lnTo>
                    <a:pt x="649100" y="0"/>
                  </a:lnTo>
                  <a:lnTo>
                    <a:pt x="1009140" y="0"/>
                  </a:lnTo>
                  <a:lnTo>
                    <a:pt x="862632" y="73254"/>
                  </a:lnTo>
                  <a:lnTo>
                    <a:pt x="667197" y="437717"/>
                  </a:lnTo>
                  <a:lnTo>
                    <a:pt x="886292" y="864063"/>
                  </a:lnTo>
                  <a:lnTo>
                    <a:pt x="1009140" y="925487"/>
                  </a:lnTo>
                  <a:lnTo>
                    <a:pt x="649100" y="925487"/>
                  </a:lnTo>
                  <a:lnTo>
                    <a:pt x="778422" y="860826"/>
                  </a:lnTo>
                  <a:lnTo>
                    <a:pt x="612964" y="538855"/>
                  </a:lnTo>
                  <a:lnTo>
                    <a:pt x="448527" y="845509"/>
                  </a:lnTo>
                  <a:lnTo>
                    <a:pt x="608484" y="925487"/>
                  </a:lnTo>
                  <a:lnTo>
                    <a:pt x="248444" y="925487"/>
                  </a:lnTo>
                  <a:lnTo>
                    <a:pt x="249294" y="925062"/>
                  </a:lnTo>
                  <a:lnTo>
                    <a:pt x="0" y="925062"/>
                  </a:lnTo>
                  <a:lnTo>
                    <a:pt x="146486" y="851819"/>
                  </a:lnTo>
                  <a:lnTo>
                    <a:pt x="146486" y="73243"/>
                  </a:lnTo>
                  <a:lnTo>
                    <a:pt x="1" y="0"/>
                  </a:lnTo>
                  <a:close/>
                  <a:moveTo>
                    <a:pt x="304242" y="27900"/>
                  </a:moveTo>
                  <a:lnTo>
                    <a:pt x="213555" y="73243"/>
                  </a:lnTo>
                  <a:lnTo>
                    <a:pt x="213555" y="851820"/>
                  </a:lnTo>
                  <a:lnTo>
                    <a:pt x="304667" y="897376"/>
                  </a:lnTo>
                  <a:lnTo>
                    <a:pt x="406151" y="846634"/>
                  </a:lnTo>
                  <a:lnTo>
                    <a:pt x="592522" y="499076"/>
                  </a:lnTo>
                  <a:lnTo>
                    <a:pt x="366346" y="58951"/>
                  </a:lnTo>
                  <a:lnTo>
                    <a:pt x="304242" y="2790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5" name="フリーフォーム: 図形 1784">
              <a:extLst>
                <a:ext uri="{FF2B5EF4-FFF2-40B4-BE49-F238E27FC236}">
                  <a16:creationId xmlns:a16="http://schemas.microsoft.com/office/drawing/2014/main" id="{1799495F-AF24-50B2-76A2-CD3E2D904796}"/>
                </a:ext>
              </a:extLst>
            </p:cNvPr>
            <p:cNvSpPr/>
            <p:nvPr/>
          </p:nvSpPr>
          <p:spPr bwMode="auto">
            <a:xfrm>
              <a:off x="6376814" y="4645247"/>
              <a:ext cx="185653" cy="205946"/>
            </a:xfrm>
            <a:custGeom>
              <a:avLst/>
              <a:gdLst>
                <a:gd name="connsiteX0" fmla="*/ 1 w 833909"/>
                <a:gd name="connsiteY0" fmla="*/ 0 h 925062"/>
                <a:gd name="connsiteX1" fmla="*/ 233363 w 833909"/>
                <a:gd name="connsiteY1" fmla="*/ 0 h 925062"/>
                <a:gd name="connsiteX2" fmla="*/ 360038 w 833909"/>
                <a:gd name="connsiteY2" fmla="*/ 0 h 925062"/>
                <a:gd name="connsiteX3" fmla="*/ 473869 w 833909"/>
                <a:gd name="connsiteY3" fmla="*/ 0 h 925062"/>
                <a:gd name="connsiteX4" fmla="*/ 593401 w 833909"/>
                <a:gd name="connsiteY4" fmla="*/ 0 h 925062"/>
                <a:gd name="connsiteX5" fmla="*/ 833909 w 833909"/>
                <a:gd name="connsiteY5" fmla="*/ 0 h 925062"/>
                <a:gd name="connsiteX6" fmla="*/ 687423 w 833909"/>
                <a:gd name="connsiteY6" fmla="*/ 73243 h 925062"/>
                <a:gd name="connsiteX7" fmla="*/ 687423 w 833909"/>
                <a:gd name="connsiteY7" fmla="*/ 851820 h 925062"/>
                <a:gd name="connsiteX8" fmla="*/ 833907 w 833909"/>
                <a:gd name="connsiteY8" fmla="*/ 925062 h 925062"/>
                <a:gd name="connsiteX9" fmla="*/ 593401 w 833909"/>
                <a:gd name="connsiteY9" fmla="*/ 925062 h 925062"/>
                <a:gd name="connsiteX10" fmla="*/ 473868 w 833909"/>
                <a:gd name="connsiteY10" fmla="*/ 925062 h 925062"/>
                <a:gd name="connsiteX11" fmla="*/ 360037 w 833909"/>
                <a:gd name="connsiteY11" fmla="*/ 925062 h 925062"/>
                <a:gd name="connsiteX12" fmla="*/ 233363 w 833909"/>
                <a:gd name="connsiteY12" fmla="*/ 925062 h 925062"/>
                <a:gd name="connsiteX13" fmla="*/ 0 w 833909"/>
                <a:gd name="connsiteY13" fmla="*/ 925062 h 925062"/>
                <a:gd name="connsiteX14" fmla="*/ 146484 w 833909"/>
                <a:gd name="connsiteY14" fmla="*/ 851819 h 925062"/>
                <a:gd name="connsiteX15" fmla="*/ 146484 w 833909"/>
                <a:gd name="connsiteY15" fmla="*/ 73242 h 925062"/>
                <a:gd name="connsiteX16" fmla="*/ 1 w 833909"/>
                <a:gd name="connsiteY16" fmla="*/ 0 h 925062"/>
                <a:gd name="connsiteX17" fmla="*/ 533635 w 833909"/>
                <a:gd name="connsiteY17" fmla="*/ 29883 h 925062"/>
                <a:gd name="connsiteX18" fmla="*/ 446915 w 833909"/>
                <a:gd name="connsiteY18" fmla="*/ 73243 h 925062"/>
                <a:gd name="connsiteX19" fmla="*/ 446915 w 833909"/>
                <a:gd name="connsiteY19" fmla="*/ 851820 h 925062"/>
                <a:gd name="connsiteX20" fmla="*/ 533634 w 833909"/>
                <a:gd name="connsiteY20" fmla="*/ 895179 h 925062"/>
                <a:gd name="connsiteX21" fmla="*/ 620354 w 833909"/>
                <a:gd name="connsiteY21" fmla="*/ 851819 h 925062"/>
                <a:gd name="connsiteX22" fmla="*/ 620354 w 833909"/>
                <a:gd name="connsiteY22" fmla="*/ 73242 h 925062"/>
                <a:gd name="connsiteX23" fmla="*/ 533635 w 833909"/>
                <a:gd name="connsiteY23" fmla="*/ 29883 h 925062"/>
                <a:gd name="connsiteX24" fmla="*/ 296700 w 833909"/>
                <a:gd name="connsiteY24" fmla="*/ 31669 h 925062"/>
                <a:gd name="connsiteX25" fmla="*/ 213552 w 833909"/>
                <a:gd name="connsiteY25" fmla="*/ 73243 h 925062"/>
                <a:gd name="connsiteX26" fmla="*/ 213552 w 833909"/>
                <a:gd name="connsiteY26" fmla="*/ 851820 h 925062"/>
                <a:gd name="connsiteX27" fmla="*/ 296699 w 833909"/>
                <a:gd name="connsiteY27" fmla="*/ 893393 h 925062"/>
                <a:gd name="connsiteX28" fmla="*/ 379847 w 833909"/>
                <a:gd name="connsiteY28" fmla="*/ 851819 h 925062"/>
                <a:gd name="connsiteX29" fmla="*/ 379847 w 833909"/>
                <a:gd name="connsiteY29" fmla="*/ 73242 h 925062"/>
                <a:gd name="connsiteX30" fmla="*/ 296700 w 833909"/>
                <a:gd name="connsiteY30" fmla="*/ 31669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33909" h="925062">
                  <a:moveTo>
                    <a:pt x="1" y="0"/>
                  </a:moveTo>
                  <a:lnTo>
                    <a:pt x="233363" y="0"/>
                  </a:lnTo>
                  <a:lnTo>
                    <a:pt x="360038" y="0"/>
                  </a:lnTo>
                  <a:lnTo>
                    <a:pt x="473869" y="0"/>
                  </a:lnTo>
                  <a:lnTo>
                    <a:pt x="593401" y="0"/>
                  </a:lnTo>
                  <a:lnTo>
                    <a:pt x="833909" y="0"/>
                  </a:lnTo>
                  <a:lnTo>
                    <a:pt x="687423" y="73243"/>
                  </a:lnTo>
                  <a:lnTo>
                    <a:pt x="687423" y="851820"/>
                  </a:lnTo>
                  <a:lnTo>
                    <a:pt x="833907" y="925062"/>
                  </a:lnTo>
                  <a:lnTo>
                    <a:pt x="593401" y="925062"/>
                  </a:lnTo>
                  <a:lnTo>
                    <a:pt x="473868" y="925062"/>
                  </a:lnTo>
                  <a:lnTo>
                    <a:pt x="360037" y="925062"/>
                  </a:lnTo>
                  <a:lnTo>
                    <a:pt x="233363" y="925062"/>
                  </a:lnTo>
                  <a:lnTo>
                    <a:pt x="0" y="925062"/>
                  </a:lnTo>
                  <a:lnTo>
                    <a:pt x="146484" y="851819"/>
                  </a:lnTo>
                  <a:lnTo>
                    <a:pt x="146484" y="73242"/>
                  </a:lnTo>
                  <a:lnTo>
                    <a:pt x="1" y="0"/>
                  </a:lnTo>
                  <a:close/>
                  <a:moveTo>
                    <a:pt x="533635" y="29883"/>
                  </a:moveTo>
                  <a:lnTo>
                    <a:pt x="446915" y="73243"/>
                  </a:lnTo>
                  <a:lnTo>
                    <a:pt x="446915" y="851820"/>
                  </a:lnTo>
                  <a:lnTo>
                    <a:pt x="533634" y="895179"/>
                  </a:lnTo>
                  <a:lnTo>
                    <a:pt x="620354" y="851819"/>
                  </a:lnTo>
                  <a:lnTo>
                    <a:pt x="620354" y="73242"/>
                  </a:lnTo>
                  <a:lnTo>
                    <a:pt x="533635" y="29883"/>
                  </a:lnTo>
                  <a:close/>
                  <a:moveTo>
                    <a:pt x="296700" y="31669"/>
                  </a:moveTo>
                  <a:lnTo>
                    <a:pt x="213552" y="73243"/>
                  </a:lnTo>
                  <a:lnTo>
                    <a:pt x="213552" y="851820"/>
                  </a:lnTo>
                  <a:lnTo>
                    <a:pt x="296699" y="893393"/>
                  </a:lnTo>
                  <a:lnTo>
                    <a:pt x="379847" y="851819"/>
                  </a:lnTo>
                  <a:lnTo>
                    <a:pt x="379847" y="73242"/>
                  </a:lnTo>
                  <a:lnTo>
                    <a:pt x="296700" y="316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0" name="楕円 1789">
              <a:extLst>
                <a:ext uri="{FF2B5EF4-FFF2-40B4-BE49-F238E27FC236}">
                  <a16:creationId xmlns:a16="http://schemas.microsoft.com/office/drawing/2014/main" id="{E81AD7B1-F1BA-8BD0-B880-0AB29D2499FB}"/>
                </a:ext>
              </a:extLst>
            </p:cNvPr>
            <p:cNvSpPr/>
            <p:nvPr/>
          </p:nvSpPr>
          <p:spPr bwMode="auto">
            <a:xfrm>
              <a:off x="5728282" y="4664113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1" name="フリーフォーム: 図形 1790">
              <a:extLst>
                <a:ext uri="{FF2B5EF4-FFF2-40B4-BE49-F238E27FC236}">
                  <a16:creationId xmlns:a16="http://schemas.microsoft.com/office/drawing/2014/main" id="{F1599EB7-9246-130D-C5B5-8BA87CF77DEC}"/>
                </a:ext>
              </a:extLst>
            </p:cNvPr>
            <p:cNvSpPr/>
            <p:nvPr/>
          </p:nvSpPr>
          <p:spPr bwMode="auto">
            <a:xfrm rot="2700000">
              <a:off x="5920755" y="4242011"/>
              <a:ext cx="70826" cy="706188"/>
            </a:xfrm>
            <a:custGeom>
              <a:avLst/>
              <a:gdLst>
                <a:gd name="connsiteX0" fmla="*/ 68545 w 133966"/>
                <a:gd name="connsiteY0" fmla="*/ 0 h 1335747"/>
                <a:gd name="connsiteX1" fmla="*/ 81399 w 133966"/>
                <a:gd name="connsiteY1" fmla="*/ 128165 h 1335747"/>
                <a:gd name="connsiteX2" fmla="*/ 114348 w 133966"/>
                <a:gd name="connsiteY2" fmla="*/ 141813 h 1335747"/>
                <a:gd name="connsiteX3" fmla="*/ 133966 w 133966"/>
                <a:gd name="connsiteY3" fmla="*/ 189177 h 1335747"/>
                <a:gd name="connsiteX4" fmla="*/ 114348 w 133966"/>
                <a:gd name="connsiteY4" fmla="*/ 236541 h 1335747"/>
                <a:gd name="connsiteX5" fmla="*/ 87998 w 133966"/>
                <a:gd name="connsiteY5" fmla="*/ 247456 h 1335747"/>
                <a:gd name="connsiteX6" fmla="*/ 87998 w 133966"/>
                <a:gd name="connsiteY6" fmla="*/ 1335747 h 1335747"/>
                <a:gd name="connsiteX7" fmla="*/ 49346 w 133966"/>
                <a:gd name="connsiteY7" fmla="*/ 1335747 h 1335747"/>
                <a:gd name="connsiteX8" fmla="*/ 49346 w 133966"/>
                <a:gd name="connsiteY8" fmla="*/ 248855 h 1335747"/>
                <a:gd name="connsiteX9" fmla="*/ 19619 w 133966"/>
                <a:gd name="connsiteY9" fmla="*/ 236541 h 1335747"/>
                <a:gd name="connsiteX10" fmla="*/ 0 w 133966"/>
                <a:gd name="connsiteY10" fmla="*/ 189177 h 1335747"/>
                <a:gd name="connsiteX11" fmla="*/ 19619 w 133966"/>
                <a:gd name="connsiteY11" fmla="*/ 141813 h 1335747"/>
                <a:gd name="connsiteX12" fmla="*/ 55827 w 133966"/>
                <a:gd name="connsiteY12" fmla="*/ 126815 h 1335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966" h="1335747">
                  <a:moveTo>
                    <a:pt x="68545" y="0"/>
                  </a:moveTo>
                  <a:lnTo>
                    <a:pt x="81399" y="128165"/>
                  </a:lnTo>
                  <a:lnTo>
                    <a:pt x="114348" y="141813"/>
                  </a:lnTo>
                  <a:cubicBezTo>
                    <a:pt x="126469" y="153934"/>
                    <a:pt x="133966" y="170680"/>
                    <a:pt x="133966" y="189177"/>
                  </a:cubicBezTo>
                  <a:cubicBezTo>
                    <a:pt x="133966" y="207674"/>
                    <a:pt x="126469" y="224420"/>
                    <a:pt x="114348" y="236541"/>
                  </a:cubicBezTo>
                  <a:lnTo>
                    <a:pt x="87998" y="247456"/>
                  </a:lnTo>
                  <a:lnTo>
                    <a:pt x="87998" y="1335747"/>
                  </a:lnTo>
                  <a:lnTo>
                    <a:pt x="49346" y="1335747"/>
                  </a:lnTo>
                  <a:lnTo>
                    <a:pt x="49346" y="248855"/>
                  </a:lnTo>
                  <a:lnTo>
                    <a:pt x="19619" y="236541"/>
                  </a:lnTo>
                  <a:cubicBezTo>
                    <a:pt x="7497" y="224420"/>
                    <a:pt x="0" y="207674"/>
                    <a:pt x="0" y="189177"/>
                  </a:cubicBezTo>
                  <a:cubicBezTo>
                    <a:pt x="0" y="170680"/>
                    <a:pt x="7497" y="153934"/>
                    <a:pt x="19619" y="141813"/>
                  </a:cubicBezTo>
                  <a:lnTo>
                    <a:pt x="55827" y="1268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2" name="フリーフォーム: 図形 1791">
              <a:extLst>
                <a:ext uri="{FF2B5EF4-FFF2-40B4-BE49-F238E27FC236}">
                  <a16:creationId xmlns:a16="http://schemas.microsoft.com/office/drawing/2014/main" id="{C092BE29-6665-6ADE-AF54-67299F5FD1C8}"/>
                </a:ext>
              </a:extLst>
            </p:cNvPr>
            <p:cNvSpPr/>
            <p:nvPr/>
          </p:nvSpPr>
          <p:spPr bwMode="auto">
            <a:xfrm>
              <a:off x="5745892" y="4222334"/>
              <a:ext cx="139693" cy="658346"/>
            </a:xfrm>
            <a:custGeom>
              <a:avLst/>
              <a:gdLst>
                <a:gd name="connsiteX0" fmla="*/ 107501 w 215002"/>
                <a:gd name="connsiteY0" fmla="*/ 199169 h 1013261"/>
                <a:gd name="connsiteX1" fmla="*/ 19729 w 215002"/>
                <a:gd name="connsiteY1" fmla="*/ 286941 h 1013261"/>
                <a:gd name="connsiteX2" fmla="*/ 107501 w 215002"/>
                <a:gd name="connsiteY2" fmla="*/ 374713 h 1013261"/>
                <a:gd name="connsiteX3" fmla="*/ 195273 w 215002"/>
                <a:gd name="connsiteY3" fmla="*/ 286941 h 1013261"/>
                <a:gd name="connsiteX4" fmla="*/ 107501 w 215002"/>
                <a:gd name="connsiteY4" fmla="*/ 199169 h 1013261"/>
                <a:gd name="connsiteX5" fmla="*/ 102955 w 215002"/>
                <a:gd name="connsiteY5" fmla="*/ 0 h 1013261"/>
                <a:gd name="connsiteX6" fmla="*/ 121230 w 215002"/>
                <a:gd name="connsiteY6" fmla="*/ 182212 h 1013261"/>
                <a:gd name="connsiteX7" fmla="*/ 149345 w 215002"/>
                <a:gd name="connsiteY7" fmla="*/ 187888 h 1013261"/>
                <a:gd name="connsiteX8" fmla="*/ 215002 w 215002"/>
                <a:gd name="connsiteY8" fmla="*/ 286941 h 1013261"/>
                <a:gd name="connsiteX9" fmla="*/ 149345 w 215002"/>
                <a:gd name="connsiteY9" fmla="*/ 385994 h 1013261"/>
                <a:gd name="connsiteX10" fmla="*/ 122198 w 215002"/>
                <a:gd name="connsiteY10" fmla="*/ 391475 h 1013261"/>
                <a:gd name="connsiteX11" fmla="*/ 122198 w 215002"/>
                <a:gd name="connsiteY11" fmla="*/ 487987 h 1013261"/>
                <a:gd name="connsiteX12" fmla="*/ 136072 w 215002"/>
                <a:gd name="connsiteY12" fmla="*/ 493734 h 1013261"/>
                <a:gd name="connsiteX13" fmla="*/ 150437 w 215002"/>
                <a:gd name="connsiteY13" fmla="*/ 528413 h 1013261"/>
                <a:gd name="connsiteX14" fmla="*/ 136072 w 215002"/>
                <a:gd name="connsiteY14" fmla="*/ 563092 h 1013261"/>
                <a:gd name="connsiteX15" fmla="*/ 122198 w 215002"/>
                <a:gd name="connsiteY15" fmla="*/ 568839 h 1013261"/>
                <a:gd name="connsiteX16" fmla="*/ 122198 w 215002"/>
                <a:gd name="connsiteY16" fmla="*/ 1013261 h 1013261"/>
                <a:gd name="connsiteX17" fmla="*/ 83712 w 215002"/>
                <a:gd name="connsiteY17" fmla="*/ 1013261 h 1013261"/>
                <a:gd name="connsiteX18" fmla="*/ 83712 w 215002"/>
                <a:gd name="connsiteY18" fmla="*/ 570133 h 1013261"/>
                <a:gd name="connsiteX19" fmla="*/ 66714 w 215002"/>
                <a:gd name="connsiteY19" fmla="*/ 563092 h 1013261"/>
                <a:gd name="connsiteX20" fmla="*/ 52349 w 215002"/>
                <a:gd name="connsiteY20" fmla="*/ 528413 h 1013261"/>
                <a:gd name="connsiteX21" fmla="*/ 66714 w 215002"/>
                <a:gd name="connsiteY21" fmla="*/ 493734 h 1013261"/>
                <a:gd name="connsiteX22" fmla="*/ 83712 w 215002"/>
                <a:gd name="connsiteY22" fmla="*/ 486693 h 1013261"/>
                <a:gd name="connsiteX23" fmla="*/ 83712 w 215002"/>
                <a:gd name="connsiteY23" fmla="*/ 389639 h 1013261"/>
                <a:gd name="connsiteX24" fmla="*/ 65657 w 215002"/>
                <a:gd name="connsiteY24" fmla="*/ 385994 h 1013261"/>
                <a:gd name="connsiteX25" fmla="*/ 0 w 215002"/>
                <a:gd name="connsiteY25" fmla="*/ 286941 h 1013261"/>
                <a:gd name="connsiteX26" fmla="*/ 65657 w 215002"/>
                <a:gd name="connsiteY26" fmla="*/ 187888 h 1013261"/>
                <a:gd name="connsiteX27" fmla="*/ 84493 w 215002"/>
                <a:gd name="connsiteY27" fmla="*/ 184085 h 101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15002" h="1013261">
                  <a:moveTo>
                    <a:pt x="107501" y="199169"/>
                  </a:moveTo>
                  <a:cubicBezTo>
                    <a:pt x="59026" y="199169"/>
                    <a:pt x="19729" y="238466"/>
                    <a:pt x="19729" y="286941"/>
                  </a:cubicBezTo>
                  <a:cubicBezTo>
                    <a:pt x="19729" y="335416"/>
                    <a:pt x="59026" y="374713"/>
                    <a:pt x="107501" y="374713"/>
                  </a:cubicBezTo>
                  <a:cubicBezTo>
                    <a:pt x="155976" y="374713"/>
                    <a:pt x="195273" y="335416"/>
                    <a:pt x="195273" y="286941"/>
                  </a:cubicBezTo>
                  <a:cubicBezTo>
                    <a:pt x="195273" y="238466"/>
                    <a:pt x="155976" y="199169"/>
                    <a:pt x="107501" y="199169"/>
                  </a:cubicBezTo>
                  <a:close/>
                  <a:moveTo>
                    <a:pt x="102955" y="0"/>
                  </a:moveTo>
                  <a:lnTo>
                    <a:pt x="121230" y="182212"/>
                  </a:lnTo>
                  <a:lnTo>
                    <a:pt x="149345" y="187888"/>
                  </a:lnTo>
                  <a:cubicBezTo>
                    <a:pt x="187929" y="204208"/>
                    <a:pt x="215002" y="242413"/>
                    <a:pt x="215002" y="286941"/>
                  </a:cubicBezTo>
                  <a:cubicBezTo>
                    <a:pt x="215002" y="331469"/>
                    <a:pt x="187929" y="369675"/>
                    <a:pt x="149345" y="385994"/>
                  </a:cubicBezTo>
                  <a:lnTo>
                    <a:pt x="122198" y="391475"/>
                  </a:lnTo>
                  <a:lnTo>
                    <a:pt x="122198" y="487987"/>
                  </a:lnTo>
                  <a:lnTo>
                    <a:pt x="136072" y="493734"/>
                  </a:lnTo>
                  <a:cubicBezTo>
                    <a:pt x="144948" y="502609"/>
                    <a:pt x="150437" y="514870"/>
                    <a:pt x="150437" y="528413"/>
                  </a:cubicBezTo>
                  <a:cubicBezTo>
                    <a:pt x="150437" y="541956"/>
                    <a:pt x="144948" y="554217"/>
                    <a:pt x="136072" y="563092"/>
                  </a:cubicBezTo>
                  <a:lnTo>
                    <a:pt x="122198" y="568839"/>
                  </a:lnTo>
                  <a:lnTo>
                    <a:pt x="122198" y="1013261"/>
                  </a:lnTo>
                  <a:lnTo>
                    <a:pt x="83712" y="1013261"/>
                  </a:lnTo>
                  <a:lnTo>
                    <a:pt x="83712" y="570133"/>
                  </a:lnTo>
                  <a:lnTo>
                    <a:pt x="66714" y="563092"/>
                  </a:lnTo>
                  <a:cubicBezTo>
                    <a:pt x="57839" y="554217"/>
                    <a:pt x="52349" y="541956"/>
                    <a:pt x="52349" y="528413"/>
                  </a:cubicBezTo>
                  <a:cubicBezTo>
                    <a:pt x="52349" y="514870"/>
                    <a:pt x="57839" y="502609"/>
                    <a:pt x="66714" y="493734"/>
                  </a:cubicBezTo>
                  <a:lnTo>
                    <a:pt x="83712" y="486693"/>
                  </a:lnTo>
                  <a:lnTo>
                    <a:pt x="83712" y="389639"/>
                  </a:lnTo>
                  <a:lnTo>
                    <a:pt x="65657" y="385994"/>
                  </a:lnTo>
                  <a:cubicBezTo>
                    <a:pt x="27073" y="369675"/>
                    <a:pt x="0" y="331469"/>
                    <a:pt x="0" y="286941"/>
                  </a:cubicBezTo>
                  <a:cubicBezTo>
                    <a:pt x="0" y="242413"/>
                    <a:pt x="27073" y="204208"/>
                    <a:pt x="65657" y="187888"/>
                  </a:cubicBezTo>
                  <a:lnTo>
                    <a:pt x="84493" y="18408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3" name="台形 1802">
              <a:extLst>
                <a:ext uri="{FF2B5EF4-FFF2-40B4-BE49-F238E27FC236}">
                  <a16:creationId xmlns:a16="http://schemas.microsoft.com/office/drawing/2014/main" id="{4776AF67-833E-49AD-0B6C-7F1511905C64}"/>
                </a:ext>
              </a:extLst>
            </p:cNvPr>
            <p:cNvSpPr/>
            <p:nvPr/>
          </p:nvSpPr>
          <p:spPr bwMode="auto">
            <a:xfrm>
              <a:off x="4817985" y="6243609"/>
              <a:ext cx="2001915" cy="465947"/>
            </a:xfrm>
            <a:prstGeom prst="trapezoid">
              <a:avLst/>
            </a:prstGeom>
            <a:gradFill>
              <a:gsLst>
                <a:gs pos="0">
                  <a:srgbClr val="FFCC00"/>
                </a:gs>
                <a:gs pos="100000">
                  <a:srgbClr val="CC9900"/>
                </a:gs>
              </a:gsLst>
              <a:lin ang="4200000" scaled="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6" name="正方形/長方形 1805">
              <a:extLst>
                <a:ext uri="{FF2B5EF4-FFF2-40B4-BE49-F238E27FC236}">
                  <a16:creationId xmlns:a16="http://schemas.microsoft.com/office/drawing/2014/main" id="{50276F1D-0CB5-1160-4A2E-C73C0E299A33}"/>
                </a:ext>
              </a:extLst>
            </p:cNvPr>
            <p:cNvSpPr/>
            <p:nvPr/>
          </p:nvSpPr>
          <p:spPr bwMode="auto">
            <a:xfrm>
              <a:off x="5175115" y="3304357"/>
              <a:ext cx="66810" cy="129405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7" name="正方形/長方形 1806">
              <a:extLst>
                <a:ext uri="{FF2B5EF4-FFF2-40B4-BE49-F238E27FC236}">
                  <a16:creationId xmlns:a16="http://schemas.microsoft.com/office/drawing/2014/main" id="{0637B986-6748-0681-3142-16B93B0CD3FE}"/>
                </a:ext>
              </a:extLst>
            </p:cNvPr>
            <p:cNvSpPr/>
            <p:nvPr/>
          </p:nvSpPr>
          <p:spPr bwMode="auto">
            <a:xfrm>
              <a:off x="6407015" y="3304357"/>
              <a:ext cx="66810" cy="129405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8" name="正方形/長方形 1807">
              <a:extLst>
                <a:ext uri="{FF2B5EF4-FFF2-40B4-BE49-F238E27FC236}">
                  <a16:creationId xmlns:a16="http://schemas.microsoft.com/office/drawing/2014/main" id="{960AD1F5-1C40-4609-E7D8-9AA0C92F19FF}"/>
                </a:ext>
              </a:extLst>
            </p:cNvPr>
            <p:cNvSpPr/>
            <p:nvPr/>
          </p:nvSpPr>
          <p:spPr bwMode="auto">
            <a:xfrm>
              <a:off x="5779357" y="3159323"/>
              <a:ext cx="65082" cy="315301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1" name="四角形: 上の 2 つの角を丸める 1810">
              <a:extLst>
                <a:ext uri="{FF2B5EF4-FFF2-40B4-BE49-F238E27FC236}">
                  <a16:creationId xmlns:a16="http://schemas.microsoft.com/office/drawing/2014/main" id="{2C3C2E24-4500-0B7E-CD44-915128A85EAA}"/>
                </a:ext>
              </a:extLst>
            </p:cNvPr>
            <p:cNvSpPr/>
            <p:nvPr/>
          </p:nvSpPr>
          <p:spPr bwMode="auto">
            <a:xfrm>
              <a:off x="5753221" y="2725521"/>
              <a:ext cx="117354" cy="4572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2" name="四角形: 上の 2 つの角を丸める 1811">
              <a:extLst>
                <a:ext uri="{FF2B5EF4-FFF2-40B4-BE49-F238E27FC236}">
                  <a16:creationId xmlns:a16="http://schemas.microsoft.com/office/drawing/2014/main" id="{69FE4B34-7741-76E8-806E-4F83E40B8B69}"/>
                </a:ext>
              </a:extLst>
            </p:cNvPr>
            <p:cNvSpPr/>
            <p:nvPr/>
          </p:nvSpPr>
          <p:spPr bwMode="auto">
            <a:xfrm>
              <a:off x="5353037" y="2759813"/>
              <a:ext cx="917722" cy="48281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rgbClr val="996633"/>
                </a:gs>
                <a:gs pos="50000">
                  <a:srgbClr val="CC9900"/>
                </a:gs>
                <a:gs pos="0">
                  <a:srgbClr val="996633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3" name="正方形/長方形 1812">
              <a:extLst>
                <a:ext uri="{FF2B5EF4-FFF2-40B4-BE49-F238E27FC236}">
                  <a16:creationId xmlns:a16="http://schemas.microsoft.com/office/drawing/2014/main" id="{F66904AA-C845-2A56-0E52-14631F3819C2}"/>
                </a:ext>
              </a:extLst>
            </p:cNvPr>
            <p:cNvSpPr/>
            <p:nvPr/>
          </p:nvSpPr>
          <p:spPr bwMode="auto">
            <a:xfrm>
              <a:off x="5133020" y="3275253"/>
              <a:ext cx="1373832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817" name="テキスト ボックス 1816">
            <a:extLst>
              <a:ext uri="{FF2B5EF4-FFF2-40B4-BE49-F238E27FC236}">
                <a16:creationId xmlns:a16="http://schemas.microsoft.com/office/drawing/2014/main" id="{638C6E8D-531A-CAA1-4FD4-EB545992B902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古時計のイラスト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30477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246EB-8BCA-8939-8DF9-584E10312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6" name="グループ化 1815">
            <a:extLst>
              <a:ext uri="{FF2B5EF4-FFF2-40B4-BE49-F238E27FC236}">
                <a16:creationId xmlns:a16="http://schemas.microsoft.com/office/drawing/2014/main" id="{A98D319F-6765-7184-3369-C0C93660CBF9}"/>
              </a:ext>
            </a:extLst>
          </p:cNvPr>
          <p:cNvGrpSpPr/>
          <p:nvPr/>
        </p:nvGrpSpPr>
        <p:grpSpPr>
          <a:xfrm>
            <a:off x="4073582" y="3879050"/>
            <a:ext cx="1758836" cy="2577614"/>
            <a:chOff x="2870713" y="49262"/>
            <a:chExt cx="1758836" cy="2577614"/>
          </a:xfrm>
        </p:grpSpPr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1C187346-9F6E-2EEE-7CAB-DA14800F4B2A}"/>
                </a:ext>
              </a:extLst>
            </p:cNvPr>
            <p:cNvGrpSpPr/>
            <p:nvPr/>
          </p:nvGrpSpPr>
          <p:grpSpPr>
            <a:xfrm>
              <a:off x="2870713" y="49262"/>
              <a:ext cx="1758836" cy="2577614"/>
              <a:chOff x="4499309" y="3427281"/>
              <a:chExt cx="1758836" cy="2577614"/>
            </a:xfrm>
          </p:grpSpPr>
          <p:grpSp>
            <p:nvGrpSpPr>
              <p:cNvPr id="1275" name="グループ化 1274">
                <a:extLst>
                  <a:ext uri="{FF2B5EF4-FFF2-40B4-BE49-F238E27FC236}">
                    <a16:creationId xmlns:a16="http://schemas.microsoft.com/office/drawing/2014/main" id="{AC2A30E8-459F-90DF-54F2-6502220BADA7}"/>
                  </a:ext>
                </a:extLst>
              </p:cNvPr>
              <p:cNvGrpSpPr/>
              <p:nvPr/>
            </p:nvGrpSpPr>
            <p:grpSpPr>
              <a:xfrm>
                <a:off x="4499309" y="5454224"/>
                <a:ext cx="1758836" cy="550671"/>
                <a:chOff x="4499309" y="5281980"/>
                <a:chExt cx="1980220" cy="722916"/>
              </a:xfrm>
            </p:grpSpPr>
            <p:sp>
              <p:nvSpPr>
                <p:cNvPr id="1269" name="台形 1268">
                  <a:extLst>
                    <a:ext uri="{FF2B5EF4-FFF2-40B4-BE49-F238E27FC236}">
                      <a16:creationId xmlns:a16="http://schemas.microsoft.com/office/drawing/2014/main" id="{91D3E8B4-30A4-64CA-A381-A3EFBE310C50}"/>
                    </a:ext>
                  </a:extLst>
                </p:cNvPr>
                <p:cNvSpPr/>
                <p:nvPr/>
              </p:nvSpPr>
              <p:spPr bwMode="auto">
                <a:xfrm>
                  <a:off x="4547954" y="5723436"/>
                  <a:ext cx="1882930" cy="201481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54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0" name="台形 1269">
                  <a:extLst>
                    <a:ext uri="{FF2B5EF4-FFF2-40B4-BE49-F238E27FC236}">
                      <a16:creationId xmlns:a16="http://schemas.microsoft.com/office/drawing/2014/main" id="{D9F3BC85-0144-D225-A1CA-7A3AE390BA44}"/>
                    </a:ext>
                  </a:extLst>
                </p:cNvPr>
                <p:cNvSpPr/>
                <p:nvPr/>
              </p:nvSpPr>
              <p:spPr bwMode="auto">
                <a:xfrm rot="10800000">
                  <a:off x="4547955" y="5364215"/>
                  <a:ext cx="1882930" cy="201481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54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1" name="四角形: 角を丸くする 1270">
                  <a:extLst>
                    <a:ext uri="{FF2B5EF4-FFF2-40B4-BE49-F238E27FC236}">
                      <a16:creationId xmlns:a16="http://schemas.microsoft.com/office/drawing/2014/main" id="{1D663D3F-D401-F0FF-8CA3-25E741CC50A0}"/>
                    </a:ext>
                  </a:extLst>
                </p:cNvPr>
                <p:cNvSpPr/>
                <p:nvPr/>
              </p:nvSpPr>
              <p:spPr bwMode="auto">
                <a:xfrm>
                  <a:off x="4571368" y="5565697"/>
                  <a:ext cx="1836102" cy="7915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2" name="四角形: 角を丸くする 1271">
                  <a:extLst>
                    <a:ext uri="{FF2B5EF4-FFF2-40B4-BE49-F238E27FC236}">
                      <a16:creationId xmlns:a16="http://schemas.microsoft.com/office/drawing/2014/main" id="{740E4351-499E-D238-D12A-A840E063F358}"/>
                    </a:ext>
                  </a:extLst>
                </p:cNvPr>
                <p:cNvSpPr/>
                <p:nvPr/>
              </p:nvSpPr>
              <p:spPr bwMode="auto">
                <a:xfrm>
                  <a:off x="4571368" y="5644278"/>
                  <a:ext cx="1836102" cy="7915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3" name="四角形: 上の 2 つの角を丸める 1272">
                  <a:extLst>
                    <a:ext uri="{FF2B5EF4-FFF2-40B4-BE49-F238E27FC236}">
                      <a16:creationId xmlns:a16="http://schemas.microsoft.com/office/drawing/2014/main" id="{6EE5F68F-ECB9-DB61-5B82-02458366F2FF}"/>
                    </a:ext>
                  </a:extLst>
                </p:cNvPr>
                <p:cNvSpPr/>
                <p:nvPr/>
              </p:nvSpPr>
              <p:spPr bwMode="auto">
                <a:xfrm>
                  <a:off x="4499309" y="5924918"/>
                  <a:ext cx="1980220" cy="79978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74" name="四角形: 上の 2 つの角を丸める 1273">
                  <a:extLst>
                    <a:ext uri="{FF2B5EF4-FFF2-40B4-BE49-F238E27FC236}">
                      <a16:creationId xmlns:a16="http://schemas.microsoft.com/office/drawing/2014/main" id="{42BCC640-9D55-4469-2F5F-1602C511895A}"/>
                    </a:ext>
                  </a:extLst>
                </p:cNvPr>
                <p:cNvSpPr/>
                <p:nvPr/>
              </p:nvSpPr>
              <p:spPr bwMode="auto">
                <a:xfrm>
                  <a:off x="4499309" y="5281980"/>
                  <a:ext cx="1980220" cy="79978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993300"/>
                    </a:gs>
                  </a:gsLst>
                  <a:lin ang="108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82" name="四角形: 上の 2 つの角を丸める 1281">
                <a:extLst>
                  <a:ext uri="{FF2B5EF4-FFF2-40B4-BE49-F238E27FC236}">
                    <a16:creationId xmlns:a16="http://schemas.microsoft.com/office/drawing/2014/main" id="{1A01F0A0-E0AC-8F75-272B-2A6403FF702D}"/>
                  </a:ext>
                </a:extLst>
              </p:cNvPr>
              <p:cNvSpPr/>
              <p:nvPr/>
            </p:nvSpPr>
            <p:spPr bwMode="auto">
              <a:xfrm>
                <a:off x="4592813" y="3427281"/>
                <a:ext cx="237413" cy="2025224"/>
              </a:xfrm>
              <a:prstGeom prst="round2SameRect">
                <a:avLst>
                  <a:gd name="adj1" fmla="val 36135"/>
                  <a:gd name="adj2" fmla="val 0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3" name="四角形: 上の 2 つの角を丸める 1282">
                <a:extLst>
                  <a:ext uri="{FF2B5EF4-FFF2-40B4-BE49-F238E27FC236}">
                    <a16:creationId xmlns:a16="http://schemas.microsoft.com/office/drawing/2014/main" id="{FCA5B73F-FFE1-0DDF-37AA-E404EAD689DE}"/>
                  </a:ext>
                </a:extLst>
              </p:cNvPr>
              <p:cNvSpPr/>
              <p:nvPr/>
            </p:nvSpPr>
            <p:spPr bwMode="auto">
              <a:xfrm>
                <a:off x="5919963" y="3427281"/>
                <a:ext cx="237413" cy="2025224"/>
              </a:xfrm>
              <a:prstGeom prst="round2SameRect">
                <a:avLst>
                  <a:gd name="adj1" fmla="val 36135"/>
                  <a:gd name="adj2" fmla="val 0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CB3CFC60-FA87-235C-29CE-E80F212925E8}"/>
                  </a:ext>
                </a:extLst>
              </p:cNvPr>
              <p:cNvSpPr/>
              <p:nvPr/>
            </p:nvSpPr>
            <p:spPr bwMode="auto">
              <a:xfrm>
                <a:off x="4528104" y="3429000"/>
                <a:ext cx="1701246" cy="723474"/>
              </a:xfrm>
              <a:custGeom>
                <a:avLst/>
                <a:gdLst>
                  <a:gd name="connsiteX0" fmla="*/ 633646 w 1701246"/>
                  <a:gd name="connsiteY0" fmla="*/ 0 h 723474"/>
                  <a:gd name="connsiteX1" fmla="*/ 1067600 w 1701246"/>
                  <a:gd name="connsiteY1" fmla="*/ 0 h 723474"/>
                  <a:gd name="connsiteX2" fmla="*/ 1701246 w 1701246"/>
                  <a:gd name="connsiteY2" fmla="*/ 633646 h 723474"/>
                  <a:gd name="connsiteX3" fmla="*/ 1701246 w 1701246"/>
                  <a:gd name="connsiteY3" fmla="*/ 723474 h 723474"/>
                  <a:gd name="connsiteX4" fmla="*/ 0 w 1701246"/>
                  <a:gd name="connsiteY4" fmla="*/ 723474 h 723474"/>
                  <a:gd name="connsiteX5" fmla="*/ 0 w 1701246"/>
                  <a:gd name="connsiteY5" fmla="*/ 633646 h 723474"/>
                  <a:gd name="connsiteX6" fmla="*/ 633646 w 1701246"/>
                  <a:gd name="connsiteY6" fmla="*/ 0 h 72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1246" h="723474">
                    <a:moveTo>
                      <a:pt x="633646" y="0"/>
                    </a:moveTo>
                    <a:lnTo>
                      <a:pt x="1067600" y="0"/>
                    </a:lnTo>
                    <a:cubicBezTo>
                      <a:pt x="1417553" y="0"/>
                      <a:pt x="1701246" y="283693"/>
                      <a:pt x="1701246" y="633646"/>
                    </a:cubicBezTo>
                    <a:lnTo>
                      <a:pt x="1701246" y="723474"/>
                    </a:lnTo>
                    <a:lnTo>
                      <a:pt x="0" y="723474"/>
                    </a:lnTo>
                    <a:lnTo>
                      <a:pt x="0" y="633646"/>
                    </a:lnTo>
                    <a:cubicBezTo>
                      <a:pt x="0" y="283693"/>
                      <a:pt x="283693" y="0"/>
                      <a:pt x="63364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FB515DF7-BD10-6562-72C3-716536CF5290}"/>
                  </a:ext>
                </a:extLst>
              </p:cNvPr>
              <p:cNvSpPr/>
              <p:nvPr/>
            </p:nvSpPr>
            <p:spPr bwMode="auto">
              <a:xfrm>
                <a:off x="4528104" y="4152474"/>
                <a:ext cx="1701246" cy="59858"/>
              </a:xfrm>
              <a:custGeom>
                <a:avLst/>
                <a:gdLst>
                  <a:gd name="connsiteX0" fmla="*/ 0 w 1701246"/>
                  <a:gd name="connsiteY0" fmla="*/ 0 h 1301750"/>
                  <a:gd name="connsiteX1" fmla="*/ 1701246 w 1701246"/>
                  <a:gd name="connsiteY1" fmla="*/ 0 h 1301750"/>
                  <a:gd name="connsiteX2" fmla="*/ 1701246 w 1701246"/>
                  <a:gd name="connsiteY2" fmla="*/ 1301750 h 1301750"/>
                  <a:gd name="connsiteX3" fmla="*/ 0 w 1701246"/>
                  <a:gd name="connsiteY3" fmla="*/ 1301750 h 1301750"/>
                  <a:gd name="connsiteX4" fmla="*/ 0 w 1701246"/>
                  <a:gd name="connsiteY4" fmla="*/ 0 h 1301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246" h="1301750">
                    <a:moveTo>
                      <a:pt x="0" y="0"/>
                    </a:moveTo>
                    <a:lnTo>
                      <a:pt x="1701246" y="0"/>
                    </a:lnTo>
                    <a:lnTo>
                      <a:pt x="1701246" y="1301750"/>
                    </a:lnTo>
                    <a:lnTo>
                      <a:pt x="0" y="130175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8EF12A6A-AF3B-9E8B-2678-6B6A03B340A1}"/>
                  </a:ext>
                </a:extLst>
              </p:cNvPr>
              <p:cNvSpPr/>
              <p:nvPr/>
            </p:nvSpPr>
            <p:spPr bwMode="auto">
              <a:xfrm>
                <a:off x="4629704" y="3537418"/>
                <a:ext cx="1498046" cy="615055"/>
              </a:xfrm>
              <a:custGeom>
                <a:avLst/>
                <a:gdLst>
                  <a:gd name="connsiteX0" fmla="*/ 633646 w 1701246"/>
                  <a:gd name="connsiteY0" fmla="*/ 0 h 723474"/>
                  <a:gd name="connsiteX1" fmla="*/ 1067600 w 1701246"/>
                  <a:gd name="connsiteY1" fmla="*/ 0 h 723474"/>
                  <a:gd name="connsiteX2" fmla="*/ 1701246 w 1701246"/>
                  <a:gd name="connsiteY2" fmla="*/ 633646 h 723474"/>
                  <a:gd name="connsiteX3" fmla="*/ 1701246 w 1701246"/>
                  <a:gd name="connsiteY3" fmla="*/ 723474 h 723474"/>
                  <a:gd name="connsiteX4" fmla="*/ 0 w 1701246"/>
                  <a:gd name="connsiteY4" fmla="*/ 723474 h 723474"/>
                  <a:gd name="connsiteX5" fmla="*/ 0 w 1701246"/>
                  <a:gd name="connsiteY5" fmla="*/ 633646 h 723474"/>
                  <a:gd name="connsiteX6" fmla="*/ 633646 w 1701246"/>
                  <a:gd name="connsiteY6" fmla="*/ 0 h 72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1246" h="723474">
                    <a:moveTo>
                      <a:pt x="633646" y="0"/>
                    </a:moveTo>
                    <a:lnTo>
                      <a:pt x="1067600" y="0"/>
                    </a:lnTo>
                    <a:cubicBezTo>
                      <a:pt x="1417553" y="0"/>
                      <a:pt x="1701246" y="283693"/>
                      <a:pt x="1701246" y="633646"/>
                    </a:cubicBezTo>
                    <a:lnTo>
                      <a:pt x="1701246" y="723474"/>
                    </a:lnTo>
                    <a:lnTo>
                      <a:pt x="0" y="723474"/>
                    </a:lnTo>
                    <a:lnTo>
                      <a:pt x="0" y="633646"/>
                    </a:lnTo>
                    <a:cubicBezTo>
                      <a:pt x="0" y="283693"/>
                      <a:pt x="283693" y="0"/>
                      <a:pt x="63364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rgbClr val="993300"/>
                  </a:gs>
                </a:gsLst>
                <a:lin ang="54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52" name="正方形/長方形 1351">
              <a:extLst>
                <a:ext uri="{FF2B5EF4-FFF2-40B4-BE49-F238E27FC236}">
                  <a16:creationId xmlns:a16="http://schemas.microsoft.com/office/drawing/2014/main" id="{E9A509B2-EC91-7AF1-D225-E802BC1CFC9C}"/>
                </a:ext>
              </a:extLst>
            </p:cNvPr>
            <p:cNvSpPr/>
            <p:nvPr/>
          </p:nvSpPr>
          <p:spPr bwMode="auto">
            <a:xfrm>
              <a:off x="3348217" y="379593"/>
              <a:ext cx="814387" cy="1643063"/>
            </a:xfrm>
            <a:prstGeom prst="rect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8" name="フレーム 1357">
              <a:extLst>
                <a:ext uri="{FF2B5EF4-FFF2-40B4-BE49-F238E27FC236}">
                  <a16:creationId xmlns:a16="http://schemas.microsoft.com/office/drawing/2014/main" id="{0B4D7CC0-3E44-A97F-608A-828F128FEC88}"/>
                </a:ext>
              </a:extLst>
            </p:cNvPr>
            <p:cNvSpPr/>
            <p:nvPr/>
          </p:nvSpPr>
          <p:spPr bwMode="auto">
            <a:xfrm>
              <a:off x="3301598" y="325070"/>
              <a:ext cx="911806" cy="1749416"/>
            </a:xfrm>
            <a:prstGeom prst="frame">
              <a:avLst>
                <a:gd name="adj1" fmla="val 10301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80" name="フレーム 1379">
              <a:extLst>
                <a:ext uri="{FF2B5EF4-FFF2-40B4-BE49-F238E27FC236}">
                  <a16:creationId xmlns:a16="http://schemas.microsoft.com/office/drawing/2014/main" id="{E76229E6-0C93-0148-DE53-79674F63A168}"/>
                </a:ext>
              </a:extLst>
            </p:cNvPr>
            <p:cNvSpPr/>
            <p:nvPr/>
          </p:nvSpPr>
          <p:spPr bwMode="auto">
            <a:xfrm>
              <a:off x="3333348" y="355781"/>
              <a:ext cx="848306" cy="1688306"/>
            </a:xfrm>
            <a:prstGeom prst="frame">
              <a:avLst>
                <a:gd name="adj1" fmla="val 4299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24" name="グループ化 1423">
              <a:extLst>
                <a:ext uri="{FF2B5EF4-FFF2-40B4-BE49-F238E27FC236}">
                  <a16:creationId xmlns:a16="http://schemas.microsoft.com/office/drawing/2014/main" id="{23BE119C-4B78-45F9-5A35-C6326F96C989}"/>
                </a:ext>
              </a:extLst>
            </p:cNvPr>
            <p:cNvGrpSpPr/>
            <p:nvPr/>
          </p:nvGrpSpPr>
          <p:grpSpPr>
            <a:xfrm>
              <a:off x="3402674" y="951081"/>
              <a:ext cx="701617" cy="751644"/>
              <a:chOff x="6893372" y="4471879"/>
              <a:chExt cx="882887" cy="945840"/>
            </a:xfrm>
          </p:grpSpPr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2AB31BA4-5D21-7984-F85F-8855F2D15E77}"/>
                  </a:ext>
                </a:extLst>
              </p:cNvPr>
              <p:cNvSpPr/>
              <p:nvPr/>
            </p:nvSpPr>
            <p:spPr bwMode="auto">
              <a:xfrm rot="5400000">
                <a:off x="6893372" y="4471879"/>
                <a:ext cx="532296" cy="532296"/>
              </a:xfrm>
              <a:custGeom>
                <a:avLst/>
                <a:gdLst>
                  <a:gd name="connsiteX0" fmla="*/ 637292 w 1207370"/>
                  <a:gd name="connsiteY0" fmla="*/ 460875 h 1207370"/>
                  <a:gd name="connsiteX1" fmla="*/ 653339 w 1207370"/>
                  <a:gd name="connsiteY1" fmla="*/ 464115 h 1207370"/>
                  <a:gd name="connsiteX2" fmla="*/ 739358 w 1207370"/>
                  <a:gd name="connsiteY2" fmla="*/ 558990 h 1207370"/>
                  <a:gd name="connsiteX3" fmla="*/ 739831 w 1207370"/>
                  <a:gd name="connsiteY3" fmla="*/ 562120 h 1207370"/>
                  <a:gd name="connsiteX4" fmla="*/ 1076276 w 1207370"/>
                  <a:gd name="connsiteY4" fmla="*/ 496773 h 1207370"/>
                  <a:gd name="connsiteX5" fmla="*/ 1049724 w 1207370"/>
                  <a:gd name="connsiteY5" fmla="*/ 411235 h 1207370"/>
                  <a:gd name="connsiteX6" fmla="*/ 786610 w 1207370"/>
                  <a:gd name="connsiteY6" fmla="*/ 148121 h 1207370"/>
                  <a:gd name="connsiteX7" fmla="*/ 703072 w 1207370"/>
                  <a:gd name="connsiteY7" fmla="*/ 122189 h 1207370"/>
                  <a:gd name="connsiteX8" fmla="*/ 637291 w 1207370"/>
                  <a:gd name="connsiteY8" fmla="*/ 747526 h 1207370"/>
                  <a:gd name="connsiteX9" fmla="*/ 702883 w 1207370"/>
                  <a:gd name="connsiteY9" fmla="*/ 1085240 h 1207370"/>
                  <a:gd name="connsiteX10" fmla="*/ 786610 w 1207370"/>
                  <a:gd name="connsiteY10" fmla="*/ 1059249 h 1207370"/>
                  <a:gd name="connsiteX11" fmla="*/ 1049724 w 1207370"/>
                  <a:gd name="connsiteY11" fmla="*/ 796135 h 1207370"/>
                  <a:gd name="connsiteX12" fmla="*/ 1075974 w 1207370"/>
                  <a:gd name="connsiteY12" fmla="*/ 711570 h 1207370"/>
                  <a:gd name="connsiteX13" fmla="*/ 739830 w 1207370"/>
                  <a:gd name="connsiteY13" fmla="*/ 646283 h 1207370"/>
                  <a:gd name="connsiteX14" fmla="*/ 739358 w 1207370"/>
                  <a:gd name="connsiteY14" fmla="*/ 649410 h 1207370"/>
                  <a:gd name="connsiteX15" fmla="*/ 653338 w 1207370"/>
                  <a:gd name="connsiteY15" fmla="*/ 744286 h 1207370"/>
                  <a:gd name="connsiteX16" fmla="*/ 482292 w 1207370"/>
                  <a:gd name="connsiteY16" fmla="*/ 603685 h 1207370"/>
                  <a:gd name="connsiteX17" fmla="*/ 590948 w 1207370"/>
                  <a:gd name="connsiteY17" fmla="*/ 712341 h 1207370"/>
                  <a:gd name="connsiteX18" fmla="*/ 699604 w 1207370"/>
                  <a:gd name="connsiteY18" fmla="*/ 603685 h 1207370"/>
                  <a:gd name="connsiteX19" fmla="*/ 590948 w 1207370"/>
                  <a:gd name="connsiteY19" fmla="*/ 495029 h 1207370"/>
                  <a:gd name="connsiteX20" fmla="*/ 482292 w 1207370"/>
                  <a:gd name="connsiteY20" fmla="*/ 603685 h 1207370"/>
                  <a:gd name="connsiteX21" fmla="*/ 112488 w 1207370"/>
                  <a:gd name="connsiteY21" fmla="*/ 712032 h 1207370"/>
                  <a:gd name="connsiteX22" fmla="*/ 138596 w 1207370"/>
                  <a:gd name="connsiteY22" fmla="*/ 796135 h 1207370"/>
                  <a:gd name="connsiteX23" fmla="*/ 401710 w 1207370"/>
                  <a:gd name="connsiteY23" fmla="*/ 1059249 h 1207370"/>
                  <a:gd name="connsiteX24" fmla="*/ 487813 w 1207370"/>
                  <a:gd name="connsiteY24" fmla="*/ 1085977 h 1207370"/>
                  <a:gd name="connsiteX25" fmla="*/ 553454 w 1207370"/>
                  <a:gd name="connsiteY25" fmla="*/ 748015 h 1207370"/>
                  <a:gd name="connsiteX26" fmla="*/ 534981 w 1207370"/>
                  <a:gd name="connsiteY26" fmla="*/ 744286 h 1207370"/>
                  <a:gd name="connsiteX27" fmla="*/ 448962 w 1207370"/>
                  <a:gd name="connsiteY27" fmla="*/ 649410 h 1207370"/>
                  <a:gd name="connsiteX28" fmla="*/ 448561 w 1207370"/>
                  <a:gd name="connsiteY28" fmla="*/ 646759 h 1207370"/>
                  <a:gd name="connsiteX29" fmla="*/ 112186 w 1207370"/>
                  <a:gd name="connsiteY29" fmla="*/ 496312 h 1207370"/>
                  <a:gd name="connsiteX30" fmla="*/ 448561 w 1207370"/>
                  <a:gd name="connsiteY30" fmla="*/ 561644 h 1207370"/>
                  <a:gd name="connsiteX31" fmla="*/ 448962 w 1207370"/>
                  <a:gd name="connsiteY31" fmla="*/ 558990 h 1207370"/>
                  <a:gd name="connsiteX32" fmla="*/ 534982 w 1207370"/>
                  <a:gd name="connsiteY32" fmla="*/ 464115 h 1207370"/>
                  <a:gd name="connsiteX33" fmla="*/ 553454 w 1207370"/>
                  <a:gd name="connsiteY33" fmla="*/ 460385 h 1207370"/>
                  <a:gd name="connsiteX34" fmla="*/ 487625 w 1207370"/>
                  <a:gd name="connsiteY34" fmla="*/ 121452 h 1207370"/>
                  <a:gd name="connsiteX35" fmla="*/ 401710 w 1207370"/>
                  <a:gd name="connsiteY35" fmla="*/ 148121 h 1207370"/>
                  <a:gd name="connsiteX36" fmla="*/ 138596 w 1207370"/>
                  <a:gd name="connsiteY36" fmla="*/ 411235 h 1207370"/>
                  <a:gd name="connsiteX37" fmla="*/ 0 w 1207370"/>
                  <a:gd name="connsiteY37" fmla="*/ 626544 h 1207370"/>
                  <a:gd name="connsiteX38" fmla="*/ 0 w 1207370"/>
                  <a:gd name="connsiteY38" fmla="*/ 580825 h 1207370"/>
                  <a:gd name="connsiteX39" fmla="*/ 59184 w 1207370"/>
                  <a:gd name="connsiteY39" fmla="*/ 580825 h 1207370"/>
                  <a:gd name="connsiteX40" fmla="*/ 67988 w 1207370"/>
                  <a:gd name="connsiteY40" fmla="*/ 493484 h 1207370"/>
                  <a:gd name="connsiteX41" fmla="*/ 70761 w 1207370"/>
                  <a:gd name="connsiteY41" fmla="*/ 484553 h 1207370"/>
                  <a:gd name="connsiteX42" fmla="*/ 14653 w 1207370"/>
                  <a:gd name="connsiteY42" fmla="*/ 469520 h 1207370"/>
                  <a:gd name="connsiteX43" fmla="*/ 26486 w 1207370"/>
                  <a:gd name="connsiteY43" fmla="*/ 425359 h 1207370"/>
                  <a:gd name="connsiteX44" fmla="*/ 84325 w 1207370"/>
                  <a:gd name="connsiteY44" fmla="*/ 440856 h 1207370"/>
                  <a:gd name="connsiteX45" fmla="*/ 99850 w 1207370"/>
                  <a:gd name="connsiteY45" fmla="*/ 390843 h 1207370"/>
                  <a:gd name="connsiteX46" fmla="*/ 121197 w 1207370"/>
                  <a:gd name="connsiteY46" fmla="*/ 351514 h 1207370"/>
                  <a:gd name="connsiteX47" fmla="*/ 69449 w 1207370"/>
                  <a:gd name="connsiteY47" fmla="*/ 321638 h 1207370"/>
                  <a:gd name="connsiteX48" fmla="*/ 92309 w 1207370"/>
                  <a:gd name="connsiteY48" fmla="*/ 282044 h 1207370"/>
                  <a:gd name="connsiteX49" fmla="*/ 143015 w 1207370"/>
                  <a:gd name="connsiteY49" fmla="*/ 311319 h 1207370"/>
                  <a:gd name="connsiteX50" fmla="*/ 150265 w 1207370"/>
                  <a:gd name="connsiteY50" fmla="*/ 297960 h 1207370"/>
                  <a:gd name="connsiteX51" fmla="*/ 203007 w 1207370"/>
                  <a:gd name="connsiteY51" fmla="*/ 234036 h 1207370"/>
                  <a:gd name="connsiteX52" fmla="*/ 161300 w 1207370"/>
                  <a:gd name="connsiteY52" fmla="*/ 192330 h 1207370"/>
                  <a:gd name="connsiteX53" fmla="*/ 193628 w 1207370"/>
                  <a:gd name="connsiteY53" fmla="*/ 160001 h 1207370"/>
                  <a:gd name="connsiteX54" fmla="*/ 235460 w 1207370"/>
                  <a:gd name="connsiteY54" fmla="*/ 201832 h 1207370"/>
                  <a:gd name="connsiteX55" fmla="*/ 297961 w 1207370"/>
                  <a:gd name="connsiteY55" fmla="*/ 150265 h 1207370"/>
                  <a:gd name="connsiteX56" fmla="*/ 312128 w 1207370"/>
                  <a:gd name="connsiteY56" fmla="*/ 142575 h 1207370"/>
                  <a:gd name="connsiteX57" fmla="*/ 282841 w 1207370"/>
                  <a:gd name="connsiteY57" fmla="*/ 91849 h 1207370"/>
                  <a:gd name="connsiteX58" fmla="*/ 322434 w 1207370"/>
                  <a:gd name="connsiteY58" fmla="*/ 68988 h 1207370"/>
                  <a:gd name="connsiteX59" fmla="*/ 352323 w 1207370"/>
                  <a:gd name="connsiteY59" fmla="*/ 120758 h 1207370"/>
                  <a:gd name="connsiteX60" fmla="*/ 390844 w 1207370"/>
                  <a:gd name="connsiteY60" fmla="*/ 99849 h 1207370"/>
                  <a:gd name="connsiteX61" fmla="*/ 441735 w 1207370"/>
                  <a:gd name="connsiteY61" fmla="*/ 84052 h 1207370"/>
                  <a:gd name="connsiteX62" fmla="*/ 426246 w 1207370"/>
                  <a:gd name="connsiteY62" fmla="*/ 26247 h 1207370"/>
                  <a:gd name="connsiteX63" fmla="*/ 470407 w 1207370"/>
                  <a:gd name="connsiteY63" fmla="*/ 14414 h 1207370"/>
                  <a:gd name="connsiteX64" fmla="*/ 485432 w 1207370"/>
                  <a:gd name="connsiteY64" fmla="*/ 70487 h 1207370"/>
                  <a:gd name="connsiteX65" fmla="*/ 493485 w 1207370"/>
                  <a:gd name="connsiteY65" fmla="*/ 67988 h 1207370"/>
                  <a:gd name="connsiteX66" fmla="*/ 581744 w 1207370"/>
                  <a:gd name="connsiteY66" fmla="*/ 59091 h 1207370"/>
                  <a:gd name="connsiteX67" fmla="*/ 581744 w 1207370"/>
                  <a:gd name="connsiteY67" fmla="*/ 0 h 1207370"/>
                  <a:gd name="connsiteX68" fmla="*/ 627463 w 1207370"/>
                  <a:gd name="connsiteY68" fmla="*/ 0 h 1207370"/>
                  <a:gd name="connsiteX69" fmla="*/ 627463 w 1207370"/>
                  <a:gd name="connsiteY69" fmla="*/ 59276 h 1207370"/>
                  <a:gd name="connsiteX70" fmla="*/ 713886 w 1207370"/>
                  <a:gd name="connsiteY70" fmla="*/ 67988 h 1207370"/>
                  <a:gd name="connsiteX71" fmla="*/ 723694 w 1207370"/>
                  <a:gd name="connsiteY71" fmla="*/ 71032 h 1207370"/>
                  <a:gd name="connsiteX72" fmla="*/ 738737 w 1207370"/>
                  <a:gd name="connsiteY72" fmla="*/ 14891 h 1207370"/>
                  <a:gd name="connsiteX73" fmla="*/ 782898 w 1207370"/>
                  <a:gd name="connsiteY73" fmla="*/ 26724 h 1207370"/>
                  <a:gd name="connsiteX74" fmla="*/ 767391 w 1207370"/>
                  <a:gd name="connsiteY74" fmla="*/ 84597 h 1207370"/>
                  <a:gd name="connsiteX75" fmla="*/ 816527 w 1207370"/>
                  <a:gd name="connsiteY75" fmla="*/ 99849 h 1207370"/>
                  <a:gd name="connsiteX76" fmla="*/ 856662 w 1207370"/>
                  <a:gd name="connsiteY76" fmla="*/ 121634 h 1207370"/>
                  <a:gd name="connsiteX77" fmla="*/ 886526 w 1207370"/>
                  <a:gd name="connsiteY77" fmla="*/ 69907 h 1207370"/>
                  <a:gd name="connsiteX78" fmla="*/ 926120 w 1207370"/>
                  <a:gd name="connsiteY78" fmla="*/ 92766 h 1207370"/>
                  <a:gd name="connsiteX79" fmla="*/ 896857 w 1207370"/>
                  <a:gd name="connsiteY79" fmla="*/ 143451 h 1207370"/>
                  <a:gd name="connsiteX80" fmla="*/ 909410 w 1207370"/>
                  <a:gd name="connsiteY80" fmla="*/ 150265 h 1207370"/>
                  <a:gd name="connsiteX81" fmla="*/ 972622 w 1207370"/>
                  <a:gd name="connsiteY81" fmla="*/ 202419 h 1207370"/>
                  <a:gd name="connsiteX82" fmla="*/ 1014390 w 1207370"/>
                  <a:gd name="connsiteY82" fmla="*/ 160651 h 1207370"/>
                  <a:gd name="connsiteX83" fmla="*/ 1046718 w 1207370"/>
                  <a:gd name="connsiteY83" fmla="*/ 192979 h 1207370"/>
                  <a:gd name="connsiteX84" fmla="*/ 1004950 w 1207370"/>
                  <a:gd name="connsiteY84" fmla="*/ 234747 h 1207370"/>
                  <a:gd name="connsiteX85" fmla="*/ 1057105 w 1207370"/>
                  <a:gd name="connsiteY85" fmla="*/ 297960 h 1207370"/>
                  <a:gd name="connsiteX86" fmla="*/ 1064356 w 1207370"/>
                  <a:gd name="connsiteY86" fmla="*/ 311320 h 1207370"/>
                  <a:gd name="connsiteX87" fmla="*/ 1115061 w 1207370"/>
                  <a:gd name="connsiteY87" fmla="*/ 282045 h 1207370"/>
                  <a:gd name="connsiteX88" fmla="*/ 1137921 w 1207370"/>
                  <a:gd name="connsiteY88" fmla="*/ 321639 h 1207370"/>
                  <a:gd name="connsiteX89" fmla="*/ 1086174 w 1207370"/>
                  <a:gd name="connsiteY89" fmla="*/ 351515 h 1207370"/>
                  <a:gd name="connsiteX90" fmla="*/ 1107521 w 1207370"/>
                  <a:gd name="connsiteY90" fmla="*/ 390843 h 1207370"/>
                  <a:gd name="connsiteX91" fmla="*/ 1123045 w 1207370"/>
                  <a:gd name="connsiteY91" fmla="*/ 440855 h 1207370"/>
                  <a:gd name="connsiteX92" fmla="*/ 1180883 w 1207370"/>
                  <a:gd name="connsiteY92" fmla="*/ 425358 h 1207370"/>
                  <a:gd name="connsiteX93" fmla="*/ 1192716 w 1207370"/>
                  <a:gd name="connsiteY93" fmla="*/ 469518 h 1207370"/>
                  <a:gd name="connsiteX94" fmla="*/ 1136610 w 1207370"/>
                  <a:gd name="connsiteY94" fmla="*/ 484552 h 1207370"/>
                  <a:gd name="connsiteX95" fmla="*/ 1139382 w 1207370"/>
                  <a:gd name="connsiteY95" fmla="*/ 493484 h 1207370"/>
                  <a:gd name="connsiteX96" fmla="*/ 1148187 w 1207370"/>
                  <a:gd name="connsiteY96" fmla="*/ 580825 h 1207370"/>
                  <a:gd name="connsiteX97" fmla="*/ 1207370 w 1207370"/>
                  <a:gd name="connsiteY97" fmla="*/ 580825 h 1207370"/>
                  <a:gd name="connsiteX98" fmla="*/ 1207370 w 1207370"/>
                  <a:gd name="connsiteY98" fmla="*/ 626544 h 1207370"/>
                  <a:gd name="connsiteX99" fmla="*/ 1148187 w 1207370"/>
                  <a:gd name="connsiteY99" fmla="*/ 626544 h 1207370"/>
                  <a:gd name="connsiteX100" fmla="*/ 1139382 w 1207370"/>
                  <a:gd name="connsiteY100" fmla="*/ 713885 h 1207370"/>
                  <a:gd name="connsiteX101" fmla="*/ 1136610 w 1207370"/>
                  <a:gd name="connsiteY101" fmla="*/ 722815 h 1207370"/>
                  <a:gd name="connsiteX102" fmla="*/ 1192717 w 1207370"/>
                  <a:gd name="connsiteY102" fmla="*/ 737849 h 1207370"/>
                  <a:gd name="connsiteX103" fmla="*/ 1180884 w 1207370"/>
                  <a:gd name="connsiteY103" fmla="*/ 782010 h 1207370"/>
                  <a:gd name="connsiteX104" fmla="*/ 1123046 w 1207370"/>
                  <a:gd name="connsiteY104" fmla="*/ 766513 h 1207370"/>
                  <a:gd name="connsiteX105" fmla="*/ 1107521 w 1207370"/>
                  <a:gd name="connsiteY105" fmla="*/ 816526 h 1207370"/>
                  <a:gd name="connsiteX106" fmla="*/ 1086175 w 1207370"/>
                  <a:gd name="connsiteY106" fmla="*/ 855853 h 1207370"/>
                  <a:gd name="connsiteX107" fmla="*/ 1137922 w 1207370"/>
                  <a:gd name="connsiteY107" fmla="*/ 885729 h 1207370"/>
                  <a:gd name="connsiteX108" fmla="*/ 1115062 w 1207370"/>
                  <a:gd name="connsiteY108" fmla="*/ 925323 h 1207370"/>
                  <a:gd name="connsiteX109" fmla="*/ 1064357 w 1207370"/>
                  <a:gd name="connsiteY109" fmla="*/ 896048 h 1207370"/>
                  <a:gd name="connsiteX110" fmla="*/ 1057105 w 1207370"/>
                  <a:gd name="connsiteY110" fmla="*/ 909409 h 1207370"/>
                  <a:gd name="connsiteX111" fmla="*/ 1005538 w 1207370"/>
                  <a:gd name="connsiteY111" fmla="*/ 971910 h 1207370"/>
                  <a:gd name="connsiteX112" fmla="*/ 1047368 w 1207370"/>
                  <a:gd name="connsiteY112" fmla="*/ 1013741 h 1207370"/>
                  <a:gd name="connsiteX113" fmla="*/ 1015039 w 1207370"/>
                  <a:gd name="connsiteY113" fmla="*/ 1046070 h 1207370"/>
                  <a:gd name="connsiteX114" fmla="*/ 973333 w 1207370"/>
                  <a:gd name="connsiteY114" fmla="*/ 1004364 h 1207370"/>
                  <a:gd name="connsiteX115" fmla="*/ 909410 w 1207370"/>
                  <a:gd name="connsiteY115" fmla="*/ 1057105 h 1207370"/>
                  <a:gd name="connsiteX116" fmla="*/ 896857 w 1207370"/>
                  <a:gd name="connsiteY116" fmla="*/ 1063918 h 1207370"/>
                  <a:gd name="connsiteX117" fmla="*/ 926120 w 1207370"/>
                  <a:gd name="connsiteY117" fmla="*/ 1114602 h 1207370"/>
                  <a:gd name="connsiteX118" fmla="*/ 886525 w 1207370"/>
                  <a:gd name="connsiteY118" fmla="*/ 1137462 h 1207370"/>
                  <a:gd name="connsiteX119" fmla="*/ 856661 w 1207370"/>
                  <a:gd name="connsiteY119" fmla="*/ 1085736 h 1207370"/>
                  <a:gd name="connsiteX120" fmla="*/ 816527 w 1207370"/>
                  <a:gd name="connsiteY120" fmla="*/ 1107520 h 1207370"/>
                  <a:gd name="connsiteX121" fmla="*/ 767391 w 1207370"/>
                  <a:gd name="connsiteY121" fmla="*/ 1122772 h 1207370"/>
                  <a:gd name="connsiteX122" fmla="*/ 782898 w 1207370"/>
                  <a:gd name="connsiteY122" fmla="*/ 1180645 h 1207370"/>
                  <a:gd name="connsiteX123" fmla="*/ 738736 w 1207370"/>
                  <a:gd name="connsiteY123" fmla="*/ 1192478 h 1207370"/>
                  <a:gd name="connsiteX124" fmla="*/ 723693 w 1207370"/>
                  <a:gd name="connsiteY124" fmla="*/ 1136337 h 1207370"/>
                  <a:gd name="connsiteX125" fmla="*/ 713886 w 1207370"/>
                  <a:gd name="connsiteY125" fmla="*/ 1139382 h 1207370"/>
                  <a:gd name="connsiteX126" fmla="*/ 627463 w 1207370"/>
                  <a:gd name="connsiteY126" fmla="*/ 1148094 h 1207370"/>
                  <a:gd name="connsiteX127" fmla="*/ 627463 w 1207370"/>
                  <a:gd name="connsiteY127" fmla="*/ 1207370 h 1207370"/>
                  <a:gd name="connsiteX128" fmla="*/ 581744 w 1207370"/>
                  <a:gd name="connsiteY128" fmla="*/ 1207370 h 1207370"/>
                  <a:gd name="connsiteX129" fmla="*/ 581744 w 1207370"/>
                  <a:gd name="connsiteY129" fmla="*/ 1148279 h 1207370"/>
                  <a:gd name="connsiteX130" fmla="*/ 493485 w 1207370"/>
                  <a:gd name="connsiteY130" fmla="*/ 1139382 h 1207370"/>
                  <a:gd name="connsiteX131" fmla="*/ 485432 w 1207370"/>
                  <a:gd name="connsiteY131" fmla="*/ 1136882 h 1207370"/>
                  <a:gd name="connsiteX132" fmla="*/ 470408 w 1207370"/>
                  <a:gd name="connsiteY132" fmla="*/ 1192954 h 1207370"/>
                  <a:gd name="connsiteX133" fmla="*/ 426247 w 1207370"/>
                  <a:gd name="connsiteY133" fmla="*/ 1181121 h 1207370"/>
                  <a:gd name="connsiteX134" fmla="*/ 441735 w 1207370"/>
                  <a:gd name="connsiteY134" fmla="*/ 1123318 h 1207370"/>
                  <a:gd name="connsiteX135" fmla="*/ 390844 w 1207370"/>
                  <a:gd name="connsiteY135" fmla="*/ 1107520 h 1207370"/>
                  <a:gd name="connsiteX136" fmla="*/ 352323 w 1207370"/>
                  <a:gd name="connsiteY136" fmla="*/ 1086612 h 1207370"/>
                  <a:gd name="connsiteX137" fmla="*/ 322435 w 1207370"/>
                  <a:gd name="connsiteY137" fmla="*/ 1138379 h 1207370"/>
                  <a:gd name="connsiteX138" fmla="*/ 282841 w 1207370"/>
                  <a:gd name="connsiteY138" fmla="*/ 1115520 h 1207370"/>
                  <a:gd name="connsiteX139" fmla="*/ 312128 w 1207370"/>
                  <a:gd name="connsiteY139" fmla="*/ 1064794 h 1207370"/>
                  <a:gd name="connsiteX140" fmla="*/ 297961 w 1207370"/>
                  <a:gd name="connsiteY140" fmla="*/ 1057105 h 1207370"/>
                  <a:gd name="connsiteX141" fmla="*/ 234747 w 1207370"/>
                  <a:gd name="connsiteY141" fmla="*/ 1004949 h 1207370"/>
                  <a:gd name="connsiteX142" fmla="*/ 192978 w 1207370"/>
                  <a:gd name="connsiteY142" fmla="*/ 1046718 h 1207370"/>
                  <a:gd name="connsiteX143" fmla="*/ 160650 w 1207370"/>
                  <a:gd name="connsiteY143" fmla="*/ 1014390 h 1207370"/>
                  <a:gd name="connsiteX144" fmla="*/ 202419 w 1207370"/>
                  <a:gd name="connsiteY144" fmla="*/ 972621 h 1207370"/>
                  <a:gd name="connsiteX145" fmla="*/ 150265 w 1207370"/>
                  <a:gd name="connsiteY145" fmla="*/ 909409 h 1207370"/>
                  <a:gd name="connsiteX146" fmla="*/ 143013 w 1207370"/>
                  <a:gd name="connsiteY146" fmla="*/ 896048 h 1207370"/>
                  <a:gd name="connsiteX147" fmla="*/ 92307 w 1207370"/>
                  <a:gd name="connsiteY147" fmla="*/ 925323 h 1207370"/>
                  <a:gd name="connsiteX148" fmla="*/ 69448 w 1207370"/>
                  <a:gd name="connsiteY148" fmla="*/ 885729 h 1207370"/>
                  <a:gd name="connsiteX149" fmla="*/ 121196 w 1207370"/>
                  <a:gd name="connsiteY149" fmla="*/ 855853 h 1207370"/>
                  <a:gd name="connsiteX150" fmla="*/ 99850 w 1207370"/>
                  <a:gd name="connsiteY150" fmla="*/ 816526 h 1207370"/>
                  <a:gd name="connsiteX151" fmla="*/ 84324 w 1207370"/>
                  <a:gd name="connsiteY151" fmla="*/ 766511 h 1207370"/>
                  <a:gd name="connsiteX152" fmla="*/ 26486 w 1207370"/>
                  <a:gd name="connsiteY152" fmla="*/ 782008 h 1207370"/>
                  <a:gd name="connsiteX153" fmla="*/ 14653 w 1207370"/>
                  <a:gd name="connsiteY153" fmla="*/ 737847 h 1207370"/>
                  <a:gd name="connsiteX154" fmla="*/ 70760 w 1207370"/>
                  <a:gd name="connsiteY154" fmla="*/ 722814 h 1207370"/>
                  <a:gd name="connsiteX155" fmla="*/ 67988 w 1207370"/>
                  <a:gd name="connsiteY155" fmla="*/ 713885 h 1207370"/>
                  <a:gd name="connsiteX156" fmla="*/ 59184 w 1207370"/>
                  <a:gd name="connsiteY156" fmla="*/ 626544 h 1207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</a:cxnLst>
                <a:rect l="l" t="t" r="r" b="b"/>
                <a:pathLst>
                  <a:path w="1207370" h="1207370">
                    <a:moveTo>
                      <a:pt x="637292" y="460875"/>
                    </a:moveTo>
                    <a:lnTo>
                      <a:pt x="653339" y="464115"/>
                    </a:lnTo>
                    <a:cubicBezTo>
                      <a:pt x="694264" y="481424"/>
                      <a:pt x="726032" y="516144"/>
                      <a:pt x="739358" y="558990"/>
                    </a:cubicBezTo>
                    <a:lnTo>
                      <a:pt x="739831" y="562120"/>
                    </a:lnTo>
                    <a:lnTo>
                      <a:pt x="1076276" y="496773"/>
                    </a:lnTo>
                    <a:lnTo>
                      <a:pt x="1049724" y="411235"/>
                    </a:lnTo>
                    <a:cubicBezTo>
                      <a:pt x="999687" y="292933"/>
                      <a:pt x="904913" y="198159"/>
                      <a:pt x="786610" y="148121"/>
                    </a:cubicBezTo>
                    <a:lnTo>
                      <a:pt x="703072" y="122189"/>
                    </a:lnTo>
                    <a:close/>
                    <a:moveTo>
                      <a:pt x="637291" y="747526"/>
                    </a:moveTo>
                    <a:lnTo>
                      <a:pt x="702883" y="1085240"/>
                    </a:lnTo>
                    <a:lnTo>
                      <a:pt x="786610" y="1059249"/>
                    </a:lnTo>
                    <a:cubicBezTo>
                      <a:pt x="904913" y="1009212"/>
                      <a:pt x="999686" y="914438"/>
                      <a:pt x="1049724" y="796135"/>
                    </a:cubicBezTo>
                    <a:lnTo>
                      <a:pt x="1075974" y="711570"/>
                    </a:lnTo>
                    <a:lnTo>
                      <a:pt x="739830" y="646283"/>
                    </a:lnTo>
                    <a:lnTo>
                      <a:pt x="739358" y="649410"/>
                    </a:lnTo>
                    <a:cubicBezTo>
                      <a:pt x="726032" y="692256"/>
                      <a:pt x="694263" y="726976"/>
                      <a:pt x="653338" y="744286"/>
                    </a:cubicBezTo>
                    <a:close/>
                    <a:moveTo>
                      <a:pt x="482292" y="603685"/>
                    </a:moveTo>
                    <a:cubicBezTo>
                      <a:pt x="482292" y="663694"/>
                      <a:pt x="530939" y="712341"/>
                      <a:pt x="590948" y="712341"/>
                    </a:cubicBezTo>
                    <a:cubicBezTo>
                      <a:pt x="650957" y="712341"/>
                      <a:pt x="699604" y="663694"/>
                      <a:pt x="699604" y="603685"/>
                    </a:cubicBezTo>
                    <a:cubicBezTo>
                      <a:pt x="699604" y="543676"/>
                      <a:pt x="650957" y="495029"/>
                      <a:pt x="590948" y="495029"/>
                    </a:cubicBezTo>
                    <a:cubicBezTo>
                      <a:pt x="530939" y="495029"/>
                      <a:pt x="482292" y="543676"/>
                      <a:pt x="482292" y="603685"/>
                    </a:cubicBezTo>
                    <a:close/>
                    <a:moveTo>
                      <a:pt x="112488" y="712032"/>
                    </a:moveTo>
                    <a:lnTo>
                      <a:pt x="138596" y="796135"/>
                    </a:lnTo>
                    <a:cubicBezTo>
                      <a:pt x="188633" y="914438"/>
                      <a:pt x="283407" y="1009212"/>
                      <a:pt x="401710" y="1059249"/>
                    </a:cubicBezTo>
                    <a:lnTo>
                      <a:pt x="487813" y="1085977"/>
                    </a:lnTo>
                    <a:lnTo>
                      <a:pt x="553454" y="748015"/>
                    </a:lnTo>
                    <a:lnTo>
                      <a:pt x="534981" y="744286"/>
                    </a:lnTo>
                    <a:cubicBezTo>
                      <a:pt x="494056" y="726976"/>
                      <a:pt x="462288" y="692256"/>
                      <a:pt x="448962" y="649410"/>
                    </a:cubicBezTo>
                    <a:lnTo>
                      <a:pt x="448561" y="646759"/>
                    </a:lnTo>
                    <a:close/>
                    <a:moveTo>
                      <a:pt x="112186" y="496312"/>
                    </a:moveTo>
                    <a:lnTo>
                      <a:pt x="448561" y="561644"/>
                    </a:lnTo>
                    <a:lnTo>
                      <a:pt x="448962" y="558990"/>
                    </a:lnTo>
                    <a:cubicBezTo>
                      <a:pt x="462288" y="516144"/>
                      <a:pt x="494057" y="481424"/>
                      <a:pt x="534982" y="464115"/>
                    </a:cubicBezTo>
                    <a:lnTo>
                      <a:pt x="553454" y="460385"/>
                    </a:lnTo>
                    <a:lnTo>
                      <a:pt x="487625" y="121452"/>
                    </a:lnTo>
                    <a:lnTo>
                      <a:pt x="401710" y="148121"/>
                    </a:lnTo>
                    <a:cubicBezTo>
                      <a:pt x="283407" y="198159"/>
                      <a:pt x="188633" y="292933"/>
                      <a:pt x="138596" y="411235"/>
                    </a:cubicBezTo>
                    <a:close/>
                    <a:moveTo>
                      <a:pt x="0" y="626544"/>
                    </a:moveTo>
                    <a:lnTo>
                      <a:pt x="0" y="580825"/>
                    </a:lnTo>
                    <a:lnTo>
                      <a:pt x="59184" y="580825"/>
                    </a:lnTo>
                    <a:lnTo>
                      <a:pt x="67988" y="493484"/>
                    </a:lnTo>
                    <a:lnTo>
                      <a:pt x="70761" y="484553"/>
                    </a:lnTo>
                    <a:lnTo>
                      <a:pt x="14653" y="469520"/>
                    </a:lnTo>
                    <a:lnTo>
                      <a:pt x="26486" y="425359"/>
                    </a:lnTo>
                    <a:lnTo>
                      <a:pt x="84325" y="440856"/>
                    </a:lnTo>
                    <a:lnTo>
                      <a:pt x="99850" y="390843"/>
                    </a:lnTo>
                    <a:lnTo>
                      <a:pt x="121197" y="351514"/>
                    </a:lnTo>
                    <a:lnTo>
                      <a:pt x="69449" y="321638"/>
                    </a:lnTo>
                    <a:lnTo>
                      <a:pt x="92309" y="282044"/>
                    </a:lnTo>
                    <a:lnTo>
                      <a:pt x="143015" y="311319"/>
                    </a:lnTo>
                    <a:lnTo>
                      <a:pt x="150265" y="297960"/>
                    </a:lnTo>
                    <a:lnTo>
                      <a:pt x="203007" y="234036"/>
                    </a:lnTo>
                    <a:lnTo>
                      <a:pt x="161300" y="192330"/>
                    </a:lnTo>
                    <a:lnTo>
                      <a:pt x="193628" y="160001"/>
                    </a:lnTo>
                    <a:lnTo>
                      <a:pt x="235460" y="201832"/>
                    </a:lnTo>
                    <a:lnTo>
                      <a:pt x="297961" y="150265"/>
                    </a:lnTo>
                    <a:lnTo>
                      <a:pt x="312128" y="142575"/>
                    </a:lnTo>
                    <a:lnTo>
                      <a:pt x="282841" y="91849"/>
                    </a:lnTo>
                    <a:lnTo>
                      <a:pt x="322434" y="68988"/>
                    </a:lnTo>
                    <a:lnTo>
                      <a:pt x="352323" y="120758"/>
                    </a:lnTo>
                    <a:lnTo>
                      <a:pt x="390844" y="99849"/>
                    </a:lnTo>
                    <a:lnTo>
                      <a:pt x="441735" y="84052"/>
                    </a:lnTo>
                    <a:lnTo>
                      <a:pt x="426246" y="26247"/>
                    </a:lnTo>
                    <a:lnTo>
                      <a:pt x="470407" y="14414"/>
                    </a:lnTo>
                    <a:lnTo>
                      <a:pt x="485432" y="70487"/>
                    </a:lnTo>
                    <a:lnTo>
                      <a:pt x="493485" y="67988"/>
                    </a:lnTo>
                    <a:lnTo>
                      <a:pt x="581744" y="59091"/>
                    </a:lnTo>
                    <a:lnTo>
                      <a:pt x="581744" y="0"/>
                    </a:lnTo>
                    <a:lnTo>
                      <a:pt x="627463" y="0"/>
                    </a:lnTo>
                    <a:lnTo>
                      <a:pt x="627463" y="59276"/>
                    </a:lnTo>
                    <a:lnTo>
                      <a:pt x="713886" y="67988"/>
                    </a:lnTo>
                    <a:lnTo>
                      <a:pt x="723694" y="71032"/>
                    </a:lnTo>
                    <a:lnTo>
                      <a:pt x="738737" y="14891"/>
                    </a:lnTo>
                    <a:lnTo>
                      <a:pt x="782898" y="26724"/>
                    </a:lnTo>
                    <a:lnTo>
                      <a:pt x="767391" y="84597"/>
                    </a:lnTo>
                    <a:lnTo>
                      <a:pt x="816527" y="99849"/>
                    </a:lnTo>
                    <a:lnTo>
                      <a:pt x="856662" y="121634"/>
                    </a:lnTo>
                    <a:lnTo>
                      <a:pt x="886526" y="69907"/>
                    </a:lnTo>
                    <a:lnTo>
                      <a:pt x="926120" y="92766"/>
                    </a:lnTo>
                    <a:lnTo>
                      <a:pt x="896857" y="143451"/>
                    </a:lnTo>
                    <a:lnTo>
                      <a:pt x="909410" y="150265"/>
                    </a:lnTo>
                    <a:lnTo>
                      <a:pt x="972622" y="202419"/>
                    </a:lnTo>
                    <a:lnTo>
                      <a:pt x="1014390" y="160651"/>
                    </a:lnTo>
                    <a:lnTo>
                      <a:pt x="1046718" y="192979"/>
                    </a:lnTo>
                    <a:lnTo>
                      <a:pt x="1004950" y="234747"/>
                    </a:lnTo>
                    <a:lnTo>
                      <a:pt x="1057105" y="297960"/>
                    </a:lnTo>
                    <a:lnTo>
                      <a:pt x="1064356" y="311320"/>
                    </a:lnTo>
                    <a:lnTo>
                      <a:pt x="1115061" y="282045"/>
                    </a:lnTo>
                    <a:lnTo>
                      <a:pt x="1137921" y="321639"/>
                    </a:lnTo>
                    <a:lnTo>
                      <a:pt x="1086174" y="351515"/>
                    </a:lnTo>
                    <a:lnTo>
                      <a:pt x="1107521" y="390843"/>
                    </a:lnTo>
                    <a:lnTo>
                      <a:pt x="1123045" y="440855"/>
                    </a:lnTo>
                    <a:lnTo>
                      <a:pt x="1180883" y="425358"/>
                    </a:lnTo>
                    <a:lnTo>
                      <a:pt x="1192716" y="469518"/>
                    </a:lnTo>
                    <a:lnTo>
                      <a:pt x="1136610" y="484552"/>
                    </a:lnTo>
                    <a:lnTo>
                      <a:pt x="1139382" y="493484"/>
                    </a:lnTo>
                    <a:lnTo>
                      <a:pt x="1148187" y="580825"/>
                    </a:lnTo>
                    <a:lnTo>
                      <a:pt x="1207370" y="580825"/>
                    </a:lnTo>
                    <a:lnTo>
                      <a:pt x="1207370" y="626544"/>
                    </a:lnTo>
                    <a:lnTo>
                      <a:pt x="1148187" y="626544"/>
                    </a:lnTo>
                    <a:lnTo>
                      <a:pt x="1139382" y="713885"/>
                    </a:lnTo>
                    <a:lnTo>
                      <a:pt x="1136610" y="722815"/>
                    </a:lnTo>
                    <a:lnTo>
                      <a:pt x="1192717" y="737849"/>
                    </a:lnTo>
                    <a:lnTo>
                      <a:pt x="1180884" y="782010"/>
                    </a:lnTo>
                    <a:lnTo>
                      <a:pt x="1123046" y="766513"/>
                    </a:lnTo>
                    <a:lnTo>
                      <a:pt x="1107521" y="816526"/>
                    </a:lnTo>
                    <a:lnTo>
                      <a:pt x="1086175" y="855853"/>
                    </a:lnTo>
                    <a:lnTo>
                      <a:pt x="1137922" y="885729"/>
                    </a:lnTo>
                    <a:lnTo>
                      <a:pt x="1115062" y="925323"/>
                    </a:lnTo>
                    <a:lnTo>
                      <a:pt x="1064357" y="896048"/>
                    </a:lnTo>
                    <a:lnTo>
                      <a:pt x="1057105" y="909409"/>
                    </a:lnTo>
                    <a:lnTo>
                      <a:pt x="1005538" y="971910"/>
                    </a:lnTo>
                    <a:lnTo>
                      <a:pt x="1047368" y="1013741"/>
                    </a:lnTo>
                    <a:lnTo>
                      <a:pt x="1015039" y="1046070"/>
                    </a:lnTo>
                    <a:lnTo>
                      <a:pt x="973333" y="1004364"/>
                    </a:lnTo>
                    <a:lnTo>
                      <a:pt x="909410" y="1057105"/>
                    </a:lnTo>
                    <a:lnTo>
                      <a:pt x="896857" y="1063918"/>
                    </a:lnTo>
                    <a:lnTo>
                      <a:pt x="926120" y="1114602"/>
                    </a:lnTo>
                    <a:lnTo>
                      <a:pt x="886525" y="1137462"/>
                    </a:lnTo>
                    <a:lnTo>
                      <a:pt x="856661" y="1085736"/>
                    </a:lnTo>
                    <a:lnTo>
                      <a:pt x="816527" y="1107520"/>
                    </a:lnTo>
                    <a:lnTo>
                      <a:pt x="767391" y="1122772"/>
                    </a:lnTo>
                    <a:lnTo>
                      <a:pt x="782898" y="1180645"/>
                    </a:lnTo>
                    <a:lnTo>
                      <a:pt x="738736" y="1192478"/>
                    </a:lnTo>
                    <a:lnTo>
                      <a:pt x="723693" y="1136337"/>
                    </a:lnTo>
                    <a:lnTo>
                      <a:pt x="713886" y="1139382"/>
                    </a:lnTo>
                    <a:lnTo>
                      <a:pt x="627463" y="1148094"/>
                    </a:lnTo>
                    <a:lnTo>
                      <a:pt x="627463" y="1207370"/>
                    </a:lnTo>
                    <a:lnTo>
                      <a:pt x="581744" y="1207370"/>
                    </a:lnTo>
                    <a:lnTo>
                      <a:pt x="581744" y="1148279"/>
                    </a:lnTo>
                    <a:lnTo>
                      <a:pt x="493485" y="1139382"/>
                    </a:lnTo>
                    <a:lnTo>
                      <a:pt x="485432" y="1136882"/>
                    </a:lnTo>
                    <a:lnTo>
                      <a:pt x="470408" y="1192954"/>
                    </a:lnTo>
                    <a:lnTo>
                      <a:pt x="426247" y="1181121"/>
                    </a:lnTo>
                    <a:lnTo>
                      <a:pt x="441735" y="1123318"/>
                    </a:lnTo>
                    <a:lnTo>
                      <a:pt x="390844" y="1107520"/>
                    </a:lnTo>
                    <a:lnTo>
                      <a:pt x="352323" y="1086612"/>
                    </a:lnTo>
                    <a:lnTo>
                      <a:pt x="322435" y="1138379"/>
                    </a:lnTo>
                    <a:lnTo>
                      <a:pt x="282841" y="1115520"/>
                    </a:lnTo>
                    <a:lnTo>
                      <a:pt x="312128" y="1064794"/>
                    </a:lnTo>
                    <a:lnTo>
                      <a:pt x="297961" y="1057105"/>
                    </a:lnTo>
                    <a:lnTo>
                      <a:pt x="234747" y="1004949"/>
                    </a:lnTo>
                    <a:lnTo>
                      <a:pt x="192978" y="1046718"/>
                    </a:lnTo>
                    <a:lnTo>
                      <a:pt x="160650" y="1014390"/>
                    </a:lnTo>
                    <a:lnTo>
                      <a:pt x="202419" y="972621"/>
                    </a:lnTo>
                    <a:lnTo>
                      <a:pt x="150265" y="909409"/>
                    </a:lnTo>
                    <a:lnTo>
                      <a:pt x="143013" y="896048"/>
                    </a:lnTo>
                    <a:lnTo>
                      <a:pt x="92307" y="925323"/>
                    </a:lnTo>
                    <a:lnTo>
                      <a:pt x="69448" y="885729"/>
                    </a:lnTo>
                    <a:lnTo>
                      <a:pt x="121196" y="855853"/>
                    </a:lnTo>
                    <a:lnTo>
                      <a:pt x="99850" y="816526"/>
                    </a:lnTo>
                    <a:lnTo>
                      <a:pt x="84324" y="766511"/>
                    </a:lnTo>
                    <a:lnTo>
                      <a:pt x="26486" y="782008"/>
                    </a:lnTo>
                    <a:lnTo>
                      <a:pt x="14653" y="737847"/>
                    </a:lnTo>
                    <a:lnTo>
                      <a:pt x="70760" y="722814"/>
                    </a:lnTo>
                    <a:lnTo>
                      <a:pt x="67988" y="713885"/>
                    </a:lnTo>
                    <a:lnTo>
                      <a:pt x="59184" y="626544"/>
                    </a:ln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0C0E7F6C-4BBF-E4FB-ACE3-7E23F156CF8A}"/>
                  </a:ext>
                </a:extLst>
              </p:cNvPr>
              <p:cNvSpPr/>
              <p:nvPr/>
            </p:nvSpPr>
            <p:spPr bwMode="auto">
              <a:xfrm>
                <a:off x="7143368" y="4784830"/>
                <a:ext cx="632891" cy="632889"/>
              </a:xfrm>
              <a:custGeom>
                <a:avLst/>
                <a:gdLst>
                  <a:gd name="connsiteX0" fmla="*/ 601575 w 1035116"/>
                  <a:gd name="connsiteY0" fmla="*/ 637998 h 1035115"/>
                  <a:gd name="connsiteX1" fmla="*/ 575784 w 1035116"/>
                  <a:gd name="connsiteY1" fmla="*/ 655387 h 1035115"/>
                  <a:gd name="connsiteX2" fmla="*/ 536232 w 1035116"/>
                  <a:gd name="connsiteY2" fmla="*/ 663372 h 1035115"/>
                  <a:gd name="connsiteX3" fmla="*/ 536232 w 1035116"/>
                  <a:gd name="connsiteY3" fmla="*/ 920262 h 1035115"/>
                  <a:gd name="connsiteX4" fmla="*/ 599097 w 1035116"/>
                  <a:gd name="connsiteY4" fmla="*/ 913924 h 1035115"/>
                  <a:gd name="connsiteX5" fmla="*/ 743767 w 1035116"/>
                  <a:gd name="connsiteY5" fmla="*/ 853047 h 1035115"/>
                  <a:gd name="connsiteX6" fmla="*/ 783687 w 1035116"/>
                  <a:gd name="connsiteY6" fmla="*/ 820110 h 1035115"/>
                  <a:gd name="connsiteX7" fmla="*/ 428044 w 1035116"/>
                  <a:gd name="connsiteY7" fmla="*/ 634292 h 1035115"/>
                  <a:gd name="connsiteX8" fmla="*/ 246386 w 1035116"/>
                  <a:gd name="connsiteY8" fmla="*/ 815949 h 1035115"/>
                  <a:gd name="connsiteX9" fmla="*/ 291350 w 1035116"/>
                  <a:gd name="connsiteY9" fmla="*/ 853047 h 1035115"/>
                  <a:gd name="connsiteX10" fmla="*/ 436020 w 1035116"/>
                  <a:gd name="connsiteY10" fmla="*/ 913924 h 1035115"/>
                  <a:gd name="connsiteX11" fmla="*/ 494072 w 1035116"/>
                  <a:gd name="connsiteY11" fmla="*/ 919777 h 1035115"/>
                  <a:gd name="connsiteX12" fmla="*/ 494072 w 1035116"/>
                  <a:gd name="connsiteY12" fmla="*/ 662401 h 1035115"/>
                  <a:gd name="connsiteX13" fmla="*/ 459333 w 1035116"/>
                  <a:gd name="connsiteY13" fmla="*/ 655387 h 1035115"/>
                  <a:gd name="connsiteX14" fmla="*/ 662925 w 1035116"/>
                  <a:gd name="connsiteY14" fmla="*/ 538452 h 1035115"/>
                  <a:gd name="connsiteX15" fmla="*/ 655388 w 1035116"/>
                  <a:gd name="connsiteY15" fmla="*/ 575783 h 1035115"/>
                  <a:gd name="connsiteX16" fmla="*/ 632674 w 1035116"/>
                  <a:gd name="connsiteY16" fmla="*/ 609472 h 1035115"/>
                  <a:gd name="connsiteX17" fmla="*/ 814133 w 1035116"/>
                  <a:gd name="connsiteY17" fmla="*/ 790931 h 1035115"/>
                  <a:gd name="connsiteX18" fmla="*/ 853048 w 1035116"/>
                  <a:gd name="connsiteY18" fmla="*/ 743766 h 1035115"/>
                  <a:gd name="connsiteX19" fmla="*/ 913925 w 1035116"/>
                  <a:gd name="connsiteY19" fmla="*/ 599096 h 1035115"/>
                  <a:gd name="connsiteX20" fmla="*/ 920039 w 1035116"/>
                  <a:gd name="connsiteY20" fmla="*/ 538452 h 1035115"/>
                  <a:gd name="connsiteX21" fmla="*/ 115078 w 1035116"/>
                  <a:gd name="connsiteY21" fmla="*/ 538452 h 1035115"/>
                  <a:gd name="connsiteX22" fmla="*/ 121191 w 1035116"/>
                  <a:gd name="connsiteY22" fmla="*/ 599096 h 1035115"/>
                  <a:gd name="connsiteX23" fmla="*/ 182068 w 1035116"/>
                  <a:gd name="connsiteY23" fmla="*/ 743766 h 1035115"/>
                  <a:gd name="connsiteX24" fmla="*/ 216823 w 1035116"/>
                  <a:gd name="connsiteY24" fmla="*/ 785888 h 1035115"/>
                  <a:gd name="connsiteX25" fmla="*/ 398736 w 1035116"/>
                  <a:gd name="connsiteY25" fmla="*/ 603975 h 1035115"/>
                  <a:gd name="connsiteX26" fmla="*/ 379728 w 1035116"/>
                  <a:gd name="connsiteY26" fmla="*/ 575783 h 1035115"/>
                  <a:gd name="connsiteX27" fmla="*/ 372192 w 1035116"/>
                  <a:gd name="connsiteY27" fmla="*/ 538452 h 1035115"/>
                  <a:gd name="connsiteX28" fmla="*/ 215006 w 1035116"/>
                  <a:gd name="connsiteY28" fmla="*/ 251428 h 1035115"/>
                  <a:gd name="connsiteX29" fmla="*/ 182068 w 1035116"/>
                  <a:gd name="connsiteY29" fmla="*/ 291349 h 1035115"/>
                  <a:gd name="connsiteX30" fmla="*/ 121191 w 1035116"/>
                  <a:gd name="connsiteY30" fmla="*/ 436019 h 1035115"/>
                  <a:gd name="connsiteX31" fmla="*/ 115115 w 1035116"/>
                  <a:gd name="connsiteY31" fmla="*/ 496291 h 1035115"/>
                  <a:gd name="connsiteX32" fmla="*/ 372267 w 1035116"/>
                  <a:gd name="connsiteY32" fmla="*/ 496291 h 1035115"/>
                  <a:gd name="connsiteX33" fmla="*/ 379728 w 1035116"/>
                  <a:gd name="connsiteY33" fmla="*/ 459332 h 1035115"/>
                  <a:gd name="connsiteX34" fmla="*/ 397117 w 1035116"/>
                  <a:gd name="connsiteY34" fmla="*/ 433540 h 1035115"/>
                  <a:gd name="connsiteX35" fmla="*/ 815950 w 1035116"/>
                  <a:gd name="connsiteY35" fmla="*/ 246385 h 1035115"/>
                  <a:gd name="connsiteX36" fmla="*/ 634293 w 1035116"/>
                  <a:gd name="connsiteY36" fmla="*/ 428043 h 1035115"/>
                  <a:gd name="connsiteX37" fmla="*/ 655388 w 1035116"/>
                  <a:gd name="connsiteY37" fmla="*/ 459332 h 1035115"/>
                  <a:gd name="connsiteX38" fmla="*/ 662850 w 1035116"/>
                  <a:gd name="connsiteY38" fmla="*/ 496291 h 1035115"/>
                  <a:gd name="connsiteX39" fmla="*/ 920001 w 1035116"/>
                  <a:gd name="connsiteY39" fmla="*/ 496291 h 1035115"/>
                  <a:gd name="connsiteX40" fmla="*/ 913925 w 1035116"/>
                  <a:gd name="connsiteY40" fmla="*/ 436019 h 1035115"/>
                  <a:gd name="connsiteX41" fmla="*/ 853048 w 1035116"/>
                  <a:gd name="connsiteY41" fmla="*/ 291349 h 1035115"/>
                  <a:gd name="connsiteX42" fmla="*/ 494072 w 1035116"/>
                  <a:gd name="connsiteY42" fmla="*/ 115338 h 1035115"/>
                  <a:gd name="connsiteX43" fmla="*/ 436020 w 1035116"/>
                  <a:gd name="connsiteY43" fmla="*/ 121190 h 1035115"/>
                  <a:gd name="connsiteX44" fmla="*/ 291350 w 1035116"/>
                  <a:gd name="connsiteY44" fmla="*/ 182067 h 1035115"/>
                  <a:gd name="connsiteX45" fmla="*/ 244184 w 1035116"/>
                  <a:gd name="connsiteY45" fmla="*/ 220983 h 1035115"/>
                  <a:gd name="connsiteX46" fmla="*/ 425643 w 1035116"/>
                  <a:gd name="connsiteY46" fmla="*/ 402442 h 1035115"/>
                  <a:gd name="connsiteX47" fmla="*/ 459333 w 1035116"/>
                  <a:gd name="connsiteY47" fmla="*/ 379727 h 1035115"/>
                  <a:gd name="connsiteX48" fmla="*/ 494072 w 1035116"/>
                  <a:gd name="connsiteY48" fmla="*/ 372714 h 1035115"/>
                  <a:gd name="connsiteX49" fmla="*/ 536232 w 1035116"/>
                  <a:gd name="connsiteY49" fmla="*/ 114853 h 1035115"/>
                  <a:gd name="connsiteX50" fmla="*/ 536232 w 1035116"/>
                  <a:gd name="connsiteY50" fmla="*/ 371742 h 1035115"/>
                  <a:gd name="connsiteX51" fmla="*/ 575784 w 1035116"/>
                  <a:gd name="connsiteY51" fmla="*/ 379727 h 1035115"/>
                  <a:gd name="connsiteX52" fmla="*/ 603976 w 1035116"/>
                  <a:gd name="connsiteY52" fmla="*/ 398735 h 1035115"/>
                  <a:gd name="connsiteX53" fmla="*/ 785889 w 1035116"/>
                  <a:gd name="connsiteY53" fmla="*/ 216822 h 1035115"/>
                  <a:gd name="connsiteX54" fmla="*/ 743767 w 1035116"/>
                  <a:gd name="connsiteY54" fmla="*/ 182067 h 1035115"/>
                  <a:gd name="connsiteX55" fmla="*/ 599097 w 1035116"/>
                  <a:gd name="connsiteY55" fmla="*/ 121190 h 1035115"/>
                  <a:gd name="connsiteX56" fmla="*/ 468402 w 1035116"/>
                  <a:gd name="connsiteY56" fmla="*/ 0 h 1035115"/>
                  <a:gd name="connsiteX57" fmla="*/ 566714 w 1035116"/>
                  <a:gd name="connsiteY57" fmla="*/ 0 h 1035115"/>
                  <a:gd name="connsiteX58" fmla="*/ 582301 w 1035116"/>
                  <a:gd name="connsiteY58" fmla="*/ 62347 h 1035115"/>
                  <a:gd name="connsiteX59" fmla="*/ 610614 w 1035116"/>
                  <a:gd name="connsiteY59" fmla="*/ 65201 h 1035115"/>
                  <a:gd name="connsiteX60" fmla="*/ 691140 w 1035116"/>
                  <a:gd name="connsiteY60" fmla="*/ 90198 h 1035115"/>
                  <a:gd name="connsiteX61" fmla="*/ 735072 w 1035116"/>
                  <a:gd name="connsiteY61" fmla="*/ 44762 h 1035115"/>
                  <a:gd name="connsiteX62" fmla="*/ 820212 w 1035116"/>
                  <a:gd name="connsiteY62" fmla="*/ 93918 h 1035115"/>
                  <a:gd name="connsiteX63" fmla="*/ 802283 w 1035116"/>
                  <a:gd name="connsiteY63" fmla="*/ 156595 h 1035115"/>
                  <a:gd name="connsiteX64" fmla="*/ 844055 w 1035116"/>
                  <a:gd name="connsiteY64" fmla="*/ 191060 h 1035115"/>
                  <a:gd name="connsiteX65" fmla="*/ 879393 w 1035116"/>
                  <a:gd name="connsiteY65" fmla="*/ 233889 h 1035115"/>
                  <a:gd name="connsiteX66" fmla="*/ 941198 w 1035116"/>
                  <a:gd name="connsiteY66" fmla="*/ 216209 h 1035115"/>
                  <a:gd name="connsiteX67" fmla="*/ 990354 w 1035116"/>
                  <a:gd name="connsiteY67" fmla="*/ 301349 h 1035115"/>
                  <a:gd name="connsiteX68" fmla="*/ 945230 w 1035116"/>
                  <a:gd name="connsiteY68" fmla="*/ 344981 h 1035115"/>
                  <a:gd name="connsiteX69" fmla="*/ 969914 w 1035116"/>
                  <a:gd name="connsiteY69" fmla="*/ 424501 h 1035115"/>
                  <a:gd name="connsiteX70" fmla="*/ 972768 w 1035116"/>
                  <a:gd name="connsiteY70" fmla="*/ 452815 h 1035115"/>
                  <a:gd name="connsiteX71" fmla="*/ 1035116 w 1035116"/>
                  <a:gd name="connsiteY71" fmla="*/ 468402 h 1035115"/>
                  <a:gd name="connsiteX72" fmla="*/ 1035116 w 1035116"/>
                  <a:gd name="connsiteY72" fmla="*/ 566714 h 1035115"/>
                  <a:gd name="connsiteX73" fmla="*/ 972768 w 1035116"/>
                  <a:gd name="connsiteY73" fmla="*/ 582301 h 1035115"/>
                  <a:gd name="connsiteX74" fmla="*/ 969914 w 1035116"/>
                  <a:gd name="connsiteY74" fmla="*/ 610613 h 1035115"/>
                  <a:gd name="connsiteX75" fmla="*/ 945530 w 1035116"/>
                  <a:gd name="connsiteY75" fmla="*/ 689165 h 1035115"/>
                  <a:gd name="connsiteX76" fmla="*/ 991659 w 1035116"/>
                  <a:gd name="connsiteY76" fmla="*/ 733767 h 1035115"/>
                  <a:gd name="connsiteX77" fmla="*/ 942503 w 1035116"/>
                  <a:gd name="connsiteY77" fmla="*/ 818908 h 1035115"/>
                  <a:gd name="connsiteX78" fmla="*/ 879640 w 1035116"/>
                  <a:gd name="connsiteY78" fmla="*/ 800925 h 1035115"/>
                  <a:gd name="connsiteX79" fmla="*/ 844055 w 1035116"/>
                  <a:gd name="connsiteY79" fmla="*/ 844055 h 1035115"/>
                  <a:gd name="connsiteX80" fmla="*/ 801227 w 1035116"/>
                  <a:gd name="connsiteY80" fmla="*/ 879391 h 1035115"/>
                  <a:gd name="connsiteX81" fmla="*/ 818907 w 1035116"/>
                  <a:gd name="connsiteY81" fmla="*/ 941198 h 1035115"/>
                  <a:gd name="connsiteX82" fmla="*/ 733766 w 1035116"/>
                  <a:gd name="connsiteY82" fmla="*/ 990354 h 1035115"/>
                  <a:gd name="connsiteX83" fmla="*/ 690134 w 1035116"/>
                  <a:gd name="connsiteY83" fmla="*/ 945229 h 1035115"/>
                  <a:gd name="connsiteX84" fmla="*/ 610614 w 1035116"/>
                  <a:gd name="connsiteY84" fmla="*/ 969913 h 1035115"/>
                  <a:gd name="connsiteX85" fmla="*/ 582301 w 1035116"/>
                  <a:gd name="connsiteY85" fmla="*/ 972768 h 1035115"/>
                  <a:gd name="connsiteX86" fmla="*/ 566714 w 1035116"/>
                  <a:gd name="connsiteY86" fmla="*/ 1035115 h 1035115"/>
                  <a:gd name="connsiteX87" fmla="*/ 468402 w 1035116"/>
                  <a:gd name="connsiteY87" fmla="*/ 1035115 h 1035115"/>
                  <a:gd name="connsiteX88" fmla="*/ 452815 w 1035116"/>
                  <a:gd name="connsiteY88" fmla="*/ 972768 h 1035115"/>
                  <a:gd name="connsiteX89" fmla="*/ 424502 w 1035116"/>
                  <a:gd name="connsiteY89" fmla="*/ 969913 h 1035115"/>
                  <a:gd name="connsiteX90" fmla="*/ 345986 w 1035116"/>
                  <a:gd name="connsiteY90" fmla="*/ 945541 h 1035115"/>
                  <a:gd name="connsiteX91" fmla="*/ 302655 w 1035116"/>
                  <a:gd name="connsiteY91" fmla="*/ 990354 h 1035115"/>
                  <a:gd name="connsiteX92" fmla="*/ 217514 w 1035116"/>
                  <a:gd name="connsiteY92" fmla="*/ 941198 h 1035115"/>
                  <a:gd name="connsiteX93" fmla="*/ 234946 w 1035116"/>
                  <a:gd name="connsiteY93" fmla="*/ 880263 h 1035115"/>
                  <a:gd name="connsiteX94" fmla="*/ 191061 w 1035116"/>
                  <a:gd name="connsiteY94" fmla="*/ 844055 h 1035115"/>
                  <a:gd name="connsiteX95" fmla="*/ 155725 w 1035116"/>
                  <a:gd name="connsiteY95" fmla="*/ 801227 h 1035115"/>
                  <a:gd name="connsiteX96" fmla="*/ 93918 w 1035116"/>
                  <a:gd name="connsiteY96" fmla="*/ 818907 h 1035115"/>
                  <a:gd name="connsiteX97" fmla="*/ 44762 w 1035116"/>
                  <a:gd name="connsiteY97" fmla="*/ 733766 h 1035115"/>
                  <a:gd name="connsiteX98" fmla="*/ 89887 w 1035116"/>
                  <a:gd name="connsiteY98" fmla="*/ 690135 h 1035115"/>
                  <a:gd name="connsiteX99" fmla="*/ 65202 w 1035116"/>
                  <a:gd name="connsiteY99" fmla="*/ 610613 h 1035115"/>
                  <a:gd name="connsiteX100" fmla="*/ 62348 w 1035116"/>
                  <a:gd name="connsiteY100" fmla="*/ 582301 h 1035115"/>
                  <a:gd name="connsiteX101" fmla="*/ 0 w 1035116"/>
                  <a:gd name="connsiteY101" fmla="*/ 566714 h 1035115"/>
                  <a:gd name="connsiteX102" fmla="*/ 0 w 1035116"/>
                  <a:gd name="connsiteY102" fmla="*/ 468402 h 1035115"/>
                  <a:gd name="connsiteX103" fmla="*/ 62348 w 1035116"/>
                  <a:gd name="connsiteY103" fmla="*/ 452815 h 1035115"/>
                  <a:gd name="connsiteX104" fmla="*/ 65202 w 1035116"/>
                  <a:gd name="connsiteY104" fmla="*/ 424501 h 1035115"/>
                  <a:gd name="connsiteX105" fmla="*/ 90188 w 1035116"/>
                  <a:gd name="connsiteY105" fmla="*/ 344011 h 1035115"/>
                  <a:gd name="connsiteX106" fmla="*/ 46067 w 1035116"/>
                  <a:gd name="connsiteY106" fmla="*/ 301350 h 1035115"/>
                  <a:gd name="connsiteX107" fmla="*/ 95223 w 1035116"/>
                  <a:gd name="connsiteY107" fmla="*/ 216209 h 1035115"/>
                  <a:gd name="connsiteX108" fmla="*/ 155973 w 1035116"/>
                  <a:gd name="connsiteY108" fmla="*/ 233587 h 1035115"/>
                  <a:gd name="connsiteX109" fmla="*/ 191061 w 1035116"/>
                  <a:gd name="connsiteY109" fmla="*/ 191060 h 1035115"/>
                  <a:gd name="connsiteX110" fmla="*/ 233889 w 1035116"/>
                  <a:gd name="connsiteY110" fmla="*/ 155724 h 1035115"/>
                  <a:gd name="connsiteX111" fmla="*/ 216208 w 1035116"/>
                  <a:gd name="connsiteY111" fmla="*/ 93918 h 1035115"/>
                  <a:gd name="connsiteX112" fmla="*/ 301349 w 1035116"/>
                  <a:gd name="connsiteY112" fmla="*/ 44762 h 1035115"/>
                  <a:gd name="connsiteX113" fmla="*/ 344980 w 1035116"/>
                  <a:gd name="connsiteY113" fmla="*/ 89886 h 1035115"/>
                  <a:gd name="connsiteX114" fmla="*/ 424502 w 1035116"/>
                  <a:gd name="connsiteY114" fmla="*/ 65201 h 1035115"/>
                  <a:gd name="connsiteX115" fmla="*/ 452815 w 1035116"/>
                  <a:gd name="connsiteY115" fmla="*/ 62347 h 1035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035116" h="1035115">
                    <a:moveTo>
                      <a:pt x="601575" y="637998"/>
                    </a:moveTo>
                    <a:lnTo>
                      <a:pt x="575784" y="655387"/>
                    </a:lnTo>
                    <a:lnTo>
                      <a:pt x="536232" y="663372"/>
                    </a:lnTo>
                    <a:lnTo>
                      <a:pt x="536232" y="920262"/>
                    </a:lnTo>
                    <a:lnTo>
                      <a:pt x="599097" y="913924"/>
                    </a:lnTo>
                    <a:cubicBezTo>
                      <a:pt x="651772" y="903146"/>
                      <a:pt x="700718" y="882130"/>
                      <a:pt x="743767" y="853047"/>
                    </a:cubicBezTo>
                    <a:lnTo>
                      <a:pt x="783687" y="820110"/>
                    </a:lnTo>
                    <a:close/>
                    <a:moveTo>
                      <a:pt x="428044" y="634292"/>
                    </a:moveTo>
                    <a:lnTo>
                      <a:pt x="246386" y="815949"/>
                    </a:lnTo>
                    <a:lnTo>
                      <a:pt x="291350" y="853047"/>
                    </a:lnTo>
                    <a:cubicBezTo>
                      <a:pt x="334398" y="882130"/>
                      <a:pt x="383345" y="903146"/>
                      <a:pt x="436020" y="913924"/>
                    </a:cubicBezTo>
                    <a:lnTo>
                      <a:pt x="494072" y="919777"/>
                    </a:lnTo>
                    <a:lnTo>
                      <a:pt x="494072" y="662401"/>
                    </a:lnTo>
                    <a:lnTo>
                      <a:pt x="459333" y="655387"/>
                    </a:lnTo>
                    <a:close/>
                    <a:moveTo>
                      <a:pt x="662925" y="538452"/>
                    </a:moveTo>
                    <a:lnTo>
                      <a:pt x="655388" y="575783"/>
                    </a:lnTo>
                    <a:lnTo>
                      <a:pt x="632674" y="609472"/>
                    </a:lnTo>
                    <a:lnTo>
                      <a:pt x="814133" y="790931"/>
                    </a:lnTo>
                    <a:lnTo>
                      <a:pt x="853048" y="743766"/>
                    </a:lnTo>
                    <a:cubicBezTo>
                      <a:pt x="882131" y="700717"/>
                      <a:pt x="903146" y="651771"/>
                      <a:pt x="913925" y="599096"/>
                    </a:cubicBezTo>
                    <a:lnTo>
                      <a:pt x="920039" y="538452"/>
                    </a:lnTo>
                    <a:close/>
                    <a:moveTo>
                      <a:pt x="115078" y="538452"/>
                    </a:moveTo>
                    <a:lnTo>
                      <a:pt x="121191" y="599096"/>
                    </a:lnTo>
                    <a:cubicBezTo>
                      <a:pt x="131970" y="651771"/>
                      <a:pt x="152986" y="700717"/>
                      <a:pt x="182068" y="743766"/>
                    </a:cubicBezTo>
                    <a:lnTo>
                      <a:pt x="216823" y="785888"/>
                    </a:lnTo>
                    <a:lnTo>
                      <a:pt x="398736" y="603975"/>
                    </a:lnTo>
                    <a:lnTo>
                      <a:pt x="379728" y="575783"/>
                    </a:lnTo>
                    <a:lnTo>
                      <a:pt x="372192" y="538452"/>
                    </a:lnTo>
                    <a:close/>
                    <a:moveTo>
                      <a:pt x="215006" y="251428"/>
                    </a:moveTo>
                    <a:lnTo>
                      <a:pt x="182068" y="291349"/>
                    </a:lnTo>
                    <a:cubicBezTo>
                      <a:pt x="152986" y="334397"/>
                      <a:pt x="131970" y="383344"/>
                      <a:pt x="121191" y="436019"/>
                    </a:cubicBezTo>
                    <a:lnTo>
                      <a:pt x="115115" y="496291"/>
                    </a:lnTo>
                    <a:lnTo>
                      <a:pt x="372267" y="496291"/>
                    </a:lnTo>
                    <a:lnTo>
                      <a:pt x="379728" y="459332"/>
                    </a:lnTo>
                    <a:lnTo>
                      <a:pt x="397117" y="433540"/>
                    </a:lnTo>
                    <a:close/>
                    <a:moveTo>
                      <a:pt x="815950" y="246385"/>
                    </a:moveTo>
                    <a:lnTo>
                      <a:pt x="634293" y="428043"/>
                    </a:lnTo>
                    <a:lnTo>
                      <a:pt x="655388" y="459332"/>
                    </a:lnTo>
                    <a:lnTo>
                      <a:pt x="662850" y="496291"/>
                    </a:lnTo>
                    <a:lnTo>
                      <a:pt x="920001" y="496291"/>
                    </a:lnTo>
                    <a:lnTo>
                      <a:pt x="913925" y="436019"/>
                    </a:lnTo>
                    <a:cubicBezTo>
                      <a:pt x="903146" y="383344"/>
                      <a:pt x="882131" y="334397"/>
                      <a:pt x="853048" y="291349"/>
                    </a:cubicBezTo>
                    <a:close/>
                    <a:moveTo>
                      <a:pt x="494072" y="115338"/>
                    </a:moveTo>
                    <a:lnTo>
                      <a:pt x="436020" y="121190"/>
                    </a:lnTo>
                    <a:cubicBezTo>
                      <a:pt x="383345" y="131969"/>
                      <a:pt x="334398" y="152985"/>
                      <a:pt x="291350" y="182067"/>
                    </a:cubicBezTo>
                    <a:lnTo>
                      <a:pt x="244184" y="220983"/>
                    </a:lnTo>
                    <a:lnTo>
                      <a:pt x="425643" y="402442"/>
                    </a:lnTo>
                    <a:lnTo>
                      <a:pt x="459333" y="379727"/>
                    </a:lnTo>
                    <a:lnTo>
                      <a:pt x="494072" y="372714"/>
                    </a:lnTo>
                    <a:close/>
                    <a:moveTo>
                      <a:pt x="536232" y="114853"/>
                    </a:moveTo>
                    <a:lnTo>
                      <a:pt x="536232" y="371742"/>
                    </a:lnTo>
                    <a:lnTo>
                      <a:pt x="575784" y="379727"/>
                    </a:lnTo>
                    <a:lnTo>
                      <a:pt x="603976" y="398735"/>
                    </a:lnTo>
                    <a:lnTo>
                      <a:pt x="785889" y="216822"/>
                    </a:lnTo>
                    <a:lnTo>
                      <a:pt x="743767" y="182067"/>
                    </a:lnTo>
                    <a:cubicBezTo>
                      <a:pt x="700718" y="152985"/>
                      <a:pt x="651772" y="131969"/>
                      <a:pt x="599097" y="121190"/>
                    </a:cubicBezTo>
                    <a:close/>
                    <a:moveTo>
                      <a:pt x="468402" y="0"/>
                    </a:moveTo>
                    <a:lnTo>
                      <a:pt x="566714" y="0"/>
                    </a:lnTo>
                    <a:lnTo>
                      <a:pt x="582301" y="62347"/>
                    </a:lnTo>
                    <a:lnTo>
                      <a:pt x="610614" y="65201"/>
                    </a:lnTo>
                    <a:lnTo>
                      <a:pt x="691140" y="90198"/>
                    </a:lnTo>
                    <a:lnTo>
                      <a:pt x="735072" y="44762"/>
                    </a:lnTo>
                    <a:lnTo>
                      <a:pt x="820212" y="93918"/>
                    </a:lnTo>
                    <a:lnTo>
                      <a:pt x="802283" y="156595"/>
                    </a:lnTo>
                    <a:lnTo>
                      <a:pt x="844055" y="191060"/>
                    </a:lnTo>
                    <a:lnTo>
                      <a:pt x="879393" y="233889"/>
                    </a:lnTo>
                    <a:lnTo>
                      <a:pt x="941198" y="216209"/>
                    </a:lnTo>
                    <a:lnTo>
                      <a:pt x="990354" y="301349"/>
                    </a:lnTo>
                    <a:lnTo>
                      <a:pt x="945230" y="344981"/>
                    </a:lnTo>
                    <a:lnTo>
                      <a:pt x="969914" y="424501"/>
                    </a:lnTo>
                    <a:lnTo>
                      <a:pt x="972768" y="452815"/>
                    </a:lnTo>
                    <a:lnTo>
                      <a:pt x="1035116" y="468402"/>
                    </a:lnTo>
                    <a:lnTo>
                      <a:pt x="1035116" y="566714"/>
                    </a:lnTo>
                    <a:lnTo>
                      <a:pt x="972768" y="582301"/>
                    </a:lnTo>
                    <a:lnTo>
                      <a:pt x="969914" y="610613"/>
                    </a:lnTo>
                    <a:lnTo>
                      <a:pt x="945530" y="689165"/>
                    </a:lnTo>
                    <a:lnTo>
                      <a:pt x="991659" y="733767"/>
                    </a:lnTo>
                    <a:lnTo>
                      <a:pt x="942503" y="818908"/>
                    </a:lnTo>
                    <a:lnTo>
                      <a:pt x="879640" y="800925"/>
                    </a:lnTo>
                    <a:lnTo>
                      <a:pt x="844055" y="844055"/>
                    </a:lnTo>
                    <a:lnTo>
                      <a:pt x="801227" y="879391"/>
                    </a:lnTo>
                    <a:lnTo>
                      <a:pt x="818907" y="941198"/>
                    </a:lnTo>
                    <a:lnTo>
                      <a:pt x="733766" y="990354"/>
                    </a:lnTo>
                    <a:lnTo>
                      <a:pt x="690134" y="945229"/>
                    </a:lnTo>
                    <a:lnTo>
                      <a:pt x="610614" y="969913"/>
                    </a:lnTo>
                    <a:lnTo>
                      <a:pt x="582301" y="972768"/>
                    </a:lnTo>
                    <a:lnTo>
                      <a:pt x="566714" y="1035115"/>
                    </a:lnTo>
                    <a:lnTo>
                      <a:pt x="468402" y="1035115"/>
                    </a:lnTo>
                    <a:lnTo>
                      <a:pt x="452815" y="972768"/>
                    </a:lnTo>
                    <a:lnTo>
                      <a:pt x="424502" y="969913"/>
                    </a:lnTo>
                    <a:lnTo>
                      <a:pt x="345986" y="945541"/>
                    </a:lnTo>
                    <a:lnTo>
                      <a:pt x="302655" y="990354"/>
                    </a:lnTo>
                    <a:lnTo>
                      <a:pt x="217514" y="941198"/>
                    </a:lnTo>
                    <a:lnTo>
                      <a:pt x="234946" y="880263"/>
                    </a:lnTo>
                    <a:lnTo>
                      <a:pt x="191061" y="844055"/>
                    </a:lnTo>
                    <a:lnTo>
                      <a:pt x="155725" y="801227"/>
                    </a:lnTo>
                    <a:lnTo>
                      <a:pt x="93918" y="818907"/>
                    </a:lnTo>
                    <a:lnTo>
                      <a:pt x="44762" y="733766"/>
                    </a:lnTo>
                    <a:lnTo>
                      <a:pt x="89887" y="690135"/>
                    </a:lnTo>
                    <a:lnTo>
                      <a:pt x="65202" y="610613"/>
                    </a:lnTo>
                    <a:lnTo>
                      <a:pt x="62348" y="582301"/>
                    </a:lnTo>
                    <a:lnTo>
                      <a:pt x="0" y="566714"/>
                    </a:lnTo>
                    <a:lnTo>
                      <a:pt x="0" y="468402"/>
                    </a:lnTo>
                    <a:lnTo>
                      <a:pt x="62348" y="452815"/>
                    </a:lnTo>
                    <a:lnTo>
                      <a:pt x="65202" y="424501"/>
                    </a:lnTo>
                    <a:lnTo>
                      <a:pt x="90188" y="344011"/>
                    </a:lnTo>
                    <a:lnTo>
                      <a:pt x="46067" y="301350"/>
                    </a:lnTo>
                    <a:lnTo>
                      <a:pt x="95223" y="216209"/>
                    </a:lnTo>
                    <a:lnTo>
                      <a:pt x="155973" y="233587"/>
                    </a:lnTo>
                    <a:lnTo>
                      <a:pt x="191061" y="191060"/>
                    </a:lnTo>
                    <a:lnTo>
                      <a:pt x="233889" y="155724"/>
                    </a:lnTo>
                    <a:lnTo>
                      <a:pt x="216208" y="93918"/>
                    </a:lnTo>
                    <a:lnTo>
                      <a:pt x="301349" y="44762"/>
                    </a:lnTo>
                    <a:lnTo>
                      <a:pt x="344980" y="89886"/>
                    </a:lnTo>
                    <a:lnTo>
                      <a:pt x="424502" y="65201"/>
                    </a:lnTo>
                    <a:lnTo>
                      <a:pt x="452815" y="62347"/>
                    </a:ln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47" name="フリーフォーム: 図形 1446">
              <a:extLst>
                <a:ext uri="{FF2B5EF4-FFF2-40B4-BE49-F238E27FC236}">
                  <a16:creationId xmlns:a16="http://schemas.microsoft.com/office/drawing/2014/main" id="{57A59099-DD42-F477-0891-64235FF02DE4}"/>
                </a:ext>
              </a:extLst>
            </p:cNvPr>
            <p:cNvSpPr/>
            <p:nvPr/>
          </p:nvSpPr>
          <p:spPr bwMode="auto">
            <a:xfrm>
              <a:off x="3415598" y="1446136"/>
              <a:ext cx="521374" cy="521374"/>
            </a:xfrm>
            <a:custGeom>
              <a:avLst/>
              <a:gdLst>
                <a:gd name="connsiteX0" fmla="*/ 576857 w 1153712"/>
                <a:gd name="connsiteY0" fmla="*/ 371069 h 1153712"/>
                <a:gd name="connsiteX1" fmla="*/ 373063 w 1153712"/>
                <a:gd name="connsiteY1" fmla="*/ 574862 h 1153712"/>
                <a:gd name="connsiteX2" fmla="*/ 576857 w 1153712"/>
                <a:gd name="connsiteY2" fmla="*/ 778655 h 1153712"/>
                <a:gd name="connsiteX3" fmla="*/ 780651 w 1153712"/>
                <a:gd name="connsiteY3" fmla="*/ 574862 h 1153712"/>
                <a:gd name="connsiteX4" fmla="*/ 576857 w 1153712"/>
                <a:gd name="connsiteY4" fmla="*/ 371069 h 1153712"/>
                <a:gd name="connsiteX5" fmla="*/ 576857 w 1153712"/>
                <a:gd name="connsiteY5" fmla="*/ 320413 h 1153712"/>
                <a:gd name="connsiteX6" fmla="*/ 831307 w 1153712"/>
                <a:gd name="connsiteY6" fmla="*/ 574862 h 1153712"/>
                <a:gd name="connsiteX7" fmla="*/ 576857 w 1153712"/>
                <a:gd name="connsiteY7" fmla="*/ 829311 h 1153712"/>
                <a:gd name="connsiteX8" fmla="*/ 322407 w 1153712"/>
                <a:gd name="connsiteY8" fmla="*/ 574862 h 1153712"/>
                <a:gd name="connsiteX9" fmla="*/ 576857 w 1153712"/>
                <a:gd name="connsiteY9" fmla="*/ 320413 h 1153712"/>
                <a:gd name="connsiteX10" fmla="*/ 576857 w 1153712"/>
                <a:gd name="connsiteY10" fmla="*/ 254839 h 1153712"/>
                <a:gd name="connsiteX11" fmla="*/ 256833 w 1153712"/>
                <a:gd name="connsiteY11" fmla="*/ 574862 h 1153712"/>
                <a:gd name="connsiteX12" fmla="*/ 576857 w 1153712"/>
                <a:gd name="connsiteY12" fmla="*/ 894885 h 1153712"/>
                <a:gd name="connsiteX13" fmla="*/ 896881 w 1153712"/>
                <a:gd name="connsiteY13" fmla="*/ 574862 h 1153712"/>
                <a:gd name="connsiteX14" fmla="*/ 576857 w 1153712"/>
                <a:gd name="connsiteY14" fmla="*/ 254839 h 1153712"/>
                <a:gd name="connsiteX15" fmla="*/ 535472 w 1153712"/>
                <a:gd name="connsiteY15" fmla="*/ 0 h 1153712"/>
                <a:gd name="connsiteX16" fmla="*/ 618241 w 1153712"/>
                <a:gd name="connsiteY16" fmla="*/ 0 h 1153712"/>
                <a:gd name="connsiteX17" fmla="*/ 634638 w 1153712"/>
                <a:gd name="connsiteY17" fmla="*/ 89160 h 1153712"/>
                <a:gd name="connsiteX18" fmla="*/ 675917 w 1153712"/>
                <a:gd name="connsiteY18" fmla="*/ 93321 h 1153712"/>
                <a:gd name="connsiteX19" fmla="*/ 870947 w 1153712"/>
                <a:gd name="connsiteY19" fmla="*/ 180984 h 1153712"/>
                <a:gd name="connsiteX20" fmla="*/ 881869 w 1153712"/>
                <a:gd name="connsiteY20" fmla="*/ 190444 h 1153712"/>
                <a:gd name="connsiteX21" fmla="*/ 955492 w 1153712"/>
                <a:gd name="connsiteY21" fmla="*/ 139695 h 1153712"/>
                <a:gd name="connsiteX22" fmla="*/ 1014019 w 1153712"/>
                <a:gd name="connsiteY22" fmla="*/ 198221 h 1153712"/>
                <a:gd name="connsiteX23" fmla="*/ 963151 w 1153712"/>
                <a:gd name="connsiteY23" fmla="*/ 272016 h 1153712"/>
                <a:gd name="connsiteX24" fmla="*/ 970736 w 1153712"/>
                <a:gd name="connsiteY24" fmla="*/ 280774 h 1153712"/>
                <a:gd name="connsiteX25" fmla="*/ 1058399 w 1153712"/>
                <a:gd name="connsiteY25" fmla="*/ 475802 h 1153712"/>
                <a:gd name="connsiteX26" fmla="*/ 1062728 w 1153712"/>
                <a:gd name="connsiteY26" fmla="*/ 518739 h 1153712"/>
                <a:gd name="connsiteX27" fmla="*/ 1153712 w 1153712"/>
                <a:gd name="connsiteY27" fmla="*/ 535472 h 1153712"/>
                <a:gd name="connsiteX28" fmla="*/ 1153712 w 1153712"/>
                <a:gd name="connsiteY28" fmla="*/ 618241 h 1153712"/>
                <a:gd name="connsiteX29" fmla="*/ 1062318 w 1153712"/>
                <a:gd name="connsiteY29" fmla="*/ 635049 h 1153712"/>
                <a:gd name="connsiteX30" fmla="*/ 1058399 w 1153712"/>
                <a:gd name="connsiteY30" fmla="*/ 673922 h 1153712"/>
                <a:gd name="connsiteX31" fmla="*/ 970736 w 1153712"/>
                <a:gd name="connsiteY31" fmla="*/ 868951 h 1153712"/>
                <a:gd name="connsiteX32" fmla="*/ 961620 w 1153712"/>
                <a:gd name="connsiteY32" fmla="*/ 879477 h 1153712"/>
                <a:gd name="connsiteX33" fmla="*/ 1014018 w 1153712"/>
                <a:gd name="connsiteY33" fmla="*/ 955492 h 1153712"/>
                <a:gd name="connsiteX34" fmla="*/ 955491 w 1153712"/>
                <a:gd name="connsiteY34" fmla="*/ 1014019 h 1153712"/>
                <a:gd name="connsiteX35" fmla="*/ 879304 w 1153712"/>
                <a:gd name="connsiteY35" fmla="*/ 961502 h 1153712"/>
                <a:gd name="connsiteX36" fmla="*/ 870947 w 1153712"/>
                <a:gd name="connsiteY36" fmla="*/ 968741 h 1153712"/>
                <a:gd name="connsiteX37" fmla="*/ 675917 w 1153712"/>
                <a:gd name="connsiteY37" fmla="*/ 1056403 h 1153712"/>
                <a:gd name="connsiteX38" fmla="*/ 635385 w 1153712"/>
                <a:gd name="connsiteY38" fmla="*/ 1060489 h 1153712"/>
                <a:gd name="connsiteX39" fmla="*/ 618240 w 1153712"/>
                <a:gd name="connsiteY39" fmla="*/ 1153712 h 1153712"/>
                <a:gd name="connsiteX40" fmla="*/ 535471 w 1153712"/>
                <a:gd name="connsiteY40" fmla="*/ 1153712 h 1153712"/>
                <a:gd name="connsiteX41" fmla="*/ 518327 w 1153712"/>
                <a:gd name="connsiteY41" fmla="*/ 1060489 h 1153712"/>
                <a:gd name="connsiteX42" fmla="*/ 477797 w 1153712"/>
                <a:gd name="connsiteY42" fmla="*/ 1056403 h 1153712"/>
                <a:gd name="connsiteX43" fmla="*/ 282769 w 1153712"/>
                <a:gd name="connsiteY43" fmla="*/ 968741 h 1153712"/>
                <a:gd name="connsiteX44" fmla="*/ 274409 w 1153712"/>
                <a:gd name="connsiteY44" fmla="*/ 961500 h 1153712"/>
                <a:gd name="connsiteX45" fmla="*/ 198220 w 1153712"/>
                <a:gd name="connsiteY45" fmla="*/ 1014018 h 1153712"/>
                <a:gd name="connsiteX46" fmla="*/ 139694 w 1153712"/>
                <a:gd name="connsiteY46" fmla="*/ 955491 h 1153712"/>
                <a:gd name="connsiteX47" fmla="*/ 192094 w 1153712"/>
                <a:gd name="connsiteY47" fmla="*/ 879475 h 1153712"/>
                <a:gd name="connsiteX48" fmla="*/ 182979 w 1153712"/>
                <a:gd name="connsiteY48" fmla="*/ 868951 h 1153712"/>
                <a:gd name="connsiteX49" fmla="*/ 95315 w 1153712"/>
                <a:gd name="connsiteY49" fmla="*/ 673922 h 1153712"/>
                <a:gd name="connsiteX50" fmla="*/ 91397 w 1153712"/>
                <a:gd name="connsiteY50" fmla="*/ 635049 h 1153712"/>
                <a:gd name="connsiteX51" fmla="*/ 0 w 1153712"/>
                <a:gd name="connsiteY51" fmla="*/ 618240 h 1153712"/>
                <a:gd name="connsiteX52" fmla="*/ 0 w 1153712"/>
                <a:gd name="connsiteY52" fmla="*/ 535471 h 1153712"/>
                <a:gd name="connsiteX53" fmla="*/ 90987 w 1153712"/>
                <a:gd name="connsiteY53" fmla="*/ 518738 h 1153712"/>
                <a:gd name="connsiteX54" fmla="*/ 95315 w 1153712"/>
                <a:gd name="connsiteY54" fmla="*/ 475802 h 1153712"/>
                <a:gd name="connsiteX55" fmla="*/ 182979 w 1153712"/>
                <a:gd name="connsiteY55" fmla="*/ 280774 h 1153712"/>
                <a:gd name="connsiteX56" fmla="*/ 190564 w 1153712"/>
                <a:gd name="connsiteY56" fmla="*/ 272017 h 1153712"/>
                <a:gd name="connsiteX57" fmla="*/ 139695 w 1153712"/>
                <a:gd name="connsiteY57" fmla="*/ 198220 h 1153712"/>
                <a:gd name="connsiteX58" fmla="*/ 198221 w 1153712"/>
                <a:gd name="connsiteY58" fmla="*/ 139694 h 1153712"/>
                <a:gd name="connsiteX59" fmla="*/ 271846 w 1153712"/>
                <a:gd name="connsiteY59" fmla="*/ 190445 h 1153712"/>
                <a:gd name="connsiteX60" fmla="*/ 282769 w 1153712"/>
                <a:gd name="connsiteY60" fmla="*/ 180984 h 1153712"/>
                <a:gd name="connsiteX61" fmla="*/ 477797 w 1153712"/>
                <a:gd name="connsiteY61" fmla="*/ 93321 h 1153712"/>
                <a:gd name="connsiteX62" fmla="*/ 519075 w 1153712"/>
                <a:gd name="connsiteY62" fmla="*/ 8916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153712" h="1153712">
                  <a:moveTo>
                    <a:pt x="576857" y="371069"/>
                  </a:moveTo>
                  <a:cubicBezTo>
                    <a:pt x="464305" y="371069"/>
                    <a:pt x="373063" y="462310"/>
                    <a:pt x="373063" y="574862"/>
                  </a:cubicBezTo>
                  <a:cubicBezTo>
                    <a:pt x="373063" y="687414"/>
                    <a:pt x="464305" y="778655"/>
                    <a:pt x="576857" y="778655"/>
                  </a:cubicBezTo>
                  <a:cubicBezTo>
                    <a:pt x="689409" y="778655"/>
                    <a:pt x="780651" y="687414"/>
                    <a:pt x="780651" y="574862"/>
                  </a:cubicBezTo>
                  <a:cubicBezTo>
                    <a:pt x="780651" y="462310"/>
                    <a:pt x="689409" y="371069"/>
                    <a:pt x="576857" y="371069"/>
                  </a:cubicBezTo>
                  <a:close/>
                  <a:moveTo>
                    <a:pt x="576857" y="320413"/>
                  </a:moveTo>
                  <a:cubicBezTo>
                    <a:pt x="717386" y="320413"/>
                    <a:pt x="831307" y="434334"/>
                    <a:pt x="831307" y="574862"/>
                  </a:cubicBezTo>
                  <a:cubicBezTo>
                    <a:pt x="831307" y="715390"/>
                    <a:pt x="717386" y="829311"/>
                    <a:pt x="576857" y="829311"/>
                  </a:cubicBezTo>
                  <a:cubicBezTo>
                    <a:pt x="436328" y="829311"/>
                    <a:pt x="322407" y="715390"/>
                    <a:pt x="322407" y="574862"/>
                  </a:cubicBezTo>
                  <a:cubicBezTo>
                    <a:pt x="322407" y="434334"/>
                    <a:pt x="436328" y="320413"/>
                    <a:pt x="576857" y="320413"/>
                  </a:cubicBezTo>
                  <a:close/>
                  <a:moveTo>
                    <a:pt x="576857" y="254839"/>
                  </a:moveTo>
                  <a:cubicBezTo>
                    <a:pt x="400113" y="254839"/>
                    <a:pt x="256833" y="398118"/>
                    <a:pt x="256833" y="574862"/>
                  </a:cubicBezTo>
                  <a:cubicBezTo>
                    <a:pt x="256833" y="751606"/>
                    <a:pt x="400113" y="894885"/>
                    <a:pt x="576857" y="894885"/>
                  </a:cubicBezTo>
                  <a:cubicBezTo>
                    <a:pt x="753601" y="894885"/>
                    <a:pt x="896881" y="751606"/>
                    <a:pt x="896881" y="574862"/>
                  </a:cubicBezTo>
                  <a:cubicBezTo>
                    <a:pt x="896881" y="398118"/>
                    <a:pt x="753601" y="254839"/>
                    <a:pt x="576857" y="254839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34638" y="89160"/>
                  </a:lnTo>
                  <a:lnTo>
                    <a:pt x="675917" y="93321"/>
                  </a:lnTo>
                  <a:cubicBezTo>
                    <a:pt x="747911" y="108054"/>
                    <a:pt x="814172" y="138525"/>
                    <a:pt x="870947" y="180984"/>
                  </a:cubicBezTo>
                  <a:lnTo>
                    <a:pt x="881869" y="190444"/>
                  </a:lnTo>
                  <a:lnTo>
                    <a:pt x="955492" y="139695"/>
                  </a:lnTo>
                  <a:lnTo>
                    <a:pt x="1014019" y="198221"/>
                  </a:lnTo>
                  <a:lnTo>
                    <a:pt x="963151" y="272016"/>
                  </a:lnTo>
                  <a:lnTo>
                    <a:pt x="970736" y="280774"/>
                  </a:lnTo>
                  <a:cubicBezTo>
                    <a:pt x="1013196" y="337548"/>
                    <a:pt x="1043667" y="403809"/>
                    <a:pt x="1058399" y="475802"/>
                  </a:cubicBezTo>
                  <a:lnTo>
                    <a:pt x="1062728" y="51873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62318" y="635049"/>
                  </a:lnTo>
                  <a:lnTo>
                    <a:pt x="1058399" y="673922"/>
                  </a:lnTo>
                  <a:cubicBezTo>
                    <a:pt x="1043667" y="745916"/>
                    <a:pt x="1013196" y="812177"/>
                    <a:pt x="970736" y="868951"/>
                  </a:cubicBezTo>
                  <a:lnTo>
                    <a:pt x="961620" y="879477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879304" y="961502"/>
                  </a:lnTo>
                  <a:lnTo>
                    <a:pt x="870947" y="968741"/>
                  </a:lnTo>
                  <a:cubicBezTo>
                    <a:pt x="814172" y="1011200"/>
                    <a:pt x="747911" y="1041671"/>
                    <a:pt x="675917" y="1056403"/>
                  </a:cubicBezTo>
                  <a:lnTo>
                    <a:pt x="635385" y="106048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18327" y="1060489"/>
                  </a:lnTo>
                  <a:lnTo>
                    <a:pt x="477797" y="1056403"/>
                  </a:lnTo>
                  <a:cubicBezTo>
                    <a:pt x="405804" y="1041671"/>
                    <a:pt x="339543" y="1011200"/>
                    <a:pt x="282769" y="968741"/>
                  </a:cubicBezTo>
                  <a:lnTo>
                    <a:pt x="274409" y="961500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92094" y="879475"/>
                  </a:lnTo>
                  <a:lnTo>
                    <a:pt x="182979" y="868951"/>
                  </a:lnTo>
                  <a:cubicBezTo>
                    <a:pt x="140520" y="812177"/>
                    <a:pt x="110048" y="745916"/>
                    <a:pt x="95315" y="673922"/>
                  </a:cubicBezTo>
                  <a:lnTo>
                    <a:pt x="91397" y="635049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90987" y="518738"/>
                  </a:lnTo>
                  <a:lnTo>
                    <a:pt x="95315" y="475802"/>
                  </a:lnTo>
                  <a:cubicBezTo>
                    <a:pt x="110048" y="403809"/>
                    <a:pt x="140520" y="337548"/>
                    <a:pt x="182979" y="280774"/>
                  </a:cubicBezTo>
                  <a:lnTo>
                    <a:pt x="190564" y="272017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71846" y="190445"/>
                  </a:lnTo>
                  <a:lnTo>
                    <a:pt x="282769" y="180984"/>
                  </a:lnTo>
                  <a:cubicBezTo>
                    <a:pt x="339543" y="138525"/>
                    <a:pt x="405804" y="108054"/>
                    <a:pt x="477797" y="93321"/>
                  </a:cubicBezTo>
                  <a:lnTo>
                    <a:pt x="519075" y="8916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51" name="二等辺三角形 1450">
              <a:extLst>
                <a:ext uri="{FF2B5EF4-FFF2-40B4-BE49-F238E27FC236}">
                  <a16:creationId xmlns:a16="http://schemas.microsoft.com/office/drawing/2014/main" id="{9F01BBBF-6D90-9716-AD0D-6C766F46D93C}"/>
                </a:ext>
              </a:extLst>
            </p:cNvPr>
            <p:cNvSpPr/>
            <p:nvPr/>
          </p:nvSpPr>
          <p:spPr bwMode="auto">
            <a:xfrm rot="10800000">
              <a:off x="3723289" y="1524552"/>
              <a:ext cx="82128" cy="232812"/>
            </a:xfrm>
            <a:prstGeom prst="triangle">
              <a:avLst/>
            </a:prstGeom>
            <a:gradFill flip="none" rotWithShape="1"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77" name="フリーフォーム: 図形 1476">
              <a:extLst>
                <a:ext uri="{FF2B5EF4-FFF2-40B4-BE49-F238E27FC236}">
                  <a16:creationId xmlns:a16="http://schemas.microsoft.com/office/drawing/2014/main" id="{3A01D646-F1F6-1ED7-4745-DD20657FF1DD}"/>
                </a:ext>
              </a:extLst>
            </p:cNvPr>
            <p:cNvSpPr/>
            <p:nvPr/>
          </p:nvSpPr>
          <p:spPr bwMode="auto">
            <a:xfrm>
              <a:off x="3591535" y="740456"/>
              <a:ext cx="521374" cy="521374"/>
            </a:xfrm>
            <a:custGeom>
              <a:avLst/>
              <a:gdLst>
                <a:gd name="connsiteX0" fmla="*/ 576857 w 1153712"/>
                <a:gd name="connsiteY0" fmla="*/ 258750 h 1153712"/>
                <a:gd name="connsiteX1" fmla="*/ 260744 w 1153712"/>
                <a:gd name="connsiteY1" fmla="*/ 574862 h 1153712"/>
                <a:gd name="connsiteX2" fmla="*/ 576857 w 1153712"/>
                <a:gd name="connsiteY2" fmla="*/ 890974 h 1153712"/>
                <a:gd name="connsiteX3" fmla="*/ 892970 w 1153712"/>
                <a:gd name="connsiteY3" fmla="*/ 574862 h 1153712"/>
                <a:gd name="connsiteX4" fmla="*/ 576857 w 1153712"/>
                <a:gd name="connsiteY4" fmla="*/ 258750 h 1153712"/>
                <a:gd name="connsiteX5" fmla="*/ 535472 w 1153712"/>
                <a:gd name="connsiteY5" fmla="*/ 0 h 1153712"/>
                <a:gd name="connsiteX6" fmla="*/ 618241 w 1153712"/>
                <a:gd name="connsiteY6" fmla="*/ 0 h 1153712"/>
                <a:gd name="connsiteX7" fmla="*/ 628689 w 1153712"/>
                <a:gd name="connsiteY7" fmla="*/ 56810 h 1153712"/>
                <a:gd name="connsiteX8" fmla="*/ 661845 w 1153712"/>
                <a:gd name="connsiteY8" fmla="*/ 60153 h 1153712"/>
                <a:gd name="connsiteX9" fmla="*/ 686183 w 1153712"/>
                <a:gd name="connsiteY9" fmla="*/ 8945 h 1153712"/>
                <a:gd name="connsiteX10" fmla="*/ 766132 w 1153712"/>
                <a:gd name="connsiteY10" fmla="*/ 30367 h 1153712"/>
                <a:gd name="connsiteX11" fmla="*/ 761610 w 1153712"/>
                <a:gd name="connsiteY11" fmla="*/ 86831 h 1153712"/>
                <a:gd name="connsiteX12" fmla="*/ 780540 w 1153712"/>
                <a:gd name="connsiteY12" fmla="*/ 92707 h 1153712"/>
                <a:gd name="connsiteX13" fmla="*/ 792949 w 1153712"/>
                <a:gd name="connsiteY13" fmla="*/ 99443 h 1153712"/>
                <a:gd name="connsiteX14" fmla="*/ 829444 w 1153712"/>
                <a:gd name="connsiteY14" fmla="*/ 56593 h 1153712"/>
                <a:gd name="connsiteX15" fmla="*/ 901124 w 1153712"/>
                <a:gd name="connsiteY15" fmla="*/ 97978 h 1153712"/>
                <a:gd name="connsiteX16" fmla="*/ 882115 w 1153712"/>
                <a:gd name="connsiteY16" fmla="*/ 151422 h 1153712"/>
                <a:gd name="connsiteX17" fmla="*/ 907771 w 1153712"/>
                <a:gd name="connsiteY17" fmla="*/ 172590 h 1153712"/>
                <a:gd name="connsiteX18" fmla="*/ 955492 w 1153712"/>
                <a:gd name="connsiteY18" fmla="*/ 139695 h 1153712"/>
                <a:gd name="connsiteX19" fmla="*/ 1014018 w 1153712"/>
                <a:gd name="connsiteY19" fmla="*/ 198221 h 1153712"/>
                <a:gd name="connsiteX20" fmla="*/ 980965 w 1153712"/>
                <a:gd name="connsiteY20" fmla="*/ 246172 h 1153712"/>
                <a:gd name="connsiteX21" fmla="*/ 1002022 w 1153712"/>
                <a:gd name="connsiteY21" fmla="*/ 271694 h 1153712"/>
                <a:gd name="connsiteX22" fmla="*/ 1055736 w 1153712"/>
                <a:gd name="connsiteY22" fmla="*/ 252589 h 1153712"/>
                <a:gd name="connsiteX23" fmla="*/ 1097120 w 1153712"/>
                <a:gd name="connsiteY23" fmla="*/ 324269 h 1153712"/>
                <a:gd name="connsiteX24" fmla="*/ 1053648 w 1153712"/>
                <a:gd name="connsiteY24" fmla="*/ 361294 h 1153712"/>
                <a:gd name="connsiteX25" fmla="*/ 1059013 w 1153712"/>
                <a:gd name="connsiteY25" fmla="*/ 371180 h 1153712"/>
                <a:gd name="connsiteX26" fmla="*/ 1065542 w 1153712"/>
                <a:gd name="connsiteY26" fmla="*/ 392212 h 1153712"/>
                <a:gd name="connsiteX27" fmla="*/ 1123345 w 1153712"/>
                <a:gd name="connsiteY27" fmla="*/ 387583 h 1153712"/>
                <a:gd name="connsiteX28" fmla="*/ 1144767 w 1153712"/>
                <a:gd name="connsiteY28" fmla="*/ 467531 h 1153712"/>
                <a:gd name="connsiteX29" fmla="*/ 1091850 w 1153712"/>
                <a:gd name="connsiteY29" fmla="*/ 492681 h 1153712"/>
                <a:gd name="connsiteX30" fmla="*/ 1095077 w 1153712"/>
                <a:gd name="connsiteY30" fmla="*/ 524689 h 1153712"/>
                <a:gd name="connsiteX31" fmla="*/ 1153712 w 1153712"/>
                <a:gd name="connsiteY31" fmla="*/ 535472 h 1153712"/>
                <a:gd name="connsiteX32" fmla="*/ 1153712 w 1153712"/>
                <a:gd name="connsiteY32" fmla="*/ 618241 h 1153712"/>
                <a:gd name="connsiteX33" fmla="*/ 1094667 w 1153712"/>
                <a:gd name="connsiteY33" fmla="*/ 629100 h 1153712"/>
                <a:gd name="connsiteX34" fmla="*/ 1091467 w 1153712"/>
                <a:gd name="connsiteY34" fmla="*/ 660851 h 1153712"/>
                <a:gd name="connsiteX35" fmla="*/ 1144767 w 1153712"/>
                <a:gd name="connsiteY35" fmla="*/ 686184 h 1153712"/>
                <a:gd name="connsiteX36" fmla="*/ 1123345 w 1153712"/>
                <a:gd name="connsiteY36" fmla="*/ 766132 h 1153712"/>
                <a:gd name="connsiteX37" fmla="*/ 1064334 w 1153712"/>
                <a:gd name="connsiteY37" fmla="*/ 761406 h 1153712"/>
                <a:gd name="connsiteX38" fmla="*/ 1059013 w 1153712"/>
                <a:gd name="connsiteY38" fmla="*/ 778545 h 1153712"/>
                <a:gd name="connsiteX39" fmla="*/ 1052166 w 1153712"/>
                <a:gd name="connsiteY39" fmla="*/ 791159 h 1153712"/>
                <a:gd name="connsiteX40" fmla="*/ 1097120 w 1153712"/>
                <a:gd name="connsiteY40" fmla="*/ 829446 h 1153712"/>
                <a:gd name="connsiteX41" fmla="*/ 1055735 w 1153712"/>
                <a:gd name="connsiteY41" fmla="*/ 901126 h 1153712"/>
                <a:gd name="connsiteX42" fmla="*/ 999476 w 1153712"/>
                <a:gd name="connsiteY42" fmla="*/ 881116 h 1153712"/>
                <a:gd name="connsiteX43" fmla="*/ 979467 w 1153712"/>
                <a:gd name="connsiteY43" fmla="*/ 905368 h 1153712"/>
                <a:gd name="connsiteX44" fmla="*/ 1014018 w 1153712"/>
                <a:gd name="connsiteY44" fmla="*/ 955492 h 1153712"/>
                <a:gd name="connsiteX45" fmla="*/ 955491 w 1153712"/>
                <a:gd name="connsiteY45" fmla="*/ 1014019 h 1153712"/>
                <a:gd name="connsiteX46" fmla="*/ 905136 w 1153712"/>
                <a:gd name="connsiteY46" fmla="*/ 979309 h 1153712"/>
                <a:gd name="connsiteX47" fmla="*/ 881019 w 1153712"/>
                <a:gd name="connsiteY47" fmla="*/ 999208 h 1153712"/>
                <a:gd name="connsiteX48" fmla="*/ 901124 w 1153712"/>
                <a:gd name="connsiteY48" fmla="*/ 1055736 h 1153712"/>
                <a:gd name="connsiteX49" fmla="*/ 829443 w 1153712"/>
                <a:gd name="connsiteY49" fmla="*/ 1097121 h 1153712"/>
                <a:gd name="connsiteX50" fmla="*/ 790625 w 1153712"/>
                <a:gd name="connsiteY50" fmla="*/ 1051544 h 1153712"/>
                <a:gd name="connsiteX51" fmla="*/ 780540 w 1153712"/>
                <a:gd name="connsiteY51" fmla="*/ 1057018 h 1153712"/>
                <a:gd name="connsiteX52" fmla="*/ 761297 w 1153712"/>
                <a:gd name="connsiteY52" fmla="*/ 1062991 h 1153712"/>
                <a:gd name="connsiteX53" fmla="*/ 766131 w 1153712"/>
                <a:gd name="connsiteY53" fmla="*/ 1123347 h 1153712"/>
                <a:gd name="connsiteX54" fmla="*/ 686182 w 1153712"/>
                <a:gd name="connsiteY54" fmla="*/ 1144769 h 1153712"/>
                <a:gd name="connsiteX55" fmla="*/ 660035 w 1153712"/>
                <a:gd name="connsiteY55" fmla="*/ 1089754 h 1153712"/>
                <a:gd name="connsiteX56" fmla="*/ 629436 w 1153712"/>
                <a:gd name="connsiteY56" fmla="*/ 1092839 h 1153712"/>
                <a:gd name="connsiteX57" fmla="*/ 618240 w 1153712"/>
                <a:gd name="connsiteY57" fmla="*/ 1153712 h 1153712"/>
                <a:gd name="connsiteX58" fmla="*/ 535471 w 1153712"/>
                <a:gd name="connsiteY58" fmla="*/ 1153712 h 1153712"/>
                <a:gd name="connsiteX59" fmla="*/ 524276 w 1153712"/>
                <a:gd name="connsiteY59" fmla="*/ 1092839 h 1153712"/>
                <a:gd name="connsiteX60" fmla="*/ 493676 w 1153712"/>
                <a:gd name="connsiteY60" fmla="*/ 1089754 h 1153712"/>
                <a:gd name="connsiteX61" fmla="*/ 467529 w 1153712"/>
                <a:gd name="connsiteY61" fmla="*/ 1144767 h 1153712"/>
                <a:gd name="connsiteX62" fmla="*/ 387580 w 1153712"/>
                <a:gd name="connsiteY62" fmla="*/ 1123345 h 1153712"/>
                <a:gd name="connsiteX63" fmla="*/ 392414 w 1153712"/>
                <a:gd name="connsiteY63" fmla="*/ 1062990 h 1153712"/>
                <a:gd name="connsiteX64" fmla="*/ 373174 w 1153712"/>
                <a:gd name="connsiteY64" fmla="*/ 1057018 h 1153712"/>
                <a:gd name="connsiteX65" fmla="*/ 363087 w 1153712"/>
                <a:gd name="connsiteY65" fmla="*/ 1051543 h 1153712"/>
                <a:gd name="connsiteX66" fmla="*/ 324268 w 1153712"/>
                <a:gd name="connsiteY66" fmla="*/ 1097121 h 1153712"/>
                <a:gd name="connsiteX67" fmla="*/ 252588 w 1153712"/>
                <a:gd name="connsiteY67" fmla="*/ 1055737 h 1153712"/>
                <a:gd name="connsiteX68" fmla="*/ 272694 w 1153712"/>
                <a:gd name="connsiteY68" fmla="*/ 999206 h 1153712"/>
                <a:gd name="connsiteX69" fmla="*/ 248576 w 1153712"/>
                <a:gd name="connsiteY69" fmla="*/ 979307 h 1153712"/>
                <a:gd name="connsiteX70" fmla="*/ 198220 w 1153712"/>
                <a:gd name="connsiteY70" fmla="*/ 1014018 h 1153712"/>
                <a:gd name="connsiteX71" fmla="*/ 139694 w 1153712"/>
                <a:gd name="connsiteY71" fmla="*/ 955491 h 1153712"/>
                <a:gd name="connsiteX72" fmla="*/ 174246 w 1153712"/>
                <a:gd name="connsiteY72" fmla="*/ 905367 h 1153712"/>
                <a:gd name="connsiteX73" fmla="*/ 154236 w 1153712"/>
                <a:gd name="connsiteY73" fmla="*/ 881114 h 1153712"/>
                <a:gd name="connsiteX74" fmla="*/ 97976 w 1153712"/>
                <a:gd name="connsiteY74" fmla="*/ 901124 h 1153712"/>
                <a:gd name="connsiteX75" fmla="*/ 56592 w 1153712"/>
                <a:gd name="connsiteY75" fmla="*/ 829444 h 1153712"/>
                <a:gd name="connsiteX76" fmla="*/ 101547 w 1153712"/>
                <a:gd name="connsiteY76" fmla="*/ 791157 h 1153712"/>
                <a:gd name="connsiteX77" fmla="*/ 94701 w 1153712"/>
                <a:gd name="connsiteY77" fmla="*/ 778545 h 1153712"/>
                <a:gd name="connsiteX78" fmla="*/ 89381 w 1153712"/>
                <a:gd name="connsiteY78" fmla="*/ 761406 h 1153712"/>
                <a:gd name="connsiteX79" fmla="*/ 30367 w 1153712"/>
                <a:gd name="connsiteY79" fmla="*/ 766133 h 1153712"/>
                <a:gd name="connsiteX80" fmla="*/ 8945 w 1153712"/>
                <a:gd name="connsiteY80" fmla="*/ 686184 h 1153712"/>
                <a:gd name="connsiteX81" fmla="*/ 62248 w 1153712"/>
                <a:gd name="connsiteY81" fmla="*/ 660850 h 1153712"/>
                <a:gd name="connsiteX82" fmla="*/ 59047 w 1153712"/>
                <a:gd name="connsiteY82" fmla="*/ 629100 h 1153712"/>
                <a:gd name="connsiteX83" fmla="*/ 0 w 1153712"/>
                <a:gd name="connsiteY83" fmla="*/ 618240 h 1153712"/>
                <a:gd name="connsiteX84" fmla="*/ 0 w 1153712"/>
                <a:gd name="connsiteY84" fmla="*/ 535471 h 1153712"/>
                <a:gd name="connsiteX85" fmla="*/ 58637 w 1153712"/>
                <a:gd name="connsiteY85" fmla="*/ 524687 h 1153712"/>
                <a:gd name="connsiteX86" fmla="*/ 61864 w 1153712"/>
                <a:gd name="connsiteY86" fmla="*/ 492680 h 1153712"/>
                <a:gd name="connsiteX87" fmla="*/ 8945 w 1153712"/>
                <a:gd name="connsiteY87" fmla="*/ 467529 h 1153712"/>
                <a:gd name="connsiteX88" fmla="*/ 30367 w 1153712"/>
                <a:gd name="connsiteY88" fmla="*/ 387580 h 1153712"/>
                <a:gd name="connsiteX89" fmla="*/ 88173 w 1153712"/>
                <a:gd name="connsiteY89" fmla="*/ 392210 h 1153712"/>
                <a:gd name="connsiteX90" fmla="*/ 94701 w 1153712"/>
                <a:gd name="connsiteY90" fmla="*/ 371180 h 1153712"/>
                <a:gd name="connsiteX91" fmla="*/ 100066 w 1153712"/>
                <a:gd name="connsiteY91" fmla="*/ 361295 h 1153712"/>
                <a:gd name="connsiteX92" fmla="*/ 56592 w 1153712"/>
                <a:gd name="connsiteY92" fmla="*/ 324269 h 1153712"/>
                <a:gd name="connsiteX93" fmla="*/ 97977 w 1153712"/>
                <a:gd name="connsiteY93" fmla="*/ 252589 h 1153712"/>
                <a:gd name="connsiteX94" fmla="*/ 151692 w 1153712"/>
                <a:gd name="connsiteY94" fmla="*/ 271694 h 1153712"/>
                <a:gd name="connsiteX95" fmla="*/ 172749 w 1153712"/>
                <a:gd name="connsiteY95" fmla="*/ 246173 h 1153712"/>
                <a:gd name="connsiteX96" fmla="*/ 139695 w 1153712"/>
                <a:gd name="connsiteY96" fmla="*/ 198220 h 1153712"/>
                <a:gd name="connsiteX97" fmla="*/ 198221 w 1153712"/>
                <a:gd name="connsiteY97" fmla="*/ 139694 h 1153712"/>
                <a:gd name="connsiteX98" fmla="*/ 245943 w 1153712"/>
                <a:gd name="connsiteY98" fmla="*/ 172590 h 1153712"/>
                <a:gd name="connsiteX99" fmla="*/ 271599 w 1153712"/>
                <a:gd name="connsiteY99" fmla="*/ 151423 h 1153712"/>
                <a:gd name="connsiteX100" fmla="*/ 252589 w 1153712"/>
                <a:gd name="connsiteY100" fmla="*/ 97976 h 1153712"/>
                <a:gd name="connsiteX101" fmla="*/ 324269 w 1153712"/>
                <a:gd name="connsiteY101" fmla="*/ 56592 h 1153712"/>
                <a:gd name="connsiteX102" fmla="*/ 360764 w 1153712"/>
                <a:gd name="connsiteY102" fmla="*/ 99443 h 1153712"/>
                <a:gd name="connsiteX103" fmla="*/ 373174 w 1153712"/>
                <a:gd name="connsiteY103" fmla="*/ 92707 h 1153712"/>
                <a:gd name="connsiteX104" fmla="*/ 392104 w 1153712"/>
                <a:gd name="connsiteY104" fmla="*/ 86831 h 1153712"/>
                <a:gd name="connsiteX105" fmla="*/ 387582 w 1153712"/>
                <a:gd name="connsiteY105" fmla="*/ 30368 h 1153712"/>
                <a:gd name="connsiteX106" fmla="*/ 467530 w 1153712"/>
                <a:gd name="connsiteY106" fmla="*/ 8946 h 1153712"/>
                <a:gd name="connsiteX107" fmla="*/ 491867 w 1153712"/>
                <a:gd name="connsiteY107" fmla="*/ 60153 h 1153712"/>
                <a:gd name="connsiteX108" fmla="*/ 525024 w 1153712"/>
                <a:gd name="connsiteY108" fmla="*/ 5681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153712" h="1153712">
                  <a:moveTo>
                    <a:pt x="576857" y="258750"/>
                  </a:moveTo>
                  <a:cubicBezTo>
                    <a:pt x="402273" y="258750"/>
                    <a:pt x="260744" y="400278"/>
                    <a:pt x="260744" y="574862"/>
                  </a:cubicBezTo>
                  <a:cubicBezTo>
                    <a:pt x="260744" y="749446"/>
                    <a:pt x="402273" y="890974"/>
                    <a:pt x="576857" y="890974"/>
                  </a:cubicBezTo>
                  <a:cubicBezTo>
                    <a:pt x="751441" y="890974"/>
                    <a:pt x="892970" y="749446"/>
                    <a:pt x="892970" y="574862"/>
                  </a:cubicBezTo>
                  <a:cubicBezTo>
                    <a:pt x="892970" y="400278"/>
                    <a:pt x="751441" y="258750"/>
                    <a:pt x="576857" y="258750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28689" y="56810"/>
                  </a:lnTo>
                  <a:lnTo>
                    <a:pt x="661845" y="60153"/>
                  </a:lnTo>
                  <a:lnTo>
                    <a:pt x="686183" y="8945"/>
                  </a:lnTo>
                  <a:lnTo>
                    <a:pt x="766132" y="30367"/>
                  </a:lnTo>
                  <a:lnTo>
                    <a:pt x="761610" y="86831"/>
                  </a:lnTo>
                  <a:lnTo>
                    <a:pt x="780540" y="92707"/>
                  </a:lnTo>
                  <a:lnTo>
                    <a:pt x="792949" y="99443"/>
                  </a:lnTo>
                  <a:lnTo>
                    <a:pt x="829444" y="56593"/>
                  </a:lnTo>
                  <a:lnTo>
                    <a:pt x="901124" y="97978"/>
                  </a:lnTo>
                  <a:lnTo>
                    <a:pt x="882115" y="151422"/>
                  </a:lnTo>
                  <a:lnTo>
                    <a:pt x="907771" y="172590"/>
                  </a:lnTo>
                  <a:lnTo>
                    <a:pt x="955492" y="139695"/>
                  </a:lnTo>
                  <a:lnTo>
                    <a:pt x="1014018" y="198221"/>
                  </a:lnTo>
                  <a:lnTo>
                    <a:pt x="980965" y="246172"/>
                  </a:lnTo>
                  <a:lnTo>
                    <a:pt x="1002022" y="271694"/>
                  </a:lnTo>
                  <a:lnTo>
                    <a:pt x="1055736" y="252589"/>
                  </a:lnTo>
                  <a:lnTo>
                    <a:pt x="1097120" y="324269"/>
                  </a:lnTo>
                  <a:lnTo>
                    <a:pt x="1053648" y="361294"/>
                  </a:lnTo>
                  <a:lnTo>
                    <a:pt x="1059013" y="371180"/>
                  </a:lnTo>
                  <a:lnTo>
                    <a:pt x="1065542" y="392212"/>
                  </a:lnTo>
                  <a:lnTo>
                    <a:pt x="1123345" y="387583"/>
                  </a:lnTo>
                  <a:lnTo>
                    <a:pt x="1144767" y="467531"/>
                  </a:lnTo>
                  <a:lnTo>
                    <a:pt x="1091850" y="492681"/>
                  </a:lnTo>
                  <a:lnTo>
                    <a:pt x="1095077" y="52468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94667" y="629100"/>
                  </a:lnTo>
                  <a:lnTo>
                    <a:pt x="1091467" y="660851"/>
                  </a:lnTo>
                  <a:lnTo>
                    <a:pt x="1144767" y="686184"/>
                  </a:lnTo>
                  <a:lnTo>
                    <a:pt x="1123345" y="766132"/>
                  </a:lnTo>
                  <a:lnTo>
                    <a:pt x="1064334" y="761406"/>
                  </a:lnTo>
                  <a:lnTo>
                    <a:pt x="1059013" y="778545"/>
                  </a:lnTo>
                  <a:lnTo>
                    <a:pt x="1052166" y="791159"/>
                  </a:lnTo>
                  <a:lnTo>
                    <a:pt x="1097120" y="829446"/>
                  </a:lnTo>
                  <a:lnTo>
                    <a:pt x="1055735" y="901126"/>
                  </a:lnTo>
                  <a:lnTo>
                    <a:pt x="999476" y="881116"/>
                  </a:lnTo>
                  <a:lnTo>
                    <a:pt x="979467" y="905368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905136" y="979309"/>
                  </a:lnTo>
                  <a:lnTo>
                    <a:pt x="881019" y="999208"/>
                  </a:lnTo>
                  <a:lnTo>
                    <a:pt x="901124" y="1055736"/>
                  </a:lnTo>
                  <a:lnTo>
                    <a:pt x="829443" y="1097121"/>
                  </a:lnTo>
                  <a:lnTo>
                    <a:pt x="790625" y="1051544"/>
                  </a:lnTo>
                  <a:lnTo>
                    <a:pt x="780540" y="1057018"/>
                  </a:lnTo>
                  <a:lnTo>
                    <a:pt x="761297" y="1062991"/>
                  </a:lnTo>
                  <a:lnTo>
                    <a:pt x="766131" y="1123347"/>
                  </a:lnTo>
                  <a:lnTo>
                    <a:pt x="686182" y="1144769"/>
                  </a:lnTo>
                  <a:lnTo>
                    <a:pt x="660035" y="1089754"/>
                  </a:lnTo>
                  <a:lnTo>
                    <a:pt x="629436" y="109283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24276" y="1092839"/>
                  </a:lnTo>
                  <a:lnTo>
                    <a:pt x="493676" y="1089754"/>
                  </a:lnTo>
                  <a:lnTo>
                    <a:pt x="467529" y="1144767"/>
                  </a:lnTo>
                  <a:lnTo>
                    <a:pt x="387580" y="1123345"/>
                  </a:lnTo>
                  <a:lnTo>
                    <a:pt x="392414" y="1062990"/>
                  </a:lnTo>
                  <a:lnTo>
                    <a:pt x="373174" y="1057018"/>
                  </a:lnTo>
                  <a:lnTo>
                    <a:pt x="363087" y="1051543"/>
                  </a:lnTo>
                  <a:lnTo>
                    <a:pt x="324268" y="1097121"/>
                  </a:lnTo>
                  <a:lnTo>
                    <a:pt x="252588" y="1055737"/>
                  </a:lnTo>
                  <a:lnTo>
                    <a:pt x="272694" y="999206"/>
                  </a:lnTo>
                  <a:lnTo>
                    <a:pt x="248576" y="979307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74246" y="905367"/>
                  </a:lnTo>
                  <a:lnTo>
                    <a:pt x="154236" y="881114"/>
                  </a:lnTo>
                  <a:lnTo>
                    <a:pt x="97976" y="901124"/>
                  </a:lnTo>
                  <a:lnTo>
                    <a:pt x="56592" y="829444"/>
                  </a:lnTo>
                  <a:lnTo>
                    <a:pt x="101547" y="791157"/>
                  </a:lnTo>
                  <a:lnTo>
                    <a:pt x="94701" y="778545"/>
                  </a:lnTo>
                  <a:lnTo>
                    <a:pt x="89381" y="761406"/>
                  </a:lnTo>
                  <a:lnTo>
                    <a:pt x="30367" y="766133"/>
                  </a:lnTo>
                  <a:lnTo>
                    <a:pt x="8945" y="686184"/>
                  </a:lnTo>
                  <a:lnTo>
                    <a:pt x="62248" y="660850"/>
                  </a:lnTo>
                  <a:lnTo>
                    <a:pt x="59047" y="629100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58637" y="524687"/>
                  </a:lnTo>
                  <a:lnTo>
                    <a:pt x="61864" y="492680"/>
                  </a:lnTo>
                  <a:lnTo>
                    <a:pt x="8945" y="467529"/>
                  </a:lnTo>
                  <a:lnTo>
                    <a:pt x="30367" y="387580"/>
                  </a:lnTo>
                  <a:lnTo>
                    <a:pt x="88173" y="392210"/>
                  </a:lnTo>
                  <a:lnTo>
                    <a:pt x="94701" y="371180"/>
                  </a:lnTo>
                  <a:lnTo>
                    <a:pt x="100066" y="361295"/>
                  </a:lnTo>
                  <a:lnTo>
                    <a:pt x="56592" y="324269"/>
                  </a:lnTo>
                  <a:lnTo>
                    <a:pt x="97977" y="252589"/>
                  </a:lnTo>
                  <a:lnTo>
                    <a:pt x="151692" y="271694"/>
                  </a:lnTo>
                  <a:lnTo>
                    <a:pt x="172749" y="246173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45943" y="172590"/>
                  </a:lnTo>
                  <a:lnTo>
                    <a:pt x="271599" y="151423"/>
                  </a:lnTo>
                  <a:lnTo>
                    <a:pt x="252589" y="97976"/>
                  </a:lnTo>
                  <a:lnTo>
                    <a:pt x="324269" y="56592"/>
                  </a:lnTo>
                  <a:lnTo>
                    <a:pt x="360764" y="99443"/>
                  </a:lnTo>
                  <a:lnTo>
                    <a:pt x="373174" y="92707"/>
                  </a:lnTo>
                  <a:lnTo>
                    <a:pt x="392104" y="86831"/>
                  </a:lnTo>
                  <a:lnTo>
                    <a:pt x="387582" y="30368"/>
                  </a:lnTo>
                  <a:lnTo>
                    <a:pt x="467530" y="8946"/>
                  </a:lnTo>
                  <a:lnTo>
                    <a:pt x="491867" y="60153"/>
                  </a:lnTo>
                  <a:lnTo>
                    <a:pt x="525024" y="5681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78" name="グループ化 1477">
              <a:extLst>
                <a:ext uri="{FF2B5EF4-FFF2-40B4-BE49-F238E27FC236}">
                  <a16:creationId xmlns:a16="http://schemas.microsoft.com/office/drawing/2014/main" id="{82B7C273-05D1-5E5B-8889-0841A3DB7579}"/>
                </a:ext>
              </a:extLst>
            </p:cNvPr>
            <p:cNvGrpSpPr/>
            <p:nvPr/>
          </p:nvGrpSpPr>
          <p:grpSpPr>
            <a:xfrm>
              <a:off x="3647787" y="1093860"/>
              <a:ext cx="233830" cy="531798"/>
              <a:chOff x="6896481" y="3587313"/>
              <a:chExt cx="410281" cy="933097"/>
            </a:xfrm>
          </p:grpSpPr>
          <p:sp>
            <p:nvSpPr>
              <p:cNvPr id="1479" name="正方形/長方形 1478">
                <a:extLst>
                  <a:ext uri="{FF2B5EF4-FFF2-40B4-BE49-F238E27FC236}">
                    <a16:creationId xmlns:a16="http://schemas.microsoft.com/office/drawing/2014/main" id="{A9032432-F806-44B4-531D-5490751FC2DB}"/>
                  </a:ext>
                </a:extLst>
              </p:cNvPr>
              <p:cNvSpPr/>
              <p:nvPr/>
            </p:nvSpPr>
            <p:spPr bwMode="auto">
              <a:xfrm>
                <a:off x="7069444" y="3587313"/>
                <a:ext cx="54766" cy="742968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0" name="楕円 1479">
                <a:extLst>
                  <a:ext uri="{FF2B5EF4-FFF2-40B4-BE49-F238E27FC236}">
                    <a16:creationId xmlns:a16="http://schemas.microsoft.com/office/drawing/2014/main" id="{DB1E2C91-7720-3406-3FA9-4513EC2A07EE}"/>
                  </a:ext>
                </a:extLst>
              </p:cNvPr>
              <p:cNvSpPr/>
              <p:nvPr/>
            </p:nvSpPr>
            <p:spPr bwMode="auto">
              <a:xfrm>
                <a:off x="6896481" y="4110130"/>
                <a:ext cx="410281" cy="410280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1" name="楕円 1480">
                <a:extLst>
                  <a:ext uri="{FF2B5EF4-FFF2-40B4-BE49-F238E27FC236}">
                    <a16:creationId xmlns:a16="http://schemas.microsoft.com/office/drawing/2014/main" id="{2721A886-B443-B72A-AB55-D897BBE670EB}"/>
                  </a:ext>
                </a:extLst>
              </p:cNvPr>
              <p:cNvSpPr/>
              <p:nvPr/>
            </p:nvSpPr>
            <p:spPr bwMode="auto">
              <a:xfrm>
                <a:off x="6929552" y="4143199"/>
                <a:ext cx="344139" cy="34413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03" name="フリーフォーム: 図形 1502">
              <a:extLst>
                <a:ext uri="{FF2B5EF4-FFF2-40B4-BE49-F238E27FC236}">
                  <a16:creationId xmlns:a16="http://schemas.microsoft.com/office/drawing/2014/main" id="{3C15535E-4723-D4D8-46AF-FF9B26C3ECE6}"/>
                </a:ext>
              </a:extLst>
            </p:cNvPr>
            <p:cNvSpPr/>
            <p:nvPr/>
          </p:nvSpPr>
          <p:spPr bwMode="auto">
            <a:xfrm>
              <a:off x="3420085" y="426131"/>
              <a:ext cx="402635" cy="402635"/>
            </a:xfrm>
            <a:custGeom>
              <a:avLst/>
              <a:gdLst>
                <a:gd name="connsiteX0" fmla="*/ 576857 w 1153712"/>
                <a:gd name="connsiteY0" fmla="*/ 258750 h 1153712"/>
                <a:gd name="connsiteX1" fmla="*/ 260744 w 1153712"/>
                <a:gd name="connsiteY1" fmla="*/ 574862 h 1153712"/>
                <a:gd name="connsiteX2" fmla="*/ 576857 w 1153712"/>
                <a:gd name="connsiteY2" fmla="*/ 890974 h 1153712"/>
                <a:gd name="connsiteX3" fmla="*/ 892970 w 1153712"/>
                <a:gd name="connsiteY3" fmla="*/ 574862 h 1153712"/>
                <a:gd name="connsiteX4" fmla="*/ 576857 w 1153712"/>
                <a:gd name="connsiteY4" fmla="*/ 258750 h 1153712"/>
                <a:gd name="connsiteX5" fmla="*/ 535472 w 1153712"/>
                <a:gd name="connsiteY5" fmla="*/ 0 h 1153712"/>
                <a:gd name="connsiteX6" fmla="*/ 618241 w 1153712"/>
                <a:gd name="connsiteY6" fmla="*/ 0 h 1153712"/>
                <a:gd name="connsiteX7" fmla="*/ 628689 w 1153712"/>
                <a:gd name="connsiteY7" fmla="*/ 56810 h 1153712"/>
                <a:gd name="connsiteX8" fmla="*/ 661845 w 1153712"/>
                <a:gd name="connsiteY8" fmla="*/ 60153 h 1153712"/>
                <a:gd name="connsiteX9" fmla="*/ 686183 w 1153712"/>
                <a:gd name="connsiteY9" fmla="*/ 8945 h 1153712"/>
                <a:gd name="connsiteX10" fmla="*/ 766132 w 1153712"/>
                <a:gd name="connsiteY10" fmla="*/ 30367 h 1153712"/>
                <a:gd name="connsiteX11" fmla="*/ 761610 w 1153712"/>
                <a:gd name="connsiteY11" fmla="*/ 86831 h 1153712"/>
                <a:gd name="connsiteX12" fmla="*/ 780540 w 1153712"/>
                <a:gd name="connsiteY12" fmla="*/ 92707 h 1153712"/>
                <a:gd name="connsiteX13" fmla="*/ 792949 w 1153712"/>
                <a:gd name="connsiteY13" fmla="*/ 99443 h 1153712"/>
                <a:gd name="connsiteX14" fmla="*/ 829444 w 1153712"/>
                <a:gd name="connsiteY14" fmla="*/ 56593 h 1153712"/>
                <a:gd name="connsiteX15" fmla="*/ 901124 w 1153712"/>
                <a:gd name="connsiteY15" fmla="*/ 97978 h 1153712"/>
                <a:gd name="connsiteX16" fmla="*/ 882115 w 1153712"/>
                <a:gd name="connsiteY16" fmla="*/ 151422 h 1153712"/>
                <a:gd name="connsiteX17" fmla="*/ 907771 w 1153712"/>
                <a:gd name="connsiteY17" fmla="*/ 172590 h 1153712"/>
                <a:gd name="connsiteX18" fmla="*/ 955492 w 1153712"/>
                <a:gd name="connsiteY18" fmla="*/ 139695 h 1153712"/>
                <a:gd name="connsiteX19" fmla="*/ 1014018 w 1153712"/>
                <a:gd name="connsiteY19" fmla="*/ 198221 h 1153712"/>
                <a:gd name="connsiteX20" fmla="*/ 980965 w 1153712"/>
                <a:gd name="connsiteY20" fmla="*/ 246172 h 1153712"/>
                <a:gd name="connsiteX21" fmla="*/ 1002022 w 1153712"/>
                <a:gd name="connsiteY21" fmla="*/ 271694 h 1153712"/>
                <a:gd name="connsiteX22" fmla="*/ 1055736 w 1153712"/>
                <a:gd name="connsiteY22" fmla="*/ 252589 h 1153712"/>
                <a:gd name="connsiteX23" fmla="*/ 1097120 w 1153712"/>
                <a:gd name="connsiteY23" fmla="*/ 324269 h 1153712"/>
                <a:gd name="connsiteX24" fmla="*/ 1053648 w 1153712"/>
                <a:gd name="connsiteY24" fmla="*/ 361294 h 1153712"/>
                <a:gd name="connsiteX25" fmla="*/ 1059013 w 1153712"/>
                <a:gd name="connsiteY25" fmla="*/ 371180 h 1153712"/>
                <a:gd name="connsiteX26" fmla="*/ 1065542 w 1153712"/>
                <a:gd name="connsiteY26" fmla="*/ 392212 h 1153712"/>
                <a:gd name="connsiteX27" fmla="*/ 1123345 w 1153712"/>
                <a:gd name="connsiteY27" fmla="*/ 387583 h 1153712"/>
                <a:gd name="connsiteX28" fmla="*/ 1144767 w 1153712"/>
                <a:gd name="connsiteY28" fmla="*/ 467531 h 1153712"/>
                <a:gd name="connsiteX29" fmla="*/ 1091850 w 1153712"/>
                <a:gd name="connsiteY29" fmla="*/ 492681 h 1153712"/>
                <a:gd name="connsiteX30" fmla="*/ 1095077 w 1153712"/>
                <a:gd name="connsiteY30" fmla="*/ 524689 h 1153712"/>
                <a:gd name="connsiteX31" fmla="*/ 1153712 w 1153712"/>
                <a:gd name="connsiteY31" fmla="*/ 535472 h 1153712"/>
                <a:gd name="connsiteX32" fmla="*/ 1153712 w 1153712"/>
                <a:gd name="connsiteY32" fmla="*/ 618241 h 1153712"/>
                <a:gd name="connsiteX33" fmla="*/ 1094667 w 1153712"/>
                <a:gd name="connsiteY33" fmla="*/ 629100 h 1153712"/>
                <a:gd name="connsiteX34" fmla="*/ 1091467 w 1153712"/>
                <a:gd name="connsiteY34" fmla="*/ 660851 h 1153712"/>
                <a:gd name="connsiteX35" fmla="*/ 1144767 w 1153712"/>
                <a:gd name="connsiteY35" fmla="*/ 686184 h 1153712"/>
                <a:gd name="connsiteX36" fmla="*/ 1123345 w 1153712"/>
                <a:gd name="connsiteY36" fmla="*/ 766132 h 1153712"/>
                <a:gd name="connsiteX37" fmla="*/ 1064334 w 1153712"/>
                <a:gd name="connsiteY37" fmla="*/ 761406 h 1153712"/>
                <a:gd name="connsiteX38" fmla="*/ 1059013 w 1153712"/>
                <a:gd name="connsiteY38" fmla="*/ 778545 h 1153712"/>
                <a:gd name="connsiteX39" fmla="*/ 1052166 w 1153712"/>
                <a:gd name="connsiteY39" fmla="*/ 791159 h 1153712"/>
                <a:gd name="connsiteX40" fmla="*/ 1097120 w 1153712"/>
                <a:gd name="connsiteY40" fmla="*/ 829446 h 1153712"/>
                <a:gd name="connsiteX41" fmla="*/ 1055735 w 1153712"/>
                <a:gd name="connsiteY41" fmla="*/ 901126 h 1153712"/>
                <a:gd name="connsiteX42" fmla="*/ 999476 w 1153712"/>
                <a:gd name="connsiteY42" fmla="*/ 881116 h 1153712"/>
                <a:gd name="connsiteX43" fmla="*/ 979467 w 1153712"/>
                <a:gd name="connsiteY43" fmla="*/ 905368 h 1153712"/>
                <a:gd name="connsiteX44" fmla="*/ 1014018 w 1153712"/>
                <a:gd name="connsiteY44" fmla="*/ 955492 h 1153712"/>
                <a:gd name="connsiteX45" fmla="*/ 955491 w 1153712"/>
                <a:gd name="connsiteY45" fmla="*/ 1014019 h 1153712"/>
                <a:gd name="connsiteX46" fmla="*/ 905136 w 1153712"/>
                <a:gd name="connsiteY46" fmla="*/ 979309 h 1153712"/>
                <a:gd name="connsiteX47" fmla="*/ 881019 w 1153712"/>
                <a:gd name="connsiteY47" fmla="*/ 999208 h 1153712"/>
                <a:gd name="connsiteX48" fmla="*/ 901124 w 1153712"/>
                <a:gd name="connsiteY48" fmla="*/ 1055736 h 1153712"/>
                <a:gd name="connsiteX49" fmla="*/ 829443 w 1153712"/>
                <a:gd name="connsiteY49" fmla="*/ 1097121 h 1153712"/>
                <a:gd name="connsiteX50" fmla="*/ 790625 w 1153712"/>
                <a:gd name="connsiteY50" fmla="*/ 1051544 h 1153712"/>
                <a:gd name="connsiteX51" fmla="*/ 780540 w 1153712"/>
                <a:gd name="connsiteY51" fmla="*/ 1057018 h 1153712"/>
                <a:gd name="connsiteX52" fmla="*/ 761297 w 1153712"/>
                <a:gd name="connsiteY52" fmla="*/ 1062991 h 1153712"/>
                <a:gd name="connsiteX53" fmla="*/ 766131 w 1153712"/>
                <a:gd name="connsiteY53" fmla="*/ 1123347 h 1153712"/>
                <a:gd name="connsiteX54" fmla="*/ 686182 w 1153712"/>
                <a:gd name="connsiteY54" fmla="*/ 1144769 h 1153712"/>
                <a:gd name="connsiteX55" fmla="*/ 660035 w 1153712"/>
                <a:gd name="connsiteY55" fmla="*/ 1089754 h 1153712"/>
                <a:gd name="connsiteX56" fmla="*/ 629436 w 1153712"/>
                <a:gd name="connsiteY56" fmla="*/ 1092839 h 1153712"/>
                <a:gd name="connsiteX57" fmla="*/ 618240 w 1153712"/>
                <a:gd name="connsiteY57" fmla="*/ 1153712 h 1153712"/>
                <a:gd name="connsiteX58" fmla="*/ 535471 w 1153712"/>
                <a:gd name="connsiteY58" fmla="*/ 1153712 h 1153712"/>
                <a:gd name="connsiteX59" fmla="*/ 524276 w 1153712"/>
                <a:gd name="connsiteY59" fmla="*/ 1092839 h 1153712"/>
                <a:gd name="connsiteX60" fmla="*/ 493676 w 1153712"/>
                <a:gd name="connsiteY60" fmla="*/ 1089754 h 1153712"/>
                <a:gd name="connsiteX61" fmla="*/ 467529 w 1153712"/>
                <a:gd name="connsiteY61" fmla="*/ 1144767 h 1153712"/>
                <a:gd name="connsiteX62" fmla="*/ 387580 w 1153712"/>
                <a:gd name="connsiteY62" fmla="*/ 1123345 h 1153712"/>
                <a:gd name="connsiteX63" fmla="*/ 392414 w 1153712"/>
                <a:gd name="connsiteY63" fmla="*/ 1062990 h 1153712"/>
                <a:gd name="connsiteX64" fmla="*/ 373174 w 1153712"/>
                <a:gd name="connsiteY64" fmla="*/ 1057018 h 1153712"/>
                <a:gd name="connsiteX65" fmla="*/ 363087 w 1153712"/>
                <a:gd name="connsiteY65" fmla="*/ 1051543 h 1153712"/>
                <a:gd name="connsiteX66" fmla="*/ 324268 w 1153712"/>
                <a:gd name="connsiteY66" fmla="*/ 1097121 h 1153712"/>
                <a:gd name="connsiteX67" fmla="*/ 252588 w 1153712"/>
                <a:gd name="connsiteY67" fmla="*/ 1055737 h 1153712"/>
                <a:gd name="connsiteX68" fmla="*/ 272694 w 1153712"/>
                <a:gd name="connsiteY68" fmla="*/ 999206 h 1153712"/>
                <a:gd name="connsiteX69" fmla="*/ 248576 w 1153712"/>
                <a:gd name="connsiteY69" fmla="*/ 979307 h 1153712"/>
                <a:gd name="connsiteX70" fmla="*/ 198220 w 1153712"/>
                <a:gd name="connsiteY70" fmla="*/ 1014018 h 1153712"/>
                <a:gd name="connsiteX71" fmla="*/ 139694 w 1153712"/>
                <a:gd name="connsiteY71" fmla="*/ 955491 h 1153712"/>
                <a:gd name="connsiteX72" fmla="*/ 174246 w 1153712"/>
                <a:gd name="connsiteY72" fmla="*/ 905367 h 1153712"/>
                <a:gd name="connsiteX73" fmla="*/ 154236 w 1153712"/>
                <a:gd name="connsiteY73" fmla="*/ 881114 h 1153712"/>
                <a:gd name="connsiteX74" fmla="*/ 97976 w 1153712"/>
                <a:gd name="connsiteY74" fmla="*/ 901124 h 1153712"/>
                <a:gd name="connsiteX75" fmla="*/ 56592 w 1153712"/>
                <a:gd name="connsiteY75" fmla="*/ 829444 h 1153712"/>
                <a:gd name="connsiteX76" fmla="*/ 101547 w 1153712"/>
                <a:gd name="connsiteY76" fmla="*/ 791157 h 1153712"/>
                <a:gd name="connsiteX77" fmla="*/ 94701 w 1153712"/>
                <a:gd name="connsiteY77" fmla="*/ 778545 h 1153712"/>
                <a:gd name="connsiteX78" fmla="*/ 89381 w 1153712"/>
                <a:gd name="connsiteY78" fmla="*/ 761406 h 1153712"/>
                <a:gd name="connsiteX79" fmla="*/ 30367 w 1153712"/>
                <a:gd name="connsiteY79" fmla="*/ 766133 h 1153712"/>
                <a:gd name="connsiteX80" fmla="*/ 8945 w 1153712"/>
                <a:gd name="connsiteY80" fmla="*/ 686184 h 1153712"/>
                <a:gd name="connsiteX81" fmla="*/ 62248 w 1153712"/>
                <a:gd name="connsiteY81" fmla="*/ 660850 h 1153712"/>
                <a:gd name="connsiteX82" fmla="*/ 59047 w 1153712"/>
                <a:gd name="connsiteY82" fmla="*/ 629100 h 1153712"/>
                <a:gd name="connsiteX83" fmla="*/ 0 w 1153712"/>
                <a:gd name="connsiteY83" fmla="*/ 618240 h 1153712"/>
                <a:gd name="connsiteX84" fmla="*/ 0 w 1153712"/>
                <a:gd name="connsiteY84" fmla="*/ 535471 h 1153712"/>
                <a:gd name="connsiteX85" fmla="*/ 58637 w 1153712"/>
                <a:gd name="connsiteY85" fmla="*/ 524687 h 1153712"/>
                <a:gd name="connsiteX86" fmla="*/ 61864 w 1153712"/>
                <a:gd name="connsiteY86" fmla="*/ 492680 h 1153712"/>
                <a:gd name="connsiteX87" fmla="*/ 8945 w 1153712"/>
                <a:gd name="connsiteY87" fmla="*/ 467529 h 1153712"/>
                <a:gd name="connsiteX88" fmla="*/ 30367 w 1153712"/>
                <a:gd name="connsiteY88" fmla="*/ 387580 h 1153712"/>
                <a:gd name="connsiteX89" fmla="*/ 88173 w 1153712"/>
                <a:gd name="connsiteY89" fmla="*/ 392210 h 1153712"/>
                <a:gd name="connsiteX90" fmla="*/ 94701 w 1153712"/>
                <a:gd name="connsiteY90" fmla="*/ 371180 h 1153712"/>
                <a:gd name="connsiteX91" fmla="*/ 100066 w 1153712"/>
                <a:gd name="connsiteY91" fmla="*/ 361295 h 1153712"/>
                <a:gd name="connsiteX92" fmla="*/ 56592 w 1153712"/>
                <a:gd name="connsiteY92" fmla="*/ 324269 h 1153712"/>
                <a:gd name="connsiteX93" fmla="*/ 97977 w 1153712"/>
                <a:gd name="connsiteY93" fmla="*/ 252589 h 1153712"/>
                <a:gd name="connsiteX94" fmla="*/ 151692 w 1153712"/>
                <a:gd name="connsiteY94" fmla="*/ 271694 h 1153712"/>
                <a:gd name="connsiteX95" fmla="*/ 172749 w 1153712"/>
                <a:gd name="connsiteY95" fmla="*/ 246173 h 1153712"/>
                <a:gd name="connsiteX96" fmla="*/ 139695 w 1153712"/>
                <a:gd name="connsiteY96" fmla="*/ 198220 h 1153712"/>
                <a:gd name="connsiteX97" fmla="*/ 198221 w 1153712"/>
                <a:gd name="connsiteY97" fmla="*/ 139694 h 1153712"/>
                <a:gd name="connsiteX98" fmla="*/ 245943 w 1153712"/>
                <a:gd name="connsiteY98" fmla="*/ 172590 h 1153712"/>
                <a:gd name="connsiteX99" fmla="*/ 271599 w 1153712"/>
                <a:gd name="connsiteY99" fmla="*/ 151423 h 1153712"/>
                <a:gd name="connsiteX100" fmla="*/ 252589 w 1153712"/>
                <a:gd name="connsiteY100" fmla="*/ 97976 h 1153712"/>
                <a:gd name="connsiteX101" fmla="*/ 324269 w 1153712"/>
                <a:gd name="connsiteY101" fmla="*/ 56592 h 1153712"/>
                <a:gd name="connsiteX102" fmla="*/ 360764 w 1153712"/>
                <a:gd name="connsiteY102" fmla="*/ 99443 h 1153712"/>
                <a:gd name="connsiteX103" fmla="*/ 373174 w 1153712"/>
                <a:gd name="connsiteY103" fmla="*/ 92707 h 1153712"/>
                <a:gd name="connsiteX104" fmla="*/ 392104 w 1153712"/>
                <a:gd name="connsiteY104" fmla="*/ 86831 h 1153712"/>
                <a:gd name="connsiteX105" fmla="*/ 387582 w 1153712"/>
                <a:gd name="connsiteY105" fmla="*/ 30368 h 1153712"/>
                <a:gd name="connsiteX106" fmla="*/ 467530 w 1153712"/>
                <a:gd name="connsiteY106" fmla="*/ 8946 h 1153712"/>
                <a:gd name="connsiteX107" fmla="*/ 491867 w 1153712"/>
                <a:gd name="connsiteY107" fmla="*/ 60153 h 1153712"/>
                <a:gd name="connsiteX108" fmla="*/ 525024 w 1153712"/>
                <a:gd name="connsiteY108" fmla="*/ 56810 h 1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153712" h="1153712">
                  <a:moveTo>
                    <a:pt x="576857" y="258750"/>
                  </a:moveTo>
                  <a:cubicBezTo>
                    <a:pt x="402273" y="258750"/>
                    <a:pt x="260744" y="400278"/>
                    <a:pt x="260744" y="574862"/>
                  </a:cubicBezTo>
                  <a:cubicBezTo>
                    <a:pt x="260744" y="749446"/>
                    <a:pt x="402273" y="890974"/>
                    <a:pt x="576857" y="890974"/>
                  </a:cubicBezTo>
                  <a:cubicBezTo>
                    <a:pt x="751441" y="890974"/>
                    <a:pt x="892970" y="749446"/>
                    <a:pt x="892970" y="574862"/>
                  </a:cubicBezTo>
                  <a:cubicBezTo>
                    <a:pt x="892970" y="400278"/>
                    <a:pt x="751441" y="258750"/>
                    <a:pt x="576857" y="258750"/>
                  </a:cubicBezTo>
                  <a:close/>
                  <a:moveTo>
                    <a:pt x="535472" y="0"/>
                  </a:moveTo>
                  <a:lnTo>
                    <a:pt x="618241" y="0"/>
                  </a:lnTo>
                  <a:lnTo>
                    <a:pt x="628689" y="56810"/>
                  </a:lnTo>
                  <a:lnTo>
                    <a:pt x="661845" y="60153"/>
                  </a:lnTo>
                  <a:lnTo>
                    <a:pt x="686183" y="8945"/>
                  </a:lnTo>
                  <a:lnTo>
                    <a:pt x="766132" y="30367"/>
                  </a:lnTo>
                  <a:lnTo>
                    <a:pt x="761610" y="86831"/>
                  </a:lnTo>
                  <a:lnTo>
                    <a:pt x="780540" y="92707"/>
                  </a:lnTo>
                  <a:lnTo>
                    <a:pt x="792949" y="99443"/>
                  </a:lnTo>
                  <a:lnTo>
                    <a:pt x="829444" y="56593"/>
                  </a:lnTo>
                  <a:lnTo>
                    <a:pt x="901124" y="97978"/>
                  </a:lnTo>
                  <a:lnTo>
                    <a:pt x="882115" y="151422"/>
                  </a:lnTo>
                  <a:lnTo>
                    <a:pt x="907771" y="172590"/>
                  </a:lnTo>
                  <a:lnTo>
                    <a:pt x="955492" y="139695"/>
                  </a:lnTo>
                  <a:lnTo>
                    <a:pt x="1014018" y="198221"/>
                  </a:lnTo>
                  <a:lnTo>
                    <a:pt x="980965" y="246172"/>
                  </a:lnTo>
                  <a:lnTo>
                    <a:pt x="1002022" y="271694"/>
                  </a:lnTo>
                  <a:lnTo>
                    <a:pt x="1055736" y="252589"/>
                  </a:lnTo>
                  <a:lnTo>
                    <a:pt x="1097120" y="324269"/>
                  </a:lnTo>
                  <a:lnTo>
                    <a:pt x="1053648" y="361294"/>
                  </a:lnTo>
                  <a:lnTo>
                    <a:pt x="1059013" y="371180"/>
                  </a:lnTo>
                  <a:lnTo>
                    <a:pt x="1065542" y="392212"/>
                  </a:lnTo>
                  <a:lnTo>
                    <a:pt x="1123345" y="387583"/>
                  </a:lnTo>
                  <a:lnTo>
                    <a:pt x="1144767" y="467531"/>
                  </a:lnTo>
                  <a:lnTo>
                    <a:pt x="1091850" y="492681"/>
                  </a:lnTo>
                  <a:lnTo>
                    <a:pt x="1095077" y="524689"/>
                  </a:lnTo>
                  <a:lnTo>
                    <a:pt x="1153712" y="535472"/>
                  </a:lnTo>
                  <a:lnTo>
                    <a:pt x="1153712" y="618241"/>
                  </a:lnTo>
                  <a:lnTo>
                    <a:pt x="1094667" y="629100"/>
                  </a:lnTo>
                  <a:lnTo>
                    <a:pt x="1091467" y="660851"/>
                  </a:lnTo>
                  <a:lnTo>
                    <a:pt x="1144767" y="686184"/>
                  </a:lnTo>
                  <a:lnTo>
                    <a:pt x="1123345" y="766132"/>
                  </a:lnTo>
                  <a:lnTo>
                    <a:pt x="1064334" y="761406"/>
                  </a:lnTo>
                  <a:lnTo>
                    <a:pt x="1059013" y="778545"/>
                  </a:lnTo>
                  <a:lnTo>
                    <a:pt x="1052166" y="791159"/>
                  </a:lnTo>
                  <a:lnTo>
                    <a:pt x="1097120" y="829446"/>
                  </a:lnTo>
                  <a:lnTo>
                    <a:pt x="1055735" y="901126"/>
                  </a:lnTo>
                  <a:lnTo>
                    <a:pt x="999476" y="881116"/>
                  </a:lnTo>
                  <a:lnTo>
                    <a:pt x="979467" y="905368"/>
                  </a:lnTo>
                  <a:lnTo>
                    <a:pt x="1014018" y="955492"/>
                  </a:lnTo>
                  <a:lnTo>
                    <a:pt x="955491" y="1014019"/>
                  </a:lnTo>
                  <a:lnTo>
                    <a:pt x="905136" y="979309"/>
                  </a:lnTo>
                  <a:lnTo>
                    <a:pt x="881019" y="999208"/>
                  </a:lnTo>
                  <a:lnTo>
                    <a:pt x="901124" y="1055736"/>
                  </a:lnTo>
                  <a:lnTo>
                    <a:pt x="829443" y="1097121"/>
                  </a:lnTo>
                  <a:lnTo>
                    <a:pt x="790625" y="1051544"/>
                  </a:lnTo>
                  <a:lnTo>
                    <a:pt x="780540" y="1057018"/>
                  </a:lnTo>
                  <a:lnTo>
                    <a:pt x="761297" y="1062991"/>
                  </a:lnTo>
                  <a:lnTo>
                    <a:pt x="766131" y="1123347"/>
                  </a:lnTo>
                  <a:lnTo>
                    <a:pt x="686182" y="1144769"/>
                  </a:lnTo>
                  <a:lnTo>
                    <a:pt x="660035" y="1089754"/>
                  </a:lnTo>
                  <a:lnTo>
                    <a:pt x="629436" y="1092839"/>
                  </a:lnTo>
                  <a:lnTo>
                    <a:pt x="618240" y="1153712"/>
                  </a:lnTo>
                  <a:lnTo>
                    <a:pt x="535471" y="1153712"/>
                  </a:lnTo>
                  <a:lnTo>
                    <a:pt x="524276" y="1092839"/>
                  </a:lnTo>
                  <a:lnTo>
                    <a:pt x="493676" y="1089754"/>
                  </a:lnTo>
                  <a:lnTo>
                    <a:pt x="467529" y="1144767"/>
                  </a:lnTo>
                  <a:lnTo>
                    <a:pt x="387580" y="1123345"/>
                  </a:lnTo>
                  <a:lnTo>
                    <a:pt x="392414" y="1062990"/>
                  </a:lnTo>
                  <a:lnTo>
                    <a:pt x="373174" y="1057018"/>
                  </a:lnTo>
                  <a:lnTo>
                    <a:pt x="363087" y="1051543"/>
                  </a:lnTo>
                  <a:lnTo>
                    <a:pt x="324268" y="1097121"/>
                  </a:lnTo>
                  <a:lnTo>
                    <a:pt x="252588" y="1055737"/>
                  </a:lnTo>
                  <a:lnTo>
                    <a:pt x="272694" y="999206"/>
                  </a:lnTo>
                  <a:lnTo>
                    <a:pt x="248576" y="979307"/>
                  </a:lnTo>
                  <a:lnTo>
                    <a:pt x="198220" y="1014018"/>
                  </a:lnTo>
                  <a:lnTo>
                    <a:pt x="139694" y="955491"/>
                  </a:lnTo>
                  <a:lnTo>
                    <a:pt x="174246" y="905367"/>
                  </a:lnTo>
                  <a:lnTo>
                    <a:pt x="154236" y="881114"/>
                  </a:lnTo>
                  <a:lnTo>
                    <a:pt x="97976" y="901124"/>
                  </a:lnTo>
                  <a:lnTo>
                    <a:pt x="56592" y="829444"/>
                  </a:lnTo>
                  <a:lnTo>
                    <a:pt x="101547" y="791157"/>
                  </a:lnTo>
                  <a:lnTo>
                    <a:pt x="94701" y="778545"/>
                  </a:lnTo>
                  <a:lnTo>
                    <a:pt x="89381" y="761406"/>
                  </a:lnTo>
                  <a:lnTo>
                    <a:pt x="30367" y="766133"/>
                  </a:lnTo>
                  <a:lnTo>
                    <a:pt x="8945" y="686184"/>
                  </a:lnTo>
                  <a:lnTo>
                    <a:pt x="62248" y="660850"/>
                  </a:lnTo>
                  <a:lnTo>
                    <a:pt x="59047" y="629100"/>
                  </a:lnTo>
                  <a:lnTo>
                    <a:pt x="0" y="618240"/>
                  </a:lnTo>
                  <a:lnTo>
                    <a:pt x="0" y="535471"/>
                  </a:lnTo>
                  <a:lnTo>
                    <a:pt x="58637" y="524687"/>
                  </a:lnTo>
                  <a:lnTo>
                    <a:pt x="61864" y="492680"/>
                  </a:lnTo>
                  <a:lnTo>
                    <a:pt x="8945" y="467529"/>
                  </a:lnTo>
                  <a:lnTo>
                    <a:pt x="30367" y="387580"/>
                  </a:lnTo>
                  <a:lnTo>
                    <a:pt x="88173" y="392210"/>
                  </a:lnTo>
                  <a:lnTo>
                    <a:pt x="94701" y="371180"/>
                  </a:lnTo>
                  <a:lnTo>
                    <a:pt x="100066" y="361295"/>
                  </a:lnTo>
                  <a:lnTo>
                    <a:pt x="56592" y="324269"/>
                  </a:lnTo>
                  <a:lnTo>
                    <a:pt x="97977" y="252589"/>
                  </a:lnTo>
                  <a:lnTo>
                    <a:pt x="151692" y="271694"/>
                  </a:lnTo>
                  <a:lnTo>
                    <a:pt x="172749" y="246173"/>
                  </a:lnTo>
                  <a:lnTo>
                    <a:pt x="139695" y="198220"/>
                  </a:lnTo>
                  <a:lnTo>
                    <a:pt x="198221" y="139694"/>
                  </a:lnTo>
                  <a:lnTo>
                    <a:pt x="245943" y="172590"/>
                  </a:lnTo>
                  <a:lnTo>
                    <a:pt x="271599" y="151423"/>
                  </a:lnTo>
                  <a:lnTo>
                    <a:pt x="252589" y="97976"/>
                  </a:lnTo>
                  <a:lnTo>
                    <a:pt x="324269" y="56592"/>
                  </a:lnTo>
                  <a:lnTo>
                    <a:pt x="360764" y="99443"/>
                  </a:lnTo>
                  <a:lnTo>
                    <a:pt x="373174" y="92707"/>
                  </a:lnTo>
                  <a:lnTo>
                    <a:pt x="392104" y="86831"/>
                  </a:lnTo>
                  <a:lnTo>
                    <a:pt x="387582" y="30368"/>
                  </a:lnTo>
                  <a:lnTo>
                    <a:pt x="467530" y="8946"/>
                  </a:lnTo>
                  <a:lnTo>
                    <a:pt x="491867" y="60153"/>
                  </a:lnTo>
                  <a:lnTo>
                    <a:pt x="525024" y="56810"/>
                  </a:ln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166721C8-9369-3107-8CD0-45542213C53F}"/>
                </a:ext>
              </a:extLst>
            </p:cNvPr>
            <p:cNvGrpSpPr/>
            <p:nvPr/>
          </p:nvGrpSpPr>
          <p:grpSpPr>
            <a:xfrm>
              <a:off x="3426004" y="469508"/>
              <a:ext cx="666096" cy="666098"/>
              <a:chOff x="5025450" y="1116763"/>
              <a:chExt cx="1727774" cy="1727776"/>
            </a:xfrm>
          </p:grpSpPr>
          <p:grpSp>
            <p:nvGrpSpPr>
              <p:cNvPr id="1505" name="グループ化 1504">
                <a:extLst>
                  <a:ext uri="{FF2B5EF4-FFF2-40B4-BE49-F238E27FC236}">
                    <a16:creationId xmlns:a16="http://schemas.microsoft.com/office/drawing/2014/main" id="{B29F47E1-3DCA-6B5E-5BBE-35BB3F3A78D4}"/>
                  </a:ext>
                </a:extLst>
              </p:cNvPr>
              <p:cNvGrpSpPr/>
              <p:nvPr/>
            </p:nvGrpSpPr>
            <p:grpSpPr>
              <a:xfrm>
                <a:off x="5025450" y="1116763"/>
                <a:ext cx="1727774" cy="1727776"/>
                <a:chOff x="4813475" y="1111910"/>
                <a:chExt cx="2041260" cy="2041262"/>
              </a:xfrm>
            </p:grpSpPr>
            <p:sp>
              <p:nvSpPr>
                <p:cNvPr id="1522" name="楕円 1521">
                  <a:extLst>
                    <a:ext uri="{FF2B5EF4-FFF2-40B4-BE49-F238E27FC236}">
                      <a16:creationId xmlns:a16="http://schemas.microsoft.com/office/drawing/2014/main" id="{087A4804-7F27-9936-547B-3A6CECC96321}"/>
                    </a:ext>
                  </a:extLst>
                </p:cNvPr>
                <p:cNvSpPr/>
                <p:nvPr/>
              </p:nvSpPr>
              <p:spPr bwMode="auto">
                <a:xfrm rot="10800000">
                  <a:off x="4813475" y="1111910"/>
                  <a:ext cx="2041260" cy="20412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FFC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23" name="楕円 1522">
                  <a:extLst>
                    <a:ext uri="{FF2B5EF4-FFF2-40B4-BE49-F238E27FC236}">
                      <a16:creationId xmlns:a16="http://schemas.microsoft.com/office/drawing/2014/main" id="{BD666218-9796-F8E2-9F45-6757ED9ABDBE}"/>
                    </a:ext>
                  </a:extLst>
                </p:cNvPr>
                <p:cNvSpPr/>
                <p:nvPr/>
              </p:nvSpPr>
              <p:spPr bwMode="auto">
                <a:xfrm>
                  <a:off x="4853446" y="1143510"/>
                  <a:ext cx="1978062" cy="19780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FFC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24" name="楕円 1523">
                  <a:extLst>
                    <a:ext uri="{FF2B5EF4-FFF2-40B4-BE49-F238E27FC236}">
                      <a16:creationId xmlns:a16="http://schemas.microsoft.com/office/drawing/2014/main" id="{02951BA1-578E-F38D-0FCC-14A86B6D927E}"/>
                    </a:ext>
                  </a:extLst>
                </p:cNvPr>
                <p:cNvSpPr/>
                <p:nvPr/>
              </p:nvSpPr>
              <p:spPr bwMode="auto">
                <a:xfrm>
                  <a:off x="4901070" y="1191135"/>
                  <a:ext cx="1882812" cy="1882812"/>
                </a:xfrm>
                <a:prstGeom prst="ellipse">
                  <a:avLst/>
                </a:prstGeom>
                <a:gradFill>
                  <a:gsLst>
                    <a:gs pos="50000">
                      <a:srgbClr val="FFFFCC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506" name="円: 塗りつぶしなし 1505">
                <a:extLst>
                  <a:ext uri="{FF2B5EF4-FFF2-40B4-BE49-F238E27FC236}">
                    <a16:creationId xmlns:a16="http://schemas.microsoft.com/office/drawing/2014/main" id="{224DAAA5-8923-EE82-2C14-952A19FE80B2}"/>
                  </a:ext>
                </a:extLst>
              </p:cNvPr>
              <p:cNvSpPr/>
              <p:nvPr/>
            </p:nvSpPr>
            <p:spPr bwMode="auto">
              <a:xfrm>
                <a:off x="5625943" y="1712119"/>
                <a:ext cx="540962" cy="540962"/>
              </a:xfrm>
              <a:prstGeom prst="donut">
                <a:avLst>
                  <a:gd name="adj" fmla="val 555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8CB27D42-8AEC-D038-51FC-A6B2227BCC95}"/>
                  </a:ext>
                </a:extLst>
              </p:cNvPr>
              <p:cNvSpPr/>
              <p:nvPr/>
            </p:nvSpPr>
            <p:spPr bwMode="auto">
              <a:xfrm>
                <a:off x="6186151" y="1319044"/>
                <a:ext cx="80156" cy="205946"/>
              </a:xfrm>
              <a:custGeom>
                <a:avLst/>
                <a:gdLst>
                  <a:gd name="connsiteX0" fmla="*/ 1 w 360041"/>
                  <a:gd name="connsiteY0" fmla="*/ 0 h 925062"/>
                  <a:gd name="connsiteX1" fmla="*/ 360041 w 360041"/>
                  <a:gd name="connsiteY1" fmla="*/ 0 h 925062"/>
                  <a:gd name="connsiteX2" fmla="*/ 213555 w 360041"/>
                  <a:gd name="connsiteY2" fmla="*/ 73243 h 925062"/>
                  <a:gd name="connsiteX3" fmla="*/ 213555 w 360041"/>
                  <a:gd name="connsiteY3" fmla="*/ 851820 h 925062"/>
                  <a:gd name="connsiteX4" fmla="*/ 360040 w 360041"/>
                  <a:gd name="connsiteY4" fmla="*/ 925062 h 925062"/>
                  <a:gd name="connsiteX5" fmla="*/ 0 w 360041"/>
                  <a:gd name="connsiteY5" fmla="*/ 925062 h 925062"/>
                  <a:gd name="connsiteX6" fmla="*/ 146486 w 360041"/>
                  <a:gd name="connsiteY6" fmla="*/ 851819 h 925062"/>
                  <a:gd name="connsiteX7" fmla="*/ 146486 w 360041"/>
                  <a:gd name="connsiteY7" fmla="*/ 73242 h 925062"/>
                  <a:gd name="connsiteX8" fmla="*/ 1 w 360041"/>
                  <a:gd name="connsiteY8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041" h="925062">
                    <a:moveTo>
                      <a:pt x="1" y="0"/>
                    </a:moveTo>
                    <a:lnTo>
                      <a:pt x="360041" y="0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C1878A7D-4362-ACA7-A141-3F75CE8F5A98}"/>
                  </a:ext>
                </a:extLst>
              </p:cNvPr>
              <p:cNvSpPr/>
              <p:nvPr/>
            </p:nvSpPr>
            <p:spPr bwMode="auto">
              <a:xfrm>
                <a:off x="6384281" y="2157153"/>
                <a:ext cx="223957" cy="205946"/>
              </a:xfrm>
              <a:custGeom>
                <a:avLst/>
                <a:gdLst>
                  <a:gd name="connsiteX0" fmla="*/ 0 w 1005964"/>
                  <a:gd name="connsiteY0" fmla="*/ 0 h 925062"/>
                  <a:gd name="connsiteX1" fmla="*/ 245269 w 1005964"/>
                  <a:gd name="connsiteY1" fmla="*/ 0 h 925062"/>
                  <a:gd name="connsiteX2" fmla="*/ 360041 w 1005964"/>
                  <a:gd name="connsiteY2" fmla="*/ 0 h 925062"/>
                  <a:gd name="connsiteX3" fmla="*/ 605310 w 1005964"/>
                  <a:gd name="connsiteY3" fmla="*/ 0 h 925062"/>
                  <a:gd name="connsiteX4" fmla="*/ 488051 w 1005964"/>
                  <a:gd name="connsiteY4" fmla="*/ 58629 h 925062"/>
                  <a:gd name="connsiteX5" fmla="*/ 650384 w 1005964"/>
                  <a:gd name="connsiteY5" fmla="*/ 693103 h 925062"/>
                  <a:gd name="connsiteX6" fmla="*/ 807101 w 1005964"/>
                  <a:gd name="connsiteY6" fmla="*/ 80588 h 925062"/>
                  <a:gd name="connsiteX7" fmla="*/ 645925 w 1005964"/>
                  <a:gd name="connsiteY7" fmla="*/ 0 h 925062"/>
                  <a:gd name="connsiteX8" fmla="*/ 1005964 w 1005964"/>
                  <a:gd name="connsiteY8" fmla="*/ 0 h 925062"/>
                  <a:gd name="connsiteX9" fmla="*/ 840985 w 1005964"/>
                  <a:gd name="connsiteY9" fmla="*/ 82490 h 925062"/>
                  <a:gd name="connsiteX10" fmla="*/ 625408 w 1005964"/>
                  <a:gd name="connsiteY10" fmla="*/ 925061 h 925062"/>
                  <a:gd name="connsiteX11" fmla="*/ 409771 w 1005964"/>
                  <a:gd name="connsiteY11" fmla="*/ 82251 h 925062"/>
                  <a:gd name="connsiteX12" fmla="*/ 302654 w 1005964"/>
                  <a:gd name="connsiteY12" fmla="*/ 28693 h 925062"/>
                  <a:gd name="connsiteX13" fmla="*/ 213555 w 1005964"/>
                  <a:gd name="connsiteY13" fmla="*/ 73243 h 925062"/>
                  <a:gd name="connsiteX14" fmla="*/ 213555 w 1005964"/>
                  <a:gd name="connsiteY14" fmla="*/ 851820 h 925062"/>
                  <a:gd name="connsiteX15" fmla="*/ 360040 w 1005964"/>
                  <a:gd name="connsiteY15" fmla="*/ 925062 h 925062"/>
                  <a:gd name="connsiteX16" fmla="*/ 0 w 1005964"/>
                  <a:gd name="connsiteY16" fmla="*/ 925062 h 925062"/>
                  <a:gd name="connsiteX17" fmla="*/ 146485 w 1005964"/>
                  <a:gd name="connsiteY17" fmla="*/ 851819 h 925062"/>
                  <a:gd name="connsiteX18" fmla="*/ 146485 w 1005964"/>
                  <a:gd name="connsiteY18" fmla="*/ 73242 h 925062"/>
                  <a:gd name="connsiteX19" fmla="*/ 0 w 1005964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5964" h="925062">
                    <a:moveTo>
                      <a:pt x="0" y="0"/>
                    </a:moveTo>
                    <a:lnTo>
                      <a:pt x="245269" y="0"/>
                    </a:lnTo>
                    <a:lnTo>
                      <a:pt x="360041" y="0"/>
                    </a:lnTo>
                    <a:lnTo>
                      <a:pt x="605310" y="0"/>
                    </a:lnTo>
                    <a:lnTo>
                      <a:pt x="488051" y="58629"/>
                    </a:lnTo>
                    <a:lnTo>
                      <a:pt x="650384" y="693103"/>
                    </a:lnTo>
                    <a:lnTo>
                      <a:pt x="807101" y="80588"/>
                    </a:lnTo>
                    <a:lnTo>
                      <a:pt x="645925" y="0"/>
                    </a:lnTo>
                    <a:lnTo>
                      <a:pt x="1005964" y="0"/>
                    </a:lnTo>
                    <a:lnTo>
                      <a:pt x="840985" y="82490"/>
                    </a:lnTo>
                    <a:lnTo>
                      <a:pt x="625408" y="925061"/>
                    </a:lnTo>
                    <a:lnTo>
                      <a:pt x="409771" y="82251"/>
                    </a:lnTo>
                    <a:lnTo>
                      <a:pt x="302654" y="28693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5" y="851819"/>
                    </a:lnTo>
                    <a:lnTo>
                      <a:pt x="146485" y="732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9BFAFE9F-390F-7F92-A8F7-FE18A3EA43C7}"/>
                  </a:ext>
                </a:extLst>
              </p:cNvPr>
              <p:cNvSpPr/>
              <p:nvPr/>
            </p:nvSpPr>
            <p:spPr bwMode="auto">
              <a:xfrm>
                <a:off x="6117520" y="2408018"/>
                <a:ext cx="217417" cy="205204"/>
              </a:xfrm>
              <a:custGeom>
                <a:avLst/>
                <a:gdLst>
                  <a:gd name="connsiteX0" fmla="*/ 0 w 976589"/>
                  <a:gd name="connsiteY0" fmla="*/ 0 h 921729"/>
                  <a:gd name="connsiteX1" fmla="*/ 360033 w 976589"/>
                  <a:gd name="connsiteY1" fmla="*/ 0 h 921729"/>
                  <a:gd name="connsiteX2" fmla="*/ 228788 w 976589"/>
                  <a:gd name="connsiteY2" fmla="*/ 65622 h 921729"/>
                  <a:gd name="connsiteX3" fmla="*/ 508994 w 976589"/>
                  <a:gd name="connsiteY3" fmla="*/ 762979 h 921729"/>
                  <a:gd name="connsiteX4" fmla="*/ 782272 w 976589"/>
                  <a:gd name="connsiteY4" fmla="*/ 82861 h 921729"/>
                  <a:gd name="connsiteX5" fmla="*/ 616549 w 976589"/>
                  <a:gd name="connsiteY5" fmla="*/ 0 h 921729"/>
                  <a:gd name="connsiteX6" fmla="*/ 976589 w 976589"/>
                  <a:gd name="connsiteY6" fmla="*/ 0 h 921729"/>
                  <a:gd name="connsiteX7" fmla="*/ 823123 w 976589"/>
                  <a:gd name="connsiteY7" fmla="*/ 76733 h 921729"/>
                  <a:gd name="connsiteX8" fmla="*/ 483594 w 976589"/>
                  <a:gd name="connsiteY8" fmla="*/ 921729 h 921729"/>
                  <a:gd name="connsiteX9" fmla="*/ 141710 w 976589"/>
                  <a:gd name="connsiteY9" fmla="*/ 70855 h 921729"/>
                  <a:gd name="connsiteX10" fmla="*/ 0 w 976589"/>
                  <a:gd name="connsiteY10" fmla="*/ 0 h 92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6589" h="921729">
                    <a:moveTo>
                      <a:pt x="0" y="0"/>
                    </a:moveTo>
                    <a:lnTo>
                      <a:pt x="360033" y="0"/>
                    </a:lnTo>
                    <a:lnTo>
                      <a:pt x="228788" y="65622"/>
                    </a:lnTo>
                    <a:lnTo>
                      <a:pt x="508994" y="762979"/>
                    </a:lnTo>
                    <a:lnTo>
                      <a:pt x="782272" y="82861"/>
                    </a:lnTo>
                    <a:lnTo>
                      <a:pt x="616549" y="0"/>
                    </a:lnTo>
                    <a:lnTo>
                      <a:pt x="976589" y="0"/>
                    </a:lnTo>
                    <a:lnTo>
                      <a:pt x="823123" y="76733"/>
                    </a:lnTo>
                    <a:lnTo>
                      <a:pt x="483594" y="921729"/>
                    </a:lnTo>
                    <a:lnTo>
                      <a:pt x="141710" y="708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DE7D8B22-D5DC-F00E-5E44-86A4F4DFB750}"/>
                  </a:ext>
                </a:extLst>
              </p:cNvPr>
              <p:cNvSpPr/>
              <p:nvPr/>
            </p:nvSpPr>
            <p:spPr bwMode="auto">
              <a:xfrm>
                <a:off x="5228925" y="1568702"/>
                <a:ext cx="217419" cy="206041"/>
              </a:xfrm>
              <a:custGeom>
                <a:avLst/>
                <a:gdLst>
                  <a:gd name="connsiteX0" fmla="*/ 1 w 976596"/>
                  <a:gd name="connsiteY0" fmla="*/ 0 h 925487"/>
                  <a:gd name="connsiteX1" fmla="*/ 360040 w 976596"/>
                  <a:gd name="connsiteY1" fmla="*/ 0 h 925487"/>
                  <a:gd name="connsiteX2" fmla="*/ 243886 w 976596"/>
                  <a:gd name="connsiteY2" fmla="*/ 58078 h 925487"/>
                  <a:gd name="connsiteX3" fmla="*/ 505337 w 976596"/>
                  <a:gd name="connsiteY3" fmla="*/ 408439 h 925487"/>
                  <a:gd name="connsiteX4" fmla="*/ 776858 w 976596"/>
                  <a:gd name="connsiteY4" fmla="*/ 80151 h 925487"/>
                  <a:gd name="connsiteX5" fmla="*/ 616555 w 976596"/>
                  <a:gd name="connsiteY5" fmla="*/ 0 h 925487"/>
                  <a:gd name="connsiteX6" fmla="*/ 976596 w 976596"/>
                  <a:gd name="connsiteY6" fmla="*/ 0 h 925487"/>
                  <a:gd name="connsiteX7" fmla="*/ 832323 w 976596"/>
                  <a:gd name="connsiteY7" fmla="*/ 72137 h 925487"/>
                  <a:gd name="connsiteX8" fmla="*/ 528500 w 976596"/>
                  <a:gd name="connsiteY8" fmla="*/ 439479 h 925487"/>
                  <a:gd name="connsiteX9" fmla="*/ 840335 w 976596"/>
                  <a:gd name="connsiteY9" fmla="*/ 857357 h 925487"/>
                  <a:gd name="connsiteX10" fmla="*/ 976594 w 976596"/>
                  <a:gd name="connsiteY10" fmla="*/ 925487 h 925487"/>
                  <a:gd name="connsiteX11" fmla="*/ 616555 w 976596"/>
                  <a:gd name="connsiteY11" fmla="*/ 925487 h 925487"/>
                  <a:gd name="connsiteX12" fmla="*/ 731657 w 976596"/>
                  <a:gd name="connsiteY12" fmla="*/ 867936 h 925487"/>
                  <a:gd name="connsiteX13" fmla="*/ 467218 w 976596"/>
                  <a:gd name="connsiteY13" fmla="*/ 513573 h 925487"/>
                  <a:gd name="connsiteX14" fmla="*/ 194845 w 976596"/>
                  <a:gd name="connsiteY14" fmla="*/ 842890 h 925487"/>
                  <a:gd name="connsiteX15" fmla="*/ 360039 w 976596"/>
                  <a:gd name="connsiteY15" fmla="*/ 925487 h 925487"/>
                  <a:gd name="connsiteX16" fmla="*/ 0 w 976596"/>
                  <a:gd name="connsiteY16" fmla="*/ 925487 h 925487"/>
                  <a:gd name="connsiteX17" fmla="*/ 132481 w 976596"/>
                  <a:gd name="connsiteY17" fmla="*/ 859247 h 925487"/>
                  <a:gd name="connsiteX18" fmla="*/ 444055 w 976596"/>
                  <a:gd name="connsiteY18" fmla="*/ 482533 h 925487"/>
                  <a:gd name="connsiteX19" fmla="*/ 133953 w 976596"/>
                  <a:gd name="connsiteY19" fmla="*/ 66977 h 925487"/>
                  <a:gd name="connsiteX20" fmla="*/ 1 w 976596"/>
                  <a:gd name="connsiteY20" fmla="*/ 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6596" h="925487">
                    <a:moveTo>
                      <a:pt x="1" y="0"/>
                    </a:moveTo>
                    <a:lnTo>
                      <a:pt x="360040" y="0"/>
                    </a:lnTo>
                    <a:lnTo>
                      <a:pt x="243886" y="58078"/>
                    </a:lnTo>
                    <a:lnTo>
                      <a:pt x="505337" y="408439"/>
                    </a:lnTo>
                    <a:lnTo>
                      <a:pt x="776858" y="80151"/>
                    </a:lnTo>
                    <a:lnTo>
                      <a:pt x="616555" y="0"/>
                    </a:lnTo>
                    <a:lnTo>
                      <a:pt x="976596" y="0"/>
                    </a:lnTo>
                    <a:lnTo>
                      <a:pt x="832323" y="72137"/>
                    </a:lnTo>
                    <a:lnTo>
                      <a:pt x="528500" y="439479"/>
                    </a:lnTo>
                    <a:lnTo>
                      <a:pt x="840335" y="857357"/>
                    </a:lnTo>
                    <a:lnTo>
                      <a:pt x="976594" y="925487"/>
                    </a:lnTo>
                    <a:lnTo>
                      <a:pt x="616555" y="925487"/>
                    </a:lnTo>
                    <a:lnTo>
                      <a:pt x="731657" y="867936"/>
                    </a:lnTo>
                    <a:lnTo>
                      <a:pt x="467218" y="513573"/>
                    </a:lnTo>
                    <a:lnTo>
                      <a:pt x="194845" y="842890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32481" y="859247"/>
                    </a:lnTo>
                    <a:lnTo>
                      <a:pt x="444055" y="482533"/>
                    </a:lnTo>
                    <a:lnTo>
                      <a:pt x="133953" y="6697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B7ECD1C6-C9E1-8525-5546-8EC0B9CB1F44}"/>
                  </a:ext>
                </a:extLst>
              </p:cNvPr>
              <p:cNvSpPr/>
              <p:nvPr/>
            </p:nvSpPr>
            <p:spPr bwMode="auto">
              <a:xfrm>
                <a:off x="6392259" y="1568702"/>
                <a:ext cx="132109" cy="205946"/>
              </a:xfrm>
              <a:custGeom>
                <a:avLst/>
                <a:gdLst>
                  <a:gd name="connsiteX0" fmla="*/ 1 w 593405"/>
                  <a:gd name="connsiteY0" fmla="*/ 0 h 925062"/>
                  <a:gd name="connsiteX1" fmla="*/ 233365 w 593405"/>
                  <a:gd name="connsiteY1" fmla="*/ 0 h 925062"/>
                  <a:gd name="connsiteX2" fmla="*/ 360041 w 593405"/>
                  <a:gd name="connsiteY2" fmla="*/ 0 h 925062"/>
                  <a:gd name="connsiteX3" fmla="*/ 593405 w 593405"/>
                  <a:gd name="connsiteY3" fmla="*/ 0 h 925062"/>
                  <a:gd name="connsiteX4" fmla="*/ 446919 w 593405"/>
                  <a:gd name="connsiteY4" fmla="*/ 73243 h 925062"/>
                  <a:gd name="connsiteX5" fmla="*/ 446919 w 593405"/>
                  <a:gd name="connsiteY5" fmla="*/ 851820 h 925062"/>
                  <a:gd name="connsiteX6" fmla="*/ 593404 w 593405"/>
                  <a:gd name="connsiteY6" fmla="*/ 925062 h 925062"/>
                  <a:gd name="connsiteX7" fmla="*/ 360041 w 593405"/>
                  <a:gd name="connsiteY7" fmla="*/ 925062 h 925062"/>
                  <a:gd name="connsiteX8" fmla="*/ 233364 w 593405"/>
                  <a:gd name="connsiteY8" fmla="*/ 925062 h 925062"/>
                  <a:gd name="connsiteX9" fmla="*/ 0 w 593405"/>
                  <a:gd name="connsiteY9" fmla="*/ 925062 h 925062"/>
                  <a:gd name="connsiteX10" fmla="*/ 146487 w 593405"/>
                  <a:gd name="connsiteY10" fmla="*/ 851819 h 925062"/>
                  <a:gd name="connsiteX11" fmla="*/ 146487 w 593405"/>
                  <a:gd name="connsiteY11" fmla="*/ 73242 h 925062"/>
                  <a:gd name="connsiteX12" fmla="*/ 1 w 593405"/>
                  <a:gd name="connsiteY12" fmla="*/ 0 h 925062"/>
                  <a:gd name="connsiteX13" fmla="*/ 296703 w 593405"/>
                  <a:gd name="connsiteY13" fmla="*/ 31669 h 925062"/>
                  <a:gd name="connsiteX14" fmla="*/ 213556 w 593405"/>
                  <a:gd name="connsiteY14" fmla="*/ 73243 h 925062"/>
                  <a:gd name="connsiteX15" fmla="*/ 213556 w 593405"/>
                  <a:gd name="connsiteY15" fmla="*/ 851820 h 925062"/>
                  <a:gd name="connsiteX16" fmla="*/ 296702 w 593405"/>
                  <a:gd name="connsiteY16" fmla="*/ 893393 h 925062"/>
                  <a:gd name="connsiteX17" fmla="*/ 379849 w 593405"/>
                  <a:gd name="connsiteY17" fmla="*/ 851819 h 925062"/>
                  <a:gd name="connsiteX18" fmla="*/ 379849 w 593405"/>
                  <a:gd name="connsiteY18" fmla="*/ 73242 h 925062"/>
                  <a:gd name="connsiteX19" fmla="*/ 296703 w 593405"/>
                  <a:gd name="connsiteY19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05" h="925062">
                    <a:moveTo>
                      <a:pt x="1" y="0"/>
                    </a:moveTo>
                    <a:lnTo>
                      <a:pt x="233365" y="0"/>
                    </a:lnTo>
                    <a:lnTo>
                      <a:pt x="360041" y="0"/>
                    </a:lnTo>
                    <a:lnTo>
                      <a:pt x="593405" y="0"/>
                    </a:lnTo>
                    <a:lnTo>
                      <a:pt x="446919" y="73243"/>
                    </a:lnTo>
                    <a:lnTo>
                      <a:pt x="446919" y="851820"/>
                    </a:lnTo>
                    <a:lnTo>
                      <a:pt x="593404" y="925062"/>
                    </a:lnTo>
                    <a:lnTo>
                      <a:pt x="360041" y="925062"/>
                    </a:lnTo>
                    <a:lnTo>
                      <a:pt x="233364" y="925062"/>
                    </a:lnTo>
                    <a:lnTo>
                      <a:pt x="0" y="925062"/>
                    </a:lnTo>
                    <a:lnTo>
                      <a:pt x="146487" y="851819"/>
                    </a:lnTo>
                    <a:lnTo>
                      <a:pt x="146487" y="73242"/>
                    </a:lnTo>
                    <a:lnTo>
                      <a:pt x="1" y="0"/>
                    </a:lnTo>
                    <a:close/>
                    <a:moveTo>
                      <a:pt x="296703" y="31669"/>
                    </a:moveTo>
                    <a:lnTo>
                      <a:pt x="213556" y="73243"/>
                    </a:lnTo>
                    <a:lnTo>
                      <a:pt x="213556" y="851820"/>
                    </a:lnTo>
                    <a:lnTo>
                      <a:pt x="296702" y="893393"/>
                    </a:lnTo>
                    <a:lnTo>
                      <a:pt x="379849" y="851819"/>
                    </a:lnTo>
                    <a:lnTo>
                      <a:pt x="379849" y="73242"/>
                    </a:lnTo>
                    <a:lnTo>
                      <a:pt x="296703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2" name="フリーフォーム: 図形 1511">
                <a:extLst>
                  <a:ext uri="{FF2B5EF4-FFF2-40B4-BE49-F238E27FC236}">
                    <a16:creationId xmlns:a16="http://schemas.microsoft.com/office/drawing/2014/main" id="{178C5DC1-404C-DB2B-94C8-7C05CDEBABDE}"/>
                  </a:ext>
                </a:extLst>
              </p:cNvPr>
              <p:cNvSpPr/>
              <p:nvPr/>
            </p:nvSpPr>
            <p:spPr bwMode="auto">
              <a:xfrm>
                <a:off x="5436496" y="2409865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60696 w 1254597"/>
                  <a:gd name="connsiteY7" fmla="*/ 0 h 925062"/>
                  <a:gd name="connsiteX8" fmla="*/ 894557 w 1254597"/>
                  <a:gd name="connsiteY8" fmla="*/ 0 h 925062"/>
                  <a:gd name="connsiteX9" fmla="*/ 975991 w 1254597"/>
                  <a:gd name="connsiteY9" fmla="*/ 0 h 925062"/>
                  <a:gd name="connsiteX10" fmla="*/ 1254597 w 1254597"/>
                  <a:gd name="connsiteY10" fmla="*/ 0 h 925062"/>
                  <a:gd name="connsiteX11" fmla="*/ 1108111 w 1254597"/>
                  <a:gd name="connsiteY11" fmla="*/ 73243 h 925062"/>
                  <a:gd name="connsiteX12" fmla="*/ 1108111 w 1254597"/>
                  <a:gd name="connsiteY12" fmla="*/ 851820 h 925062"/>
                  <a:gd name="connsiteX13" fmla="*/ 1254596 w 1254597"/>
                  <a:gd name="connsiteY13" fmla="*/ 925062 h 925062"/>
                  <a:gd name="connsiteX14" fmla="*/ 975990 w 1254597"/>
                  <a:gd name="connsiteY14" fmla="*/ 925062 h 925062"/>
                  <a:gd name="connsiteX15" fmla="*/ 894556 w 1254597"/>
                  <a:gd name="connsiteY15" fmla="*/ 925062 h 925062"/>
                  <a:gd name="connsiteX16" fmla="*/ 615950 w 1254597"/>
                  <a:gd name="connsiteY16" fmla="*/ 925062 h 925062"/>
                  <a:gd name="connsiteX17" fmla="*/ 762436 w 1254597"/>
                  <a:gd name="connsiteY17" fmla="*/ 851819 h 925062"/>
                  <a:gd name="connsiteX18" fmla="*/ 762436 w 1254597"/>
                  <a:gd name="connsiteY18" fmla="*/ 73242 h 925062"/>
                  <a:gd name="connsiteX19" fmla="*/ 688324 w 1254597"/>
                  <a:gd name="connsiteY19" fmla="*/ 36186 h 925062"/>
                  <a:gd name="connsiteX20" fmla="*/ 595716 w 1254597"/>
                  <a:gd name="connsiteY20" fmla="*/ 82490 h 925062"/>
                  <a:gd name="connsiteX21" fmla="*/ 380139 w 1254597"/>
                  <a:gd name="connsiteY21" fmla="*/ 925061 h 925062"/>
                  <a:gd name="connsiteX22" fmla="*/ 164502 w 1254597"/>
                  <a:gd name="connsiteY22" fmla="*/ 82251 h 925062"/>
                  <a:gd name="connsiteX23" fmla="*/ 0 w 1254597"/>
                  <a:gd name="connsiteY23" fmla="*/ 0 h 925062"/>
                  <a:gd name="connsiteX24" fmla="*/ 935274 w 1254597"/>
                  <a:gd name="connsiteY24" fmla="*/ 20358 h 925062"/>
                  <a:gd name="connsiteX25" fmla="*/ 829505 w 1254597"/>
                  <a:gd name="connsiteY25" fmla="*/ 73243 h 925062"/>
                  <a:gd name="connsiteX26" fmla="*/ 829505 w 1254597"/>
                  <a:gd name="connsiteY26" fmla="*/ 851820 h 925062"/>
                  <a:gd name="connsiteX27" fmla="*/ 935273 w 1254597"/>
                  <a:gd name="connsiteY27" fmla="*/ 904704 h 925062"/>
                  <a:gd name="connsiteX28" fmla="*/ 1041042 w 1254597"/>
                  <a:gd name="connsiteY28" fmla="*/ 851819 h 925062"/>
                  <a:gd name="connsiteX29" fmla="*/ 1041042 w 1254597"/>
                  <a:gd name="connsiteY29" fmla="*/ 73242 h 925062"/>
                  <a:gd name="connsiteX30" fmla="*/ 935274 w 1254597"/>
                  <a:gd name="connsiteY30" fmla="*/ 20358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935274" y="20358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935273" y="904704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935274" y="20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3" name="フリーフォーム: 図形 1512">
                <a:extLst>
                  <a:ext uri="{FF2B5EF4-FFF2-40B4-BE49-F238E27FC236}">
                    <a16:creationId xmlns:a16="http://schemas.microsoft.com/office/drawing/2014/main" id="{0FD329A7-D420-00CE-ED3B-89DFDC477F28}"/>
                  </a:ext>
                </a:extLst>
              </p:cNvPr>
              <p:cNvSpPr/>
              <p:nvPr/>
            </p:nvSpPr>
            <p:spPr bwMode="auto">
              <a:xfrm>
                <a:off x="5185551" y="2161779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54857 w 1254597"/>
                  <a:gd name="connsiteY7" fmla="*/ 0 h 925062"/>
                  <a:gd name="connsiteX8" fmla="*/ 760696 w 1254597"/>
                  <a:gd name="connsiteY8" fmla="*/ 0 h 925062"/>
                  <a:gd name="connsiteX9" fmla="*/ 894557 w 1254597"/>
                  <a:gd name="connsiteY9" fmla="*/ 0 h 925062"/>
                  <a:gd name="connsiteX10" fmla="*/ 975991 w 1254597"/>
                  <a:gd name="connsiteY10" fmla="*/ 0 h 925062"/>
                  <a:gd name="connsiteX11" fmla="*/ 1114897 w 1254597"/>
                  <a:gd name="connsiteY11" fmla="*/ 0 h 925062"/>
                  <a:gd name="connsiteX12" fmla="*/ 1254597 w 1254597"/>
                  <a:gd name="connsiteY12" fmla="*/ 0 h 925062"/>
                  <a:gd name="connsiteX13" fmla="*/ 1108111 w 1254597"/>
                  <a:gd name="connsiteY13" fmla="*/ 73243 h 925062"/>
                  <a:gd name="connsiteX14" fmla="*/ 1108111 w 1254597"/>
                  <a:gd name="connsiteY14" fmla="*/ 851820 h 925062"/>
                  <a:gd name="connsiteX15" fmla="*/ 1254596 w 1254597"/>
                  <a:gd name="connsiteY15" fmla="*/ 925062 h 925062"/>
                  <a:gd name="connsiteX16" fmla="*/ 1114896 w 1254597"/>
                  <a:gd name="connsiteY16" fmla="*/ 925062 h 925062"/>
                  <a:gd name="connsiteX17" fmla="*/ 975990 w 1254597"/>
                  <a:gd name="connsiteY17" fmla="*/ 925062 h 925062"/>
                  <a:gd name="connsiteX18" fmla="*/ 894556 w 1254597"/>
                  <a:gd name="connsiteY18" fmla="*/ 925062 h 925062"/>
                  <a:gd name="connsiteX19" fmla="*/ 754856 w 1254597"/>
                  <a:gd name="connsiteY19" fmla="*/ 925062 h 925062"/>
                  <a:gd name="connsiteX20" fmla="*/ 615950 w 1254597"/>
                  <a:gd name="connsiteY20" fmla="*/ 925062 h 925062"/>
                  <a:gd name="connsiteX21" fmla="*/ 762436 w 1254597"/>
                  <a:gd name="connsiteY21" fmla="*/ 851819 h 925062"/>
                  <a:gd name="connsiteX22" fmla="*/ 762436 w 1254597"/>
                  <a:gd name="connsiteY22" fmla="*/ 73242 h 925062"/>
                  <a:gd name="connsiteX23" fmla="*/ 688324 w 1254597"/>
                  <a:gd name="connsiteY23" fmla="*/ 36186 h 925062"/>
                  <a:gd name="connsiteX24" fmla="*/ 595716 w 1254597"/>
                  <a:gd name="connsiteY24" fmla="*/ 82490 h 925062"/>
                  <a:gd name="connsiteX25" fmla="*/ 380139 w 1254597"/>
                  <a:gd name="connsiteY25" fmla="*/ 925061 h 925062"/>
                  <a:gd name="connsiteX26" fmla="*/ 164502 w 1254597"/>
                  <a:gd name="connsiteY26" fmla="*/ 82251 h 925062"/>
                  <a:gd name="connsiteX27" fmla="*/ 0 w 1254597"/>
                  <a:gd name="connsiteY27" fmla="*/ 0 h 925062"/>
                  <a:gd name="connsiteX28" fmla="*/ 1004727 w 1254597"/>
                  <a:gd name="connsiteY28" fmla="*/ 55085 h 925062"/>
                  <a:gd name="connsiteX29" fmla="*/ 968411 w 1254597"/>
                  <a:gd name="connsiteY29" fmla="*/ 73243 h 925062"/>
                  <a:gd name="connsiteX30" fmla="*/ 968411 w 1254597"/>
                  <a:gd name="connsiteY30" fmla="*/ 851820 h 925062"/>
                  <a:gd name="connsiteX31" fmla="*/ 1004726 w 1254597"/>
                  <a:gd name="connsiteY31" fmla="*/ 869977 h 925062"/>
                  <a:gd name="connsiteX32" fmla="*/ 1041042 w 1254597"/>
                  <a:gd name="connsiteY32" fmla="*/ 851819 h 925062"/>
                  <a:gd name="connsiteX33" fmla="*/ 1041042 w 1254597"/>
                  <a:gd name="connsiteY33" fmla="*/ 73242 h 925062"/>
                  <a:gd name="connsiteX34" fmla="*/ 1004727 w 1254597"/>
                  <a:gd name="connsiteY34" fmla="*/ 55085 h 925062"/>
                  <a:gd name="connsiteX35" fmla="*/ 865424 w 1254597"/>
                  <a:gd name="connsiteY35" fmla="*/ 55283 h 925062"/>
                  <a:gd name="connsiteX36" fmla="*/ 829505 w 1254597"/>
                  <a:gd name="connsiteY36" fmla="*/ 73243 h 925062"/>
                  <a:gd name="connsiteX37" fmla="*/ 829505 w 1254597"/>
                  <a:gd name="connsiteY37" fmla="*/ 851820 h 925062"/>
                  <a:gd name="connsiteX38" fmla="*/ 865423 w 1254597"/>
                  <a:gd name="connsiteY38" fmla="*/ 869779 h 925062"/>
                  <a:gd name="connsiteX39" fmla="*/ 901342 w 1254597"/>
                  <a:gd name="connsiteY39" fmla="*/ 851819 h 925062"/>
                  <a:gd name="connsiteX40" fmla="*/ 901342 w 1254597"/>
                  <a:gd name="connsiteY40" fmla="*/ 73242 h 925062"/>
                  <a:gd name="connsiteX41" fmla="*/ 865424 w 1254597"/>
                  <a:gd name="connsiteY41" fmla="*/ 55283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54857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114897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11148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7548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1004727" y="55085"/>
                    </a:moveTo>
                    <a:lnTo>
                      <a:pt x="968411" y="73243"/>
                    </a:lnTo>
                    <a:lnTo>
                      <a:pt x="968411" y="851820"/>
                    </a:lnTo>
                    <a:lnTo>
                      <a:pt x="1004726" y="869977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1004727" y="55085"/>
                    </a:lnTo>
                    <a:close/>
                    <a:moveTo>
                      <a:pt x="865424" y="55283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865423" y="869779"/>
                    </a:lnTo>
                    <a:lnTo>
                      <a:pt x="901342" y="851819"/>
                    </a:lnTo>
                    <a:lnTo>
                      <a:pt x="901342" y="73242"/>
                    </a:lnTo>
                    <a:lnTo>
                      <a:pt x="865424" y="5528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4" name="フリーフォーム: 図形 1513">
                <a:extLst>
                  <a:ext uri="{FF2B5EF4-FFF2-40B4-BE49-F238E27FC236}">
                    <a16:creationId xmlns:a16="http://schemas.microsoft.com/office/drawing/2014/main" id="{062B2011-A1E5-2E9C-67EA-F3F735B26A6A}"/>
                  </a:ext>
                </a:extLst>
              </p:cNvPr>
              <p:cNvSpPr/>
              <p:nvPr/>
            </p:nvSpPr>
            <p:spPr bwMode="auto">
              <a:xfrm>
                <a:off x="5451914" y="1313697"/>
                <a:ext cx="224176" cy="206041"/>
              </a:xfrm>
              <a:custGeom>
                <a:avLst/>
                <a:gdLst>
                  <a:gd name="connsiteX0" fmla="*/ 0 w 1006948"/>
                  <a:gd name="connsiteY0" fmla="*/ 0 h 925487"/>
                  <a:gd name="connsiteX1" fmla="*/ 360040 w 1006948"/>
                  <a:gd name="connsiteY1" fmla="*/ 0 h 925487"/>
                  <a:gd name="connsiteX2" fmla="*/ 227795 w 1006948"/>
                  <a:gd name="connsiteY2" fmla="*/ 66123 h 925487"/>
                  <a:gd name="connsiteX3" fmla="*/ 398311 w 1006948"/>
                  <a:gd name="connsiteY3" fmla="*/ 397938 h 925487"/>
                  <a:gd name="connsiteX4" fmla="*/ 567077 w 1006948"/>
                  <a:gd name="connsiteY4" fmla="*/ 83210 h 925487"/>
                  <a:gd name="connsiteX5" fmla="*/ 400656 w 1006948"/>
                  <a:gd name="connsiteY5" fmla="*/ 0 h 925487"/>
                  <a:gd name="connsiteX6" fmla="*/ 646909 w 1006948"/>
                  <a:gd name="connsiteY6" fmla="*/ 0 h 925487"/>
                  <a:gd name="connsiteX7" fmla="*/ 760696 w 1006948"/>
                  <a:gd name="connsiteY7" fmla="*/ 0 h 925487"/>
                  <a:gd name="connsiteX8" fmla="*/ 1006948 w 1006948"/>
                  <a:gd name="connsiteY8" fmla="*/ 0 h 925487"/>
                  <a:gd name="connsiteX9" fmla="*/ 860462 w 1006948"/>
                  <a:gd name="connsiteY9" fmla="*/ 73243 h 925487"/>
                  <a:gd name="connsiteX10" fmla="*/ 860462 w 1006948"/>
                  <a:gd name="connsiteY10" fmla="*/ 851820 h 925487"/>
                  <a:gd name="connsiteX11" fmla="*/ 1006947 w 1006948"/>
                  <a:gd name="connsiteY11" fmla="*/ 925062 h 925487"/>
                  <a:gd name="connsiteX12" fmla="*/ 759846 w 1006948"/>
                  <a:gd name="connsiteY12" fmla="*/ 925062 h 925487"/>
                  <a:gd name="connsiteX13" fmla="*/ 760696 w 1006948"/>
                  <a:gd name="connsiteY13" fmla="*/ 925487 h 925487"/>
                  <a:gd name="connsiteX14" fmla="*/ 400656 w 1006948"/>
                  <a:gd name="connsiteY14" fmla="*/ 925487 h 925487"/>
                  <a:gd name="connsiteX15" fmla="*/ 529977 w 1006948"/>
                  <a:gd name="connsiteY15" fmla="*/ 860827 h 925487"/>
                  <a:gd name="connsiteX16" fmla="*/ 364520 w 1006948"/>
                  <a:gd name="connsiteY16" fmla="*/ 538855 h 925487"/>
                  <a:gd name="connsiteX17" fmla="*/ 200083 w 1006948"/>
                  <a:gd name="connsiteY17" fmla="*/ 845509 h 925487"/>
                  <a:gd name="connsiteX18" fmla="*/ 360039 w 1006948"/>
                  <a:gd name="connsiteY18" fmla="*/ 925487 h 925487"/>
                  <a:gd name="connsiteX19" fmla="*/ 0 w 1006948"/>
                  <a:gd name="connsiteY19" fmla="*/ 925487 h 925487"/>
                  <a:gd name="connsiteX20" fmla="*/ 157707 w 1006948"/>
                  <a:gd name="connsiteY20" fmla="*/ 846634 h 925487"/>
                  <a:gd name="connsiteX21" fmla="*/ 344077 w 1006948"/>
                  <a:gd name="connsiteY21" fmla="*/ 499076 h 925487"/>
                  <a:gd name="connsiteX22" fmla="*/ 117902 w 1006948"/>
                  <a:gd name="connsiteY22" fmla="*/ 58951 h 925487"/>
                  <a:gd name="connsiteX23" fmla="*/ 0 w 1006948"/>
                  <a:gd name="connsiteY23" fmla="*/ 0 h 925487"/>
                  <a:gd name="connsiteX24" fmla="*/ 703802 w 1006948"/>
                  <a:gd name="connsiteY24" fmla="*/ 28447 h 925487"/>
                  <a:gd name="connsiteX25" fmla="*/ 614189 w 1006948"/>
                  <a:gd name="connsiteY25" fmla="*/ 73254 h 925487"/>
                  <a:gd name="connsiteX26" fmla="*/ 418753 w 1006948"/>
                  <a:gd name="connsiteY26" fmla="*/ 437717 h 925487"/>
                  <a:gd name="connsiteX27" fmla="*/ 637847 w 1006948"/>
                  <a:gd name="connsiteY27" fmla="*/ 864063 h 925487"/>
                  <a:gd name="connsiteX28" fmla="*/ 703376 w 1006948"/>
                  <a:gd name="connsiteY28" fmla="*/ 896827 h 925487"/>
                  <a:gd name="connsiteX29" fmla="*/ 793394 w 1006948"/>
                  <a:gd name="connsiteY29" fmla="*/ 851819 h 925487"/>
                  <a:gd name="connsiteX30" fmla="*/ 793394 w 1006948"/>
                  <a:gd name="connsiteY30" fmla="*/ 73243 h 925487"/>
                  <a:gd name="connsiteX31" fmla="*/ 703802 w 1006948"/>
                  <a:gd name="connsiteY31" fmla="*/ 28447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6948" h="925487">
                    <a:moveTo>
                      <a:pt x="0" y="0"/>
                    </a:moveTo>
                    <a:lnTo>
                      <a:pt x="360040" y="0"/>
                    </a:lnTo>
                    <a:lnTo>
                      <a:pt x="227795" y="66123"/>
                    </a:lnTo>
                    <a:lnTo>
                      <a:pt x="398311" y="397938"/>
                    </a:lnTo>
                    <a:lnTo>
                      <a:pt x="567077" y="83210"/>
                    </a:lnTo>
                    <a:lnTo>
                      <a:pt x="400656" y="0"/>
                    </a:lnTo>
                    <a:lnTo>
                      <a:pt x="646909" y="0"/>
                    </a:lnTo>
                    <a:lnTo>
                      <a:pt x="760696" y="0"/>
                    </a:lnTo>
                    <a:lnTo>
                      <a:pt x="1006948" y="0"/>
                    </a:lnTo>
                    <a:lnTo>
                      <a:pt x="860462" y="73243"/>
                    </a:lnTo>
                    <a:lnTo>
                      <a:pt x="860462" y="851820"/>
                    </a:lnTo>
                    <a:lnTo>
                      <a:pt x="1006947" y="925062"/>
                    </a:lnTo>
                    <a:lnTo>
                      <a:pt x="759846" y="925062"/>
                    </a:lnTo>
                    <a:lnTo>
                      <a:pt x="760696" y="925487"/>
                    </a:lnTo>
                    <a:lnTo>
                      <a:pt x="400656" y="925487"/>
                    </a:lnTo>
                    <a:lnTo>
                      <a:pt x="529977" y="860827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703802" y="28447"/>
                    </a:moveTo>
                    <a:lnTo>
                      <a:pt x="614189" y="73254"/>
                    </a:lnTo>
                    <a:lnTo>
                      <a:pt x="418753" y="437717"/>
                    </a:lnTo>
                    <a:lnTo>
                      <a:pt x="637847" y="864063"/>
                    </a:lnTo>
                    <a:lnTo>
                      <a:pt x="703376" y="896827"/>
                    </a:lnTo>
                    <a:lnTo>
                      <a:pt x="793394" y="851819"/>
                    </a:lnTo>
                    <a:lnTo>
                      <a:pt x="793394" y="73243"/>
                    </a:lnTo>
                    <a:lnTo>
                      <a:pt x="703802" y="284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5" name="フリーフォーム: 図形 1514">
                <a:extLst>
                  <a:ext uri="{FF2B5EF4-FFF2-40B4-BE49-F238E27FC236}">
                    <a16:creationId xmlns:a16="http://schemas.microsoft.com/office/drawing/2014/main" id="{66BCCCF6-480E-9967-A64A-77FE0403F28B}"/>
                  </a:ext>
                </a:extLst>
              </p:cNvPr>
              <p:cNvSpPr/>
              <p:nvPr/>
            </p:nvSpPr>
            <p:spPr bwMode="auto">
              <a:xfrm>
                <a:off x="5755177" y="1232934"/>
                <a:ext cx="282491" cy="206041"/>
              </a:xfrm>
              <a:custGeom>
                <a:avLst/>
                <a:gdLst>
                  <a:gd name="connsiteX0" fmla="*/ 0 w 1268883"/>
                  <a:gd name="connsiteY0" fmla="*/ 0 h 925487"/>
                  <a:gd name="connsiteX1" fmla="*/ 360039 w 1268883"/>
                  <a:gd name="connsiteY1" fmla="*/ 0 h 925487"/>
                  <a:gd name="connsiteX2" fmla="*/ 227795 w 1268883"/>
                  <a:gd name="connsiteY2" fmla="*/ 66123 h 925487"/>
                  <a:gd name="connsiteX3" fmla="*/ 398310 w 1268883"/>
                  <a:gd name="connsiteY3" fmla="*/ 397938 h 925487"/>
                  <a:gd name="connsiteX4" fmla="*/ 567076 w 1268883"/>
                  <a:gd name="connsiteY4" fmla="*/ 83211 h 925487"/>
                  <a:gd name="connsiteX5" fmla="*/ 400655 w 1268883"/>
                  <a:gd name="connsiteY5" fmla="*/ 0 h 925487"/>
                  <a:gd name="connsiteX6" fmla="*/ 646906 w 1268883"/>
                  <a:gd name="connsiteY6" fmla="*/ 0 h 925487"/>
                  <a:gd name="connsiteX7" fmla="*/ 760695 w 1268883"/>
                  <a:gd name="connsiteY7" fmla="*/ 0 h 925487"/>
                  <a:gd name="connsiteX8" fmla="*/ 908843 w 1268883"/>
                  <a:gd name="connsiteY8" fmla="*/ 0 h 925487"/>
                  <a:gd name="connsiteX9" fmla="*/ 1006946 w 1268883"/>
                  <a:gd name="connsiteY9" fmla="*/ 0 h 925487"/>
                  <a:gd name="connsiteX10" fmla="*/ 1268883 w 1268883"/>
                  <a:gd name="connsiteY10" fmla="*/ 0 h 925487"/>
                  <a:gd name="connsiteX11" fmla="*/ 1122397 w 1268883"/>
                  <a:gd name="connsiteY11" fmla="*/ 73243 h 925487"/>
                  <a:gd name="connsiteX12" fmla="*/ 1122397 w 1268883"/>
                  <a:gd name="connsiteY12" fmla="*/ 851820 h 925487"/>
                  <a:gd name="connsiteX13" fmla="*/ 1268882 w 1268883"/>
                  <a:gd name="connsiteY13" fmla="*/ 925062 h 925487"/>
                  <a:gd name="connsiteX14" fmla="*/ 1006945 w 1268883"/>
                  <a:gd name="connsiteY14" fmla="*/ 925062 h 925487"/>
                  <a:gd name="connsiteX15" fmla="*/ 908842 w 1268883"/>
                  <a:gd name="connsiteY15" fmla="*/ 925062 h 925487"/>
                  <a:gd name="connsiteX16" fmla="*/ 759845 w 1268883"/>
                  <a:gd name="connsiteY16" fmla="*/ 925062 h 925487"/>
                  <a:gd name="connsiteX17" fmla="*/ 760695 w 1268883"/>
                  <a:gd name="connsiteY17" fmla="*/ 925487 h 925487"/>
                  <a:gd name="connsiteX18" fmla="*/ 400655 w 1268883"/>
                  <a:gd name="connsiteY18" fmla="*/ 925487 h 925487"/>
                  <a:gd name="connsiteX19" fmla="*/ 529977 w 1268883"/>
                  <a:gd name="connsiteY19" fmla="*/ 860826 h 925487"/>
                  <a:gd name="connsiteX20" fmla="*/ 364520 w 1268883"/>
                  <a:gd name="connsiteY20" fmla="*/ 538855 h 925487"/>
                  <a:gd name="connsiteX21" fmla="*/ 200083 w 1268883"/>
                  <a:gd name="connsiteY21" fmla="*/ 845509 h 925487"/>
                  <a:gd name="connsiteX22" fmla="*/ 360039 w 1268883"/>
                  <a:gd name="connsiteY22" fmla="*/ 925487 h 925487"/>
                  <a:gd name="connsiteX23" fmla="*/ 0 w 1268883"/>
                  <a:gd name="connsiteY23" fmla="*/ 925487 h 925487"/>
                  <a:gd name="connsiteX24" fmla="*/ 157707 w 1268883"/>
                  <a:gd name="connsiteY24" fmla="*/ 846634 h 925487"/>
                  <a:gd name="connsiteX25" fmla="*/ 344077 w 1268883"/>
                  <a:gd name="connsiteY25" fmla="*/ 499076 h 925487"/>
                  <a:gd name="connsiteX26" fmla="*/ 117902 w 1268883"/>
                  <a:gd name="connsiteY26" fmla="*/ 58951 h 925487"/>
                  <a:gd name="connsiteX27" fmla="*/ 0 w 1268883"/>
                  <a:gd name="connsiteY27" fmla="*/ 0 h 925487"/>
                  <a:gd name="connsiteX28" fmla="*/ 957895 w 1268883"/>
                  <a:gd name="connsiteY28" fmla="*/ 24526 h 925487"/>
                  <a:gd name="connsiteX29" fmla="*/ 860460 w 1268883"/>
                  <a:gd name="connsiteY29" fmla="*/ 73243 h 925487"/>
                  <a:gd name="connsiteX30" fmla="*/ 860460 w 1268883"/>
                  <a:gd name="connsiteY30" fmla="*/ 851820 h 925487"/>
                  <a:gd name="connsiteX31" fmla="*/ 957894 w 1268883"/>
                  <a:gd name="connsiteY31" fmla="*/ 900536 h 925487"/>
                  <a:gd name="connsiteX32" fmla="*/ 1055328 w 1268883"/>
                  <a:gd name="connsiteY32" fmla="*/ 851819 h 925487"/>
                  <a:gd name="connsiteX33" fmla="*/ 1055328 w 1268883"/>
                  <a:gd name="connsiteY33" fmla="*/ 73243 h 925487"/>
                  <a:gd name="connsiteX34" fmla="*/ 957895 w 1268883"/>
                  <a:gd name="connsiteY34" fmla="*/ 24526 h 925487"/>
                  <a:gd name="connsiteX35" fmla="*/ 703801 w 1268883"/>
                  <a:gd name="connsiteY35" fmla="*/ 28448 h 925487"/>
                  <a:gd name="connsiteX36" fmla="*/ 614188 w 1268883"/>
                  <a:gd name="connsiteY36" fmla="*/ 73254 h 925487"/>
                  <a:gd name="connsiteX37" fmla="*/ 418753 w 1268883"/>
                  <a:gd name="connsiteY37" fmla="*/ 437717 h 925487"/>
                  <a:gd name="connsiteX38" fmla="*/ 637848 w 1268883"/>
                  <a:gd name="connsiteY38" fmla="*/ 864063 h 925487"/>
                  <a:gd name="connsiteX39" fmla="*/ 703375 w 1268883"/>
                  <a:gd name="connsiteY39" fmla="*/ 896827 h 925487"/>
                  <a:gd name="connsiteX40" fmla="*/ 793391 w 1268883"/>
                  <a:gd name="connsiteY40" fmla="*/ 851819 h 925487"/>
                  <a:gd name="connsiteX41" fmla="*/ 793391 w 1268883"/>
                  <a:gd name="connsiteY41" fmla="*/ 73243 h 925487"/>
                  <a:gd name="connsiteX42" fmla="*/ 703801 w 1268883"/>
                  <a:gd name="connsiteY42" fmla="*/ 28448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68883" h="925487">
                    <a:moveTo>
                      <a:pt x="0" y="0"/>
                    </a:moveTo>
                    <a:lnTo>
                      <a:pt x="360039" y="0"/>
                    </a:lnTo>
                    <a:lnTo>
                      <a:pt x="227795" y="66123"/>
                    </a:lnTo>
                    <a:lnTo>
                      <a:pt x="398310" y="397938"/>
                    </a:lnTo>
                    <a:lnTo>
                      <a:pt x="567076" y="83211"/>
                    </a:lnTo>
                    <a:lnTo>
                      <a:pt x="400655" y="0"/>
                    </a:lnTo>
                    <a:lnTo>
                      <a:pt x="646906" y="0"/>
                    </a:lnTo>
                    <a:lnTo>
                      <a:pt x="760695" y="0"/>
                    </a:lnTo>
                    <a:lnTo>
                      <a:pt x="908843" y="0"/>
                    </a:lnTo>
                    <a:lnTo>
                      <a:pt x="1006946" y="0"/>
                    </a:lnTo>
                    <a:lnTo>
                      <a:pt x="1268883" y="0"/>
                    </a:lnTo>
                    <a:lnTo>
                      <a:pt x="1122397" y="73243"/>
                    </a:lnTo>
                    <a:lnTo>
                      <a:pt x="1122397" y="851820"/>
                    </a:lnTo>
                    <a:lnTo>
                      <a:pt x="1268882" y="925062"/>
                    </a:lnTo>
                    <a:lnTo>
                      <a:pt x="1006945" y="925062"/>
                    </a:lnTo>
                    <a:lnTo>
                      <a:pt x="908842" y="925062"/>
                    </a:lnTo>
                    <a:lnTo>
                      <a:pt x="759845" y="925062"/>
                    </a:lnTo>
                    <a:lnTo>
                      <a:pt x="760695" y="925487"/>
                    </a:lnTo>
                    <a:lnTo>
                      <a:pt x="400655" y="925487"/>
                    </a:lnTo>
                    <a:lnTo>
                      <a:pt x="529977" y="860826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957895" y="24526"/>
                    </a:moveTo>
                    <a:lnTo>
                      <a:pt x="860460" y="73243"/>
                    </a:lnTo>
                    <a:lnTo>
                      <a:pt x="860460" y="851820"/>
                    </a:lnTo>
                    <a:lnTo>
                      <a:pt x="957894" y="900536"/>
                    </a:lnTo>
                    <a:lnTo>
                      <a:pt x="1055328" y="851819"/>
                    </a:lnTo>
                    <a:lnTo>
                      <a:pt x="1055328" y="73243"/>
                    </a:lnTo>
                    <a:lnTo>
                      <a:pt x="957895" y="24526"/>
                    </a:lnTo>
                    <a:close/>
                    <a:moveTo>
                      <a:pt x="703801" y="28448"/>
                    </a:moveTo>
                    <a:lnTo>
                      <a:pt x="614188" y="73254"/>
                    </a:lnTo>
                    <a:lnTo>
                      <a:pt x="418753" y="437717"/>
                    </a:lnTo>
                    <a:lnTo>
                      <a:pt x="637848" y="864063"/>
                    </a:lnTo>
                    <a:lnTo>
                      <a:pt x="703375" y="896827"/>
                    </a:lnTo>
                    <a:lnTo>
                      <a:pt x="793391" y="851819"/>
                    </a:lnTo>
                    <a:lnTo>
                      <a:pt x="793391" y="73243"/>
                    </a:lnTo>
                    <a:lnTo>
                      <a:pt x="703801" y="2844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CA4999A5-85CA-90F5-BC71-AF8CF058BCBB}"/>
                  </a:ext>
                </a:extLst>
              </p:cNvPr>
              <p:cNvSpPr/>
              <p:nvPr/>
            </p:nvSpPr>
            <p:spPr bwMode="auto">
              <a:xfrm>
                <a:off x="5777249" y="2513103"/>
                <a:ext cx="224176" cy="205946"/>
              </a:xfrm>
              <a:custGeom>
                <a:avLst/>
                <a:gdLst>
                  <a:gd name="connsiteX0" fmla="*/ 0 w 1006947"/>
                  <a:gd name="connsiteY0" fmla="*/ 0 h 925062"/>
                  <a:gd name="connsiteX1" fmla="*/ 360040 w 1006947"/>
                  <a:gd name="connsiteY1" fmla="*/ 0 h 925062"/>
                  <a:gd name="connsiteX2" fmla="*/ 242782 w 1006947"/>
                  <a:gd name="connsiteY2" fmla="*/ 58629 h 925062"/>
                  <a:gd name="connsiteX3" fmla="*/ 405116 w 1006947"/>
                  <a:gd name="connsiteY3" fmla="*/ 693103 h 925062"/>
                  <a:gd name="connsiteX4" fmla="*/ 561832 w 1006947"/>
                  <a:gd name="connsiteY4" fmla="*/ 80588 h 925062"/>
                  <a:gd name="connsiteX5" fmla="*/ 400656 w 1006947"/>
                  <a:gd name="connsiteY5" fmla="*/ 0 h 925062"/>
                  <a:gd name="connsiteX6" fmla="*/ 646907 w 1006947"/>
                  <a:gd name="connsiteY6" fmla="*/ 0 h 925062"/>
                  <a:gd name="connsiteX7" fmla="*/ 760696 w 1006947"/>
                  <a:gd name="connsiteY7" fmla="*/ 0 h 925062"/>
                  <a:gd name="connsiteX8" fmla="*/ 1006947 w 1006947"/>
                  <a:gd name="connsiteY8" fmla="*/ 0 h 925062"/>
                  <a:gd name="connsiteX9" fmla="*/ 860461 w 1006947"/>
                  <a:gd name="connsiteY9" fmla="*/ 73243 h 925062"/>
                  <a:gd name="connsiteX10" fmla="*/ 860461 w 1006947"/>
                  <a:gd name="connsiteY10" fmla="*/ 851820 h 925062"/>
                  <a:gd name="connsiteX11" fmla="*/ 1006946 w 1006947"/>
                  <a:gd name="connsiteY11" fmla="*/ 925062 h 925062"/>
                  <a:gd name="connsiteX12" fmla="*/ 646906 w 1006947"/>
                  <a:gd name="connsiteY12" fmla="*/ 925062 h 925062"/>
                  <a:gd name="connsiteX13" fmla="*/ 793392 w 1006947"/>
                  <a:gd name="connsiteY13" fmla="*/ 851819 h 925062"/>
                  <a:gd name="connsiteX14" fmla="*/ 793392 w 1006947"/>
                  <a:gd name="connsiteY14" fmla="*/ 73242 h 925062"/>
                  <a:gd name="connsiteX15" fmla="*/ 703802 w 1006947"/>
                  <a:gd name="connsiteY15" fmla="*/ 28447 h 925062"/>
                  <a:gd name="connsiteX16" fmla="*/ 595716 w 1006947"/>
                  <a:gd name="connsiteY16" fmla="*/ 82490 h 925062"/>
                  <a:gd name="connsiteX17" fmla="*/ 380139 w 1006947"/>
                  <a:gd name="connsiteY17" fmla="*/ 925061 h 925062"/>
                  <a:gd name="connsiteX18" fmla="*/ 164502 w 1006947"/>
                  <a:gd name="connsiteY18" fmla="*/ 82251 h 925062"/>
                  <a:gd name="connsiteX19" fmla="*/ 0 w 1006947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694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2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46907" y="0"/>
                    </a:lnTo>
                    <a:lnTo>
                      <a:pt x="760696" y="0"/>
                    </a:lnTo>
                    <a:lnTo>
                      <a:pt x="1006947" y="0"/>
                    </a:lnTo>
                    <a:lnTo>
                      <a:pt x="860461" y="73243"/>
                    </a:lnTo>
                    <a:lnTo>
                      <a:pt x="860461" y="851820"/>
                    </a:lnTo>
                    <a:lnTo>
                      <a:pt x="1006946" y="925062"/>
                    </a:lnTo>
                    <a:lnTo>
                      <a:pt x="646906" y="925062"/>
                    </a:lnTo>
                    <a:lnTo>
                      <a:pt x="793392" y="851819"/>
                    </a:lnTo>
                    <a:lnTo>
                      <a:pt x="793392" y="73242"/>
                    </a:lnTo>
                    <a:lnTo>
                      <a:pt x="703802" y="28447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8AA674E4-4E8A-0EAB-4673-33CFB80442EE}"/>
                  </a:ext>
                </a:extLst>
              </p:cNvPr>
              <p:cNvSpPr/>
              <p:nvPr/>
            </p:nvSpPr>
            <p:spPr bwMode="auto">
              <a:xfrm>
                <a:off x="5147165" y="1877629"/>
                <a:ext cx="224664" cy="206041"/>
              </a:xfrm>
              <a:custGeom>
                <a:avLst/>
                <a:gdLst>
                  <a:gd name="connsiteX0" fmla="*/ 1 w 1009140"/>
                  <a:gd name="connsiteY0" fmla="*/ 0 h 925487"/>
                  <a:gd name="connsiteX1" fmla="*/ 248444 w 1009140"/>
                  <a:gd name="connsiteY1" fmla="*/ 0 h 925487"/>
                  <a:gd name="connsiteX2" fmla="*/ 360041 w 1009140"/>
                  <a:gd name="connsiteY2" fmla="*/ 0 h 925487"/>
                  <a:gd name="connsiteX3" fmla="*/ 608484 w 1009140"/>
                  <a:gd name="connsiteY3" fmla="*/ 0 h 925487"/>
                  <a:gd name="connsiteX4" fmla="*/ 476239 w 1009140"/>
                  <a:gd name="connsiteY4" fmla="*/ 66123 h 925487"/>
                  <a:gd name="connsiteX5" fmla="*/ 646755 w 1009140"/>
                  <a:gd name="connsiteY5" fmla="*/ 397938 h 925487"/>
                  <a:gd name="connsiteX6" fmla="*/ 815521 w 1009140"/>
                  <a:gd name="connsiteY6" fmla="*/ 83210 h 925487"/>
                  <a:gd name="connsiteX7" fmla="*/ 649100 w 1009140"/>
                  <a:gd name="connsiteY7" fmla="*/ 0 h 925487"/>
                  <a:gd name="connsiteX8" fmla="*/ 1009140 w 1009140"/>
                  <a:gd name="connsiteY8" fmla="*/ 0 h 925487"/>
                  <a:gd name="connsiteX9" fmla="*/ 862632 w 1009140"/>
                  <a:gd name="connsiteY9" fmla="*/ 73254 h 925487"/>
                  <a:gd name="connsiteX10" fmla="*/ 667197 w 1009140"/>
                  <a:gd name="connsiteY10" fmla="*/ 437717 h 925487"/>
                  <a:gd name="connsiteX11" fmla="*/ 886292 w 1009140"/>
                  <a:gd name="connsiteY11" fmla="*/ 864063 h 925487"/>
                  <a:gd name="connsiteX12" fmla="*/ 1009140 w 1009140"/>
                  <a:gd name="connsiteY12" fmla="*/ 925487 h 925487"/>
                  <a:gd name="connsiteX13" fmla="*/ 649100 w 1009140"/>
                  <a:gd name="connsiteY13" fmla="*/ 925487 h 925487"/>
                  <a:gd name="connsiteX14" fmla="*/ 778422 w 1009140"/>
                  <a:gd name="connsiteY14" fmla="*/ 860826 h 925487"/>
                  <a:gd name="connsiteX15" fmla="*/ 612964 w 1009140"/>
                  <a:gd name="connsiteY15" fmla="*/ 538855 h 925487"/>
                  <a:gd name="connsiteX16" fmla="*/ 448527 w 1009140"/>
                  <a:gd name="connsiteY16" fmla="*/ 845509 h 925487"/>
                  <a:gd name="connsiteX17" fmla="*/ 608484 w 1009140"/>
                  <a:gd name="connsiteY17" fmla="*/ 925487 h 925487"/>
                  <a:gd name="connsiteX18" fmla="*/ 248444 w 1009140"/>
                  <a:gd name="connsiteY18" fmla="*/ 925487 h 925487"/>
                  <a:gd name="connsiteX19" fmla="*/ 249294 w 1009140"/>
                  <a:gd name="connsiteY19" fmla="*/ 925062 h 925487"/>
                  <a:gd name="connsiteX20" fmla="*/ 0 w 1009140"/>
                  <a:gd name="connsiteY20" fmla="*/ 925062 h 925487"/>
                  <a:gd name="connsiteX21" fmla="*/ 146486 w 1009140"/>
                  <a:gd name="connsiteY21" fmla="*/ 851819 h 925487"/>
                  <a:gd name="connsiteX22" fmla="*/ 146486 w 1009140"/>
                  <a:gd name="connsiteY22" fmla="*/ 73243 h 925487"/>
                  <a:gd name="connsiteX23" fmla="*/ 1 w 1009140"/>
                  <a:gd name="connsiteY23" fmla="*/ 0 h 925487"/>
                  <a:gd name="connsiteX24" fmla="*/ 304242 w 1009140"/>
                  <a:gd name="connsiteY24" fmla="*/ 27900 h 925487"/>
                  <a:gd name="connsiteX25" fmla="*/ 213555 w 1009140"/>
                  <a:gd name="connsiteY25" fmla="*/ 73243 h 925487"/>
                  <a:gd name="connsiteX26" fmla="*/ 213555 w 1009140"/>
                  <a:gd name="connsiteY26" fmla="*/ 851820 h 925487"/>
                  <a:gd name="connsiteX27" fmla="*/ 304667 w 1009140"/>
                  <a:gd name="connsiteY27" fmla="*/ 897376 h 925487"/>
                  <a:gd name="connsiteX28" fmla="*/ 406151 w 1009140"/>
                  <a:gd name="connsiteY28" fmla="*/ 846634 h 925487"/>
                  <a:gd name="connsiteX29" fmla="*/ 592522 w 1009140"/>
                  <a:gd name="connsiteY29" fmla="*/ 499076 h 925487"/>
                  <a:gd name="connsiteX30" fmla="*/ 366346 w 1009140"/>
                  <a:gd name="connsiteY30" fmla="*/ 58951 h 925487"/>
                  <a:gd name="connsiteX31" fmla="*/ 304242 w 1009140"/>
                  <a:gd name="connsiteY31" fmla="*/ 2790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9140" h="925487">
                    <a:moveTo>
                      <a:pt x="1" y="0"/>
                    </a:moveTo>
                    <a:lnTo>
                      <a:pt x="248444" y="0"/>
                    </a:lnTo>
                    <a:lnTo>
                      <a:pt x="360041" y="0"/>
                    </a:lnTo>
                    <a:lnTo>
                      <a:pt x="608484" y="0"/>
                    </a:lnTo>
                    <a:lnTo>
                      <a:pt x="476239" y="66123"/>
                    </a:lnTo>
                    <a:lnTo>
                      <a:pt x="646755" y="397938"/>
                    </a:lnTo>
                    <a:lnTo>
                      <a:pt x="815521" y="83210"/>
                    </a:lnTo>
                    <a:lnTo>
                      <a:pt x="649100" y="0"/>
                    </a:lnTo>
                    <a:lnTo>
                      <a:pt x="1009140" y="0"/>
                    </a:lnTo>
                    <a:lnTo>
                      <a:pt x="862632" y="73254"/>
                    </a:lnTo>
                    <a:lnTo>
                      <a:pt x="667197" y="437717"/>
                    </a:lnTo>
                    <a:lnTo>
                      <a:pt x="886292" y="864063"/>
                    </a:lnTo>
                    <a:lnTo>
                      <a:pt x="1009140" y="925487"/>
                    </a:lnTo>
                    <a:lnTo>
                      <a:pt x="649100" y="925487"/>
                    </a:lnTo>
                    <a:lnTo>
                      <a:pt x="778422" y="860826"/>
                    </a:lnTo>
                    <a:lnTo>
                      <a:pt x="612964" y="538855"/>
                    </a:lnTo>
                    <a:lnTo>
                      <a:pt x="448527" y="845509"/>
                    </a:lnTo>
                    <a:lnTo>
                      <a:pt x="608484" y="925487"/>
                    </a:lnTo>
                    <a:lnTo>
                      <a:pt x="248444" y="925487"/>
                    </a:lnTo>
                    <a:lnTo>
                      <a:pt x="249294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3"/>
                    </a:lnTo>
                    <a:lnTo>
                      <a:pt x="1" y="0"/>
                    </a:lnTo>
                    <a:close/>
                    <a:moveTo>
                      <a:pt x="304242" y="27900"/>
                    </a:move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04667" y="897376"/>
                    </a:lnTo>
                    <a:lnTo>
                      <a:pt x="406151" y="846634"/>
                    </a:lnTo>
                    <a:lnTo>
                      <a:pt x="592522" y="499076"/>
                    </a:lnTo>
                    <a:lnTo>
                      <a:pt x="366346" y="58951"/>
                    </a:lnTo>
                    <a:lnTo>
                      <a:pt x="304242" y="279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1D47E087-B7D0-5DC7-F350-3B95EADBE83A}"/>
                  </a:ext>
                </a:extLst>
              </p:cNvPr>
              <p:cNvSpPr/>
              <p:nvPr/>
            </p:nvSpPr>
            <p:spPr bwMode="auto">
              <a:xfrm>
                <a:off x="6458314" y="1875010"/>
                <a:ext cx="185653" cy="205946"/>
              </a:xfrm>
              <a:custGeom>
                <a:avLst/>
                <a:gdLst>
                  <a:gd name="connsiteX0" fmla="*/ 1 w 833909"/>
                  <a:gd name="connsiteY0" fmla="*/ 0 h 925062"/>
                  <a:gd name="connsiteX1" fmla="*/ 233363 w 833909"/>
                  <a:gd name="connsiteY1" fmla="*/ 0 h 925062"/>
                  <a:gd name="connsiteX2" fmla="*/ 360038 w 833909"/>
                  <a:gd name="connsiteY2" fmla="*/ 0 h 925062"/>
                  <a:gd name="connsiteX3" fmla="*/ 473869 w 833909"/>
                  <a:gd name="connsiteY3" fmla="*/ 0 h 925062"/>
                  <a:gd name="connsiteX4" fmla="*/ 593401 w 833909"/>
                  <a:gd name="connsiteY4" fmla="*/ 0 h 925062"/>
                  <a:gd name="connsiteX5" fmla="*/ 833909 w 833909"/>
                  <a:gd name="connsiteY5" fmla="*/ 0 h 925062"/>
                  <a:gd name="connsiteX6" fmla="*/ 687423 w 833909"/>
                  <a:gd name="connsiteY6" fmla="*/ 73243 h 925062"/>
                  <a:gd name="connsiteX7" fmla="*/ 687423 w 833909"/>
                  <a:gd name="connsiteY7" fmla="*/ 851820 h 925062"/>
                  <a:gd name="connsiteX8" fmla="*/ 833907 w 833909"/>
                  <a:gd name="connsiteY8" fmla="*/ 925062 h 925062"/>
                  <a:gd name="connsiteX9" fmla="*/ 593401 w 833909"/>
                  <a:gd name="connsiteY9" fmla="*/ 925062 h 925062"/>
                  <a:gd name="connsiteX10" fmla="*/ 473868 w 833909"/>
                  <a:gd name="connsiteY10" fmla="*/ 925062 h 925062"/>
                  <a:gd name="connsiteX11" fmla="*/ 360037 w 833909"/>
                  <a:gd name="connsiteY11" fmla="*/ 925062 h 925062"/>
                  <a:gd name="connsiteX12" fmla="*/ 233363 w 833909"/>
                  <a:gd name="connsiteY12" fmla="*/ 925062 h 925062"/>
                  <a:gd name="connsiteX13" fmla="*/ 0 w 833909"/>
                  <a:gd name="connsiteY13" fmla="*/ 925062 h 925062"/>
                  <a:gd name="connsiteX14" fmla="*/ 146484 w 833909"/>
                  <a:gd name="connsiteY14" fmla="*/ 851819 h 925062"/>
                  <a:gd name="connsiteX15" fmla="*/ 146484 w 833909"/>
                  <a:gd name="connsiteY15" fmla="*/ 73242 h 925062"/>
                  <a:gd name="connsiteX16" fmla="*/ 1 w 833909"/>
                  <a:gd name="connsiteY16" fmla="*/ 0 h 925062"/>
                  <a:gd name="connsiteX17" fmla="*/ 533635 w 833909"/>
                  <a:gd name="connsiteY17" fmla="*/ 29883 h 925062"/>
                  <a:gd name="connsiteX18" fmla="*/ 446915 w 833909"/>
                  <a:gd name="connsiteY18" fmla="*/ 73243 h 925062"/>
                  <a:gd name="connsiteX19" fmla="*/ 446915 w 833909"/>
                  <a:gd name="connsiteY19" fmla="*/ 851820 h 925062"/>
                  <a:gd name="connsiteX20" fmla="*/ 533634 w 833909"/>
                  <a:gd name="connsiteY20" fmla="*/ 895179 h 925062"/>
                  <a:gd name="connsiteX21" fmla="*/ 620354 w 833909"/>
                  <a:gd name="connsiteY21" fmla="*/ 851819 h 925062"/>
                  <a:gd name="connsiteX22" fmla="*/ 620354 w 833909"/>
                  <a:gd name="connsiteY22" fmla="*/ 73242 h 925062"/>
                  <a:gd name="connsiteX23" fmla="*/ 533635 w 833909"/>
                  <a:gd name="connsiteY23" fmla="*/ 29883 h 925062"/>
                  <a:gd name="connsiteX24" fmla="*/ 296700 w 833909"/>
                  <a:gd name="connsiteY24" fmla="*/ 31669 h 925062"/>
                  <a:gd name="connsiteX25" fmla="*/ 213552 w 833909"/>
                  <a:gd name="connsiteY25" fmla="*/ 73243 h 925062"/>
                  <a:gd name="connsiteX26" fmla="*/ 213552 w 833909"/>
                  <a:gd name="connsiteY26" fmla="*/ 851820 h 925062"/>
                  <a:gd name="connsiteX27" fmla="*/ 296699 w 833909"/>
                  <a:gd name="connsiteY27" fmla="*/ 893393 h 925062"/>
                  <a:gd name="connsiteX28" fmla="*/ 379847 w 833909"/>
                  <a:gd name="connsiteY28" fmla="*/ 851819 h 925062"/>
                  <a:gd name="connsiteX29" fmla="*/ 379847 w 833909"/>
                  <a:gd name="connsiteY29" fmla="*/ 73242 h 925062"/>
                  <a:gd name="connsiteX30" fmla="*/ 296700 w 833909"/>
                  <a:gd name="connsiteY30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909" h="925062">
                    <a:moveTo>
                      <a:pt x="1" y="0"/>
                    </a:moveTo>
                    <a:lnTo>
                      <a:pt x="233363" y="0"/>
                    </a:lnTo>
                    <a:lnTo>
                      <a:pt x="360038" y="0"/>
                    </a:lnTo>
                    <a:lnTo>
                      <a:pt x="473869" y="0"/>
                    </a:lnTo>
                    <a:lnTo>
                      <a:pt x="593401" y="0"/>
                    </a:lnTo>
                    <a:lnTo>
                      <a:pt x="833909" y="0"/>
                    </a:lnTo>
                    <a:lnTo>
                      <a:pt x="687423" y="73243"/>
                    </a:lnTo>
                    <a:lnTo>
                      <a:pt x="687423" y="851820"/>
                    </a:lnTo>
                    <a:lnTo>
                      <a:pt x="833907" y="925062"/>
                    </a:lnTo>
                    <a:lnTo>
                      <a:pt x="593401" y="925062"/>
                    </a:lnTo>
                    <a:lnTo>
                      <a:pt x="473868" y="925062"/>
                    </a:lnTo>
                    <a:lnTo>
                      <a:pt x="360037" y="925062"/>
                    </a:lnTo>
                    <a:lnTo>
                      <a:pt x="233363" y="925062"/>
                    </a:lnTo>
                    <a:lnTo>
                      <a:pt x="0" y="925062"/>
                    </a:lnTo>
                    <a:lnTo>
                      <a:pt x="146484" y="851819"/>
                    </a:lnTo>
                    <a:lnTo>
                      <a:pt x="146484" y="73242"/>
                    </a:lnTo>
                    <a:lnTo>
                      <a:pt x="1" y="0"/>
                    </a:lnTo>
                    <a:close/>
                    <a:moveTo>
                      <a:pt x="533635" y="29883"/>
                    </a:moveTo>
                    <a:lnTo>
                      <a:pt x="446915" y="73243"/>
                    </a:lnTo>
                    <a:lnTo>
                      <a:pt x="446915" y="851820"/>
                    </a:lnTo>
                    <a:lnTo>
                      <a:pt x="533634" y="895179"/>
                    </a:lnTo>
                    <a:lnTo>
                      <a:pt x="620354" y="851819"/>
                    </a:lnTo>
                    <a:lnTo>
                      <a:pt x="620354" y="73242"/>
                    </a:lnTo>
                    <a:lnTo>
                      <a:pt x="533635" y="29883"/>
                    </a:lnTo>
                    <a:close/>
                    <a:moveTo>
                      <a:pt x="296700" y="31669"/>
                    </a:moveTo>
                    <a:lnTo>
                      <a:pt x="213552" y="73243"/>
                    </a:lnTo>
                    <a:lnTo>
                      <a:pt x="213552" y="851820"/>
                    </a:lnTo>
                    <a:lnTo>
                      <a:pt x="296699" y="893393"/>
                    </a:lnTo>
                    <a:lnTo>
                      <a:pt x="379847" y="851819"/>
                    </a:lnTo>
                    <a:lnTo>
                      <a:pt x="379847" y="73242"/>
                    </a:lnTo>
                    <a:lnTo>
                      <a:pt x="296700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9" name="楕円 1518">
                <a:extLst>
                  <a:ext uri="{FF2B5EF4-FFF2-40B4-BE49-F238E27FC236}">
                    <a16:creationId xmlns:a16="http://schemas.microsoft.com/office/drawing/2014/main" id="{27D5132A-1CBE-8F68-A2DF-788F3386C9B2}"/>
                  </a:ext>
                </a:extLst>
              </p:cNvPr>
              <p:cNvSpPr/>
              <p:nvPr/>
            </p:nvSpPr>
            <p:spPr bwMode="auto">
              <a:xfrm>
                <a:off x="5809782" y="1893876"/>
                <a:ext cx="159110" cy="15911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AD11DB44-5162-F50D-3FE2-5F8DFBB5BFB3}"/>
                  </a:ext>
                </a:extLst>
              </p:cNvPr>
              <p:cNvSpPr/>
              <p:nvPr/>
            </p:nvSpPr>
            <p:spPr bwMode="auto">
              <a:xfrm rot="2700000">
                <a:off x="6002255" y="1471774"/>
                <a:ext cx="70826" cy="706188"/>
              </a:xfrm>
              <a:custGeom>
                <a:avLst/>
                <a:gdLst>
                  <a:gd name="connsiteX0" fmla="*/ 68545 w 133966"/>
                  <a:gd name="connsiteY0" fmla="*/ 0 h 1335747"/>
                  <a:gd name="connsiteX1" fmla="*/ 81399 w 133966"/>
                  <a:gd name="connsiteY1" fmla="*/ 128165 h 1335747"/>
                  <a:gd name="connsiteX2" fmla="*/ 114348 w 133966"/>
                  <a:gd name="connsiteY2" fmla="*/ 141813 h 1335747"/>
                  <a:gd name="connsiteX3" fmla="*/ 133966 w 133966"/>
                  <a:gd name="connsiteY3" fmla="*/ 189177 h 1335747"/>
                  <a:gd name="connsiteX4" fmla="*/ 114348 w 133966"/>
                  <a:gd name="connsiteY4" fmla="*/ 236541 h 1335747"/>
                  <a:gd name="connsiteX5" fmla="*/ 87998 w 133966"/>
                  <a:gd name="connsiteY5" fmla="*/ 247456 h 1335747"/>
                  <a:gd name="connsiteX6" fmla="*/ 87998 w 133966"/>
                  <a:gd name="connsiteY6" fmla="*/ 1335747 h 1335747"/>
                  <a:gd name="connsiteX7" fmla="*/ 49346 w 133966"/>
                  <a:gd name="connsiteY7" fmla="*/ 1335747 h 1335747"/>
                  <a:gd name="connsiteX8" fmla="*/ 49346 w 133966"/>
                  <a:gd name="connsiteY8" fmla="*/ 248855 h 1335747"/>
                  <a:gd name="connsiteX9" fmla="*/ 19619 w 133966"/>
                  <a:gd name="connsiteY9" fmla="*/ 236541 h 1335747"/>
                  <a:gd name="connsiteX10" fmla="*/ 0 w 133966"/>
                  <a:gd name="connsiteY10" fmla="*/ 189177 h 1335747"/>
                  <a:gd name="connsiteX11" fmla="*/ 19619 w 133966"/>
                  <a:gd name="connsiteY11" fmla="*/ 141813 h 1335747"/>
                  <a:gd name="connsiteX12" fmla="*/ 55827 w 133966"/>
                  <a:gd name="connsiteY12" fmla="*/ 126815 h 1335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966" h="1335747">
                    <a:moveTo>
                      <a:pt x="68545" y="0"/>
                    </a:moveTo>
                    <a:lnTo>
                      <a:pt x="81399" y="128165"/>
                    </a:lnTo>
                    <a:lnTo>
                      <a:pt x="114348" y="141813"/>
                    </a:lnTo>
                    <a:cubicBezTo>
                      <a:pt x="126469" y="153934"/>
                      <a:pt x="133966" y="170680"/>
                      <a:pt x="133966" y="189177"/>
                    </a:cubicBezTo>
                    <a:cubicBezTo>
                      <a:pt x="133966" y="207674"/>
                      <a:pt x="126469" y="224420"/>
                      <a:pt x="114348" y="236541"/>
                    </a:cubicBezTo>
                    <a:lnTo>
                      <a:pt x="87998" y="247456"/>
                    </a:lnTo>
                    <a:lnTo>
                      <a:pt x="87998" y="1335747"/>
                    </a:lnTo>
                    <a:lnTo>
                      <a:pt x="49346" y="1335747"/>
                    </a:lnTo>
                    <a:lnTo>
                      <a:pt x="49346" y="248855"/>
                    </a:lnTo>
                    <a:lnTo>
                      <a:pt x="19619" y="236541"/>
                    </a:lnTo>
                    <a:cubicBezTo>
                      <a:pt x="7497" y="224420"/>
                      <a:pt x="0" y="207674"/>
                      <a:pt x="0" y="189177"/>
                    </a:cubicBezTo>
                    <a:cubicBezTo>
                      <a:pt x="0" y="170680"/>
                      <a:pt x="7497" y="153934"/>
                      <a:pt x="19619" y="141813"/>
                    </a:cubicBezTo>
                    <a:lnTo>
                      <a:pt x="55827" y="1268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1" name="フリーフォーム: 図形 1520">
                <a:extLst>
                  <a:ext uri="{FF2B5EF4-FFF2-40B4-BE49-F238E27FC236}">
                    <a16:creationId xmlns:a16="http://schemas.microsoft.com/office/drawing/2014/main" id="{8FF8B04B-F809-330B-63E0-BCFCEACFCB9F}"/>
                  </a:ext>
                </a:extLst>
              </p:cNvPr>
              <p:cNvSpPr/>
              <p:nvPr/>
            </p:nvSpPr>
            <p:spPr bwMode="auto">
              <a:xfrm>
                <a:off x="5827392" y="1452097"/>
                <a:ext cx="139693" cy="658346"/>
              </a:xfrm>
              <a:custGeom>
                <a:avLst/>
                <a:gdLst>
                  <a:gd name="connsiteX0" fmla="*/ 107501 w 215002"/>
                  <a:gd name="connsiteY0" fmla="*/ 199169 h 1013261"/>
                  <a:gd name="connsiteX1" fmla="*/ 19729 w 215002"/>
                  <a:gd name="connsiteY1" fmla="*/ 286941 h 1013261"/>
                  <a:gd name="connsiteX2" fmla="*/ 107501 w 215002"/>
                  <a:gd name="connsiteY2" fmla="*/ 374713 h 1013261"/>
                  <a:gd name="connsiteX3" fmla="*/ 195273 w 215002"/>
                  <a:gd name="connsiteY3" fmla="*/ 286941 h 1013261"/>
                  <a:gd name="connsiteX4" fmla="*/ 107501 w 215002"/>
                  <a:gd name="connsiteY4" fmla="*/ 199169 h 1013261"/>
                  <a:gd name="connsiteX5" fmla="*/ 102955 w 215002"/>
                  <a:gd name="connsiteY5" fmla="*/ 0 h 1013261"/>
                  <a:gd name="connsiteX6" fmla="*/ 121230 w 215002"/>
                  <a:gd name="connsiteY6" fmla="*/ 182212 h 1013261"/>
                  <a:gd name="connsiteX7" fmla="*/ 149345 w 215002"/>
                  <a:gd name="connsiteY7" fmla="*/ 187888 h 1013261"/>
                  <a:gd name="connsiteX8" fmla="*/ 215002 w 215002"/>
                  <a:gd name="connsiteY8" fmla="*/ 286941 h 1013261"/>
                  <a:gd name="connsiteX9" fmla="*/ 149345 w 215002"/>
                  <a:gd name="connsiteY9" fmla="*/ 385994 h 1013261"/>
                  <a:gd name="connsiteX10" fmla="*/ 122198 w 215002"/>
                  <a:gd name="connsiteY10" fmla="*/ 391475 h 1013261"/>
                  <a:gd name="connsiteX11" fmla="*/ 122198 w 215002"/>
                  <a:gd name="connsiteY11" fmla="*/ 487987 h 1013261"/>
                  <a:gd name="connsiteX12" fmla="*/ 136072 w 215002"/>
                  <a:gd name="connsiteY12" fmla="*/ 493734 h 1013261"/>
                  <a:gd name="connsiteX13" fmla="*/ 150437 w 215002"/>
                  <a:gd name="connsiteY13" fmla="*/ 528413 h 1013261"/>
                  <a:gd name="connsiteX14" fmla="*/ 136072 w 215002"/>
                  <a:gd name="connsiteY14" fmla="*/ 563092 h 1013261"/>
                  <a:gd name="connsiteX15" fmla="*/ 122198 w 215002"/>
                  <a:gd name="connsiteY15" fmla="*/ 568839 h 1013261"/>
                  <a:gd name="connsiteX16" fmla="*/ 122198 w 215002"/>
                  <a:gd name="connsiteY16" fmla="*/ 1013261 h 1013261"/>
                  <a:gd name="connsiteX17" fmla="*/ 83712 w 215002"/>
                  <a:gd name="connsiteY17" fmla="*/ 1013261 h 1013261"/>
                  <a:gd name="connsiteX18" fmla="*/ 83712 w 215002"/>
                  <a:gd name="connsiteY18" fmla="*/ 570133 h 1013261"/>
                  <a:gd name="connsiteX19" fmla="*/ 66714 w 215002"/>
                  <a:gd name="connsiteY19" fmla="*/ 563092 h 1013261"/>
                  <a:gd name="connsiteX20" fmla="*/ 52349 w 215002"/>
                  <a:gd name="connsiteY20" fmla="*/ 528413 h 1013261"/>
                  <a:gd name="connsiteX21" fmla="*/ 66714 w 215002"/>
                  <a:gd name="connsiteY21" fmla="*/ 493734 h 1013261"/>
                  <a:gd name="connsiteX22" fmla="*/ 83712 w 215002"/>
                  <a:gd name="connsiteY22" fmla="*/ 486693 h 1013261"/>
                  <a:gd name="connsiteX23" fmla="*/ 83712 w 215002"/>
                  <a:gd name="connsiteY23" fmla="*/ 389639 h 1013261"/>
                  <a:gd name="connsiteX24" fmla="*/ 65657 w 215002"/>
                  <a:gd name="connsiteY24" fmla="*/ 385994 h 1013261"/>
                  <a:gd name="connsiteX25" fmla="*/ 0 w 215002"/>
                  <a:gd name="connsiteY25" fmla="*/ 286941 h 1013261"/>
                  <a:gd name="connsiteX26" fmla="*/ 65657 w 215002"/>
                  <a:gd name="connsiteY26" fmla="*/ 187888 h 1013261"/>
                  <a:gd name="connsiteX27" fmla="*/ 84493 w 215002"/>
                  <a:gd name="connsiteY27" fmla="*/ 184085 h 101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15002" h="1013261">
                    <a:moveTo>
                      <a:pt x="107501" y="199169"/>
                    </a:moveTo>
                    <a:cubicBezTo>
                      <a:pt x="59026" y="199169"/>
                      <a:pt x="19729" y="238466"/>
                      <a:pt x="19729" y="286941"/>
                    </a:cubicBezTo>
                    <a:cubicBezTo>
                      <a:pt x="19729" y="335416"/>
                      <a:pt x="59026" y="374713"/>
                      <a:pt x="107501" y="374713"/>
                    </a:cubicBezTo>
                    <a:cubicBezTo>
                      <a:pt x="155976" y="374713"/>
                      <a:pt x="195273" y="335416"/>
                      <a:pt x="195273" y="286941"/>
                    </a:cubicBezTo>
                    <a:cubicBezTo>
                      <a:pt x="195273" y="238466"/>
                      <a:pt x="155976" y="199169"/>
                      <a:pt x="107501" y="199169"/>
                    </a:cubicBezTo>
                    <a:close/>
                    <a:moveTo>
                      <a:pt x="102955" y="0"/>
                    </a:moveTo>
                    <a:lnTo>
                      <a:pt x="121230" y="182212"/>
                    </a:lnTo>
                    <a:lnTo>
                      <a:pt x="149345" y="187888"/>
                    </a:lnTo>
                    <a:cubicBezTo>
                      <a:pt x="187929" y="204208"/>
                      <a:pt x="215002" y="242413"/>
                      <a:pt x="215002" y="286941"/>
                    </a:cubicBezTo>
                    <a:cubicBezTo>
                      <a:pt x="215002" y="331469"/>
                      <a:pt x="187929" y="369675"/>
                      <a:pt x="149345" y="385994"/>
                    </a:cubicBezTo>
                    <a:lnTo>
                      <a:pt x="122198" y="391475"/>
                    </a:lnTo>
                    <a:lnTo>
                      <a:pt x="122198" y="487987"/>
                    </a:lnTo>
                    <a:lnTo>
                      <a:pt x="136072" y="493734"/>
                    </a:lnTo>
                    <a:cubicBezTo>
                      <a:pt x="144948" y="502609"/>
                      <a:pt x="150437" y="514870"/>
                      <a:pt x="150437" y="528413"/>
                    </a:cubicBezTo>
                    <a:cubicBezTo>
                      <a:pt x="150437" y="541956"/>
                      <a:pt x="144948" y="554217"/>
                      <a:pt x="136072" y="563092"/>
                    </a:cubicBezTo>
                    <a:lnTo>
                      <a:pt x="122198" y="568839"/>
                    </a:lnTo>
                    <a:lnTo>
                      <a:pt x="122198" y="1013261"/>
                    </a:lnTo>
                    <a:lnTo>
                      <a:pt x="83712" y="1013261"/>
                    </a:lnTo>
                    <a:lnTo>
                      <a:pt x="83712" y="570133"/>
                    </a:lnTo>
                    <a:lnTo>
                      <a:pt x="66714" y="563092"/>
                    </a:lnTo>
                    <a:cubicBezTo>
                      <a:pt x="57839" y="554217"/>
                      <a:pt x="52349" y="541956"/>
                      <a:pt x="52349" y="528413"/>
                    </a:cubicBezTo>
                    <a:cubicBezTo>
                      <a:pt x="52349" y="514870"/>
                      <a:pt x="57839" y="502609"/>
                      <a:pt x="66714" y="493734"/>
                    </a:cubicBezTo>
                    <a:lnTo>
                      <a:pt x="83712" y="486693"/>
                    </a:lnTo>
                    <a:lnTo>
                      <a:pt x="83712" y="389639"/>
                    </a:lnTo>
                    <a:lnTo>
                      <a:pt x="65657" y="385994"/>
                    </a:lnTo>
                    <a:cubicBezTo>
                      <a:pt x="27073" y="369675"/>
                      <a:pt x="0" y="331469"/>
                      <a:pt x="0" y="286941"/>
                    </a:cubicBezTo>
                    <a:cubicBezTo>
                      <a:pt x="0" y="242413"/>
                      <a:pt x="27073" y="204208"/>
                      <a:pt x="65657" y="187888"/>
                    </a:cubicBezTo>
                    <a:lnTo>
                      <a:pt x="84493" y="18408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25" name="直角三角形 1524">
              <a:extLst>
                <a:ext uri="{FF2B5EF4-FFF2-40B4-BE49-F238E27FC236}">
                  <a16:creationId xmlns:a16="http://schemas.microsoft.com/office/drawing/2014/main" id="{831FE9BB-1A96-5022-56B4-353813BD29A4}"/>
                </a:ext>
              </a:extLst>
            </p:cNvPr>
            <p:cNvSpPr/>
            <p:nvPr/>
          </p:nvSpPr>
          <p:spPr bwMode="auto">
            <a:xfrm rot="10800000">
              <a:off x="3652405" y="425445"/>
              <a:ext cx="458002" cy="458002"/>
            </a:xfrm>
            <a:prstGeom prst="rtTriangl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9" name="グループ化 1818">
            <a:extLst>
              <a:ext uri="{FF2B5EF4-FFF2-40B4-BE49-F238E27FC236}">
                <a16:creationId xmlns:a16="http://schemas.microsoft.com/office/drawing/2014/main" id="{AF205EFC-0482-FFBD-5528-53FD5D66BCF9}"/>
              </a:ext>
            </a:extLst>
          </p:cNvPr>
          <p:cNvGrpSpPr/>
          <p:nvPr/>
        </p:nvGrpSpPr>
        <p:grpSpPr>
          <a:xfrm>
            <a:off x="1255226" y="3789040"/>
            <a:ext cx="1494170" cy="2663851"/>
            <a:chOff x="2161834" y="2483895"/>
            <a:chExt cx="1948554" cy="3473941"/>
          </a:xfrm>
        </p:grpSpPr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419D0C29-BE5E-7062-7A32-7DF6AAA3F248}"/>
                </a:ext>
              </a:extLst>
            </p:cNvPr>
            <p:cNvGrpSpPr/>
            <p:nvPr/>
          </p:nvGrpSpPr>
          <p:grpSpPr>
            <a:xfrm>
              <a:off x="2161834" y="2483895"/>
              <a:ext cx="1948554" cy="3473941"/>
              <a:chOff x="4922147" y="1008324"/>
              <a:chExt cx="1948554" cy="3473941"/>
            </a:xfrm>
          </p:grpSpPr>
          <p:sp>
            <p:nvSpPr>
              <p:cNvPr id="1181" name="矢印: 山形 1180">
                <a:extLst>
                  <a:ext uri="{FF2B5EF4-FFF2-40B4-BE49-F238E27FC236}">
                    <a16:creationId xmlns:a16="http://schemas.microsoft.com/office/drawing/2014/main" id="{A5D5397F-C716-D2E7-4F8E-DFEFE994988E}"/>
                  </a:ext>
                </a:extLst>
              </p:cNvPr>
              <p:cNvSpPr/>
              <p:nvPr/>
            </p:nvSpPr>
            <p:spPr bwMode="auto">
              <a:xfrm rot="5400000">
                <a:off x="4922147" y="2806762"/>
                <a:ext cx="1948552" cy="1402454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5" name="矢印: 山形 1180">
                <a:extLst>
                  <a:ext uri="{FF2B5EF4-FFF2-40B4-BE49-F238E27FC236}">
                    <a16:creationId xmlns:a16="http://schemas.microsoft.com/office/drawing/2014/main" id="{D59BDF1D-B727-8F4B-6424-AA1E8608BEE1}"/>
                  </a:ext>
                </a:extLst>
              </p:cNvPr>
              <p:cNvSpPr/>
              <p:nvPr/>
            </p:nvSpPr>
            <p:spPr bwMode="auto">
              <a:xfrm rot="5400000">
                <a:off x="4992728" y="2825812"/>
                <a:ext cx="1807390" cy="1300854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7" name="矢印: 山形 1180">
                <a:extLst>
                  <a:ext uri="{FF2B5EF4-FFF2-40B4-BE49-F238E27FC236}">
                    <a16:creationId xmlns:a16="http://schemas.microsoft.com/office/drawing/2014/main" id="{DAA1BA8D-91DC-02A4-AFA9-E53CFC994CD2}"/>
                  </a:ext>
                </a:extLst>
              </p:cNvPr>
              <p:cNvSpPr/>
              <p:nvPr/>
            </p:nvSpPr>
            <p:spPr bwMode="auto">
              <a:xfrm rot="5400000">
                <a:off x="5176084" y="2975149"/>
                <a:ext cx="1440678" cy="1036916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9" name="八角形 1188">
                <a:extLst>
                  <a:ext uri="{FF2B5EF4-FFF2-40B4-BE49-F238E27FC236}">
                    <a16:creationId xmlns:a16="http://schemas.microsoft.com/office/drawing/2014/main" id="{42F6E77E-B479-8C9B-1633-2116045B200B}"/>
                  </a:ext>
                </a:extLst>
              </p:cNvPr>
              <p:cNvSpPr/>
              <p:nvPr/>
            </p:nvSpPr>
            <p:spPr bwMode="auto">
              <a:xfrm>
                <a:off x="4922147" y="1008324"/>
                <a:ext cx="1948554" cy="1948552"/>
              </a:xfrm>
              <a:prstGeom prst="octagon">
                <a:avLst/>
              </a:prstGeom>
              <a:gradFill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479176EF-6E53-0BD1-68B1-D80E680B7C34}"/>
                  </a:ext>
                </a:extLst>
              </p:cNvPr>
              <p:cNvGrpSpPr/>
              <p:nvPr/>
            </p:nvGrpSpPr>
            <p:grpSpPr>
              <a:xfrm>
                <a:off x="5025450" y="1116763"/>
                <a:ext cx="1727774" cy="1727776"/>
                <a:chOff x="4813475" y="1111910"/>
                <a:chExt cx="2041260" cy="2041262"/>
              </a:xfrm>
            </p:grpSpPr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A259C40A-B0B5-FF34-5749-64EF3C6334D5}"/>
                    </a:ext>
                  </a:extLst>
                </p:cNvPr>
                <p:cNvSpPr/>
                <p:nvPr/>
              </p:nvSpPr>
              <p:spPr bwMode="auto">
                <a:xfrm rot="10800000">
                  <a:off x="4813475" y="1111910"/>
                  <a:ext cx="2041260" cy="20412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9933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50C4CB1C-0FAD-475C-C9D6-6C3E3F1A14F7}"/>
                    </a:ext>
                  </a:extLst>
                </p:cNvPr>
                <p:cNvSpPr/>
                <p:nvPr/>
              </p:nvSpPr>
              <p:spPr bwMode="auto">
                <a:xfrm>
                  <a:off x="4853445" y="1143510"/>
                  <a:ext cx="1978062" cy="1978062"/>
                </a:xfrm>
                <a:prstGeom prst="ellipse">
                  <a:avLst/>
                </a:prstGeom>
                <a:gradFill>
                  <a:gsLst>
                    <a:gs pos="0">
                      <a:schemeClr val="tx1"/>
                    </a:gs>
                    <a:gs pos="100000">
                      <a:srgbClr val="9933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9B502B24-6314-B0BD-119F-FCE6FC749D34}"/>
                    </a:ext>
                  </a:extLst>
                </p:cNvPr>
                <p:cNvSpPr/>
                <p:nvPr/>
              </p:nvSpPr>
              <p:spPr bwMode="auto">
                <a:xfrm>
                  <a:off x="4901070" y="1191135"/>
                  <a:ext cx="1882812" cy="1882812"/>
                </a:xfrm>
                <a:prstGeom prst="ellipse">
                  <a:avLst/>
                </a:prstGeom>
                <a:gradFill>
                  <a:gsLst>
                    <a:gs pos="50000">
                      <a:srgbClr val="FFFFCC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94" name="円: 塗りつぶしなし 1193">
                <a:extLst>
                  <a:ext uri="{FF2B5EF4-FFF2-40B4-BE49-F238E27FC236}">
                    <a16:creationId xmlns:a16="http://schemas.microsoft.com/office/drawing/2014/main" id="{A461EBB4-7DA2-E951-499B-5422FC7338D5}"/>
                  </a:ext>
                </a:extLst>
              </p:cNvPr>
              <p:cNvSpPr/>
              <p:nvPr/>
            </p:nvSpPr>
            <p:spPr bwMode="auto">
              <a:xfrm>
                <a:off x="5625943" y="1712119"/>
                <a:ext cx="540962" cy="540962"/>
              </a:xfrm>
              <a:prstGeom prst="donut">
                <a:avLst>
                  <a:gd name="adj" fmla="val 555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5" name="八角形 1194">
                <a:extLst>
                  <a:ext uri="{FF2B5EF4-FFF2-40B4-BE49-F238E27FC236}">
                    <a16:creationId xmlns:a16="http://schemas.microsoft.com/office/drawing/2014/main" id="{0DB91064-91E4-847C-EC4B-7C60D3934613}"/>
                  </a:ext>
                </a:extLst>
              </p:cNvPr>
              <p:cNvSpPr/>
              <p:nvPr/>
            </p:nvSpPr>
            <p:spPr bwMode="auto">
              <a:xfrm flipH="1">
                <a:off x="5501396" y="2795307"/>
                <a:ext cx="125212" cy="125212"/>
              </a:xfrm>
              <a:prstGeom prst="octagon">
                <a:avLst/>
              </a:prstGeom>
              <a:gradFill>
                <a:gsLst>
                  <a:gs pos="50000">
                    <a:schemeClr val="tx1"/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6" name="八角形 1195">
                <a:extLst>
                  <a:ext uri="{FF2B5EF4-FFF2-40B4-BE49-F238E27FC236}">
                    <a16:creationId xmlns:a16="http://schemas.microsoft.com/office/drawing/2014/main" id="{2A94E11B-C00F-936B-53DD-FC1C39C02DFB}"/>
                  </a:ext>
                </a:extLst>
              </p:cNvPr>
              <p:cNvSpPr/>
              <p:nvPr/>
            </p:nvSpPr>
            <p:spPr bwMode="auto">
              <a:xfrm flipH="1">
                <a:off x="6173609" y="2795307"/>
                <a:ext cx="125212" cy="125212"/>
              </a:xfrm>
              <a:prstGeom prst="octagon">
                <a:avLst/>
              </a:prstGeom>
              <a:gradFill>
                <a:gsLst>
                  <a:gs pos="50000">
                    <a:schemeClr val="tx1"/>
                  </a:gs>
                  <a:gs pos="0">
                    <a:schemeClr val="bg1">
                      <a:lumMod val="5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464931AB-0756-D3AB-4A94-C48581EB98D0}"/>
                  </a:ext>
                </a:extLst>
              </p:cNvPr>
              <p:cNvSpPr/>
              <p:nvPr/>
            </p:nvSpPr>
            <p:spPr bwMode="auto">
              <a:xfrm>
                <a:off x="6186151" y="1319044"/>
                <a:ext cx="80156" cy="205946"/>
              </a:xfrm>
              <a:custGeom>
                <a:avLst/>
                <a:gdLst>
                  <a:gd name="connsiteX0" fmla="*/ 1 w 360041"/>
                  <a:gd name="connsiteY0" fmla="*/ 0 h 925062"/>
                  <a:gd name="connsiteX1" fmla="*/ 360041 w 360041"/>
                  <a:gd name="connsiteY1" fmla="*/ 0 h 925062"/>
                  <a:gd name="connsiteX2" fmla="*/ 213555 w 360041"/>
                  <a:gd name="connsiteY2" fmla="*/ 73243 h 925062"/>
                  <a:gd name="connsiteX3" fmla="*/ 213555 w 360041"/>
                  <a:gd name="connsiteY3" fmla="*/ 851820 h 925062"/>
                  <a:gd name="connsiteX4" fmla="*/ 360040 w 360041"/>
                  <a:gd name="connsiteY4" fmla="*/ 925062 h 925062"/>
                  <a:gd name="connsiteX5" fmla="*/ 0 w 360041"/>
                  <a:gd name="connsiteY5" fmla="*/ 925062 h 925062"/>
                  <a:gd name="connsiteX6" fmla="*/ 146486 w 360041"/>
                  <a:gd name="connsiteY6" fmla="*/ 851819 h 925062"/>
                  <a:gd name="connsiteX7" fmla="*/ 146486 w 360041"/>
                  <a:gd name="connsiteY7" fmla="*/ 73242 h 925062"/>
                  <a:gd name="connsiteX8" fmla="*/ 1 w 360041"/>
                  <a:gd name="connsiteY8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0041" h="925062">
                    <a:moveTo>
                      <a:pt x="1" y="0"/>
                    </a:moveTo>
                    <a:lnTo>
                      <a:pt x="360041" y="0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AF583CCA-CE8F-A90D-AA45-D52ED526519B}"/>
                  </a:ext>
                </a:extLst>
              </p:cNvPr>
              <p:cNvSpPr/>
              <p:nvPr/>
            </p:nvSpPr>
            <p:spPr bwMode="auto">
              <a:xfrm>
                <a:off x="6384281" y="2157153"/>
                <a:ext cx="223957" cy="205946"/>
              </a:xfrm>
              <a:custGeom>
                <a:avLst/>
                <a:gdLst>
                  <a:gd name="connsiteX0" fmla="*/ 0 w 1005964"/>
                  <a:gd name="connsiteY0" fmla="*/ 0 h 925062"/>
                  <a:gd name="connsiteX1" fmla="*/ 245269 w 1005964"/>
                  <a:gd name="connsiteY1" fmla="*/ 0 h 925062"/>
                  <a:gd name="connsiteX2" fmla="*/ 360041 w 1005964"/>
                  <a:gd name="connsiteY2" fmla="*/ 0 h 925062"/>
                  <a:gd name="connsiteX3" fmla="*/ 605310 w 1005964"/>
                  <a:gd name="connsiteY3" fmla="*/ 0 h 925062"/>
                  <a:gd name="connsiteX4" fmla="*/ 488051 w 1005964"/>
                  <a:gd name="connsiteY4" fmla="*/ 58629 h 925062"/>
                  <a:gd name="connsiteX5" fmla="*/ 650384 w 1005964"/>
                  <a:gd name="connsiteY5" fmla="*/ 693103 h 925062"/>
                  <a:gd name="connsiteX6" fmla="*/ 807101 w 1005964"/>
                  <a:gd name="connsiteY6" fmla="*/ 80588 h 925062"/>
                  <a:gd name="connsiteX7" fmla="*/ 645925 w 1005964"/>
                  <a:gd name="connsiteY7" fmla="*/ 0 h 925062"/>
                  <a:gd name="connsiteX8" fmla="*/ 1005964 w 1005964"/>
                  <a:gd name="connsiteY8" fmla="*/ 0 h 925062"/>
                  <a:gd name="connsiteX9" fmla="*/ 840985 w 1005964"/>
                  <a:gd name="connsiteY9" fmla="*/ 82490 h 925062"/>
                  <a:gd name="connsiteX10" fmla="*/ 625408 w 1005964"/>
                  <a:gd name="connsiteY10" fmla="*/ 925061 h 925062"/>
                  <a:gd name="connsiteX11" fmla="*/ 409771 w 1005964"/>
                  <a:gd name="connsiteY11" fmla="*/ 82251 h 925062"/>
                  <a:gd name="connsiteX12" fmla="*/ 302654 w 1005964"/>
                  <a:gd name="connsiteY12" fmla="*/ 28693 h 925062"/>
                  <a:gd name="connsiteX13" fmla="*/ 213555 w 1005964"/>
                  <a:gd name="connsiteY13" fmla="*/ 73243 h 925062"/>
                  <a:gd name="connsiteX14" fmla="*/ 213555 w 1005964"/>
                  <a:gd name="connsiteY14" fmla="*/ 851820 h 925062"/>
                  <a:gd name="connsiteX15" fmla="*/ 360040 w 1005964"/>
                  <a:gd name="connsiteY15" fmla="*/ 925062 h 925062"/>
                  <a:gd name="connsiteX16" fmla="*/ 0 w 1005964"/>
                  <a:gd name="connsiteY16" fmla="*/ 925062 h 925062"/>
                  <a:gd name="connsiteX17" fmla="*/ 146485 w 1005964"/>
                  <a:gd name="connsiteY17" fmla="*/ 851819 h 925062"/>
                  <a:gd name="connsiteX18" fmla="*/ 146485 w 1005964"/>
                  <a:gd name="connsiteY18" fmla="*/ 73242 h 925062"/>
                  <a:gd name="connsiteX19" fmla="*/ 0 w 1005964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5964" h="925062">
                    <a:moveTo>
                      <a:pt x="0" y="0"/>
                    </a:moveTo>
                    <a:lnTo>
                      <a:pt x="245269" y="0"/>
                    </a:lnTo>
                    <a:lnTo>
                      <a:pt x="360041" y="0"/>
                    </a:lnTo>
                    <a:lnTo>
                      <a:pt x="605310" y="0"/>
                    </a:lnTo>
                    <a:lnTo>
                      <a:pt x="488051" y="58629"/>
                    </a:lnTo>
                    <a:lnTo>
                      <a:pt x="650384" y="693103"/>
                    </a:lnTo>
                    <a:lnTo>
                      <a:pt x="807101" y="80588"/>
                    </a:lnTo>
                    <a:lnTo>
                      <a:pt x="645925" y="0"/>
                    </a:lnTo>
                    <a:lnTo>
                      <a:pt x="1005964" y="0"/>
                    </a:lnTo>
                    <a:lnTo>
                      <a:pt x="840985" y="82490"/>
                    </a:lnTo>
                    <a:lnTo>
                      <a:pt x="625408" y="925061"/>
                    </a:lnTo>
                    <a:lnTo>
                      <a:pt x="409771" y="82251"/>
                    </a:lnTo>
                    <a:lnTo>
                      <a:pt x="302654" y="28693"/>
                    </a:ln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60040" y="925062"/>
                    </a:lnTo>
                    <a:lnTo>
                      <a:pt x="0" y="925062"/>
                    </a:lnTo>
                    <a:lnTo>
                      <a:pt x="146485" y="851819"/>
                    </a:lnTo>
                    <a:lnTo>
                      <a:pt x="146485" y="732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58A0D1B9-B37F-AC66-E269-E5DAF465F9D5}"/>
                  </a:ext>
                </a:extLst>
              </p:cNvPr>
              <p:cNvSpPr/>
              <p:nvPr/>
            </p:nvSpPr>
            <p:spPr bwMode="auto">
              <a:xfrm>
                <a:off x="6117520" y="2408018"/>
                <a:ext cx="217417" cy="205204"/>
              </a:xfrm>
              <a:custGeom>
                <a:avLst/>
                <a:gdLst>
                  <a:gd name="connsiteX0" fmla="*/ 0 w 976589"/>
                  <a:gd name="connsiteY0" fmla="*/ 0 h 921729"/>
                  <a:gd name="connsiteX1" fmla="*/ 360033 w 976589"/>
                  <a:gd name="connsiteY1" fmla="*/ 0 h 921729"/>
                  <a:gd name="connsiteX2" fmla="*/ 228788 w 976589"/>
                  <a:gd name="connsiteY2" fmla="*/ 65622 h 921729"/>
                  <a:gd name="connsiteX3" fmla="*/ 508994 w 976589"/>
                  <a:gd name="connsiteY3" fmla="*/ 762979 h 921729"/>
                  <a:gd name="connsiteX4" fmla="*/ 782272 w 976589"/>
                  <a:gd name="connsiteY4" fmla="*/ 82861 h 921729"/>
                  <a:gd name="connsiteX5" fmla="*/ 616549 w 976589"/>
                  <a:gd name="connsiteY5" fmla="*/ 0 h 921729"/>
                  <a:gd name="connsiteX6" fmla="*/ 976589 w 976589"/>
                  <a:gd name="connsiteY6" fmla="*/ 0 h 921729"/>
                  <a:gd name="connsiteX7" fmla="*/ 823123 w 976589"/>
                  <a:gd name="connsiteY7" fmla="*/ 76733 h 921729"/>
                  <a:gd name="connsiteX8" fmla="*/ 483594 w 976589"/>
                  <a:gd name="connsiteY8" fmla="*/ 921729 h 921729"/>
                  <a:gd name="connsiteX9" fmla="*/ 141710 w 976589"/>
                  <a:gd name="connsiteY9" fmla="*/ 70855 h 921729"/>
                  <a:gd name="connsiteX10" fmla="*/ 0 w 976589"/>
                  <a:gd name="connsiteY10" fmla="*/ 0 h 92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6589" h="921729">
                    <a:moveTo>
                      <a:pt x="0" y="0"/>
                    </a:moveTo>
                    <a:lnTo>
                      <a:pt x="360033" y="0"/>
                    </a:lnTo>
                    <a:lnTo>
                      <a:pt x="228788" y="65622"/>
                    </a:lnTo>
                    <a:lnTo>
                      <a:pt x="508994" y="762979"/>
                    </a:lnTo>
                    <a:lnTo>
                      <a:pt x="782272" y="82861"/>
                    </a:lnTo>
                    <a:lnTo>
                      <a:pt x="616549" y="0"/>
                    </a:lnTo>
                    <a:lnTo>
                      <a:pt x="976589" y="0"/>
                    </a:lnTo>
                    <a:lnTo>
                      <a:pt x="823123" y="76733"/>
                    </a:lnTo>
                    <a:lnTo>
                      <a:pt x="483594" y="921729"/>
                    </a:lnTo>
                    <a:lnTo>
                      <a:pt x="141710" y="708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3F4D1B5-B245-28F1-12C8-8070AD4FE93B}"/>
                  </a:ext>
                </a:extLst>
              </p:cNvPr>
              <p:cNvSpPr/>
              <p:nvPr/>
            </p:nvSpPr>
            <p:spPr bwMode="auto">
              <a:xfrm>
                <a:off x="5228925" y="1568702"/>
                <a:ext cx="217419" cy="206041"/>
              </a:xfrm>
              <a:custGeom>
                <a:avLst/>
                <a:gdLst>
                  <a:gd name="connsiteX0" fmla="*/ 1 w 976596"/>
                  <a:gd name="connsiteY0" fmla="*/ 0 h 925487"/>
                  <a:gd name="connsiteX1" fmla="*/ 360040 w 976596"/>
                  <a:gd name="connsiteY1" fmla="*/ 0 h 925487"/>
                  <a:gd name="connsiteX2" fmla="*/ 243886 w 976596"/>
                  <a:gd name="connsiteY2" fmla="*/ 58078 h 925487"/>
                  <a:gd name="connsiteX3" fmla="*/ 505337 w 976596"/>
                  <a:gd name="connsiteY3" fmla="*/ 408439 h 925487"/>
                  <a:gd name="connsiteX4" fmla="*/ 776858 w 976596"/>
                  <a:gd name="connsiteY4" fmla="*/ 80151 h 925487"/>
                  <a:gd name="connsiteX5" fmla="*/ 616555 w 976596"/>
                  <a:gd name="connsiteY5" fmla="*/ 0 h 925487"/>
                  <a:gd name="connsiteX6" fmla="*/ 976596 w 976596"/>
                  <a:gd name="connsiteY6" fmla="*/ 0 h 925487"/>
                  <a:gd name="connsiteX7" fmla="*/ 832323 w 976596"/>
                  <a:gd name="connsiteY7" fmla="*/ 72137 h 925487"/>
                  <a:gd name="connsiteX8" fmla="*/ 528500 w 976596"/>
                  <a:gd name="connsiteY8" fmla="*/ 439479 h 925487"/>
                  <a:gd name="connsiteX9" fmla="*/ 840335 w 976596"/>
                  <a:gd name="connsiteY9" fmla="*/ 857357 h 925487"/>
                  <a:gd name="connsiteX10" fmla="*/ 976594 w 976596"/>
                  <a:gd name="connsiteY10" fmla="*/ 925487 h 925487"/>
                  <a:gd name="connsiteX11" fmla="*/ 616555 w 976596"/>
                  <a:gd name="connsiteY11" fmla="*/ 925487 h 925487"/>
                  <a:gd name="connsiteX12" fmla="*/ 731657 w 976596"/>
                  <a:gd name="connsiteY12" fmla="*/ 867936 h 925487"/>
                  <a:gd name="connsiteX13" fmla="*/ 467218 w 976596"/>
                  <a:gd name="connsiteY13" fmla="*/ 513573 h 925487"/>
                  <a:gd name="connsiteX14" fmla="*/ 194845 w 976596"/>
                  <a:gd name="connsiteY14" fmla="*/ 842890 h 925487"/>
                  <a:gd name="connsiteX15" fmla="*/ 360039 w 976596"/>
                  <a:gd name="connsiteY15" fmla="*/ 925487 h 925487"/>
                  <a:gd name="connsiteX16" fmla="*/ 0 w 976596"/>
                  <a:gd name="connsiteY16" fmla="*/ 925487 h 925487"/>
                  <a:gd name="connsiteX17" fmla="*/ 132481 w 976596"/>
                  <a:gd name="connsiteY17" fmla="*/ 859247 h 925487"/>
                  <a:gd name="connsiteX18" fmla="*/ 444055 w 976596"/>
                  <a:gd name="connsiteY18" fmla="*/ 482533 h 925487"/>
                  <a:gd name="connsiteX19" fmla="*/ 133953 w 976596"/>
                  <a:gd name="connsiteY19" fmla="*/ 66977 h 925487"/>
                  <a:gd name="connsiteX20" fmla="*/ 1 w 976596"/>
                  <a:gd name="connsiteY20" fmla="*/ 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76596" h="925487">
                    <a:moveTo>
                      <a:pt x="1" y="0"/>
                    </a:moveTo>
                    <a:lnTo>
                      <a:pt x="360040" y="0"/>
                    </a:lnTo>
                    <a:lnTo>
                      <a:pt x="243886" y="58078"/>
                    </a:lnTo>
                    <a:lnTo>
                      <a:pt x="505337" y="408439"/>
                    </a:lnTo>
                    <a:lnTo>
                      <a:pt x="776858" y="80151"/>
                    </a:lnTo>
                    <a:lnTo>
                      <a:pt x="616555" y="0"/>
                    </a:lnTo>
                    <a:lnTo>
                      <a:pt x="976596" y="0"/>
                    </a:lnTo>
                    <a:lnTo>
                      <a:pt x="832323" y="72137"/>
                    </a:lnTo>
                    <a:lnTo>
                      <a:pt x="528500" y="439479"/>
                    </a:lnTo>
                    <a:lnTo>
                      <a:pt x="840335" y="857357"/>
                    </a:lnTo>
                    <a:lnTo>
                      <a:pt x="976594" y="925487"/>
                    </a:lnTo>
                    <a:lnTo>
                      <a:pt x="616555" y="925487"/>
                    </a:lnTo>
                    <a:lnTo>
                      <a:pt x="731657" y="867936"/>
                    </a:lnTo>
                    <a:lnTo>
                      <a:pt x="467218" y="513573"/>
                    </a:lnTo>
                    <a:lnTo>
                      <a:pt x="194845" y="842890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32481" y="859247"/>
                    </a:lnTo>
                    <a:lnTo>
                      <a:pt x="444055" y="482533"/>
                    </a:lnTo>
                    <a:lnTo>
                      <a:pt x="133953" y="6697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4" name="フリーフォーム: 図形 1203">
                <a:extLst>
                  <a:ext uri="{FF2B5EF4-FFF2-40B4-BE49-F238E27FC236}">
                    <a16:creationId xmlns:a16="http://schemas.microsoft.com/office/drawing/2014/main" id="{D55BFBB5-5582-17A2-01FB-2546400A5A6F}"/>
                  </a:ext>
                </a:extLst>
              </p:cNvPr>
              <p:cNvSpPr/>
              <p:nvPr/>
            </p:nvSpPr>
            <p:spPr bwMode="auto">
              <a:xfrm>
                <a:off x="6392259" y="1568702"/>
                <a:ext cx="132109" cy="205946"/>
              </a:xfrm>
              <a:custGeom>
                <a:avLst/>
                <a:gdLst>
                  <a:gd name="connsiteX0" fmla="*/ 1 w 593405"/>
                  <a:gd name="connsiteY0" fmla="*/ 0 h 925062"/>
                  <a:gd name="connsiteX1" fmla="*/ 233365 w 593405"/>
                  <a:gd name="connsiteY1" fmla="*/ 0 h 925062"/>
                  <a:gd name="connsiteX2" fmla="*/ 360041 w 593405"/>
                  <a:gd name="connsiteY2" fmla="*/ 0 h 925062"/>
                  <a:gd name="connsiteX3" fmla="*/ 593405 w 593405"/>
                  <a:gd name="connsiteY3" fmla="*/ 0 h 925062"/>
                  <a:gd name="connsiteX4" fmla="*/ 446919 w 593405"/>
                  <a:gd name="connsiteY4" fmla="*/ 73243 h 925062"/>
                  <a:gd name="connsiteX5" fmla="*/ 446919 w 593405"/>
                  <a:gd name="connsiteY5" fmla="*/ 851820 h 925062"/>
                  <a:gd name="connsiteX6" fmla="*/ 593404 w 593405"/>
                  <a:gd name="connsiteY6" fmla="*/ 925062 h 925062"/>
                  <a:gd name="connsiteX7" fmla="*/ 360041 w 593405"/>
                  <a:gd name="connsiteY7" fmla="*/ 925062 h 925062"/>
                  <a:gd name="connsiteX8" fmla="*/ 233364 w 593405"/>
                  <a:gd name="connsiteY8" fmla="*/ 925062 h 925062"/>
                  <a:gd name="connsiteX9" fmla="*/ 0 w 593405"/>
                  <a:gd name="connsiteY9" fmla="*/ 925062 h 925062"/>
                  <a:gd name="connsiteX10" fmla="*/ 146487 w 593405"/>
                  <a:gd name="connsiteY10" fmla="*/ 851819 h 925062"/>
                  <a:gd name="connsiteX11" fmla="*/ 146487 w 593405"/>
                  <a:gd name="connsiteY11" fmla="*/ 73242 h 925062"/>
                  <a:gd name="connsiteX12" fmla="*/ 1 w 593405"/>
                  <a:gd name="connsiteY12" fmla="*/ 0 h 925062"/>
                  <a:gd name="connsiteX13" fmla="*/ 296703 w 593405"/>
                  <a:gd name="connsiteY13" fmla="*/ 31669 h 925062"/>
                  <a:gd name="connsiteX14" fmla="*/ 213556 w 593405"/>
                  <a:gd name="connsiteY14" fmla="*/ 73243 h 925062"/>
                  <a:gd name="connsiteX15" fmla="*/ 213556 w 593405"/>
                  <a:gd name="connsiteY15" fmla="*/ 851820 h 925062"/>
                  <a:gd name="connsiteX16" fmla="*/ 296702 w 593405"/>
                  <a:gd name="connsiteY16" fmla="*/ 893393 h 925062"/>
                  <a:gd name="connsiteX17" fmla="*/ 379849 w 593405"/>
                  <a:gd name="connsiteY17" fmla="*/ 851819 h 925062"/>
                  <a:gd name="connsiteX18" fmla="*/ 379849 w 593405"/>
                  <a:gd name="connsiteY18" fmla="*/ 73242 h 925062"/>
                  <a:gd name="connsiteX19" fmla="*/ 296703 w 593405"/>
                  <a:gd name="connsiteY19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05" h="925062">
                    <a:moveTo>
                      <a:pt x="1" y="0"/>
                    </a:moveTo>
                    <a:lnTo>
                      <a:pt x="233365" y="0"/>
                    </a:lnTo>
                    <a:lnTo>
                      <a:pt x="360041" y="0"/>
                    </a:lnTo>
                    <a:lnTo>
                      <a:pt x="593405" y="0"/>
                    </a:lnTo>
                    <a:lnTo>
                      <a:pt x="446919" y="73243"/>
                    </a:lnTo>
                    <a:lnTo>
                      <a:pt x="446919" y="851820"/>
                    </a:lnTo>
                    <a:lnTo>
                      <a:pt x="593404" y="925062"/>
                    </a:lnTo>
                    <a:lnTo>
                      <a:pt x="360041" y="925062"/>
                    </a:lnTo>
                    <a:lnTo>
                      <a:pt x="233364" y="925062"/>
                    </a:lnTo>
                    <a:lnTo>
                      <a:pt x="0" y="925062"/>
                    </a:lnTo>
                    <a:lnTo>
                      <a:pt x="146487" y="851819"/>
                    </a:lnTo>
                    <a:lnTo>
                      <a:pt x="146487" y="73242"/>
                    </a:lnTo>
                    <a:lnTo>
                      <a:pt x="1" y="0"/>
                    </a:lnTo>
                    <a:close/>
                    <a:moveTo>
                      <a:pt x="296703" y="31669"/>
                    </a:moveTo>
                    <a:lnTo>
                      <a:pt x="213556" y="73243"/>
                    </a:lnTo>
                    <a:lnTo>
                      <a:pt x="213556" y="851820"/>
                    </a:lnTo>
                    <a:lnTo>
                      <a:pt x="296702" y="893393"/>
                    </a:lnTo>
                    <a:lnTo>
                      <a:pt x="379849" y="851819"/>
                    </a:lnTo>
                    <a:lnTo>
                      <a:pt x="379849" y="73242"/>
                    </a:lnTo>
                    <a:lnTo>
                      <a:pt x="296703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9610A346-AB22-6684-8407-02F5C0B2049E}"/>
                  </a:ext>
                </a:extLst>
              </p:cNvPr>
              <p:cNvSpPr/>
              <p:nvPr/>
            </p:nvSpPr>
            <p:spPr bwMode="auto">
              <a:xfrm>
                <a:off x="5436496" y="2409865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60696 w 1254597"/>
                  <a:gd name="connsiteY7" fmla="*/ 0 h 925062"/>
                  <a:gd name="connsiteX8" fmla="*/ 894557 w 1254597"/>
                  <a:gd name="connsiteY8" fmla="*/ 0 h 925062"/>
                  <a:gd name="connsiteX9" fmla="*/ 975991 w 1254597"/>
                  <a:gd name="connsiteY9" fmla="*/ 0 h 925062"/>
                  <a:gd name="connsiteX10" fmla="*/ 1254597 w 1254597"/>
                  <a:gd name="connsiteY10" fmla="*/ 0 h 925062"/>
                  <a:gd name="connsiteX11" fmla="*/ 1108111 w 1254597"/>
                  <a:gd name="connsiteY11" fmla="*/ 73243 h 925062"/>
                  <a:gd name="connsiteX12" fmla="*/ 1108111 w 1254597"/>
                  <a:gd name="connsiteY12" fmla="*/ 851820 h 925062"/>
                  <a:gd name="connsiteX13" fmla="*/ 1254596 w 1254597"/>
                  <a:gd name="connsiteY13" fmla="*/ 925062 h 925062"/>
                  <a:gd name="connsiteX14" fmla="*/ 975990 w 1254597"/>
                  <a:gd name="connsiteY14" fmla="*/ 925062 h 925062"/>
                  <a:gd name="connsiteX15" fmla="*/ 894556 w 1254597"/>
                  <a:gd name="connsiteY15" fmla="*/ 925062 h 925062"/>
                  <a:gd name="connsiteX16" fmla="*/ 615950 w 1254597"/>
                  <a:gd name="connsiteY16" fmla="*/ 925062 h 925062"/>
                  <a:gd name="connsiteX17" fmla="*/ 762436 w 1254597"/>
                  <a:gd name="connsiteY17" fmla="*/ 851819 h 925062"/>
                  <a:gd name="connsiteX18" fmla="*/ 762436 w 1254597"/>
                  <a:gd name="connsiteY18" fmla="*/ 73242 h 925062"/>
                  <a:gd name="connsiteX19" fmla="*/ 688324 w 1254597"/>
                  <a:gd name="connsiteY19" fmla="*/ 36186 h 925062"/>
                  <a:gd name="connsiteX20" fmla="*/ 595716 w 1254597"/>
                  <a:gd name="connsiteY20" fmla="*/ 82490 h 925062"/>
                  <a:gd name="connsiteX21" fmla="*/ 380139 w 1254597"/>
                  <a:gd name="connsiteY21" fmla="*/ 925061 h 925062"/>
                  <a:gd name="connsiteX22" fmla="*/ 164502 w 1254597"/>
                  <a:gd name="connsiteY22" fmla="*/ 82251 h 925062"/>
                  <a:gd name="connsiteX23" fmla="*/ 0 w 1254597"/>
                  <a:gd name="connsiteY23" fmla="*/ 0 h 925062"/>
                  <a:gd name="connsiteX24" fmla="*/ 935274 w 1254597"/>
                  <a:gd name="connsiteY24" fmla="*/ 20358 h 925062"/>
                  <a:gd name="connsiteX25" fmla="*/ 829505 w 1254597"/>
                  <a:gd name="connsiteY25" fmla="*/ 73243 h 925062"/>
                  <a:gd name="connsiteX26" fmla="*/ 829505 w 1254597"/>
                  <a:gd name="connsiteY26" fmla="*/ 851820 h 925062"/>
                  <a:gd name="connsiteX27" fmla="*/ 935273 w 1254597"/>
                  <a:gd name="connsiteY27" fmla="*/ 904704 h 925062"/>
                  <a:gd name="connsiteX28" fmla="*/ 1041042 w 1254597"/>
                  <a:gd name="connsiteY28" fmla="*/ 851819 h 925062"/>
                  <a:gd name="connsiteX29" fmla="*/ 1041042 w 1254597"/>
                  <a:gd name="connsiteY29" fmla="*/ 73242 h 925062"/>
                  <a:gd name="connsiteX30" fmla="*/ 935274 w 1254597"/>
                  <a:gd name="connsiteY30" fmla="*/ 20358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935274" y="20358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935273" y="904704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935274" y="203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4027545B-DB17-2EB9-ACA4-23DDEE96209A}"/>
                  </a:ext>
                </a:extLst>
              </p:cNvPr>
              <p:cNvSpPr/>
              <p:nvPr/>
            </p:nvSpPr>
            <p:spPr bwMode="auto">
              <a:xfrm>
                <a:off x="5185551" y="2161779"/>
                <a:ext cx="279310" cy="205946"/>
              </a:xfrm>
              <a:custGeom>
                <a:avLst/>
                <a:gdLst>
                  <a:gd name="connsiteX0" fmla="*/ 0 w 1254597"/>
                  <a:gd name="connsiteY0" fmla="*/ 0 h 925062"/>
                  <a:gd name="connsiteX1" fmla="*/ 360040 w 1254597"/>
                  <a:gd name="connsiteY1" fmla="*/ 0 h 925062"/>
                  <a:gd name="connsiteX2" fmla="*/ 242783 w 1254597"/>
                  <a:gd name="connsiteY2" fmla="*/ 58629 h 925062"/>
                  <a:gd name="connsiteX3" fmla="*/ 405116 w 1254597"/>
                  <a:gd name="connsiteY3" fmla="*/ 693103 h 925062"/>
                  <a:gd name="connsiteX4" fmla="*/ 561832 w 1254597"/>
                  <a:gd name="connsiteY4" fmla="*/ 80588 h 925062"/>
                  <a:gd name="connsiteX5" fmla="*/ 400656 w 1254597"/>
                  <a:gd name="connsiteY5" fmla="*/ 0 h 925062"/>
                  <a:gd name="connsiteX6" fmla="*/ 615951 w 1254597"/>
                  <a:gd name="connsiteY6" fmla="*/ 0 h 925062"/>
                  <a:gd name="connsiteX7" fmla="*/ 754857 w 1254597"/>
                  <a:gd name="connsiteY7" fmla="*/ 0 h 925062"/>
                  <a:gd name="connsiteX8" fmla="*/ 760696 w 1254597"/>
                  <a:gd name="connsiteY8" fmla="*/ 0 h 925062"/>
                  <a:gd name="connsiteX9" fmla="*/ 894557 w 1254597"/>
                  <a:gd name="connsiteY9" fmla="*/ 0 h 925062"/>
                  <a:gd name="connsiteX10" fmla="*/ 975991 w 1254597"/>
                  <a:gd name="connsiteY10" fmla="*/ 0 h 925062"/>
                  <a:gd name="connsiteX11" fmla="*/ 1114897 w 1254597"/>
                  <a:gd name="connsiteY11" fmla="*/ 0 h 925062"/>
                  <a:gd name="connsiteX12" fmla="*/ 1254597 w 1254597"/>
                  <a:gd name="connsiteY12" fmla="*/ 0 h 925062"/>
                  <a:gd name="connsiteX13" fmla="*/ 1108111 w 1254597"/>
                  <a:gd name="connsiteY13" fmla="*/ 73243 h 925062"/>
                  <a:gd name="connsiteX14" fmla="*/ 1108111 w 1254597"/>
                  <a:gd name="connsiteY14" fmla="*/ 851820 h 925062"/>
                  <a:gd name="connsiteX15" fmla="*/ 1254596 w 1254597"/>
                  <a:gd name="connsiteY15" fmla="*/ 925062 h 925062"/>
                  <a:gd name="connsiteX16" fmla="*/ 1114896 w 1254597"/>
                  <a:gd name="connsiteY16" fmla="*/ 925062 h 925062"/>
                  <a:gd name="connsiteX17" fmla="*/ 975990 w 1254597"/>
                  <a:gd name="connsiteY17" fmla="*/ 925062 h 925062"/>
                  <a:gd name="connsiteX18" fmla="*/ 894556 w 1254597"/>
                  <a:gd name="connsiteY18" fmla="*/ 925062 h 925062"/>
                  <a:gd name="connsiteX19" fmla="*/ 754856 w 1254597"/>
                  <a:gd name="connsiteY19" fmla="*/ 925062 h 925062"/>
                  <a:gd name="connsiteX20" fmla="*/ 615950 w 1254597"/>
                  <a:gd name="connsiteY20" fmla="*/ 925062 h 925062"/>
                  <a:gd name="connsiteX21" fmla="*/ 762436 w 1254597"/>
                  <a:gd name="connsiteY21" fmla="*/ 851819 h 925062"/>
                  <a:gd name="connsiteX22" fmla="*/ 762436 w 1254597"/>
                  <a:gd name="connsiteY22" fmla="*/ 73242 h 925062"/>
                  <a:gd name="connsiteX23" fmla="*/ 688324 w 1254597"/>
                  <a:gd name="connsiteY23" fmla="*/ 36186 h 925062"/>
                  <a:gd name="connsiteX24" fmla="*/ 595716 w 1254597"/>
                  <a:gd name="connsiteY24" fmla="*/ 82490 h 925062"/>
                  <a:gd name="connsiteX25" fmla="*/ 380139 w 1254597"/>
                  <a:gd name="connsiteY25" fmla="*/ 925061 h 925062"/>
                  <a:gd name="connsiteX26" fmla="*/ 164502 w 1254597"/>
                  <a:gd name="connsiteY26" fmla="*/ 82251 h 925062"/>
                  <a:gd name="connsiteX27" fmla="*/ 0 w 1254597"/>
                  <a:gd name="connsiteY27" fmla="*/ 0 h 925062"/>
                  <a:gd name="connsiteX28" fmla="*/ 1004727 w 1254597"/>
                  <a:gd name="connsiteY28" fmla="*/ 55085 h 925062"/>
                  <a:gd name="connsiteX29" fmla="*/ 968411 w 1254597"/>
                  <a:gd name="connsiteY29" fmla="*/ 73243 h 925062"/>
                  <a:gd name="connsiteX30" fmla="*/ 968411 w 1254597"/>
                  <a:gd name="connsiteY30" fmla="*/ 851820 h 925062"/>
                  <a:gd name="connsiteX31" fmla="*/ 1004726 w 1254597"/>
                  <a:gd name="connsiteY31" fmla="*/ 869977 h 925062"/>
                  <a:gd name="connsiteX32" fmla="*/ 1041042 w 1254597"/>
                  <a:gd name="connsiteY32" fmla="*/ 851819 h 925062"/>
                  <a:gd name="connsiteX33" fmla="*/ 1041042 w 1254597"/>
                  <a:gd name="connsiteY33" fmla="*/ 73242 h 925062"/>
                  <a:gd name="connsiteX34" fmla="*/ 1004727 w 1254597"/>
                  <a:gd name="connsiteY34" fmla="*/ 55085 h 925062"/>
                  <a:gd name="connsiteX35" fmla="*/ 865424 w 1254597"/>
                  <a:gd name="connsiteY35" fmla="*/ 55283 h 925062"/>
                  <a:gd name="connsiteX36" fmla="*/ 829505 w 1254597"/>
                  <a:gd name="connsiteY36" fmla="*/ 73243 h 925062"/>
                  <a:gd name="connsiteX37" fmla="*/ 829505 w 1254597"/>
                  <a:gd name="connsiteY37" fmla="*/ 851820 h 925062"/>
                  <a:gd name="connsiteX38" fmla="*/ 865423 w 1254597"/>
                  <a:gd name="connsiteY38" fmla="*/ 869779 h 925062"/>
                  <a:gd name="connsiteX39" fmla="*/ 901342 w 1254597"/>
                  <a:gd name="connsiteY39" fmla="*/ 851819 h 925062"/>
                  <a:gd name="connsiteX40" fmla="*/ 901342 w 1254597"/>
                  <a:gd name="connsiteY40" fmla="*/ 73242 h 925062"/>
                  <a:gd name="connsiteX41" fmla="*/ 865424 w 1254597"/>
                  <a:gd name="connsiteY41" fmla="*/ 55283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25459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3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15951" y="0"/>
                    </a:lnTo>
                    <a:lnTo>
                      <a:pt x="754857" y="0"/>
                    </a:lnTo>
                    <a:lnTo>
                      <a:pt x="760696" y="0"/>
                    </a:lnTo>
                    <a:lnTo>
                      <a:pt x="894557" y="0"/>
                    </a:lnTo>
                    <a:lnTo>
                      <a:pt x="975991" y="0"/>
                    </a:lnTo>
                    <a:lnTo>
                      <a:pt x="1114897" y="0"/>
                    </a:lnTo>
                    <a:lnTo>
                      <a:pt x="1254597" y="0"/>
                    </a:lnTo>
                    <a:lnTo>
                      <a:pt x="1108111" y="73243"/>
                    </a:lnTo>
                    <a:lnTo>
                      <a:pt x="1108111" y="851820"/>
                    </a:lnTo>
                    <a:lnTo>
                      <a:pt x="1254596" y="925062"/>
                    </a:lnTo>
                    <a:lnTo>
                      <a:pt x="1114896" y="925062"/>
                    </a:lnTo>
                    <a:lnTo>
                      <a:pt x="975990" y="925062"/>
                    </a:lnTo>
                    <a:lnTo>
                      <a:pt x="894556" y="925062"/>
                    </a:lnTo>
                    <a:lnTo>
                      <a:pt x="754856" y="925062"/>
                    </a:lnTo>
                    <a:lnTo>
                      <a:pt x="615950" y="925062"/>
                    </a:lnTo>
                    <a:lnTo>
                      <a:pt x="762436" y="851819"/>
                    </a:lnTo>
                    <a:lnTo>
                      <a:pt x="762436" y="73242"/>
                    </a:lnTo>
                    <a:lnTo>
                      <a:pt x="688324" y="36186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  <a:moveTo>
                      <a:pt x="1004727" y="55085"/>
                    </a:moveTo>
                    <a:lnTo>
                      <a:pt x="968411" y="73243"/>
                    </a:lnTo>
                    <a:lnTo>
                      <a:pt x="968411" y="851820"/>
                    </a:lnTo>
                    <a:lnTo>
                      <a:pt x="1004726" y="869977"/>
                    </a:lnTo>
                    <a:lnTo>
                      <a:pt x="1041042" y="851819"/>
                    </a:lnTo>
                    <a:lnTo>
                      <a:pt x="1041042" y="73242"/>
                    </a:lnTo>
                    <a:lnTo>
                      <a:pt x="1004727" y="55085"/>
                    </a:lnTo>
                    <a:close/>
                    <a:moveTo>
                      <a:pt x="865424" y="55283"/>
                    </a:moveTo>
                    <a:lnTo>
                      <a:pt x="829505" y="73243"/>
                    </a:lnTo>
                    <a:lnTo>
                      <a:pt x="829505" y="851820"/>
                    </a:lnTo>
                    <a:lnTo>
                      <a:pt x="865423" y="869779"/>
                    </a:lnTo>
                    <a:lnTo>
                      <a:pt x="901342" y="851819"/>
                    </a:lnTo>
                    <a:lnTo>
                      <a:pt x="901342" y="73242"/>
                    </a:lnTo>
                    <a:lnTo>
                      <a:pt x="865424" y="5528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F0727BD3-DDB6-AF4F-463F-BBEAC973B7F7}"/>
                  </a:ext>
                </a:extLst>
              </p:cNvPr>
              <p:cNvSpPr/>
              <p:nvPr/>
            </p:nvSpPr>
            <p:spPr bwMode="auto">
              <a:xfrm>
                <a:off x="5451914" y="1313697"/>
                <a:ext cx="224176" cy="206041"/>
              </a:xfrm>
              <a:custGeom>
                <a:avLst/>
                <a:gdLst>
                  <a:gd name="connsiteX0" fmla="*/ 0 w 1006948"/>
                  <a:gd name="connsiteY0" fmla="*/ 0 h 925487"/>
                  <a:gd name="connsiteX1" fmla="*/ 360040 w 1006948"/>
                  <a:gd name="connsiteY1" fmla="*/ 0 h 925487"/>
                  <a:gd name="connsiteX2" fmla="*/ 227795 w 1006948"/>
                  <a:gd name="connsiteY2" fmla="*/ 66123 h 925487"/>
                  <a:gd name="connsiteX3" fmla="*/ 398311 w 1006948"/>
                  <a:gd name="connsiteY3" fmla="*/ 397938 h 925487"/>
                  <a:gd name="connsiteX4" fmla="*/ 567077 w 1006948"/>
                  <a:gd name="connsiteY4" fmla="*/ 83210 h 925487"/>
                  <a:gd name="connsiteX5" fmla="*/ 400656 w 1006948"/>
                  <a:gd name="connsiteY5" fmla="*/ 0 h 925487"/>
                  <a:gd name="connsiteX6" fmla="*/ 646909 w 1006948"/>
                  <a:gd name="connsiteY6" fmla="*/ 0 h 925487"/>
                  <a:gd name="connsiteX7" fmla="*/ 760696 w 1006948"/>
                  <a:gd name="connsiteY7" fmla="*/ 0 h 925487"/>
                  <a:gd name="connsiteX8" fmla="*/ 1006948 w 1006948"/>
                  <a:gd name="connsiteY8" fmla="*/ 0 h 925487"/>
                  <a:gd name="connsiteX9" fmla="*/ 860462 w 1006948"/>
                  <a:gd name="connsiteY9" fmla="*/ 73243 h 925487"/>
                  <a:gd name="connsiteX10" fmla="*/ 860462 w 1006948"/>
                  <a:gd name="connsiteY10" fmla="*/ 851820 h 925487"/>
                  <a:gd name="connsiteX11" fmla="*/ 1006947 w 1006948"/>
                  <a:gd name="connsiteY11" fmla="*/ 925062 h 925487"/>
                  <a:gd name="connsiteX12" fmla="*/ 759846 w 1006948"/>
                  <a:gd name="connsiteY12" fmla="*/ 925062 h 925487"/>
                  <a:gd name="connsiteX13" fmla="*/ 760696 w 1006948"/>
                  <a:gd name="connsiteY13" fmla="*/ 925487 h 925487"/>
                  <a:gd name="connsiteX14" fmla="*/ 400656 w 1006948"/>
                  <a:gd name="connsiteY14" fmla="*/ 925487 h 925487"/>
                  <a:gd name="connsiteX15" fmla="*/ 529977 w 1006948"/>
                  <a:gd name="connsiteY15" fmla="*/ 860827 h 925487"/>
                  <a:gd name="connsiteX16" fmla="*/ 364520 w 1006948"/>
                  <a:gd name="connsiteY16" fmla="*/ 538855 h 925487"/>
                  <a:gd name="connsiteX17" fmla="*/ 200083 w 1006948"/>
                  <a:gd name="connsiteY17" fmla="*/ 845509 h 925487"/>
                  <a:gd name="connsiteX18" fmla="*/ 360039 w 1006948"/>
                  <a:gd name="connsiteY18" fmla="*/ 925487 h 925487"/>
                  <a:gd name="connsiteX19" fmla="*/ 0 w 1006948"/>
                  <a:gd name="connsiteY19" fmla="*/ 925487 h 925487"/>
                  <a:gd name="connsiteX20" fmla="*/ 157707 w 1006948"/>
                  <a:gd name="connsiteY20" fmla="*/ 846634 h 925487"/>
                  <a:gd name="connsiteX21" fmla="*/ 344077 w 1006948"/>
                  <a:gd name="connsiteY21" fmla="*/ 499076 h 925487"/>
                  <a:gd name="connsiteX22" fmla="*/ 117902 w 1006948"/>
                  <a:gd name="connsiteY22" fmla="*/ 58951 h 925487"/>
                  <a:gd name="connsiteX23" fmla="*/ 0 w 1006948"/>
                  <a:gd name="connsiteY23" fmla="*/ 0 h 925487"/>
                  <a:gd name="connsiteX24" fmla="*/ 703802 w 1006948"/>
                  <a:gd name="connsiteY24" fmla="*/ 28447 h 925487"/>
                  <a:gd name="connsiteX25" fmla="*/ 614189 w 1006948"/>
                  <a:gd name="connsiteY25" fmla="*/ 73254 h 925487"/>
                  <a:gd name="connsiteX26" fmla="*/ 418753 w 1006948"/>
                  <a:gd name="connsiteY26" fmla="*/ 437717 h 925487"/>
                  <a:gd name="connsiteX27" fmla="*/ 637847 w 1006948"/>
                  <a:gd name="connsiteY27" fmla="*/ 864063 h 925487"/>
                  <a:gd name="connsiteX28" fmla="*/ 703376 w 1006948"/>
                  <a:gd name="connsiteY28" fmla="*/ 896827 h 925487"/>
                  <a:gd name="connsiteX29" fmla="*/ 793394 w 1006948"/>
                  <a:gd name="connsiteY29" fmla="*/ 851819 h 925487"/>
                  <a:gd name="connsiteX30" fmla="*/ 793394 w 1006948"/>
                  <a:gd name="connsiteY30" fmla="*/ 73243 h 925487"/>
                  <a:gd name="connsiteX31" fmla="*/ 703802 w 1006948"/>
                  <a:gd name="connsiteY31" fmla="*/ 28447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6948" h="925487">
                    <a:moveTo>
                      <a:pt x="0" y="0"/>
                    </a:moveTo>
                    <a:lnTo>
                      <a:pt x="360040" y="0"/>
                    </a:lnTo>
                    <a:lnTo>
                      <a:pt x="227795" y="66123"/>
                    </a:lnTo>
                    <a:lnTo>
                      <a:pt x="398311" y="397938"/>
                    </a:lnTo>
                    <a:lnTo>
                      <a:pt x="567077" y="83210"/>
                    </a:lnTo>
                    <a:lnTo>
                      <a:pt x="400656" y="0"/>
                    </a:lnTo>
                    <a:lnTo>
                      <a:pt x="646909" y="0"/>
                    </a:lnTo>
                    <a:lnTo>
                      <a:pt x="760696" y="0"/>
                    </a:lnTo>
                    <a:lnTo>
                      <a:pt x="1006948" y="0"/>
                    </a:lnTo>
                    <a:lnTo>
                      <a:pt x="860462" y="73243"/>
                    </a:lnTo>
                    <a:lnTo>
                      <a:pt x="860462" y="851820"/>
                    </a:lnTo>
                    <a:lnTo>
                      <a:pt x="1006947" y="925062"/>
                    </a:lnTo>
                    <a:lnTo>
                      <a:pt x="759846" y="925062"/>
                    </a:lnTo>
                    <a:lnTo>
                      <a:pt x="760696" y="925487"/>
                    </a:lnTo>
                    <a:lnTo>
                      <a:pt x="400656" y="925487"/>
                    </a:lnTo>
                    <a:lnTo>
                      <a:pt x="529977" y="860827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703802" y="28447"/>
                    </a:moveTo>
                    <a:lnTo>
                      <a:pt x="614189" y="73254"/>
                    </a:lnTo>
                    <a:lnTo>
                      <a:pt x="418753" y="437717"/>
                    </a:lnTo>
                    <a:lnTo>
                      <a:pt x="637847" y="864063"/>
                    </a:lnTo>
                    <a:lnTo>
                      <a:pt x="703376" y="896827"/>
                    </a:lnTo>
                    <a:lnTo>
                      <a:pt x="793394" y="851819"/>
                    </a:lnTo>
                    <a:lnTo>
                      <a:pt x="793394" y="73243"/>
                    </a:lnTo>
                    <a:lnTo>
                      <a:pt x="703802" y="284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2B0C4ABF-DFA3-C739-A243-9F6B2B5D82F9}"/>
                  </a:ext>
                </a:extLst>
              </p:cNvPr>
              <p:cNvSpPr/>
              <p:nvPr/>
            </p:nvSpPr>
            <p:spPr bwMode="auto">
              <a:xfrm>
                <a:off x="5755177" y="1232934"/>
                <a:ext cx="282491" cy="206041"/>
              </a:xfrm>
              <a:custGeom>
                <a:avLst/>
                <a:gdLst>
                  <a:gd name="connsiteX0" fmla="*/ 0 w 1268883"/>
                  <a:gd name="connsiteY0" fmla="*/ 0 h 925487"/>
                  <a:gd name="connsiteX1" fmla="*/ 360039 w 1268883"/>
                  <a:gd name="connsiteY1" fmla="*/ 0 h 925487"/>
                  <a:gd name="connsiteX2" fmla="*/ 227795 w 1268883"/>
                  <a:gd name="connsiteY2" fmla="*/ 66123 h 925487"/>
                  <a:gd name="connsiteX3" fmla="*/ 398310 w 1268883"/>
                  <a:gd name="connsiteY3" fmla="*/ 397938 h 925487"/>
                  <a:gd name="connsiteX4" fmla="*/ 567076 w 1268883"/>
                  <a:gd name="connsiteY4" fmla="*/ 83211 h 925487"/>
                  <a:gd name="connsiteX5" fmla="*/ 400655 w 1268883"/>
                  <a:gd name="connsiteY5" fmla="*/ 0 h 925487"/>
                  <a:gd name="connsiteX6" fmla="*/ 646906 w 1268883"/>
                  <a:gd name="connsiteY6" fmla="*/ 0 h 925487"/>
                  <a:gd name="connsiteX7" fmla="*/ 760695 w 1268883"/>
                  <a:gd name="connsiteY7" fmla="*/ 0 h 925487"/>
                  <a:gd name="connsiteX8" fmla="*/ 908843 w 1268883"/>
                  <a:gd name="connsiteY8" fmla="*/ 0 h 925487"/>
                  <a:gd name="connsiteX9" fmla="*/ 1006946 w 1268883"/>
                  <a:gd name="connsiteY9" fmla="*/ 0 h 925487"/>
                  <a:gd name="connsiteX10" fmla="*/ 1268883 w 1268883"/>
                  <a:gd name="connsiteY10" fmla="*/ 0 h 925487"/>
                  <a:gd name="connsiteX11" fmla="*/ 1122397 w 1268883"/>
                  <a:gd name="connsiteY11" fmla="*/ 73243 h 925487"/>
                  <a:gd name="connsiteX12" fmla="*/ 1122397 w 1268883"/>
                  <a:gd name="connsiteY12" fmla="*/ 851820 h 925487"/>
                  <a:gd name="connsiteX13" fmla="*/ 1268882 w 1268883"/>
                  <a:gd name="connsiteY13" fmla="*/ 925062 h 925487"/>
                  <a:gd name="connsiteX14" fmla="*/ 1006945 w 1268883"/>
                  <a:gd name="connsiteY14" fmla="*/ 925062 h 925487"/>
                  <a:gd name="connsiteX15" fmla="*/ 908842 w 1268883"/>
                  <a:gd name="connsiteY15" fmla="*/ 925062 h 925487"/>
                  <a:gd name="connsiteX16" fmla="*/ 759845 w 1268883"/>
                  <a:gd name="connsiteY16" fmla="*/ 925062 h 925487"/>
                  <a:gd name="connsiteX17" fmla="*/ 760695 w 1268883"/>
                  <a:gd name="connsiteY17" fmla="*/ 925487 h 925487"/>
                  <a:gd name="connsiteX18" fmla="*/ 400655 w 1268883"/>
                  <a:gd name="connsiteY18" fmla="*/ 925487 h 925487"/>
                  <a:gd name="connsiteX19" fmla="*/ 529977 w 1268883"/>
                  <a:gd name="connsiteY19" fmla="*/ 860826 h 925487"/>
                  <a:gd name="connsiteX20" fmla="*/ 364520 w 1268883"/>
                  <a:gd name="connsiteY20" fmla="*/ 538855 h 925487"/>
                  <a:gd name="connsiteX21" fmla="*/ 200083 w 1268883"/>
                  <a:gd name="connsiteY21" fmla="*/ 845509 h 925487"/>
                  <a:gd name="connsiteX22" fmla="*/ 360039 w 1268883"/>
                  <a:gd name="connsiteY22" fmla="*/ 925487 h 925487"/>
                  <a:gd name="connsiteX23" fmla="*/ 0 w 1268883"/>
                  <a:gd name="connsiteY23" fmla="*/ 925487 h 925487"/>
                  <a:gd name="connsiteX24" fmla="*/ 157707 w 1268883"/>
                  <a:gd name="connsiteY24" fmla="*/ 846634 h 925487"/>
                  <a:gd name="connsiteX25" fmla="*/ 344077 w 1268883"/>
                  <a:gd name="connsiteY25" fmla="*/ 499076 h 925487"/>
                  <a:gd name="connsiteX26" fmla="*/ 117902 w 1268883"/>
                  <a:gd name="connsiteY26" fmla="*/ 58951 h 925487"/>
                  <a:gd name="connsiteX27" fmla="*/ 0 w 1268883"/>
                  <a:gd name="connsiteY27" fmla="*/ 0 h 925487"/>
                  <a:gd name="connsiteX28" fmla="*/ 957895 w 1268883"/>
                  <a:gd name="connsiteY28" fmla="*/ 24526 h 925487"/>
                  <a:gd name="connsiteX29" fmla="*/ 860460 w 1268883"/>
                  <a:gd name="connsiteY29" fmla="*/ 73243 h 925487"/>
                  <a:gd name="connsiteX30" fmla="*/ 860460 w 1268883"/>
                  <a:gd name="connsiteY30" fmla="*/ 851820 h 925487"/>
                  <a:gd name="connsiteX31" fmla="*/ 957894 w 1268883"/>
                  <a:gd name="connsiteY31" fmla="*/ 900536 h 925487"/>
                  <a:gd name="connsiteX32" fmla="*/ 1055328 w 1268883"/>
                  <a:gd name="connsiteY32" fmla="*/ 851819 h 925487"/>
                  <a:gd name="connsiteX33" fmla="*/ 1055328 w 1268883"/>
                  <a:gd name="connsiteY33" fmla="*/ 73243 h 925487"/>
                  <a:gd name="connsiteX34" fmla="*/ 957895 w 1268883"/>
                  <a:gd name="connsiteY34" fmla="*/ 24526 h 925487"/>
                  <a:gd name="connsiteX35" fmla="*/ 703801 w 1268883"/>
                  <a:gd name="connsiteY35" fmla="*/ 28448 h 925487"/>
                  <a:gd name="connsiteX36" fmla="*/ 614188 w 1268883"/>
                  <a:gd name="connsiteY36" fmla="*/ 73254 h 925487"/>
                  <a:gd name="connsiteX37" fmla="*/ 418753 w 1268883"/>
                  <a:gd name="connsiteY37" fmla="*/ 437717 h 925487"/>
                  <a:gd name="connsiteX38" fmla="*/ 637848 w 1268883"/>
                  <a:gd name="connsiteY38" fmla="*/ 864063 h 925487"/>
                  <a:gd name="connsiteX39" fmla="*/ 703375 w 1268883"/>
                  <a:gd name="connsiteY39" fmla="*/ 896827 h 925487"/>
                  <a:gd name="connsiteX40" fmla="*/ 793391 w 1268883"/>
                  <a:gd name="connsiteY40" fmla="*/ 851819 h 925487"/>
                  <a:gd name="connsiteX41" fmla="*/ 793391 w 1268883"/>
                  <a:gd name="connsiteY41" fmla="*/ 73243 h 925487"/>
                  <a:gd name="connsiteX42" fmla="*/ 703801 w 1268883"/>
                  <a:gd name="connsiteY42" fmla="*/ 28448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68883" h="925487">
                    <a:moveTo>
                      <a:pt x="0" y="0"/>
                    </a:moveTo>
                    <a:lnTo>
                      <a:pt x="360039" y="0"/>
                    </a:lnTo>
                    <a:lnTo>
                      <a:pt x="227795" y="66123"/>
                    </a:lnTo>
                    <a:lnTo>
                      <a:pt x="398310" y="397938"/>
                    </a:lnTo>
                    <a:lnTo>
                      <a:pt x="567076" y="83211"/>
                    </a:lnTo>
                    <a:lnTo>
                      <a:pt x="400655" y="0"/>
                    </a:lnTo>
                    <a:lnTo>
                      <a:pt x="646906" y="0"/>
                    </a:lnTo>
                    <a:lnTo>
                      <a:pt x="760695" y="0"/>
                    </a:lnTo>
                    <a:lnTo>
                      <a:pt x="908843" y="0"/>
                    </a:lnTo>
                    <a:lnTo>
                      <a:pt x="1006946" y="0"/>
                    </a:lnTo>
                    <a:lnTo>
                      <a:pt x="1268883" y="0"/>
                    </a:lnTo>
                    <a:lnTo>
                      <a:pt x="1122397" y="73243"/>
                    </a:lnTo>
                    <a:lnTo>
                      <a:pt x="1122397" y="851820"/>
                    </a:lnTo>
                    <a:lnTo>
                      <a:pt x="1268882" y="925062"/>
                    </a:lnTo>
                    <a:lnTo>
                      <a:pt x="1006945" y="925062"/>
                    </a:lnTo>
                    <a:lnTo>
                      <a:pt x="908842" y="925062"/>
                    </a:lnTo>
                    <a:lnTo>
                      <a:pt x="759845" y="925062"/>
                    </a:lnTo>
                    <a:lnTo>
                      <a:pt x="760695" y="925487"/>
                    </a:lnTo>
                    <a:lnTo>
                      <a:pt x="400655" y="925487"/>
                    </a:lnTo>
                    <a:lnTo>
                      <a:pt x="529977" y="860826"/>
                    </a:lnTo>
                    <a:lnTo>
                      <a:pt x="364520" y="538855"/>
                    </a:lnTo>
                    <a:lnTo>
                      <a:pt x="200083" y="845509"/>
                    </a:lnTo>
                    <a:lnTo>
                      <a:pt x="360039" y="925487"/>
                    </a:lnTo>
                    <a:lnTo>
                      <a:pt x="0" y="925487"/>
                    </a:lnTo>
                    <a:lnTo>
                      <a:pt x="157707" y="846634"/>
                    </a:lnTo>
                    <a:lnTo>
                      <a:pt x="344077" y="499076"/>
                    </a:lnTo>
                    <a:lnTo>
                      <a:pt x="117902" y="58951"/>
                    </a:lnTo>
                    <a:lnTo>
                      <a:pt x="0" y="0"/>
                    </a:lnTo>
                    <a:close/>
                    <a:moveTo>
                      <a:pt x="957895" y="24526"/>
                    </a:moveTo>
                    <a:lnTo>
                      <a:pt x="860460" y="73243"/>
                    </a:lnTo>
                    <a:lnTo>
                      <a:pt x="860460" y="851820"/>
                    </a:lnTo>
                    <a:lnTo>
                      <a:pt x="957894" y="900536"/>
                    </a:lnTo>
                    <a:lnTo>
                      <a:pt x="1055328" y="851819"/>
                    </a:lnTo>
                    <a:lnTo>
                      <a:pt x="1055328" y="73243"/>
                    </a:lnTo>
                    <a:lnTo>
                      <a:pt x="957895" y="24526"/>
                    </a:lnTo>
                    <a:close/>
                    <a:moveTo>
                      <a:pt x="703801" y="28448"/>
                    </a:moveTo>
                    <a:lnTo>
                      <a:pt x="614188" y="73254"/>
                    </a:lnTo>
                    <a:lnTo>
                      <a:pt x="418753" y="437717"/>
                    </a:lnTo>
                    <a:lnTo>
                      <a:pt x="637848" y="864063"/>
                    </a:lnTo>
                    <a:lnTo>
                      <a:pt x="703375" y="896827"/>
                    </a:lnTo>
                    <a:lnTo>
                      <a:pt x="793391" y="851819"/>
                    </a:lnTo>
                    <a:lnTo>
                      <a:pt x="793391" y="73243"/>
                    </a:lnTo>
                    <a:lnTo>
                      <a:pt x="703801" y="2844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43574DF1-C800-392F-199A-8B9C567BFF0A}"/>
                  </a:ext>
                </a:extLst>
              </p:cNvPr>
              <p:cNvSpPr/>
              <p:nvPr/>
            </p:nvSpPr>
            <p:spPr bwMode="auto">
              <a:xfrm>
                <a:off x="5777249" y="2513103"/>
                <a:ext cx="224176" cy="205946"/>
              </a:xfrm>
              <a:custGeom>
                <a:avLst/>
                <a:gdLst>
                  <a:gd name="connsiteX0" fmla="*/ 0 w 1006947"/>
                  <a:gd name="connsiteY0" fmla="*/ 0 h 925062"/>
                  <a:gd name="connsiteX1" fmla="*/ 360040 w 1006947"/>
                  <a:gd name="connsiteY1" fmla="*/ 0 h 925062"/>
                  <a:gd name="connsiteX2" fmla="*/ 242782 w 1006947"/>
                  <a:gd name="connsiteY2" fmla="*/ 58629 h 925062"/>
                  <a:gd name="connsiteX3" fmla="*/ 405116 w 1006947"/>
                  <a:gd name="connsiteY3" fmla="*/ 693103 h 925062"/>
                  <a:gd name="connsiteX4" fmla="*/ 561832 w 1006947"/>
                  <a:gd name="connsiteY4" fmla="*/ 80588 h 925062"/>
                  <a:gd name="connsiteX5" fmla="*/ 400656 w 1006947"/>
                  <a:gd name="connsiteY5" fmla="*/ 0 h 925062"/>
                  <a:gd name="connsiteX6" fmla="*/ 646907 w 1006947"/>
                  <a:gd name="connsiteY6" fmla="*/ 0 h 925062"/>
                  <a:gd name="connsiteX7" fmla="*/ 760696 w 1006947"/>
                  <a:gd name="connsiteY7" fmla="*/ 0 h 925062"/>
                  <a:gd name="connsiteX8" fmla="*/ 1006947 w 1006947"/>
                  <a:gd name="connsiteY8" fmla="*/ 0 h 925062"/>
                  <a:gd name="connsiteX9" fmla="*/ 860461 w 1006947"/>
                  <a:gd name="connsiteY9" fmla="*/ 73243 h 925062"/>
                  <a:gd name="connsiteX10" fmla="*/ 860461 w 1006947"/>
                  <a:gd name="connsiteY10" fmla="*/ 851820 h 925062"/>
                  <a:gd name="connsiteX11" fmla="*/ 1006946 w 1006947"/>
                  <a:gd name="connsiteY11" fmla="*/ 925062 h 925062"/>
                  <a:gd name="connsiteX12" fmla="*/ 646906 w 1006947"/>
                  <a:gd name="connsiteY12" fmla="*/ 925062 h 925062"/>
                  <a:gd name="connsiteX13" fmla="*/ 793392 w 1006947"/>
                  <a:gd name="connsiteY13" fmla="*/ 851819 h 925062"/>
                  <a:gd name="connsiteX14" fmla="*/ 793392 w 1006947"/>
                  <a:gd name="connsiteY14" fmla="*/ 73242 h 925062"/>
                  <a:gd name="connsiteX15" fmla="*/ 703802 w 1006947"/>
                  <a:gd name="connsiteY15" fmla="*/ 28447 h 925062"/>
                  <a:gd name="connsiteX16" fmla="*/ 595716 w 1006947"/>
                  <a:gd name="connsiteY16" fmla="*/ 82490 h 925062"/>
                  <a:gd name="connsiteX17" fmla="*/ 380139 w 1006947"/>
                  <a:gd name="connsiteY17" fmla="*/ 925061 h 925062"/>
                  <a:gd name="connsiteX18" fmla="*/ 164502 w 1006947"/>
                  <a:gd name="connsiteY18" fmla="*/ 82251 h 925062"/>
                  <a:gd name="connsiteX19" fmla="*/ 0 w 1006947"/>
                  <a:gd name="connsiteY19" fmla="*/ 0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06947" h="925062">
                    <a:moveTo>
                      <a:pt x="0" y="0"/>
                    </a:moveTo>
                    <a:lnTo>
                      <a:pt x="360040" y="0"/>
                    </a:lnTo>
                    <a:lnTo>
                      <a:pt x="242782" y="58629"/>
                    </a:lnTo>
                    <a:lnTo>
                      <a:pt x="405116" y="693103"/>
                    </a:lnTo>
                    <a:lnTo>
                      <a:pt x="561832" y="80588"/>
                    </a:lnTo>
                    <a:lnTo>
                      <a:pt x="400656" y="0"/>
                    </a:lnTo>
                    <a:lnTo>
                      <a:pt x="646907" y="0"/>
                    </a:lnTo>
                    <a:lnTo>
                      <a:pt x="760696" y="0"/>
                    </a:lnTo>
                    <a:lnTo>
                      <a:pt x="1006947" y="0"/>
                    </a:lnTo>
                    <a:lnTo>
                      <a:pt x="860461" y="73243"/>
                    </a:lnTo>
                    <a:lnTo>
                      <a:pt x="860461" y="851820"/>
                    </a:lnTo>
                    <a:lnTo>
                      <a:pt x="1006946" y="925062"/>
                    </a:lnTo>
                    <a:lnTo>
                      <a:pt x="646906" y="925062"/>
                    </a:lnTo>
                    <a:lnTo>
                      <a:pt x="793392" y="851819"/>
                    </a:lnTo>
                    <a:lnTo>
                      <a:pt x="793392" y="73242"/>
                    </a:lnTo>
                    <a:lnTo>
                      <a:pt x="703802" y="28447"/>
                    </a:lnTo>
                    <a:lnTo>
                      <a:pt x="595716" y="82490"/>
                    </a:lnTo>
                    <a:lnTo>
                      <a:pt x="380139" y="925061"/>
                    </a:lnTo>
                    <a:lnTo>
                      <a:pt x="164502" y="822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15355275-2635-3DAE-BDF5-17747EC69D10}"/>
                  </a:ext>
                </a:extLst>
              </p:cNvPr>
              <p:cNvSpPr/>
              <p:nvPr/>
            </p:nvSpPr>
            <p:spPr bwMode="auto">
              <a:xfrm>
                <a:off x="5147165" y="1877629"/>
                <a:ext cx="224664" cy="206041"/>
              </a:xfrm>
              <a:custGeom>
                <a:avLst/>
                <a:gdLst>
                  <a:gd name="connsiteX0" fmla="*/ 1 w 1009140"/>
                  <a:gd name="connsiteY0" fmla="*/ 0 h 925487"/>
                  <a:gd name="connsiteX1" fmla="*/ 248444 w 1009140"/>
                  <a:gd name="connsiteY1" fmla="*/ 0 h 925487"/>
                  <a:gd name="connsiteX2" fmla="*/ 360041 w 1009140"/>
                  <a:gd name="connsiteY2" fmla="*/ 0 h 925487"/>
                  <a:gd name="connsiteX3" fmla="*/ 608484 w 1009140"/>
                  <a:gd name="connsiteY3" fmla="*/ 0 h 925487"/>
                  <a:gd name="connsiteX4" fmla="*/ 476239 w 1009140"/>
                  <a:gd name="connsiteY4" fmla="*/ 66123 h 925487"/>
                  <a:gd name="connsiteX5" fmla="*/ 646755 w 1009140"/>
                  <a:gd name="connsiteY5" fmla="*/ 397938 h 925487"/>
                  <a:gd name="connsiteX6" fmla="*/ 815521 w 1009140"/>
                  <a:gd name="connsiteY6" fmla="*/ 83210 h 925487"/>
                  <a:gd name="connsiteX7" fmla="*/ 649100 w 1009140"/>
                  <a:gd name="connsiteY7" fmla="*/ 0 h 925487"/>
                  <a:gd name="connsiteX8" fmla="*/ 1009140 w 1009140"/>
                  <a:gd name="connsiteY8" fmla="*/ 0 h 925487"/>
                  <a:gd name="connsiteX9" fmla="*/ 862632 w 1009140"/>
                  <a:gd name="connsiteY9" fmla="*/ 73254 h 925487"/>
                  <a:gd name="connsiteX10" fmla="*/ 667197 w 1009140"/>
                  <a:gd name="connsiteY10" fmla="*/ 437717 h 925487"/>
                  <a:gd name="connsiteX11" fmla="*/ 886292 w 1009140"/>
                  <a:gd name="connsiteY11" fmla="*/ 864063 h 925487"/>
                  <a:gd name="connsiteX12" fmla="*/ 1009140 w 1009140"/>
                  <a:gd name="connsiteY12" fmla="*/ 925487 h 925487"/>
                  <a:gd name="connsiteX13" fmla="*/ 649100 w 1009140"/>
                  <a:gd name="connsiteY13" fmla="*/ 925487 h 925487"/>
                  <a:gd name="connsiteX14" fmla="*/ 778422 w 1009140"/>
                  <a:gd name="connsiteY14" fmla="*/ 860826 h 925487"/>
                  <a:gd name="connsiteX15" fmla="*/ 612964 w 1009140"/>
                  <a:gd name="connsiteY15" fmla="*/ 538855 h 925487"/>
                  <a:gd name="connsiteX16" fmla="*/ 448527 w 1009140"/>
                  <a:gd name="connsiteY16" fmla="*/ 845509 h 925487"/>
                  <a:gd name="connsiteX17" fmla="*/ 608484 w 1009140"/>
                  <a:gd name="connsiteY17" fmla="*/ 925487 h 925487"/>
                  <a:gd name="connsiteX18" fmla="*/ 248444 w 1009140"/>
                  <a:gd name="connsiteY18" fmla="*/ 925487 h 925487"/>
                  <a:gd name="connsiteX19" fmla="*/ 249294 w 1009140"/>
                  <a:gd name="connsiteY19" fmla="*/ 925062 h 925487"/>
                  <a:gd name="connsiteX20" fmla="*/ 0 w 1009140"/>
                  <a:gd name="connsiteY20" fmla="*/ 925062 h 925487"/>
                  <a:gd name="connsiteX21" fmla="*/ 146486 w 1009140"/>
                  <a:gd name="connsiteY21" fmla="*/ 851819 h 925487"/>
                  <a:gd name="connsiteX22" fmla="*/ 146486 w 1009140"/>
                  <a:gd name="connsiteY22" fmla="*/ 73243 h 925487"/>
                  <a:gd name="connsiteX23" fmla="*/ 1 w 1009140"/>
                  <a:gd name="connsiteY23" fmla="*/ 0 h 925487"/>
                  <a:gd name="connsiteX24" fmla="*/ 304242 w 1009140"/>
                  <a:gd name="connsiteY24" fmla="*/ 27900 h 925487"/>
                  <a:gd name="connsiteX25" fmla="*/ 213555 w 1009140"/>
                  <a:gd name="connsiteY25" fmla="*/ 73243 h 925487"/>
                  <a:gd name="connsiteX26" fmla="*/ 213555 w 1009140"/>
                  <a:gd name="connsiteY26" fmla="*/ 851820 h 925487"/>
                  <a:gd name="connsiteX27" fmla="*/ 304667 w 1009140"/>
                  <a:gd name="connsiteY27" fmla="*/ 897376 h 925487"/>
                  <a:gd name="connsiteX28" fmla="*/ 406151 w 1009140"/>
                  <a:gd name="connsiteY28" fmla="*/ 846634 h 925487"/>
                  <a:gd name="connsiteX29" fmla="*/ 592522 w 1009140"/>
                  <a:gd name="connsiteY29" fmla="*/ 499076 h 925487"/>
                  <a:gd name="connsiteX30" fmla="*/ 366346 w 1009140"/>
                  <a:gd name="connsiteY30" fmla="*/ 58951 h 925487"/>
                  <a:gd name="connsiteX31" fmla="*/ 304242 w 1009140"/>
                  <a:gd name="connsiteY31" fmla="*/ 27900 h 92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9140" h="925487">
                    <a:moveTo>
                      <a:pt x="1" y="0"/>
                    </a:moveTo>
                    <a:lnTo>
                      <a:pt x="248444" y="0"/>
                    </a:lnTo>
                    <a:lnTo>
                      <a:pt x="360041" y="0"/>
                    </a:lnTo>
                    <a:lnTo>
                      <a:pt x="608484" y="0"/>
                    </a:lnTo>
                    <a:lnTo>
                      <a:pt x="476239" y="66123"/>
                    </a:lnTo>
                    <a:lnTo>
                      <a:pt x="646755" y="397938"/>
                    </a:lnTo>
                    <a:lnTo>
                      <a:pt x="815521" y="83210"/>
                    </a:lnTo>
                    <a:lnTo>
                      <a:pt x="649100" y="0"/>
                    </a:lnTo>
                    <a:lnTo>
                      <a:pt x="1009140" y="0"/>
                    </a:lnTo>
                    <a:lnTo>
                      <a:pt x="862632" y="73254"/>
                    </a:lnTo>
                    <a:lnTo>
                      <a:pt x="667197" y="437717"/>
                    </a:lnTo>
                    <a:lnTo>
                      <a:pt x="886292" y="864063"/>
                    </a:lnTo>
                    <a:lnTo>
                      <a:pt x="1009140" y="925487"/>
                    </a:lnTo>
                    <a:lnTo>
                      <a:pt x="649100" y="925487"/>
                    </a:lnTo>
                    <a:lnTo>
                      <a:pt x="778422" y="860826"/>
                    </a:lnTo>
                    <a:lnTo>
                      <a:pt x="612964" y="538855"/>
                    </a:lnTo>
                    <a:lnTo>
                      <a:pt x="448527" y="845509"/>
                    </a:lnTo>
                    <a:lnTo>
                      <a:pt x="608484" y="925487"/>
                    </a:lnTo>
                    <a:lnTo>
                      <a:pt x="248444" y="925487"/>
                    </a:lnTo>
                    <a:lnTo>
                      <a:pt x="249294" y="925062"/>
                    </a:lnTo>
                    <a:lnTo>
                      <a:pt x="0" y="925062"/>
                    </a:lnTo>
                    <a:lnTo>
                      <a:pt x="146486" y="851819"/>
                    </a:lnTo>
                    <a:lnTo>
                      <a:pt x="146486" y="73243"/>
                    </a:lnTo>
                    <a:lnTo>
                      <a:pt x="1" y="0"/>
                    </a:lnTo>
                    <a:close/>
                    <a:moveTo>
                      <a:pt x="304242" y="27900"/>
                    </a:moveTo>
                    <a:lnTo>
                      <a:pt x="213555" y="73243"/>
                    </a:lnTo>
                    <a:lnTo>
                      <a:pt x="213555" y="851820"/>
                    </a:lnTo>
                    <a:lnTo>
                      <a:pt x="304667" y="897376"/>
                    </a:lnTo>
                    <a:lnTo>
                      <a:pt x="406151" y="846634"/>
                    </a:lnTo>
                    <a:lnTo>
                      <a:pt x="592522" y="499076"/>
                    </a:lnTo>
                    <a:lnTo>
                      <a:pt x="366346" y="58951"/>
                    </a:lnTo>
                    <a:lnTo>
                      <a:pt x="304242" y="2790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8E6FF7FF-9AE7-5841-6566-C250239D5645}"/>
                  </a:ext>
                </a:extLst>
              </p:cNvPr>
              <p:cNvSpPr/>
              <p:nvPr/>
            </p:nvSpPr>
            <p:spPr bwMode="auto">
              <a:xfrm>
                <a:off x="6458314" y="1875010"/>
                <a:ext cx="185653" cy="205946"/>
              </a:xfrm>
              <a:custGeom>
                <a:avLst/>
                <a:gdLst>
                  <a:gd name="connsiteX0" fmla="*/ 1 w 833909"/>
                  <a:gd name="connsiteY0" fmla="*/ 0 h 925062"/>
                  <a:gd name="connsiteX1" fmla="*/ 233363 w 833909"/>
                  <a:gd name="connsiteY1" fmla="*/ 0 h 925062"/>
                  <a:gd name="connsiteX2" fmla="*/ 360038 w 833909"/>
                  <a:gd name="connsiteY2" fmla="*/ 0 h 925062"/>
                  <a:gd name="connsiteX3" fmla="*/ 473869 w 833909"/>
                  <a:gd name="connsiteY3" fmla="*/ 0 h 925062"/>
                  <a:gd name="connsiteX4" fmla="*/ 593401 w 833909"/>
                  <a:gd name="connsiteY4" fmla="*/ 0 h 925062"/>
                  <a:gd name="connsiteX5" fmla="*/ 833909 w 833909"/>
                  <a:gd name="connsiteY5" fmla="*/ 0 h 925062"/>
                  <a:gd name="connsiteX6" fmla="*/ 687423 w 833909"/>
                  <a:gd name="connsiteY6" fmla="*/ 73243 h 925062"/>
                  <a:gd name="connsiteX7" fmla="*/ 687423 w 833909"/>
                  <a:gd name="connsiteY7" fmla="*/ 851820 h 925062"/>
                  <a:gd name="connsiteX8" fmla="*/ 833907 w 833909"/>
                  <a:gd name="connsiteY8" fmla="*/ 925062 h 925062"/>
                  <a:gd name="connsiteX9" fmla="*/ 593401 w 833909"/>
                  <a:gd name="connsiteY9" fmla="*/ 925062 h 925062"/>
                  <a:gd name="connsiteX10" fmla="*/ 473868 w 833909"/>
                  <a:gd name="connsiteY10" fmla="*/ 925062 h 925062"/>
                  <a:gd name="connsiteX11" fmla="*/ 360037 w 833909"/>
                  <a:gd name="connsiteY11" fmla="*/ 925062 h 925062"/>
                  <a:gd name="connsiteX12" fmla="*/ 233363 w 833909"/>
                  <a:gd name="connsiteY12" fmla="*/ 925062 h 925062"/>
                  <a:gd name="connsiteX13" fmla="*/ 0 w 833909"/>
                  <a:gd name="connsiteY13" fmla="*/ 925062 h 925062"/>
                  <a:gd name="connsiteX14" fmla="*/ 146484 w 833909"/>
                  <a:gd name="connsiteY14" fmla="*/ 851819 h 925062"/>
                  <a:gd name="connsiteX15" fmla="*/ 146484 w 833909"/>
                  <a:gd name="connsiteY15" fmla="*/ 73242 h 925062"/>
                  <a:gd name="connsiteX16" fmla="*/ 1 w 833909"/>
                  <a:gd name="connsiteY16" fmla="*/ 0 h 925062"/>
                  <a:gd name="connsiteX17" fmla="*/ 533635 w 833909"/>
                  <a:gd name="connsiteY17" fmla="*/ 29883 h 925062"/>
                  <a:gd name="connsiteX18" fmla="*/ 446915 w 833909"/>
                  <a:gd name="connsiteY18" fmla="*/ 73243 h 925062"/>
                  <a:gd name="connsiteX19" fmla="*/ 446915 w 833909"/>
                  <a:gd name="connsiteY19" fmla="*/ 851820 h 925062"/>
                  <a:gd name="connsiteX20" fmla="*/ 533634 w 833909"/>
                  <a:gd name="connsiteY20" fmla="*/ 895179 h 925062"/>
                  <a:gd name="connsiteX21" fmla="*/ 620354 w 833909"/>
                  <a:gd name="connsiteY21" fmla="*/ 851819 h 925062"/>
                  <a:gd name="connsiteX22" fmla="*/ 620354 w 833909"/>
                  <a:gd name="connsiteY22" fmla="*/ 73242 h 925062"/>
                  <a:gd name="connsiteX23" fmla="*/ 533635 w 833909"/>
                  <a:gd name="connsiteY23" fmla="*/ 29883 h 925062"/>
                  <a:gd name="connsiteX24" fmla="*/ 296700 w 833909"/>
                  <a:gd name="connsiteY24" fmla="*/ 31669 h 925062"/>
                  <a:gd name="connsiteX25" fmla="*/ 213552 w 833909"/>
                  <a:gd name="connsiteY25" fmla="*/ 73243 h 925062"/>
                  <a:gd name="connsiteX26" fmla="*/ 213552 w 833909"/>
                  <a:gd name="connsiteY26" fmla="*/ 851820 h 925062"/>
                  <a:gd name="connsiteX27" fmla="*/ 296699 w 833909"/>
                  <a:gd name="connsiteY27" fmla="*/ 893393 h 925062"/>
                  <a:gd name="connsiteX28" fmla="*/ 379847 w 833909"/>
                  <a:gd name="connsiteY28" fmla="*/ 851819 h 925062"/>
                  <a:gd name="connsiteX29" fmla="*/ 379847 w 833909"/>
                  <a:gd name="connsiteY29" fmla="*/ 73242 h 925062"/>
                  <a:gd name="connsiteX30" fmla="*/ 296700 w 833909"/>
                  <a:gd name="connsiteY30" fmla="*/ 31669 h 92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909" h="925062">
                    <a:moveTo>
                      <a:pt x="1" y="0"/>
                    </a:moveTo>
                    <a:lnTo>
                      <a:pt x="233363" y="0"/>
                    </a:lnTo>
                    <a:lnTo>
                      <a:pt x="360038" y="0"/>
                    </a:lnTo>
                    <a:lnTo>
                      <a:pt x="473869" y="0"/>
                    </a:lnTo>
                    <a:lnTo>
                      <a:pt x="593401" y="0"/>
                    </a:lnTo>
                    <a:lnTo>
                      <a:pt x="833909" y="0"/>
                    </a:lnTo>
                    <a:lnTo>
                      <a:pt x="687423" y="73243"/>
                    </a:lnTo>
                    <a:lnTo>
                      <a:pt x="687423" y="851820"/>
                    </a:lnTo>
                    <a:lnTo>
                      <a:pt x="833907" y="925062"/>
                    </a:lnTo>
                    <a:lnTo>
                      <a:pt x="593401" y="925062"/>
                    </a:lnTo>
                    <a:lnTo>
                      <a:pt x="473868" y="925062"/>
                    </a:lnTo>
                    <a:lnTo>
                      <a:pt x="360037" y="925062"/>
                    </a:lnTo>
                    <a:lnTo>
                      <a:pt x="233363" y="925062"/>
                    </a:lnTo>
                    <a:lnTo>
                      <a:pt x="0" y="925062"/>
                    </a:lnTo>
                    <a:lnTo>
                      <a:pt x="146484" y="851819"/>
                    </a:lnTo>
                    <a:lnTo>
                      <a:pt x="146484" y="73242"/>
                    </a:lnTo>
                    <a:lnTo>
                      <a:pt x="1" y="0"/>
                    </a:lnTo>
                    <a:close/>
                    <a:moveTo>
                      <a:pt x="533635" y="29883"/>
                    </a:moveTo>
                    <a:lnTo>
                      <a:pt x="446915" y="73243"/>
                    </a:lnTo>
                    <a:lnTo>
                      <a:pt x="446915" y="851820"/>
                    </a:lnTo>
                    <a:lnTo>
                      <a:pt x="533634" y="895179"/>
                    </a:lnTo>
                    <a:lnTo>
                      <a:pt x="620354" y="851819"/>
                    </a:lnTo>
                    <a:lnTo>
                      <a:pt x="620354" y="73242"/>
                    </a:lnTo>
                    <a:lnTo>
                      <a:pt x="533635" y="29883"/>
                    </a:lnTo>
                    <a:close/>
                    <a:moveTo>
                      <a:pt x="296700" y="31669"/>
                    </a:moveTo>
                    <a:lnTo>
                      <a:pt x="213552" y="73243"/>
                    </a:lnTo>
                    <a:lnTo>
                      <a:pt x="213552" y="851820"/>
                    </a:lnTo>
                    <a:lnTo>
                      <a:pt x="296699" y="893393"/>
                    </a:lnTo>
                    <a:lnTo>
                      <a:pt x="379847" y="851819"/>
                    </a:lnTo>
                    <a:lnTo>
                      <a:pt x="379847" y="73242"/>
                    </a:lnTo>
                    <a:lnTo>
                      <a:pt x="296700" y="3166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4" name="矢印: 山形 1180">
                <a:extLst>
                  <a:ext uri="{FF2B5EF4-FFF2-40B4-BE49-F238E27FC236}">
                    <a16:creationId xmlns:a16="http://schemas.microsoft.com/office/drawing/2014/main" id="{68461B0E-0D86-BF3D-EF67-4AC3F2CEFEC1}"/>
                  </a:ext>
                </a:extLst>
              </p:cNvPr>
              <p:cNvSpPr/>
              <p:nvPr/>
            </p:nvSpPr>
            <p:spPr bwMode="auto">
              <a:xfrm rot="5400000">
                <a:off x="5367686" y="3132882"/>
                <a:ext cx="1057472" cy="761106"/>
              </a:xfrm>
              <a:custGeom>
                <a:avLst/>
                <a:gdLst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502289 w 1948552"/>
                  <a:gd name="connsiteY5" fmla="*/ 701227 h 1402454"/>
                  <a:gd name="connsiteX6" fmla="*/ 0 w 1948552"/>
                  <a:gd name="connsiteY6" fmla="*/ 0 h 1402454"/>
                  <a:gd name="connsiteX0" fmla="*/ 0 w 1948552"/>
                  <a:gd name="connsiteY0" fmla="*/ 0 h 1402454"/>
                  <a:gd name="connsiteX1" fmla="*/ 1446263 w 1948552"/>
                  <a:gd name="connsiteY1" fmla="*/ 0 h 1402454"/>
                  <a:gd name="connsiteX2" fmla="*/ 1948552 w 1948552"/>
                  <a:gd name="connsiteY2" fmla="*/ 701227 h 1402454"/>
                  <a:gd name="connsiteX3" fmla="*/ 1446263 w 1948552"/>
                  <a:gd name="connsiteY3" fmla="*/ 1402454 h 1402454"/>
                  <a:gd name="connsiteX4" fmla="*/ 0 w 1948552"/>
                  <a:gd name="connsiteY4" fmla="*/ 1402454 h 1402454"/>
                  <a:gd name="connsiteX5" fmla="*/ 0 w 1948552"/>
                  <a:gd name="connsiteY5" fmla="*/ 0 h 140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8552" h="1402454">
                    <a:moveTo>
                      <a:pt x="0" y="0"/>
                    </a:moveTo>
                    <a:lnTo>
                      <a:pt x="1446263" y="0"/>
                    </a:lnTo>
                    <a:lnTo>
                      <a:pt x="1948552" y="701227"/>
                    </a:lnTo>
                    <a:lnTo>
                      <a:pt x="1446263" y="1402454"/>
                    </a:lnTo>
                    <a:lnTo>
                      <a:pt x="0" y="1402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4BC50178-3A5E-4CF8-9CFE-F603147AD281}"/>
                  </a:ext>
                </a:extLst>
              </p:cNvPr>
              <p:cNvSpPr/>
              <p:nvPr/>
            </p:nvSpPr>
            <p:spPr bwMode="auto">
              <a:xfrm rot="5400000">
                <a:off x="5257406" y="3046380"/>
                <a:ext cx="1278034" cy="919854"/>
              </a:xfrm>
              <a:custGeom>
                <a:avLst/>
                <a:gdLst>
                  <a:gd name="connsiteX0" fmla="*/ 139467 w 1278034"/>
                  <a:gd name="connsiteY0" fmla="*/ 824604 h 919854"/>
                  <a:gd name="connsiteX1" fmla="*/ 891605 w 1278034"/>
                  <a:gd name="connsiteY1" fmla="*/ 824604 h 919854"/>
                  <a:gd name="connsiteX2" fmla="*/ 1152823 w 1278034"/>
                  <a:gd name="connsiteY2" fmla="*/ 459927 h 919854"/>
                  <a:gd name="connsiteX3" fmla="*/ 891605 w 1278034"/>
                  <a:gd name="connsiteY3" fmla="*/ 95250 h 919854"/>
                  <a:gd name="connsiteX4" fmla="*/ 139467 w 1278034"/>
                  <a:gd name="connsiteY4" fmla="*/ 95250 h 919854"/>
                  <a:gd name="connsiteX5" fmla="*/ 0 w 1278034"/>
                  <a:gd name="connsiteY5" fmla="*/ 919854 h 919854"/>
                  <a:gd name="connsiteX6" fmla="*/ 0 w 1278034"/>
                  <a:gd name="connsiteY6" fmla="*/ 0 h 919854"/>
                  <a:gd name="connsiteX7" fmla="*/ 948588 w 1278034"/>
                  <a:gd name="connsiteY7" fmla="*/ 0 h 919854"/>
                  <a:gd name="connsiteX8" fmla="*/ 1278034 w 1278034"/>
                  <a:gd name="connsiteY8" fmla="*/ 459927 h 919854"/>
                  <a:gd name="connsiteX9" fmla="*/ 948588 w 1278034"/>
                  <a:gd name="connsiteY9" fmla="*/ 919854 h 91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8034" h="919854">
                    <a:moveTo>
                      <a:pt x="139467" y="824604"/>
                    </a:moveTo>
                    <a:lnTo>
                      <a:pt x="891605" y="824604"/>
                    </a:lnTo>
                    <a:lnTo>
                      <a:pt x="1152823" y="459927"/>
                    </a:lnTo>
                    <a:lnTo>
                      <a:pt x="891605" y="95250"/>
                    </a:lnTo>
                    <a:lnTo>
                      <a:pt x="139467" y="95250"/>
                    </a:lnTo>
                    <a:close/>
                    <a:moveTo>
                      <a:pt x="0" y="919854"/>
                    </a:moveTo>
                    <a:lnTo>
                      <a:pt x="0" y="0"/>
                    </a:lnTo>
                    <a:lnTo>
                      <a:pt x="948588" y="0"/>
                    </a:lnTo>
                    <a:lnTo>
                      <a:pt x="1278034" y="459927"/>
                    </a:lnTo>
                    <a:lnTo>
                      <a:pt x="948588" y="91985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993300"/>
                  </a:gs>
                </a:gsLst>
                <a:lin ang="10800000" scaled="0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5398D9F8-4041-D27F-470E-F0D3BAD5A0C9}"/>
                  </a:ext>
                </a:extLst>
              </p:cNvPr>
              <p:cNvGrpSpPr/>
              <p:nvPr/>
            </p:nvGrpSpPr>
            <p:grpSpPr>
              <a:xfrm>
                <a:off x="5722097" y="2941429"/>
                <a:ext cx="354744" cy="903674"/>
                <a:chOff x="6908029" y="3130782"/>
                <a:chExt cx="548594" cy="1397484"/>
              </a:xfrm>
            </p:grpSpPr>
            <p:sp>
              <p:nvSpPr>
                <p:cNvPr id="1238" name="正方形/長方形 1237">
                  <a:extLst>
                    <a:ext uri="{FF2B5EF4-FFF2-40B4-BE49-F238E27FC236}">
                      <a16:creationId xmlns:a16="http://schemas.microsoft.com/office/drawing/2014/main" id="{3522E523-AE23-01F2-4092-C60E997961A7}"/>
                    </a:ext>
                  </a:extLst>
                </p:cNvPr>
                <p:cNvSpPr/>
                <p:nvPr/>
              </p:nvSpPr>
              <p:spPr bwMode="auto">
                <a:xfrm>
                  <a:off x="7143367" y="3130782"/>
                  <a:ext cx="63090" cy="1143843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F6C12B7A-0630-99B4-5851-DEEA666D0455}"/>
                    </a:ext>
                  </a:extLst>
                </p:cNvPr>
                <p:cNvSpPr/>
                <p:nvPr/>
              </p:nvSpPr>
              <p:spPr bwMode="auto">
                <a:xfrm>
                  <a:off x="6908029" y="3979672"/>
                  <a:ext cx="548594" cy="548594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0" name="楕円 1239">
                  <a:extLst>
                    <a:ext uri="{FF2B5EF4-FFF2-40B4-BE49-F238E27FC236}">
                      <a16:creationId xmlns:a16="http://schemas.microsoft.com/office/drawing/2014/main" id="{2B94AA68-926F-9E14-EB43-191E58C0BA5F}"/>
                    </a:ext>
                  </a:extLst>
                </p:cNvPr>
                <p:cNvSpPr/>
                <p:nvPr/>
              </p:nvSpPr>
              <p:spPr bwMode="auto">
                <a:xfrm>
                  <a:off x="6954030" y="4025673"/>
                  <a:ext cx="456592" cy="45659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C6600"/>
                    </a:gs>
                    <a:gs pos="46000">
                      <a:srgbClr val="FFC000"/>
                    </a:gs>
                    <a:gs pos="100000">
                      <a:srgbClr val="FFFF00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8CE8FE9E-CB80-AF73-2D31-168EAE34CF78}"/>
                  </a:ext>
                </a:extLst>
              </p:cNvPr>
              <p:cNvGrpSpPr/>
              <p:nvPr/>
            </p:nvGrpSpPr>
            <p:grpSpPr>
              <a:xfrm>
                <a:off x="5555881" y="3029788"/>
                <a:ext cx="169352" cy="169998"/>
                <a:chOff x="4818792" y="3220719"/>
                <a:chExt cx="291604" cy="292717"/>
              </a:xfrm>
            </p:grpSpPr>
            <p:sp>
              <p:nvSpPr>
                <p:cNvPr id="1241" name="斜め縞 1240">
                  <a:extLst>
                    <a:ext uri="{FF2B5EF4-FFF2-40B4-BE49-F238E27FC236}">
                      <a16:creationId xmlns:a16="http://schemas.microsoft.com/office/drawing/2014/main" id="{70701F8A-8A86-D6F4-F068-11E7F66E13AE}"/>
                    </a:ext>
                  </a:extLst>
                </p:cNvPr>
                <p:cNvSpPr/>
                <p:nvPr/>
              </p:nvSpPr>
              <p:spPr bwMode="auto">
                <a:xfrm>
                  <a:off x="4818792" y="3220719"/>
                  <a:ext cx="181077" cy="181077"/>
                </a:xfrm>
                <a:prstGeom prst="diagStripe">
                  <a:avLst>
                    <a:gd name="adj" fmla="val 6315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42" name="斜め縞 1241">
                  <a:extLst>
                    <a:ext uri="{FF2B5EF4-FFF2-40B4-BE49-F238E27FC236}">
                      <a16:creationId xmlns:a16="http://schemas.microsoft.com/office/drawing/2014/main" id="{1C113CCB-24D4-B255-F11F-D0B3F2220CDF}"/>
                    </a:ext>
                  </a:extLst>
                </p:cNvPr>
                <p:cNvSpPr/>
                <p:nvPr/>
              </p:nvSpPr>
              <p:spPr bwMode="auto">
                <a:xfrm>
                  <a:off x="4818792" y="3221832"/>
                  <a:ext cx="291604" cy="291604"/>
                </a:xfrm>
                <a:prstGeom prst="diagStripe">
                  <a:avLst>
                    <a:gd name="adj" fmla="val 74582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9ADBA423-A642-87A3-9F30-69F23A56266F}"/>
                  </a:ext>
                </a:extLst>
              </p:cNvPr>
              <p:cNvSpPr/>
              <p:nvPr/>
            </p:nvSpPr>
            <p:spPr bwMode="auto">
              <a:xfrm>
                <a:off x="5809782" y="1893876"/>
                <a:ext cx="159110" cy="15911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569D1702-A463-B5B8-7A24-E9CD1BDB240A}"/>
                  </a:ext>
                </a:extLst>
              </p:cNvPr>
              <p:cNvSpPr/>
              <p:nvPr/>
            </p:nvSpPr>
            <p:spPr bwMode="auto">
              <a:xfrm rot="2700000">
                <a:off x="6002255" y="1471774"/>
                <a:ext cx="70826" cy="706188"/>
              </a:xfrm>
              <a:custGeom>
                <a:avLst/>
                <a:gdLst>
                  <a:gd name="connsiteX0" fmla="*/ 68545 w 133966"/>
                  <a:gd name="connsiteY0" fmla="*/ 0 h 1335747"/>
                  <a:gd name="connsiteX1" fmla="*/ 81399 w 133966"/>
                  <a:gd name="connsiteY1" fmla="*/ 128165 h 1335747"/>
                  <a:gd name="connsiteX2" fmla="*/ 114348 w 133966"/>
                  <a:gd name="connsiteY2" fmla="*/ 141813 h 1335747"/>
                  <a:gd name="connsiteX3" fmla="*/ 133966 w 133966"/>
                  <a:gd name="connsiteY3" fmla="*/ 189177 h 1335747"/>
                  <a:gd name="connsiteX4" fmla="*/ 114348 w 133966"/>
                  <a:gd name="connsiteY4" fmla="*/ 236541 h 1335747"/>
                  <a:gd name="connsiteX5" fmla="*/ 87998 w 133966"/>
                  <a:gd name="connsiteY5" fmla="*/ 247456 h 1335747"/>
                  <a:gd name="connsiteX6" fmla="*/ 87998 w 133966"/>
                  <a:gd name="connsiteY6" fmla="*/ 1335747 h 1335747"/>
                  <a:gd name="connsiteX7" fmla="*/ 49346 w 133966"/>
                  <a:gd name="connsiteY7" fmla="*/ 1335747 h 1335747"/>
                  <a:gd name="connsiteX8" fmla="*/ 49346 w 133966"/>
                  <a:gd name="connsiteY8" fmla="*/ 248855 h 1335747"/>
                  <a:gd name="connsiteX9" fmla="*/ 19619 w 133966"/>
                  <a:gd name="connsiteY9" fmla="*/ 236541 h 1335747"/>
                  <a:gd name="connsiteX10" fmla="*/ 0 w 133966"/>
                  <a:gd name="connsiteY10" fmla="*/ 189177 h 1335747"/>
                  <a:gd name="connsiteX11" fmla="*/ 19619 w 133966"/>
                  <a:gd name="connsiteY11" fmla="*/ 141813 h 1335747"/>
                  <a:gd name="connsiteX12" fmla="*/ 55827 w 133966"/>
                  <a:gd name="connsiteY12" fmla="*/ 126815 h 1335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966" h="1335747">
                    <a:moveTo>
                      <a:pt x="68545" y="0"/>
                    </a:moveTo>
                    <a:lnTo>
                      <a:pt x="81399" y="128165"/>
                    </a:lnTo>
                    <a:lnTo>
                      <a:pt x="114348" y="141813"/>
                    </a:lnTo>
                    <a:cubicBezTo>
                      <a:pt x="126469" y="153934"/>
                      <a:pt x="133966" y="170680"/>
                      <a:pt x="133966" y="189177"/>
                    </a:cubicBezTo>
                    <a:cubicBezTo>
                      <a:pt x="133966" y="207674"/>
                      <a:pt x="126469" y="224420"/>
                      <a:pt x="114348" y="236541"/>
                    </a:cubicBezTo>
                    <a:lnTo>
                      <a:pt x="87998" y="247456"/>
                    </a:lnTo>
                    <a:lnTo>
                      <a:pt x="87998" y="1335747"/>
                    </a:lnTo>
                    <a:lnTo>
                      <a:pt x="49346" y="1335747"/>
                    </a:lnTo>
                    <a:lnTo>
                      <a:pt x="49346" y="248855"/>
                    </a:lnTo>
                    <a:lnTo>
                      <a:pt x="19619" y="236541"/>
                    </a:lnTo>
                    <a:cubicBezTo>
                      <a:pt x="7497" y="224420"/>
                      <a:pt x="0" y="207674"/>
                      <a:pt x="0" y="189177"/>
                    </a:cubicBezTo>
                    <a:cubicBezTo>
                      <a:pt x="0" y="170680"/>
                      <a:pt x="7497" y="153934"/>
                      <a:pt x="19619" y="141813"/>
                    </a:cubicBezTo>
                    <a:lnTo>
                      <a:pt x="55827" y="1268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3BCFADD8-E067-222C-73A9-0DE1C0030BDD}"/>
                  </a:ext>
                </a:extLst>
              </p:cNvPr>
              <p:cNvSpPr/>
              <p:nvPr/>
            </p:nvSpPr>
            <p:spPr bwMode="auto">
              <a:xfrm>
                <a:off x="5827392" y="1452097"/>
                <a:ext cx="139693" cy="658346"/>
              </a:xfrm>
              <a:custGeom>
                <a:avLst/>
                <a:gdLst>
                  <a:gd name="connsiteX0" fmla="*/ 107501 w 215002"/>
                  <a:gd name="connsiteY0" fmla="*/ 199169 h 1013261"/>
                  <a:gd name="connsiteX1" fmla="*/ 19729 w 215002"/>
                  <a:gd name="connsiteY1" fmla="*/ 286941 h 1013261"/>
                  <a:gd name="connsiteX2" fmla="*/ 107501 w 215002"/>
                  <a:gd name="connsiteY2" fmla="*/ 374713 h 1013261"/>
                  <a:gd name="connsiteX3" fmla="*/ 195273 w 215002"/>
                  <a:gd name="connsiteY3" fmla="*/ 286941 h 1013261"/>
                  <a:gd name="connsiteX4" fmla="*/ 107501 w 215002"/>
                  <a:gd name="connsiteY4" fmla="*/ 199169 h 1013261"/>
                  <a:gd name="connsiteX5" fmla="*/ 102955 w 215002"/>
                  <a:gd name="connsiteY5" fmla="*/ 0 h 1013261"/>
                  <a:gd name="connsiteX6" fmla="*/ 121230 w 215002"/>
                  <a:gd name="connsiteY6" fmla="*/ 182212 h 1013261"/>
                  <a:gd name="connsiteX7" fmla="*/ 149345 w 215002"/>
                  <a:gd name="connsiteY7" fmla="*/ 187888 h 1013261"/>
                  <a:gd name="connsiteX8" fmla="*/ 215002 w 215002"/>
                  <a:gd name="connsiteY8" fmla="*/ 286941 h 1013261"/>
                  <a:gd name="connsiteX9" fmla="*/ 149345 w 215002"/>
                  <a:gd name="connsiteY9" fmla="*/ 385994 h 1013261"/>
                  <a:gd name="connsiteX10" fmla="*/ 122198 w 215002"/>
                  <a:gd name="connsiteY10" fmla="*/ 391475 h 1013261"/>
                  <a:gd name="connsiteX11" fmla="*/ 122198 w 215002"/>
                  <a:gd name="connsiteY11" fmla="*/ 487987 h 1013261"/>
                  <a:gd name="connsiteX12" fmla="*/ 136072 w 215002"/>
                  <a:gd name="connsiteY12" fmla="*/ 493734 h 1013261"/>
                  <a:gd name="connsiteX13" fmla="*/ 150437 w 215002"/>
                  <a:gd name="connsiteY13" fmla="*/ 528413 h 1013261"/>
                  <a:gd name="connsiteX14" fmla="*/ 136072 w 215002"/>
                  <a:gd name="connsiteY14" fmla="*/ 563092 h 1013261"/>
                  <a:gd name="connsiteX15" fmla="*/ 122198 w 215002"/>
                  <a:gd name="connsiteY15" fmla="*/ 568839 h 1013261"/>
                  <a:gd name="connsiteX16" fmla="*/ 122198 w 215002"/>
                  <a:gd name="connsiteY16" fmla="*/ 1013261 h 1013261"/>
                  <a:gd name="connsiteX17" fmla="*/ 83712 w 215002"/>
                  <a:gd name="connsiteY17" fmla="*/ 1013261 h 1013261"/>
                  <a:gd name="connsiteX18" fmla="*/ 83712 w 215002"/>
                  <a:gd name="connsiteY18" fmla="*/ 570133 h 1013261"/>
                  <a:gd name="connsiteX19" fmla="*/ 66714 w 215002"/>
                  <a:gd name="connsiteY19" fmla="*/ 563092 h 1013261"/>
                  <a:gd name="connsiteX20" fmla="*/ 52349 w 215002"/>
                  <a:gd name="connsiteY20" fmla="*/ 528413 h 1013261"/>
                  <a:gd name="connsiteX21" fmla="*/ 66714 w 215002"/>
                  <a:gd name="connsiteY21" fmla="*/ 493734 h 1013261"/>
                  <a:gd name="connsiteX22" fmla="*/ 83712 w 215002"/>
                  <a:gd name="connsiteY22" fmla="*/ 486693 h 1013261"/>
                  <a:gd name="connsiteX23" fmla="*/ 83712 w 215002"/>
                  <a:gd name="connsiteY23" fmla="*/ 389639 h 1013261"/>
                  <a:gd name="connsiteX24" fmla="*/ 65657 w 215002"/>
                  <a:gd name="connsiteY24" fmla="*/ 385994 h 1013261"/>
                  <a:gd name="connsiteX25" fmla="*/ 0 w 215002"/>
                  <a:gd name="connsiteY25" fmla="*/ 286941 h 1013261"/>
                  <a:gd name="connsiteX26" fmla="*/ 65657 w 215002"/>
                  <a:gd name="connsiteY26" fmla="*/ 187888 h 1013261"/>
                  <a:gd name="connsiteX27" fmla="*/ 84493 w 215002"/>
                  <a:gd name="connsiteY27" fmla="*/ 184085 h 1013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15002" h="1013261">
                    <a:moveTo>
                      <a:pt x="107501" y="199169"/>
                    </a:moveTo>
                    <a:cubicBezTo>
                      <a:pt x="59026" y="199169"/>
                      <a:pt x="19729" y="238466"/>
                      <a:pt x="19729" y="286941"/>
                    </a:cubicBezTo>
                    <a:cubicBezTo>
                      <a:pt x="19729" y="335416"/>
                      <a:pt x="59026" y="374713"/>
                      <a:pt x="107501" y="374713"/>
                    </a:cubicBezTo>
                    <a:cubicBezTo>
                      <a:pt x="155976" y="374713"/>
                      <a:pt x="195273" y="335416"/>
                      <a:pt x="195273" y="286941"/>
                    </a:cubicBezTo>
                    <a:cubicBezTo>
                      <a:pt x="195273" y="238466"/>
                      <a:pt x="155976" y="199169"/>
                      <a:pt x="107501" y="199169"/>
                    </a:cubicBezTo>
                    <a:close/>
                    <a:moveTo>
                      <a:pt x="102955" y="0"/>
                    </a:moveTo>
                    <a:lnTo>
                      <a:pt x="121230" y="182212"/>
                    </a:lnTo>
                    <a:lnTo>
                      <a:pt x="149345" y="187888"/>
                    </a:lnTo>
                    <a:cubicBezTo>
                      <a:pt x="187929" y="204208"/>
                      <a:pt x="215002" y="242413"/>
                      <a:pt x="215002" y="286941"/>
                    </a:cubicBezTo>
                    <a:cubicBezTo>
                      <a:pt x="215002" y="331469"/>
                      <a:pt x="187929" y="369675"/>
                      <a:pt x="149345" y="385994"/>
                    </a:cubicBezTo>
                    <a:lnTo>
                      <a:pt x="122198" y="391475"/>
                    </a:lnTo>
                    <a:lnTo>
                      <a:pt x="122198" y="487987"/>
                    </a:lnTo>
                    <a:lnTo>
                      <a:pt x="136072" y="493734"/>
                    </a:lnTo>
                    <a:cubicBezTo>
                      <a:pt x="144948" y="502609"/>
                      <a:pt x="150437" y="514870"/>
                      <a:pt x="150437" y="528413"/>
                    </a:cubicBezTo>
                    <a:cubicBezTo>
                      <a:pt x="150437" y="541956"/>
                      <a:pt x="144948" y="554217"/>
                      <a:pt x="136072" y="563092"/>
                    </a:cubicBezTo>
                    <a:lnTo>
                      <a:pt x="122198" y="568839"/>
                    </a:lnTo>
                    <a:lnTo>
                      <a:pt x="122198" y="1013261"/>
                    </a:lnTo>
                    <a:lnTo>
                      <a:pt x="83712" y="1013261"/>
                    </a:lnTo>
                    <a:lnTo>
                      <a:pt x="83712" y="570133"/>
                    </a:lnTo>
                    <a:lnTo>
                      <a:pt x="66714" y="563092"/>
                    </a:lnTo>
                    <a:cubicBezTo>
                      <a:pt x="57839" y="554217"/>
                      <a:pt x="52349" y="541956"/>
                      <a:pt x="52349" y="528413"/>
                    </a:cubicBezTo>
                    <a:cubicBezTo>
                      <a:pt x="52349" y="514870"/>
                      <a:pt x="57839" y="502609"/>
                      <a:pt x="66714" y="493734"/>
                    </a:cubicBezTo>
                    <a:lnTo>
                      <a:pt x="83712" y="486693"/>
                    </a:lnTo>
                    <a:lnTo>
                      <a:pt x="83712" y="389639"/>
                    </a:lnTo>
                    <a:lnTo>
                      <a:pt x="65657" y="385994"/>
                    </a:lnTo>
                    <a:cubicBezTo>
                      <a:pt x="27073" y="369675"/>
                      <a:pt x="0" y="331469"/>
                      <a:pt x="0" y="286941"/>
                    </a:cubicBezTo>
                    <a:cubicBezTo>
                      <a:pt x="0" y="242413"/>
                      <a:pt x="27073" y="204208"/>
                      <a:pt x="65657" y="187888"/>
                    </a:cubicBezTo>
                    <a:lnTo>
                      <a:pt x="84493" y="18408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05" name="フリーフォーム: 図形 1604">
              <a:extLst>
                <a:ext uri="{FF2B5EF4-FFF2-40B4-BE49-F238E27FC236}">
                  <a16:creationId xmlns:a16="http://schemas.microsoft.com/office/drawing/2014/main" id="{7BFF9F88-EE6B-D9C7-662A-F773E954F84A}"/>
                </a:ext>
              </a:extLst>
            </p:cNvPr>
            <p:cNvSpPr/>
            <p:nvPr/>
          </p:nvSpPr>
          <p:spPr bwMode="auto">
            <a:xfrm>
              <a:off x="2343432" y="2666485"/>
              <a:ext cx="1071611" cy="891875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8" name="グループ化 1817">
            <a:extLst>
              <a:ext uri="{FF2B5EF4-FFF2-40B4-BE49-F238E27FC236}">
                <a16:creationId xmlns:a16="http://schemas.microsoft.com/office/drawing/2014/main" id="{45EDBCE7-B1EA-0E16-E48D-D058434AFD1A}"/>
              </a:ext>
            </a:extLst>
          </p:cNvPr>
          <p:cNvGrpSpPr/>
          <p:nvPr/>
        </p:nvGrpSpPr>
        <p:grpSpPr>
          <a:xfrm>
            <a:off x="7295625" y="868876"/>
            <a:ext cx="1286400" cy="2649294"/>
            <a:chOff x="6201088" y="-808436"/>
            <a:chExt cx="1769706" cy="3644645"/>
          </a:xfrm>
        </p:grpSpPr>
        <p:sp>
          <p:nvSpPr>
            <p:cNvPr id="1612" name="正方形/長方形 1611">
              <a:extLst>
                <a:ext uri="{FF2B5EF4-FFF2-40B4-BE49-F238E27FC236}">
                  <a16:creationId xmlns:a16="http://schemas.microsoft.com/office/drawing/2014/main" id="{9B79BB41-2A9F-AF82-DC8F-5DAB78443812}"/>
                </a:ext>
              </a:extLst>
            </p:cNvPr>
            <p:cNvSpPr/>
            <p:nvPr/>
          </p:nvSpPr>
          <p:spPr bwMode="auto">
            <a:xfrm>
              <a:off x="6316838" y="-131005"/>
              <a:ext cx="1538206" cy="2623974"/>
            </a:xfrm>
            <a:prstGeom prst="rect">
              <a:avLst/>
            </a:prstGeom>
            <a:gradFill flip="none" rotWithShape="1"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10" name="四角形: 上の 2 つの角を丸める 1609">
              <a:extLst>
                <a:ext uri="{FF2B5EF4-FFF2-40B4-BE49-F238E27FC236}">
                  <a16:creationId xmlns:a16="http://schemas.microsoft.com/office/drawing/2014/main" id="{652EA54B-D621-9F46-57A4-0F6B47D2ECDD}"/>
                </a:ext>
              </a:extLst>
            </p:cNvPr>
            <p:cNvSpPr/>
            <p:nvPr/>
          </p:nvSpPr>
          <p:spPr bwMode="auto">
            <a:xfrm>
              <a:off x="6421828" y="74591"/>
              <a:ext cx="1328226" cy="241837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0000">
                  <a:srgbClr val="663300"/>
                </a:gs>
                <a:gs pos="100000">
                  <a:srgbClr val="CC6600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0" name="台形 1699">
              <a:extLst>
                <a:ext uri="{FF2B5EF4-FFF2-40B4-BE49-F238E27FC236}">
                  <a16:creationId xmlns:a16="http://schemas.microsoft.com/office/drawing/2014/main" id="{02601232-7948-EBA4-6343-7EF603970A81}"/>
                </a:ext>
              </a:extLst>
            </p:cNvPr>
            <p:cNvSpPr/>
            <p:nvPr/>
          </p:nvSpPr>
          <p:spPr bwMode="auto">
            <a:xfrm>
              <a:off x="6448512" y="2242971"/>
              <a:ext cx="1271199" cy="102885"/>
            </a:xfrm>
            <a:prstGeom prst="trapezoid">
              <a:avLst>
                <a:gd name="adj" fmla="val 139211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1" name="正方形/長方形 1700">
              <a:extLst>
                <a:ext uri="{FF2B5EF4-FFF2-40B4-BE49-F238E27FC236}">
                  <a16:creationId xmlns:a16="http://schemas.microsoft.com/office/drawing/2014/main" id="{946914E6-3322-73EE-3B47-72079832FB91}"/>
                </a:ext>
              </a:extLst>
            </p:cNvPr>
            <p:cNvSpPr/>
            <p:nvPr/>
          </p:nvSpPr>
          <p:spPr bwMode="auto">
            <a:xfrm>
              <a:off x="6588673" y="899947"/>
              <a:ext cx="990176" cy="1342429"/>
            </a:xfrm>
            <a:prstGeom prst="rect">
              <a:avLst/>
            </a:prstGeom>
            <a:gradFill>
              <a:gsLst>
                <a:gs pos="0">
                  <a:srgbClr val="663300"/>
                </a:gs>
                <a:gs pos="100000">
                  <a:schemeClr val="tx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7" name="台形 1606">
              <a:extLst>
                <a:ext uri="{FF2B5EF4-FFF2-40B4-BE49-F238E27FC236}">
                  <a16:creationId xmlns:a16="http://schemas.microsoft.com/office/drawing/2014/main" id="{D1788051-F094-D11A-D8B4-19E7FE008BA1}"/>
                </a:ext>
              </a:extLst>
            </p:cNvPr>
            <p:cNvSpPr/>
            <p:nvPr/>
          </p:nvSpPr>
          <p:spPr bwMode="auto">
            <a:xfrm>
              <a:off x="6201088" y="2492969"/>
              <a:ext cx="1769706" cy="343240"/>
            </a:xfrm>
            <a:prstGeom prst="trapezoid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09" name="四角形: 上の 2 つの角を丸める 1608">
              <a:extLst>
                <a:ext uri="{FF2B5EF4-FFF2-40B4-BE49-F238E27FC236}">
                  <a16:creationId xmlns:a16="http://schemas.microsoft.com/office/drawing/2014/main" id="{9348ECB1-758E-1DCC-42D7-F5DA9C3D9CCE}"/>
                </a:ext>
              </a:extLst>
            </p:cNvPr>
            <p:cNvSpPr/>
            <p:nvPr/>
          </p:nvSpPr>
          <p:spPr bwMode="auto">
            <a:xfrm>
              <a:off x="6450342" y="95262"/>
              <a:ext cx="1271199" cy="2250595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75" name="グループ化 1674">
              <a:extLst>
                <a:ext uri="{FF2B5EF4-FFF2-40B4-BE49-F238E27FC236}">
                  <a16:creationId xmlns:a16="http://schemas.microsoft.com/office/drawing/2014/main" id="{0FB93CB8-56BD-D678-CF7B-1A0FBAF0ACD2}"/>
                </a:ext>
              </a:extLst>
            </p:cNvPr>
            <p:cNvGrpSpPr/>
            <p:nvPr/>
          </p:nvGrpSpPr>
          <p:grpSpPr>
            <a:xfrm>
              <a:off x="6923057" y="1138798"/>
              <a:ext cx="315888" cy="1055106"/>
              <a:chOff x="5988064" y="3800395"/>
              <a:chExt cx="548594" cy="1832379"/>
            </a:xfrm>
          </p:grpSpPr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5A0A6035-1360-5218-3882-40F6635CD7AE}"/>
                  </a:ext>
                </a:extLst>
              </p:cNvPr>
              <p:cNvSpPr/>
              <p:nvPr/>
            </p:nvSpPr>
            <p:spPr bwMode="auto">
              <a:xfrm>
                <a:off x="6132789" y="5118118"/>
                <a:ext cx="259144" cy="456592"/>
              </a:xfrm>
              <a:custGeom>
                <a:avLst/>
                <a:gdLst>
                  <a:gd name="connsiteX0" fmla="*/ 129572 w 259144"/>
                  <a:gd name="connsiteY0" fmla="*/ 60942 h 504132"/>
                  <a:gd name="connsiteX1" fmla="*/ 31327 w 259144"/>
                  <a:gd name="connsiteY1" fmla="*/ 252066 h 504132"/>
                  <a:gd name="connsiteX2" fmla="*/ 129572 w 259144"/>
                  <a:gd name="connsiteY2" fmla="*/ 443190 h 504132"/>
                  <a:gd name="connsiteX3" fmla="*/ 227817 w 259144"/>
                  <a:gd name="connsiteY3" fmla="*/ 252066 h 504132"/>
                  <a:gd name="connsiteX4" fmla="*/ 129572 w 259144"/>
                  <a:gd name="connsiteY4" fmla="*/ 0 h 504132"/>
                  <a:gd name="connsiteX5" fmla="*/ 259144 w 259144"/>
                  <a:gd name="connsiteY5" fmla="*/ 252066 h 504132"/>
                  <a:gd name="connsiteX6" fmla="*/ 129572 w 259144"/>
                  <a:gd name="connsiteY6" fmla="*/ 504132 h 504132"/>
                  <a:gd name="connsiteX7" fmla="*/ 0 w 259144"/>
                  <a:gd name="connsiteY7" fmla="*/ 252066 h 50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9144" h="504132">
                    <a:moveTo>
                      <a:pt x="129572" y="60942"/>
                    </a:moveTo>
                    <a:lnTo>
                      <a:pt x="31327" y="252066"/>
                    </a:lnTo>
                    <a:lnTo>
                      <a:pt x="129572" y="443190"/>
                    </a:lnTo>
                    <a:lnTo>
                      <a:pt x="227817" y="252066"/>
                    </a:lnTo>
                    <a:close/>
                    <a:moveTo>
                      <a:pt x="129572" y="0"/>
                    </a:moveTo>
                    <a:lnTo>
                      <a:pt x="259144" y="252066"/>
                    </a:lnTo>
                    <a:lnTo>
                      <a:pt x="129572" y="504132"/>
                    </a:lnTo>
                    <a:lnTo>
                      <a:pt x="0" y="2520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8" name="正方形/長方形 1667">
                <a:extLst>
                  <a:ext uri="{FF2B5EF4-FFF2-40B4-BE49-F238E27FC236}">
                    <a16:creationId xmlns:a16="http://schemas.microsoft.com/office/drawing/2014/main" id="{DE567797-C5D3-97DF-859F-5CE6C32E1589}"/>
                  </a:ext>
                </a:extLst>
              </p:cNvPr>
              <p:cNvSpPr/>
              <p:nvPr/>
            </p:nvSpPr>
            <p:spPr bwMode="auto">
              <a:xfrm>
                <a:off x="6230816" y="3800395"/>
                <a:ext cx="63090" cy="1143843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9" name="楕円 1668">
                <a:extLst>
                  <a:ext uri="{FF2B5EF4-FFF2-40B4-BE49-F238E27FC236}">
                    <a16:creationId xmlns:a16="http://schemas.microsoft.com/office/drawing/2014/main" id="{E8A3545B-BBAA-9C65-D5E1-472890747F31}"/>
                  </a:ext>
                </a:extLst>
              </p:cNvPr>
              <p:cNvSpPr/>
              <p:nvPr/>
            </p:nvSpPr>
            <p:spPr bwMode="auto">
              <a:xfrm>
                <a:off x="5988064" y="4649285"/>
                <a:ext cx="548594" cy="548594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0" name="楕円 1669">
                <a:extLst>
                  <a:ext uri="{FF2B5EF4-FFF2-40B4-BE49-F238E27FC236}">
                    <a16:creationId xmlns:a16="http://schemas.microsoft.com/office/drawing/2014/main" id="{C951A71E-113D-136A-4D48-D244CCFFEA9E}"/>
                  </a:ext>
                </a:extLst>
              </p:cNvPr>
              <p:cNvSpPr/>
              <p:nvPr/>
            </p:nvSpPr>
            <p:spPr bwMode="auto">
              <a:xfrm>
                <a:off x="6056829" y="4718050"/>
                <a:ext cx="411064" cy="411064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3" name="楕円 1672">
                <a:extLst>
                  <a:ext uri="{FF2B5EF4-FFF2-40B4-BE49-F238E27FC236}">
                    <a16:creationId xmlns:a16="http://schemas.microsoft.com/office/drawing/2014/main" id="{EC22CC2E-CFB9-2C04-E8FB-6F31053C1234}"/>
                  </a:ext>
                </a:extLst>
              </p:cNvPr>
              <p:cNvSpPr/>
              <p:nvPr/>
            </p:nvSpPr>
            <p:spPr bwMode="auto">
              <a:xfrm>
                <a:off x="6187004" y="5482060"/>
                <a:ext cx="150714" cy="150714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77" name="楕円 1676">
              <a:extLst>
                <a:ext uri="{FF2B5EF4-FFF2-40B4-BE49-F238E27FC236}">
                  <a16:creationId xmlns:a16="http://schemas.microsoft.com/office/drawing/2014/main" id="{D456C613-2C22-CAEC-7071-40666F5B2C31}"/>
                </a:ext>
              </a:extLst>
            </p:cNvPr>
            <p:cNvSpPr/>
            <p:nvPr/>
          </p:nvSpPr>
          <p:spPr bwMode="auto">
            <a:xfrm>
              <a:off x="6471589" y="119869"/>
              <a:ext cx="1228704" cy="1228702"/>
            </a:xfrm>
            <a:prstGeom prst="ellipse">
              <a:avLst/>
            </a:prstGeom>
            <a:gradFill>
              <a:gsLst>
                <a:gs pos="100000">
                  <a:schemeClr val="tx1"/>
                </a:gs>
                <a:gs pos="50000">
                  <a:srgbClr val="9933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02" name="グループ化 1701">
              <a:extLst>
                <a:ext uri="{FF2B5EF4-FFF2-40B4-BE49-F238E27FC236}">
                  <a16:creationId xmlns:a16="http://schemas.microsoft.com/office/drawing/2014/main" id="{FCCA0F43-B2C2-4209-733D-CB9D490962DF}"/>
                </a:ext>
              </a:extLst>
            </p:cNvPr>
            <p:cNvGrpSpPr/>
            <p:nvPr/>
          </p:nvGrpSpPr>
          <p:grpSpPr>
            <a:xfrm>
              <a:off x="6502016" y="152749"/>
              <a:ext cx="1167849" cy="1167849"/>
              <a:chOff x="4169712" y="3708392"/>
              <a:chExt cx="1978062" cy="1978062"/>
            </a:xfrm>
          </p:grpSpPr>
          <p:sp>
            <p:nvSpPr>
              <p:cNvPr id="1703" name="楕円 1702">
                <a:extLst>
                  <a:ext uri="{FF2B5EF4-FFF2-40B4-BE49-F238E27FC236}">
                    <a16:creationId xmlns:a16="http://schemas.microsoft.com/office/drawing/2014/main" id="{1CE55956-F449-4EA2-2873-F73E4BB938EC}"/>
                  </a:ext>
                </a:extLst>
              </p:cNvPr>
              <p:cNvSpPr/>
              <p:nvPr/>
            </p:nvSpPr>
            <p:spPr bwMode="auto">
              <a:xfrm>
                <a:off x="4169712" y="3708392"/>
                <a:ext cx="1978062" cy="1978062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100000">
                    <a:srgbClr val="9933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4" name="楕円 1703">
                <a:extLst>
                  <a:ext uri="{FF2B5EF4-FFF2-40B4-BE49-F238E27FC236}">
                    <a16:creationId xmlns:a16="http://schemas.microsoft.com/office/drawing/2014/main" id="{15DBE78A-B7A5-B235-0327-E215A8EFAE7F}"/>
                  </a:ext>
                </a:extLst>
              </p:cNvPr>
              <p:cNvSpPr/>
              <p:nvPr/>
            </p:nvSpPr>
            <p:spPr bwMode="auto">
              <a:xfrm>
                <a:off x="4217337" y="3756017"/>
                <a:ext cx="1882812" cy="1882812"/>
              </a:xfrm>
              <a:prstGeom prst="ellipse">
                <a:avLst/>
              </a:prstGeom>
              <a:gradFill>
                <a:gsLst>
                  <a:gs pos="50000">
                    <a:srgbClr val="FFFFCC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5" name="フリーフォーム: 図形 1704">
                <a:extLst>
                  <a:ext uri="{FF2B5EF4-FFF2-40B4-BE49-F238E27FC236}">
                    <a16:creationId xmlns:a16="http://schemas.microsoft.com/office/drawing/2014/main" id="{1EB13F1F-769B-AD94-8C9D-ECAFCF1E8C37}"/>
                  </a:ext>
                </a:extLst>
              </p:cNvPr>
              <p:cNvSpPr/>
              <p:nvPr/>
            </p:nvSpPr>
            <p:spPr bwMode="auto">
              <a:xfrm>
                <a:off x="4460721" y="4252559"/>
                <a:ext cx="172574" cy="213112"/>
              </a:xfrm>
              <a:custGeom>
                <a:avLst/>
                <a:gdLst>
                  <a:gd name="connsiteX0" fmla="*/ 456245 w 687960"/>
                  <a:gd name="connsiteY0" fmla="*/ 167146 h 849571"/>
                  <a:gd name="connsiteX1" fmla="*/ 393378 w 687960"/>
                  <a:gd name="connsiteY1" fmla="*/ 230013 h 849571"/>
                  <a:gd name="connsiteX2" fmla="*/ 393378 w 687960"/>
                  <a:gd name="connsiteY2" fmla="*/ 619557 h 849571"/>
                  <a:gd name="connsiteX3" fmla="*/ 456245 w 687960"/>
                  <a:gd name="connsiteY3" fmla="*/ 682424 h 849571"/>
                  <a:gd name="connsiteX4" fmla="*/ 519112 w 687960"/>
                  <a:gd name="connsiteY4" fmla="*/ 619557 h 849571"/>
                  <a:gd name="connsiteX5" fmla="*/ 519112 w 687960"/>
                  <a:gd name="connsiteY5" fmla="*/ 230013 h 849571"/>
                  <a:gd name="connsiteX6" fmla="*/ 456245 w 687960"/>
                  <a:gd name="connsiteY6" fmla="*/ 167146 h 849571"/>
                  <a:gd name="connsiteX7" fmla="*/ 0 w 687960"/>
                  <a:gd name="connsiteY7" fmla="*/ 1 h 849571"/>
                  <a:gd name="connsiteX8" fmla="*/ 166687 w 687960"/>
                  <a:gd name="connsiteY8" fmla="*/ 1 h 849571"/>
                  <a:gd name="connsiteX9" fmla="*/ 166687 w 687960"/>
                  <a:gd name="connsiteY9" fmla="*/ 849571 h 849571"/>
                  <a:gd name="connsiteX10" fmla="*/ 0 w 687960"/>
                  <a:gd name="connsiteY10" fmla="*/ 849571 h 849571"/>
                  <a:gd name="connsiteX11" fmla="*/ 456976 w 687960"/>
                  <a:gd name="connsiteY11" fmla="*/ 0 h 849571"/>
                  <a:gd name="connsiteX12" fmla="*/ 687960 w 687960"/>
                  <a:gd name="connsiteY12" fmla="*/ 230984 h 849571"/>
                  <a:gd name="connsiteX13" fmla="*/ 687960 w 687960"/>
                  <a:gd name="connsiteY13" fmla="*/ 618585 h 849571"/>
                  <a:gd name="connsiteX14" fmla="*/ 456976 w 687960"/>
                  <a:gd name="connsiteY14" fmla="*/ 849569 h 849571"/>
                  <a:gd name="connsiteX15" fmla="*/ 225992 w 687960"/>
                  <a:gd name="connsiteY15" fmla="*/ 618585 h 849571"/>
                  <a:gd name="connsiteX16" fmla="*/ 225992 w 687960"/>
                  <a:gd name="connsiteY16" fmla="*/ 230984 h 849571"/>
                  <a:gd name="connsiteX17" fmla="*/ 456976 w 687960"/>
                  <a:gd name="connsiteY17" fmla="*/ 0 h 84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7960" h="849571">
                    <a:moveTo>
                      <a:pt x="456245" y="167146"/>
                    </a:moveTo>
                    <a:cubicBezTo>
                      <a:pt x="421525" y="167146"/>
                      <a:pt x="393378" y="195293"/>
                      <a:pt x="393378" y="230013"/>
                    </a:cubicBezTo>
                    <a:lnTo>
                      <a:pt x="393378" y="619557"/>
                    </a:lnTo>
                    <a:cubicBezTo>
                      <a:pt x="393378" y="654277"/>
                      <a:pt x="421525" y="682424"/>
                      <a:pt x="456245" y="682424"/>
                    </a:cubicBezTo>
                    <a:cubicBezTo>
                      <a:pt x="490965" y="682424"/>
                      <a:pt x="519112" y="654277"/>
                      <a:pt x="519112" y="619557"/>
                    </a:cubicBezTo>
                    <a:lnTo>
                      <a:pt x="519112" y="230013"/>
                    </a:lnTo>
                    <a:cubicBezTo>
                      <a:pt x="519112" y="195293"/>
                      <a:pt x="490965" y="167146"/>
                      <a:pt x="456245" y="167146"/>
                    </a:cubicBezTo>
                    <a:close/>
                    <a:moveTo>
                      <a:pt x="0" y="1"/>
                    </a:moveTo>
                    <a:lnTo>
                      <a:pt x="166687" y="1"/>
                    </a:lnTo>
                    <a:lnTo>
                      <a:pt x="166687" y="849571"/>
                    </a:lnTo>
                    <a:lnTo>
                      <a:pt x="0" y="849571"/>
                    </a:lnTo>
                    <a:close/>
                    <a:moveTo>
                      <a:pt x="456976" y="0"/>
                    </a:moveTo>
                    <a:cubicBezTo>
                      <a:pt x="584545" y="0"/>
                      <a:pt x="687960" y="103415"/>
                      <a:pt x="687960" y="230984"/>
                    </a:cubicBezTo>
                    <a:lnTo>
                      <a:pt x="687960" y="618585"/>
                    </a:lnTo>
                    <a:cubicBezTo>
                      <a:pt x="687960" y="746154"/>
                      <a:pt x="584545" y="849569"/>
                      <a:pt x="456976" y="849569"/>
                    </a:cubicBezTo>
                    <a:cubicBezTo>
                      <a:pt x="329407" y="849569"/>
                      <a:pt x="225992" y="746154"/>
                      <a:pt x="225992" y="618585"/>
                    </a:cubicBezTo>
                    <a:lnTo>
                      <a:pt x="225992" y="230984"/>
                    </a:lnTo>
                    <a:cubicBezTo>
                      <a:pt x="225992" y="103415"/>
                      <a:pt x="329407" y="0"/>
                      <a:pt x="4569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6" name="フリーフォーム: 図形 1705">
                <a:extLst>
                  <a:ext uri="{FF2B5EF4-FFF2-40B4-BE49-F238E27FC236}">
                    <a16:creationId xmlns:a16="http://schemas.microsoft.com/office/drawing/2014/main" id="{F10A663C-61F6-D47F-E528-D17343F6BA5F}"/>
                  </a:ext>
                </a:extLst>
              </p:cNvPr>
              <p:cNvSpPr/>
              <p:nvPr/>
            </p:nvSpPr>
            <p:spPr bwMode="auto">
              <a:xfrm>
                <a:off x="5073252" y="3845885"/>
                <a:ext cx="172206" cy="213112"/>
              </a:xfrm>
              <a:custGeom>
                <a:avLst/>
                <a:gdLst>
                  <a:gd name="connsiteX0" fmla="*/ 0 w 686498"/>
                  <a:gd name="connsiteY0" fmla="*/ 2 h 849572"/>
                  <a:gd name="connsiteX1" fmla="*/ 166687 w 686498"/>
                  <a:gd name="connsiteY1" fmla="*/ 2 h 849572"/>
                  <a:gd name="connsiteX2" fmla="*/ 166687 w 686498"/>
                  <a:gd name="connsiteY2" fmla="*/ 849572 h 849572"/>
                  <a:gd name="connsiteX3" fmla="*/ 0 w 686498"/>
                  <a:gd name="connsiteY3" fmla="*/ 849572 h 849572"/>
                  <a:gd name="connsiteX4" fmla="*/ 454594 w 686498"/>
                  <a:gd name="connsiteY4" fmla="*/ 0 h 849572"/>
                  <a:gd name="connsiteX5" fmla="*/ 685578 w 686498"/>
                  <a:gd name="connsiteY5" fmla="*/ 230984 h 849572"/>
                  <a:gd name="connsiteX6" fmla="*/ 685578 w 686498"/>
                  <a:gd name="connsiteY6" fmla="*/ 232104 h 849572"/>
                  <a:gd name="connsiteX7" fmla="*/ 685578 w 686498"/>
                  <a:gd name="connsiteY7" fmla="*/ 369149 h 849572"/>
                  <a:gd name="connsiteX8" fmla="*/ 685578 w 686498"/>
                  <a:gd name="connsiteY8" fmla="*/ 370269 h 849572"/>
                  <a:gd name="connsiteX9" fmla="*/ 454594 w 686498"/>
                  <a:gd name="connsiteY9" fmla="*/ 601253 h 849572"/>
                  <a:gd name="connsiteX10" fmla="*/ 429393 w 686498"/>
                  <a:gd name="connsiteY10" fmla="*/ 604215 h 849572"/>
                  <a:gd name="connsiteX11" fmla="*/ 390996 w 686498"/>
                  <a:gd name="connsiteY11" fmla="*/ 662142 h 849572"/>
                  <a:gd name="connsiteX12" fmla="*/ 390996 w 686498"/>
                  <a:gd name="connsiteY12" fmla="*/ 682424 h 849572"/>
                  <a:gd name="connsiteX13" fmla="*/ 686498 w 686498"/>
                  <a:gd name="connsiteY13" fmla="*/ 682424 h 849572"/>
                  <a:gd name="connsiteX14" fmla="*/ 686498 w 686498"/>
                  <a:gd name="connsiteY14" fmla="*/ 849568 h 849572"/>
                  <a:gd name="connsiteX15" fmla="*/ 224530 w 686498"/>
                  <a:gd name="connsiteY15" fmla="*/ 849568 h 849572"/>
                  <a:gd name="connsiteX16" fmla="*/ 223610 w 686498"/>
                  <a:gd name="connsiteY16" fmla="*/ 663113 h 849572"/>
                  <a:gd name="connsiteX17" fmla="*/ 408043 w 686498"/>
                  <a:gd name="connsiteY17" fmla="*/ 436822 h 849572"/>
                  <a:gd name="connsiteX18" fmla="*/ 450748 w 686498"/>
                  <a:gd name="connsiteY18" fmla="*/ 432517 h 849572"/>
                  <a:gd name="connsiteX19" fmla="*/ 453863 w 686498"/>
                  <a:gd name="connsiteY19" fmla="*/ 434107 h 849572"/>
                  <a:gd name="connsiteX20" fmla="*/ 516730 w 686498"/>
                  <a:gd name="connsiteY20" fmla="*/ 371240 h 849572"/>
                  <a:gd name="connsiteX21" fmla="*/ 516730 w 686498"/>
                  <a:gd name="connsiteY21" fmla="*/ 369149 h 849572"/>
                  <a:gd name="connsiteX22" fmla="*/ 516730 w 686498"/>
                  <a:gd name="connsiteY22" fmla="*/ 232104 h 849572"/>
                  <a:gd name="connsiteX23" fmla="*/ 516730 w 686498"/>
                  <a:gd name="connsiteY23" fmla="*/ 230013 h 849572"/>
                  <a:gd name="connsiteX24" fmla="*/ 453863 w 686498"/>
                  <a:gd name="connsiteY24" fmla="*/ 167146 h 849572"/>
                  <a:gd name="connsiteX25" fmla="*/ 390996 w 686498"/>
                  <a:gd name="connsiteY25" fmla="*/ 230013 h 849572"/>
                  <a:gd name="connsiteX26" fmla="*/ 390996 w 686498"/>
                  <a:gd name="connsiteY26" fmla="*/ 369149 h 849572"/>
                  <a:gd name="connsiteX27" fmla="*/ 223610 w 686498"/>
                  <a:gd name="connsiteY27" fmla="*/ 369149 h 849572"/>
                  <a:gd name="connsiteX28" fmla="*/ 223610 w 686498"/>
                  <a:gd name="connsiteY28" fmla="*/ 230984 h 849572"/>
                  <a:gd name="connsiteX29" fmla="*/ 454594 w 686498"/>
                  <a:gd name="connsiteY29" fmla="*/ 0 h 84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6498" h="849572">
                    <a:moveTo>
                      <a:pt x="0" y="2"/>
                    </a:moveTo>
                    <a:lnTo>
                      <a:pt x="166687" y="2"/>
                    </a:lnTo>
                    <a:lnTo>
                      <a:pt x="166687" y="849572"/>
                    </a:lnTo>
                    <a:lnTo>
                      <a:pt x="0" y="849572"/>
                    </a:lnTo>
                    <a:close/>
                    <a:moveTo>
                      <a:pt x="454594" y="0"/>
                    </a:moveTo>
                    <a:cubicBezTo>
                      <a:pt x="582163" y="0"/>
                      <a:pt x="685578" y="103415"/>
                      <a:pt x="685578" y="230984"/>
                    </a:cubicBezTo>
                    <a:lnTo>
                      <a:pt x="685578" y="232104"/>
                    </a:lnTo>
                    <a:lnTo>
                      <a:pt x="685578" y="369149"/>
                    </a:lnTo>
                    <a:lnTo>
                      <a:pt x="685578" y="370269"/>
                    </a:lnTo>
                    <a:cubicBezTo>
                      <a:pt x="685578" y="497838"/>
                      <a:pt x="582163" y="601253"/>
                      <a:pt x="454594" y="601253"/>
                    </a:cubicBezTo>
                    <a:lnTo>
                      <a:pt x="429393" y="604215"/>
                    </a:lnTo>
                    <a:cubicBezTo>
                      <a:pt x="406829" y="613760"/>
                      <a:pt x="390996" y="636102"/>
                      <a:pt x="390996" y="662142"/>
                    </a:cubicBezTo>
                    <a:lnTo>
                      <a:pt x="390996" y="682424"/>
                    </a:lnTo>
                    <a:lnTo>
                      <a:pt x="686498" y="682424"/>
                    </a:lnTo>
                    <a:lnTo>
                      <a:pt x="686498" y="849568"/>
                    </a:lnTo>
                    <a:lnTo>
                      <a:pt x="224530" y="849568"/>
                    </a:lnTo>
                    <a:cubicBezTo>
                      <a:pt x="224223" y="787416"/>
                      <a:pt x="223917" y="725265"/>
                      <a:pt x="223610" y="663113"/>
                    </a:cubicBezTo>
                    <a:cubicBezTo>
                      <a:pt x="223610" y="551490"/>
                      <a:pt x="302787" y="458360"/>
                      <a:pt x="408043" y="436822"/>
                    </a:cubicBezTo>
                    <a:lnTo>
                      <a:pt x="450748" y="432517"/>
                    </a:lnTo>
                    <a:lnTo>
                      <a:pt x="453863" y="434107"/>
                    </a:lnTo>
                    <a:cubicBezTo>
                      <a:pt x="488583" y="434107"/>
                      <a:pt x="516730" y="405960"/>
                      <a:pt x="516730" y="371240"/>
                    </a:cubicBezTo>
                    <a:lnTo>
                      <a:pt x="516730" y="369149"/>
                    </a:lnTo>
                    <a:lnTo>
                      <a:pt x="516730" y="232104"/>
                    </a:lnTo>
                    <a:lnTo>
                      <a:pt x="516730" y="230013"/>
                    </a:lnTo>
                    <a:cubicBezTo>
                      <a:pt x="516730" y="195293"/>
                      <a:pt x="488583" y="167146"/>
                      <a:pt x="453863" y="167146"/>
                    </a:cubicBezTo>
                    <a:cubicBezTo>
                      <a:pt x="419143" y="167146"/>
                      <a:pt x="390996" y="195293"/>
                      <a:pt x="390996" y="230013"/>
                    </a:cubicBezTo>
                    <a:lnTo>
                      <a:pt x="390996" y="369149"/>
                    </a:lnTo>
                    <a:lnTo>
                      <a:pt x="223610" y="369149"/>
                    </a:lnTo>
                    <a:lnTo>
                      <a:pt x="223610" y="230984"/>
                    </a:lnTo>
                    <a:cubicBezTo>
                      <a:pt x="223610" y="103415"/>
                      <a:pt x="327025" y="0"/>
                      <a:pt x="4545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955F3960-049A-853B-0793-EE6105EDC029}"/>
                  </a:ext>
                </a:extLst>
              </p:cNvPr>
              <p:cNvSpPr/>
              <p:nvPr/>
            </p:nvSpPr>
            <p:spPr bwMode="auto">
              <a:xfrm>
                <a:off x="4750758" y="3983762"/>
                <a:ext cx="115882" cy="213110"/>
              </a:xfrm>
              <a:custGeom>
                <a:avLst/>
                <a:gdLst>
                  <a:gd name="connsiteX0" fmla="*/ 295275 w 461962"/>
                  <a:gd name="connsiteY0" fmla="*/ 0 h 849570"/>
                  <a:gd name="connsiteX1" fmla="*/ 461962 w 461962"/>
                  <a:gd name="connsiteY1" fmla="*/ 0 h 849570"/>
                  <a:gd name="connsiteX2" fmla="*/ 461962 w 461962"/>
                  <a:gd name="connsiteY2" fmla="*/ 849570 h 849570"/>
                  <a:gd name="connsiteX3" fmla="*/ 295275 w 461962"/>
                  <a:gd name="connsiteY3" fmla="*/ 849570 h 849570"/>
                  <a:gd name="connsiteX4" fmla="*/ 0 w 461962"/>
                  <a:gd name="connsiteY4" fmla="*/ 0 h 849570"/>
                  <a:gd name="connsiteX5" fmla="*/ 166687 w 461962"/>
                  <a:gd name="connsiteY5" fmla="*/ 0 h 849570"/>
                  <a:gd name="connsiteX6" fmla="*/ 166687 w 461962"/>
                  <a:gd name="connsiteY6" fmla="*/ 849570 h 849570"/>
                  <a:gd name="connsiteX7" fmla="*/ 0 w 461962"/>
                  <a:gd name="connsiteY7" fmla="*/ 849570 h 84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962" h="849570">
                    <a:moveTo>
                      <a:pt x="295275" y="0"/>
                    </a:moveTo>
                    <a:lnTo>
                      <a:pt x="461962" y="0"/>
                    </a:lnTo>
                    <a:lnTo>
                      <a:pt x="461962" y="849570"/>
                    </a:lnTo>
                    <a:lnTo>
                      <a:pt x="295275" y="849570"/>
                    </a:lnTo>
                    <a:close/>
                    <a:moveTo>
                      <a:pt x="0" y="0"/>
                    </a:moveTo>
                    <a:lnTo>
                      <a:pt x="166687" y="0"/>
                    </a:lnTo>
                    <a:lnTo>
                      <a:pt x="166687" y="849570"/>
                    </a:lnTo>
                    <a:lnTo>
                      <a:pt x="0" y="84957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520D2335-55C9-5C10-7B97-1E5FD69FCF3C}"/>
                  </a:ext>
                </a:extLst>
              </p:cNvPr>
              <p:cNvSpPr/>
              <p:nvPr/>
            </p:nvSpPr>
            <p:spPr bwMode="auto">
              <a:xfrm rot="16200000">
                <a:off x="4429785" y="4926809"/>
                <a:ext cx="212990" cy="173186"/>
              </a:xfrm>
              <a:custGeom>
                <a:avLst/>
                <a:gdLst>
                  <a:gd name="connsiteX0" fmla="*/ 339721 w 849075"/>
                  <a:gd name="connsiteY0" fmla="*/ 252764 h 690397"/>
                  <a:gd name="connsiteX1" fmla="*/ 254276 w 849075"/>
                  <a:gd name="connsiteY1" fmla="*/ 167319 h 690397"/>
                  <a:gd name="connsiteX2" fmla="*/ 168831 w 849075"/>
                  <a:gd name="connsiteY2" fmla="*/ 252764 h 690397"/>
                  <a:gd name="connsiteX3" fmla="*/ 168831 w 849075"/>
                  <a:gd name="connsiteY3" fmla="*/ 437634 h 690397"/>
                  <a:gd name="connsiteX4" fmla="*/ 254276 w 849075"/>
                  <a:gd name="connsiteY4" fmla="*/ 523079 h 690397"/>
                  <a:gd name="connsiteX5" fmla="*/ 339721 w 849075"/>
                  <a:gd name="connsiteY5" fmla="*/ 437634 h 690397"/>
                  <a:gd name="connsiteX6" fmla="*/ 680240 w 849075"/>
                  <a:gd name="connsiteY6" fmla="*/ 296733 h 690397"/>
                  <a:gd name="connsiteX7" fmla="*/ 594795 w 849075"/>
                  <a:gd name="connsiteY7" fmla="*/ 211288 h 690397"/>
                  <a:gd name="connsiteX8" fmla="*/ 509350 w 849075"/>
                  <a:gd name="connsiteY8" fmla="*/ 296733 h 690397"/>
                  <a:gd name="connsiteX9" fmla="*/ 509350 w 849075"/>
                  <a:gd name="connsiteY9" fmla="*/ 393665 h 690397"/>
                  <a:gd name="connsiteX10" fmla="*/ 594795 w 849075"/>
                  <a:gd name="connsiteY10" fmla="*/ 479110 h 690397"/>
                  <a:gd name="connsiteX11" fmla="*/ 680240 w 849075"/>
                  <a:gd name="connsiteY11" fmla="*/ 393665 h 690397"/>
                  <a:gd name="connsiteX12" fmla="*/ 849075 w 849075"/>
                  <a:gd name="connsiteY12" fmla="*/ 302384 h 690397"/>
                  <a:gd name="connsiteX13" fmla="*/ 849074 w 849075"/>
                  <a:gd name="connsiteY13" fmla="*/ 388013 h 690397"/>
                  <a:gd name="connsiteX14" fmla="*/ 594796 w 849075"/>
                  <a:gd name="connsiteY14" fmla="*/ 642291 h 690397"/>
                  <a:gd name="connsiteX15" fmla="*/ 594797 w 849075"/>
                  <a:gd name="connsiteY15" fmla="*/ 642290 h 690397"/>
                  <a:gd name="connsiteX16" fmla="*/ 452628 w 849075"/>
                  <a:gd name="connsiteY16" fmla="*/ 598864 h 690397"/>
                  <a:gd name="connsiteX17" fmla="*/ 448098 w 849075"/>
                  <a:gd name="connsiteY17" fmla="*/ 595126 h 690397"/>
                  <a:gd name="connsiteX18" fmla="*/ 434078 w 849075"/>
                  <a:gd name="connsiteY18" fmla="*/ 615920 h 690397"/>
                  <a:gd name="connsiteX19" fmla="*/ 254277 w 849075"/>
                  <a:gd name="connsiteY19" fmla="*/ 690397 h 690397"/>
                  <a:gd name="connsiteX20" fmla="*/ 254278 w 849075"/>
                  <a:gd name="connsiteY20" fmla="*/ 690396 h 690397"/>
                  <a:gd name="connsiteX21" fmla="*/ 0 w 849075"/>
                  <a:gd name="connsiteY21" fmla="*/ 436118 h 690397"/>
                  <a:gd name="connsiteX22" fmla="*/ 0 w 849075"/>
                  <a:gd name="connsiteY22" fmla="*/ 254279 h 690397"/>
                  <a:gd name="connsiteX23" fmla="*/ 254278 w 849075"/>
                  <a:gd name="connsiteY23" fmla="*/ 0 h 690397"/>
                  <a:gd name="connsiteX24" fmla="*/ 434079 w 849075"/>
                  <a:gd name="connsiteY24" fmla="*/ 74477 h 690397"/>
                  <a:gd name="connsiteX25" fmla="*/ 448098 w 849075"/>
                  <a:gd name="connsiteY25" fmla="*/ 95270 h 690397"/>
                  <a:gd name="connsiteX26" fmla="*/ 452628 w 849075"/>
                  <a:gd name="connsiteY26" fmla="*/ 91533 h 690397"/>
                  <a:gd name="connsiteX27" fmla="*/ 594797 w 849075"/>
                  <a:gd name="connsiteY27" fmla="*/ 48106 h 690397"/>
                  <a:gd name="connsiteX28" fmla="*/ 849075 w 849075"/>
                  <a:gd name="connsiteY28" fmla="*/ 302384 h 69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49075" h="690397">
                    <a:moveTo>
                      <a:pt x="339721" y="252764"/>
                    </a:moveTo>
                    <a:cubicBezTo>
                      <a:pt x="339721" y="205574"/>
                      <a:pt x="301466" y="167319"/>
                      <a:pt x="254276" y="167319"/>
                    </a:cubicBezTo>
                    <a:cubicBezTo>
                      <a:pt x="207086" y="167319"/>
                      <a:pt x="168831" y="205574"/>
                      <a:pt x="168831" y="252764"/>
                    </a:cubicBezTo>
                    <a:lnTo>
                      <a:pt x="168831" y="437634"/>
                    </a:lnTo>
                    <a:cubicBezTo>
                      <a:pt x="168831" y="484824"/>
                      <a:pt x="207086" y="523079"/>
                      <a:pt x="254276" y="523079"/>
                    </a:cubicBezTo>
                    <a:cubicBezTo>
                      <a:pt x="301466" y="523079"/>
                      <a:pt x="339721" y="484824"/>
                      <a:pt x="339721" y="437634"/>
                    </a:cubicBezTo>
                    <a:close/>
                    <a:moveTo>
                      <a:pt x="680240" y="296733"/>
                    </a:moveTo>
                    <a:cubicBezTo>
                      <a:pt x="680240" y="249543"/>
                      <a:pt x="641985" y="211288"/>
                      <a:pt x="594795" y="211288"/>
                    </a:cubicBezTo>
                    <a:cubicBezTo>
                      <a:pt x="547605" y="211288"/>
                      <a:pt x="509350" y="249543"/>
                      <a:pt x="509350" y="296733"/>
                    </a:cubicBezTo>
                    <a:lnTo>
                      <a:pt x="509350" y="393665"/>
                    </a:lnTo>
                    <a:cubicBezTo>
                      <a:pt x="509350" y="440855"/>
                      <a:pt x="547605" y="479110"/>
                      <a:pt x="594795" y="479110"/>
                    </a:cubicBezTo>
                    <a:cubicBezTo>
                      <a:pt x="641985" y="479110"/>
                      <a:pt x="680240" y="440855"/>
                      <a:pt x="680240" y="393665"/>
                    </a:cubicBezTo>
                    <a:close/>
                    <a:moveTo>
                      <a:pt x="849075" y="302384"/>
                    </a:moveTo>
                    <a:cubicBezTo>
                      <a:pt x="849075" y="330927"/>
                      <a:pt x="849074" y="359470"/>
                      <a:pt x="849074" y="388013"/>
                    </a:cubicBezTo>
                    <a:cubicBezTo>
                      <a:pt x="849074" y="528447"/>
                      <a:pt x="735230" y="642291"/>
                      <a:pt x="594796" y="642291"/>
                    </a:cubicBezTo>
                    <a:lnTo>
                      <a:pt x="594797" y="642290"/>
                    </a:lnTo>
                    <a:cubicBezTo>
                      <a:pt x="542134" y="642290"/>
                      <a:pt x="493211" y="626281"/>
                      <a:pt x="452628" y="598864"/>
                    </a:cubicBezTo>
                    <a:lnTo>
                      <a:pt x="448098" y="595126"/>
                    </a:lnTo>
                    <a:lnTo>
                      <a:pt x="434078" y="615920"/>
                    </a:lnTo>
                    <a:cubicBezTo>
                      <a:pt x="388063" y="661936"/>
                      <a:pt x="324493" y="690397"/>
                      <a:pt x="254277" y="690397"/>
                    </a:cubicBezTo>
                    <a:lnTo>
                      <a:pt x="254278" y="690396"/>
                    </a:lnTo>
                    <a:cubicBezTo>
                      <a:pt x="113844" y="690396"/>
                      <a:pt x="0" y="576552"/>
                      <a:pt x="0" y="436118"/>
                    </a:cubicBezTo>
                    <a:lnTo>
                      <a:pt x="0" y="254279"/>
                    </a:lnTo>
                    <a:cubicBezTo>
                      <a:pt x="0" y="113845"/>
                      <a:pt x="113844" y="0"/>
                      <a:pt x="254278" y="0"/>
                    </a:cubicBezTo>
                    <a:cubicBezTo>
                      <a:pt x="324494" y="0"/>
                      <a:pt x="388064" y="28461"/>
                      <a:pt x="434079" y="74477"/>
                    </a:cubicBezTo>
                    <a:lnTo>
                      <a:pt x="448098" y="95270"/>
                    </a:lnTo>
                    <a:lnTo>
                      <a:pt x="452628" y="91533"/>
                    </a:lnTo>
                    <a:cubicBezTo>
                      <a:pt x="493211" y="64116"/>
                      <a:pt x="542134" y="48106"/>
                      <a:pt x="594797" y="48106"/>
                    </a:cubicBezTo>
                    <a:cubicBezTo>
                      <a:pt x="735231" y="48106"/>
                      <a:pt x="849075" y="161950"/>
                      <a:pt x="849075" y="30238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09" name="フリーフォーム: 図形 1708">
                <a:extLst>
                  <a:ext uri="{FF2B5EF4-FFF2-40B4-BE49-F238E27FC236}">
                    <a16:creationId xmlns:a16="http://schemas.microsoft.com/office/drawing/2014/main" id="{3CC56A74-1AFE-660D-C247-EBAF5FC5F8C3}"/>
                  </a:ext>
                </a:extLst>
              </p:cNvPr>
              <p:cNvSpPr/>
              <p:nvPr/>
            </p:nvSpPr>
            <p:spPr bwMode="auto">
              <a:xfrm rot="16200000">
                <a:off x="5410398" y="5226218"/>
                <a:ext cx="212994" cy="151302"/>
              </a:xfrm>
              <a:custGeom>
                <a:avLst/>
                <a:gdLst>
                  <a:gd name="connsiteX0" fmla="*/ 849074 w 849074"/>
                  <a:gd name="connsiteY0" fmla="*/ 1213 h 603142"/>
                  <a:gd name="connsiteX1" fmla="*/ 849073 w 849074"/>
                  <a:gd name="connsiteY1" fmla="*/ 167900 h 603142"/>
                  <a:gd name="connsiteX2" fmla="*/ 848615 w 849074"/>
                  <a:gd name="connsiteY2" fmla="*/ 167900 h 603142"/>
                  <a:gd name="connsiteX3" fmla="*/ 848615 w 849074"/>
                  <a:gd name="connsiteY3" fmla="*/ 596235 h 603142"/>
                  <a:gd name="connsiteX4" fmla="*/ 681928 w 849074"/>
                  <a:gd name="connsiteY4" fmla="*/ 596235 h 603142"/>
                  <a:gd name="connsiteX5" fmla="*/ 681928 w 849074"/>
                  <a:gd name="connsiteY5" fmla="*/ 167900 h 603142"/>
                  <a:gd name="connsiteX6" fmla="*/ 508555 w 849074"/>
                  <a:gd name="connsiteY6" fmla="*/ 167900 h 603142"/>
                  <a:gd name="connsiteX7" fmla="*/ 508555 w 849074"/>
                  <a:gd name="connsiteY7" fmla="*/ 348864 h 603142"/>
                  <a:gd name="connsiteX8" fmla="*/ 254277 w 849074"/>
                  <a:gd name="connsiteY8" fmla="*/ 603142 h 603142"/>
                  <a:gd name="connsiteX9" fmla="*/ 254278 w 849074"/>
                  <a:gd name="connsiteY9" fmla="*/ 603141 h 603142"/>
                  <a:gd name="connsiteX10" fmla="*/ 0 w 849074"/>
                  <a:gd name="connsiteY10" fmla="*/ 348863 h 603142"/>
                  <a:gd name="connsiteX11" fmla="*/ 0 w 849074"/>
                  <a:gd name="connsiteY11" fmla="*/ 0 h 603142"/>
                  <a:gd name="connsiteX12" fmla="*/ 168830 w 849074"/>
                  <a:gd name="connsiteY12" fmla="*/ 0 h 603142"/>
                  <a:gd name="connsiteX13" fmla="*/ 168830 w 849074"/>
                  <a:gd name="connsiteY13" fmla="*/ 350379 h 603142"/>
                  <a:gd name="connsiteX14" fmla="*/ 254275 w 849074"/>
                  <a:gd name="connsiteY14" fmla="*/ 435824 h 603142"/>
                  <a:gd name="connsiteX15" fmla="*/ 339720 w 849074"/>
                  <a:gd name="connsiteY15" fmla="*/ 350379 h 603142"/>
                  <a:gd name="connsiteX16" fmla="*/ 339720 w 849074"/>
                  <a:gd name="connsiteY16" fmla="*/ 0 h 603142"/>
                  <a:gd name="connsiteX17" fmla="*/ 508555 w 849074"/>
                  <a:gd name="connsiteY17" fmla="*/ 0 h 603142"/>
                  <a:gd name="connsiteX18" fmla="*/ 508555 w 849074"/>
                  <a:gd name="connsiteY18" fmla="*/ 1213 h 603142"/>
                  <a:gd name="connsiteX19" fmla="*/ 681928 w 849074"/>
                  <a:gd name="connsiteY19" fmla="*/ 1213 h 603142"/>
                  <a:gd name="connsiteX20" fmla="*/ 681928 w 849074"/>
                  <a:gd name="connsiteY20" fmla="*/ 1 h 603142"/>
                  <a:gd name="connsiteX21" fmla="*/ 848615 w 849074"/>
                  <a:gd name="connsiteY21" fmla="*/ 1 h 603142"/>
                  <a:gd name="connsiteX22" fmla="*/ 848615 w 849074"/>
                  <a:gd name="connsiteY22" fmla="*/ 1213 h 603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49074" h="603142">
                    <a:moveTo>
                      <a:pt x="849074" y="1213"/>
                    </a:moveTo>
                    <a:lnTo>
                      <a:pt x="849073" y="167900"/>
                    </a:lnTo>
                    <a:lnTo>
                      <a:pt x="848615" y="167900"/>
                    </a:lnTo>
                    <a:lnTo>
                      <a:pt x="848615" y="596235"/>
                    </a:lnTo>
                    <a:lnTo>
                      <a:pt x="681928" y="596235"/>
                    </a:lnTo>
                    <a:lnTo>
                      <a:pt x="681928" y="167900"/>
                    </a:lnTo>
                    <a:lnTo>
                      <a:pt x="508555" y="167900"/>
                    </a:lnTo>
                    <a:lnTo>
                      <a:pt x="508555" y="348864"/>
                    </a:lnTo>
                    <a:cubicBezTo>
                      <a:pt x="508555" y="489298"/>
                      <a:pt x="394711" y="603142"/>
                      <a:pt x="254277" y="603142"/>
                    </a:cubicBezTo>
                    <a:lnTo>
                      <a:pt x="254278" y="603141"/>
                    </a:lnTo>
                    <a:cubicBezTo>
                      <a:pt x="113844" y="603141"/>
                      <a:pt x="0" y="489297"/>
                      <a:pt x="0" y="348863"/>
                    </a:cubicBezTo>
                    <a:lnTo>
                      <a:pt x="0" y="0"/>
                    </a:lnTo>
                    <a:lnTo>
                      <a:pt x="168830" y="0"/>
                    </a:lnTo>
                    <a:lnTo>
                      <a:pt x="168830" y="350379"/>
                    </a:lnTo>
                    <a:cubicBezTo>
                      <a:pt x="168830" y="397569"/>
                      <a:pt x="207085" y="435824"/>
                      <a:pt x="254275" y="435824"/>
                    </a:cubicBezTo>
                    <a:cubicBezTo>
                      <a:pt x="301465" y="435824"/>
                      <a:pt x="339720" y="397569"/>
                      <a:pt x="339720" y="350379"/>
                    </a:cubicBezTo>
                    <a:lnTo>
                      <a:pt x="339720" y="0"/>
                    </a:lnTo>
                    <a:lnTo>
                      <a:pt x="508555" y="0"/>
                    </a:lnTo>
                    <a:lnTo>
                      <a:pt x="508555" y="1213"/>
                    </a:lnTo>
                    <a:lnTo>
                      <a:pt x="681928" y="1213"/>
                    </a:lnTo>
                    <a:lnTo>
                      <a:pt x="681928" y="1"/>
                    </a:lnTo>
                    <a:lnTo>
                      <a:pt x="848615" y="1"/>
                    </a:lnTo>
                    <a:lnTo>
                      <a:pt x="848615" y="121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0" name="フリーフォーム: 図形 1709">
                <a:extLst>
                  <a:ext uri="{FF2B5EF4-FFF2-40B4-BE49-F238E27FC236}">
                    <a16:creationId xmlns:a16="http://schemas.microsoft.com/office/drawing/2014/main" id="{6FE032A4-728B-6C08-E189-3D0E9C267041}"/>
                  </a:ext>
                </a:extLst>
              </p:cNvPr>
              <p:cNvSpPr/>
              <p:nvPr/>
            </p:nvSpPr>
            <p:spPr bwMode="auto">
              <a:xfrm>
                <a:off x="5072151" y="5322644"/>
                <a:ext cx="173184" cy="212390"/>
              </a:xfrm>
              <a:custGeom>
                <a:avLst/>
                <a:gdLst>
                  <a:gd name="connsiteX0" fmla="*/ 282652 w 690396"/>
                  <a:gd name="connsiteY0" fmla="*/ 447195 h 846694"/>
                  <a:gd name="connsiteX1" fmla="*/ 167318 w 690396"/>
                  <a:gd name="connsiteY1" fmla="*/ 562529 h 846694"/>
                  <a:gd name="connsiteX2" fmla="*/ 282652 w 690396"/>
                  <a:gd name="connsiteY2" fmla="*/ 677863 h 846694"/>
                  <a:gd name="connsiteX3" fmla="*/ 407744 w 690396"/>
                  <a:gd name="connsiteY3" fmla="*/ 677863 h 846694"/>
                  <a:gd name="connsiteX4" fmla="*/ 523078 w 690396"/>
                  <a:gd name="connsiteY4" fmla="*/ 562529 h 846694"/>
                  <a:gd name="connsiteX5" fmla="*/ 407744 w 690396"/>
                  <a:gd name="connsiteY5" fmla="*/ 447195 h 846694"/>
                  <a:gd name="connsiteX6" fmla="*/ 232270 w 690396"/>
                  <a:gd name="connsiteY6" fmla="*/ 0 h 846694"/>
                  <a:gd name="connsiteX7" fmla="*/ 437301 w 690396"/>
                  <a:gd name="connsiteY7" fmla="*/ 0 h 846694"/>
                  <a:gd name="connsiteX8" fmla="*/ 308143 w 690396"/>
                  <a:gd name="connsiteY8" fmla="*/ 280508 h 846694"/>
                  <a:gd name="connsiteX9" fmla="*/ 407303 w 690396"/>
                  <a:gd name="connsiteY9" fmla="*/ 280508 h 846694"/>
                  <a:gd name="connsiteX10" fmla="*/ 690396 w 690396"/>
                  <a:gd name="connsiteY10" fmla="*/ 563601 h 846694"/>
                  <a:gd name="connsiteX11" fmla="*/ 407303 w 690396"/>
                  <a:gd name="connsiteY11" fmla="*/ 846694 h 846694"/>
                  <a:gd name="connsiteX12" fmla="*/ 283094 w 690396"/>
                  <a:gd name="connsiteY12" fmla="*/ 846694 h 846694"/>
                  <a:gd name="connsiteX13" fmla="*/ 0 w 690396"/>
                  <a:gd name="connsiteY13" fmla="*/ 563601 h 846694"/>
                  <a:gd name="connsiteX14" fmla="*/ 22248 w 690396"/>
                  <a:gd name="connsiteY14" fmla="*/ 453408 h 846694"/>
                  <a:gd name="connsiteX15" fmla="*/ 30514 w 690396"/>
                  <a:gd name="connsiteY15" fmla="*/ 438179 h 84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0396" h="846694">
                    <a:moveTo>
                      <a:pt x="282652" y="447195"/>
                    </a:moveTo>
                    <a:cubicBezTo>
                      <a:pt x="218955" y="447195"/>
                      <a:pt x="167318" y="498832"/>
                      <a:pt x="167318" y="562529"/>
                    </a:cubicBezTo>
                    <a:cubicBezTo>
                      <a:pt x="167318" y="626226"/>
                      <a:pt x="218955" y="677863"/>
                      <a:pt x="282652" y="677863"/>
                    </a:cubicBezTo>
                    <a:lnTo>
                      <a:pt x="407744" y="677863"/>
                    </a:lnTo>
                    <a:cubicBezTo>
                      <a:pt x="471441" y="677863"/>
                      <a:pt x="523078" y="626226"/>
                      <a:pt x="523078" y="562529"/>
                    </a:cubicBezTo>
                    <a:cubicBezTo>
                      <a:pt x="523078" y="498832"/>
                      <a:pt x="471441" y="447195"/>
                      <a:pt x="407744" y="447195"/>
                    </a:cubicBezTo>
                    <a:close/>
                    <a:moveTo>
                      <a:pt x="232270" y="0"/>
                    </a:moveTo>
                    <a:lnTo>
                      <a:pt x="437301" y="0"/>
                    </a:lnTo>
                    <a:lnTo>
                      <a:pt x="308143" y="280508"/>
                    </a:lnTo>
                    <a:lnTo>
                      <a:pt x="407303" y="280508"/>
                    </a:lnTo>
                    <a:cubicBezTo>
                      <a:pt x="563651" y="280508"/>
                      <a:pt x="690396" y="407253"/>
                      <a:pt x="690396" y="563601"/>
                    </a:cubicBezTo>
                    <a:cubicBezTo>
                      <a:pt x="690396" y="719949"/>
                      <a:pt x="563651" y="846694"/>
                      <a:pt x="407303" y="846694"/>
                    </a:cubicBezTo>
                    <a:lnTo>
                      <a:pt x="283094" y="846694"/>
                    </a:lnTo>
                    <a:cubicBezTo>
                      <a:pt x="126746" y="846694"/>
                      <a:pt x="0" y="719949"/>
                      <a:pt x="0" y="563601"/>
                    </a:cubicBezTo>
                    <a:cubicBezTo>
                      <a:pt x="0" y="524514"/>
                      <a:pt x="7922" y="487277"/>
                      <a:pt x="22248" y="453408"/>
                    </a:cubicBezTo>
                    <a:lnTo>
                      <a:pt x="30514" y="43817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B3D1B02B-F30A-FD42-A1B4-29F5E498D57E}"/>
                  </a:ext>
                </a:extLst>
              </p:cNvPr>
              <p:cNvSpPr/>
              <p:nvPr/>
            </p:nvSpPr>
            <p:spPr bwMode="auto">
              <a:xfrm>
                <a:off x="4755119" y="5199034"/>
                <a:ext cx="125472" cy="212390"/>
              </a:xfrm>
              <a:custGeom>
                <a:avLst/>
                <a:gdLst>
                  <a:gd name="connsiteX0" fmla="*/ 325827 w 500188"/>
                  <a:gd name="connsiteY0" fmla="*/ 0 h 846694"/>
                  <a:gd name="connsiteX1" fmla="*/ 500188 w 500188"/>
                  <a:gd name="connsiteY1" fmla="*/ 0 h 846694"/>
                  <a:gd name="connsiteX2" fmla="*/ 285351 w 500188"/>
                  <a:gd name="connsiteY2" fmla="*/ 846694 h 846694"/>
                  <a:gd name="connsiteX3" fmla="*/ 110990 w 500188"/>
                  <a:gd name="connsiteY3" fmla="*/ 846694 h 846694"/>
                  <a:gd name="connsiteX4" fmla="*/ 283474 w 500188"/>
                  <a:gd name="connsiteY4" fmla="*/ 166920 h 846694"/>
                  <a:gd name="connsiteX5" fmla="*/ 0 w 500188"/>
                  <a:gd name="connsiteY5" fmla="*/ 166920 h 846694"/>
                  <a:gd name="connsiteX6" fmla="*/ 0 w 500188"/>
                  <a:gd name="connsiteY6" fmla="*/ 233 h 846694"/>
                  <a:gd name="connsiteX7" fmla="*/ 325768 w 500188"/>
                  <a:gd name="connsiteY7" fmla="*/ 233 h 84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0188" h="846694">
                    <a:moveTo>
                      <a:pt x="325827" y="0"/>
                    </a:moveTo>
                    <a:lnTo>
                      <a:pt x="500188" y="0"/>
                    </a:lnTo>
                    <a:lnTo>
                      <a:pt x="285351" y="846694"/>
                    </a:lnTo>
                    <a:lnTo>
                      <a:pt x="110990" y="846694"/>
                    </a:lnTo>
                    <a:lnTo>
                      <a:pt x="283474" y="166920"/>
                    </a:lnTo>
                    <a:lnTo>
                      <a:pt x="0" y="166920"/>
                    </a:lnTo>
                    <a:lnTo>
                      <a:pt x="0" y="233"/>
                    </a:lnTo>
                    <a:lnTo>
                      <a:pt x="325768" y="23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AD06EB1C-5C11-4073-2D24-1171C1A5F475}"/>
                  </a:ext>
                </a:extLst>
              </p:cNvPr>
              <p:cNvSpPr/>
              <p:nvPr/>
            </p:nvSpPr>
            <p:spPr bwMode="auto">
              <a:xfrm rot="16200000">
                <a:off x="4313462" y="4608314"/>
                <a:ext cx="212990" cy="173186"/>
              </a:xfrm>
              <a:custGeom>
                <a:avLst/>
                <a:gdLst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849075 w 849075"/>
                  <a:gd name="connsiteY6" fmla="*/ 254279 h 690397"/>
                  <a:gd name="connsiteX7" fmla="*/ 849074 w 849075"/>
                  <a:gd name="connsiteY7" fmla="*/ 436119 h 690397"/>
                  <a:gd name="connsiteX8" fmla="*/ 594796 w 849075"/>
                  <a:gd name="connsiteY8" fmla="*/ 690397 h 690397"/>
                  <a:gd name="connsiteX9" fmla="*/ 594797 w 849075"/>
                  <a:gd name="connsiteY9" fmla="*/ 690396 h 690397"/>
                  <a:gd name="connsiteX10" fmla="*/ 577179 w 849075"/>
                  <a:gd name="connsiteY10" fmla="*/ 688620 h 690397"/>
                  <a:gd name="connsiteX11" fmla="*/ 256285 w 849075"/>
                  <a:gd name="connsiteY11" fmla="*/ 688620 h 690397"/>
                  <a:gd name="connsiteX12" fmla="*/ 256285 w 849075"/>
                  <a:gd name="connsiteY12" fmla="*/ 689992 h 690397"/>
                  <a:gd name="connsiteX13" fmla="*/ 254277 w 849075"/>
                  <a:gd name="connsiteY13" fmla="*/ 690397 h 690397"/>
                  <a:gd name="connsiteX14" fmla="*/ 254278 w 849075"/>
                  <a:gd name="connsiteY14" fmla="*/ 690396 h 690397"/>
                  <a:gd name="connsiteX15" fmla="*/ 0 w 849075"/>
                  <a:gd name="connsiteY15" fmla="*/ 436118 h 690397"/>
                  <a:gd name="connsiteX16" fmla="*/ 0 w 849075"/>
                  <a:gd name="connsiteY16" fmla="*/ 254279 h 690397"/>
                  <a:gd name="connsiteX17" fmla="*/ 254278 w 849075"/>
                  <a:gd name="connsiteY17" fmla="*/ 1 h 690397"/>
                  <a:gd name="connsiteX18" fmla="*/ 256285 w 849075"/>
                  <a:gd name="connsiteY18" fmla="*/ 406 h 690397"/>
                  <a:gd name="connsiteX19" fmla="*/ 256285 w 849075"/>
                  <a:gd name="connsiteY19" fmla="*/ 167725 h 690397"/>
                  <a:gd name="connsiteX20" fmla="*/ 254276 w 849075"/>
                  <a:gd name="connsiteY20" fmla="*/ 167319 h 690397"/>
                  <a:gd name="connsiteX21" fmla="*/ 168831 w 849075"/>
                  <a:gd name="connsiteY21" fmla="*/ 252764 h 690397"/>
                  <a:gd name="connsiteX22" fmla="*/ 168831 w 849075"/>
                  <a:gd name="connsiteY22" fmla="*/ 437634 h 690397"/>
                  <a:gd name="connsiteX23" fmla="*/ 254276 w 849075"/>
                  <a:gd name="connsiteY23" fmla="*/ 523079 h 690397"/>
                  <a:gd name="connsiteX24" fmla="*/ 256285 w 849075"/>
                  <a:gd name="connsiteY24" fmla="*/ 522674 h 690397"/>
                  <a:gd name="connsiteX25" fmla="*/ 256285 w 849075"/>
                  <a:gd name="connsiteY25" fmla="*/ 523638 h 690397"/>
                  <a:gd name="connsiteX26" fmla="*/ 356945 w 849075"/>
                  <a:gd name="connsiteY26" fmla="*/ 523638 h 690397"/>
                  <a:gd name="connsiteX27" fmla="*/ 345685 w 849075"/>
                  <a:gd name="connsiteY27" fmla="*/ 487364 h 690397"/>
                  <a:gd name="connsiteX28" fmla="*/ 340519 w 849075"/>
                  <a:gd name="connsiteY28" fmla="*/ 436118 h 690397"/>
                  <a:gd name="connsiteX29" fmla="*/ 340519 w 849075"/>
                  <a:gd name="connsiteY29" fmla="*/ 254279 h 690397"/>
                  <a:gd name="connsiteX30" fmla="*/ 594797 w 849075"/>
                  <a:gd name="connsiteY30" fmla="*/ 0 h 690397"/>
                  <a:gd name="connsiteX31" fmla="*/ 849075 w 849075"/>
                  <a:gd name="connsiteY31" fmla="*/ 254279 h 690397"/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680240 w 849075"/>
                  <a:gd name="connsiteY6" fmla="*/ 252764 h 690397"/>
                  <a:gd name="connsiteX7" fmla="*/ 849075 w 849075"/>
                  <a:gd name="connsiteY7" fmla="*/ 254279 h 690397"/>
                  <a:gd name="connsiteX8" fmla="*/ 849074 w 849075"/>
                  <a:gd name="connsiteY8" fmla="*/ 436119 h 690397"/>
                  <a:gd name="connsiteX9" fmla="*/ 594796 w 849075"/>
                  <a:gd name="connsiteY9" fmla="*/ 690397 h 690397"/>
                  <a:gd name="connsiteX10" fmla="*/ 594797 w 849075"/>
                  <a:gd name="connsiteY10" fmla="*/ 690396 h 690397"/>
                  <a:gd name="connsiteX11" fmla="*/ 256285 w 849075"/>
                  <a:gd name="connsiteY11" fmla="*/ 688620 h 690397"/>
                  <a:gd name="connsiteX12" fmla="*/ 256285 w 849075"/>
                  <a:gd name="connsiteY12" fmla="*/ 689992 h 690397"/>
                  <a:gd name="connsiteX13" fmla="*/ 254277 w 849075"/>
                  <a:gd name="connsiteY13" fmla="*/ 690397 h 690397"/>
                  <a:gd name="connsiteX14" fmla="*/ 254278 w 849075"/>
                  <a:gd name="connsiteY14" fmla="*/ 690396 h 690397"/>
                  <a:gd name="connsiteX15" fmla="*/ 0 w 849075"/>
                  <a:gd name="connsiteY15" fmla="*/ 436118 h 690397"/>
                  <a:gd name="connsiteX16" fmla="*/ 0 w 849075"/>
                  <a:gd name="connsiteY16" fmla="*/ 254279 h 690397"/>
                  <a:gd name="connsiteX17" fmla="*/ 254278 w 849075"/>
                  <a:gd name="connsiteY17" fmla="*/ 1 h 690397"/>
                  <a:gd name="connsiteX18" fmla="*/ 256285 w 849075"/>
                  <a:gd name="connsiteY18" fmla="*/ 406 h 690397"/>
                  <a:gd name="connsiteX19" fmla="*/ 256285 w 849075"/>
                  <a:gd name="connsiteY19" fmla="*/ 167725 h 690397"/>
                  <a:gd name="connsiteX20" fmla="*/ 254276 w 849075"/>
                  <a:gd name="connsiteY20" fmla="*/ 167319 h 690397"/>
                  <a:gd name="connsiteX21" fmla="*/ 168831 w 849075"/>
                  <a:gd name="connsiteY21" fmla="*/ 252764 h 690397"/>
                  <a:gd name="connsiteX22" fmla="*/ 168831 w 849075"/>
                  <a:gd name="connsiteY22" fmla="*/ 437634 h 690397"/>
                  <a:gd name="connsiteX23" fmla="*/ 254276 w 849075"/>
                  <a:gd name="connsiteY23" fmla="*/ 523079 h 690397"/>
                  <a:gd name="connsiteX24" fmla="*/ 256285 w 849075"/>
                  <a:gd name="connsiteY24" fmla="*/ 522674 h 690397"/>
                  <a:gd name="connsiteX25" fmla="*/ 256285 w 849075"/>
                  <a:gd name="connsiteY25" fmla="*/ 523638 h 690397"/>
                  <a:gd name="connsiteX26" fmla="*/ 356945 w 849075"/>
                  <a:gd name="connsiteY26" fmla="*/ 523638 h 690397"/>
                  <a:gd name="connsiteX27" fmla="*/ 345685 w 849075"/>
                  <a:gd name="connsiteY27" fmla="*/ 487364 h 690397"/>
                  <a:gd name="connsiteX28" fmla="*/ 340519 w 849075"/>
                  <a:gd name="connsiteY28" fmla="*/ 436118 h 690397"/>
                  <a:gd name="connsiteX29" fmla="*/ 340519 w 849075"/>
                  <a:gd name="connsiteY29" fmla="*/ 254279 h 690397"/>
                  <a:gd name="connsiteX30" fmla="*/ 594797 w 849075"/>
                  <a:gd name="connsiteY30" fmla="*/ 0 h 690397"/>
                  <a:gd name="connsiteX31" fmla="*/ 849075 w 849075"/>
                  <a:gd name="connsiteY31" fmla="*/ 254279 h 690397"/>
                  <a:gd name="connsiteX0" fmla="*/ 680240 w 849075"/>
                  <a:gd name="connsiteY0" fmla="*/ 252764 h 690397"/>
                  <a:gd name="connsiteX1" fmla="*/ 594795 w 849075"/>
                  <a:gd name="connsiteY1" fmla="*/ 167319 h 690397"/>
                  <a:gd name="connsiteX2" fmla="*/ 509350 w 849075"/>
                  <a:gd name="connsiteY2" fmla="*/ 252764 h 690397"/>
                  <a:gd name="connsiteX3" fmla="*/ 509350 w 849075"/>
                  <a:gd name="connsiteY3" fmla="*/ 437634 h 690397"/>
                  <a:gd name="connsiteX4" fmla="*/ 594795 w 849075"/>
                  <a:gd name="connsiteY4" fmla="*/ 523079 h 690397"/>
                  <a:gd name="connsiteX5" fmla="*/ 680240 w 849075"/>
                  <a:gd name="connsiteY5" fmla="*/ 437634 h 690397"/>
                  <a:gd name="connsiteX6" fmla="*/ 680240 w 849075"/>
                  <a:gd name="connsiteY6" fmla="*/ 252764 h 690397"/>
                  <a:gd name="connsiteX7" fmla="*/ 849075 w 849075"/>
                  <a:gd name="connsiteY7" fmla="*/ 254279 h 690397"/>
                  <a:gd name="connsiteX8" fmla="*/ 849074 w 849075"/>
                  <a:gd name="connsiteY8" fmla="*/ 436119 h 690397"/>
                  <a:gd name="connsiteX9" fmla="*/ 594796 w 849075"/>
                  <a:gd name="connsiteY9" fmla="*/ 690397 h 690397"/>
                  <a:gd name="connsiteX10" fmla="*/ 594797 w 849075"/>
                  <a:gd name="connsiteY10" fmla="*/ 690396 h 690397"/>
                  <a:gd name="connsiteX11" fmla="*/ 256285 w 849075"/>
                  <a:gd name="connsiteY11" fmla="*/ 688620 h 690397"/>
                  <a:gd name="connsiteX12" fmla="*/ 254277 w 849075"/>
                  <a:gd name="connsiteY12" fmla="*/ 690397 h 690397"/>
                  <a:gd name="connsiteX13" fmla="*/ 254278 w 849075"/>
                  <a:gd name="connsiteY13" fmla="*/ 690396 h 690397"/>
                  <a:gd name="connsiteX14" fmla="*/ 0 w 849075"/>
                  <a:gd name="connsiteY14" fmla="*/ 436118 h 690397"/>
                  <a:gd name="connsiteX15" fmla="*/ 0 w 849075"/>
                  <a:gd name="connsiteY15" fmla="*/ 254279 h 690397"/>
                  <a:gd name="connsiteX16" fmla="*/ 254278 w 849075"/>
                  <a:gd name="connsiteY16" fmla="*/ 1 h 690397"/>
                  <a:gd name="connsiteX17" fmla="*/ 256285 w 849075"/>
                  <a:gd name="connsiteY17" fmla="*/ 406 h 690397"/>
                  <a:gd name="connsiteX18" fmla="*/ 256285 w 849075"/>
                  <a:gd name="connsiteY18" fmla="*/ 167725 h 690397"/>
                  <a:gd name="connsiteX19" fmla="*/ 254276 w 849075"/>
                  <a:gd name="connsiteY19" fmla="*/ 167319 h 690397"/>
                  <a:gd name="connsiteX20" fmla="*/ 168831 w 849075"/>
                  <a:gd name="connsiteY20" fmla="*/ 252764 h 690397"/>
                  <a:gd name="connsiteX21" fmla="*/ 168831 w 849075"/>
                  <a:gd name="connsiteY21" fmla="*/ 437634 h 690397"/>
                  <a:gd name="connsiteX22" fmla="*/ 254276 w 849075"/>
                  <a:gd name="connsiteY22" fmla="*/ 523079 h 690397"/>
                  <a:gd name="connsiteX23" fmla="*/ 256285 w 849075"/>
                  <a:gd name="connsiteY23" fmla="*/ 522674 h 690397"/>
                  <a:gd name="connsiteX24" fmla="*/ 256285 w 849075"/>
                  <a:gd name="connsiteY24" fmla="*/ 523638 h 690397"/>
                  <a:gd name="connsiteX25" fmla="*/ 356945 w 849075"/>
                  <a:gd name="connsiteY25" fmla="*/ 523638 h 690397"/>
                  <a:gd name="connsiteX26" fmla="*/ 345685 w 849075"/>
                  <a:gd name="connsiteY26" fmla="*/ 487364 h 690397"/>
                  <a:gd name="connsiteX27" fmla="*/ 340519 w 849075"/>
                  <a:gd name="connsiteY27" fmla="*/ 436118 h 690397"/>
                  <a:gd name="connsiteX28" fmla="*/ 340519 w 849075"/>
                  <a:gd name="connsiteY28" fmla="*/ 254279 h 690397"/>
                  <a:gd name="connsiteX29" fmla="*/ 594797 w 849075"/>
                  <a:gd name="connsiteY29" fmla="*/ 0 h 690397"/>
                  <a:gd name="connsiteX30" fmla="*/ 849075 w 849075"/>
                  <a:gd name="connsiteY30" fmla="*/ 254279 h 69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49075" h="690397">
                    <a:moveTo>
                      <a:pt x="680240" y="252764"/>
                    </a:moveTo>
                    <a:cubicBezTo>
                      <a:pt x="680240" y="205574"/>
                      <a:pt x="641985" y="167319"/>
                      <a:pt x="594795" y="167319"/>
                    </a:cubicBezTo>
                    <a:cubicBezTo>
                      <a:pt x="547605" y="167319"/>
                      <a:pt x="509350" y="205574"/>
                      <a:pt x="509350" y="252764"/>
                    </a:cubicBezTo>
                    <a:lnTo>
                      <a:pt x="509350" y="437634"/>
                    </a:lnTo>
                    <a:cubicBezTo>
                      <a:pt x="509350" y="484824"/>
                      <a:pt x="547605" y="523079"/>
                      <a:pt x="594795" y="523079"/>
                    </a:cubicBezTo>
                    <a:cubicBezTo>
                      <a:pt x="641985" y="523079"/>
                      <a:pt x="680240" y="484824"/>
                      <a:pt x="680240" y="437634"/>
                    </a:cubicBezTo>
                    <a:lnTo>
                      <a:pt x="680240" y="252764"/>
                    </a:lnTo>
                    <a:close/>
                    <a:moveTo>
                      <a:pt x="849075" y="254279"/>
                    </a:moveTo>
                    <a:cubicBezTo>
                      <a:pt x="849075" y="314892"/>
                      <a:pt x="849074" y="375506"/>
                      <a:pt x="849074" y="436119"/>
                    </a:cubicBezTo>
                    <a:cubicBezTo>
                      <a:pt x="849074" y="576553"/>
                      <a:pt x="735230" y="690397"/>
                      <a:pt x="594796" y="690397"/>
                    </a:cubicBezTo>
                    <a:lnTo>
                      <a:pt x="594797" y="690396"/>
                    </a:lnTo>
                    <a:lnTo>
                      <a:pt x="256285" y="688620"/>
                    </a:lnTo>
                    <a:lnTo>
                      <a:pt x="254277" y="690397"/>
                    </a:lnTo>
                    <a:lnTo>
                      <a:pt x="254278" y="690396"/>
                    </a:lnTo>
                    <a:cubicBezTo>
                      <a:pt x="113844" y="690396"/>
                      <a:pt x="0" y="576552"/>
                      <a:pt x="0" y="436118"/>
                    </a:cubicBezTo>
                    <a:lnTo>
                      <a:pt x="0" y="254279"/>
                    </a:lnTo>
                    <a:cubicBezTo>
                      <a:pt x="0" y="113845"/>
                      <a:pt x="113844" y="1"/>
                      <a:pt x="254278" y="1"/>
                    </a:cubicBezTo>
                    <a:lnTo>
                      <a:pt x="256285" y="406"/>
                    </a:lnTo>
                    <a:lnTo>
                      <a:pt x="256285" y="167725"/>
                    </a:lnTo>
                    <a:lnTo>
                      <a:pt x="254276" y="167319"/>
                    </a:lnTo>
                    <a:cubicBezTo>
                      <a:pt x="207086" y="167319"/>
                      <a:pt x="168831" y="205574"/>
                      <a:pt x="168831" y="252764"/>
                    </a:cubicBezTo>
                    <a:lnTo>
                      <a:pt x="168831" y="437634"/>
                    </a:lnTo>
                    <a:cubicBezTo>
                      <a:pt x="168831" y="484824"/>
                      <a:pt x="207086" y="523079"/>
                      <a:pt x="254276" y="523079"/>
                    </a:cubicBezTo>
                    <a:lnTo>
                      <a:pt x="256285" y="522674"/>
                    </a:lnTo>
                    <a:lnTo>
                      <a:pt x="256285" y="523638"/>
                    </a:lnTo>
                    <a:lnTo>
                      <a:pt x="356945" y="523638"/>
                    </a:lnTo>
                    <a:lnTo>
                      <a:pt x="345685" y="487364"/>
                    </a:lnTo>
                    <a:cubicBezTo>
                      <a:pt x="342298" y="470811"/>
                      <a:pt x="340519" y="453672"/>
                      <a:pt x="340519" y="436118"/>
                    </a:cubicBezTo>
                    <a:lnTo>
                      <a:pt x="340519" y="254279"/>
                    </a:lnTo>
                    <a:cubicBezTo>
                      <a:pt x="340519" y="113845"/>
                      <a:pt x="454363" y="0"/>
                      <a:pt x="594797" y="0"/>
                    </a:cubicBezTo>
                    <a:cubicBezTo>
                      <a:pt x="735231" y="0"/>
                      <a:pt x="849075" y="113845"/>
                      <a:pt x="849075" y="25427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3" name="フリーフォーム: 図形 1712">
                <a:extLst>
                  <a:ext uri="{FF2B5EF4-FFF2-40B4-BE49-F238E27FC236}">
                    <a16:creationId xmlns:a16="http://schemas.microsoft.com/office/drawing/2014/main" id="{A22A0E43-FA41-EB6D-F9E0-8C68AD58BC77}"/>
                  </a:ext>
                </a:extLst>
              </p:cNvPr>
              <p:cNvSpPr/>
              <p:nvPr/>
            </p:nvSpPr>
            <p:spPr bwMode="auto">
              <a:xfrm>
                <a:off x="5689025" y="4911725"/>
                <a:ext cx="163398" cy="213114"/>
              </a:xfrm>
              <a:custGeom>
                <a:avLst/>
                <a:gdLst>
                  <a:gd name="connsiteX0" fmla="*/ 338553 w 651380"/>
                  <a:gd name="connsiteY0" fmla="*/ 0 h 849570"/>
                  <a:gd name="connsiteX1" fmla="*/ 505240 w 651380"/>
                  <a:gd name="connsiteY1" fmla="*/ 0 h 849570"/>
                  <a:gd name="connsiteX2" fmla="*/ 505240 w 651380"/>
                  <a:gd name="connsiteY2" fmla="*/ 429547 h 849570"/>
                  <a:gd name="connsiteX3" fmla="*/ 651380 w 651380"/>
                  <a:gd name="connsiteY3" fmla="*/ 429547 h 849570"/>
                  <a:gd name="connsiteX4" fmla="*/ 651380 w 651380"/>
                  <a:gd name="connsiteY4" fmla="*/ 596234 h 849570"/>
                  <a:gd name="connsiteX5" fmla="*/ 505240 w 651380"/>
                  <a:gd name="connsiteY5" fmla="*/ 596234 h 849570"/>
                  <a:gd name="connsiteX6" fmla="*/ 505240 w 651380"/>
                  <a:gd name="connsiteY6" fmla="*/ 849570 h 849570"/>
                  <a:gd name="connsiteX7" fmla="*/ 338553 w 651380"/>
                  <a:gd name="connsiteY7" fmla="*/ 849570 h 849570"/>
                  <a:gd name="connsiteX8" fmla="*/ 338553 w 651380"/>
                  <a:gd name="connsiteY8" fmla="*/ 596234 h 849570"/>
                  <a:gd name="connsiteX9" fmla="*/ 55145 w 651380"/>
                  <a:gd name="connsiteY9" fmla="*/ 596234 h 849570"/>
                  <a:gd name="connsiteX10" fmla="*/ 55145 w 651380"/>
                  <a:gd name="connsiteY10" fmla="*/ 595488 h 849570"/>
                  <a:gd name="connsiteX11" fmla="*/ 0 w 651380"/>
                  <a:gd name="connsiteY11" fmla="*/ 595488 h 849570"/>
                  <a:gd name="connsiteX12" fmla="*/ 84173 w 651380"/>
                  <a:gd name="connsiteY12" fmla="*/ 691 h 849570"/>
                  <a:gd name="connsiteX13" fmla="*/ 240246 w 651380"/>
                  <a:gd name="connsiteY13" fmla="*/ 691 h 849570"/>
                  <a:gd name="connsiteX14" fmla="*/ 179556 w 651380"/>
                  <a:gd name="connsiteY14" fmla="*/ 429547 h 849570"/>
                  <a:gd name="connsiteX15" fmla="*/ 338553 w 651380"/>
                  <a:gd name="connsiteY15" fmla="*/ 429547 h 84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51380" h="849570">
                    <a:moveTo>
                      <a:pt x="338553" y="0"/>
                    </a:moveTo>
                    <a:lnTo>
                      <a:pt x="505240" y="0"/>
                    </a:lnTo>
                    <a:lnTo>
                      <a:pt x="505240" y="429547"/>
                    </a:lnTo>
                    <a:lnTo>
                      <a:pt x="651380" y="429547"/>
                    </a:lnTo>
                    <a:lnTo>
                      <a:pt x="651380" y="596234"/>
                    </a:lnTo>
                    <a:lnTo>
                      <a:pt x="505240" y="596234"/>
                    </a:lnTo>
                    <a:lnTo>
                      <a:pt x="505240" y="849570"/>
                    </a:lnTo>
                    <a:lnTo>
                      <a:pt x="338553" y="849570"/>
                    </a:lnTo>
                    <a:lnTo>
                      <a:pt x="338553" y="596234"/>
                    </a:lnTo>
                    <a:lnTo>
                      <a:pt x="55145" y="596234"/>
                    </a:lnTo>
                    <a:lnTo>
                      <a:pt x="55145" y="595488"/>
                    </a:lnTo>
                    <a:lnTo>
                      <a:pt x="0" y="595488"/>
                    </a:lnTo>
                    <a:lnTo>
                      <a:pt x="84173" y="691"/>
                    </a:lnTo>
                    <a:lnTo>
                      <a:pt x="240246" y="691"/>
                    </a:lnTo>
                    <a:lnTo>
                      <a:pt x="179556" y="429547"/>
                    </a:lnTo>
                    <a:lnTo>
                      <a:pt x="338553" y="42954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4" name="フリーフォーム: 図形 1713">
                <a:extLst>
                  <a:ext uri="{FF2B5EF4-FFF2-40B4-BE49-F238E27FC236}">
                    <a16:creationId xmlns:a16="http://schemas.microsoft.com/office/drawing/2014/main" id="{220C92BB-CFBC-C8A1-6666-8EE880ADA5E4}"/>
                  </a:ext>
                </a:extLst>
              </p:cNvPr>
              <p:cNvSpPr/>
              <p:nvPr/>
            </p:nvSpPr>
            <p:spPr bwMode="auto">
              <a:xfrm rot="16200000">
                <a:off x="5782146" y="4626759"/>
                <a:ext cx="212994" cy="140522"/>
              </a:xfrm>
              <a:custGeom>
                <a:avLst/>
                <a:gdLst>
                  <a:gd name="connsiteX0" fmla="*/ 849074 w 849074"/>
                  <a:gd name="connsiteY0" fmla="*/ 0 h 560173"/>
                  <a:gd name="connsiteX1" fmla="*/ 849074 w 849074"/>
                  <a:gd name="connsiteY1" fmla="*/ 305895 h 560173"/>
                  <a:gd name="connsiteX2" fmla="*/ 594796 w 849074"/>
                  <a:gd name="connsiteY2" fmla="*/ 560173 h 560173"/>
                  <a:gd name="connsiteX3" fmla="*/ 594797 w 849074"/>
                  <a:gd name="connsiteY3" fmla="*/ 560172 h 560173"/>
                  <a:gd name="connsiteX4" fmla="*/ 452628 w 849074"/>
                  <a:gd name="connsiteY4" fmla="*/ 516746 h 560173"/>
                  <a:gd name="connsiteX5" fmla="*/ 424538 w 849074"/>
                  <a:gd name="connsiteY5" fmla="*/ 493569 h 560173"/>
                  <a:gd name="connsiteX6" fmla="*/ 396446 w 849074"/>
                  <a:gd name="connsiteY6" fmla="*/ 516747 h 560173"/>
                  <a:gd name="connsiteX7" fmla="*/ 254277 w 849074"/>
                  <a:gd name="connsiteY7" fmla="*/ 560173 h 560173"/>
                  <a:gd name="connsiteX8" fmla="*/ 254278 w 849074"/>
                  <a:gd name="connsiteY8" fmla="*/ 560172 h 560173"/>
                  <a:gd name="connsiteX9" fmla="*/ 0 w 849074"/>
                  <a:gd name="connsiteY9" fmla="*/ 305894 h 560173"/>
                  <a:gd name="connsiteX10" fmla="*/ 0 w 849074"/>
                  <a:gd name="connsiteY10" fmla="*/ 0 h 560173"/>
                  <a:gd name="connsiteX11" fmla="*/ 168831 w 849074"/>
                  <a:gd name="connsiteY11" fmla="*/ 0 h 560173"/>
                  <a:gd name="connsiteX12" fmla="*/ 168831 w 849074"/>
                  <a:gd name="connsiteY12" fmla="*/ 307412 h 560173"/>
                  <a:gd name="connsiteX13" fmla="*/ 254276 w 849074"/>
                  <a:gd name="connsiteY13" fmla="*/ 392857 h 560173"/>
                  <a:gd name="connsiteX14" fmla="*/ 339721 w 849074"/>
                  <a:gd name="connsiteY14" fmla="*/ 307412 h 560173"/>
                  <a:gd name="connsiteX15" fmla="*/ 339721 w 849074"/>
                  <a:gd name="connsiteY15" fmla="*/ 0 h 560173"/>
                  <a:gd name="connsiteX16" fmla="*/ 509350 w 849074"/>
                  <a:gd name="connsiteY16" fmla="*/ 0 h 560173"/>
                  <a:gd name="connsiteX17" fmla="*/ 509350 w 849074"/>
                  <a:gd name="connsiteY17" fmla="*/ 307412 h 560173"/>
                  <a:gd name="connsiteX18" fmla="*/ 594795 w 849074"/>
                  <a:gd name="connsiteY18" fmla="*/ 392857 h 560173"/>
                  <a:gd name="connsiteX19" fmla="*/ 680240 w 849074"/>
                  <a:gd name="connsiteY19" fmla="*/ 307412 h 560173"/>
                  <a:gd name="connsiteX20" fmla="*/ 680240 w 849074"/>
                  <a:gd name="connsiteY20" fmla="*/ 0 h 56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49074" h="560173">
                    <a:moveTo>
                      <a:pt x="849074" y="0"/>
                    </a:moveTo>
                    <a:lnTo>
                      <a:pt x="849074" y="305895"/>
                    </a:lnTo>
                    <a:cubicBezTo>
                      <a:pt x="849074" y="446329"/>
                      <a:pt x="735230" y="560173"/>
                      <a:pt x="594796" y="560173"/>
                    </a:cubicBezTo>
                    <a:lnTo>
                      <a:pt x="594797" y="560172"/>
                    </a:lnTo>
                    <a:cubicBezTo>
                      <a:pt x="542134" y="560172"/>
                      <a:pt x="493211" y="544163"/>
                      <a:pt x="452628" y="516746"/>
                    </a:cubicBezTo>
                    <a:lnTo>
                      <a:pt x="424538" y="493569"/>
                    </a:lnTo>
                    <a:lnTo>
                      <a:pt x="396446" y="516747"/>
                    </a:lnTo>
                    <a:cubicBezTo>
                      <a:pt x="355863" y="544164"/>
                      <a:pt x="306940" y="560173"/>
                      <a:pt x="254277" y="560173"/>
                    </a:cubicBezTo>
                    <a:lnTo>
                      <a:pt x="254278" y="560172"/>
                    </a:lnTo>
                    <a:cubicBezTo>
                      <a:pt x="113844" y="560172"/>
                      <a:pt x="0" y="446328"/>
                      <a:pt x="0" y="305894"/>
                    </a:cubicBezTo>
                    <a:lnTo>
                      <a:pt x="0" y="0"/>
                    </a:lnTo>
                    <a:lnTo>
                      <a:pt x="168831" y="0"/>
                    </a:lnTo>
                    <a:lnTo>
                      <a:pt x="168831" y="307412"/>
                    </a:lnTo>
                    <a:cubicBezTo>
                      <a:pt x="168831" y="354602"/>
                      <a:pt x="207086" y="392857"/>
                      <a:pt x="254276" y="392857"/>
                    </a:cubicBezTo>
                    <a:cubicBezTo>
                      <a:pt x="301466" y="392857"/>
                      <a:pt x="339721" y="354602"/>
                      <a:pt x="339721" y="307412"/>
                    </a:cubicBezTo>
                    <a:lnTo>
                      <a:pt x="339721" y="0"/>
                    </a:lnTo>
                    <a:lnTo>
                      <a:pt x="509350" y="0"/>
                    </a:lnTo>
                    <a:lnTo>
                      <a:pt x="509350" y="307412"/>
                    </a:lnTo>
                    <a:cubicBezTo>
                      <a:pt x="509350" y="354602"/>
                      <a:pt x="547605" y="392857"/>
                      <a:pt x="594795" y="392857"/>
                    </a:cubicBezTo>
                    <a:cubicBezTo>
                      <a:pt x="641985" y="392857"/>
                      <a:pt x="680240" y="354602"/>
                      <a:pt x="680240" y="307412"/>
                    </a:cubicBezTo>
                    <a:lnTo>
                      <a:pt x="680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5" name="正方形/長方形 1714">
                <a:extLst>
                  <a:ext uri="{FF2B5EF4-FFF2-40B4-BE49-F238E27FC236}">
                    <a16:creationId xmlns:a16="http://schemas.microsoft.com/office/drawing/2014/main" id="{7C175E05-9473-97AA-8A55-271CA0F5C66F}"/>
                  </a:ext>
                </a:extLst>
              </p:cNvPr>
              <p:cNvSpPr/>
              <p:nvPr/>
            </p:nvSpPr>
            <p:spPr bwMode="auto">
              <a:xfrm>
                <a:off x="5491808" y="3982205"/>
                <a:ext cx="45720" cy="23301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4F6E8E04-C18C-C794-3647-3A88435F209E}"/>
                  </a:ext>
                </a:extLst>
              </p:cNvPr>
              <p:cNvSpPr/>
              <p:nvPr/>
            </p:nvSpPr>
            <p:spPr bwMode="auto">
              <a:xfrm rot="16200000">
                <a:off x="5664448" y="4270767"/>
                <a:ext cx="212990" cy="173184"/>
              </a:xfrm>
              <a:custGeom>
                <a:avLst/>
                <a:gdLst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40520 w 849076"/>
                  <a:gd name="connsiteY5" fmla="*/ 335757 h 690396"/>
                  <a:gd name="connsiteX6" fmla="*/ 339722 w 849076"/>
                  <a:gd name="connsiteY6" fmla="*/ 335757 h 690396"/>
                  <a:gd name="connsiteX7" fmla="*/ 339722 w 849076"/>
                  <a:gd name="connsiteY7" fmla="*/ 252764 h 690396"/>
                  <a:gd name="connsiteX8" fmla="*/ 287536 w 849076"/>
                  <a:gd name="connsiteY8" fmla="*/ 174034 h 690396"/>
                  <a:gd name="connsiteX9" fmla="*/ 256286 w 849076"/>
                  <a:gd name="connsiteY9" fmla="*/ 167725 h 690396"/>
                  <a:gd name="connsiteX10" fmla="*/ 256286 w 849076"/>
                  <a:gd name="connsiteY10" fmla="*/ 166690 h 690396"/>
                  <a:gd name="connsiteX11" fmla="*/ 171686 w 849076"/>
                  <a:gd name="connsiteY11" fmla="*/ 166690 h 690396"/>
                  <a:gd name="connsiteX12" fmla="*/ 171686 w 849076"/>
                  <a:gd name="connsiteY12" fmla="*/ 690395 h 690396"/>
                  <a:gd name="connsiteX13" fmla="*/ 0 w 849076"/>
                  <a:gd name="connsiteY13" fmla="*/ 690395 h 690396"/>
                  <a:gd name="connsiteX14" fmla="*/ 0 w 849076"/>
                  <a:gd name="connsiteY14" fmla="*/ 166690 h 690396"/>
                  <a:gd name="connsiteX15" fmla="*/ 0 w 849076"/>
                  <a:gd name="connsiteY15" fmla="*/ 52388 h 690396"/>
                  <a:gd name="connsiteX16" fmla="*/ 0 w 849076"/>
                  <a:gd name="connsiteY16" fmla="*/ 2 h 690396"/>
                  <a:gd name="connsiteX17" fmla="*/ 256974 w 849076"/>
                  <a:gd name="connsiteY17" fmla="*/ 2 h 690396"/>
                  <a:gd name="connsiteX18" fmla="*/ 256974 w 849076"/>
                  <a:gd name="connsiteY18" fmla="*/ 545 h 690396"/>
                  <a:gd name="connsiteX19" fmla="*/ 353256 w 849076"/>
                  <a:gd name="connsiteY19" fmla="*/ 19984 h 690396"/>
                  <a:gd name="connsiteX20" fmla="*/ 508557 w 849076"/>
                  <a:gd name="connsiteY20" fmla="*/ 254279 h 690396"/>
                  <a:gd name="connsiteX21" fmla="*/ 508557 w 849076"/>
                  <a:gd name="connsiteY21" fmla="*/ 318032 h 690396"/>
                  <a:gd name="connsiteX22" fmla="*/ 509351 w 849076"/>
                  <a:gd name="connsiteY22" fmla="*/ 318032 h 690396"/>
                  <a:gd name="connsiteX23" fmla="*/ 509351 w 849076"/>
                  <a:gd name="connsiteY23" fmla="*/ 437633 h 690396"/>
                  <a:gd name="connsiteX24" fmla="*/ 594796 w 849076"/>
                  <a:gd name="connsiteY24" fmla="*/ 523078 h 690396"/>
                  <a:gd name="connsiteX25" fmla="*/ 680241 w 849076"/>
                  <a:gd name="connsiteY25" fmla="*/ 437633 h 690396"/>
                  <a:gd name="connsiteX26" fmla="*/ 680241 w 849076"/>
                  <a:gd name="connsiteY26" fmla="*/ 252763 h 690396"/>
                  <a:gd name="connsiteX27" fmla="*/ 594796 w 849076"/>
                  <a:gd name="connsiteY27" fmla="*/ 167318 h 690396"/>
                  <a:gd name="connsiteX28" fmla="*/ 591009 w 849076"/>
                  <a:gd name="connsiteY28" fmla="*/ 168083 h 690396"/>
                  <a:gd name="connsiteX29" fmla="*/ 591009 w 849076"/>
                  <a:gd name="connsiteY29" fmla="*/ 382 h 690396"/>
                  <a:gd name="connsiteX30" fmla="*/ 594798 w 849076"/>
                  <a:gd name="connsiteY30" fmla="*/ 0 h 690396"/>
                  <a:gd name="connsiteX31" fmla="*/ 849076 w 849076"/>
                  <a:gd name="connsiteY31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40520 w 849076"/>
                  <a:gd name="connsiteY5" fmla="*/ 335757 h 690396"/>
                  <a:gd name="connsiteX6" fmla="*/ 339722 w 849076"/>
                  <a:gd name="connsiteY6" fmla="*/ 252764 h 690396"/>
                  <a:gd name="connsiteX7" fmla="*/ 287536 w 849076"/>
                  <a:gd name="connsiteY7" fmla="*/ 174034 h 690396"/>
                  <a:gd name="connsiteX8" fmla="*/ 256286 w 849076"/>
                  <a:gd name="connsiteY8" fmla="*/ 167725 h 690396"/>
                  <a:gd name="connsiteX9" fmla="*/ 256286 w 849076"/>
                  <a:gd name="connsiteY9" fmla="*/ 166690 h 690396"/>
                  <a:gd name="connsiteX10" fmla="*/ 171686 w 849076"/>
                  <a:gd name="connsiteY10" fmla="*/ 166690 h 690396"/>
                  <a:gd name="connsiteX11" fmla="*/ 171686 w 849076"/>
                  <a:gd name="connsiteY11" fmla="*/ 690395 h 690396"/>
                  <a:gd name="connsiteX12" fmla="*/ 0 w 849076"/>
                  <a:gd name="connsiteY12" fmla="*/ 690395 h 690396"/>
                  <a:gd name="connsiteX13" fmla="*/ 0 w 849076"/>
                  <a:gd name="connsiteY13" fmla="*/ 166690 h 690396"/>
                  <a:gd name="connsiteX14" fmla="*/ 0 w 849076"/>
                  <a:gd name="connsiteY14" fmla="*/ 52388 h 690396"/>
                  <a:gd name="connsiteX15" fmla="*/ 0 w 849076"/>
                  <a:gd name="connsiteY15" fmla="*/ 2 h 690396"/>
                  <a:gd name="connsiteX16" fmla="*/ 256974 w 849076"/>
                  <a:gd name="connsiteY16" fmla="*/ 2 h 690396"/>
                  <a:gd name="connsiteX17" fmla="*/ 256974 w 849076"/>
                  <a:gd name="connsiteY17" fmla="*/ 545 h 690396"/>
                  <a:gd name="connsiteX18" fmla="*/ 353256 w 849076"/>
                  <a:gd name="connsiteY18" fmla="*/ 19984 h 690396"/>
                  <a:gd name="connsiteX19" fmla="*/ 508557 w 849076"/>
                  <a:gd name="connsiteY19" fmla="*/ 254279 h 690396"/>
                  <a:gd name="connsiteX20" fmla="*/ 508557 w 849076"/>
                  <a:gd name="connsiteY20" fmla="*/ 318032 h 690396"/>
                  <a:gd name="connsiteX21" fmla="*/ 509351 w 849076"/>
                  <a:gd name="connsiteY21" fmla="*/ 318032 h 690396"/>
                  <a:gd name="connsiteX22" fmla="*/ 509351 w 849076"/>
                  <a:gd name="connsiteY22" fmla="*/ 437633 h 690396"/>
                  <a:gd name="connsiteX23" fmla="*/ 594796 w 849076"/>
                  <a:gd name="connsiteY23" fmla="*/ 523078 h 690396"/>
                  <a:gd name="connsiteX24" fmla="*/ 680241 w 849076"/>
                  <a:gd name="connsiteY24" fmla="*/ 437633 h 690396"/>
                  <a:gd name="connsiteX25" fmla="*/ 680241 w 849076"/>
                  <a:gd name="connsiteY25" fmla="*/ 252763 h 690396"/>
                  <a:gd name="connsiteX26" fmla="*/ 594796 w 849076"/>
                  <a:gd name="connsiteY26" fmla="*/ 167318 h 690396"/>
                  <a:gd name="connsiteX27" fmla="*/ 591009 w 849076"/>
                  <a:gd name="connsiteY27" fmla="*/ 168083 h 690396"/>
                  <a:gd name="connsiteX28" fmla="*/ 591009 w 849076"/>
                  <a:gd name="connsiteY28" fmla="*/ 382 h 690396"/>
                  <a:gd name="connsiteX29" fmla="*/ 594798 w 849076"/>
                  <a:gd name="connsiteY29" fmla="*/ 0 h 690396"/>
                  <a:gd name="connsiteX30" fmla="*/ 849076 w 849076"/>
                  <a:gd name="connsiteY30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8557 w 849076"/>
                  <a:gd name="connsiteY19" fmla="*/ 318032 h 690396"/>
                  <a:gd name="connsiteX20" fmla="*/ 509351 w 849076"/>
                  <a:gd name="connsiteY20" fmla="*/ 318032 h 690396"/>
                  <a:gd name="connsiteX21" fmla="*/ 509351 w 849076"/>
                  <a:gd name="connsiteY21" fmla="*/ 437633 h 690396"/>
                  <a:gd name="connsiteX22" fmla="*/ 594796 w 849076"/>
                  <a:gd name="connsiteY22" fmla="*/ 523078 h 690396"/>
                  <a:gd name="connsiteX23" fmla="*/ 680241 w 849076"/>
                  <a:gd name="connsiteY23" fmla="*/ 437633 h 690396"/>
                  <a:gd name="connsiteX24" fmla="*/ 680241 w 849076"/>
                  <a:gd name="connsiteY24" fmla="*/ 252763 h 690396"/>
                  <a:gd name="connsiteX25" fmla="*/ 594796 w 849076"/>
                  <a:gd name="connsiteY25" fmla="*/ 167318 h 690396"/>
                  <a:gd name="connsiteX26" fmla="*/ 591009 w 849076"/>
                  <a:gd name="connsiteY26" fmla="*/ 168083 h 690396"/>
                  <a:gd name="connsiteX27" fmla="*/ 591009 w 849076"/>
                  <a:gd name="connsiteY27" fmla="*/ 382 h 690396"/>
                  <a:gd name="connsiteX28" fmla="*/ 594798 w 849076"/>
                  <a:gd name="connsiteY28" fmla="*/ 0 h 690396"/>
                  <a:gd name="connsiteX29" fmla="*/ 849076 w 849076"/>
                  <a:gd name="connsiteY29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8557 w 849076"/>
                  <a:gd name="connsiteY19" fmla="*/ 318032 h 690396"/>
                  <a:gd name="connsiteX20" fmla="*/ 509351 w 849076"/>
                  <a:gd name="connsiteY20" fmla="*/ 437633 h 690396"/>
                  <a:gd name="connsiteX21" fmla="*/ 594796 w 849076"/>
                  <a:gd name="connsiteY21" fmla="*/ 523078 h 690396"/>
                  <a:gd name="connsiteX22" fmla="*/ 680241 w 849076"/>
                  <a:gd name="connsiteY22" fmla="*/ 437633 h 690396"/>
                  <a:gd name="connsiteX23" fmla="*/ 680241 w 849076"/>
                  <a:gd name="connsiteY23" fmla="*/ 252763 h 690396"/>
                  <a:gd name="connsiteX24" fmla="*/ 594796 w 849076"/>
                  <a:gd name="connsiteY24" fmla="*/ 167318 h 690396"/>
                  <a:gd name="connsiteX25" fmla="*/ 591009 w 849076"/>
                  <a:gd name="connsiteY25" fmla="*/ 168083 h 690396"/>
                  <a:gd name="connsiteX26" fmla="*/ 591009 w 849076"/>
                  <a:gd name="connsiteY26" fmla="*/ 382 h 690396"/>
                  <a:gd name="connsiteX27" fmla="*/ 594798 w 849076"/>
                  <a:gd name="connsiteY27" fmla="*/ 0 h 690396"/>
                  <a:gd name="connsiteX28" fmla="*/ 849076 w 849076"/>
                  <a:gd name="connsiteY28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166690 h 690396"/>
                  <a:gd name="connsiteX13" fmla="*/ 0 w 849076"/>
                  <a:gd name="connsiteY13" fmla="*/ 52388 h 690396"/>
                  <a:gd name="connsiteX14" fmla="*/ 0 w 849076"/>
                  <a:gd name="connsiteY14" fmla="*/ 2 h 690396"/>
                  <a:gd name="connsiteX15" fmla="*/ 256974 w 849076"/>
                  <a:gd name="connsiteY15" fmla="*/ 2 h 690396"/>
                  <a:gd name="connsiteX16" fmla="*/ 256974 w 849076"/>
                  <a:gd name="connsiteY16" fmla="*/ 545 h 690396"/>
                  <a:gd name="connsiteX17" fmla="*/ 353256 w 849076"/>
                  <a:gd name="connsiteY17" fmla="*/ 19984 h 690396"/>
                  <a:gd name="connsiteX18" fmla="*/ 508557 w 849076"/>
                  <a:gd name="connsiteY18" fmla="*/ 254279 h 690396"/>
                  <a:gd name="connsiteX19" fmla="*/ 509351 w 849076"/>
                  <a:gd name="connsiteY19" fmla="*/ 437633 h 690396"/>
                  <a:gd name="connsiteX20" fmla="*/ 594796 w 849076"/>
                  <a:gd name="connsiteY20" fmla="*/ 523078 h 690396"/>
                  <a:gd name="connsiteX21" fmla="*/ 680241 w 849076"/>
                  <a:gd name="connsiteY21" fmla="*/ 437633 h 690396"/>
                  <a:gd name="connsiteX22" fmla="*/ 680241 w 849076"/>
                  <a:gd name="connsiteY22" fmla="*/ 252763 h 690396"/>
                  <a:gd name="connsiteX23" fmla="*/ 594796 w 849076"/>
                  <a:gd name="connsiteY23" fmla="*/ 167318 h 690396"/>
                  <a:gd name="connsiteX24" fmla="*/ 591009 w 849076"/>
                  <a:gd name="connsiteY24" fmla="*/ 168083 h 690396"/>
                  <a:gd name="connsiteX25" fmla="*/ 591009 w 849076"/>
                  <a:gd name="connsiteY25" fmla="*/ 382 h 690396"/>
                  <a:gd name="connsiteX26" fmla="*/ 594798 w 849076"/>
                  <a:gd name="connsiteY26" fmla="*/ 0 h 690396"/>
                  <a:gd name="connsiteX27" fmla="*/ 849076 w 849076"/>
                  <a:gd name="connsiteY27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52388 h 690396"/>
                  <a:gd name="connsiteX13" fmla="*/ 0 w 849076"/>
                  <a:gd name="connsiteY13" fmla="*/ 2 h 690396"/>
                  <a:gd name="connsiteX14" fmla="*/ 256974 w 849076"/>
                  <a:gd name="connsiteY14" fmla="*/ 2 h 690396"/>
                  <a:gd name="connsiteX15" fmla="*/ 256974 w 849076"/>
                  <a:gd name="connsiteY15" fmla="*/ 545 h 690396"/>
                  <a:gd name="connsiteX16" fmla="*/ 353256 w 849076"/>
                  <a:gd name="connsiteY16" fmla="*/ 19984 h 690396"/>
                  <a:gd name="connsiteX17" fmla="*/ 508557 w 849076"/>
                  <a:gd name="connsiteY17" fmla="*/ 254279 h 690396"/>
                  <a:gd name="connsiteX18" fmla="*/ 509351 w 849076"/>
                  <a:gd name="connsiteY18" fmla="*/ 437633 h 690396"/>
                  <a:gd name="connsiteX19" fmla="*/ 594796 w 849076"/>
                  <a:gd name="connsiteY19" fmla="*/ 523078 h 690396"/>
                  <a:gd name="connsiteX20" fmla="*/ 680241 w 849076"/>
                  <a:gd name="connsiteY20" fmla="*/ 437633 h 690396"/>
                  <a:gd name="connsiteX21" fmla="*/ 680241 w 849076"/>
                  <a:gd name="connsiteY21" fmla="*/ 252763 h 690396"/>
                  <a:gd name="connsiteX22" fmla="*/ 594796 w 849076"/>
                  <a:gd name="connsiteY22" fmla="*/ 167318 h 690396"/>
                  <a:gd name="connsiteX23" fmla="*/ 591009 w 849076"/>
                  <a:gd name="connsiteY23" fmla="*/ 168083 h 690396"/>
                  <a:gd name="connsiteX24" fmla="*/ 591009 w 849076"/>
                  <a:gd name="connsiteY24" fmla="*/ 382 h 690396"/>
                  <a:gd name="connsiteX25" fmla="*/ 594798 w 849076"/>
                  <a:gd name="connsiteY25" fmla="*/ 0 h 690396"/>
                  <a:gd name="connsiteX26" fmla="*/ 849076 w 849076"/>
                  <a:gd name="connsiteY26" fmla="*/ 254278 h 690396"/>
                  <a:gd name="connsiteX0" fmla="*/ 849076 w 849076"/>
                  <a:gd name="connsiteY0" fmla="*/ 254278 h 690396"/>
                  <a:gd name="connsiteX1" fmla="*/ 849075 w 849076"/>
                  <a:gd name="connsiteY1" fmla="*/ 436118 h 690396"/>
                  <a:gd name="connsiteX2" fmla="*/ 594797 w 849076"/>
                  <a:gd name="connsiteY2" fmla="*/ 690396 h 690396"/>
                  <a:gd name="connsiteX3" fmla="*/ 594798 w 849076"/>
                  <a:gd name="connsiteY3" fmla="*/ 690395 h 690396"/>
                  <a:gd name="connsiteX4" fmla="*/ 340520 w 849076"/>
                  <a:gd name="connsiteY4" fmla="*/ 436117 h 690396"/>
                  <a:gd name="connsiteX5" fmla="*/ 339722 w 849076"/>
                  <a:gd name="connsiteY5" fmla="*/ 252764 h 690396"/>
                  <a:gd name="connsiteX6" fmla="*/ 287536 w 849076"/>
                  <a:gd name="connsiteY6" fmla="*/ 174034 h 690396"/>
                  <a:gd name="connsiteX7" fmla="*/ 256286 w 849076"/>
                  <a:gd name="connsiteY7" fmla="*/ 167725 h 690396"/>
                  <a:gd name="connsiteX8" fmla="*/ 256286 w 849076"/>
                  <a:gd name="connsiteY8" fmla="*/ 166690 h 690396"/>
                  <a:gd name="connsiteX9" fmla="*/ 171686 w 849076"/>
                  <a:gd name="connsiteY9" fmla="*/ 166690 h 690396"/>
                  <a:gd name="connsiteX10" fmla="*/ 171686 w 849076"/>
                  <a:gd name="connsiteY10" fmla="*/ 690395 h 690396"/>
                  <a:gd name="connsiteX11" fmla="*/ 0 w 849076"/>
                  <a:gd name="connsiteY11" fmla="*/ 690395 h 690396"/>
                  <a:gd name="connsiteX12" fmla="*/ 0 w 849076"/>
                  <a:gd name="connsiteY12" fmla="*/ 2 h 690396"/>
                  <a:gd name="connsiteX13" fmla="*/ 256974 w 849076"/>
                  <a:gd name="connsiteY13" fmla="*/ 2 h 690396"/>
                  <a:gd name="connsiteX14" fmla="*/ 256974 w 849076"/>
                  <a:gd name="connsiteY14" fmla="*/ 545 h 690396"/>
                  <a:gd name="connsiteX15" fmla="*/ 353256 w 849076"/>
                  <a:gd name="connsiteY15" fmla="*/ 19984 h 690396"/>
                  <a:gd name="connsiteX16" fmla="*/ 508557 w 849076"/>
                  <a:gd name="connsiteY16" fmla="*/ 254279 h 690396"/>
                  <a:gd name="connsiteX17" fmla="*/ 509351 w 849076"/>
                  <a:gd name="connsiteY17" fmla="*/ 437633 h 690396"/>
                  <a:gd name="connsiteX18" fmla="*/ 594796 w 849076"/>
                  <a:gd name="connsiteY18" fmla="*/ 523078 h 690396"/>
                  <a:gd name="connsiteX19" fmla="*/ 680241 w 849076"/>
                  <a:gd name="connsiteY19" fmla="*/ 437633 h 690396"/>
                  <a:gd name="connsiteX20" fmla="*/ 680241 w 849076"/>
                  <a:gd name="connsiteY20" fmla="*/ 252763 h 690396"/>
                  <a:gd name="connsiteX21" fmla="*/ 594796 w 849076"/>
                  <a:gd name="connsiteY21" fmla="*/ 167318 h 690396"/>
                  <a:gd name="connsiteX22" fmla="*/ 591009 w 849076"/>
                  <a:gd name="connsiteY22" fmla="*/ 168083 h 690396"/>
                  <a:gd name="connsiteX23" fmla="*/ 591009 w 849076"/>
                  <a:gd name="connsiteY23" fmla="*/ 382 h 690396"/>
                  <a:gd name="connsiteX24" fmla="*/ 594798 w 849076"/>
                  <a:gd name="connsiteY24" fmla="*/ 0 h 690396"/>
                  <a:gd name="connsiteX25" fmla="*/ 849076 w 849076"/>
                  <a:gd name="connsiteY25" fmla="*/ 254278 h 690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9076" h="690396">
                    <a:moveTo>
                      <a:pt x="849076" y="254278"/>
                    </a:moveTo>
                    <a:cubicBezTo>
                      <a:pt x="849076" y="314891"/>
                      <a:pt x="849075" y="375505"/>
                      <a:pt x="849075" y="436118"/>
                    </a:cubicBezTo>
                    <a:cubicBezTo>
                      <a:pt x="849075" y="576552"/>
                      <a:pt x="735231" y="690396"/>
                      <a:pt x="594797" y="690396"/>
                    </a:cubicBezTo>
                    <a:lnTo>
                      <a:pt x="594798" y="690395"/>
                    </a:lnTo>
                    <a:cubicBezTo>
                      <a:pt x="454364" y="690395"/>
                      <a:pt x="340520" y="576551"/>
                      <a:pt x="340520" y="436117"/>
                    </a:cubicBezTo>
                    <a:lnTo>
                      <a:pt x="339722" y="252764"/>
                    </a:lnTo>
                    <a:cubicBezTo>
                      <a:pt x="339722" y="217372"/>
                      <a:pt x="318204" y="187005"/>
                      <a:pt x="287536" y="174034"/>
                    </a:cubicBezTo>
                    <a:lnTo>
                      <a:pt x="256286" y="167725"/>
                    </a:lnTo>
                    <a:lnTo>
                      <a:pt x="256286" y="166690"/>
                    </a:lnTo>
                    <a:lnTo>
                      <a:pt x="171686" y="166690"/>
                    </a:lnTo>
                    <a:lnTo>
                      <a:pt x="171686" y="690395"/>
                    </a:lnTo>
                    <a:lnTo>
                      <a:pt x="0" y="690395"/>
                    </a:lnTo>
                    <a:lnTo>
                      <a:pt x="0" y="2"/>
                    </a:lnTo>
                    <a:lnTo>
                      <a:pt x="256974" y="2"/>
                    </a:lnTo>
                    <a:lnTo>
                      <a:pt x="256974" y="545"/>
                    </a:lnTo>
                    <a:lnTo>
                      <a:pt x="353256" y="19984"/>
                    </a:lnTo>
                    <a:cubicBezTo>
                      <a:pt x="444520" y="58585"/>
                      <a:pt x="508557" y="148954"/>
                      <a:pt x="508557" y="254279"/>
                    </a:cubicBezTo>
                    <a:cubicBezTo>
                      <a:pt x="508822" y="315397"/>
                      <a:pt x="509086" y="376515"/>
                      <a:pt x="509351" y="437633"/>
                    </a:cubicBezTo>
                    <a:cubicBezTo>
                      <a:pt x="509351" y="484823"/>
                      <a:pt x="547606" y="523078"/>
                      <a:pt x="594796" y="523078"/>
                    </a:cubicBezTo>
                    <a:cubicBezTo>
                      <a:pt x="641986" y="523078"/>
                      <a:pt x="680241" y="484823"/>
                      <a:pt x="680241" y="437633"/>
                    </a:cubicBezTo>
                    <a:lnTo>
                      <a:pt x="680241" y="252763"/>
                    </a:lnTo>
                    <a:cubicBezTo>
                      <a:pt x="680241" y="205573"/>
                      <a:pt x="641986" y="167318"/>
                      <a:pt x="594796" y="167318"/>
                    </a:cubicBezTo>
                    <a:lnTo>
                      <a:pt x="591009" y="168083"/>
                    </a:lnTo>
                    <a:lnTo>
                      <a:pt x="591009" y="382"/>
                    </a:lnTo>
                    <a:lnTo>
                      <a:pt x="594798" y="0"/>
                    </a:lnTo>
                    <a:cubicBezTo>
                      <a:pt x="735232" y="0"/>
                      <a:pt x="849076" y="113844"/>
                      <a:pt x="849076" y="25427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7" name="円: 塗りつぶしなし 1716">
                <a:extLst>
                  <a:ext uri="{FF2B5EF4-FFF2-40B4-BE49-F238E27FC236}">
                    <a16:creationId xmlns:a16="http://schemas.microsoft.com/office/drawing/2014/main" id="{3EAD90B4-35F8-3908-260E-ECB269ECEA21}"/>
                  </a:ext>
                </a:extLst>
              </p:cNvPr>
              <p:cNvSpPr/>
              <p:nvPr/>
            </p:nvSpPr>
            <p:spPr bwMode="auto">
              <a:xfrm>
                <a:off x="4867804" y="4400550"/>
                <a:ext cx="588712" cy="588712"/>
              </a:xfrm>
              <a:prstGeom prst="donut">
                <a:avLst>
                  <a:gd name="adj" fmla="val 3526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979A80C5-107D-DB67-D10D-AF1E99DB02C1}"/>
                  </a:ext>
                </a:extLst>
              </p:cNvPr>
              <p:cNvSpPr/>
              <p:nvPr/>
            </p:nvSpPr>
            <p:spPr bwMode="auto">
              <a:xfrm>
                <a:off x="4237586" y="3779023"/>
                <a:ext cx="1836802" cy="1836801"/>
              </a:xfrm>
              <a:custGeom>
                <a:avLst/>
                <a:gdLst>
                  <a:gd name="connsiteX0" fmla="*/ 921158 w 1836802"/>
                  <a:gd name="connsiteY0" fmla="*/ 1791081 h 1836801"/>
                  <a:gd name="connsiteX1" fmla="*/ 944018 w 1836802"/>
                  <a:gd name="connsiteY1" fmla="*/ 1836801 h 1836801"/>
                  <a:gd name="connsiteX2" fmla="*/ 898298 w 1836802"/>
                  <a:gd name="connsiteY2" fmla="*/ 1836801 h 1836801"/>
                  <a:gd name="connsiteX3" fmla="*/ 1147213 w 1836802"/>
                  <a:gd name="connsiteY3" fmla="*/ 1763294 h 1836801"/>
                  <a:gd name="connsiteX4" fmla="*/ 1181127 w 1836802"/>
                  <a:gd name="connsiteY4" fmla="*/ 1801540 h 1836801"/>
                  <a:gd name="connsiteX5" fmla="*/ 1136965 w 1836802"/>
                  <a:gd name="connsiteY5" fmla="*/ 1813373 h 1836801"/>
                  <a:gd name="connsiteX6" fmla="*/ 690874 w 1836802"/>
                  <a:gd name="connsiteY6" fmla="*/ 1762059 h 1836801"/>
                  <a:gd name="connsiteX7" fmla="*/ 701122 w 1836802"/>
                  <a:gd name="connsiteY7" fmla="*/ 1812138 h 1836801"/>
                  <a:gd name="connsiteX8" fmla="*/ 656960 w 1836802"/>
                  <a:gd name="connsiteY8" fmla="*/ 1800304 h 1836801"/>
                  <a:gd name="connsiteX9" fmla="*/ 484449 w 1836802"/>
                  <a:gd name="connsiteY9" fmla="*/ 1675543 h 1836801"/>
                  <a:gd name="connsiteX10" fmla="*/ 481386 w 1836802"/>
                  <a:gd name="connsiteY10" fmla="*/ 1726567 h 1836801"/>
                  <a:gd name="connsiteX11" fmla="*/ 441791 w 1836802"/>
                  <a:gd name="connsiteY11" fmla="*/ 1703707 h 1836801"/>
                  <a:gd name="connsiteX12" fmla="*/ 1362267 w 1836802"/>
                  <a:gd name="connsiteY12" fmla="*/ 1674165 h 1836801"/>
                  <a:gd name="connsiteX13" fmla="*/ 1404925 w 1836802"/>
                  <a:gd name="connsiteY13" fmla="*/ 1702330 h 1836801"/>
                  <a:gd name="connsiteX14" fmla="*/ 1365330 w 1836802"/>
                  <a:gd name="connsiteY14" fmla="*/ 1725190 h 1836801"/>
                  <a:gd name="connsiteX15" fmla="*/ 298949 w 1836802"/>
                  <a:gd name="connsiteY15" fmla="*/ 1537429 h 1836801"/>
                  <a:gd name="connsiteX16" fmla="*/ 282784 w 1836802"/>
                  <a:gd name="connsiteY16" fmla="*/ 1585922 h 1836801"/>
                  <a:gd name="connsiteX17" fmla="*/ 250455 w 1836802"/>
                  <a:gd name="connsiteY17" fmla="*/ 1553593 h 1836801"/>
                  <a:gd name="connsiteX18" fmla="*/ 1531156 w 1836802"/>
                  <a:gd name="connsiteY18" fmla="*/ 1535480 h 1836801"/>
                  <a:gd name="connsiteX19" fmla="*/ 1579650 w 1836802"/>
                  <a:gd name="connsiteY19" fmla="*/ 1551644 h 1836801"/>
                  <a:gd name="connsiteX20" fmla="*/ 1547321 w 1836802"/>
                  <a:gd name="connsiteY20" fmla="*/ 1583974 h 1836801"/>
                  <a:gd name="connsiteX21" fmla="*/ 171542 w 1836802"/>
                  <a:gd name="connsiteY21" fmla="*/ 1357129 h 1836801"/>
                  <a:gd name="connsiteX22" fmla="*/ 143378 w 1836802"/>
                  <a:gd name="connsiteY22" fmla="*/ 1399786 h 1836801"/>
                  <a:gd name="connsiteX23" fmla="*/ 120518 w 1836802"/>
                  <a:gd name="connsiteY23" fmla="*/ 1360191 h 1836801"/>
                  <a:gd name="connsiteX24" fmla="*/ 1674165 w 1836802"/>
                  <a:gd name="connsiteY24" fmla="*/ 1354742 h 1836801"/>
                  <a:gd name="connsiteX25" fmla="*/ 1725190 w 1836802"/>
                  <a:gd name="connsiteY25" fmla="*/ 1357804 h 1836801"/>
                  <a:gd name="connsiteX26" fmla="*/ 1702330 w 1836802"/>
                  <a:gd name="connsiteY26" fmla="*/ 1397399 h 1836801"/>
                  <a:gd name="connsiteX27" fmla="*/ 29038 w 1836802"/>
                  <a:gd name="connsiteY27" fmla="*/ 1138630 h 1836801"/>
                  <a:gd name="connsiteX28" fmla="*/ 79116 w 1836802"/>
                  <a:gd name="connsiteY28" fmla="*/ 1148879 h 1836801"/>
                  <a:gd name="connsiteX29" fmla="*/ 40871 w 1836802"/>
                  <a:gd name="connsiteY29" fmla="*/ 1182793 h 1836801"/>
                  <a:gd name="connsiteX30" fmla="*/ 1807101 w 1836802"/>
                  <a:gd name="connsiteY30" fmla="*/ 1134020 h 1836801"/>
                  <a:gd name="connsiteX31" fmla="*/ 1795268 w 1836802"/>
                  <a:gd name="connsiteY31" fmla="*/ 1178182 h 1836801"/>
                  <a:gd name="connsiteX32" fmla="*/ 1757022 w 1836802"/>
                  <a:gd name="connsiteY32" fmla="*/ 1144268 h 1836801"/>
                  <a:gd name="connsiteX33" fmla="*/ 1836802 w 1836802"/>
                  <a:gd name="connsiteY33" fmla="*/ 895541 h 1836801"/>
                  <a:gd name="connsiteX34" fmla="*/ 1836802 w 1836802"/>
                  <a:gd name="connsiteY34" fmla="*/ 941261 h 1836801"/>
                  <a:gd name="connsiteX35" fmla="*/ 1791082 w 1836802"/>
                  <a:gd name="connsiteY35" fmla="*/ 918401 h 1836801"/>
                  <a:gd name="connsiteX36" fmla="*/ 0 w 1836802"/>
                  <a:gd name="connsiteY36" fmla="*/ 895541 h 1836801"/>
                  <a:gd name="connsiteX37" fmla="*/ 45720 w 1836802"/>
                  <a:gd name="connsiteY37" fmla="*/ 918401 h 1836801"/>
                  <a:gd name="connsiteX38" fmla="*/ 0 w 1836802"/>
                  <a:gd name="connsiteY38" fmla="*/ 941261 h 1836801"/>
                  <a:gd name="connsiteX39" fmla="*/ 1803251 w 1836802"/>
                  <a:gd name="connsiteY39" fmla="*/ 663232 h 1836801"/>
                  <a:gd name="connsiteX40" fmla="*/ 1815084 w 1836802"/>
                  <a:gd name="connsiteY40" fmla="*/ 707393 h 1836801"/>
                  <a:gd name="connsiteX41" fmla="*/ 1765005 w 1836802"/>
                  <a:gd name="connsiteY41" fmla="*/ 697145 h 1836801"/>
                  <a:gd name="connsiteX42" fmla="*/ 32886 w 1836802"/>
                  <a:gd name="connsiteY42" fmla="*/ 658620 h 1836801"/>
                  <a:gd name="connsiteX43" fmla="*/ 71132 w 1836802"/>
                  <a:gd name="connsiteY43" fmla="*/ 692535 h 1836801"/>
                  <a:gd name="connsiteX44" fmla="*/ 21053 w 1836802"/>
                  <a:gd name="connsiteY44" fmla="*/ 702783 h 1836801"/>
                  <a:gd name="connsiteX45" fmla="*/ 1711234 w 1836802"/>
                  <a:gd name="connsiteY45" fmla="*/ 441791 h 1836801"/>
                  <a:gd name="connsiteX46" fmla="*/ 1734094 w 1836802"/>
                  <a:gd name="connsiteY46" fmla="*/ 481385 h 1836801"/>
                  <a:gd name="connsiteX47" fmla="*/ 1683069 w 1836802"/>
                  <a:gd name="connsiteY47" fmla="*/ 484448 h 1836801"/>
                  <a:gd name="connsiteX48" fmla="*/ 134472 w 1836802"/>
                  <a:gd name="connsiteY48" fmla="*/ 439403 h 1836801"/>
                  <a:gd name="connsiteX49" fmla="*/ 162637 w 1836802"/>
                  <a:gd name="connsiteY49" fmla="*/ 482061 h 1836801"/>
                  <a:gd name="connsiteX50" fmla="*/ 111612 w 1836802"/>
                  <a:gd name="connsiteY50" fmla="*/ 478998 h 1836801"/>
                  <a:gd name="connsiteX51" fmla="*/ 1549270 w 1836802"/>
                  <a:gd name="connsiteY51" fmla="*/ 254779 h 1836801"/>
                  <a:gd name="connsiteX52" fmla="*/ 1581598 w 1836802"/>
                  <a:gd name="connsiteY52" fmla="*/ 287107 h 1836801"/>
                  <a:gd name="connsiteX53" fmla="*/ 1533105 w 1836802"/>
                  <a:gd name="connsiteY53" fmla="*/ 303272 h 1836801"/>
                  <a:gd name="connsiteX54" fmla="*/ 280834 w 1836802"/>
                  <a:gd name="connsiteY54" fmla="*/ 252829 h 1836801"/>
                  <a:gd name="connsiteX55" fmla="*/ 296998 w 1836802"/>
                  <a:gd name="connsiteY55" fmla="*/ 301323 h 1836801"/>
                  <a:gd name="connsiteX56" fmla="*/ 248505 w 1836802"/>
                  <a:gd name="connsiteY56" fmla="*/ 285158 h 1836801"/>
                  <a:gd name="connsiteX57" fmla="*/ 1360192 w 1836802"/>
                  <a:gd name="connsiteY57" fmla="*/ 112991 h 1836801"/>
                  <a:gd name="connsiteX58" fmla="*/ 1399786 w 1836802"/>
                  <a:gd name="connsiteY58" fmla="*/ 135851 h 1836801"/>
                  <a:gd name="connsiteX59" fmla="*/ 1357129 w 1836802"/>
                  <a:gd name="connsiteY59" fmla="*/ 164016 h 1836801"/>
                  <a:gd name="connsiteX60" fmla="*/ 486524 w 1836802"/>
                  <a:gd name="connsiteY60" fmla="*/ 111612 h 1836801"/>
                  <a:gd name="connsiteX61" fmla="*/ 489586 w 1836802"/>
                  <a:gd name="connsiteY61" fmla="*/ 162637 h 1836801"/>
                  <a:gd name="connsiteX62" fmla="*/ 446929 w 1836802"/>
                  <a:gd name="connsiteY62" fmla="*/ 134472 h 1836801"/>
                  <a:gd name="connsiteX63" fmla="*/ 705728 w 1836802"/>
                  <a:gd name="connsiteY63" fmla="*/ 27325 h 1836801"/>
                  <a:gd name="connsiteX64" fmla="*/ 695480 w 1836802"/>
                  <a:gd name="connsiteY64" fmla="*/ 77404 h 1836801"/>
                  <a:gd name="connsiteX65" fmla="*/ 661566 w 1836802"/>
                  <a:gd name="connsiteY65" fmla="*/ 39158 h 1836801"/>
                  <a:gd name="connsiteX66" fmla="*/ 1132359 w 1836802"/>
                  <a:gd name="connsiteY66" fmla="*/ 26091 h 1836801"/>
                  <a:gd name="connsiteX67" fmla="*/ 1176521 w 1836802"/>
                  <a:gd name="connsiteY67" fmla="*/ 37924 h 1836801"/>
                  <a:gd name="connsiteX68" fmla="*/ 1142607 w 1836802"/>
                  <a:gd name="connsiteY68" fmla="*/ 76170 h 1836801"/>
                  <a:gd name="connsiteX69" fmla="*/ 898298 w 1836802"/>
                  <a:gd name="connsiteY69" fmla="*/ 0 h 1836801"/>
                  <a:gd name="connsiteX70" fmla="*/ 944018 w 1836802"/>
                  <a:gd name="connsiteY70" fmla="*/ 0 h 1836801"/>
                  <a:gd name="connsiteX71" fmla="*/ 921158 w 1836802"/>
                  <a:gd name="connsiteY71" fmla="*/ 45720 h 1836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836802" h="1836801">
                    <a:moveTo>
                      <a:pt x="921158" y="1791081"/>
                    </a:moveTo>
                    <a:lnTo>
                      <a:pt x="944018" y="1836801"/>
                    </a:lnTo>
                    <a:lnTo>
                      <a:pt x="898298" y="1836801"/>
                    </a:lnTo>
                    <a:close/>
                    <a:moveTo>
                      <a:pt x="1147213" y="1763294"/>
                    </a:moveTo>
                    <a:lnTo>
                      <a:pt x="1181127" y="1801540"/>
                    </a:lnTo>
                    <a:lnTo>
                      <a:pt x="1136965" y="1813373"/>
                    </a:lnTo>
                    <a:close/>
                    <a:moveTo>
                      <a:pt x="690874" y="1762059"/>
                    </a:moveTo>
                    <a:lnTo>
                      <a:pt x="701122" y="1812138"/>
                    </a:lnTo>
                    <a:lnTo>
                      <a:pt x="656960" y="1800304"/>
                    </a:lnTo>
                    <a:close/>
                    <a:moveTo>
                      <a:pt x="484449" y="1675543"/>
                    </a:moveTo>
                    <a:lnTo>
                      <a:pt x="481386" y="1726567"/>
                    </a:lnTo>
                    <a:lnTo>
                      <a:pt x="441791" y="1703707"/>
                    </a:lnTo>
                    <a:close/>
                    <a:moveTo>
                      <a:pt x="1362267" y="1674165"/>
                    </a:moveTo>
                    <a:lnTo>
                      <a:pt x="1404925" y="1702330"/>
                    </a:lnTo>
                    <a:lnTo>
                      <a:pt x="1365330" y="1725190"/>
                    </a:lnTo>
                    <a:close/>
                    <a:moveTo>
                      <a:pt x="298949" y="1537429"/>
                    </a:moveTo>
                    <a:lnTo>
                      <a:pt x="282784" y="1585922"/>
                    </a:lnTo>
                    <a:lnTo>
                      <a:pt x="250455" y="1553593"/>
                    </a:lnTo>
                    <a:close/>
                    <a:moveTo>
                      <a:pt x="1531156" y="1535480"/>
                    </a:moveTo>
                    <a:lnTo>
                      <a:pt x="1579650" y="1551644"/>
                    </a:lnTo>
                    <a:lnTo>
                      <a:pt x="1547321" y="1583974"/>
                    </a:lnTo>
                    <a:close/>
                    <a:moveTo>
                      <a:pt x="171542" y="1357129"/>
                    </a:moveTo>
                    <a:lnTo>
                      <a:pt x="143378" y="1399786"/>
                    </a:lnTo>
                    <a:lnTo>
                      <a:pt x="120518" y="1360191"/>
                    </a:lnTo>
                    <a:close/>
                    <a:moveTo>
                      <a:pt x="1674165" y="1354742"/>
                    </a:moveTo>
                    <a:lnTo>
                      <a:pt x="1725190" y="1357804"/>
                    </a:lnTo>
                    <a:lnTo>
                      <a:pt x="1702330" y="1397399"/>
                    </a:lnTo>
                    <a:close/>
                    <a:moveTo>
                      <a:pt x="29038" y="1138630"/>
                    </a:moveTo>
                    <a:lnTo>
                      <a:pt x="79116" y="1148879"/>
                    </a:lnTo>
                    <a:lnTo>
                      <a:pt x="40871" y="1182793"/>
                    </a:lnTo>
                    <a:close/>
                    <a:moveTo>
                      <a:pt x="1807101" y="1134020"/>
                    </a:moveTo>
                    <a:lnTo>
                      <a:pt x="1795268" y="1178182"/>
                    </a:lnTo>
                    <a:lnTo>
                      <a:pt x="1757022" y="1144268"/>
                    </a:lnTo>
                    <a:close/>
                    <a:moveTo>
                      <a:pt x="1836802" y="895541"/>
                    </a:moveTo>
                    <a:lnTo>
                      <a:pt x="1836802" y="941261"/>
                    </a:lnTo>
                    <a:lnTo>
                      <a:pt x="1791082" y="918401"/>
                    </a:lnTo>
                    <a:close/>
                    <a:moveTo>
                      <a:pt x="0" y="895541"/>
                    </a:moveTo>
                    <a:lnTo>
                      <a:pt x="45720" y="918401"/>
                    </a:lnTo>
                    <a:lnTo>
                      <a:pt x="0" y="941261"/>
                    </a:lnTo>
                    <a:close/>
                    <a:moveTo>
                      <a:pt x="1803251" y="663232"/>
                    </a:moveTo>
                    <a:lnTo>
                      <a:pt x="1815084" y="707393"/>
                    </a:lnTo>
                    <a:lnTo>
                      <a:pt x="1765005" y="697145"/>
                    </a:lnTo>
                    <a:close/>
                    <a:moveTo>
                      <a:pt x="32886" y="658620"/>
                    </a:moveTo>
                    <a:lnTo>
                      <a:pt x="71132" y="692535"/>
                    </a:lnTo>
                    <a:lnTo>
                      <a:pt x="21053" y="702783"/>
                    </a:lnTo>
                    <a:close/>
                    <a:moveTo>
                      <a:pt x="1711234" y="441791"/>
                    </a:moveTo>
                    <a:lnTo>
                      <a:pt x="1734094" y="481385"/>
                    </a:lnTo>
                    <a:lnTo>
                      <a:pt x="1683069" y="484448"/>
                    </a:lnTo>
                    <a:close/>
                    <a:moveTo>
                      <a:pt x="134472" y="439403"/>
                    </a:moveTo>
                    <a:lnTo>
                      <a:pt x="162637" y="482061"/>
                    </a:lnTo>
                    <a:lnTo>
                      <a:pt x="111612" y="478998"/>
                    </a:lnTo>
                    <a:close/>
                    <a:moveTo>
                      <a:pt x="1549270" y="254779"/>
                    </a:moveTo>
                    <a:lnTo>
                      <a:pt x="1581598" y="287107"/>
                    </a:lnTo>
                    <a:lnTo>
                      <a:pt x="1533105" y="303272"/>
                    </a:lnTo>
                    <a:close/>
                    <a:moveTo>
                      <a:pt x="280834" y="252829"/>
                    </a:moveTo>
                    <a:lnTo>
                      <a:pt x="296998" y="301323"/>
                    </a:lnTo>
                    <a:lnTo>
                      <a:pt x="248505" y="285158"/>
                    </a:lnTo>
                    <a:close/>
                    <a:moveTo>
                      <a:pt x="1360192" y="112991"/>
                    </a:moveTo>
                    <a:lnTo>
                      <a:pt x="1399786" y="135851"/>
                    </a:lnTo>
                    <a:lnTo>
                      <a:pt x="1357129" y="164016"/>
                    </a:lnTo>
                    <a:close/>
                    <a:moveTo>
                      <a:pt x="486524" y="111612"/>
                    </a:moveTo>
                    <a:lnTo>
                      <a:pt x="489586" y="162637"/>
                    </a:lnTo>
                    <a:lnTo>
                      <a:pt x="446929" y="134472"/>
                    </a:lnTo>
                    <a:close/>
                    <a:moveTo>
                      <a:pt x="705728" y="27325"/>
                    </a:moveTo>
                    <a:lnTo>
                      <a:pt x="695480" y="77404"/>
                    </a:lnTo>
                    <a:lnTo>
                      <a:pt x="661566" y="39158"/>
                    </a:lnTo>
                    <a:close/>
                    <a:moveTo>
                      <a:pt x="1132359" y="26091"/>
                    </a:moveTo>
                    <a:lnTo>
                      <a:pt x="1176521" y="37924"/>
                    </a:lnTo>
                    <a:lnTo>
                      <a:pt x="1142607" y="76170"/>
                    </a:lnTo>
                    <a:close/>
                    <a:moveTo>
                      <a:pt x="898298" y="0"/>
                    </a:moveTo>
                    <a:lnTo>
                      <a:pt x="944018" y="0"/>
                    </a:lnTo>
                    <a:lnTo>
                      <a:pt x="921158" y="457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9" name="円: 塗りつぶしなし 1718">
                <a:extLst>
                  <a:ext uri="{FF2B5EF4-FFF2-40B4-BE49-F238E27FC236}">
                    <a16:creationId xmlns:a16="http://schemas.microsoft.com/office/drawing/2014/main" id="{B2BC9905-650A-955D-1D41-A6F84EAB2002}"/>
                  </a:ext>
                </a:extLst>
              </p:cNvPr>
              <p:cNvSpPr/>
              <p:nvPr/>
            </p:nvSpPr>
            <p:spPr bwMode="auto">
              <a:xfrm>
                <a:off x="4615958" y="4148957"/>
                <a:ext cx="1091898" cy="1091898"/>
              </a:xfrm>
              <a:prstGeom prst="donut">
                <a:avLst>
                  <a:gd name="adj" fmla="val 5009"/>
                </a:avLst>
              </a:prstGeom>
              <a:solidFill>
                <a:srgbClr val="CC66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0" name="楕円 1719">
                <a:extLst>
                  <a:ext uri="{FF2B5EF4-FFF2-40B4-BE49-F238E27FC236}">
                    <a16:creationId xmlns:a16="http://schemas.microsoft.com/office/drawing/2014/main" id="{139D8276-3DFE-32BB-8CDE-9798C821A98A}"/>
                  </a:ext>
                </a:extLst>
              </p:cNvPr>
              <p:cNvSpPr/>
              <p:nvPr/>
            </p:nvSpPr>
            <p:spPr bwMode="auto">
              <a:xfrm>
                <a:off x="5064448" y="4603128"/>
                <a:ext cx="188590" cy="1885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46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1" name="フリーフォーム: 図形 1720">
                <a:extLst>
                  <a:ext uri="{FF2B5EF4-FFF2-40B4-BE49-F238E27FC236}">
                    <a16:creationId xmlns:a16="http://schemas.microsoft.com/office/drawing/2014/main" id="{9F5C0A41-8D76-D365-7E22-3DA64FCBD585}"/>
                  </a:ext>
                </a:extLst>
              </p:cNvPr>
              <p:cNvSpPr/>
              <p:nvPr/>
            </p:nvSpPr>
            <p:spPr bwMode="auto">
              <a:xfrm rot="16547170">
                <a:off x="4721438" y="4335217"/>
                <a:ext cx="925906" cy="275406"/>
              </a:xfrm>
              <a:custGeom>
                <a:avLst/>
                <a:gdLst>
                  <a:gd name="connsiteX0" fmla="*/ 1648620 w 2053604"/>
                  <a:gd name="connsiteY0" fmla="*/ 118242 h 610834"/>
                  <a:gd name="connsiteX1" fmla="*/ 1516856 w 2053604"/>
                  <a:gd name="connsiteY1" fmla="*/ 305417 h 610834"/>
                  <a:gd name="connsiteX2" fmla="*/ 1648620 w 2053604"/>
                  <a:gd name="connsiteY2" fmla="*/ 492592 h 610834"/>
                  <a:gd name="connsiteX3" fmla="*/ 1573540 w 2053604"/>
                  <a:gd name="connsiteY3" fmla="*/ 305417 h 610834"/>
                  <a:gd name="connsiteX4" fmla="*/ 1648620 w 2053604"/>
                  <a:gd name="connsiteY4" fmla="*/ 118242 h 610834"/>
                  <a:gd name="connsiteX5" fmla="*/ 2053604 w 2053604"/>
                  <a:gd name="connsiteY5" fmla="*/ 305416 h 610834"/>
                  <a:gd name="connsiteX6" fmla="*/ 1774789 w 2053604"/>
                  <a:gd name="connsiteY6" fmla="*/ 311972 h 610834"/>
                  <a:gd name="connsiteX7" fmla="*/ 1781522 w 2053604"/>
                  <a:gd name="connsiteY7" fmla="*/ 361695 h 610834"/>
                  <a:gd name="connsiteX8" fmla="*/ 1802986 w 2053604"/>
                  <a:gd name="connsiteY8" fmla="*/ 407633 h 610834"/>
                  <a:gd name="connsiteX9" fmla="*/ 1744858 w 2053604"/>
                  <a:gd name="connsiteY9" fmla="*/ 345204 h 610834"/>
                  <a:gd name="connsiteX10" fmla="*/ 1740817 w 2053604"/>
                  <a:gd name="connsiteY10" fmla="*/ 312771 h 610834"/>
                  <a:gd name="connsiteX11" fmla="*/ 1605428 w 2053604"/>
                  <a:gd name="connsiteY11" fmla="*/ 315954 h 610834"/>
                  <a:gd name="connsiteX12" fmla="*/ 1615040 w 2053604"/>
                  <a:gd name="connsiteY12" fmla="*/ 381809 h 610834"/>
                  <a:gd name="connsiteX13" fmla="*/ 1765300 w 2053604"/>
                  <a:gd name="connsiteY13" fmla="*/ 560034 h 610834"/>
                  <a:gd name="connsiteX14" fmla="*/ 1564998 w 2053604"/>
                  <a:gd name="connsiteY14" fmla="*/ 485459 h 610834"/>
                  <a:gd name="connsiteX15" fmla="*/ 1506052 w 2053604"/>
                  <a:gd name="connsiteY15" fmla="*/ 406873 h 610834"/>
                  <a:gd name="connsiteX16" fmla="*/ 1506795 w 2053604"/>
                  <a:gd name="connsiteY16" fmla="*/ 411456 h 610834"/>
                  <a:gd name="connsiteX17" fmla="*/ 1720850 w 2053604"/>
                  <a:gd name="connsiteY17" fmla="*/ 610834 h 610834"/>
                  <a:gd name="connsiteX18" fmla="*/ 1459841 w 2053604"/>
                  <a:gd name="connsiteY18" fmla="*/ 424299 h 610834"/>
                  <a:gd name="connsiteX19" fmla="*/ 1440280 w 2053604"/>
                  <a:gd name="connsiteY19" fmla="*/ 319837 h 610834"/>
                  <a:gd name="connsiteX20" fmla="*/ 1386560 w 2053604"/>
                  <a:gd name="connsiteY20" fmla="*/ 321100 h 610834"/>
                  <a:gd name="connsiteX21" fmla="*/ 1398622 w 2053604"/>
                  <a:gd name="connsiteY21" fmla="*/ 398055 h 610834"/>
                  <a:gd name="connsiteX22" fmla="*/ 1439117 w 2053604"/>
                  <a:gd name="connsiteY22" fmla="*/ 471133 h 610834"/>
                  <a:gd name="connsiteX23" fmla="*/ 1337732 w 2053604"/>
                  <a:gd name="connsiteY23" fmla="*/ 369921 h 610834"/>
                  <a:gd name="connsiteX24" fmla="*/ 1331362 w 2053604"/>
                  <a:gd name="connsiteY24" fmla="*/ 322398 h 610834"/>
                  <a:gd name="connsiteX25" fmla="*/ 687480 w 2053604"/>
                  <a:gd name="connsiteY25" fmla="*/ 337538 h 610834"/>
                  <a:gd name="connsiteX26" fmla="*/ 618900 w 2053604"/>
                  <a:gd name="connsiteY26" fmla="*/ 369667 h 610834"/>
                  <a:gd name="connsiteX27" fmla="*/ 601673 w 2053604"/>
                  <a:gd name="connsiteY27" fmla="*/ 395219 h 610834"/>
                  <a:gd name="connsiteX28" fmla="*/ 511871 w 2053604"/>
                  <a:gd name="connsiteY28" fmla="*/ 432416 h 610834"/>
                  <a:gd name="connsiteX29" fmla="*/ 422068 w 2053604"/>
                  <a:gd name="connsiteY29" fmla="*/ 395219 h 610834"/>
                  <a:gd name="connsiteX30" fmla="*/ 412131 w 2053604"/>
                  <a:gd name="connsiteY30" fmla="*/ 380479 h 610834"/>
                  <a:gd name="connsiteX31" fmla="*/ 338012 w 2053604"/>
                  <a:gd name="connsiteY31" fmla="*/ 345755 h 610834"/>
                  <a:gd name="connsiteX32" fmla="*/ 57137 w 2053604"/>
                  <a:gd name="connsiteY32" fmla="*/ 352359 h 610834"/>
                  <a:gd name="connsiteX33" fmla="*/ 66596 w 2053604"/>
                  <a:gd name="connsiteY33" fmla="*/ 408091 h 610834"/>
                  <a:gd name="connsiteX34" fmla="*/ 114300 w 2053604"/>
                  <a:gd name="connsiteY34" fmla="*/ 483834 h 610834"/>
                  <a:gd name="connsiteX35" fmla="*/ 0 w 2053604"/>
                  <a:gd name="connsiteY35" fmla="*/ 305416 h 610834"/>
                  <a:gd name="connsiteX36" fmla="*/ 114300 w 2053604"/>
                  <a:gd name="connsiteY36" fmla="*/ 126998 h 610834"/>
                  <a:gd name="connsiteX37" fmla="*/ 66596 w 2053604"/>
                  <a:gd name="connsiteY37" fmla="*/ 202741 h 610834"/>
                  <a:gd name="connsiteX38" fmla="*/ 57137 w 2053604"/>
                  <a:gd name="connsiteY38" fmla="*/ 258473 h 610834"/>
                  <a:gd name="connsiteX39" fmla="*/ 338012 w 2053604"/>
                  <a:gd name="connsiteY39" fmla="*/ 265078 h 610834"/>
                  <a:gd name="connsiteX40" fmla="*/ 412131 w 2053604"/>
                  <a:gd name="connsiteY40" fmla="*/ 230353 h 610834"/>
                  <a:gd name="connsiteX41" fmla="*/ 422068 w 2053604"/>
                  <a:gd name="connsiteY41" fmla="*/ 215614 h 610834"/>
                  <a:gd name="connsiteX42" fmla="*/ 511871 w 2053604"/>
                  <a:gd name="connsiteY42" fmla="*/ 178416 h 610834"/>
                  <a:gd name="connsiteX43" fmla="*/ 601673 w 2053604"/>
                  <a:gd name="connsiteY43" fmla="*/ 215614 h 610834"/>
                  <a:gd name="connsiteX44" fmla="*/ 618900 w 2053604"/>
                  <a:gd name="connsiteY44" fmla="*/ 241165 h 610834"/>
                  <a:gd name="connsiteX45" fmla="*/ 687480 w 2053604"/>
                  <a:gd name="connsiteY45" fmla="*/ 273295 h 610834"/>
                  <a:gd name="connsiteX46" fmla="*/ 1331362 w 2053604"/>
                  <a:gd name="connsiteY46" fmla="*/ 288434 h 610834"/>
                  <a:gd name="connsiteX47" fmla="*/ 1337732 w 2053604"/>
                  <a:gd name="connsiteY47" fmla="*/ 240912 h 610834"/>
                  <a:gd name="connsiteX48" fmla="*/ 1439117 w 2053604"/>
                  <a:gd name="connsiteY48" fmla="*/ 139699 h 610834"/>
                  <a:gd name="connsiteX49" fmla="*/ 1398622 w 2053604"/>
                  <a:gd name="connsiteY49" fmla="*/ 212777 h 610834"/>
                  <a:gd name="connsiteX50" fmla="*/ 1386560 w 2053604"/>
                  <a:gd name="connsiteY50" fmla="*/ 289732 h 610834"/>
                  <a:gd name="connsiteX51" fmla="*/ 1440281 w 2053604"/>
                  <a:gd name="connsiteY51" fmla="*/ 290995 h 610834"/>
                  <a:gd name="connsiteX52" fmla="*/ 1459841 w 2053604"/>
                  <a:gd name="connsiteY52" fmla="*/ 186535 h 610834"/>
                  <a:gd name="connsiteX53" fmla="*/ 1720850 w 2053604"/>
                  <a:gd name="connsiteY53" fmla="*/ 0 h 610834"/>
                  <a:gd name="connsiteX54" fmla="*/ 1506795 w 2053604"/>
                  <a:gd name="connsiteY54" fmla="*/ 199378 h 610834"/>
                  <a:gd name="connsiteX55" fmla="*/ 1506052 w 2053604"/>
                  <a:gd name="connsiteY55" fmla="*/ 203961 h 610834"/>
                  <a:gd name="connsiteX56" fmla="*/ 1564998 w 2053604"/>
                  <a:gd name="connsiteY56" fmla="*/ 125375 h 610834"/>
                  <a:gd name="connsiteX57" fmla="*/ 1765300 w 2053604"/>
                  <a:gd name="connsiteY57" fmla="*/ 50800 h 610834"/>
                  <a:gd name="connsiteX58" fmla="*/ 1615040 w 2053604"/>
                  <a:gd name="connsiteY58" fmla="*/ 229025 h 610834"/>
                  <a:gd name="connsiteX59" fmla="*/ 1605428 w 2053604"/>
                  <a:gd name="connsiteY59" fmla="*/ 294878 h 610834"/>
                  <a:gd name="connsiteX60" fmla="*/ 1740817 w 2053604"/>
                  <a:gd name="connsiteY60" fmla="*/ 298062 h 610834"/>
                  <a:gd name="connsiteX61" fmla="*/ 1744858 w 2053604"/>
                  <a:gd name="connsiteY61" fmla="*/ 265629 h 610834"/>
                  <a:gd name="connsiteX62" fmla="*/ 1802986 w 2053604"/>
                  <a:gd name="connsiteY62" fmla="*/ 203199 h 610834"/>
                  <a:gd name="connsiteX63" fmla="*/ 1781523 w 2053604"/>
                  <a:gd name="connsiteY63" fmla="*/ 249138 h 610834"/>
                  <a:gd name="connsiteX64" fmla="*/ 1774789 w 2053604"/>
                  <a:gd name="connsiteY64" fmla="*/ 298860 h 61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053604" h="610834">
                    <a:moveTo>
                      <a:pt x="1648620" y="118242"/>
                    </a:moveTo>
                    <a:cubicBezTo>
                      <a:pt x="1575849" y="118242"/>
                      <a:pt x="1516856" y="202043"/>
                      <a:pt x="1516856" y="305417"/>
                    </a:cubicBezTo>
                    <a:cubicBezTo>
                      <a:pt x="1516856" y="408791"/>
                      <a:pt x="1575849" y="492592"/>
                      <a:pt x="1648620" y="492592"/>
                    </a:cubicBezTo>
                    <a:cubicBezTo>
                      <a:pt x="1602079" y="453415"/>
                      <a:pt x="1573540" y="382266"/>
                      <a:pt x="1573540" y="305417"/>
                    </a:cubicBezTo>
                    <a:cubicBezTo>
                      <a:pt x="1573540" y="228568"/>
                      <a:pt x="1602079" y="157419"/>
                      <a:pt x="1648620" y="118242"/>
                    </a:cubicBezTo>
                    <a:close/>
                    <a:moveTo>
                      <a:pt x="2053604" y="305416"/>
                    </a:moveTo>
                    <a:lnTo>
                      <a:pt x="1774789" y="311972"/>
                    </a:lnTo>
                    <a:lnTo>
                      <a:pt x="1781522" y="361695"/>
                    </a:lnTo>
                    <a:cubicBezTo>
                      <a:pt x="1786486" y="379141"/>
                      <a:pt x="1793758" y="394864"/>
                      <a:pt x="1802986" y="407633"/>
                    </a:cubicBezTo>
                    <a:cubicBezTo>
                      <a:pt x="1776855" y="407633"/>
                      <a:pt x="1754435" y="381891"/>
                      <a:pt x="1744858" y="345204"/>
                    </a:cubicBezTo>
                    <a:lnTo>
                      <a:pt x="1740817" y="312771"/>
                    </a:lnTo>
                    <a:lnTo>
                      <a:pt x="1605428" y="315954"/>
                    </a:lnTo>
                    <a:lnTo>
                      <a:pt x="1615040" y="381809"/>
                    </a:lnTo>
                    <a:cubicBezTo>
                      <a:pt x="1636986" y="455630"/>
                      <a:pt x="1690259" y="520064"/>
                      <a:pt x="1765300" y="560034"/>
                    </a:cubicBezTo>
                    <a:cubicBezTo>
                      <a:pt x="1687077" y="560034"/>
                      <a:pt x="1616260" y="531535"/>
                      <a:pt x="1564998" y="485459"/>
                    </a:cubicBezTo>
                    <a:lnTo>
                      <a:pt x="1506052" y="406873"/>
                    </a:lnTo>
                    <a:lnTo>
                      <a:pt x="1506795" y="411456"/>
                    </a:lnTo>
                    <a:cubicBezTo>
                      <a:pt x="1540292" y="511236"/>
                      <a:pt x="1619903" y="588604"/>
                      <a:pt x="1720850" y="610834"/>
                    </a:cubicBezTo>
                    <a:cubicBezTo>
                      <a:pt x="1603516" y="610834"/>
                      <a:pt x="1502844" y="533918"/>
                      <a:pt x="1459841" y="424299"/>
                    </a:cubicBezTo>
                    <a:lnTo>
                      <a:pt x="1440280" y="319837"/>
                    </a:lnTo>
                    <a:lnTo>
                      <a:pt x="1386560" y="321100"/>
                    </a:lnTo>
                    <a:lnTo>
                      <a:pt x="1398622" y="398055"/>
                    </a:lnTo>
                    <a:cubicBezTo>
                      <a:pt x="1408047" y="426444"/>
                      <a:pt x="1421801" y="451573"/>
                      <a:pt x="1439117" y="471133"/>
                    </a:cubicBezTo>
                    <a:cubicBezTo>
                      <a:pt x="1393540" y="471133"/>
                      <a:pt x="1354436" y="429399"/>
                      <a:pt x="1337732" y="369921"/>
                    </a:cubicBezTo>
                    <a:lnTo>
                      <a:pt x="1331362" y="322398"/>
                    </a:lnTo>
                    <a:lnTo>
                      <a:pt x="687480" y="337538"/>
                    </a:lnTo>
                    <a:lnTo>
                      <a:pt x="618900" y="369667"/>
                    </a:lnTo>
                    <a:lnTo>
                      <a:pt x="601673" y="395219"/>
                    </a:lnTo>
                    <a:cubicBezTo>
                      <a:pt x="578691" y="418201"/>
                      <a:pt x="546941" y="432416"/>
                      <a:pt x="511871" y="432416"/>
                    </a:cubicBezTo>
                    <a:cubicBezTo>
                      <a:pt x="476801" y="432416"/>
                      <a:pt x="445051" y="418201"/>
                      <a:pt x="422068" y="395219"/>
                    </a:cubicBezTo>
                    <a:lnTo>
                      <a:pt x="412131" y="380479"/>
                    </a:lnTo>
                    <a:lnTo>
                      <a:pt x="338012" y="345755"/>
                    </a:lnTo>
                    <a:lnTo>
                      <a:pt x="57137" y="352359"/>
                    </a:lnTo>
                    <a:lnTo>
                      <a:pt x="66596" y="408091"/>
                    </a:lnTo>
                    <a:cubicBezTo>
                      <a:pt x="77831" y="438871"/>
                      <a:pt x="94114" y="465162"/>
                      <a:pt x="114300" y="483834"/>
                    </a:cubicBezTo>
                    <a:cubicBezTo>
                      <a:pt x="51174" y="483834"/>
                      <a:pt x="0" y="403954"/>
                      <a:pt x="0" y="305416"/>
                    </a:cubicBezTo>
                    <a:cubicBezTo>
                      <a:pt x="0" y="206878"/>
                      <a:pt x="51174" y="126998"/>
                      <a:pt x="114300" y="126998"/>
                    </a:cubicBezTo>
                    <a:cubicBezTo>
                      <a:pt x="94114" y="145670"/>
                      <a:pt x="77831" y="171961"/>
                      <a:pt x="66596" y="202741"/>
                    </a:cubicBezTo>
                    <a:lnTo>
                      <a:pt x="57137" y="258473"/>
                    </a:lnTo>
                    <a:lnTo>
                      <a:pt x="338012" y="265078"/>
                    </a:lnTo>
                    <a:lnTo>
                      <a:pt x="412131" y="230353"/>
                    </a:lnTo>
                    <a:lnTo>
                      <a:pt x="422068" y="215614"/>
                    </a:lnTo>
                    <a:cubicBezTo>
                      <a:pt x="445051" y="192631"/>
                      <a:pt x="476801" y="178416"/>
                      <a:pt x="511871" y="178416"/>
                    </a:cubicBezTo>
                    <a:cubicBezTo>
                      <a:pt x="546941" y="178416"/>
                      <a:pt x="578691" y="192631"/>
                      <a:pt x="601673" y="215614"/>
                    </a:cubicBezTo>
                    <a:lnTo>
                      <a:pt x="618900" y="241165"/>
                    </a:lnTo>
                    <a:lnTo>
                      <a:pt x="687480" y="273295"/>
                    </a:lnTo>
                    <a:lnTo>
                      <a:pt x="1331362" y="288434"/>
                    </a:lnTo>
                    <a:lnTo>
                      <a:pt x="1337732" y="240912"/>
                    </a:lnTo>
                    <a:cubicBezTo>
                      <a:pt x="1354436" y="181433"/>
                      <a:pt x="1393540" y="139699"/>
                      <a:pt x="1439117" y="139699"/>
                    </a:cubicBezTo>
                    <a:cubicBezTo>
                      <a:pt x="1421801" y="159259"/>
                      <a:pt x="1408047" y="184388"/>
                      <a:pt x="1398622" y="212777"/>
                    </a:cubicBezTo>
                    <a:lnTo>
                      <a:pt x="1386560" y="289732"/>
                    </a:lnTo>
                    <a:lnTo>
                      <a:pt x="1440281" y="290995"/>
                    </a:lnTo>
                    <a:lnTo>
                      <a:pt x="1459841" y="186535"/>
                    </a:lnTo>
                    <a:cubicBezTo>
                      <a:pt x="1502844" y="76916"/>
                      <a:pt x="1603516" y="0"/>
                      <a:pt x="1720850" y="0"/>
                    </a:cubicBezTo>
                    <a:cubicBezTo>
                      <a:pt x="1619904" y="22230"/>
                      <a:pt x="1540292" y="99597"/>
                      <a:pt x="1506795" y="199378"/>
                    </a:cubicBezTo>
                    <a:lnTo>
                      <a:pt x="1506052" y="203961"/>
                    </a:lnTo>
                    <a:lnTo>
                      <a:pt x="1564998" y="125375"/>
                    </a:lnTo>
                    <a:cubicBezTo>
                      <a:pt x="1616260" y="79299"/>
                      <a:pt x="1687077" y="50800"/>
                      <a:pt x="1765300" y="50800"/>
                    </a:cubicBezTo>
                    <a:cubicBezTo>
                      <a:pt x="1690259" y="90770"/>
                      <a:pt x="1636986" y="155204"/>
                      <a:pt x="1615040" y="229025"/>
                    </a:cubicBezTo>
                    <a:lnTo>
                      <a:pt x="1605428" y="294878"/>
                    </a:lnTo>
                    <a:lnTo>
                      <a:pt x="1740817" y="298062"/>
                    </a:lnTo>
                    <a:lnTo>
                      <a:pt x="1744858" y="265629"/>
                    </a:lnTo>
                    <a:cubicBezTo>
                      <a:pt x="1754435" y="228942"/>
                      <a:pt x="1776855" y="203199"/>
                      <a:pt x="1802986" y="203199"/>
                    </a:cubicBezTo>
                    <a:cubicBezTo>
                      <a:pt x="1793758" y="215969"/>
                      <a:pt x="1786487" y="231692"/>
                      <a:pt x="1781523" y="249138"/>
                    </a:cubicBezTo>
                    <a:lnTo>
                      <a:pt x="1774789" y="29886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2B699766-6173-D511-B3F1-563180F08B9F}"/>
                  </a:ext>
                </a:extLst>
              </p:cNvPr>
              <p:cNvSpPr/>
              <p:nvPr/>
            </p:nvSpPr>
            <p:spPr bwMode="auto">
              <a:xfrm rot="2700000">
                <a:off x="5198394" y="4196274"/>
                <a:ext cx="203008" cy="737610"/>
              </a:xfrm>
              <a:custGeom>
                <a:avLst/>
                <a:gdLst>
                  <a:gd name="connsiteX0" fmla="*/ 218132 w 436264"/>
                  <a:gd name="connsiteY0" fmla="*/ 0 h 1585121"/>
                  <a:gd name="connsiteX1" fmla="*/ 230090 w 436264"/>
                  <a:gd name="connsiteY1" fmla="*/ 174811 h 1585121"/>
                  <a:gd name="connsiteX2" fmla="*/ 274411 w 436264"/>
                  <a:gd name="connsiteY2" fmla="*/ 168809 h 1585121"/>
                  <a:gd name="connsiteX3" fmla="*/ 320349 w 436264"/>
                  <a:gd name="connsiteY3" fmla="*/ 147345 h 1585121"/>
                  <a:gd name="connsiteX4" fmla="*/ 257920 w 436264"/>
                  <a:gd name="connsiteY4" fmla="*/ 205474 h 1585121"/>
                  <a:gd name="connsiteX5" fmla="*/ 232405 w 436264"/>
                  <a:gd name="connsiteY5" fmla="*/ 208653 h 1585121"/>
                  <a:gd name="connsiteX6" fmla="*/ 241657 w 436264"/>
                  <a:gd name="connsiteY6" fmla="*/ 343904 h 1585121"/>
                  <a:gd name="connsiteX7" fmla="*/ 323564 w 436264"/>
                  <a:gd name="connsiteY7" fmla="*/ 320117 h 1585121"/>
                  <a:gd name="connsiteX8" fmla="*/ 401339 w 436264"/>
                  <a:gd name="connsiteY8" fmla="*/ 236292 h 1585121"/>
                  <a:gd name="connsiteX9" fmla="*/ 289445 w 436264"/>
                  <a:gd name="connsiteY9" fmla="*/ 421353 h 1585121"/>
                  <a:gd name="connsiteX10" fmla="*/ 247589 w 436264"/>
                  <a:gd name="connsiteY10" fmla="*/ 430617 h 1585121"/>
                  <a:gd name="connsiteX11" fmla="*/ 252809 w 436264"/>
                  <a:gd name="connsiteY11" fmla="*/ 506922 h 1585121"/>
                  <a:gd name="connsiteX12" fmla="*/ 310771 w 436264"/>
                  <a:gd name="connsiteY12" fmla="*/ 497837 h 1585121"/>
                  <a:gd name="connsiteX13" fmla="*/ 383849 w 436264"/>
                  <a:gd name="connsiteY13" fmla="*/ 457341 h 1585121"/>
                  <a:gd name="connsiteX14" fmla="*/ 282637 w 436264"/>
                  <a:gd name="connsiteY14" fmla="*/ 558726 h 1585121"/>
                  <a:gd name="connsiteX15" fmla="*/ 256592 w 436264"/>
                  <a:gd name="connsiteY15" fmla="*/ 562218 h 1585121"/>
                  <a:gd name="connsiteX16" fmla="*/ 292967 w 436264"/>
                  <a:gd name="connsiteY16" fmla="*/ 1093979 h 1585121"/>
                  <a:gd name="connsiteX17" fmla="*/ 307935 w 436264"/>
                  <a:gd name="connsiteY17" fmla="*/ 1104070 h 1585121"/>
                  <a:gd name="connsiteX18" fmla="*/ 345132 w 436264"/>
                  <a:gd name="connsiteY18" fmla="*/ 1193872 h 1585121"/>
                  <a:gd name="connsiteX19" fmla="*/ 307935 w 436264"/>
                  <a:gd name="connsiteY19" fmla="*/ 1283675 h 1585121"/>
                  <a:gd name="connsiteX20" fmla="*/ 306032 w 436264"/>
                  <a:gd name="connsiteY20" fmla="*/ 1284958 h 1585121"/>
                  <a:gd name="connsiteX21" fmla="*/ 320673 w 436264"/>
                  <a:gd name="connsiteY21" fmla="*/ 1498993 h 1585121"/>
                  <a:gd name="connsiteX22" fmla="*/ 332640 w 436264"/>
                  <a:gd name="connsiteY22" fmla="*/ 1498014 h 1585121"/>
                  <a:gd name="connsiteX23" fmla="*/ 436264 w 436264"/>
                  <a:gd name="connsiteY23" fmla="*/ 1470821 h 1585121"/>
                  <a:gd name="connsiteX24" fmla="*/ 218132 w 436264"/>
                  <a:gd name="connsiteY24" fmla="*/ 1585121 h 1585121"/>
                  <a:gd name="connsiteX25" fmla="*/ 0 w 436264"/>
                  <a:gd name="connsiteY25" fmla="*/ 1470821 h 1585121"/>
                  <a:gd name="connsiteX26" fmla="*/ 103624 w 436264"/>
                  <a:gd name="connsiteY26" fmla="*/ 1498014 h 1585121"/>
                  <a:gd name="connsiteX27" fmla="*/ 115592 w 436264"/>
                  <a:gd name="connsiteY27" fmla="*/ 1498993 h 1585121"/>
                  <a:gd name="connsiteX28" fmla="*/ 130233 w 436264"/>
                  <a:gd name="connsiteY28" fmla="*/ 1284958 h 1585121"/>
                  <a:gd name="connsiteX29" fmla="*/ 128330 w 436264"/>
                  <a:gd name="connsiteY29" fmla="*/ 1283675 h 1585121"/>
                  <a:gd name="connsiteX30" fmla="*/ 91132 w 436264"/>
                  <a:gd name="connsiteY30" fmla="*/ 1193872 h 1585121"/>
                  <a:gd name="connsiteX31" fmla="*/ 128330 w 436264"/>
                  <a:gd name="connsiteY31" fmla="*/ 1104070 h 1585121"/>
                  <a:gd name="connsiteX32" fmla="*/ 143297 w 436264"/>
                  <a:gd name="connsiteY32" fmla="*/ 1093979 h 1585121"/>
                  <a:gd name="connsiteX33" fmla="*/ 179673 w 436264"/>
                  <a:gd name="connsiteY33" fmla="*/ 562218 h 1585121"/>
                  <a:gd name="connsiteX34" fmla="*/ 153628 w 436264"/>
                  <a:gd name="connsiteY34" fmla="*/ 558726 h 1585121"/>
                  <a:gd name="connsiteX35" fmla="*/ 52415 w 436264"/>
                  <a:gd name="connsiteY35" fmla="*/ 457341 h 1585121"/>
                  <a:gd name="connsiteX36" fmla="*/ 125493 w 436264"/>
                  <a:gd name="connsiteY36" fmla="*/ 497837 h 1585121"/>
                  <a:gd name="connsiteX37" fmla="*/ 183456 w 436264"/>
                  <a:gd name="connsiteY37" fmla="*/ 506922 h 1585121"/>
                  <a:gd name="connsiteX38" fmla="*/ 188676 w 436264"/>
                  <a:gd name="connsiteY38" fmla="*/ 430616 h 1585121"/>
                  <a:gd name="connsiteX39" fmla="*/ 146821 w 436264"/>
                  <a:gd name="connsiteY39" fmla="*/ 421353 h 1585121"/>
                  <a:gd name="connsiteX40" fmla="*/ 34927 w 436264"/>
                  <a:gd name="connsiteY40" fmla="*/ 236292 h 1585121"/>
                  <a:gd name="connsiteX41" fmla="*/ 112703 w 436264"/>
                  <a:gd name="connsiteY41" fmla="*/ 320117 h 1585121"/>
                  <a:gd name="connsiteX42" fmla="*/ 194607 w 436264"/>
                  <a:gd name="connsiteY42" fmla="*/ 343903 h 1585121"/>
                  <a:gd name="connsiteX43" fmla="*/ 203859 w 436264"/>
                  <a:gd name="connsiteY43" fmla="*/ 208653 h 1585121"/>
                  <a:gd name="connsiteX44" fmla="*/ 178345 w 436264"/>
                  <a:gd name="connsiteY44" fmla="*/ 205474 h 1585121"/>
                  <a:gd name="connsiteX45" fmla="*/ 115915 w 436264"/>
                  <a:gd name="connsiteY45" fmla="*/ 147345 h 1585121"/>
                  <a:gd name="connsiteX46" fmla="*/ 161854 w 436264"/>
                  <a:gd name="connsiteY46" fmla="*/ 168809 h 1585121"/>
                  <a:gd name="connsiteX47" fmla="*/ 206174 w 436264"/>
                  <a:gd name="connsiteY47" fmla="*/ 174811 h 1585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36264" h="1585121">
                    <a:moveTo>
                      <a:pt x="218132" y="0"/>
                    </a:moveTo>
                    <a:lnTo>
                      <a:pt x="230090" y="174811"/>
                    </a:lnTo>
                    <a:lnTo>
                      <a:pt x="274411" y="168809"/>
                    </a:lnTo>
                    <a:cubicBezTo>
                      <a:pt x="291857" y="163845"/>
                      <a:pt x="307580" y="156574"/>
                      <a:pt x="320349" y="147345"/>
                    </a:cubicBezTo>
                    <a:cubicBezTo>
                      <a:pt x="320349" y="173476"/>
                      <a:pt x="294607" y="195897"/>
                      <a:pt x="257920" y="205474"/>
                    </a:cubicBezTo>
                    <a:lnTo>
                      <a:pt x="232405" y="208653"/>
                    </a:lnTo>
                    <a:lnTo>
                      <a:pt x="241657" y="343904"/>
                    </a:lnTo>
                    <a:lnTo>
                      <a:pt x="323564" y="320117"/>
                    </a:lnTo>
                    <a:cubicBezTo>
                      <a:pt x="355170" y="300374"/>
                      <a:pt x="382166" y="271763"/>
                      <a:pt x="401339" y="236292"/>
                    </a:cubicBezTo>
                    <a:cubicBezTo>
                      <a:pt x="401339" y="319485"/>
                      <a:pt x="355201" y="390863"/>
                      <a:pt x="289445" y="421353"/>
                    </a:cubicBezTo>
                    <a:lnTo>
                      <a:pt x="247589" y="430617"/>
                    </a:lnTo>
                    <a:lnTo>
                      <a:pt x="252809" y="506922"/>
                    </a:lnTo>
                    <a:lnTo>
                      <a:pt x="310771" y="497837"/>
                    </a:lnTo>
                    <a:cubicBezTo>
                      <a:pt x="339160" y="488412"/>
                      <a:pt x="364289" y="474658"/>
                      <a:pt x="383849" y="457341"/>
                    </a:cubicBezTo>
                    <a:cubicBezTo>
                      <a:pt x="383849" y="502918"/>
                      <a:pt x="342115" y="542023"/>
                      <a:pt x="282637" y="558726"/>
                    </a:cubicBezTo>
                    <a:lnTo>
                      <a:pt x="256592" y="562218"/>
                    </a:lnTo>
                    <a:lnTo>
                      <a:pt x="292967" y="1093979"/>
                    </a:lnTo>
                    <a:lnTo>
                      <a:pt x="307935" y="1104070"/>
                    </a:lnTo>
                    <a:cubicBezTo>
                      <a:pt x="330917" y="1127052"/>
                      <a:pt x="345132" y="1158802"/>
                      <a:pt x="345132" y="1193872"/>
                    </a:cubicBezTo>
                    <a:cubicBezTo>
                      <a:pt x="345132" y="1228942"/>
                      <a:pt x="330917" y="1260692"/>
                      <a:pt x="307935" y="1283675"/>
                    </a:cubicBezTo>
                    <a:lnTo>
                      <a:pt x="306032" y="1284958"/>
                    </a:lnTo>
                    <a:lnTo>
                      <a:pt x="320673" y="1498993"/>
                    </a:lnTo>
                    <a:lnTo>
                      <a:pt x="332640" y="1498014"/>
                    </a:lnTo>
                    <a:cubicBezTo>
                      <a:pt x="369438" y="1491848"/>
                      <a:pt x="404422" y="1482709"/>
                      <a:pt x="436264" y="1470821"/>
                    </a:cubicBezTo>
                    <a:cubicBezTo>
                      <a:pt x="436264" y="1533947"/>
                      <a:pt x="338603" y="1585121"/>
                      <a:pt x="218132" y="1585121"/>
                    </a:cubicBezTo>
                    <a:cubicBezTo>
                      <a:pt x="97661" y="1585121"/>
                      <a:pt x="0" y="1533947"/>
                      <a:pt x="0" y="1470821"/>
                    </a:cubicBezTo>
                    <a:cubicBezTo>
                      <a:pt x="31842" y="1482709"/>
                      <a:pt x="66826" y="1491848"/>
                      <a:pt x="103624" y="1498014"/>
                    </a:cubicBezTo>
                    <a:lnTo>
                      <a:pt x="115592" y="1498993"/>
                    </a:lnTo>
                    <a:lnTo>
                      <a:pt x="130233" y="1284958"/>
                    </a:lnTo>
                    <a:lnTo>
                      <a:pt x="128330" y="1283675"/>
                    </a:lnTo>
                    <a:cubicBezTo>
                      <a:pt x="105347" y="1260692"/>
                      <a:pt x="91132" y="1228942"/>
                      <a:pt x="91132" y="1193872"/>
                    </a:cubicBezTo>
                    <a:cubicBezTo>
                      <a:pt x="91132" y="1158802"/>
                      <a:pt x="105347" y="1127052"/>
                      <a:pt x="128330" y="1104070"/>
                    </a:cubicBezTo>
                    <a:lnTo>
                      <a:pt x="143297" y="1093979"/>
                    </a:lnTo>
                    <a:lnTo>
                      <a:pt x="179673" y="562218"/>
                    </a:lnTo>
                    <a:lnTo>
                      <a:pt x="153628" y="558726"/>
                    </a:lnTo>
                    <a:cubicBezTo>
                      <a:pt x="94149" y="542023"/>
                      <a:pt x="52415" y="502918"/>
                      <a:pt x="52415" y="457341"/>
                    </a:cubicBezTo>
                    <a:cubicBezTo>
                      <a:pt x="71975" y="474658"/>
                      <a:pt x="97104" y="488412"/>
                      <a:pt x="125493" y="497837"/>
                    </a:cubicBezTo>
                    <a:lnTo>
                      <a:pt x="183456" y="506922"/>
                    </a:lnTo>
                    <a:lnTo>
                      <a:pt x="188676" y="430616"/>
                    </a:lnTo>
                    <a:lnTo>
                      <a:pt x="146821" y="421353"/>
                    </a:lnTo>
                    <a:cubicBezTo>
                      <a:pt x="81065" y="390863"/>
                      <a:pt x="34927" y="319485"/>
                      <a:pt x="34927" y="236292"/>
                    </a:cubicBezTo>
                    <a:cubicBezTo>
                      <a:pt x="54100" y="271763"/>
                      <a:pt x="81097" y="300374"/>
                      <a:pt x="112703" y="320117"/>
                    </a:cubicBezTo>
                    <a:lnTo>
                      <a:pt x="194607" y="343903"/>
                    </a:lnTo>
                    <a:lnTo>
                      <a:pt x="203859" y="208653"/>
                    </a:lnTo>
                    <a:lnTo>
                      <a:pt x="178345" y="205474"/>
                    </a:lnTo>
                    <a:cubicBezTo>
                      <a:pt x="141658" y="195897"/>
                      <a:pt x="115915" y="173476"/>
                      <a:pt x="115915" y="147345"/>
                    </a:cubicBezTo>
                    <a:cubicBezTo>
                      <a:pt x="128685" y="156573"/>
                      <a:pt x="144408" y="163845"/>
                      <a:pt x="161854" y="168809"/>
                    </a:cubicBezTo>
                    <a:lnTo>
                      <a:pt x="206174" y="17481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23" name="楕円 1722">
                <a:extLst>
                  <a:ext uri="{FF2B5EF4-FFF2-40B4-BE49-F238E27FC236}">
                    <a16:creationId xmlns:a16="http://schemas.microsoft.com/office/drawing/2014/main" id="{2250392C-A3BC-4C5D-459D-F356F53395F7}"/>
                  </a:ext>
                </a:extLst>
              </p:cNvPr>
              <p:cNvSpPr/>
              <p:nvPr/>
            </p:nvSpPr>
            <p:spPr bwMode="auto">
              <a:xfrm>
                <a:off x="5126051" y="4661314"/>
                <a:ext cx="72218" cy="72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46000">
                    <a:srgbClr val="FFC000"/>
                  </a:gs>
                  <a:gs pos="100000">
                    <a:srgbClr val="FFFF00"/>
                  </a:gs>
                </a:gsLst>
                <a:path path="circle">
                  <a:fillToRect l="50000" t="130000" r="50000" b="-3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25" name="正方形/長方形 1724">
              <a:extLst>
                <a:ext uri="{FF2B5EF4-FFF2-40B4-BE49-F238E27FC236}">
                  <a16:creationId xmlns:a16="http://schemas.microsoft.com/office/drawing/2014/main" id="{F9AB8B0F-95E4-5658-0431-93F9E913FD0C}"/>
                </a:ext>
              </a:extLst>
            </p:cNvPr>
            <p:cNvSpPr/>
            <p:nvPr/>
          </p:nvSpPr>
          <p:spPr bwMode="auto">
            <a:xfrm>
              <a:off x="6316838" y="-118519"/>
              <a:ext cx="1538206" cy="66667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6" name="正方形/長方形 1725">
              <a:extLst>
                <a:ext uri="{FF2B5EF4-FFF2-40B4-BE49-F238E27FC236}">
                  <a16:creationId xmlns:a16="http://schemas.microsoft.com/office/drawing/2014/main" id="{910A2A45-B85C-C0F7-A15B-D51D5CE295B9}"/>
                </a:ext>
              </a:extLst>
            </p:cNvPr>
            <p:cNvSpPr/>
            <p:nvPr/>
          </p:nvSpPr>
          <p:spPr bwMode="auto">
            <a:xfrm>
              <a:off x="6221558" y="-294472"/>
              <a:ext cx="1728766" cy="175954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7" name="フリーフォーム: 図形 1726">
              <a:extLst>
                <a:ext uri="{FF2B5EF4-FFF2-40B4-BE49-F238E27FC236}">
                  <a16:creationId xmlns:a16="http://schemas.microsoft.com/office/drawing/2014/main" id="{98FC691D-09DA-9EA2-71C4-7BBA69BA2215}"/>
                </a:ext>
              </a:extLst>
            </p:cNvPr>
            <p:cNvSpPr/>
            <p:nvPr/>
          </p:nvSpPr>
          <p:spPr bwMode="auto">
            <a:xfrm>
              <a:off x="6273333" y="-808436"/>
              <a:ext cx="1624604" cy="513964"/>
            </a:xfrm>
            <a:custGeom>
              <a:avLst/>
              <a:gdLst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1861 w 1728154"/>
                <a:gd name="connsiteY20" fmla="*/ 144110 h 505424"/>
                <a:gd name="connsiteX21" fmla="*/ 544051 w 1728154"/>
                <a:gd name="connsiteY21" fmla="*/ 137108 h 505424"/>
                <a:gd name="connsiteX22" fmla="*/ 864383 w 1728154"/>
                <a:gd name="connsiteY22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4051 w 1728154"/>
                <a:gd name="connsiteY20" fmla="*/ 137108 h 505424"/>
                <a:gd name="connsiteX21" fmla="*/ 864383 w 1728154"/>
                <a:gd name="connsiteY21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42599 w 1728154"/>
                <a:gd name="connsiteY7" fmla="*/ 300565 h 505424"/>
                <a:gd name="connsiteX8" fmla="*/ 1557939 w 1728154"/>
                <a:gd name="connsiteY8" fmla="*/ 355784 h 505424"/>
                <a:gd name="connsiteX9" fmla="*/ 1555942 w 1728154"/>
                <a:gd name="connsiteY9" fmla="*/ 358048 h 505424"/>
                <a:gd name="connsiteX10" fmla="*/ 1594211 w 1728154"/>
                <a:gd name="connsiteY10" fmla="*/ 349799 h 505424"/>
                <a:gd name="connsiteX11" fmla="*/ 1728154 w 1728154"/>
                <a:gd name="connsiteY11" fmla="*/ 492803 h 505424"/>
                <a:gd name="connsiteX12" fmla="*/ 1725768 w 1728154"/>
                <a:gd name="connsiteY12" fmla="*/ 505424 h 505424"/>
                <a:gd name="connsiteX13" fmla="*/ 2387 w 1728154"/>
                <a:gd name="connsiteY13" fmla="*/ 505424 h 505424"/>
                <a:gd name="connsiteX14" fmla="*/ 0 w 1728154"/>
                <a:gd name="connsiteY14" fmla="*/ 492803 h 505424"/>
                <a:gd name="connsiteX15" fmla="*/ 133943 w 1728154"/>
                <a:gd name="connsiteY15" fmla="*/ 349799 h 505424"/>
                <a:gd name="connsiteX16" fmla="*/ 172212 w 1728154"/>
                <a:gd name="connsiteY16" fmla="*/ 358048 h 505424"/>
                <a:gd name="connsiteX17" fmla="*/ 170215 w 1728154"/>
                <a:gd name="connsiteY17" fmla="*/ 355784 h 505424"/>
                <a:gd name="connsiteX18" fmla="*/ 541046 w 1728154"/>
                <a:gd name="connsiteY18" fmla="*/ 141685 h 505424"/>
                <a:gd name="connsiteX19" fmla="*/ 544051 w 1728154"/>
                <a:gd name="connsiteY19" fmla="*/ 137108 h 505424"/>
                <a:gd name="connsiteX20" fmla="*/ 864383 w 1728154"/>
                <a:gd name="connsiteY20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2212 w 1728154"/>
                <a:gd name="connsiteY15" fmla="*/ 358048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3388 w 1728154"/>
                <a:gd name="connsiteY15" fmla="*/ 386816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7118 w 1728154"/>
                <a:gd name="connsiteY8" fmla="*/ 382213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8154" h="505424">
                  <a:moveTo>
                    <a:pt x="864383" y="0"/>
                  </a:moveTo>
                  <a:cubicBezTo>
                    <a:pt x="1008386" y="0"/>
                    <a:pt x="1131939" y="56535"/>
                    <a:pt x="1184716" y="137108"/>
                  </a:cubicBezTo>
                  <a:lnTo>
                    <a:pt x="1186610" y="143166"/>
                  </a:lnTo>
                  <a:lnTo>
                    <a:pt x="1187108" y="141685"/>
                  </a:lnTo>
                  <a:cubicBezTo>
                    <a:pt x="1205621" y="175409"/>
                    <a:pt x="1228439" y="205860"/>
                    <a:pt x="1254656" y="232515"/>
                  </a:cubicBezTo>
                  <a:lnTo>
                    <a:pt x="1330549" y="291241"/>
                  </a:lnTo>
                  <a:lnTo>
                    <a:pt x="1342599" y="300565"/>
                  </a:lnTo>
                  <a:cubicBezTo>
                    <a:pt x="1406819" y="337643"/>
                    <a:pt x="1481013" y="357443"/>
                    <a:pt x="1557939" y="355784"/>
                  </a:cubicBezTo>
                  <a:lnTo>
                    <a:pt x="1594211" y="349799"/>
                  </a:lnTo>
                  <a:cubicBezTo>
                    <a:pt x="1668186" y="349799"/>
                    <a:pt x="1728154" y="413824"/>
                    <a:pt x="1728154" y="492803"/>
                  </a:cubicBezTo>
                  <a:lnTo>
                    <a:pt x="1725768" y="505424"/>
                  </a:lnTo>
                  <a:lnTo>
                    <a:pt x="2387" y="505424"/>
                  </a:lnTo>
                  <a:lnTo>
                    <a:pt x="0" y="492803"/>
                  </a:lnTo>
                  <a:cubicBezTo>
                    <a:pt x="0" y="413824"/>
                    <a:pt x="59968" y="349799"/>
                    <a:pt x="133943" y="349799"/>
                  </a:cubicBezTo>
                  <a:lnTo>
                    <a:pt x="170215" y="355784"/>
                  </a:lnTo>
                  <a:cubicBezTo>
                    <a:pt x="324066" y="359102"/>
                    <a:pt x="466994" y="276582"/>
                    <a:pt x="541046" y="141685"/>
                  </a:cubicBezTo>
                  <a:lnTo>
                    <a:pt x="544051" y="137108"/>
                  </a:lnTo>
                  <a:cubicBezTo>
                    <a:pt x="596827" y="56535"/>
                    <a:pt x="720381" y="0"/>
                    <a:pt x="8643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9933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8" name="フリーフォーム: 図形 1727">
              <a:extLst>
                <a:ext uri="{FF2B5EF4-FFF2-40B4-BE49-F238E27FC236}">
                  <a16:creationId xmlns:a16="http://schemas.microsoft.com/office/drawing/2014/main" id="{F575E215-1F20-7FBB-AE1B-031F07DDC00E}"/>
                </a:ext>
              </a:extLst>
            </p:cNvPr>
            <p:cNvSpPr/>
            <p:nvPr/>
          </p:nvSpPr>
          <p:spPr bwMode="auto">
            <a:xfrm>
              <a:off x="6578133" y="-615582"/>
              <a:ext cx="1015004" cy="321110"/>
            </a:xfrm>
            <a:custGeom>
              <a:avLst/>
              <a:gdLst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1861 w 1728154"/>
                <a:gd name="connsiteY20" fmla="*/ 144110 h 505424"/>
                <a:gd name="connsiteX21" fmla="*/ 544051 w 1728154"/>
                <a:gd name="connsiteY21" fmla="*/ 137108 h 505424"/>
                <a:gd name="connsiteX22" fmla="*/ 864383 w 1728154"/>
                <a:gd name="connsiteY22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35860 w 1728154"/>
                <a:gd name="connsiteY7" fmla="*/ 295351 h 505424"/>
                <a:gd name="connsiteX8" fmla="*/ 1342599 w 1728154"/>
                <a:gd name="connsiteY8" fmla="*/ 300565 h 505424"/>
                <a:gd name="connsiteX9" fmla="*/ 1557939 w 1728154"/>
                <a:gd name="connsiteY9" fmla="*/ 355784 h 505424"/>
                <a:gd name="connsiteX10" fmla="*/ 1555942 w 1728154"/>
                <a:gd name="connsiteY10" fmla="*/ 358048 h 505424"/>
                <a:gd name="connsiteX11" fmla="*/ 1594211 w 1728154"/>
                <a:gd name="connsiteY11" fmla="*/ 349799 h 505424"/>
                <a:gd name="connsiteX12" fmla="*/ 1728154 w 1728154"/>
                <a:gd name="connsiteY12" fmla="*/ 492803 h 505424"/>
                <a:gd name="connsiteX13" fmla="*/ 1725768 w 1728154"/>
                <a:gd name="connsiteY13" fmla="*/ 505424 h 505424"/>
                <a:gd name="connsiteX14" fmla="*/ 2387 w 1728154"/>
                <a:gd name="connsiteY14" fmla="*/ 505424 h 505424"/>
                <a:gd name="connsiteX15" fmla="*/ 0 w 1728154"/>
                <a:gd name="connsiteY15" fmla="*/ 492803 h 505424"/>
                <a:gd name="connsiteX16" fmla="*/ 133943 w 1728154"/>
                <a:gd name="connsiteY16" fmla="*/ 349799 h 505424"/>
                <a:gd name="connsiteX17" fmla="*/ 172212 w 1728154"/>
                <a:gd name="connsiteY17" fmla="*/ 358048 h 505424"/>
                <a:gd name="connsiteX18" fmla="*/ 170215 w 1728154"/>
                <a:gd name="connsiteY18" fmla="*/ 355784 h 505424"/>
                <a:gd name="connsiteX19" fmla="*/ 541046 w 1728154"/>
                <a:gd name="connsiteY19" fmla="*/ 141685 h 505424"/>
                <a:gd name="connsiteX20" fmla="*/ 544051 w 1728154"/>
                <a:gd name="connsiteY20" fmla="*/ 137108 h 505424"/>
                <a:gd name="connsiteX21" fmla="*/ 864383 w 1728154"/>
                <a:gd name="connsiteY21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35860 w 1728154"/>
                <a:gd name="connsiteY6" fmla="*/ 291241 h 505424"/>
                <a:gd name="connsiteX7" fmla="*/ 1342599 w 1728154"/>
                <a:gd name="connsiteY7" fmla="*/ 300565 h 505424"/>
                <a:gd name="connsiteX8" fmla="*/ 1557939 w 1728154"/>
                <a:gd name="connsiteY8" fmla="*/ 355784 h 505424"/>
                <a:gd name="connsiteX9" fmla="*/ 1555942 w 1728154"/>
                <a:gd name="connsiteY9" fmla="*/ 358048 h 505424"/>
                <a:gd name="connsiteX10" fmla="*/ 1594211 w 1728154"/>
                <a:gd name="connsiteY10" fmla="*/ 349799 h 505424"/>
                <a:gd name="connsiteX11" fmla="*/ 1728154 w 1728154"/>
                <a:gd name="connsiteY11" fmla="*/ 492803 h 505424"/>
                <a:gd name="connsiteX12" fmla="*/ 1725768 w 1728154"/>
                <a:gd name="connsiteY12" fmla="*/ 505424 h 505424"/>
                <a:gd name="connsiteX13" fmla="*/ 2387 w 1728154"/>
                <a:gd name="connsiteY13" fmla="*/ 505424 h 505424"/>
                <a:gd name="connsiteX14" fmla="*/ 0 w 1728154"/>
                <a:gd name="connsiteY14" fmla="*/ 492803 h 505424"/>
                <a:gd name="connsiteX15" fmla="*/ 133943 w 1728154"/>
                <a:gd name="connsiteY15" fmla="*/ 349799 h 505424"/>
                <a:gd name="connsiteX16" fmla="*/ 172212 w 1728154"/>
                <a:gd name="connsiteY16" fmla="*/ 358048 h 505424"/>
                <a:gd name="connsiteX17" fmla="*/ 170215 w 1728154"/>
                <a:gd name="connsiteY17" fmla="*/ 355784 h 505424"/>
                <a:gd name="connsiteX18" fmla="*/ 541046 w 1728154"/>
                <a:gd name="connsiteY18" fmla="*/ 141685 h 505424"/>
                <a:gd name="connsiteX19" fmla="*/ 544051 w 1728154"/>
                <a:gd name="connsiteY19" fmla="*/ 137108 h 505424"/>
                <a:gd name="connsiteX20" fmla="*/ 864383 w 1728154"/>
                <a:gd name="connsiteY20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2212 w 1728154"/>
                <a:gd name="connsiteY15" fmla="*/ 358048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3388 w 1728154"/>
                <a:gd name="connsiteY15" fmla="*/ 386816 h 505424"/>
                <a:gd name="connsiteX16" fmla="*/ 170215 w 1728154"/>
                <a:gd name="connsiteY16" fmla="*/ 355784 h 505424"/>
                <a:gd name="connsiteX17" fmla="*/ 541046 w 1728154"/>
                <a:gd name="connsiteY17" fmla="*/ 141685 h 505424"/>
                <a:gd name="connsiteX18" fmla="*/ 544051 w 1728154"/>
                <a:gd name="connsiteY18" fmla="*/ 137108 h 505424"/>
                <a:gd name="connsiteX19" fmla="*/ 864383 w 1728154"/>
                <a:gd name="connsiteY19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5942 w 1728154"/>
                <a:gd name="connsiteY8" fmla="*/ 358048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57118 w 1728154"/>
                <a:gd name="connsiteY8" fmla="*/ 382213 h 505424"/>
                <a:gd name="connsiteX9" fmla="*/ 1594211 w 1728154"/>
                <a:gd name="connsiteY9" fmla="*/ 349799 h 505424"/>
                <a:gd name="connsiteX10" fmla="*/ 1728154 w 1728154"/>
                <a:gd name="connsiteY10" fmla="*/ 492803 h 505424"/>
                <a:gd name="connsiteX11" fmla="*/ 1725768 w 1728154"/>
                <a:gd name="connsiteY11" fmla="*/ 505424 h 505424"/>
                <a:gd name="connsiteX12" fmla="*/ 2387 w 1728154"/>
                <a:gd name="connsiteY12" fmla="*/ 505424 h 505424"/>
                <a:gd name="connsiteX13" fmla="*/ 0 w 1728154"/>
                <a:gd name="connsiteY13" fmla="*/ 492803 h 505424"/>
                <a:gd name="connsiteX14" fmla="*/ 133943 w 1728154"/>
                <a:gd name="connsiteY14" fmla="*/ 349799 h 505424"/>
                <a:gd name="connsiteX15" fmla="*/ 170215 w 1728154"/>
                <a:gd name="connsiteY15" fmla="*/ 355784 h 505424"/>
                <a:gd name="connsiteX16" fmla="*/ 541046 w 1728154"/>
                <a:gd name="connsiteY16" fmla="*/ 141685 h 505424"/>
                <a:gd name="connsiteX17" fmla="*/ 544051 w 1728154"/>
                <a:gd name="connsiteY17" fmla="*/ 137108 h 505424"/>
                <a:gd name="connsiteX18" fmla="*/ 864383 w 1728154"/>
                <a:gd name="connsiteY18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  <a:gd name="connsiteX0" fmla="*/ 864383 w 1728154"/>
                <a:gd name="connsiteY0" fmla="*/ 0 h 505424"/>
                <a:gd name="connsiteX1" fmla="*/ 1184716 w 1728154"/>
                <a:gd name="connsiteY1" fmla="*/ 137108 h 505424"/>
                <a:gd name="connsiteX2" fmla="*/ 1186610 w 1728154"/>
                <a:gd name="connsiteY2" fmla="*/ 143166 h 505424"/>
                <a:gd name="connsiteX3" fmla="*/ 1187108 w 1728154"/>
                <a:gd name="connsiteY3" fmla="*/ 141685 h 505424"/>
                <a:gd name="connsiteX4" fmla="*/ 1254656 w 1728154"/>
                <a:gd name="connsiteY4" fmla="*/ 232515 h 505424"/>
                <a:gd name="connsiteX5" fmla="*/ 1330549 w 1728154"/>
                <a:gd name="connsiteY5" fmla="*/ 291241 h 505424"/>
                <a:gd name="connsiteX6" fmla="*/ 1342599 w 1728154"/>
                <a:gd name="connsiteY6" fmla="*/ 300565 h 505424"/>
                <a:gd name="connsiteX7" fmla="*/ 1557939 w 1728154"/>
                <a:gd name="connsiteY7" fmla="*/ 355784 h 505424"/>
                <a:gd name="connsiteX8" fmla="*/ 1594211 w 1728154"/>
                <a:gd name="connsiteY8" fmla="*/ 349799 h 505424"/>
                <a:gd name="connsiteX9" fmla="*/ 1728154 w 1728154"/>
                <a:gd name="connsiteY9" fmla="*/ 492803 h 505424"/>
                <a:gd name="connsiteX10" fmla="*/ 1725768 w 1728154"/>
                <a:gd name="connsiteY10" fmla="*/ 505424 h 505424"/>
                <a:gd name="connsiteX11" fmla="*/ 2387 w 1728154"/>
                <a:gd name="connsiteY11" fmla="*/ 505424 h 505424"/>
                <a:gd name="connsiteX12" fmla="*/ 0 w 1728154"/>
                <a:gd name="connsiteY12" fmla="*/ 492803 h 505424"/>
                <a:gd name="connsiteX13" fmla="*/ 133943 w 1728154"/>
                <a:gd name="connsiteY13" fmla="*/ 349799 h 505424"/>
                <a:gd name="connsiteX14" fmla="*/ 170215 w 1728154"/>
                <a:gd name="connsiteY14" fmla="*/ 355784 h 505424"/>
                <a:gd name="connsiteX15" fmla="*/ 541046 w 1728154"/>
                <a:gd name="connsiteY15" fmla="*/ 141685 h 505424"/>
                <a:gd name="connsiteX16" fmla="*/ 544051 w 1728154"/>
                <a:gd name="connsiteY16" fmla="*/ 137108 h 505424"/>
                <a:gd name="connsiteX17" fmla="*/ 864383 w 1728154"/>
                <a:gd name="connsiteY17" fmla="*/ 0 h 50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28154" h="505424">
                  <a:moveTo>
                    <a:pt x="864383" y="0"/>
                  </a:moveTo>
                  <a:cubicBezTo>
                    <a:pt x="1008386" y="0"/>
                    <a:pt x="1131939" y="56535"/>
                    <a:pt x="1184716" y="137108"/>
                  </a:cubicBezTo>
                  <a:lnTo>
                    <a:pt x="1186610" y="143166"/>
                  </a:lnTo>
                  <a:lnTo>
                    <a:pt x="1187108" y="141685"/>
                  </a:lnTo>
                  <a:cubicBezTo>
                    <a:pt x="1205621" y="175409"/>
                    <a:pt x="1228439" y="205860"/>
                    <a:pt x="1254656" y="232515"/>
                  </a:cubicBezTo>
                  <a:lnTo>
                    <a:pt x="1330549" y="291241"/>
                  </a:lnTo>
                  <a:lnTo>
                    <a:pt x="1342599" y="300565"/>
                  </a:lnTo>
                  <a:cubicBezTo>
                    <a:pt x="1406819" y="337643"/>
                    <a:pt x="1481013" y="357443"/>
                    <a:pt x="1557939" y="355784"/>
                  </a:cubicBezTo>
                  <a:lnTo>
                    <a:pt x="1594211" y="349799"/>
                  </a:lnTo>
                  <a:cubicBezTo>
                    <a:pt x="1668186" y="349799"/>
                    <a:pt x="1728154" y="413824"/>
                    <a:pt x="1728154" y="492803"/>
                  </a:cubicBezTo>
                  <a:lnTo>
                    <a:pt x="1725768" y="505424"/>
                  </a:lnTo>
                  <a:lnTo>
                    <a:pt x="2387" y="505424"/>
                  </a:lnTo>
                  <a:lnTo>
                    <a:pt x="0" y="492803"/>
                  </a:lnTo>
                  <a:cubicBezTo>
                    <a:pt x="0" y="413824"/>
                    <a:pt x="59968" y="349799"/>
                    <a:pt x="133943" y="349799"/>
                  </a:cubicBezTo>
                  <a:lnTo>
                    <a:pt x="170215" y="355784"/>
                  </a:lnTo>
                  <a:cubicBezTo>
                    <a:pt x="324066" y="359102"/>
                    <a:pt x="466994" y="276582"/>
                    <a:pt x="541046" y="141685"/>
                  </a:cubicBezTo>
                  <a:lnTo>
                    <a:pt x="544051" y="137108"/>
                  </a:lnTo>
                  <a:cubicBezTo>
                    <a:pt x="596827" y="56535"/>
                    <a:pt x="720381" y="0"/>
                    <a:pt x="86438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29" name="フリーフォーム: 図形 1728">
              <a:extLst>
                <a:ext uri="{FF2B5EF4-FFF2-40B4-BE49-F238E27FC236}">
                  <a16:creationId xmlns:a16="http://schemas.microsoft.com/office/drawing/2014/main" id="{256901AC-BDA0-4056-8003-487C26E5BC4C}"/>
                </a:ext>
              </a:extLst>
            </p:cNvPr>
            <p:cNvSpPr/>
            <p:nvPr/>
          </p:nvSpPr>
          <p:spPr bwMode="auto">
            <a:xfrm>
              <a:off x="6636106" y="-563966"/>
              <a:ext cx="925316" cy="269494"/>
            </a:xfrm>
            <a:custGeom>
              <a:avLst/>
              <a:gdLst>
                <a:gd name="connsiteX0" fmla="*/ 674455 w 925316"/>
                <a:gd name="connsiteY0" fmla="*/ 209113 h 269494"/>
                <a:gd name="connsiteX1" fmla="*/ 697466 w 925316"/>
                <a:gd name="connsiteY1" fmla="*/ 211385 h 269494"/>
                <a:gd name="connsiteX2" fmla="*/ 730303 w 925316"/>
                <a:gd name="connsiteY2" fmla="*/ 234108 h 269494"/>
                <a:gd name="connsiteX3" fmla="*/ 730668 w 925316"/>
                <a:gd name="connsiteY3" fmla="*/ 237889 h 269494"/>
                <a:gd name="connsiteX4" fmla="*/ 728461 w 925316"/>
                <a:gd name="connsiteY4" fmla="*/ 240982 h 269494"/>
                <a:gd name="connsiteX5" fmla="*/ 688662 w 925316"/>
                <a:gd name="connsiteY5" fmla="*/ 244243 h 269494"/>
                <a:gd name="connsiteX6" fmla="*/ 655826 w 925316"/>
                <a:gd name="connsiteY6" fmla="*/ 221519 h 269494"/>
                <a:gd name="connsiteX7" fmla="*/ 655461 w 925316"/>
                <a:gd name="connsiteY7" fmla="*/ 217738 h 269494"/>
                <a:gd name="connsiteX8" fmla="*/ 657667 w 925316"/>
                <a:gd name="connsiteY8" fmla="*/ 214645 h 269494"/>
                <a:gd name="connsiteX9" fmla="*/ 674455 w 925316"/>
                <a:gd name="connsiteY9" fmla="*/ 209113 h 269494"/>
                <a:gd name="connsiteX10" fmla="*/ 233943 w 925316"/>
                <a:gd name="connsiteY10" fmla="*/ 209113 h 269494"/>
                <a:gd name="connsiteX11" fmla="*/ 250731 w 925316"/>
                <a:gd name="connsiteY11" fmla="*/ 214645 h 269494"/>
                <a:gd name="connsiteX12" fmla="*/ 252938 w 925316"/>
                <a:gd name="connsiteY12" fmla="*/ 217738 h 269494"/>
                <a:gd name="connsiteX13" fmla="*/ 252573 w 925316"/>
                <a:gd name="connsiteY13" fmla="*/ 221519 h 269494"/>
                <a:gd name="connsiteX14" fmla="*/ 219736 w 925316"/>
                <a:gd name="connsiteY14" fmla="*/ 244243 h 269494"/>
                <a:gd name="connsiteX15" fmla="*/ 179937 w 925316"/>
                <a:gd name="connsiteY15" fmla="*/ 240982 h 269494"/>
                <a:gd name="connsiteX16" fmla="*/ 177730 w 925316"/>
                <a:gd name="connsiteY16" fmla="*/ 237889 h 269494"/>
                <a:gd name="connsiteX17" fmla="*/ 178095 w 925316"/>
                <a:gd name="connsiteY17" fmla="*/ 234108 h 269494"/>
                <a:gd name="connsiteX18" fmla="*/ 210932 w 925316"/>
                <a:gd name="connsiteY18" fmla="*/ 211385 h 269494"/>
                <a:gd name="connsiteX19" fmla="*/ 233943 w 925316"/>
                <a:gd name="connsiteY19" fmla="*/ 209113 h 269494"/>
                <a:gd name="connsiteX20" fmla="*/ 766708 w 925316"/>
                <a:gd name="connsiteY20" fmla="*/ 207379 h 269494"/>
                <a:gd name="connsiteX21" fmla="*/ 789719 w 925316"/>
                <a:gd name="connsiteY21" fmla="*/ 209651 h 269494"/>
                <a:gd name="connsiteX22" fmla="*/ 822556 w 925316"/>
                <a:gd name="connsiteY22" fmla="*/ 232374 h 269494"/>
                <a:gd name="connsiteX23" fmla="*/ 822921 w 925316"/>
                <a:gd name="connsiteY23" fmla="*/ 236155 h 269494"/>
                <a:gd name="connsiteX24" fmla="*/ 820714 w 925316"/>
                <a:gd name="connsiteY24" fmla="*/ 239248 h 269494"/>
                <a:gd name="connsiteX25" fmla="*/ 780915 w 925316"/>
                <a:gd name="connsiteY25" fmla="*/ 242509 h 269494"/>
                <a:gd name="connsiteX26" fmla="*/ 748079 w 925316"/>
                <a:gd name="connsiteY26" fmla="*/ 219785 h 269494"/>
                <a:gd name="connsiteX27" fmla="*/ 747714 w 925316"/>
                <a:gd name="connsiteY27" fmla="*/ 216004 h 269494"/>
                <a:gd name="connsiteX28" fmla="*/ 749920 w 925316"/>
                <a:gd name="connsiteY28" fmla="*/ 212911 h 269494"/>
                <a:gd name="connsiteX29" fmla="*/ 766708 w 925316"/>
                <a:gd name="connsiteY29" fmla="*/ 207379 h 269494"/>
                <a:gd name="connsiteX30" fmla="*/ 144319 w 925316"/>
                <a:gd name="connsiteY30" fmla="*/ 207378 h 269494"/>
                <a:gd name="connsiteX31" fmla="*/ 161108 w 925316"/>
                <a:gd name="connsiteY31" fmla="*/ 212910 h 269494"/>
                <a:gd name="connsiteX32" fmla="*/ 163315 w 925316"/>
                <a:gd name="connsiteY32" fmla="*/ 216003 h 269494"/>
                <a:gd name="connsiteX33" fmla="*/ 162950 w 925316"/>
                <a:gd name="connsiteY33" fmla="*/ 219784 h 269494"/>
                <a:gd name="connsiteX34" fmla="*/ 130113 w 925316"/>
                <a:gd name="connsiteY34" fmla="*/ 242508 h 269494"/>
                <a:gd name="connsiteX35" fmla="*/ 90314 w 925316"/>
                <a:gd name="connsiteY35" fmla="*/ 239247 h 269494"/>
                <a:gd name="connsiteX36" fmla="*/ 88107 w 925316"/>
                <a:gd name="connsiteY36" fmla="*/ 236154 h 269494"/>
                <a:gd name="connsiteX37" fmla="*/ 88472 w 925316"/>
                <a:gd name="connsiteY37" fmla="*/ 232373 h 269494"/>
                <a:gd name="connsiteX38" fmla="*/ 121309 w 925316"/>
                <a:gd name="connsiteY38" fmla="*/ 209650 h 269494"/>
                <a:gd name="connsiteX39" fmla="*/ 144319 w 925316"/>
                <a:gd name="connsiteY39" fmla="*/ 207378 h 269494"/>
                <a:gd name="connsiteX40" fmla="*/ 869103 w 925316"/>
                <a:gd name="connsiteY40" fmla="*/ 200235 h 269494"/>
                <a:gd name="connsiteX41" fmla="*/ 892114 w 925316"/>
                <a:gd name="connsiteY41" fmla="*/ 202507 h 269494"/>
                <a:gd name="connsiteX42" fmla="*/ 924951 w 925316"/>
                <a:gd name="connsiteY42" fmla="*/ 225230 h 269494"/>
                <a:gd name="connsiteX43" fmla="*/ 925316 w 925316"/>
                <a:gd name="connsiteY43" fmla="*/ 229011 h 269494"/>
                <a:gd name="connsiteX44" fmla="*/ 923109 w 925316"/>
                <a:gd name="connsiteY44" fmla="*/ 232104 h 269494"/>
                <a:gd name="connsiteX45" fmla="*/ 883310 w 925316"/>
                <a:gd name="connsiteY45" fmla="*/ 235365 h 269494"/>
                <a:gd name="connsiteX46" fmla="*/ 850474 w 925316"/>
                <a:gd name="connsiteY46" fmla="*/ 212641 h 269494"/>
                <a:gd name="connsiteX47" fmla="*/ 850109 w 925316"/>
                <a:gd name="connsiteY47" fmla="*/ 208860 h 269494"/>
                <a:gd name="connsiteX48" fmla="*/ 852315 w 925316"/>
                <a:gd name="connsiteY48" fmla="*/ 205767 h 269494"/>
                <a:gd name="connsiteX49" fmla="*/ 869103 w 925316"/>
                <a:gd name="connsiteY49" fmla="*/ 200235 h 269494"/>
                <a:gd name="connsiteX50" fmla="*/ 56212 w 925316"/>
                <a:gd name="connsiteY50" fmla="*/ 195472 h 269494"/>
                <a:gd name="connsiteX51" fmla="*/ 73001 w 925316"/>
                <a:gd name="connsiteY51" fmla="*/ 201004 h 269494"/>
                <a:gd name="connsiteX52" fmla="*/ 75207 w 925316"/>
                <a:gd name="connsiteY52" fmla="*/ 204097 h 269494"/>
                <a:gd name="connsiteX53" fmla="*/ 74842 w 925316"/>
                <a:gd name="connsiteY53" fmla="*/ 207878 h 269494"/>
                <a:gd name="connsiteX54" fmla="*/ 42006 w 925316"/>
                <a:gd name="connsiteY54" fmla="*/ 230602 h 269494"/>
                <a:gd name="connsiteX55" fmla="*/ 2207 w 925316"/>
                <a:gd name="connsiteY55" fmla="*/ 227341 h 269494"/>
                <a:gd name="connsiteX56" fmla="*/ 0 w 925316"/>
                <a:gd name="connsiteY56" fmla="*/ 224248 h 269494"/>
                <a:gd name="connsiteX57" fmla="*/ 365 w 925316"/>
                <a:gd name="connsiteY57" fmla="*/ 220467 h 269494"/>
                <a:gd name="connsiteX58" fmla="*/ 33202 w 925316"/>
                <a:gd name="connsiteY58" fmla="*/ 197744 h 269494"/>
                <a:gd name="connsiteX59" fmla="*/ 56212 w 925316"/>
                <a:gd name="connsiteY59" fmla="*/ 195472 h 269494"/>
                <a:gd name="connsiteX60" fmla="*/ 434304 w 925316"/>
                <a:gd name="connsiteY60" fmla="*/ 183658 h 269494"/>
                <a:gd name="connsiteX61" fmla="*/ 422807 w 925316"/>
                <a:gd name="connsiteY61" fmla="*/ 190547 h 269494"/>
                <a:gd name="connsiteX62" fmla="*/ 379167 w 925316"/>
                <a:gd name="connsiteY62" fmla="*/ 190074 h 269494"/>
                <a:gd name="connsiteX63" fmla="*/ 351571 w 925316"/>
                <a:gd name="connsiteY63" fmla="*/ 209171 h 269494"/>
                <a:gd name="connsiteX64" fmla="*/ 328560 w 925316"/>
                <a:gd name="connsiteY64" fmla="*/ 211443 h 269494"/>
                <a:gd name="connsiteX65" fmla="*/ 317512 w 925316"/>
                <a:gd name="connsiteY65" fmla="*/ 207802 h 269494"/>
                <a:gd name="connsiteX66" fmla="*/ 325224 w 925316"/>
                <a:gd name="connsiteY66" fmla="*/ 211202 h 269494"/>
                <a:gd name="connsiteX67" fmla="*/ 398583 w 925316"/>
                <a:gd name="connsiteY67" fmla="*/ 219178 h 269494"/>
                <a:gd name="connsiteX68" fmla="*/ 431940 w 925316"/>
                <a:gd name="connsiteY68" fmla="*/ 210231 h 269494"/>
                <a:gd name="connsiteX69" fmla="*/ 535804 w 925316"/>
                <a:gd name="connsiteY69" fmla="*/ 182872 h 269494"/>
                <a:gd name="connsiteX70" fmla="*/ 523993 w 925316"/>
                <a:gd name="connsiteY70" fmla="*/ 190017 h 269494"/>
                <a:gd name="connsiteX71" fmla="*/ 475161 w 925316"/>
                <a:gd name="connsiteY71" fmla="*/ 190547 h 269494"/>
                <a:gd name="connsiteX72" fmla="*/ 464813 w 925316"/>
                <a:gd name="connsiteY72" fmla="*/ 184346 h 269494"/>
                <a:gd name="connsiteX73" fmla="*/ 466920 w 925316"/>
                <a:gd name="connsiteY73" fmla="*/ 208030 h 269494"/>
                <a:gd name="connsiteX74" fmla="*/ 508486 w 925316"/>
                <a:gd name="connsiteY74" fmla="*/ 219179 h 269494"/>
                <a:gd name="connsiteX75" fmla="*/ 581845 w 925316"/>
                <a:gd name="connsiteY75" fmla="*/ 211203 h 269494"/>
                <a:gd name="connsiteX76" fmla="*/ 583257 w 925316"/>
                <a:gd name="connsiteY76" fmla="*/ 210581 h 269494"/>
                <a:gd name="connsiteX77" fmla="*/ 568985 w 925316"/>
                <a:gd name="connsiteY77" fmla="*/ 209172 h 269494"/>
                <a:gd name="connsiteX78" fmla="*/ 536149 w 925316"/>
                <a:gd name="connsiteY78" fmla="*/ 186448 h 269494"/>
                <a:gd name="connsiteX79" fmla="*/ 517316 w 925316"/>
                <a:gd name="connsiteY79" fmla="*/ 39650 h 269494"/>
                <a:gd name="connsiteX80" fmla="*/ 534104 w 925316"/>
                <a:gd name="connsiteY80" fmla="*/ 45182 h 269494"/>
                <a:gd name="connsiteX81" fmla="*/ 536311 w 925316"/>
                <a:gd name="connsiteY81" fmla="*/ 48275 h 269494"/>
                <a:gd name="connsiteX82" fmla="*/ 535946 w 925316"/>
                <a:gd name="connsiteY82" fmla="*/ 52056 h 269494"/>
                <a:gd name="connsiteX83" fmla="*/ 503109 w 925316"/>
                <a:gd name="connsiteY83" fmla="*/ 74780 h 269494"/>
                <a:gd name="connsiteX84" fmla="*/ 463310 w 925316"/>
                <a:gd name="connsiteY84" fmla="*/ 71519 h 269494"/>
                <a:gd name="connsiteX85" fmla="*/ 461104 w 925316"/>
                <a:gd name="connsiteY85" fmla="*/ 68426 h 269494"/>
                <a:gd name="connsiteX86" fmla="*/ 461469 w 925316"/>
                <a:gd name="connsiteY86" fmla="*/ 64645 h 269494"/>
                <a:gd name="connsiteX87" fmla="*/ 494305 w 925316"/>
                <a:gd name="connsiteY87" fmla="*/ 41922 h 269494"/>
                <a:gd name="connsiteX88" fmla="*/ 517316 w 925316"/>
                <a:gd name="connsiteY88" fmla="*/ 39650 h 269494"/>
                <a:gd name="connsiteX89" fmla="*/ 378918 w 925316"/>
                <a:gd name="connsiteY89" fmla="*/ 39650 h 269494"/>
                <a:gd name="connsiteX90" fmla="*/ 401929 w 925316"/>
                <a:gd name="connsiteY90" fmla="*/ 41922 h 269494"/>
                <a:gd name="connsiteX91" fmla="*/ 434766 w 925316"/>
                <a:gd name="connsiteY91" fmla="*/ 64645 h 269494"/>
                <a:gd name="connsiteX92" fmla="*/ 435131 w 925316"/>
                <a:gd name="connsiteY92" fmla="*/ 68426 h 269494"/>
                <a:gd name="connsiteX93" fmla="*/ 432924 w 925316"/>
                <a:gd name="connsiteY93" fmla="*/ 71519 h 269494"/>
                <a:gd name="connsiteX94" fmla="*/ 393125 w 925316"/>
                <a:gd name="connsiteY94" fmla="*/ 74780 h 269494"/>
                <a:gd name="connsiteX95" fmla="*/ 360289 w 925316"/>
                <a:gd name="connsiteY95" fmla="*/ 52056 h 269494"/>
                <a:gd name="connsiteX96" fmla="*/ 359924 w 925316"/>
                <a:gd name="connsiteY96" fmla="*/ 48275 h 269494"/>
                <a:gd name="connsiteX97" fmla="*/ 362130 w 925316"/>
                <a:gd name="connsiteY97" fmla="*/ 45182 h 269494"/>
                <a:gd name="connsiteX98" fmla="*/ 378918 w 925316"/>
                <a:gd name="connsiteY98" fmla="*/ 39650 h 269494"/>
                <a:gd name="connsiteX99" fmla="*/ 449528 w 925316"/>
                <a:gd name="connsiteY99" fmla="*/ 12512 h 269494"/>
                <a:gd name="connsiteX100" fmla="*/ 463795 w 925316"/>
                <a:gd name="connsiteY100" fmla="*/ 172895 h 269494"/>
                <a:gd name="connsiteX101" fmla="*/ 500449 w 925316"/>
                <a:gd name="connsiteY101" fmla="*/ 168983 h 269494"/>
                <a:gd name="connsiteX102" fmla="*/ 541683 w 925316"/>
                <a:gd name="connsiteY102" fmla="*/ 142406 h 269494"/>
                <a:gd name="connsiteX103" fmla="*/ 537550 w 925316"/>
                <a:gd name="connsiteY103" fmla="*/ 141486 h 269494"/>
                <a:gd name="connsiteX104" fmla="*/ 518947 w 925316"/>
                <a:gd name="connsiteY104" fmla="*/ 127753 h 269494"/>
                <a:gd name="connsiteX105" fmla="*/ 502374 w 925316"/>
                <a:gd name="connsiteY105" fmla="*/ 91422 h 269494"/>
                <a:gd name="connsiteX106" fmla="*/ 503996 w 925316"/>
                <a:gd name="connsiteY106" fmla="*/ 87987 h 269494"/>
                <a:gd name="connsiteX107" fmla="*/ 507475 w 925316"/>
                <a:gd name="connsiteY107" fmla="*/ 86461 h 269494"/>
                <a:gd name="connsiteX108" fmla="*/ 543332 w 925316"/>
                <a:gd name="connsiteY108" fmla="*/ 104036 h 269494"/>
                <a:gd name="connsiteX109" fmla="*/ 554500 w 925316"/>
                <a:gd name="connsiteY109" fmla="*/ 128518 h 269494"/>
                <a:gd name="connsiteX110" fmla="*/ 579134 w 925316"/>
                <a:gd name="connsiteY110" fmla="*/ 90298 h 269494"/>
                <a:gd name="connsiteX111" fmla="*/ 584685 w 925316"/>
                <a:gd name="connsiteY111" fmla="*/ 38290 h 269494"/>
                <a:gd name="connsiteX112" fmla="*/ 571455 w 925316"/>
                <a:gd name="connsiteY112" fmla="*/ 161304 h 269494"/>
                <a:gd name="connsiteX113" fmla="*/ 545162 w 925316"/>
                <a:gd name="connsiteY113" fmla="*/ 177211 h 269494"/>
                <a:gd name="connsiteX114" fmla="*/ 554778 w 925316"/>
                <a:gd name="connsiteY114" fmla="*/ 174042 h 269494"/>
                <a:gd name="connsiteX115" fmla="*/ 577789 w 925316"/>
                <a:gd name="connsiteY115" fmla="*/ 176314 h 269494"/>
                <a:gd name="connsiteX116" fmla="*/ 610163 w 925316"/>
                <a:gd name="connsiteY116" fmla="*/ 198717 h 269494"/>
                <a:gd name="connsiteX117" fmla="*/ 649363 w 925316"/>
                <a:gd name="connsiteY117" fmla="*/ 181431 h 269494"/>
                <a:gd name="connsiteX118" fmla="*/ 649891 w 925316"/>
                <a:gd name="connsiteY118" fmla="*/ 180903 h 269494"/>
                <a:gd name="connsiteX119" fmla="*/ 646643 w 925316"/>
                <a:gd name="connsiteY119" fmla="*/ 179688 h 269494"/>
                <a:gd name="connsiteX120" fmla="*/ 633193 w 925316"/>
                <a:gd name="connsiteY120" fmla="*/ 142089 h 269494"/>
                <a:gd name="connsiteX121" fmla="*/ 646643 w 925316"/>
                <a:gd name="connsiteY121" fmla="*/ 104490 h 269494"/>
                <a:gd name="connsiteX122" fmla="*/ 650201 w 925316"/>
                <a:gd name="connsiteY122" fmla="*/ 103159 h 269494"/>
                <a:gd name="connsiteX123" fmla="*/ 653759 w 925316"/>
                <a:gd name="connsiteY123" fmla="*/ 104490 h 269494"/>
                <a:gd name="connsiteX124" fmla="*/ 667210 w 925316"/>
                <a:gd name="connsiteY124" fmla="*/ 142089 h 269494"/>
                <a:gd name="connsiteX125" fmla="*/ 663449 w 925316"/>
                <a:gd name="connsiteY125" fmla="*/ 164903 h 269494"/>
                <a:gd name="connsiteX126" fmla="*/ 658814 w 925316"/>
                <a:gd name="connsiteY126" fmla="*/ 171976 h 269494"/>
                <a:gd name="connsiteX127" fmla="*/ 692913 w 925316"/>
                <a:gd name="connsiteY127" fmla="*/ 137858 h 269494"/>
                <a:gd name="connsiteX128" fmla="*/ 690665 w 925316"/>
                <a:gd name="connsiteY128" fmla="*/ 167807 h 269494"/>
                <a:gd name="connsiteX129" fmla="*/ 685007 w 925316"/>
                <a:gd name="connsiteY129" fmla="*/ 176054 h 269494"/>
                <a:gd name="connsiteX130" fmla="*/ 699235 w 925316"/>
                <a:gd name="connsiteY130" fmla="*/ 166729 h 269494"/>
                <a:gd name="connsiteX131" fmla="*/ 722050 w 925316"/>
                <a:gd name="connsiteY131" fmla="*/ 162968 h 269494"/>
                <a:gd name="connsiteX132" fmla="*/ 759649 w 925316"/>
                <a:gd name="connsiteY132" fmla="*/ 176418 h 269494"/>
                <a:gd name="connsiteX133" fmla="*/ 760980 w 925316"/>
                <a:gd name="connsiteY133" fmla="*/ 179977 h 269494"/>
                <a:gd name="connsiteX134" fmla="*/ 759649 w 925316"/>
                <a:gd name="connsiteY134" fmla="*/ 183535 h 269494"/>
                <a:gd name="connsiteX135" fmla="*/ 722050 w 925316"/>
                <a:gd name="connsiteY135" fmla="*/ 196985 h 269494"/>
                <a:gd name="connsiteX136" fmla="*/ 684451 w 925316"/>
                <a:gd name="connsiteY136" fmla="*/ 183535 h 269494"/>
                <a:gd name="connsiteX137" fmla="*/ 683120 w 925316"/>
                <a:gd name="connsiteY137" fmla="*/ 179977 h 269494"/>
                <a:gd name="connsiteX138" fmla="*/ 684085 w 925316"/>
                <a:gd name="connsiteY138" fmla="*/ 177399 h 269494"/>
                <a:gd name="connsiteX139" fmla="*/ 670519 w 925316"/>
                <a:gd name="connsiteY139" fmla="*/ 197170 h 269494"/>
                <a:gd name="connsiteX140" fmla="*/ 589797 w 925316"/>
                <a:gd name="connsiteY140" fmla="*/ 240882 h 269494"/>
                <a:gd name="connsiteX141" fmla="*/ 498035 w 925316"/>
                <a:gd name="connsiteY141" fmla="*/ 243387 h 269494"/>
                <a:gd name="connsiteX142" fmla="*/ 468823 w 925316"/>
                <a:gd name="connsiteY142" fmla="*/ 229426 h 269494"/>
                <a:gd name="connsiteX143" fmla="*/ 472387 w 925316"/>
                <a:gd name="connsiteY143" fmla="*/ 269494 h 269494"/>
                <a:gd name="connsiteX144" fmla="*/ 426668 w 925316"/>
                <a:gd name="connsiteY144" fmla="*/ 269494 h 269494"/>
                <a:gd name="connsiteX145" fmla="*/ 429877 w 925316"/>
                <a:gd name="connsiteY145" fmla="*/ 233424 h 269494"/>
                <a:gd name="connsiteX146" fmla="*/ 409034 w 925316"/>
                <a:gd name="connsiteY146" fmla="*/ 243386 h 269494"/>
                <a:gd name="connsiteX147" fmla="*/ 317272 w 925316"/>
                <a:gd name="connsiteY147" fmla="*/ 240881 h 269494"/>
                <a:gd name="connsiteX148" fmla="*/ 236550 w 925316"/>
                <a:gd name="connsiteY148" fmla="*/ 197170 h 269494"/>
                <a:gd name="connsiteX149" fmla="*/ 225093 w 925316"/>
                <a:gd name="connsiteY149" fmla="*/ 180472 h 269494"/>
                <a:gd name="connsiteX150" fmla="*/ 223947 w 925316"/>
                <a:gd name="connsiteY150" fmla="*/ 183535 h 269494"/>
                <a:gd name="connsiteX151" fmla="*/ 186348 w 925316"/>
                <a:gd name="connsiteY151" fmla="*/ 196985 h 269494"/>
                <a:gd name="connsiteX152" fmla="*/ 148749 w 925316"/>
                <a:gd name="connsiteY152" fmla="*/ 183535 h 269494"/>
                <a:gd name="connsiteX153" fmla="*/ 147418 w 925316"/>
                <a:gd name="connsiteY153" fmla="*/ 179977 h 269494"/>
                <a:gd name="connsiteX154" fmla="*/ 148749 w 925316"/>
                <a:gd name="connsiteY154" fmla="*/ 176418 h 269494"/>
                <a:gd name="connsiteX155" fmla="*/ 186348 w 925316"/>
                <a:gd name="connsiteY155" fmla="*/ 162968 h 269494"/>
                <a:gd name="connsiteX156" fmla="*/ 209163 w 925316"/>
                <a:gd name="connsiteY156" fmla="*/ 166729 h 269494"/>
                <a:gd name="connsiteX157" fmla="*/ 220976 w 925316"/>
                <a:gd name="connsiteY157" fmla="*/ 174471 h 269494"/>
                <a:gd name="connsiteX158" fmla="*/ 216403 w 925316"/>
                <a:gd name="connsiteY158" fmla="*/ 167806 h 269494"/>
                <a:gd name="connsiteX159" fmla="*/ 214155 w 925316"/>
                <a:gd name="connsiteY159" fmla="*/ 137857 h 269494"/>
                <a:gd name="connsiteX160" fmla="*/ 252116 w 925316"/>
                <a:gd name="connsiteY160" fmla="*/ 175838 h 269494"/>
                <a:gd name="connsiteX161" fmla="*/ 244950 w 925316"/>
                <a:gd name="connsiteY161" fmla="*/ 164903 h 269494"/>
                <a:gd name="connsiteX162" fmla="*/ 241189 w 925316"/>
                <a:gd name="connsiteY162" fmla="*/ 142089 h 269494"/>
                <a:gd name="connsiteX163" fmla="*/ 254639 w 925316"/>
                <a:gd name="connsiteY163" fmla="*/ 104490 h 269494"/>
                <a:gd name="connsiteX164" fmla="*/ 258197 w 925316"/>
                <a:gd name="connsiteY164" fmla="*/ 103159 h 269494"/>
                <a:gd name="connsiteX165" fmla="*/ 261755 w 925316"/>
                <a:gd name="connsiteY165" fmla="*/ 104490 h 269494"/>
                <a:gd name="connsiteX166" fmla="*/ 275206 w 925316"/>
                <a:gd name="connsiteY166" fmla="*/ 142089 h 269494"/>
                <a:gd name="connsiteX167" fmla="*/ 261755 w 925316"/>
                <a:gd name="connsiteY167" fmla="*/ 179688 h 269494"/>
                <a:gd name="connsiteX168" fmla="*/ 258197 w 925316"/>
                <a:gd name="connsiteY168" fmla="*/ 181019 h 269494"/>
                <a:gd name="connsiteX169" fmla="*/ 256755 w 925316"/>
                <a:gd name="connsiteY169" fmla="*/ 180479 h 269494"/>
                <a:gd name="connsiteX170" fmla="*/ 257706 w 925316"/>
                <a:gd name="connsiteY170" fmla="*/ 181430 h 269494"/>
                <a:gd name="connsiteX171" fmla="*/ 311107 w 925316"/>
                <a:gd name="connsiteY171" fmla="*/ 204977 h 269494"/>
                <a:gd name="connsiteX172" fmla="*/ 309566 w 925316"/>
                <a:gd name="connsiteY172" fmla="*/ 202817 h 269494"/>
                <a:gd name="connsiteX173" fmla="*/ 309931 w 925316"/>
                <a:gd name="connsiteY173" fmla="*/ 199036 h 269494"/>
                <a:gd name="connsiteX174" fmla="*/ 342767 w 925316"/>
                <a:gd name="connsiteY174" fmla="*/ 176313 h 269494"/>
                <a:gd name="connsiteX175" fmla="*/ 350122 w 925316"/>
                <a:gd name="connsiteY175" fmla="*/ 175587 h 269494"/>
                <a:gd name="connsiteX176" fmla="*/ 326513 w 925316"/>
                <a:gd name="connsiteY176" fmla="*/ 161304 h 269494"/>
                <a:gd name="connsiteX177" fmla="*/ 313283 w 925316"/>
                <a:gd name="connsiteY177" fmla="*/ 38290 h 269494"/>
                <a:gd name="connsiteX178" fmla="*/ 318834 w 925316"/>
                <a:gd name="connsiteY178" fmla="*/ 90298 h 269494"/>
                <a:gd name="connsiteX179" fmla="*/ 349576 w 925316"/>
                <a:gd name="connsiteY179" fmla="*/ 137994 h 269494"/>
                <a:gd name="connsiteX180" fmla="*/ 365067 w 925316"/>
                <a:gd name="connsiteY180" fmla="*/ 104036 h 269494"/>
                <a:gd name="connsiteX181" fmla="*/ 400923 w 925316"/>
                <a:gd name="connsiteY181" fmla="*/ 86461 h 269494"/>
                <a:gd name="connsiteX182" fmla="*/ 404402 w 925316"/>
                <a:gd name="connsiteY182" fmla="*/ 87987 h 269494"/>
                <a:gd name="connsiteX183" fmla="*/ 406025 w 925316"/>
                <a:gd name="connsiteY183" fmla="*/ 91422 h 269494"/>
                <a:gd name="connsiteX184" fmla="*/ 389452 w 925316"/>
                <a:gd name="connsiteY184" fmla="*/ 127753 h 269494"/>
                <a:gd name="connsiteX185" fmla="*/ 370849 w 925316"/>
                <a:gd name="connsiteY185" fmla="*/ 141486 h 269494"/>
                <a:gd name="connsiteX186" fmla="*/ 358964 w 925316"/>
                <a:gd name="connsiteY186" fmla="*/ 144133 h 269494"/>
                <a:gd name="connsiteX187" fmla="*/ 397519 w 925316"/>
                <a:gd name="connsiteY187" fmla="*/ 168983 h 269494"/>
                <a:gd name="connsiteX188" fmla="*/ 435251 w 925316"/>
                <a:gd name="connsiteY188" fmla="*/ 173010 h 269494"/>
                <a:gd name="connsiteX189" fmla="*/ 511034 w 925316"/>
                <a:gd name="connsiteY189" fmla="*/ 4972 h 269494"/>
                <a:gd name="connsiteX190" fmla="*/ 527822 w 925316"/>
                <a:gd name="connsiteY190" fmla="*/ 10504 h 269494"/>
                <a:gd name="connsiteX191" fmla="*/ 530029 w 925316"/>
                <a:gd name="connsiteY191" fmla="*/ 13597 h 269494"/>
                <a:gd name="connsiteX192" fmla="*/ 529664 w 925316"/>
                <a:gd name="connsiteY192" fmla="*/ 17378 h 269494"/>
                <a:gd name="connsiteX193" fmla="*/ 496827 w 925316"/>
                <a:gd name="connsiteY193" fmla="*/ 40102 h 269494"/>
                <a:gd name="connsiteX194" fmla="*/ 457028 w 925316"/>
                <a:gd name="connsiteY194" fmla="*/ 36841 h 269494"/>
                <a:gd name="connsiteX195" fmla="*/ 454822 w 925316"/>
                <a:gd name="connsiteY195" fmla="*/ 33748 h 269494"/>
                <a:gd name="connsiteX196" fmla="*/ 455187 w 925316"/>
                <a:gd name="connsiteY196" fmla="*/ 29967 h 269494"/>
                <a:gd name="connsiteX197" fmla="*/ 488023 w 925316"/>
                <a:gd name="connsiteY197" fmla="*/ 7243 h 269494"/>
                <a:gd name="connsiteX198" fmla="*/ 511034 w 925316"/>
                <a:gd name="connsiteY198" fmla="*/ 4972 h 269494"/>
                <a:gd name="connsiteX199" fmla="*/ 385709 w 925316"/>
                <a:gd name="connsiteY199" fmla="*/ 211 h 269494"/>
                <a:gd name="connsiteX200" fmla="*/ 408720 w 925316"/>
                <a:gd name="connsiteY200" fmla="*/ 2482 h 269494"/>
                <a:gd name="connsiteX201" fmla="*/ 441557 w 925316"/>
                <a:gd name="connsiteY201" fmla="*/ 25206 h 269494"/>
                <a:gd name="connsiteX202" fmla="*/ 441922 w 925316"/>
                <a:gd name="connsiteY202" fmla="*/ 28987 h 269494"/>
                <a:gd name="connsiteX203" fmla="*/ 439715 w 925316"/>
                <a:gd name="connsiteY203" fmla="*/ 32080 h 269494"/>
                <a:gd name="connsiteX204" fmla="*/ 399916 w 925316"/>
                <a:gd name="connsiteY204" fmla="*/ 35341 h 269494"/>
                <a:gd name="connsiteX205" fmla="*/ 367080 w 925316"/>
                <a:gd name="connsiteY205" fmla="*/ 12617 h 269494"/>
                <a:gd name="connsiteX206" fmla="*/ 366715 w 925316"/>
                <a:gd name="connsiteY206" fmla="*/ 8836 h 269494"/>
                <a:gd name="connsiteX207" fmla="*/ 368921 w 925316"/>
                <a:gd name="connsiteY207" fmla="*/ 5743 h 269494"/>
                <a:gd name="connsiteX208" fmla="*/ 385709 w 925316"/>
                <a:gd name="connsiteY208" fmla="*/ 211 h 26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</a:cxnLst>
              <a:rect l="l" t="t" r="r" b="b"/>
              <a:pathLst>
                <a:path w="925316" h="269494">
                  <a:moveTo>
                    <a:pt x="674455" y="209113"/>
                  </a:moveTo>
                  <a:cubicBezTo>
                    <a:pt x="681361" y="208505"/>
                    <a:pt x="689303" y="209197"/>
                    <a:pt x="697466" y="211385"/>
                  </a:cubicBezTo>
                  <a:cubicBezTo>
                    <a:pt x="713793" y="215759"/>
                    <a:pt x="726365" y="224870"/>
                    <a:pt x="730303" y="234108"/>
                  </a:cubicBezTo>
                  <a:lnTo>
                    <a:pt x="730668" y="237889"/>
                  </a:lnTo>
                  <a:lnTo>
                    <a:pt x="728461" y="240982"/>
                  </a:lnTo>
                  <a:cubicBezTo>
                    <a:pt x="720432" y="247013"/>
                    <a:pt x="704988" y="248617"/>
                    <a:pt x="688662" y="244243"/>
                  </a:cubicBezTo>
                  <a:cubicBezTo>
                    <a:pt x="672336" y="239868"/>
                    <a:pt x="659763" y="230757"/>
                    <a:pt x="655826" y="221519"/>
                  </a:cubicBezTo>
                  <a:lnTo>
                    <a:pt x="655461" y="217738"/>
                  </a:lnTo>
                  <a:lnTo>
                    <a:pt x="657667" y="214645"/>
                  </a:lnTo>
                  <a:cubicBezTo>
                    <a:pt x="661682" y="211630"/>
                    <a:pt x="667550" y="209721"/>
                    <a:pt x="674455" y="209113"/>
                  </a:cubicBezTo>
                  <a:close/>
                  <a:moveTo>
                    <a:pt x="233943" y="209113"/>
                  </a:moveTo>
                  <a:cubicBezTo>
                    <a:pt x="240848" y="209721"/>
                    <a:pt x="246717" y="211630"/>
                    <a:pt x="250731" y="214645"/>
                  </a:cubicBezTo>
                  <a:lnTo>
                    <a:pt x="252938" y="217738"/>
                  </a:lnTo>
                  <a:lnTo>
                    <a:pt x="252573" y="221519"/>
                  </a:lnTo>
                  <a:cubicBezTo>
                    <a:pt x="248635" y="230757"/>
                    <a:pt x="236063" y="239868"/>
                    <a:pt x="219736" y="244243"/>
                  </a:cubicBezTo>
                  <a:cubicBezTo>
                    <a:pt x="203410" y="248617"/>
                    <a:pt x="187966" y="247013"/>
                    <a:pt x="179937" y="240982"/>
                  </a:cubicBezTo>
                  <a:lnTo>
                    <a:pt x="177730" y="237889"/>
                  </a:lnTo>
                  <a:lnTo>
                    <a:pt x="178095" y="234108"/>
                  </a:lnTo>
                  <a:cubicBezTo>
                    <a:pt x="182033" y="224870"/>
                    <a:pt x="194605" y="215759"/>
                    <a:pt x="210932" y="211385"/>
                  </a:cubicBezTo>
                  <a:cubicBezTo>
                    <a:pt x="219096" y="209197"/>
                    <a:pt x="227038" y="208505"/>
                    <a:pt x="233943" y="209113"/>
                  </a:cubicBezTo>
                  <a:close/>
                  <a:moveTo>
                    <a:pt x="766708" y="207379"/>
                  </a:moveTo>
                  <a:cubicBezTo>
                    <a:pt x="773614" y="206771"/>
                    <a:pt x="781556" y="207463"/>
                    <a:pt x="789719" y="209651"/>
                  </a:cubicBezTo>
                  <a:cubicBezTo>
                    <a:pt x="806046" y="214025"/>
                    <a:pt x="818618" y="223136"/>
                    <a:pt x="822556" y="232374"/>
                  </a:cubicBezTo>
                  <a:lnTo>
                    <a:pt x="822921" y="236155"/>
                  </a:lnTo>
                  <a:lnTo>
                    <a:pt x="820714" y="239248"/>
                  </a:lnTo>
                  <a:cubicBezTo>
                    <a:pt x="812685" y="245279"/>
                    <a:pt x="797241" y="246883"/>
                    <a:pt x="780915" y="242509"/>
                  </a:cubicBezTo>
                  <a:cubicBezTo>
                    <a:pt x="764589" y="238134"/>
                    <a:pt x="752016" y="229023"/>
                    <a:pt x="748079" y="219785"/>
                  </a:cubicBezTo>
                  <a:lnTo>
                    <a:pt x="747714" y="216004"/>
                  </a:lnTo>
                  <a:lnTo>
                    <a:pt x="749920" y="212911"/>
                  </a:lnTo>
                  <a:cubicBezTo>
                    <a:pt x="753935" y="209896"/>
                    <a:pt x="759803" y="207987"/>
                    <a:pt x="766708" y="207379"/>
                  </a:cubicBezTo>
                  <a:close/>
                  <a:moveTo>
                    <a:pt x="144319" y="207378"/>
                  </a:moveTo>
                  <a:cubicBezTo>
                    <a:pt x="151225" y="207986"/>
                    <a:pt x="157094" y="209895"/>
                    <a:pt x="161108" y="212910"/>
                  </a:cubicBezTo>
                  <a:lnTo>
                    <a:pt x="163315" y="216003"/>
                  </a:lnTo>
                  <a:lnTo>
                    <a:pt x="162950" y="219784"/>
                  </a:lnTo>
                  <a:cubicBezTo>
                    <a:pt x="159012" y="229022"/>
                    <a:pt x="146439" y="238133"/>
                    <a:pt x="130113" y="242508"/>
                  </a:cubicBezTo>
                  <a:cubicBezTo>
                    <a:pt x="113786" y="246882"/>
                    <a:pt x="98343" y="245278"/>
                    <a:pt x="90314" y="239247"/>
                  </a:cubicBezTo>
                  <a:lnTo>
                    <a:pt x="88107" y="236154"/>
                  </a:lnTo>
                  <a:lnTo>
                    <a:pt x="88472" y="232373"/>
                  </a:lnTo>
                  <a:cubicBezTo>
                    <a:pt x="92410" y="223135"/>
                    <a:pt x="104982" y="214024"/>
                    <a:pt x="121309" y="209650"/>
                  </a:cubicBezTo>
                  <a:cubicBezTo>
                    <a:pt x="129472" y="207462"/>
                    <a:pt x="137414" y="206770"/>
                    <a:pt x="144319" y="207378"/>
                  </a:cubicBezTo>
                  <a:close/>
                  <a:moveTo>
                    <a:pt x="869103" y="200235"/>
                  </a:moveTo>
                  <a:cubicBezTo>
                    <a:pt x="876009" y="199627"/>
                    <a:pt x="883951" y="200319"/>
                    <a:pt x="892114" y="202507"/>
                  </a:cubicBezTo>
                  <a:cubicBezTo>
                    <a:pt x="908441" y="206881"/>
                    <a:pt x="921013" y="215992"/>
                    <a:pt x="924951" y="225230"/>
                  </a:cubicBezTo>
                  <a:lnTo>
                    <a:pt x="925316" y="229011"/>
                  </a:lnTo>
                  <a:lnTo>
                    <a:pt x="923109" y="232104"/>
                  </a:lnTo>
                  <a:cubicBezTo>
                    <a:pt x="915080" y="238135"/>
                    <a:pt x="899636" y="239739"/>
                    <a:pt x="883310" y="235365"/>
                  </a:cubicBezTo>
                  <a:cubicBezTo>
                    <a:pt x="866984" y="230990"/>
                    <a:pt x="854411" y="221879"/>
                    <a:pt x="850474" y="212641"/>
                  </a:cubicBezTo>
                  <a:lnTo>
                    <a:pt x="850109" y="208860"/>
                  </a:lnTo>
                  <a:lnTo>
                    <a:pt x="852315" y="205767"/>
                  </a:lnTo>
                  <a:cubicBezTo>
                    <a:pt x="856330" y="202752"/>
                    <a:pt x="862198" y="200843"/>
                    <a:pt x="869103" y="200235"/>
                  </a:cubicBezTo>
                  <a:close/>
                  <a:moveTo>
                    <a:pt x="56212" y="195472"/>
                  </a:moveTo>
                  <a:cubicBezTo>
                    <a:pt x="63118" y="196080"/>
                    <a:pt x="68986" y="197989"/>
                    <a:pt x="73001" y="201004"/>
                  </a:cubicBezTo>
                  <a:lnTo>
                    <a:pt x="75207" y="204097"/>
                  </a:lnTo>
                  <a:lnTo>
                    <a:pt x="74842" y="207878"/>
                  </a:lnTo>
                  <a:cubicBezTo>
                    <a:pt x="70905" y="217116"/>
                    <a:pt x="58332" y="226227"/>
                    <a:pt x="42006" y="230602"/>
                  </a:cubicBezTo>
                  <a:cubicBezTo>
                    <a:pt x="25679" y="234976"/>
                    <a:pt x="10236" y="233372"/>
                    <a:pt x="2207" y="227341"/>
                  </a:cubicBezTo>
                  <a:lnTo>
                    <a:pt x="0" y="224248"/>
                  </a:lnTo>
                  <a:lnTo>
                    <a:pt x="365" y="220467"/>
                  </a:lnTo>
                  <a:cubicBezTo>
                    <a:pt x="4303" y="211229"/>
                    <a:pt x="16875" y="202118"/>
                    <a:pt x="33202" y="197744"/>
                  </a:cubicBezTo>
                  <a:cubicBezTo>
                    <a:pt x="41365" y="195556"/>
                    <a:pt x="49307" y="194864"/>
                    <a:pt x="56212" y="195472"/>
                  </a:cubicBezTo>
                  <a:close/>
                  <a:moveTo>
                    <a:pt x="434304" y="183658"/>
                  </a:moveTo>
                  <a:lnTo>
                    <a:pt x="422807" y="190547"/>
                  </a:lnTo>
                  <a:lnTo>
                    <a:pt x="379167" y="190074"/>
                  </a:lnTo>
                  <a:lnTo>
                    <a:pt x="351571" y="209171"/>
                  </a:lnTo>
                  <a:cubicBezTo>
                    <a:pt x="343408" y="211358"/>
                    <a:pt x="335466" y="212051"/>
                    <a:pt x="328560" y="211443"/>
                  </a:cubicBezTo>
                  <a:lnTo>
                    <a:pt x="317512" y="207802"/>
                  </a:lnTo>
                  <a:lnTo>
                    <a:pt x="325224" y="211202"/>
                  </a:lnTo>
                  <a:cubicBezTo>
                    <a:pt x="350393" y="217946"/>
                    <a:pt x="375643" y="220557"/>
                    <a:pt x="398583" y="219178"/>
                  </a:cubicBezTo>
                  <a:lnTo>
                    <a:pt x="431940" y="210231"/>
                  </a:lnTo>
                  <a:close/>
                  <a:moveTo>
                    <a:pt x="535804" y="182872"/>
                  </a:moveTo>
                  <a:lnTo>
                    <a:pt x="523993" y="190017"/>
                  </a:lnTo>
                  <a:cubicBezTo>
                    <a:pt x="507202" y="194971"/>
                    <a:pt x="490183" y="195227"/>
                    <a:pt x="475161" y="190547"/>
                  </a:cubicBezTo>
                  <a:lnTo>
                    <a:pt x="464813" y="184346"/>
                  </a:lnTo>
                  <a:lnTo>
                    <a:pt x="466920" y="208030"/>
                  </a:lnTo>
                  <a:lnTo>
                    <a:pt x="508486" y="219179"/>
                  </a:lnTo>
                  <a:cubicBezTo>
                    <a:pt x="531426" y="220558"/>
                    <a:pt x="556676" y="217947"/>
                    <a:pt x="581845" y="211203"/>
                  </a:cubicBezTo>
                  <a:lnTo>
                    <a:pt x="583257" y="210581"/>
                  </a:lnTo>
                  <a:lnTo>
                    <a:pt x="568985" y="209172"/>
                  </a:lnTo>
                  <a:cubicBezTo>
                    <a:pt x="552659" y="204797"/>
                    <a:pt x="540086" y="195686"/>
                    <a:pt x="536149" y="186448"/>
                  </a:cubicBezTo>
                  <a:close/>
                  <a:moveTo>
                    <a:pt x="517316" y="39650"/>
                  </a:moveTo>
                  <a:cubicBezTo>
                    <a:pt x="524221" y="40258"/>
                    <a:pt x="530090" y="42167"/>
                    <a:pt x="534104" y="45182"/>
                  </a:cubicBezTo>
                  <a:lnTo>
                    <a:pt x="536311" y="48275"/>
                  </a:lnTo>
                  <a:lnTo>
                    <a:pt x="535946" y="52056"/>
                  </a:lnTo>
                  <a:cubicBezTo>
                    <a:pt x="532008" y="61294"/>
                    <a:pt x="519436" y="70405"/>
                    <a:pt x="503109" y="74780"/>
                  </a:cubicBezTo>
                  <a:cubicBezTo>
                    <a:pt x="486783" y="79154"/>
                    <a:pt x="471340" y="77550"/>
                    <a:pt x="463310" y="71519"/>
                  </a:cubicBezTo>
                  <a:lnTo>
                    <a:pt x="461104" y="68426"/>
                  </a:lnTo>
                  <a:lnTo>
                    <a:pt x="461469" y="64645"/>
                  </a:lnTo>
                  <a:cubicBezTo>
                    <a:pt x="465406" y="55407"/>
                    <a:pt x="477979" y="46296"/>
                    <a:pt x="494305" y="41922"/>
                  </a:cubicBezTo>
                  <a:cubicBezTo>
                    <a:pt x="502469" y="39734"/>
                    <a:pt x="510411" y="39042"/>
                    <a:pt x="517316" y="39650"/>
                  </a:cubicBezTo>
                  <a:close/>
                  <a:moveTo>
                    <a:pt x="378918" y="39650"/>
                  </a:moveTo>
                  <a:cubicBezTo>
                    <a:pt x="385824" y="39042"/>
                    <a:pt x="393766" y="39734"/>
                    <a:pt x="401929" y="41922"/>
                  </a:cubicBezTo>
                  <a:cubicBezTo>
                    <a:pt x="418256" y="46296"/>
                    <a:pt x="430828" y="55407"/>
                    <a:pt x="434766" y="64645"/>
                  </a:cubicBezTo>
                  <a:lnTo>
                    <a:pt x="435131" y="68426"/>
                  </a:lnTo>
                  <a:lnTo>
                    <a:pt x="432924" y="71519"/>
                  </a:lnTo>
                  <a:cubicBezTo>
                    <a:pt x="424895" y="77550"/>
                    <a:pt x="409451" y="79154"/>
                    <a:pt x="393125" y="74780"/>
                  </a:cubicBezTo>
                  <a:cubicBezTo>
                    <a:pt x="376799" y="70405"/>
                    <a:pt x="364226" y="61294"/>
                    <a:pt x="360289" y="52056"/>
                  </a:cubicBezTo>
                  <a:lnTo>
                    <a:pt x="359924" y="48275"/>
                  </a:lnTo>
                  <a:lnTo>
                    <a:pt x="362130" y="45182"/>
                  </a:lnTo>
                  <a:cubicBezTo>
                    <a:pt x="366145" y="42167"/>
                    <a:pt x="372013" y="40258"/>
                    <a:pt x="378918" y="39650"/>
                  </a:cubicBezTo>
                  <a:close/>
                  <a:moveTo>
                    <a:pt x="449528" y="12512"/>
                  </a:moveTo>
                  <a:lnTo>
                    <a:pt x="463795" y="172895"/>
                  </a:lnTo>
                  <a:lnTo>
                    <a:pt x="500449" y="168983"/>
                  </a:lnTo>
                  <a:lnTo>
                    <a:pt x="541683" y="142406"/>
                  </a:lnTo>
                  <a:lnTo>
                    <a:pt x="537550" y="141486"/>
                  </a:lnTo>
                  <a:cubicBezTo>
                    <a:pt x="531307" y="138473"/>
                    <a:pt x="524839" y="133812"/>
                    <a:pt x="518947" y="127753"/>
                  </a:cubicBezTo>
                  <a:cubicBezTo>
                    <a:pt x="507162" y="115637"/>
                    <a:pt x="501027" y="101374"/>
                    <a:pt x="502374" y="91422"/>
                  </a:cubicBezTo>
                  <a:lnTo>
                    <a:pt x="503996" y="87987"/>
                  </a:lnTo>
                  <a:lnTo>
                    <a:pt x="507475" y="86461"/>
                  </a:lnTo>
                  <a:cubicBezTo>
                    <a:pt x="517460" y="85390"/>
                    <a:pt x="531547" y="91919"/>
                    <a:pt x="543332" y="104036"/>
                  </a:cubicBezTo>
                  <a:lnTo>
                    <a:pt x="554500" y="128518"/>
                  </a:lnTo>
                  <a:lnTo>
                    <a:pt x="579134" y="90298"/>
                  </a:lnTo>
                  <a:cubicBezTo>
                    <a:pt x="585418" y="73057"/>
                    <a:pt x="587486" y="55122"/>
                    <a:pt x="584685" y="38290"/>
                  </a:cubicBezTo>
                  <a:cubicBezTo>
                    <a:pt x="615001" y="68606"/>
                    <a:pt x="609078" y="123681"/>
                    <a:pt x="571455" y="161304"/>
                  </a:cubicBezTo>
                  <a:lnTo>
                    <a:pt x="545162" y="177211"/>
                  </a:lnTo>
                  <a:lnTo>
                    <a:pt x="554778" y="174042"/>
                  </a:lnTo>
                  <a:cubicBezTo>
                    <a:pt x="561684" y="173434"/>
                    <a:pt x="569626" y="174126"/>
                    <a:pt x="577789" y="176314"/>
                  </a:cubicBezTo>
                  <a:lnTo>
                    <a:pt x="610163" y="198717"/>
                  </a:lnTo>
                  <a:lnTo>
                    <a:pt x="649363" y="181431"/>
                  </a:lnTo>
                  <a:lnTo>
                    <a:pt x="649891" y="180903"/>
                  </a:lnTo>
                  <a:lnTo>
                    <a:pt x="646643" y="179688"/>
                  </a:lnTo>
                  <a:cubicBezTo>
                    <a:pt x="638739" y="173493"/>
                    <a:pt x="633193" y="158991"/>
                    <a:pt x="633193" y="142089"/>
                  </a:cubicBezTo>
                  <a:cubicBezTo>
                    <a:pt x="633193" y="125186"/>
                    <a:pt x="638739" y="110684"/>
                    <a:pt x="646643" y="104490"/>
                  </a:cubicBezTo>
                  <a:lnTo>
                    <a:pt x="650201" y="103159"/>
                  </a:lnTo>
                  <a:lnTo>
                    <a:pt x="653759" y="104490"/>
                  </a:lnTo>
                  <a:cubicBezTo>
                    <a:pt x="661664" y="110684"/>
                    <a:pt x="667210" y="125186"/>
                    <a:pt x="667210" y="142089"/>
                  </a:cubicBezTo>
                  <a:cubicBezTo>
                    <a:pt x="667210" y="150540"/>
                    <a:pt x="665823" y="158391"/>
                    <a:pt x="663449" y="164903"/>
                  </a:cubicBezTo>
                  <a:lnTo>
                    <a:pt x="658814" y="171976"/>
                  </a:lnTo>
                  <a:lnTo>
                    <a:pt x="692913" y="137858"/>
                  </a:lnTo>
                  <a:cubicBezTo>
                    <a:pt x="695516" y="147571"/>
                    <a:pt x="694582" y="157738"/>
                    <a:pt x="690665" y="167807"/>
                  </a:cubicBezTo>
                  <a:lnTo>
                    <a:pt x="685007" y="176054"/>
                  </a:lnTo>
                  <a:lnTo>
                    <a:pt x="699235" y="166729"/>
                  </a:lnTo>
                  <a:cubicBezTo>
                    <a:pt x="705748" y="164355"/>
                    <a:pt x="713599" y="162968"/>
                    <a:pt x="722050" y="162968"/>
                  </a:cubicBezTo>
                  <a:cubicBezTo>
                    <a:pt x="738952" y="162968"/>
                    <a:pt x="753455" y="168514"/>
                    <a:pt x="759649" y="176418"/>
                  </a:cubicBezTo>
                  <a:lnTo>
                    <a:pt x="760980" y="179977"/>
                  </a:lnTo>
                  <a:lnTo>
                    <a:pt x="759649" y="183535"/>
                  </a:lnTo>
                  <a:cubicBezTo>
                    <a:pt x="753455" y="191439"/>
                    <a:pt x="738952" y="196985"/>
                    <a:pt x="722050" y="196985"/>
                  </a:cubicBezTo>
                  <a:cubicBezTo>
                    <a:pt x="705148" y="196985"/>
                    <a:pt x="690646" y="191439"/>
                    <a:pt x="684451" y="183535"/>
                  </a:cubicBezTo>
                  <a:lnTo>
                    <a:pt x="683120" y="179977"/>
                  </a:lnTo>
                  <a:lnTo>
                    <a:pt x="684085" y="177399"/>
                  </a:lnTo>
                  <a:lnTo>
                    <a:pt x="670519" y="197170"/>
                  </a:lnTo>
                  <a:cubicBezTo>
                    <a:pt x="651858" y="215814"/>
                    <a:pt x="623477" y="231858"/>
                    <a:pt x="589797" y="240882"/>
                  </a:cubicBezTo>
                  <a:cubicBezTo>
                    <a:pt x="556117" y="249906"/>
                    <a:pt x="523517" y="250203"/>
                    <a:pt x="498035" y="243387"/>
                  </a:cubicBezTo>
                  <a:lnTo>
                    <a:pt x="468823" y="229426"/>
                  </a:lnTo>
                  <a:lnTo>
                    <a:pt x="472387" y="269494"/>
                  </a:lnTo>
                  <a:lnTo>
                    <a:pt x="426668" y="269494"/>
                  </a:lnTo>
                  <a:lnTo>
                    <a:pt x="429877" y="233424"/>
                  </a:lnTo>
                  <a:lnTo>
                    <a:pt x="409034" y="243386"/>
                  </a:lnTo>
                  <a:cubicBezTo>
                    <a:pt x="383552" y="250202"/>
                    <a:pt x="350951" y="249905"/>
                    <a:pt x="317272" y="240881"/>
                  </a:cubicBezTo>
                  <a:cubicBezTo>
                    <a:pt x="283592" y="231857"/>
                    <a:pt x="255211" y="215813"/>
                    <a:pt x="236550" y="197170"/>
                  </a:cubicBezTo>
                  <a:lnTo>
                    <a:pt x="225093" y="180472"/>
                  </a:lnTo>
                  <a:lnTo>
                    <a:pt x="223947" y="183535"/>
                  </a:lnTo>
                  <a:cubicBezTo>
                    <a:pt x="217753" y="191439"/>
                    <a:pt x="203250" y="196985"/>
                    <a:pt x="186348" y="196985"/>
                  </a:cubicBezTo>
                  <a:cubicBezTo>
                    <a:pt x="169446" y="196985"/>
                    <a:pt x="154943" y="191439"/>
                    <a:pt x="148749" y="183535"/>
                  </a:cubicBezTo>
                  <a:lnTo>
                    <a:pt x="147418" y="179977"/>
                  </a:lnTo>
                  <a:lnTo>
                    <a:pt x="148749" y="176418"/>
                  </a:lnTo>
                  <a:cubicBezTo>
                    <a:pt x="154943" y="168514"/>
                    <a:pt x="169446" y="162968"/>
                    <a:pt x="186348" y="162968"/>
                  </a:cubicBezTo>
                  <a:cubicBezTo>
                    <a:pt x="194799" y="162968"/>
                    <a:pt x="202650" y="164355"/>
                    <a:pt x="209163" y="166729"/>
                  </a:cubicBezTo>
                  <a:lnTo>
                    <a:pt x="220976" y="174471"/>
                  </a:lnTo>
                  <a:lnTo>
                    <a:pt x="216403" y="167806"/>
                  </a:lnTo>
                  <a:cubicBezTo>
                    <a:pt x="212486" y="157737"/>
                    <a:pt x="211552" y="147570"/>
                    <a:pt x="214155" y="137857"/>
                  </a:cubicBezTo>
                  <a:lnTo>
                    <a:pt x="252116" y="175838"/>
                  </a:lnTo>
                  <a:lnTo>
                    <a:pt x="244950" y="164903"/>
                  </a:lnTo>
                  <a:cubicBezTo>
                    <a:pt x="242575" y="158391"/>
                    <a:pt x="241189" y="150540"/>
                    <a:pt x="241189" y="142089"/>
                  </a:cubicBezTo>
                  <a:cubicBezTo>
                    <a:pt x="241189" y="125186"/>
                    <a:pt x="246735" y="110684"/>
                    <a:pt x="254639" y="104490"/>
                  </a:cubicBezTo>
                  <a:lnTo>
                    <a:pt x="258197" y="103159"/>
                  </a:lnTo>
                  <a:lnTo>
                    <a:pt x="261755" y="104490"/>
                  </a:lnTo>
                  <a:cubicBezTo>
                    <a:pt x="269660" y="110684"/>
                    <a:pt x="275206" y="125186"/>
                    <a:pt x="275206" y="142089"/>
                  </a:cubicBezTo>
                  <a:cubicBezTo>
                    <a:pt x="275206" y="158991"/>
                    <a:pt x="269660" y="173493"/>
                    <a:pt x="261755" y="179688"/>
                  </a:cubicBezTo>
                  <a:lnTo>
                    <a:pt x="258197" y="181019"/>
                  </a:lnTo>
                  <a:lnTo>
                    <a:pt x="256755" y="180479"/>
                  </a:lnTo>
                  <a:lnTo>
                    <a:pt x="257706" y="181430"/>
                  </a:lnTo>
                  <a:lnTo>
                    <a:pt x="311107" y="204977"/>
                  </a:lnTo>
                  <a:lnTo>
                    <a:pt x="309566" y="202817"/>
                  </a:lnTo>
                  <a:lnTo>
                    <a:pt x="309931" y="199036"/>
                  </a:lnTo>
                  <a:cubicBezTo>
                    <a:pt x="313868" y="189798"/>
                    <a:pt x="326441" y="180687"/>
                    <a:pt x="342767" y="176313"/>
                  </a:cubicBezTo>
                  <a:lnTo>
                    <a:pt x="350122" y="175587"/>
                  </a:lnTo>
                  <a:lnTo>
                    <a:pt x="326513" y="161304"/>
                  </a:lnTo>
                  <a:cubicBezTo>
                    <a:pt x="288890" y="123681"/>
                    <a:pt x="282967" y="68606"/>
                    <a:pt x="313283" y="38290"/>
                  </a:cubicBezTo>
                  <a:cubicBezTo>
                    <a:pt x="310482" y="55122"/>
                    <a:pt x="312551" y="73057"/>
                    <a:pt x="318834" y="90298"/>
                  </a:cubicBezTo>
                  <a:lnTo>
                    <a:pt x="349576" y="137994"/>
                  </a:lnTo>
                  <a:lnTo>
                    <a:pt x="365067" y="104036"/>
                  </a:lnTo>
                  <a:cubicBezTo>
                    <a:pt x="376851" y="91919"/>
                    <a:pt x="390938" y="85390"/>
                    <a:pt x="400923" y="86461"/>
                  </a:cubicBezTo>
                  <a:lnTo>
                    <a:pt x="404402" y="87987"/>
                  </a:lnTo>
                  <a:lnTo>
                    <a:pt x="406025" y="91422"/>
                  </a:lnTo>
                  <a:cubicBezTo>
                    <a:pt x="407372" y="101374"/>
                    <a:pt x="401237" y="115637"/>
                    <a:pt x="389452" y="127753"/>
                  </a:cubicBezTo>
                  <a:cubicBezTo>
                    <a:pt x="383560" y="133812"/>
                    <a:pt x="377092" y="138473"/>
                    <a:pt x="370849" y="141486"/>
                  </a:cubicBezTo>
                  <a:lnTo>
                    <a:pt x="358964" y="144133"/>
                  </a:lnTo>
                  <a:lnTo>
                    <a:pt x="397519" y="168983"/>
                  </a:lnTo>
                  <a:lnTo>
                    <a:pt x="435251" y="173010"/>
                  </a:lnTo>
                  <a:close/>
                  <a:moveTo>
                    <a:pt x="511034" y="4972"/>
                  </a:moveTo>
                  <a:cubicBezTo>
                    <a:pt x="517939" y="5580"/>
                    <a:pt x="523808" y="7488"/>
                    <a:pt x="527822" y="10504"/>
                  </a:cubicBezTo>
                  <a:lnTo>
                    <a:pt x="530029" y="13597"/>
                  </a:lnTo>
                  <a:lnTo>
                    <a:pt x="529664" y="17378"/>
                  </a:lnTo>
                  <a:cubicBezTo>
                    <a:pt x="525726" y="26616"/>
                    <a:pt x="513154" y="35727"/>
                    <a:pt x="496827" y="40102"/>
                  </a:cubicBezTo>
                  <a:cubicBezTo>
                    <a:pt x="480501" y="44476"/>
                    <a:pt x="465058" y="42872"/>
                    <a:pt x="457028" y="36841"/>
                  </a:cubicBezTo>
                  <a:lnTo>
                    <a:pt x="454822" y="33748"/>
                  </a:lnTo>
                  <a:lnTo>
                    <a:pt x="455187" y="29967"/>
                  </a:lnTo>
                  <a:cubicBezTo>
                    <a:pt x="459124" y="20729"/>
                    <a:pt x="471697" y="11618"/>
                    <a:pt x="488023" y="7243"/>
                  </a:cubicBezTo>
                  <a:cubicBezTo>
                    <a:pt x="496186" y="5056"/>
                    <a:pt x="504129" y="4363"/>
                    <a:pt x="511034" y="4972"/>
                  </a:cubicBezTo>
                  <a:close/>
                  <a:moveTo>
                    <a:pt x="385709" y="211"/>
                  </a:moveTo>
                  <a:cubicBezTo>
                    <a:pt x="392615" y="-398"/>
                    <a:pt x="400557" y="295"/>
                    <a:pt x="408720" y="2482"/>
                  </a:cubicBezTo>
                  <a:cubicBezTo>
                    <a:pt x="425047" y="6857"/>
                    <a:pt x="437619" y="15968"/>
                    <a:pt x="441557" y="25206"/>
                  </a:cubicBezTo>
                  <a:lnTo>
                    <a:pt x="441922" y="28987"/>
                  </a:lnTo>
                  <a:lnTo>
                    <a:pt x="439715" y="32080"/>
                  </a:lnTo>
                  <a:cubicBezTo>
                    <a:pt x="431686" y="38111"/>
                    <a:pt x="416242" y="39715"/>
                    <a:pt x="399916" y="35341"/>
                  </a:cubicBezTo>
                  <a:cubicBezTo>
                    <a:pt x="383590" y="30966"/>
                    <a:pt x="371017" y="21855"/>
                    <a:pt x="367080" y="12617"/>
                  </a:cubicBezTo>
                  <a:lnTo>
                    <a:pt x="366715" y="8836"/>
                  </a:lnTo>
                  <a:lnTo>
                    <a:pt x="368921" y="5743"/>
                  </a:lnTo>
                  <a:cubicBezTo>
                    <a:pt x="372936" y="2727"/>
                    <a:pt x="378804" y="819"/>
                    <a:pt x="385709" y="2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rgbClr val="9933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34" name="フリーフォーム: 図形 1733">
              <a:extLst>
                <a:ext uri="{FF2B5EF4-FFF2-40B4-BE49-F238E27FC236}">
                  <a16:creationId xmlns:a16="http://schemas.microsoft.com/office/drawing/2014/main" id="{C8ADC591-9008-41FF-DD94-B4753A7D2CA0}"/>
                </a:ext>
              </a:extLst>
            </p:cNvPr>
            <p:cNvSpPr/>
            <p:nvPr/>
          </p:nvSpPr>
          <p:spPr bwMode="auto">
            <a:xfrm>
              <a:off x="6474726" y="1280077"/>
              <a:ext cx="685978" cy="381811"/>
            </a:xfrm>
            <a:custGeom>
              <a:avLst/>
              <a:gdLst>
                <a:gd name="connsiteX0" fmla="*/ 0 w 1136668"/>
                <a:gd name="connsiteY0" fmla="*/ 428819 h 632663"/>
                <a:gd name="connsiteX1" fmla="*/ 774122 w 1136668"/>
                <a:gd name="connsiteY1" fmla="*/ 530741 h 632663"/>
                <a:gd name="connsiteX2" fmla="*/ 0 w 1136668"/>
                <a:gd name="connsiteY2" fmla="*/ 632663 h 632663"/>
                <a:gd name="connsiteX3" fmla="*/ 1 w 1136668"/>
                <a:gd name="connsiteY3" fmla="*/ 0 h 632663"/>
                <a:gd name="connsiteX4" fmla="*/ 1136668 w 1136668"/>
                <a:gd name="connsiteY4" fmla="*/ 194508 h 632663"/>
                <a:gd name="connsiteX5" fmla="*/ 1 w 1136668"/>
                <a:gd name="connsiteY5" fmla="*/ 389015 h 6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6668" h="632663">
                  <a:moveTo>
                    <a:pt x="0" y="428819"/>
                  </a:moveTo>
                  <a:lnTo>
                    <a:pt x="774122" y="530741"/>
                  </a:lnTo>
                  <a:lnTo>
                    <a:pt x="0" y="632663"/>
                  </a:lnTo>
                  <a:close/>
                  <a:moveTo>
                    <a:pt x="1" y="0"/>
                  </a:moveTo>
                  <a:lnTo>
                    <a:pt x="1136668" y="194508"/>
                  </a:lnTo>
                  <a:lnTo>
                    <a:pt x="1" y="38901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5" name="グループ化 1814">
            <a:extLst>
              <a:ext uri="{FF2B5EF4-FFF2-40B4-BE49-F238E27FC236}">
                <a16:creationId xmlns:a16="http://schemas.microsoft.com/office/drawing/2014/main" id="{B0F5689F-6411-3420-67D2-DCAE64518D07}"/>
              </a:ext>
            </a:extLst>
          </p:cNvPr>
          <p:cNvGrpSpPr/>
          <p:nvPr/>
        </p:nvGrpSpPr>
        <p:grpSpPr>
          <a:xfrm>
            <a:off x="781050" y="969969"/>
            <a:ext cx="2457450" cy="2457450"/>
            <a:chOff x="1715728" y="2878060"/>
            <a:chExt cx="2624338" cy="2624338"/>
          </a:xfrm>
        </p:grpSpPr>
        <p:sp>
          <p:nvSpPr>
            <p:cNvPr id="1762" name="楕円 1761">
              <a:extLst>
                <a:ext uri="{FF2B5EF4-FFF2-40B4-BE49-F238E27FC236}">
                  <a16:creationId xmlns:a16="http://schemas.microsoft.com/office/drawing/2014/main" id="{0EE64059-5B76-33A0-AAFC-0C0A5132241B}"/>
                </a:ext>
              </a:extLst>
            </p:cNvPr>
            <p:cNvSpPr/>
            <p:nvPr/>
          </p:nvSpPr>
          <p:spPr bwMode="auto">
            <a:xfrm>
              <a:off x="1715728" y="2878060"/>
              <a:ext cx="2624338" cy="2624338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CC66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39" name="楕円 1738">
              <a:extLst>
                <a:ext uri="{FF2B5EF4-FFF2-40B4-BE49-F238E27FC236}">
                  <a16:creationId xmlns:a16="http://schemas.microsoft.com/office/drawing/2014/main" id="{3BD2D06F-0D49-5EA8-8DE4-34F2F839D81C}"/>
                </a:ext>
              </a:extLst>
            </p:cNvPr>
            <p:cNvSpPr/>
            <p:nvPr/>
          </p:nvSpPr>
          <p:spPr bwMode="auto">
            <a:xfrm>
              <a:off x="1780841" y="2938647"/>
              <a:ext cx="2503164" cy="250316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rgbClr val="663300"/>
                </a:gs>
                <a:gs pos="100000">
                  <a:srgbClr val="993300"/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0" name="楕円 1739">
              <a:extLst>
                <a:ext uri="{FF2B5EF4-FFF2-40B4-BE49-F238E27FC236}">
                  <a16:creationId xmlns:a16="http://schemas.microsoft.com/office/drawing/2014/main" id="{B95B9262-A110-6582-3DF6-D5007BDAF311}"/>
                </a:ext>
              </a:extLst>
            </p:cNvPr>
            <p:cNvSpPr/>
            <p:nvPr/>
          </p:nvSpPr>
          <p:spPr bwMode="auto">
            <a:xfrm>
              <a:off x="2043392" y="3201198"/>
              <a:ext cx="1978062" cy="1978062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00000">
                  <a:srgbClr val="9933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1" name="楕円 1740">
              <a:extLst>
                <a:ext uri="{FF2B5EF4-FFF2-40B4-BE49-F238E27FC236}">
                  <a16:creationId xmlns:a16="http://schemas.microsoft.com/office/drawing/2014/main" id="{7E768C8F-03FB-2C9D-9B28-07F9A157EC5F}"/>
                </a:ext>
              </a:extLst>
            </p:cNvPr>
            <p:cNvSpPr/>
            <p:nvPr/>
          </p:nvSpPr>
          <p:spPr bwMode="auto">
            <a:xfrm>
              <a:off x="2091017" y="3248823"/>
              <a:ext cx="1882812" cy="1882812"/>
            </a:xfrm>
            <a:prstGeom prst="ellipse">
              <a:avLst/>
            </a:prstGeom>
            <a:gradFill>
              <a:gsLst>
                <a:gs pos="50000">
                  <a:srgbClr val="FFFFCC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2" name="楕円 1741">
              <a:extLst>
                <a:ext uri="{FF2B5EF4-FFF2-40B4-BE49-F238E27FC236}">
                  <a16:creationId xmlns:a16="http://schemas.microsoft.com/office/drawing/2014/main" id="{2F006B9E-6104-29A2-97DC-2D8A7C1E4D24}"/>
                </a:ext>
              </a:extLst>
            </p:cNvPr>
            <p:cNvSpPr/>
            <p:nvPr/>
          </p:nvSpPr>
          <p:spPr bwMode="auto">
            <a:xfrm>
              <a:off x="2952868" y="4110674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3" name="フリーフォーム: 図形 1742">
              <a:extLst>
                <a:ext uri="{FF2B5EF4-FFF2-40B4-BE49-F238E27FC236}">
                  <a16:creationId xmlns:a16="http://schemas.microsoft.com/office/drawing/2014/main" id="{FDC5D95C-0420-B1C5-733C-0202757CEFF1}"/>
                </a:ext>
              </a:extLst>
            </p:cNvPr>
            <p:cNvSpPr/>
            <p:nvPr/>
          </p:nvSpPr>
          <p:spPr bwMode="auto">
            <a:xfrm>
              <a:off x="2334401" y="3745365"/>
              <a:ext cx="172574" cy="213112"/>
            </a:xfrm>
            <a:custGeom>
              <a:avLst/>
              <a:gdLst>
                <a:gd name="connsiteX0" fmla="*/ 456245 w 687960"/>
                <a:gd name="connsiteY0" fmla="*/ 167146 h 849571"/>
                <a:gd name="connsiteX1" fmla="*/ 393378 w 687960"/>
                <a:gd name="connsiteY1" fmla="*/ 230013 h 849571"/>
                <a:gd name="connsiteX2" fmla="*/ 393378 w 687960"/>
                <a:gd name="connsiteY2" fmla="*/ 619557 h 849571"/>
                <a:gd name="connsiteX3" fmla="*/ 456245 w 687960"/>
                <a:gd name="connsiteY3" fmla="*/ 682424 h 849571"/>
                <a:gd name="connsiteX4" fmla="*/ 519112 w 687960"/>
                <a:gd name="connsiteY4" fmla="*/ 619557 h 849571"/>
                <a:gd name="connsiteX5" fmla="*/ 519112 w 687960"/>
                <a:gd name="connsiteY5" fmla="*/ 230013 h 849571"/>
                <a:gd name="connsiteX6" fmla="*/ 456245 w 687960"/>
                <a:gd name="connsiteY6" fmla="*/ 167146 h 849571"/>
                <a:gd name="connsiteX7" fmla="*/ 0 w 687960"/>
                <a:gd name="connsiteY7" fmla="*/ 1 h 849571"/>
                <a:gd name="connsiteX8" fmla="*/ 166687 w 687960"/>
                <a:gd name="connsiteY8" fmla="*/ 1 h 849571"/>
                <a:gd name="connsiteX9" fmla="*/ 166687 w 687960"/>
                <a:gd name="connsiteY9" fmla="*/ 849571 h 849571"/>
                <a:gd name="connsiteX10" fmla="*/ 0 w 687960"/>
                <a:gd name="connsiteY10" fmla="*/ 849571 h 849571"/>
                <a:gd name="connsiteX11" fmla="*/ 456976 w 687960"/>
                <a:gd name="connsiteY11" fmla="*/ 0 h 849571"/>
                <a:gd name="connsiteX12" fmla="*/ 687960 w 687960"/>
                <a:gd name="connsiteY12" fmla="*/ 230984 h 849571"/>
                <a:gd name="connsiteX13" fmla="*/ 687960 w 687960"/>
                <a:gd name="connsiteY13" fmla="*/ 618585 h 849571"/>
                <a:gd name="connsiteX14" fmla="*/ 456976 w 687960"/>
                <a:gd name="connsiteY14" fmla="*/ 849569 h 849571"/>
                <a:gd name="connsiteX15" fmla="*/ 225992 w 687960"/>
                <a:gd name="connsiteY15" fmla="*/ 618585 h 849571"/>
                <a:gd name="connsiteX16" fmla="*/ 225992 w 687960"/>
                <a:gd name="connsiteY16" fmla="*/ 230984 h 849571"/>
                <a:gd name="connsiteX17" fmla="*/ 456976 w 687960"/>
                <a:gd name="connsiteY17" fmla="*/ 0 h 84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7960" h="849571">
                  <a:moveTo>
                    <a:pt x="456245" y="167146"/>
                  </a:moveTo>
                  <a:cubicBezTo>
                    <a:pt x="421525" y="167146"/>
                    <a:pt x="393378" y="195293"/>
                    <a:pt x="393378" y="230013"/>
                  </a:cubicBezTo>
                  <a:lnTo>
                    <a:pt x="393378" y="619557"/>
                  </a:lnTo>
                  <a:cubicBezTo>
                    <a:pt x="393378" y="654277"/>
                    <a:pt x="421525" y="682424"/>
                    <a:pt x="456245" y="682424"/>
                  </a:cubicBezTo>
                  <a:cubicBezTo>
                    <a:pt x="490965" y="682424"/>
                    <a:pt x="519112" y="654277"/>
                    <a:pt x="519112" y="619557"/>
                  </a:cubicBezTo>
                  <a:lnTo>
                    <a:pt x="519112" y="230013"/>
                  </a:lnTo>
                  <a:cubicBezTo>
                    <a:pt x="519112" y="195293"/>
                    <a:pt x="490965" y="167146"/>
                    <a:pt x="456245" y="167146"/>
                  </a:cubicBezTo>
                  <a:close/>
                  <a:moveTo>
                    <a:pt x="0" y="1"/>
                  </a:moveTo>
                  <a:lnTo>
                    <a:pt x="166687" y="1"/>
                  </a:lnTo>
                  <a:lnTo>
                    <a:pt x="166687" y="849571"/>
                  </a:lnTo>
                  <a:lnTo>
                    <a:pt x="0" y="849571"/>
                  </a:lnTo>
                  <a:close/>
                  <a:moveTo>
                    <a:pt x="456976" y="0"/>
                  </a:moveTo>
                  <a:cubicBezTo>
                    <a:pt x="584545" y="0"/>
                    <a:pt x="687960" y="103415"/>
                    <a:pt x="687960" y="230984"/>
                  </a:cubicBezTo>
                  <a:lnTo>
                    <a:pt x="687960" y="618585"/>
                  </a:lnTo>
                  <a:cubicBezTo>
                    <a:pt x="687960" y="746154"/>
                    <a:pt x="584545" y="849569"/>
                    <a:pt x="456976" y="849569"/>
                  </a:cubicBezTo>
                  <a:cubicBezTo>
                    <a:pt x="329407" y="849569"/>
                    <a:pt x="225992" y="746154"/>
                    <a:pt x="225992" y="618585"/>
                  </a:cubicBezTo>
                  <a:lnTo>
                    <a:pt x="225992" y="230984"/>
                  </a:lnTo>
                  <a:cubicBezTo>
                    <a:pt x="225992" y="103415"/>
                    <a:pt x="329407" y="0"/>
                    <a:pt x="4569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4" name="フリーフォーム: 図形 1743">
              <a:extLst>
                <a:ext uri="{FF2B5EF4-FFF2-40B4-BE49-F238E27FC236}">
                  <a16:creationId xmlns:a16="http://schemas.microsoft.com/office/drawing/2014/main" id="{573A1163-31B7-EB76-99B8-45991A38A661}"/>
                </a:ext>
              </a:extLst>
            </p:cNvPr>
            <p:cNvSpPr/>
            <p:nvPr/>
          </p:nvSpPr>
          <p:spPr bwMode="auto">
            <a:xfrm>
              <a:off x="2946932" y="3338691"/>
              <a:ext cx="172206" cy="213112"/>
            </a:xfrm>
            <a:custGeom>
              <a:avLst/>
              <a:gdLst>
                <a:gd name="connsiteX0" fmla="*/ 0 w 686498"/>
                <a:gd name="connsiteY0" fmla="*/ 2 h 849572"/>
                <a:gd name="connsiteX1" fmla="*/ 166687 w 686498"/>
                <a:gd name="connsiteY1" fmla="*/ 2 h 849572"/>
                <a:gd name="connsiteX2" fmla="*/ 166687 w 686498"/>
                <a:gd name="connsiteY2" fmla="*/ 849572 h 849572"/>
                <a:gd name="connsiteX3" fmla="*/ 0 w 686498"/>
                <a:gd name="connsiteY3" fmla="*/ 849572 h 849572"/>
                <a:gd name="connsiteX4" fmla="*/ 454594 w 686498"/>
                <a:gd name="connsiteY4" fmla="*/ 0 h 849572"/>
                <a:gd name="connsiteX5" fmla="*/ 685578 w 686498"/>
                <a:gd name="connsiteY5" fmla="*/ 230984 h 849572"/>
                <a:gd name="connsiteX6" fmla="*/ 685578 w 686498"/>
                <a:gd name="connsiteY6" fmla="*/ 232104 h 849572"/>
                <a:gd name="connsiteX7" fmla="*/ 685578 w 686498"/>
                <a:gd name="connsiteY7" fmla="*/ 369149 h 849572"/>
                <a:gd name="connsiteX8" fmla="*/ 685578 w 686498"/>
                <a:gd name="connsiteY8" fmla="*/ 370269 h 849572"/>
                <a:gd name="connsiteX9" fmla="*/ 454594 w 686498"/>
                <a:gd name="connsiteY9" fmla="*/ 601253 h 849572"/>
                <a:gd name="connsiteX10" fmla="*/ 429393 w 686498"/>
                <a:gd name="connsiteY10" fmla="*/ 604215 h 849572"/>
                <a:gd name="connsiteX11" fmla="*/ 390996 w 686498"/>
                <a:gd name="connsiteY11" fmla="*/ 662142 h 849572"/>
                <a:gd name="connsiteX12" fmla="*/ 390996 w 686498"/>
                <a:gd name="connsiteY12" fmla="*/ 682424 h 849572"/>
                <a:gd name="connsiteX13" fmla="*/ 686498 w 686498"/>
                <a:gd name="connsiteY13" fmla="*/ 682424 h 849572"/>
                <a:gd name="connsiteX14" fmla="*/ 686498 w 686498"/>
                <a:gd name="connsiteY14" fmla="*/ 849568 h 849572"/>
                <a:gd name="connsiteX15" fmla="*/ 224530 w 686498"/>
                <a:gd name="connsiteY15" fmla="*/ 849568 h 849572"/>
                <a:gd name="connsiteX16" fmla="*/ 223610 w 686498"/>
                <a:gd name="connsiteY16" fmla="*/ 663113 h 849572"/>
                <a:gd name="connsiteX17" fmla="*/ 408043 w 686498"/>
                <a:gd name="connsiteY17" fmla="*/ 436822 h 849572"/>
                <a:gd name="connsiteX18" fmla="*/ 450748 w 686498"/>
                <a:gd name="connsiteY18" fmla="*/ 432517 h 849572"/>
                <a:gd name="connsiteX19" fmla="*/ 453863 w 686498"/>
                <a:gd name="connsiteY19" fmla="*/ 434107 h 849572"/>
                <a:gd name="connsiteX20" fmla="*/ 516730 w 686498"/>
                <a:gd name="connsiteY20" fmla="*/ 371240 h 849572"/>
                <a:gd name="connsiteX21" fmla="*/ 516730 w 686498"/>
                <a:gd name="connsiteY21" fmla="*/ 369149 h 849572"/>
                <a:gd name="connsiteX22" fmla="*/ 516730 w 686498"/>
                <a:gd name="connsiteY22" fmla="*/ 232104 h 849572"/>
                <a:gd name="connsiteX23" fmla="*/ 516730 w 686498"/>
                <a:gd name="connsiteY23" fmla="*/ 230013 h 849572"/>
                <a:gd name="connsiteX24" fmla="*/ 453863 w 686498"/>
                <a:gd name="connsiteY24" fmla="*/ 167146 h 849572"/>
                <a:gd name="connsiteX25" fmla="*/ 390996 w 686498"/>
                <a:gd name="connsiteY25" fmla="*/ 230013 h 849572"/>
                <a:gd name="connsiteX26" fmla="*/ 390996 w 686498"/>
                <a:gd name="connsiteY26" fmla="*/ 369149 h 849572"/>
                <a:gd name="connsiteX27" fmla="*/ 223610 w 686498"/>
                <a:gd name="connsiteY27" fmla="*/ 369149 h 849572"/>
                <a:gd name="connsiteX28" fmla="*/ 223610 w 686498"/>
                <a:gd name="connsiteY28" fmla="*/ 230984 h 849572"/>
                <a:gd name="connsiteX29" fmla="*/ 454594 w 686498"/>
                <a:gd name="connsiteY29" fmla="*/ 0 h 84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6498" h="849572">
                  <a:moveTo>
                    <a:pt x="0" y="2"/>
                  </a:moveTo>
                  <a:lnTo>
                    <a:pt x="166687" y="2"/>
                  </a:lnTo>
                  <a:lnTo>
                    <a:pt x="166687" y="849572"/>
                  </a:lnTo>
                  <a:lnTo>
                    <a:pt x="0" y="849572"/>
                  </a:lnTo>
                  <a:close/>
                  <a:moveTo>
                    <a:pt x="454594" y="0"/>
                  </a:moveTo>
                  <a:cubicBezTo>
                    <a:pt x="582163" y="0"/>
                    <a:pt x="685578" y="103415"/>
                    <a:pt x="685578" y="230984"/>
                  </a:cubicBezTo>
                  <a:lnTo>
                    <a:pt x="685578" y="232104"/>
                  </a:lnTo>
                  <a:lnTo>
                    <a:pt x="685578" y="369149"/>
                  </a:lnTo>
                  <a:lnTo>
                    <a:pt x="685578" y="370269"/>
                  </a:lnTo>
                  <a:cubicBezTo>
                    <a:pt x="685578" y="497838"/>
                    <a:pt x="582163" y="601253"/>
                    <a:pt x="454594" y="601253"/>
                  </a:cubicBezTo>
                  <a:lnTo>
                    <a:pt x="429393" y="604215"/>
                  </a:lnTo>
                  <a:cubicBezTo>
                    <a:pt x="406829" y="613760"/>
                    <a:pt x="390996" y="636102"/>
                    <a:pt x="390996" y="662142"/>
                  </a:cubicBezTo>
                  <a:lnTo>
                    <a:pt x="390996" y="682424"/>
                  </a:lnTo>
                  <a:lnTo>
                    <a:pt x="686498" y="682424"/>
                  </a:lnTo>
                  <a:lnTo>
                    <a:pt x="686498" y="849568"/>
                  </a:lnTo>
                  <a:lnTo>
                    <a:pt x="224530" y="849568"/>
                  </a:lnTo>
                  <a:cubicBezTo>
                    <a:pt x="224223" y="787416"/>
                    <a:pt x="223917" y="725265"/>
                    <a:pt x="223610" y="663113"/>
                  </a:cubicBezTo>
                  <a:cubicBezTo>
                    <a:pt x="223610" y="551490"/>
                    <a:pt x="302787" y="458360"/>
                    <a:pt x="408043" y="436822"/>
                  </a:cubicBezTo>
                  <a:lnTo>
                    <a:pt x="450748" y="432517"/>
                  </a:lnTo>
                  <a:lnTo>
                    <a:pt x="453863" y="434107"/>
                  </a:lnTo>
                  <a:cubicBezTo>
                    <a:pt x="488583" y="434107"/>
                    <a:pt x="516730" y="405960"/>
                    <a:pt x="516730" y="371240"/>
                  </a:cubicBezTo>
                  <a:lnTo>
                    <a:pt x="516730" y="369149"/>
                  </a:lnTo>
                  <a:lnTo>
                    <a:pt x="516730" y="232104"/>
                  </a:lnTo>
                  <a:lnTo>
                    <a:pt x="516730" y="230013"/>
                  </a:lnTo>
                  <a:cubicBezTo>
                    <a:pt x="516730" y="195293"/>
                    <a:pt x="488583" y="167146"/>
                    <a:pt x="453863" y="167146"/>
                  </a:cubicBezTo>
                  <a:cubicBezTo>
                    <a:pt x="419143" y="167146"/>
                    <a:pt x="390996" y="195293"/>
                    <a:pt x="390996" y="230013"/>
                  </a:cubicBezTo>
                  <a:lnTo>
                    <a:pt x="390996" y="369149"/>
                  </a:lnTo>
                  <a:lnTo>
                    <a:pt x="223610" y="369149"/>
                  </a:lnTo>
                  <a:lnTo>
                    <a:pt x="223610" y="230984"/>
                  </a:lnTo>
                  <a:cubicBezTo>
                    <a:pt x="223610" y="103415"/>
                    <a:pt x="327025" y="0"/>
                    <a:pt x="45459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" name="フリーフォーム: 図形 1744">
              <a:extLst>
                <a:ext uri="{FF2B5EF4-FFF2-40B4-BE49-F238E27FC236}">
                  <a16:creationId xmlns:a16="http://schemas.microsoft.com/office/drawing/2014/main" id="{7B386D81-2A26-BCB3-9CEF-DAF658D5DB4B}"/>
                </a:ext>
              </a:extLst>
            </p:cNvPr>
            <p:cNvSpPr/>
            <p:nvPr/>
          </p:nvSpPr>
          <p:spPr bwMode="auto">
            <a:xfrm>
              <a:off x="2624438" y="3476568"/>
              <a:ext cx="115882" cy="213110"/>
            </a:xfrm>
            <a:custGeom>
              <a:avLst/>
              <a:gdLst>
                <a:gd name="connsiteX0" fmla="*/ 295275 w 461962"/>
                <a:gd name="connsiteY0" fmla="*/ 0 h 849570"/>
                <a:gd name="connsiteX1" fmla="*/ 461962 w 461962"/>
                <a:gd name="connsiteY1" fmla="*/ 0 h 849570"/>
                <a:gd name="connsiteX2" fmla="*/ 461962 w 461962"/>
                <a:gd name="connsiteY2" fmla="*/ 849570 h 849570"/>
                <a:gd name="connsiteX3" fmla="*/ 295275 w 461962"/>
                <a:gd name="connsiteY3" fmla="*/ 849570 h 849570"/>
                <a:gd name="connsiteX4" fmla="*/ 0 w 461962"/>
                <a:gd name="connsiteY4" fmla="*/ 0 h 849570"/>
                <a:gd name="connsiteX5" fmla="*/ 166687 w 461962"/>
                <a:gd name="connsiteY5" fmla="*/ 0 h 849570"/>
                <a:gd name="connsiteX6" fmla="*/ 166687 w 461962"/>
                <a:gd name="connsiteY6" fmla="*/ 849570 h 849570"/>
                <a:gd name="connsiteX7" fmla="*/ 0 w 461962"/>
                <a:gd name="connsiteY7" fmla="*/ 849570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962" h="849570">
                  <a:moveTo>
                    <a:pt x="295275" y="0"/>
                  </a:moveTo>
                  <a:lnTo>
                    <a:pt x="461962" y="0"/>
                  </a:lnTo>
                  <a:lnTo>
                    <a:pt x="461962" y="849570"/>
                  </a:lnTo>
                  <a:lnTo>
                    <a:pt x="295275" y="849570"/>
                  </a:lnTo>
                  <a:close/>
                  <a:moveTo>
                    <a:pt x="0" y="0"/>
                  </a:moveTo>
                  <a:lnTo>
                    <a:pt x="166687" y="0"/>
                  </a:lnTo>
                  <a:lnTo>
                    <a:pt x="166687" y="849570"/>
                  </a:lnTo>
                  <a:lnTo>
                    <a:pt x="0" y="8495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6" name="フリーフォーム: 図形 1745">
              <a:extLst>
                <a:ext uri="{FF2B5EF4-FFF2-40B4-BE49-F238E27FC236}">
                  <a16:creationId xmlns:a16="http://schemas.microsoft.com/office/drawing/2014/main" id="{F80FC0CE-ABFB-F917-EC92-D06B7622DE4A}"/>
                </a:ext>
              </a:extLst>
            </p:cNvPr>
            <p:cNvSpPr/>
            <p:nvPr/>
          </p:nvSpPr>
          <p:spPr bwMode="auto">
            <a:xfrm rot="16200000">
              <a:off x="2303465" y="4419615"/>
              <a:ext cx="212990" cy="173186"/>
            </a:xfrm>
            <a:custGeom>
              <a:avLst/>
              <a:gdLst>
                <a:gd name="connsiteX0" fmla="*/ 339721 w 849075"/>
                <a:gd name="connsiteY0" fmla="*/ 252764 h 690397"/>
                <a:gd name="connsiteX1" fmla="*/ 254276 w 849075"/>
                <a:gd name="connsiteY1" fmla="*/ 167319 h 690397"/>
                <a:gd name="connsiteX2" fmla="*/ 168831 w 849075"/>
                <a:gd name="connsiteY2" fmla="*/ 252764 h 690397"/>
                <a:gd name="connsiteX3" fmla="*/ 168831 w 849075"/>
                <a:gd name="connsiteY3" fmla="*/ 437634 h 690397"/>
                <a:gd name="connsiteX4" fmla="*/ 254276 w 849075"/>
                <a:gd name="connsiteY4" fmla="*/ 523079 h 690397"/>
                <a:gd name="connsiteX5" fmla="*/ 339721 w 849075"/>
                <a:gd name="connsiteY5" fmla="*/ 437634 h 690397"/>
                <a:gd name="connsiteX6" fmla="*/ 680240 w 849075"/>
                <a:gd name="connsiteY6" fmla="*/ 296733 h 690397"/>
                <a:gd name="connsiteX7" fmla="*/ 594795 w 849075"/>
                <a:gd name="connsiteY7" fmla="*/ 211288 h 690397"/>
                <a:gd name="connsiteX8" fmla="*/ 509350 w 849075"/>
                <a:gd name="connsiteY8" fmla="*/ 296733 h 690397"/>
                <a:gd name="connsiteX9" fmla="*/ 509350 w 849075"/>
                <a:gd name="connsiteY9" fmla="*/ 393665 h 690397"/>
                <a:gd name="connsiteX10" fmla="*/ 594795 w 849075"/>
                <a:gd name="connsiteY10" fmla="*/ 479110 h 690397"/>
                <a:gd name="connsiteX11" fmla="*/ 680240 w 849075"/>
                <a:gd name="connsiteY11" fmla="*/ 393665 h 690397"/>
                <a:gd name="connsiteX12" fmla="*/ 849075 w 849075"/>
                <a:gd name="connsiteY12" fmla="*/ 302384 h 690397"/>
                <a:gd name="connsiteX13" fmla="*/ 849074 w 849075"/>
                <a:gd name="connsiteY13" fmla="*/ 388013 h 690397"/>
                <a:gd name="connsiteX14" fmla="*/ 594796 w 849075"/>
                <a:gd name="connsiteY14" fmla="*/ 642291 h 690397"/>
                <a:gd name="connsiteX15" fmla="*/ 594797 w 849075"/>
                <a:gd name="connsiteY15" fmla="*/ 642290 h 690397"/>
                <a:gd name="connsiteX16" fmla="*/ 452628 w 849075"/>
                <a:gd name="connsiteY16" fmla="*/ 598864 h 690397"/>
                <a:gd name="connsiteX17" fmla="*/ 448098 w 849075"/>
                <a:gd name="connsiteY17" fmla="*/ 595126 h 690397"/>
                <a:gd name="connsiteX18" fmla="*/ 434078 w 849075"/>
                <a:gd name="connsiteY18" fmla="*/ 615920 h 690397"/>
                <a:gd name="connsiteX19" fmla="*/ 254277 w 849075"/>
                <a:gd name="connsiteY19" fmla="*/ 690397 h 690397"/>
                <a:gd name="connsiteX20" fmla="*/ 254278 w 849075"/>
                <a:gd name="connsiteY20" fmla="*/ 690396 h 690397"/>
                <a:gd name="connsiteX21" fmla="*/ 0 w 849075"/>
                <a:gd name="connsiteY21" fmla="*/ 436118 h 690397"/>
                <a:gd name="connsiteX22" fmla="*/ 0 w 849075"/>
                <a:gd name="connsiteY22" fmla="*/ 254279 h 690397"/>
                <a:gd name="connsiteX23" fmla="*/ 254278 w 849075"/>
                <a:gd name="connsiteY23" fmla="*/ 0 h 690397"/>
                <a:gd name="connsiteX24" fmla="*/ 434079 w 849075"/>
                <a:gd name="connsiteY24" fmla="*/ 74477 h 690397"/>
                <a:gd name="connsiteX25" fmla="*/ 448098 w 849075"/>
                <a:gd name="connsiteY25" fmla="*/ 95270 h 690397"/>
                <a:gd name="connsiteX26" fmla="*/ 452628 w 849075"/>
                <a:gd name="connsiteY26" fmla="*/ 91533 h 690397"/>
                <a:gd name="connsiteX27" fmla="*/ 594797 w 849075"/>
                <a:gd name="connsiteY27" fmla="*/ 48106 h 690397"/>
                <a:gd name="connsiteX28" fmla="*/ 849075 w 849075"/>
                <a:gd name="connsiteY28" fmla="*/ 302384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9075" h="690397">
                  <a:moveTo>
                    <a:pt x="339721" y="252764"/>
                  </a:moveTo>
                  <a:cubicBezTo>
                    <a:pt x="339721" y="205574"/>
                    <a:pt x="301466" y="167319"/>
                    <a:pt x="254276" y="167319"/>
                  </a:cubicBez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cubicBezTo>
                    <a:pt x="301466" y="523079"/>
                    <a:pt x="339721" y="484824"/>
                    <a:pt x="339721" y="437634"/>
                  </a:cubicBezTo>
                  <a:close/>
                  <a:moveTo>
                    <a:pt x="680240" y="296733"/>
                  </a:moveTo>
                  <a:cubicBezTo>
                    <a:pt x="680240" y="249543"/>
                    <a:pt x="641985" y="211288"/>
                    <a:pt x="594795" y="211288"/>
                  </a:cubicBezTo>
                  <a:cubicBezTo>
                    <a:pt x="547605" y="211288"/>
                    <a:pt x="509350" y="249543"/>
                    <a:pt x="509350" y="296733"/>
                  </a:cubicBezTo>
                  <a:lnTo>
                    <a:pt x="509350" y="393665"/>
                  </a:lnTo>
                  <a:cubicBezTo>
                    <a:pt x="509350" y="440855"/>
                    <a:pt x="547605" y="479110"/>
                    <a:pt x="594795" y="479110"/>
                  </a:cubicBezTo>
                  <a:cubicBezTo>
                    <a:pt x="641985" y="479110"/>
                    <a:pt x="680240" y="440855"/>
                    <a:pt x="680240" y="393665"/>
                  </a:cubicBezTo>
                  <a:close/>
                  <a:moveTo>
                    <a:pt x="849075" y="302384"/>
                  </a:moveTo>
                  <a:cubicBezTo>
                    <a:pt x="849075" y="330927"/>
                    <a:pt x="849074" y="359470"/>
                    <a:pt x="849074" y="388013"/>
                  </a:cubicBezTo>
                  <a:cubicBezTo>
                    <a:pt x="849074" y="528447"/>
                    <a:pt x="735230" y="642291"/>
                    <a:pt x="594796" y="642291"/>
                  </a:cubicBezTo>
                  <a:lnTo>
                    <a:pt x="594797" y="642290"/>
                  </a:lnTo>
                  <a:cubicBezTo>
                    <a:pt x="542134" y="642290"/>
                    <a:pt x="493211" y="626281"/>
                    <a:pt x="452628" y="598864"/>
                  </a:cubicBezTo>
                  <a:lnTo>
                    <a:pt x="448098" y="595126"/>
                  </a:lnTo>
                  <a:lnTo>
                    <a:pt x="434078" y="615920"/>
                  </a:lnTo>
                  <a:cubicBezTo>
                    <a:pt x="388063" y="661936"/>
                    <a:pt x="324493" y="690397"/>
                    <a:pt x="254277" y="690397"/>
                  </a:cubicBez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0"/>
                    <a:pt x="254278" y="0"/>
                  </a:cubicBezTo>
                  <a:cubicBezTo>
                    <a:pt x="324494" y="0"/>
                    <a:pt x="388064" y="28461"/>
                    <a:pt x="434079" y="74477"/>
                  </a:cubicBezTo>
                  <a:lnTo>
                    <a:pt x="448098" y="95270"/>
                  </a:lnTo>
                  <a:lnTo>
                    <a:pt x="452628" y="91533"/>
                  </a:lnTo>
                  <a:cubicBezTo>
                    <a:pt x="493211" y="64116"/>
                    <a:pt x="542134" y="48106"/>
                    <a:pt x="594797" y="48106"/>
                  </a:cubicBezTo>
                  <a:cubicBezTo>
                    <a:pt x="735231" y="48106"/>
                    <a:pt x="849075" y="161950"/>
                    <a:pt x="849075" y="3023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7" name="フリーフォーム: 図形 1746">
              <a:extLst>
                <a:ext uri="{FF2B5EF4-FFF2-40B4-BE49-F238E27FC236}">
                  <a16:creationId xmlns:a16="http://schemas.microsoft.com/office/drawing/2014/main" id="{C2C1F910-5574-D3AE-8052-B82678F74DF5}"/>
                </a:ext>
              </a:extLst>
            </p:cNvPr>
            <p:cNvSpPr/>
            <p:nvPr/>
          </p:nvSpPr>
          <p:spPr bwMode="auto">
            <a:xfrm rot="16200000">
              <a:off x="3284078" y="4719024"/>
              <a:ext cx="212994" cy="151302"/>
            </a:xfrm>
            <a:custGeom>
              <a:avLst/>
              <a:gdLst>
                <a:gd name="connsiteX0" fmla="*/ 849074 w 849074"/>
                <a:gd name="connsiteY0" fmla="*/ 1213 h 603142"/>
                <a:gd name="connsiteX1" fmla="*/ 849073 w 849074"/>
                <a:gd name="connsiteY1" fmla="*/ 167900 h 603142"/>
                <a:gd name="connsiteX2" fmla="*/ 848615 w 849074"/>
                <a:gd name="connsiteY2" fmla="*/ 167900 h 603142"/>
                <a:gd name="connsiteX3" fmla="*/ 848615 w 849074"/>
                <a:gd name="connsiteY3" fmla="*/ 596235 h 603142"/>
                <a:gd name="connsiteX4" fmla="*/ 681928 w 849074"/>
                <a:gd name="connsiteY4" fmla="*/ 596235 h 603142"/>
                <a:gd name="connsiteX5" fmla="*/ 681928 w 849074"/>
                <a:gd name="connsiteY5" fmla="*/ 167900 h 603142"/>
                <a:gd name="connsiteX6" fmla="*/ 508555 w 849074"/>
                <a:gd name="connsiteY6" fmla="*/ 167900 h 603142"/>
                <a:gd name="connsiteX7" fmla="*/ 508555 w 849074"/>
                <a:gd name="connsiteY7" fmla="*/ 348864 h 603142"/>
                <a:gd name="connsiteX8" fmla="*/ 254277 w 849074"/>
                <a:gd name="connsiteY8" fmla="*/ 603142 h 603142"/>
                <a:gd name="connsiteX9" fmla="*/ 254278 w 849074"/>
                <a:gd name="connsiteY9" fmla="*/ 603141 h 603142"/>
                <a:gd name="connsiteX10" fmla="*/ 0 w 849074"/>
                <a:gd name="connsiteY10" fmla="*/ 348863 h 603142"/>
                <a:gd name="connsiteX11" fmla="*/ 0 w 849074"/>
                <a:gd name="connsiteY11" fmla="*/ 0 h 603142"/>
                <a:gd name="connsiteX12" fmla="*/ 168830 w 849074"/>
                <a:gd name="connsiteY12" fmla="*/ 0 h 603142"/>
                <a:gd name="connsiteX13" fmla="*/ 168830 w 849074"/>
                <a:gd name="connsiteY13" fmla="*/ 350379 h 603142"/>
                <a:gd name="connsiteX14" fmla="*/ 254275 w 849074"/>
                <a:gd name="connsiteY14" fmla="*/ 435824 h 603142"/>
                <a:gd name="connsiteX15" fmla="*/ 339720 w 849074"/>
                <a:gd name="connsiteY15" fmla="*/ 350379 h 603142"/>
                <a:gd name="connsiteX16" fmla="*/ 339720 w 849074"/>
                <a:gd name="connsiteY16" fmla="*/ 0 h 603142"/>
                <a:gd name="connsiteX17" fmla="*/ 508555 w 849074"/>
                <a:gd name="connsiteY17" fmla="*/ 0 h 603142"/>
                <a:gd name="connsiteX18" fmla="*/ 508555 w 849074"/>
                <a:gd name="connsiteY18" fmla="*/ 1213 h 603142"/>
                <a:gd name="connsiteX19" fmla="*/ 681928 w 849074"/>
                <a:gd name="connsiteY19" fmla="*/ 1213 h 603142"/>
                <a:gd name="connsiteX20" fmla="*/ 681928 w 849074"/>
                <a:gd name="connsiteY20" fmla="*/ 1 h 603142"/>
                <a:gd name="connsiteX21" fmla="*/ 848615 w 849074"/>
                <a:gd name="connsiteY21" fmla="*/ 1 h 603142"/>
                <a:gd name="connsiteX22" fmla="*/ 848615 w 849074"/>
                <a:gd name="connsiteY22" fmla="*/ 1213 h 60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9074" h="603142">
                  <a:moveTo>
                    <a:pt x="849074" y="1213"/>
                  </a:moveTo>
                  <a:lnTo>
                    <a:pt x="849073" y="167900"/>
                  </a:lnTo>
                  <a:lnTo>
                    <a:pt x="848615" y="167900"/>
                  </a:lnTo>
                  <a:lnTo>
                    <a:pt x="848615" y="596235"/>
                  </a:lnTo>
                  <a:lnTo>
                    <a:pt x="681928" y="596235"/>
                  </a:lnTo>
                  <a:lnTo>
                    <a:pt x="681928" y="167900"/>
                  </a:lnTo>
                  <a:lnTo>
                    <a:pt x="508555" y="167900"/>
                  </a:lnTo>
                  <a:lnTo>
                    <a:pt x="508555" y="348864"/>
                  </a:lnTo>
                  <a:cubicBezTo>
                    <a:pt x="508555" y="489298"/>
                    <a:pt x="394711" y="603142"/>
                    <a:pt x="254277" y="603142"/>
                  </a:cubicBezTo>
                  <a:lnTo>
                    <a:pt x="254278" y="603141"/>
                  </a:lnTo>
                  <a:cubicBezTo>
                    <a:pt x="113844" y="603141"/>
                    <a:pt x="0" y="489297"/>
                    <a:pt x="0" y="348863"/>
                  </a:cubicBezTo>
                  <a:lnTo>
                    <a:pt x="0" y="0"/>
                  </a:lnTo>
                  <a:lnTo>
                    <a:pt x="168830" y="0"/>
                  </a:lnTo>
                  <a:lnTo>
                    <a:pt x="168830" y="350379"/>
                  </a:lnTo>
                  <a:cubicBezTo>
                    <a:pt x="168830" y="397569"/>
                    <a:pt x="207085" y="435824"/>
                    <a:pt x="254275" y="435824"/>
                  </a:cubicBezTo>
                  <a:cubicBezTo>
                    <a:pt x="301465" y="435824"/>
                    <a:pt x="339720" y="397569"/>
                    <a:pt x="339720" y="350379"/>
                  </a:cubicBezTo>
                  <a:lnTo>
                    <a:pt x="339720" y="0"/>
                  </a:lnTo>
                  <a:lnTo>
                    <a:pt x="508555" y="0"/>
                  </a:lnTo>
                  <a:lnTo>
                    <a:pt x="508555" y="1213"/>
                  </a:lnTo>
                  <a:lnTo>
                    <a:pt x="681928" y="1213"/>
                  </a:lnTo>
                  <a:lnTo>
                    <a:pt x="681928" y="1"/>
                  </a:lnTo>
                  <a:lnTo>
                    <a:pt x="848615" y="1"/>
                  </a:lnTo>
                  <a:lnTo>
                    <a:pt x="848615" y="121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8" name="フリーフォーム: 図形 1747">
              <a:extLst>
                <a:ext uri="{FF2B5EF4-FFF2-40B4-BE49-F238E27FC236}">
                  <a16:creationId xmlns:a16="http://schemas.microsoft.com/office/drawing/2014/main" id="{FDAF6BD9-0D15-A6CF-0939-147F184C29E5}"/>
                </a:ext>
              </a:extLst>
            </p:cNvPr>
            <p:cNvSpPr/>
            <p:nvPr/>
          </p:nvSpPr>
          <p:spPr bwMode="auto">
            <a:xfrm>
              <a:off x="2945831" y="4815450"/>
              <a:ext cx="173184" cy="212390"/>
            </a:xfrm>
            <a:custGeom>
              <a:avLst/>
              <a:gdLst>
                <a:gd name="connsiteX0" fmla="*/ 282652 w 690396"/>
                <a:gd name="connsiteY0" fmla="*/ 447195 h 846694"/>
                <a:gd name="connsiteX1" fmla="*/ 167318 w 690396"/>
                <a:gd name="connsiteY1" fmla="*/ 562529 h 846694"/>
                <a:gd name="connsiteX2" fmla="*/ 282652 w 690396"/>
                <a:gd name="connsiteY2" fmla="*/ 677863 h 846694"/>
                <a:gd name="connsiteX3" fmla="*/ 407744 w 690396"/>
                <a:gd name="connsiteY3" fmla="*/ 677863 h 846694"/>
                <a:gd name="connsiteX4" fmla="*/ 523078 w 690396"/>
                <a:gd name="connsiteY4" fmla="*/ 562529 h 846694"/>
                <a:gd name="connsiteX5" fmla="*/ 407744 w 690396"/>
                <a:gd name="connsiteY5" fmla="*/ 447195 h 846694"/>
                <a:gd name="connsiteX6" fmla="*/ 232270 w 690396"/>
                <a:gd name="connsiteY6" fmla="*/ 0 h 846694"/>
                <a:gd name="connsiteX7" fmla="*/ 437301 w 690396"/>
                <a:gd name="connsiteY7" fmla="*/ 0 h 846694"/>
                <a:gd name="connsiteX8" fmla="*/ 308143 w 690396"/>
                <a:gd name="connsiteY8" fmla="*/ 280508 h 846694"/>
                <a:gd name="connsiteX9" fmla="*/ 407303 w 690396"/>
                <a:gd name="connsiteY9" fmla="*/ 280508 h 846694"/>
                <a:gd name="connsiteX10" fmla="*/ 690396 w 690396"/>
                <a:gd name="connsiteY10" fmla="*/ 563601 h 846694"/>
                <a:gd name="connsiteX11" fmla="*/ 407303 w 690396"/>
                <a:gd name="connsiteY11" fmla="*/ 846694 h 846694"/>
                <a:gd name="connsiteX12" fmla="*/ 283094 w 690396"/>
                <a:gd name="connsiteY12" fmla="*/ 846694 h 846694"/>
                <a:gd name="connsiteX13" fmla="*/ 0 w 690396"/>
                <a:gd name="connsiteY13" fmla="*/ 563601 h 846694"/>
                <a:gd name="connsiteX14" fmla="*/ 22248 w 690396"/>
                <a:gd name="connsiteY14" fmla="*/ 453408 h 846694"/>
                <a:gd name="connsiteX15" fmla="*/ 30514 w 690396"/>
                <a:gd name="connsiteY15" fmla="*/ 438179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396" h="846694">
                  <a:moveTo>
                    <a:pt x="282652" y="447195"/>
                  </a:moveTo>
                  <a:cubicBezTo>
                    <a:pt x="218955" y="447195"/>
                    <a:pt x="167318" y="498832"/>
                    <a:pt x="167318" y="562529"/>
                  </a:cubicBezTo>
                  <a:cubicBezTo>
                    <a:pt x="167318" y="626226"/>
                    <a:pt x="218955" y="677863"/>
                    <a:pt x="282652" y="677863"/>
                  </a:cubicBezTo>
                  <a:lnTo>
                    <a:pt x="407744" y="677863"/>
                  </a:lnTo>
                  <a:cubicBezTo>
                    <a:pt x="471441" y="677863"/>
                    <a:pt x="523078" y="626226"/>
                    <a:pt x="523078" y="562529"/>
                  </a:cubicBezTo>
                  <a:cubicBezTo>
                    <a:pt x="523078" y="498832"/>
                    <a:pt x="471441" y="447195"/>
                    <a:pt x="407744" y="447195"/>
                  </a:cubicBezTo>
                  <a:close/>
                  <a:moveTo>
                    <a:pt x="232270" y="0"/>
                  </a:moveTo>
                  <a:lnTo>
                    <a:pt x="437301" y="0"/>
                  </a:lnTo>
                  <a:lnTo>
                    <a:pt x="308143" y="280508"/>
                  </a:lnTo>
                  <a:lnTo>
                    <a:pt x="407303" y="280508"/>
                  </a:lnTo>
                  <a:cubicBezTo>
                    <a:pt x="563651" y="280508"/>
                    <a:pt x="690396" y="407253"/>
                    <a:pt x="690396" y="563601"/>
                  </a:cubicBezTo>
                  <a:cubicBezTo>
                    <a:pt x="690396" y="719949"/>
                    <a:pt x="563651" y="846694"/>
                    <a:pt x="407303" y="846694"/>
                  </a:cubicBezTo>
                  <a:lnTo>
                    <a:pt x="283094" y="846694"/>
                  </a:lnTo>
                  <a:cubicBezTo>
                    <a:pt x="126746" y="846694"/>
                    <a:pt x="0" y="719949"/>
                    <a:pt x="0" y="563601"/>
                  </a:cubicBezTo>
                  <a:cubicBezTo>
                    <a:pt x="0" y="524514"/>
                    <a:pt x="7922" y="487277"/>
                    <a:pt x="22248" y="453408"/>
                  </a:cubicBezTo>
                  <a:lnTo>
                    <a:pt x="30514" y="43817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9" name="フリーフォーム: 図形 1748">
              <a:extLst>
                <a:ext uri="{FF2B5EF4-FFF2-40B4-BE49-F238E27FC236}">
                  <a16:creationId xmlns:a16="http://schemas.microsoft.com/office/drawing/2014/main" id="{80F22136-9A2D-0F7A-2356-DADB8334FF4D}"/>
                </a:ext>
              </a:extLst>
            </p:cNvPr>
            <p:cNvSpPr/>
            <p:nvPr/>
          </p:nvSpPr>
          <p:spPr bwMode="auto">
            <a:xfrm>
              <a:off x="2628799" y="4691840"/>
              <a:ext cx="125472" cy="212390"/>
            </a:xfrm>
            <a:custGeom>
              <a:avLst/>
              <a:gdLst>
                <a:gd name="connsiteX0" fmla="*/ 325827 w 500188"/>
                <a:gd name="connsiteY0" fmla="*/ 0 h 846694"/>
                <a:gd name="connsiteX1" fmla="*/ 500188 w 500188"/>
                <a:gd name="connsiteY1" fmla="*/ 0 h 846694"/>
                <a:gd name="connsiteX2" fmla="*/ 285351 w 500188"/>
                <a:gd name="connsiteY2" fmla="*/ 846694 h 846694"/>
                <a:gd name="connsiteX3" fmla="*/ 110990 w 500188"/>
                <a:gd name="connsiteY3" fmla="*/ 846694 h 846694"/>
                <a:gd name="connsiteX4" fmla="*/ 283474 w 500188"/>
                <a:gd name="connsiteY4" fmla="*/ 166920 h 846694"/>
                <a:gd name="connsiteX5" fmla="*/ 0 w 500188"/>
                <a:gd name="connsiteY5" fmla="*/ 166920 h 846694"/>
                <a:gd name="connsiteX6" fmla="*/ 0 w 500188"/>
                <a:gd name="connsiteY6" fmla="*/ 233 h 846694"/>
                <a:gd name="connsiteX7" fmla="*/ 325768 w 500188"/>
                <a:gd name="connsiteY7" fmla="*/ 233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0188" h="846694">
                  <a:moveTo>
                    <a:pt x="325827" y="0"/>
                  </a:moveTo>
                  <a:lnTo>
                    <a:pt x="500188" y="0"/>
                  </a:lnTo>
                  <a:lnTo>
                    <a:pt x="285351" y="846694"/>
                  </a:lnTo>
                  <a:lnTo>
                    <a:pt x="110990" y="846694"/>
                  </a:lnTo>
                  <a:lnTo>
                    <a:pt x="283474" y="166920"/>
                  </a:lnTo>
                  <a:lnTo>
                    <a:pt x="0" y="166920"/>
                  </a:lnTo>
                  <a:lnTo>
                    <a:pt x="0" y="233"/>
                  </a:lnTo>
                  <a:lnTo>
                    <a:pt x="325768" y="2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0" name="フリーフォーム: 図形 1749">
              <a:extLst>
                <a:ext uri="{FF2B5EF4-FFF2-40B4-BE49-F238E27FC236}">
                  <a16:creationId xmlns:a16="http://schemas.microsoft.com/office/drawing/2014/main" id="{E0594A85-1BF7-19BF-B4A9-7D6D6432D957}"/>
                </a:ext>
              </a:extLst>
            </p:cNvPr>
            <p:cNvSpPr/>
            <p:nvPr/>
          </p:nvSpPr>
          <p:spPr bwMode="auto">
            <a:xfrm rot="16200000">
              <a:off x="2187142" y="4101120"/>
              <a:ext cx="212990" cy="173186"/>
            </a:xfrm>
            <a:custGeom>
              <a:avLst/>
              <a:gdLst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849075 w 849075"/>
                <a:gd name="connsiteY6" fmla="*/ 254279 h 690397"/>
                <a:gd name="connsiteX7" fmla="*/ 849074 w 849075"/>
                <a:gd name="connsiteY7" fmla="*/ 436119 h 690397"/>
                <a:gd name="connsiteX8" fmla="*/ 594796 w 849075"/>
                <a:gd name="connsiteY8" fmla="*/ 690397 h 690397"/>
                <a:gd name="connsiteX9" fmla="*/ 594797 w 849075"/>
                <a:gd name="connsiteY9" fmla="*/ 690396 h 690397"/>
                <a:gd name="connsiteX10" fmla="*/ 577179 w 849075"/>
                <a:gd name="connsiteY10" fmla="*/ 688620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4277 w 849075"/>
                <a:gd name="connsiteY12" fmla="*/ 690397 h 690397"/>
                <a:gd name="connsiteX13" fmla="*/ 254278 w 849075"/>
                <a:gd name="connsiteY13" fmla="*/ 690396 h 690397"/>
                <a:gd name="connsiteX14" fmla="*/ 0 w 849075"/>
                <a:gd name="connsiteY14" fmla="*/ 436118 h 690397"/>
                <a:gd name="connsiteX15" fmla="*/ 0 w 849075"/>
                <a:gd name="connsiteY15" fmla="*/ 254279 h 690397"/>
                <a:gd name="connsiteX16" fmla="*/ 254278 w 849075"/>
                <a:gd name="connsiteY16" fmla="*/ 1 h 690397"/>
                <a:gd name="connsiteX17" fmla="*/ 256285 w 849075"/>
                <a:gd name="connsiteY17" fmla="*/ 406 h 690397"/>
                <a:gd name="connsiteX18" fmla="*/ 256285 w 849075"/>
                <a:gd name="connsiteY18" fmla="*/ 167725 h 690397"/>
                <a:gd name="connsiteX19" fmla="*/ 254276 w 849075"/>
                <a:gd name="connsiteY19" fmla="*/ 167319 h 690397"/>
                <a:gd name="connsiteX20" fmla="*/ 168831 w 849075"/>
                <a:gd name="connsiteY20" fmla="*/ 252764 h 690397"/>
                <a:gd name="connsiteX21" fmla="*/ 168831 w 849075"/>
                <a:gd name="connsiteY21" fmla="*/ 437634 h 690397"/>
                <a:gd name="connsiteX22" fmla="*/ 254276 w 849075"/>
                <a:gd name="connsiteY22" fmla="*/ 523079 h 690397"/>
                <a:gd name="connsiteX23" fmla="*/ 256285 w 849075"/>
                <a:gd name="connsiteY23" fmla="*/ 522674 h 690397"/>
                <a:gd name="connsiteX24" fmla="*/ 256285 w 849075"/>
                <a:gd name="connsiteY24" fmla="*/ 523638 h 690397"/>
                <a:gd name="connsiteX25" fmla="*/ 356945 w 849075"/>
                <a:gd name="connsiteY25" fmla="*/ 523638 h 690397"/>
                <a:gd name="connsiteX26" fmla="*/ 345685 w 849075"/>
                <a:gd name="connsiteY26" fmla="*/ 487364 h 690397"/>
                <a:gd name="connsiteX27" fmla="*/ 340519 w 849075"/>
                <a:gd name="connsiteY27" fmla="*/ 436118 h 690397"/>
                <a:gd name="connsiteX28" fmla="*/ 340519 w 849075"/>
                <a:gd name="connsiteY28" fmla="*/ 254279 h 690397"/>
                <a:gd name="connsiteX29" fmla="*/ 594797 w 849075"/>
                <a:gd name="connsiteY29" fmla="*/ 0 h 690397"/>
                <a:gd name="connsiteX30" fmla="*/ 849075 w 849075"/>
                <a:gd name="connsiteY30" fmla="*/ 254279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9075" h="690397">
                  <a:moveTo>
                    <a:pt x="680240" y="252764"/>
                  </a:moveTo>
                  <a:cubicBezTo>
                    <a:pt x="680240" y="205574"/>
                    <a:pt x="641985" y="167319"/>
                    <a:pt x="594795" y="167319"/>
                  </a:cubicBezTo>
                  <a:cubicBezTo>
                    <a:pt x="547605" y="167319"/>
                    <a:pt x="509350" y="205574"/>
                    <a:pt x="509350" y="252764"/>
                  </a:cubicBezTo>
                  <a:lnTo>
                    <a:pt x="509350" y="437634"/>
                  </a:lnTo>
                  <a:cubicBezTo>
                    <a:pt x="509350" y="484824"/>
                    <a:pt x="547605" y="523079"/>
                    <a:pt x="594795" y="523079"/>
                  </a:cubicBezTo>
                  <a:cubicBezTo>
                    <a:pt x="641985" y="523079"/>
                    <a:pt x="680240" y="484824"/>
                    <a:pt x="680240" y="437634"/>
                  </a:cubicBezTo>
                  <a:lnTo>
                    <a:pt x="680240" y="252764"/>
                  </a:lnTo>
                  <a:close/>
                  <a:moveTo>
                    <a:pt x="849075" y="254279"/>
                  </a:moveTo>
                  <a:cubicBezTo>
                    <a:pt x="849075" y="314892"/>
                    <a:pt x="849074" y="375506"/>
                    <a:pt x="849074" y="436119"/>
                  </a:cubicBezTo>
                  <a:cubicBezTo>
                    <a:pt x="849074" y="576553"/>
                    <a:pt x="735230" y="690397"/>
                    <a:pt x="594796" y="690397"/>
                  </a:cubicBezTo>
                  <a:lnTo>
                    <a:pt x="594797" y="690396"/>
                  </a:lnTo>
                  <a:lnTo>
                    <a:pt x="256285" y="688620"/>
                  </a:lnTo>
                  <a:lnTo>
                    <a:pt x="254277" y="690397"/>
                  </a:ln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1"/>
                    <a:pt x="254278" y="1"/>
                  </a:cubicBezTo>
                  <a:lnTo>
                    <a:pt x="256285" y="406"/>
                  </a:lnTo>
                  <a:lnTo>
                    <a:pt x="256285" y="167725"/>
                  </a:lnTo>
                  <a:lnTo>
                    <a:pt x="254276" y="167319"/>
                  </a:ln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lnTo>
                    <a:pt x="256285" y="522674"/>
                  </a:lnTo>
                  <a:lnTo>
                    <a:pt x="256285" y="523638"/>
                  </a:lnTo>
                  <a:lnTo>
                    <a:pt x="356945" y="523638"/>
                  </a:lnTo>
                  <a:lnTo>
                    <a:pt x="345685" y="487364"/>
                  </a:lnTo>
                  <a:cubicBezTo>
                    <a:pt x="342298" y="470811"/>
                    <a:pt x="340519" y="453672"/>
                    <a:pt x="340519" y="436118"/>
                  </a:cubicBezTo>
                  <a:lnTo>
                    <a:pt x="340519" y="254279"/>
                  </a:lnTo>
                  <a:cubicBezTo>
                    <a:pt x="340519" y="113845"/>
                    <a:pt x="454363" y="0"/>
                    <a:pt x="594797" y="0"/>
                  </a:cubicBezTo>
                  <a:cubicBezTo>
                    <a:pt x="735231" y="0"/>
                    <a:pt x="849075" y="113845"/>
                    <a:pt x="849075" y="25427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1" name="フリーフォーム: 図形 1750">
              <a:extLst>
                <a:ext uri="{FF2B5EF4-FFF2-40B4-BE49-F238E27FC236}">
                  <a16:creationId xmlns:a16="http://schemas.microsoft.com/office/drawing/2014/main" id="{E7C184A0-9470-C287-ECF8-C9749BECB6C6}"/>
                </a:ext>
              </a:extLst>
            </p:cNvPr>
            <p:cNvSpPr/>
            <p:nvPr/>
          </p:nvSpPr>
          <p:spPr bwMode="auto">
            <a:xfrm>
              <a:off x="3562705" y="4404531"/>
              <a:ext cx="163398" cy="213114"/>
            </a:xfrm>
            <a:custGeom>
              <a:avLst/>
              <a:gdLst>
                <a:gd name="connsiteX0" fmla="*/ 338553 w 651380"/>
                <a:gd name="connsiteY0" fmla="*/ 0 h 849570"/>
                <a:gd name="connsiteX1" fmla="*/ 505240 w 651380"/>
                <a:gd name="connsiteY1" fmla="*/ 0 h 849570"/>
                <a:gd name="connsiteX2" fmla="*/ 505240 w 651380"/>
                <a:gd name="connsiteY2" fmla="*/ 429547 h 849570"/>
                <a:gd name="connsiteX3" fmla="*/ 651380 w 651380"/>
                <a:gd name="connsiteY3" fmla="*/ 429547 h 849570"/>
                <a:gd name="connsiteX4" fmla="*/ 651380 w 651380"/>
                <a:gd name="connsiteY4" fmla="*/ 596234 h 849570"/>
                <a:gd name="connsiteX5" fmla="*/ 505240 w 651380"/>
                <a:gd name="connsiteY5" fmla="*/ 596234 h 849570"/>
                <a:gd name="connsiteX6" fmla="*/ 505240 w 651380"/>
                <a:gd name="connsiteY6" fmla="*/ 849570 h 849570"/>
                <a:gd name="connsiteX7" fmla="*/ 338553 w 651380"/>
                <a:gd name="connsiteY7" fmla="*/ 849570 h 849570"/>
                <a:gd name="connsiteX8" fmla="*/ 338553 w 651380"/>
                <a:gd name="connsiteY8" fmla="*/ 596234 h 849570"/>
                <a:gd name="connsiteX9" fmla="*/ 55145 w 651380"/>
                <a:gd name="connsiteY9" fmla="*/ 596234 h 849570"/>
                <a:gd name="connsiteX10" fmla="*/ 55145 w 651380"/>
                <a:gd name="connsiteY10" fmla="*/ 595488 h 849570"/>
                <a:gd name="connsiteX11" fmla="*/ 0 w 651380"/>
                <a:gd name="connsiteY11" fmla="*/ 595488 h 849570"/>
                <a:gd name="connsiteX12" fmla="*/ 84173 w 651380"/>
                <a:gd name="connsiteY12" fmla="*/ 691 h 849570"/>
                <a:gd name="connsiteX13" fmla="*/ 240246 w 651380"/>
                <a:gd name="connsiteY13" fmla="*/ 691 h 849570"/>
                <a:gd name="connsiteX14" fmla="*/ 179556 w 651380"/>
                <a:gd name="connsiteY14" fmla="*/ 429547 h 849570"/>
                <a:gd name="connsiteX15" fmla="*/ 338553 w 651380"/>
                <a:gd name="connsiteY15" fmla="*/ 429547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1380" h="849570">
                  <a:moveTo>
                    <a:pt x="338553" y="0"/>
                  </a:moveTo>
                  <a:lnTo>
                    <a:pt x="505240" y="0"/>
                  </a:lnTo>
                  <a:lnTo>
                    <a:pt x="505240" y="429547"/>
                  </a:lnTo>
                  <a:lnTo>
                    <a:pt x="651380" y="429547"/>
                  </a:lnTo>
                  <a:lnTo>
                    <a:pt x="651380" y="596234"/>
                  </a:lnTo>
                  <a:lnTo>
                    <a:pt x="505240" y="596234"/>
                  </a:lnTo>
                  <a:lnTo>
                    <a:pt x="505240" y="849570"/>
                  </a:lnTo>
                  <a:lnTo>
                    <a:pt x="338553" y="849570"/>
                  </a:lnTo>
                  <a:lnTo>
                    <a:pt x="338553" y="596234"/>
                  </a:lnTo>
                  <a:lnTo>
                    <a:pt x="55145" y="596234"/>
                  </a:lnTo>
                  <a:lnTo>
                    <a:pt x="55145" y="595488"/>
                  </a:lnTo>
                  <a:lnTo>
                    <a:pt x="0" y="595488"/>
                  </a:lnTo>
                  <a:lnTo>
                    <a:pt x="84173" y="691"/>
                  </a:lnTo>
                  <a:lnTo>
                    <a:pt x="240246" y="691"/>
                  </a:lnTo>
                  <a:lnTo>
                    <a:pt x="179556" y="429547"/>
                  </a:lnTo>
                  <a:lnTo>
                    <a:pt x="338553" y="4295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2" name="フリーフォーム: 図形 1751">
              <a:extLst>
                <a:ext uri="{FF2B5EF4-FFF2-40B4-BE49-F238E27FC236}">
                  <a16:creationId xmlns:a16="http://schemas.microsoft.com/office/drawing/2014/main" id="{6EA79416-AD90-DACE-522A-0A7A8B83D99C}"/>
                </a:ext>
              </a:extLst>
            </p:cNvPr>
            <p:cNvSpPr/>
            <p:nvPr/>
          </p:nvSpPr>
          <p:spPr bwMode="auto">
            <a:xfrm rot="16200000">
              <a:off x="3655826" y="4119565"/>
              <a:ext cx="212994" cy="140522"/>
            </a:xfrm>
            <a:custGeom>
              <a:avLst/>
              <a:gdLst>
                <a:gd name="connsiteX0" fmla="*/ 849074 w 849074"/>
                <a:gd name="connsiteY0" fmla="*/ 0 h 560173"/>
                <a:gd name="connsiteX1" fmla="*/ 849074 w 849074"/>
                <a:gd name="connsiteY1" fmla="*/ 305895 h 560173"/>
                <a:gd name="connsiteX2" fmla="*/ 594796 w 849074"/>
                <a:gd name="connsiteY2" fmla="*/ 560173 h 560173"/>
                <a:gd name="connsiteX3" fmla="*/ 594797 w 849074"/>
                <a:gd name="connsiteY3" fmla="*/ 560172 h 560173"/>
                <a:gd name="connsiteX4" fmla="*/ 452628 w 849074"/>
                <a:gd name="connsiteY4" fmla="*/ 516746 h 560173"/>
                <a:gd name="connsiteX5" fmla="*/ 424538 w 849074"/>
                <a:gd name="connsiteY5" fmla="*/ 493569 h 560173"/>
                <a:gd name="connsiteX6" fmla="*/ 396446 w 849074"/>
                <a:gd name="connsiteY6" fmla="*/ 516747 h 560173"/>
                <a:gd name="connsiteX7" fmla="*/ 254277 w 849074"/>
                <a:gd name="connsiteY7" fmla="*/ 560173 h 560173"/>
                <a:gd name="connsiteX8" fmla="*/ 254278 w 849074"/>
                <a:gd name="connsiteY8" fmla="*/ 560172 h 560173"/>
                <a:gd name="connsiteX9" fmla="*/ 0 w 849074"/>
                <a:gd name="connsiteY9" fmla="*/ 305894 h 560173"/>
                <a:gd name="connsiteX10" fmla="*/ 0 w 849074"/>
                <a:gd name="connsiteY10" fmla="*/ 0 h 560173"/>
                <a:gd name="connsiteX11" fmla="*/ 168831 w 849074"/>
                <a:gd name="connsiteY11" fmla="*/ 0 h 560173"/>
                <a:gd name="connsiteX12" fmla="*/ 168831 w 849074"/>
                <a:gd name="connsiteY12" fmla="*/ 307412 h 560173"/>
                <a:gd name="connsiteX13" fmla="*/ 254276 w 849074"/>
                <a:gd name="connsiteY13" fmla="*/ 392857 h 560173"/>
                <a:gd name="connsiteX14" fmla="*/ 339721 w 849074"/>
                <a:gd name="connsiteY14" fmla="*/ 307412 h 560173"/>
                <a:gd name="connsiteX15" fmla="*/ 339721 w 849074"/>
                <a:gd name="connsiteY15" fmla="*/ 0 h 560173"/>
                <a:gd name="connsiteX16" fmla="*/ 509350 w 849074"/>
                <a:gd name="connsiteY16" fmla="*/ 0 h 560173"/>
                <a:gd name="connsiteX17" fmla="*/ 509350 w 849074"/>
                <a:gd name="connsiteY17" fmla="*/ 307412 h 560173"/>
                <a:gd name="connsiteX18" fmla="*/ 594795 w 849074"/>
                <a:gd name="connsiteY18" fmla="*/ 392857 h 560173"/>
                <a:gd name="connsiteX19" fmla="*/ 680240 w 849074"/>
                <a:gd name="connsiteY19" fmla="*/ 307412 h 560173"/>
                <a:gd name="connsiteX20" fmla="*/ 680240 w 849074"/>
                <a:gd name="connsiteY20" fmla="*/ 0 h 56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9074" h="560173">
                  <a:moveTo>
                    <a:pt x="849074" y="0"/>
                  </a:moveTo>
                  <a:lnTo>
                    <a:pt x="849074" y="305895"/>
                  </a:lnTo>
                  <a:cubicBezTo>
                    <a:pt x="849074" y="446329"/>
                    <a:pt x="735230" y="560173"/>
                    <a:pt x="594796" y="560173"/>
                  </a:cubicBezTo>
                  <a:lnTo>
                    <a:pt x="594797" y="560172"/>
                  </a:lnTo>
                  <a:cubicBezTo>
                    <a:pt x="542134" y="560172"/>
                    <a:pt x="493211" y="544163"/>
                    <a:pt x="452628" y="516746"/>
                  </a:cubicBezTo>
                  <a:lnTo>
                    <a:pt x="424538" y="493569"/>
                  </a:lnTo>
                  <a:lnTo>
                    <a:pt x="396446" y="516747"/>
                  </a:lnTo>
                  <a:cubicBezTo>
                    <a:pt x="355863" y="544164"/>
                    <a:pt x="306940" y="560173"/>
                    <a:pt x="254277" y="560173"/>
                  </a:cubicBezTo>
                  <a:lnTo>
                    <a:pt x="254278" y="560172"/>
                  </a:lnTo>
                  <a:cubicBezTo>
                    <a:pt x="113844" y="560172"/>
                    <a:pt x="0" y="446328"/>
                    <a:pt x="0" y="305894"/>
                  </a:cubicBezTo>
                  <a:lnTo>
                    <a:pt x="0" y="0"/>
                  </a:lnTo>
                  <a:lnTo>
                    <a:pt x="168831" y="0"/>
                  </a:lnTo>
                  <a:lnTo>
                    <a:pt x="168831" y="307412"/>
                  </a:lnTo>
                  <a:cubicBezTo>
                    <a:pt x="168831" y="354602"/>
                    <a:pt x="207086" y="392857"/>
                    <a:pt x="254276" y="392857"/>
                  </a:cubicBezTo>
                  <a:cubicBezTo>
                    <a:pt x="301466" y="392857"/>
                    <a:pt x="339721" y="354602"/>
                    <a:pt x="339721" y="307412"/>
                  </a:cubicBezTo>
                  <a:lnTo>
                    <a:pt x="339721" y="0"/>
                  </a:lnTo>
                  <a:lnTo>
                    <a:pt x="509350" y="0"/>
                  </a:lnTo>
                  <a:lnTo>
                    <a:pt x="509350" y="307412"/>
                  </a:lnTo>
                  <a:cubicBezTo>
                    <a:pt x="509350" y="354602"/>
                    <a:pt x="547605" y="392857"/>
                    <a:pt x="594795" y="392857"/>
                  </a:cubicBezTo>
                  <a:cubicBezTo>
                    <a:pt x="641985" y="392857"/>
                    <a:pt x="680240" y="354602"/>
                    <a:pt x="680240" y="307412"/>
                  </a:cubicBezTo>
                  <a:lnTo>
                    <a:pt x="68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3" name="正方形/長方形 1752">
              <a:extLst>
                <a:ext uri="{FF2B5EF4-FFF2-40B4-BE49-F238E27FC236}">
                  <a16:creationId xmlns:a16="http://schemas.microsoft.com/office/drawing/2014/main" id="{A030A54D-01F1-C81B-F362-679060D72B26}"/>
                </a:ext>
              </a:extLst>
            </p:cNvPr>
            <p:cNvSpPr/>
            <p:nvPr/>
          </p:nvSpPr>
          <p:spPr bwMode="auto">
            <a:xfrm>
              <a:off x="3365488" y="3475011"/>
              <a:ext cx="45720" cy="2330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4" name="フリーフォーム: 図形 1753">
              <a:extLst>
                <a:ext uri="{FF2B5EF4-FFF2-40B4-BE49-F238E27FC236}">
                  <a16:creationId xmlns:a16="http://schemas.microsoft.com/office/drawing/2014/main" id="{0AA1A7C3-B97D-FA75-5ECD-5E16B2CB5CC0}"/>
                </a:ext>
              </a:extLst>
            </p:cNvPr>
            <p:cNvSpPr/>
            <p:nvPr/>
          </p:nvSpPr>
          <p:spPr bwMode="auto">
            <a:xfrm rot="16200000">
              <a:off x="3538128" y="3763573"/>
              <a:ext cx="212990" cy="173184"/>
            </a:xfrm>
            <a:custGeom>
              <a:avLst/>
              <a:gdLst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335757 h 690396"/>
                <a:gd name="connsiteX7" fmla="*/ 339722 w 849076"/>
                <a:gd name="connsiteY7" fmla="*/ 252764 h 690396"/>
                <a:gd name="connsiteX8" fmla="*/ 287536 w 849076"/>
                <a:gd name="connsiteY8" fmla="*/ 174034 h 690396"/>
                <a:gd name="connsiteX9" fmla="*/ 256286 w 849076"/>
                <a:gd name="connsiteY9" fmla="*/ 167725 h 690396"/>
                <a:gd name="connsiteX10" fmla="*/ 256286 w 849076"/>
                <a:gd name="connsiteY10" fmla="*/ 166690 h 690396"/>
                <a:gd name="connsiteX11" fmla="*/ 171686 w 849076"/>
                <a:gd name="connsiteY11" fmla="*/ 166690 h 690396"/>
                <a:gd name="connsiteX12" fmla="*/ 171686 w 849076"/>
                <a:gd name="connsiteY12" fmla="*/ 690395 h 690396"/>
                <a:gd name="connsiteX13" fmla="*/ 0 w 849076"/>
                <a:gd name="connsiteY13" fmla="*/ 690395 h 690396"/>
                <a:gd name="connsiteX14" fmla="*/ 0 w 849076"/>
                <a:gd name="connsiteY14" fmla="*/ 166690 h 690396"/>
                <a:gd name="connsiteX15" fmla="*/ 0 w 849076"/>
                <a:gd name="connsiteY15" fmla="*/ 52388 h 690396"/>
                <a:gd name="connsiteX16" fmla="*/ 0 w 849076"/>
                <a:gd name="connsiteY16" fmla="*/ 2 h 690396"/>
                <a:gd name="connsiteX17" fmla="*/ 256974 w 849076"/>
                <a:gd name="connsiteY17" fmla="*/ 2 h 690396"/>
                <a:gd name="connsiteX18" fmla="*/ 256974 w 849076"/>
                <a:gd name="connsiteY18" fmla="*/ 545 h 690396"/>
                <a:gd name="connsiteX19" fmla="*/ 353256 w 849076"/>
                <a:gd name="connsiteY19" fmla="*/ 19984 h 690396"/>
                <a:gd name="connsiteX20" fmla="*/ 508557 w 849076"/>
                <a:gd name="connsiteY20" fmla="*/ 254279 h 690396"/>
                <a:gd name="connsiteX21" fmla="*/ 508557 w 849076"/>
                <a:gd name="connsiteY21" fmla="*/ 318032 h 690396"/>
                <a:gd name="connsiteX22" fmla="*/ 509351 w 849076"/>
                <a:gd name="connsiteY22" fmla="*/ 318032 h 690396"/>
                <a:gd name="connsiteX23" fmla="*/ 509351 w 849076"/>
                <a:gd name="connsiteY23" fmla="*/ 437633 h 690396"/>
                <a:gd name="connsiteX24" fmla="*/ 594796 w 849076"/>
                <a:gd name="connsiteY24" fmla="*/ 523078 h 690396"/>
                <a:gd name="connsiteX25" fmla="*/ 680241 w 849076"/>
                <a:gd name="connsiteY25" fmla="*/ 437633 h 690396"/>
                <a:gd name="connsiteX26" fmla="*/ 680241 w 849076"/>
                <a:gd name="connsiteY26" fmla="*/ 252763 h 690396"/>
                <a:gd name="connsiteX27" fmla="*/ 594796 w 849076"/>
                <a:gd name="connsiteY27" fmla="*/ 167318 h 690396"/>
                <a:gd name="connsiteX28" fmla="*/ 591009 w 849076"/>
                <a:gd name="connsiteY28" fmla="*/ 168083 h 690396"/>
                <a:gd name="connsiteX29" fmla="*/ 591009 w 849076"/>
                <a:gd name="connsiteY29" fmla="*/ 382 h 690396"/>
                <a:gd name="connsiteX30" fmla="*/ 594798 w 849076"/>
                <a:gd name="connsiteY30" fmla="*/ 0 h 690396"/>
                <a:gd name="connsiteX31" fmla="*/ 849076 w 849076"/>
                <a:gd name="connsiteY31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252764 h 690396"/>
                <a:gd name="connsiteX7" fmla="*/ 287536 w 849076"/>
                <a:gd name="connsiteY7" fmla="*/ 174034 h 690396"/>
                <a:gd name="connsiteX8" fmla="*/ 256286 w 849076"/>
                <a:gd name="connsiteY8" fmla="*/ 167725 h 690396"/>
                <a:gd name="connsiteX9" fmla="*/ 256286 w 849076"/>
                <a:gd name="connsiteY9" fmla="*/ 166690 h 690396"/>
                <a:gd name="connsiteX10" fmla="*/ 171686 w 849076"/>
                <a:gd name="connsiteY10" fmla="*/ 166690 h 690396"/>
                <a:gd name="connsiteX11" fmla="*/ 171686 w 849076"/>
                <a:gd name="connsiteY11" fmla="*/ 690395 h 690396"/>
                <a:gd name="connsiteX12" fmla="*/ 0 w 849076"/>
                <a:gd name="connsiteY12" fmla="*/ 690395 h 690396"/>
                <a:gd name="connsiteX13" fmla="*/ 0 w 849076"/>
                <a:gd name="connsiteY13" fmla="*/ 166690 h 690396"/>
                <a:gd name="connsiteX14" fmla="*/ 0 w 849076"/>
                <a:gd name="connsiteY14" fmla="*/ 52388 h 690396"/>
                <a:gd name="connsiteX15" fmla="*/ 0 w 849076"/>
                <a:gd name="connsiteY15" fmla="*/ 2 h 690396"/>
                <a:gd name="connsiteX16" fmla="*/ 256974 w 849076"/>
                <a:gd name="connsiteY16" fmla="*/ 2 h 690396"/>
                <a:gd name="connsiteX17" fmla="*/ 256974 w 849076"/>
                <a:gd name="connsiteY17" fmla="*/ 545 h 690396"/>
                <a:gd name="connsiteX18" fmla="*/ 353256 w 849076"/>
                <a:gd name="connsiteY18" fmla="*/ 19984 h 690396"/>
                <a:gd name="connsiteX19" fmla="*/ 508557 w 849076"/>
                <a:gd name="connsiteY19" fmla="*/ 254279 h 690396"/>
                <a:gd name="connsiteX20" fmla="*/ 508557 w 849076"/>
                <a:gd name="connsiteY20" fmla="*/ 318032 h 690396"/>
                <a:gd name="connsiteX21" fmla="*/ 509351 w 849076"/>
                <a:gd name="connsiteY21" fmla="*/ 318032 h 690396"/>
                <a:gd name="connsiteX22" fmla="*/ 509351 w 849076"/>
                <a:gd name="connsiteY22" fmla="*/ 437633 h 690396"/>
                <a:gd name="connsiteX23" fmla="*/ 594796 w 849076"/>
                <a:gd name="connsiteY23" fmla="*/ 523078 h 690396"/>
                <a:gd name="connsiteX24" fmla="*/ 680241 w 849076"/>
                <a:gd name="connsiteY24" fmla="*/ 437633 h 690396"/>
                <a:gd name="connsiteX25" fmla="*/ 680241 w 849076"/>
                <a:gd name="connsiteY25" fmla="*/ 252763 h 690396"/>
                <a:gd name="connsiteX26" fmla="*/ 594796 w 849076"/>
                <a:gd name="connsiteY26" fmla="*/ 167318 h 690396"/>
                <a:gd name="connsiteX27" fmla="*/ 591009 w 849076"/>
                <a:gd name="connsiteY27" fmla="*/ 168083 h 690396"/>
                <a:gd name="connsiteX28" fmla="*/ 591009 w 849076"/>
                <a:gd name="connsiteY28" fmla="*/ 382 h 690396"/>
                <a:gd name="connsiteX29" fmla="*/ 594798 w 849076"/>
                <a:gd name="connsiteY29" fmla="*/ 0 h 690396"/>
                <a:gd name="connsiteX30" fmla="*/ 849076 w 849076"/>
                <a:gd name="connsiteY30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318032 h 690396"/>
                <a:gd name="connsiteX21" fmla="*/ 509351 w 849076"/>
                <a:gd name="connsiteY21" fmla="*/ 437633 h 690396"/>
                <a:gd name="connsiteX22" fmla="*/ 594796 w 849076"/>
                <a:gd name="connsiteY22" fmla="*/ 523078 h 690396"/>
                <a:gd name="connsiteX23" fmla="*/ 680241 w 849076"/>
                <a:gd name="connsiteY23" fmla="*/ 437633 h 690396"/>
                <a:gd name="connsiteX24" fmla="*/ 680241 w 849076"/>
                <a:gd name="connsiteY24" fmla="*/ 252763 h 690396"/>
                <a:gd name="connsiteX25" fmla="*/ 594796 w 849076"/>
                <a:gd name="connsiteY25" fmla="*/ 167318 h 690396"/>
                <a:gd name="connsiteX26" fmla="*/ 591009 w 849076"/>
                <a:gd name="connsiteY26" fmla="*/ 168083 h 690396"/>
                <a:gd name="connsiteX27" fmla="*/ 591009 w 849076"/>
                <a:gd name="connsiteY27" fmla="*/ 382 h 690396"/>
                <a:gd name="connsiteX28" fmla="*/ 594798 w 849076"/>
                <a:gd name="connsiteY28" fmla="*/ 0 h 690396"/>
                <a:gd name="connsiteX29" fmla="*/ 849076 w 849076"/>
                <a:gd name="connsiteY29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437633 h 690396"/>
                <a:gd name="connsiteX21" fmla="*/ 594796 w 849076"/>
                <a:gd name="connsiteY21" fmla="*/ 523078 h 690396"/>
                <a:gd name="connsiteX22" fmla="*/ 680241 w 849076"/>
                <a:gd name="connsiteY22" fmla="*/ 437633 h 690396"/>
                <a:gd name="connsiteX23" fmla="*/ 680241 w 849076"/>
                <a:gd name="connsiteY23" fmla="*/ 252763 h 690396"/>
                <a:gd name="connsiteX24" fmla="*/ 594796 w 849076"/>
                <a:gd name="connsiteY24" fmla="*/ 167318 h 690396"/>
                <a:gd name="connsiteX25" fmla="*/ 591009 w 849076"/>
                <a:gd name="connsiteY25" fmla="*/ 168083 h 690396"/>
                <a:gd name="connsiteX26" fmla="*/ 591009 w 849076"/>
                <a:gd name="connsiteY26" fmla="*/ 382 h 690396"/>
                <a:gd name="connsiteX27" fmla="*/ 594798 w 849076"/>
                <a:gd name="connsiteY27" fmla="*/ 0 h 690396"/>
                <a:gd name="connsiteX28" fmla="*/ 849076 w 849076"/>
                <a:gd name="connsiteY28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9351 w 849076"/>
                <a:gd name="connsiteY19" fmla="*/ 437633 h 690396"/>
                <a:gd name="connsiteX20" fmla="*/ 594796 w 849076"/>
                <a:gd name="connsiteY20" fmla="*/ 523078 h 690396"/>
                <a:gd name="connsiteX21" fmla="*/ 680241 w 849076"/>
                <a:gd name="connsiteY21" fmla="*/ 437633 h 690396"/>
                <a:gd name="connsiteX22" fmla="*/ 680241 w 849076"/>
                <a:gd name="connsiteY22" fmla="*/ 252763 h 690396"/>
                <a:gd name="connsiteX23" fmla="*/ 594796 w 849076"/>
                <a:gd name="connsiteY23" fmla="*/ 167318 h 690396"/>
                <a:gd name="connsiteX24" fmla="*/ 591009 w 849076"/>
                <a:gd name="connsiteY24" fmla="*/ 168083 h 690396"/>
                <a:gd name="connsiteX25" fmla="*/ 591009 w 849076"/>
                <a:gd name="connsiteY25" fmla="*/ 382 h 690396"/>
                <a:gd name="connsiteX26" fmla="*/ 594798 w 849076"/>
                <a:gd name="connsiteY26" fmla="*/ 0 h 690396"/>
                <a:gd name="connsiteX27" fmla="*/ 849076 w 849076"/>
                <a:gd name="connsiteY27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52388 h 690396"/>
                <a:gd name="connsiteX13" fmla="*/ 0 w 849076"/>
                <a:gd name="connsiteY13" fmla="*/ 2 h 690396"/>
                <a:gd name="connsiteX14" fmla="*/ 256974 w 849076"/>
                <a:gd name="connsiteY14" fmla="*/ 2 h 690396"/>
                <a:gd name="connsiteX15" fmla="*/ 256974 w 849076"/>
                <a:gd name="connsiteY15" fmla="*/ 545 h 690396"/>
                <a:gd name="connsiteX16" fmla="*/ 353256 w 849076"/>
                <a:gd name="connsiteY16" fmla="*/ 19984 h 690396"/>
                <a:gd name="connsiteX17" fmla="*/ 508557 w 849076"/>
                <a:gd name="connsiteY17" fmla="*/ 254279 h 690396"/>
                <a:gd name="connsiteX18" fmla="*/ 509351 w 849076"/>
                <a:gd name="connsiteY18" fmla="*/ 437633 h 690396"/>
                <a:gd name="connsiteX19" fmla="*/ 594796 w 849076"/>
                <a:gd name="connsiteY19" fmla="*/ 523078 h 690396"/>
                <a:gd name="connsiteX20" fmla="*/ 680241 w 849076"/>
                <a:gd name="connsiteY20" fmla="*/ 437633 h 690396"/>
                <a:gd name="connsiteX21" fmla="*/ 680241 w 849076"/>
                <a:gd name="connsiteY21" fmla="*/ 252763 h 690396"/>
                <a:gd name="connsiteX22" fmla="*/ 594796 w 849076"/>
                <a:gd name="connsiteY22" fmla="*/ 167318 h 690396"/>
                <a:gd name="connsiteX23" fmla="*/ 591009 w 849076"/>
                <a:gd name="connsiteY23" fmla="*/ 168083 h 690396"/>
                <a:gd name="connsiteX24" fmla="*/ 591009 w 849076"/>
                <a:gd name="connsiteY24" fmla="*/ 382 h 690396"/>
                <a:gd name="connsiteX25" fmla="*/ 594798 w 849076"/>
                <a:gd name="connsiteY25" fmla="*/ 0 h 690396"/>
                <a:gd name="connsiteX26" fmla="*/ 849076 w 849076"/>
                <a:gd name="connsiteY26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2 h 690396"/>
                <a:gd name="connsiteX13" fmla="*/ 256974 w 849076"/>
                <a:gd name="connsiteY13" fmla="*/ 2 h 690396"/>
                <a:gd name="connsiteX14" fmla="*/ 256974 w 849076"/>
                <a:gd name="connsiteY14" fmla="*/ 545 h 690396"/>
                <a:gd name="connsiteX15" fmla="*/ 353256 w 849076"/>
                <a:gd name="connsiteY15" fmla="*/ 19984 h 690396"/>
                <a:gd name="connsiteX16" fmla="*/ 508557 w 849076"/>
                <a:gd name="connsiteY16" fmla="*/ 254279 h 690396"/>
                <a:gd name="connsiteX17" fmla="*/ 509351 w 849076"/>
                <a:gd name="connsiteY17" fmla="*/ 437633 h 690396"/>
                <a:gd name="connsiteX18" fmla="*/ 594796 w 849076"/>
                <a:gd name="connsiteY18" fmla="*/ 523078 h 690396"/>
                <a:gd name="connsiteX19" fmla="*/ 680241 w 849076"/>
                <a:gd name="connsiteY19" fmla="*/ 437633 h 690396"/>
                <a:gd name="connsiteX20" fmla="*/ 680241 w 849076"/>
                <a:gd name="connsiteY20" fmla="*/ 252763 h 690396"/>
                <a:gd name="connsiteX21" fmla="*/ 594796 w 849076"/>
                <a:gd name="connsiteY21" fmla="*/ 167318 h 690396"/>
                <a:gd name="connsiteX22" fmla="*/ 591009 w 849076"/>
                <a:gd name="connsiteY22" fmla="*/ 168083 h 690396"/>
                <a:gd name="connsiteX23" fmla="*/ 591009 w 849076"/>
                <a:gd name="connsiteY23" fmla="*/ 382 h 690396"/>
                <a:gd name="connsiteX24" fmla="*/ 594798 w 849076"/>
                <a:gd name="connsiteY24" fmla="*/ 0 h 690396"/>
                <a:gd name="connsiteX25" fmla="*/ 849076 w 849076"/>
                <a:gd name="connsiteY25" fmla="*/ 254278 h 69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9076" h="690396">
                  <a:moveTo>
                    <a:pt x="849076" y="254278"/>
                  </a:moveTo>
                  <a:cubicBezTo>
                    <a:pt x="849076" y="314891"/>
                    <a:pt x="849075" y="375505"/>
                    <a:pt x="849075" y="436118"/>
                  </a:cubicBezTo>
                  <a:cubicBezTo>
                    <a:pt x="849075" y="576552"/>
                    <a:pt x="735231" y="690396"/>
                    <a:pt x="594797" y="690396"/>
                  </a:cubicBezTo>
                  <a:lnTo>
                    <a:pt x="594798" y="690395"/>
                  </a:lnTo>
                  <a:cubicBezTo>
                    <a:pt x="454364" y="690395"/>
                    <a:pt x="340520" y="576551"/>
                    <a:pt x="340520" y="436117"/>
                  </a:cubicBezTo>
                  <a:lnTo>
                    <a:pt x="339722" y="252764"/>
                  </a:lnTo>
                  <a:cubicBezTo>
                    <a:pt x="339722" y="217372"/>
                    <a:pt x="318204" y="187005"/>
                    <a:pt x="287536" y="174034"/>
                  </a:cubicBezTo>
                  <a:lnTo>
                    <a:pt x="256286" y="167725"/>
                  </a:lnTo>
                  <a:lnTo>
                    <a:pt x="256286" y="166690"/>
                  </a:lnTo>
                  <a:lnTo>
                    <a:pt x="171686" y="166690"/>
                  </a:lnTo>
                  <a:lnTo>
                    <a:pt x="171686" y="690395"/>
                  </a:lnTo>
                  <a:lnTo>
                    <a:pt x="0" y="690395"/>
                  </a:lnTo>
                  <a:lnTo>
                    <a:pt x="0" y="2"/>
                  </a:lnTo>
                  <a:lnTo>
                    <a:pt x="256974" y="2"/>
                  </a:lnTo>
                  <a:lnTo>
                    <a:pt x="256974" y="545"/>
                  </a:lnTo>
                  <a:lnTo>
                    <a:pt x="353256" y="19984"/>
                  </a:lnTo>
                  <a:cubicBezTo>
                    <a:pt x="444520" y="58585"/>
                    <a:pt x="508557" y="148954"/>
                    <a:pt x="508557" y="254279"/>
                  </a:cubicBezTo>
                  <a:cubicBezTo>
                    <a:pt x="508822" y="315397"/>
                    <a:pt x="509086" y="376515"/>
                    <a:pt x="509351" y="437633"/>
                  </a:cubicBezTo>
                  <a:cubicBezTo>
                    <a:pt x="509351" y="484823"/>
                    <a:pt x="547606" y="523078"/>
                    <a:pt x="594796" y="523078"/>
                  </a:cubicBezTo>
                  <a:cubicBezTo>
                    <a:pt x="641986" y="523078"/>
                    <a:pt x="680241" y="484823"/>
                    <a:pt x="680241" y="437633"/>
                  </a:cubicBezTo>
                  <a:lnTo>
                    <a:pt x="680241" y="252763"/>
                  </a:lnTo>
                  <a:cubicBezTo>
                    <a:pt x="680241" y="205573"/>
                    <a:pt x="641986" y="167318"/>
                    <a:pt x="594796" y="167318"/>
                  </a:cubicBezTo>
                  <a:lnTo>
                    <a:pt x="591009" y="168083"/>
                  </a:lnTo>
                  <a:lnTo>
                    <a:pt x="591009" y="382"/>
                  </a:lnTo>
                  <a:lnTo>
                    <a:pt x="594798" y="0"/>
                  </a:lnTo>
                  <a:cubicBezTo>
                    <a:pt x="735232" y="0"/>
                    <a:pt x="849076" y="113844"/>
                    <a:pt x="849076" y="25427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5" name="フリーフォーム: 図形 1754">
              <a:extLst>
                <a:ext uri="{FF2B5EF4-FFF2-40B4-BE49-F238E27FC236}">
                  <a16:creationId xmlns:a16="http://schemas.microsoft.com/office/drawing/2014/main" id="{444E5DA9-9F51-1F3F-91A4-2B8E1EEEAF94}"/>
                </a:ext>
              </a:extLst>
            </p:cNvPr>
            <p:cNvSpPr/>
            <p:nvPr/>
          </p:nvSpPr>
          <p:spPr bwMode="auto">
            <a:xfrm rot="11700000">
              <a:off x="3007476" y="3693838"/>
              <a:ext cx="181332" cy="523335"/>
            </a:xfrm>
            <a:custGeom>
              <a:avLst/>
              <a:gdLst>
                <a:gd name="connsiteX0" fmla="*/ 90666 w 181332"/>
                <a:gd name="connsiteY0" fmla="*/ 523335 h 523335"/>
                <a:gd name="connsiteX1" fmla="*/ 49001 w 181332"/>
                <a:gd name="connsiteY1" fmla="*/ 346128 h 523335"/>
                <a:gd name="connsiteX2" fmla="*/ 55137 w 181332"/>
                <a:gd name="connsiteY2" fmla="*/ 349360 h 523335"/>
                <a:gd name="connsiteX3" fmla="*/ 45321 w 181332"/>
                <a:gd name="connsiteY3" fmla="*/ 325154 h 523335"/>
                <a:gd name="connsiteX4" fmla="*/ 32540 w 181332"/>
                <a:gd name="connsiteY4" fmla="*/ 212114 h 523335"/>
                <a:gd name="connsiteX5" fmla="*/ 79226 w 181332"/>
                <a:gd name="connsiteY5" fmla="*/ 15465 h 523335"/>
                <a:gd name="connsiteX6" fmla="*/ 91949 w 181332"/>
                <a:gd name="connsiteY6" fmla="*/ 0 h 523335"/>
                <a:gd name="connsiteX7" fmla="*/ 104671 w 181332"/>
                <a:gd name="connsiteY7" fmla="*/ 15465 h 523335"/>
                <a:gd name="connsiteX8" fmla="*/ 151358 w 181332"/>
                <a:gd name="connsiteY8" fmla="*/ 212114 h 523335"/>
                <a:gd name="connsiteX9" fmla="*/ 138577 w 181332"/>
                <a:gd name="connsiteY9" fmla="*/ 325154 h 523335"/>
                <a:gd name="connsiteX10" fmla="*/ 129458 w 181332"/>
                <a:gd name="connsiteY10" fmla="*/ 347641 h 523335"/>
                <a:gd name="connsiteX11" fmla="*/ 132331 w 181332"/>
                <a:gd name="connsiteY11" fmla="*/ 346128 h 523335"/>
                <a:gd name="connsiteX12" fmla="*/ 90666 w 181332"/>
                <a:gd name="connsiteY12" fmla="*/ 523335 h 52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1332" h="523335">
                  <a:moveTo>
                    <a:pt x="90666" y="523335"/>
                  </a:moveTo>
                  <a:cubicBezTo>
                    <a:pt x="-47162" y="422074"/>
                    <a:pt x="656" y="337689"/>
                    <a:pt x="49001" y="346128"/>
                  </a:cubicBezTo>
                  <a:lnTo>
                    <a:pt x="55137" y="349360"/>
                  </a:lnTo>
                  <a:lnTo>
                    <a:pt x="45321" y="325154"/>
                  </a:lnTo>
                  <a:cubicBezTo>
                    <a:pt x="37170" y="291551"/>
                    <a:pt x="32540" y="253043"/>
                    <a:pt x="32540" y="212114"/>
                  </a:cubicBezTo>
                  <a:cubicBezTo>
                    <a:pt x="32540" y="130255"/>
                    <a:pt x="51059" y="58083"/>
                    <a:pt x="79226" y="15465"/>
                  </a:cubicBezTo>
                  <a:lnTo>
                    <a:pt x="91949" y="0"/>
                  </a:lnTo>
                  <a:lnTo>
                    <a:pt x="104671" y="15465"/>
                  </a:lnTo>
                  <a:cubicBezTo>
                    <a:pt x="132839" y="58083"/>
                    <a:pt x="151358" y="130255"/>
                    <a:pt x="151358" y="212114"/>
                  </a:cubicBezTo>
                  <a:cubicBezTo>
                    <a:pt x="151358" y="253043"/>
                    <a:pt x="146728" y="291551"/>
                    <a:pt x="138577" y="325154"/>
                  </a:cubicBezTo>
                  <a:lnTo>
                    <a:pt x="129458" y="347641"/>
                  </a:lnTo>
                  <a:lnTo>
                    <a:pt x="132331" y="346128"/>
                  </a:lnTo>
                  <a:cubicBezTo>
                    <a:pt x="180676" y="337689"/>
                    <a:pt x="228494" y="422074"/>
                    <a:pt x="90666" y="52333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6" name="フリーフォーム: 図形 1755">
              <a:extLst>
                <a:ext uri="{FF2B5EF4-FFF2-40B4-BE49-F238E27FC236}">
                  <a16:creationId xmlns:a16="http://schemas.microsoft.com/office/drawing/2014/main" id="{37F34F3F-219B-88C9-382B-18956292B1F0}"/>
                </a:ext>
              </a:extLst>
            </p:cNvPr>
            <p:cNvSpPr/>
            <p:nvPr/>
          </p:nvSpPr>
          <p:spPr bwMode="auto">
            <a:xfrm>
              <a:off x="2985426" y="4163545"/>
              <a:ext cx="83046" cy="611860"/>
            </a:xfrm>
            <a:custGeom>
              <a:avLst/>
              <a:gdLst>
                <a:gd name="connsiteX0" fmla="*/ 83038 w 83046"/>
                <a:gd name="connsiteY0" fmla="*/ 554007 h 611860"/>
                <a:gd name="connsiteX1" fmla="*/ 41523 w 83046"/>
                <a:gd name="connsiteY1" fmla="*/ 611860 h 611860"/>
                <a:gd name="connsiteX2" fmla="*/ 22441 w 83046"/>
                <a:gd name="connsiteY2" fmla="*/ 532841 h 611860"/>
                <a:gd name="connsiteX3" fmla="*/ 36234 w 83046"/>
                <a:gd name="connsiteY3" fmla="*/ 546441 h 611860"/>
                <a:gd name="connsiteX4" fmla="*/ 24236 w 83046"/>
                <a:gd name="connsiteY4" fmla="*/ 441934 h 611860"/>
                <a:gd name="connsiteX5" fmla="*/ 19318 w 83046"/>
                <a:gd name="connsiteY5" fmla="*/ 288295 h 611860"/>
                <a:gd name="connsiteX6" fmla="*/ 37283 w 83046"/>
                <a:gd name="connsiteY6" fmla="*/ 21020 h 611860"/>
                <a:gd name="connsiteX7" fmla="*/ 42178 w 83046"/>
                <a:gd name="connsiteY7" fmla="*/ 0 h 611860"/>
                <a:gd name="connsiteX8" fmla="*/ 47074 w 83046"/>
                <a:gd name="connsiteY8" fmla="*/ 21020 h 611860"/>
                <a:gd name="connsiteX9" fmla="*/ 65038 w 83046"/>
                <a:gd name="connsiteY9" fmla="*/ 288295 h 611860"/>
                <a:gd name="connsiteX10" fmla="*/ 60120 w 83046"/>
                <a:gd name="connsiteY10" fmla="*/ 441934 h 611860"/>
                <a:gd name="connsiteX11" fmla="*/ 48289 w 83046"/>
                <a:gd name="connsiteY11" fmla="*/ 544984 h 611860"/>
                <a:gd name="connsiteX12" fmla="*/ 60605 w 83046"/>
                <a:gd name="connsiteY12" fmla="*/ 532841 h 611860"/>
                <a:gd name="connsiteX13" fmla="*/ 83038 w 83046"/>
                <a:gd name="connsiteY13" fmla="*/ 554007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046" h="611860">
                  <a:moveTo>
                    <a:pt x="83038" y="554007"/>
                  </a:moveTo>
                  <a:cubicBezTo>
                    <a:pt x="83390" y="568588"/>
                    <a:pt x="73085" y="589283"/>
                    <a:pt x="41523" y="611860"/>
                  </a:cubicBezTo>
                  <a:cubicBezTo>
                    <a:pt x="-21600" y="566706"/>
                    <a:pt x="300" y="529078"/>
                    <a:pt x="22441" y="532841"/>
                  </a:cubicBezTo>
                  <a:lnTo>
                    <a:pt x="36234" y="546441"/>
                  </a:lnTo>
                  <a:lnTo>
                    <a:pt x="24236" y="441934"/>
                  </a:lnTo>
                  <a:cubicBezTo>
                    <a:pt x="21100" y="396263"/>
                    <a:pt x="19318" y="343925"/>
                    <a:pt x="19318" y="288295"/>
                  </a:cubicBezTo>
                  <a:cubicBezTo>
                    <a:pt x="19318" y="177036"/>
                    <a:pt x="26444" y="78943"/>
                    <a:pt x="37283" y="21020"/>
                  </a:cubicBezTo>
                  <a:lnTo>
                    <a:pt x="42178" y="0"/>
                  </a:lnTo>
                  <a:lnTo>
                    <a:pt x="47074" y="21020"/>
                  </a:lnTo>
                  <a:cubicBezTo>
                    <a:pt x="57912" y="78943"/>
                    <a:pt x="65038" y="177036"/>
                    <a:pt x="65038" y="288295"/>
                  </a:cubicBezTo>
                  <a:cubicBezTo>
                    <a:pt x="65038" y="343925"/>
                    <a:pt x="63257" y="396263"/>
                    <a:pt x="60120" y="441934"/>
                  </a:cubicBezTo>
                  <a:lnTo>
                    <a:pt x="48289" y="544984"/>
                  </a:lnTo>
                  <a:lnTo>
                    <a:pt x="60605" y="532841"/>
                  </a:lnTo>
                  <a:cubicBezTo>
                    <a:pt x="71675" y="530959"/>
                    <a:pt x="82686" y="539426"/>
                    <a:pt x="83038" y="5540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7" name="フリーフォーム: 図形 1756">
              <a:extLst>
                <a:ext uri="{FF2B5EF4-FFF2-40B4-BE49-F238E27FC236}">
                  <a16:creationId xmlns:a16="http://schemas.microsoft.com/office/drawing/2014/main" id="{AB7E184E-2F1B-6CAD-F1AE-2E4CC1B48D37}"/>
                </a:ext>
              </a:extLst>
            </p:cNvPr>
            <p:cNvSpPr/>
            <p:nvPr/>
          </p:nvSpPr>
          <p:spPr bwMode="auto">
            <a:xfrm>
              <a:off x="2116417" y="3271706"/>
              <a:ext cx="1832012" cy="1832012"/>
            </a:xfrm>
            <a:custGeom>
              <a:avLst/>
              <a:gdLst>
                <a:gd name="connsiteX0" fmla="*/ 915504 w 1832012"/>
                <a:gd name="connsiteY0" fmla="*/ 1755779 h 1832012"/>
                <a:gd name="connsiteX1" fmla="*/ 916006 w 1832012"/>
                <a:gd name="connsiteY1" fmla="*/ 1755805 h 1832012"/>
                <a:gd name="connsiteX2" fmla="*/ 916509 w 1832012"/>
                <a:gd name="connsiteY2" fmla="*/ 1755779 h 1832012"/>
                <a:gd name="connsiteX3" fmla="*/ 916006 w 1832012"/>
                <a:gd name="connsiteY3" fmla="*/ 1832012 h 1832012"/>
                <a:gd name="connsiteX4" fmla="*/ 698172 w 1832012"/>
                <a:gd name="connsiteY4" fmla="*/ 1727035 h 1832012"/>
                <a:gd name="connsiteX5" fmla="*/ 698650 w 1832012"/>
                <a:gd name="connsiteY5" fmla="*/ 1727189 h 1832012"/>
                <a:gd name="connsiteX6" fmla="*/ 699143 w 1832012"/>
                <a:gd name="connsiteY6" fmla="*/ 1727295 h 1832012"/>
                <a:gd name="connsiteX7" fmla="*/ 678926 w 1832012"/>
                <a:gd name="connsiteY7" fmla="*/ 1800800 h 1832012"/>
                <a:gd name="connsiteX8" fmla="*/ 1132897 w 1832012"/>
                <a:gd name="connsiteY8" fmla="*/ 1723418 h 1832012"/>
                <a:gd name="connsiteX9" fmla="*/ 1153086 w 1832012"/>
                <a:gd name="connsiteY9" fmla="*/ 1800800 h 1832012"/>
                <a:gd name="connsiteX10" fmla="*/ 1131871 w 1832012"/>
                <a:gd name="connsiteY10" fmla="*/ 1723663 h 1832012"/>
                <a:gd name="connsiteX11" fmla="*/ 1334480 w 1832012"/>
                <a:gd name="connsiteY11" fmla="*/ 1639770 h 1832012"/>
                <a:gd name="connsiteX12" fmla="*/ 1374009 w 1832012"/>
                <a:gd name="connsiteY12" fmla="*/ 1709291 h 1832012"/>
                <a:gd name="connsiteX13" fmla="*/ 1333553 w 1832012"/>
                <a:gd name="connsiteY13" fmla="*/ 1640273 h 1832012"/>
                <a:gd name="connsiteX14" fmla="*/ 497533 w 1832012"/>
                <a:gd name="connsiteY14" fmla="*/ 1639770 h 1832012"/>
                <a:gd name="connsiteX15" fmla="*/ 498460 w 1832012"/>
                <a:gd name="connsiteY15" fmla="*/ 1640273 h 1832012"/>
                <a:gd name="connsiteX16" fmla="*/ 458003 w 1832012"/>
                <a:gd name="connsiteY16" fmla="*/ 1709291 h 1832012"/>
                <a:gd name="connsiteX17" fmla="*/ 324468 w 1832012"/>
                <a:gd name="connsiteY17" fmla="*/ 1506800 h 1832012"/>
                <a:gd name="connsiteX18" fmla="*/ 325233 w 1832012"/>
                <a:gd name="connsiteY18" fmla="*/ 1507525 h 1832012"/>
                <a:gd name="connsiteX19" fmla="*/ 268292 w 1832012"/>
                <a:gd name="connsiteY19" fmla="*/ 1563720 h 1832012"/>
                <a:gd name="connsiteX20" fmla="*/ 1506827 w 1832012"/>
                <a:gd name="connsiteY20" fmla="*/ 1506071 h 1832012"/>
                <a:gd name="connsiteX21" fmla="*/ 1563721 w 1832012"/>
                <a:gd name="connsiteY21" fmla="*/ 1563720 h 1832012"/>
                <a:gd name="connsiteX22" fmla="*/ 1506092 w 1832012"/>
                <a:gd name="connsiteY22" fmla="*/ 1506846 h 1832012"/>
                <a:gd name="connsiteX23" fmla="*/ 1639416 w 1832012"/>
                <a:gd name="connsiteY23" fmla="*/ 1333050 h 1832012"/>
                <a:gd name="connsiteX24" fmla="*/ 1709291 w 1832012"/>
                <a:gd name="connsiteY24" fmla="*/ 1374009 h 1832012"/>
                <a:gd name="connsiteX25" fmla="*/ 1638906 w 1832012"/>
                <a:gd name="connsiteY25" fmla="*/ 1333989 h 1832012"/>
                <a:gd name="connsiteX26" fmla="*/ 192597 w 1832012"/>
                <a:gd name="connsiteY26" fmla="*/ 1333050 h 1832012"/>
                <a:gd name="connsiteX27" fmla="*/ 193106 w 1832012"/>
                <a:gd name="connsiteY27" fmla="*/ 1333989 h 1832012"/>
                <a:gd name="connsiteX28" fmla="*/ 122721 w 1832012"/>
                <a:gd name="connsiteY28" fmla="*/ 1374009 h 1832012"/>
                <a:gd name="connsiteX29" fmla="*/ 1724790 w 1832012"/>
                <a:gd name="connsiteY29" fmla="*/ 1132181 h 1832012"/>
                <a:gd name="connsiteX30" fmla="*/ 1800800 w 1832012"/>
                <a:gd name="connsiteY30" fmla="*/ 1153086 h 1832012"/>
                <a:gd name="connsiteX31" fmla="*/ 1724572 w 1832012"/>
                <a:gd name="connsiteY31" fmla="*/ 1133199 h 1832012"/>
                <a:gd name="connsiteX32" fmla="*/ 109307 w 1832012"/>
                <a:gd name="connsiteY32" fmla="*/ 1131607 h 1832012"/>
                <a:gd name="connsiteX33" fmla="*/ 109557 w 1832012"/>
                <a:gd name="connsiteY33" fmla="*/ 1132646 h 1832012"/>
                <a:gd name="connsiteX34" fmla="*/ 31212 w 1832012"/>
                <a:gd name="connsiteY34" fmla="*/ 1153086 h 1832012"/>
                <a:gd name="connsiteX35" fmla="*/ 1753181 w 1832012"/>
                <a:gd name="connsiteY35" fmla="*/ 915487 h 1832012"/>
                <a:gd name="connsiteX36" fmla="*/ 1832012 w 1832012"/>
                <a:gd name="connsiteY36" fmla="*/ 916006 h 1832012"/>
                <a:gd name="connsiteX37" fmla="*/ 1753234 w 1832012"/>
                <a:gd name="connsiteY37" fmla="*/ 916526 h 1832012"/>
                <a:gd name="connsiteX38" fmla="*/ 78831 w 1832012"/>
                <a:gd name="connsiteY38" fmla="*/ 915487 h 1832012"/>
                <a:gd name="connsiteX39" fmla="*/ 78779 w 1832012"/>
                <a:gd name="connsiteY39" fmla="*/ 916526 h 1832012"/>
                <a:gd name="connsiteX40" fmla="*/ 0 w 1832012"/>
                <a:gd name="connsiteY40" fmla="*/ 916006 h 1832012"/>
                <a:gd name="connsiteX41" fmla="*/ 1800800 w 1832012"/>
                <a:gd name="connsiteY41" fmla="*/ 678926 h 1832012"/>
                <a:gd name="connsiteX42" fmla="*/ 1720429 w 1832012"/>
                <a:gd name="connsiteY42" fmla="*/ 701031 h 1832012"/>
                <a:gd name="connsiteX43" fmla="*/ 1720173 w 1832012"/>
                <a:gd name="connsiteY43" fmla="*/ 699962 h 1832012"/>
                <a:gd name="connsiteX44" fmla="*/ 31212 w 1832012"/>
                <a:gd name="connsiteY44" fmla="*/ 678926 h 1832012"/>
                <a:gd name="connsiteX45" fmla="*/ 107492 w 1832012"/>
                <a:gd name="connsiteY45" fmla="*/ 698827 h 1832012"/>
                <a:gd name="connsiteX46" fmla="*/ 107172 w 1832012"/>
                <a:gd name="connsiteY46" fmla="*/ 699818 h 1832012"/>
                <a:gd name="connsiteX47" fmla="*/ 1709291 w 1832012"/>
                <a:gd name="connsiteY47" fmla="*/ 458003 h 1832012"/>
                <a:gd name="connsiteX48" fmla="*/ 1637380 w 1832012"/>
                <a:gd name="connsiteY48" fmla="*/ 500156 h 1832012"/>
                <a:gd name="connsiteX49" fmla="*/ 1636855 w 1832012"/>
                <a:gd name="connsiteY49" fmla="*/ 499189 h 1832012"/>
                <a:gd name="connsiteX50" fmla="*/ 122721 w 1832012"/>
                <a:gd name="connsiteY50" fmla="*/ 458003 h 1832012"/>
                <a:gd name="connsiteX51" fmla="*/ 195157 w 1832012"/>
                <a:gd name="connsiteY51" fmla="*/ 499189 h 1832012"/>
                <a:gd name="connsiteX52" fmla="*/ 194633 w 1832012"/>
                <a:gd name="connsiteY52" fmla="*/ 500156 h 1832012"/>
                <a:gd name="connsiteX53" fmla="*/ 268292 w 1832012"/>
                <a:gd name="connsiteY53" fmla="*/ 268292 h 1832012"/>
                <a:gd name="connsiteX54" fmla="*/ 327600 w 1832012"/>
                <a:gd name="connsiteY54" fmla="*/ 326823 h 1832012"/>
                <a:gd name="connsiteX55" fmla="*/ 326843 w 1832012"/>
                <a:gd name="connsiteY55" fmla="*/ 327620 h 1832012"/>
                <a:gd name="connsiteX56" fmla="*/ 1563720 w 1832012"/>
                <a:gd name="connsiteY56" fmla="*/ 268292 h 1832012"/>
                <a:gd name="connsiteX57" fmla="*/ 1504492 w 1832012"/>
                <a:gd name="connsiteY57" fmla="*/ 328306 h 1832012"/>
                <a:gd name="connsiteX58" fmla="*/ 1503685 w 1832012"/>
                <a:gd name="connsiteY58" fmla="*/ 327541 h 1832012"/>
                <a:gd name="connsiteX59" fmla="*/ 1374009 w 1832012"/>
                <a:gd name="connsiteY59" fmla="*/ 122721 h 1832012"/>
                <a:gd name="connsiteX60" fmla="*/ 1332332 w 1832012"/>
                <a:gd name="connsiteY60" fmla="*/ 196020 h 1832012"/>
                <a:gd name="connsiteX61" fmla="*/ 1331354 w 1832012"/>
                <a:gd name="connsiteY61" fmla="*/ 195490 h 1832012"/>
                <a:gd name="connsiteX62" fmla="*/ 458003 w 1832012"/>
                <a:gd name="connsiteY62" fmla="*/ 122721 h 1832012"/>
                <a:gd name="connsiteX63" fmla="*/ 500659 w 1832012"/>
                <a:gd name="connsiteY63" fmla="*/ 195490 h 1832012"/>
                <a:gd name="connsiteX64" fmla="*/ 499681 w 1832012"/>
                <a:gd name="connsiteY64" fmla="*/ 196020 h 1832012"/>
                <a:gd name="connsiteX65" fmla="*/ 1153086 w 1832012"/>
                <a:gd name="connsiteY65" fmla="*/ 31212 h 1832012"/>
                <a:gd name="connsiteX66" fmla="*/ 1132592 w 1832012"/>
                <a:gd name="connsiteY66" fmla="*/ 109764 h 1832012"/>
                <a:gd name="connsiteX67" fmla="*/ 1132082 w 1832012"/>
                <a:gd name="connsiteY67" fmla="*/ 109599 h 1832012"/>
                <a:gd name="connsiteX68" fmla="*/ 1131558 w 1832012"/>
                <a:gd name="connsiteY68" fmla="*/ 109487 h 1832012"/>
                <a:gd name="connsiteX69" fmla="*/ 678927 w 1832012"/>
                <a:gd name="connsiteY69" fmla="*/ 31212 h 1832012"/>
                <a:gd name="connsiteX70" fmla="*/ 701295 w 1832012"/>
                <a:gd name="connsiteY70" fmla="*/ 112541 h 1832012"/>
                <a:gd name="connsiteX71" fmla="*/ 700213 w 1832012"/>
                <a:gd name="connsiteY71" fmla="*/ 112800 h 1832012"/>
                <a:gd name="connsiteX72" fmla="*/ 916006 w 1832012"/>
                <a:gd name="connsiteY72" fmla="*/ 0 h 1832012"/>
                <a:gd name="connsiteX73" fmla="*/ 916542 w 1832012"/>
                <a:gd name="connsiteY73" fmla="*/ 81179 h 1832012"/>
                <a:gd name="connsiteX74" fmla="*/ 916006 w 1832012"/>
                <a:gd name="connsiteY74" fmla="*/ 81152 h 1832012"/>
                <a:gd name="connsiteX75" fmla="*/ 915471 w 1832012"/>
                <a:gd name="connsiteY75" fmla="*/ 81179 h 183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32012" h="1832012">
                  <a:moveTo>
                    <a:pt x="915504" y="1755779"/>
                  </a:moveTo>
                  <a:lnTo>
                    <a:pt x="916006" y="1755805"/>
                  </a:lnTo>
                  <a:lnTo>
                    <a:pt x="916509" y="1755779"/>
                  </a:lnTo>
                  <a:lnTo>
                    <a:pt x="916006" y="1832012"/>
                  </a:lnTo>
                  <a:close/>
                  <a:moveTo>
                    <a:pt x="698172" y="1727035"/>
                  </a:moveTo>
                  <a:lnTo>
                    <a:pt x="698650" y="1727189"/>
                  </a:lnTo>
                  <a:lnTo>
                    <a:pt x="699143" y="1727295"/>
                  </a:lnTo>
                  <a:lnTo>
                    <a:pt x="678926" y="1800800"/>
                  </a:lnTo>
                  <a:close/>
                  <a:moveTo>
                    <a:pt x="1132897" y="1723418"/>
                  </a:moveTo>
                  <a:lnTo>
                    <a:pt x="1153086" y="1800800"/>
                  </a:lnTo>
                  <a:lnTo>
                    <a:pt x="1131871" y="1723663"/>
                  </a:lnTo>
                  <a:close/>
                  <a:moveTo>
                    <a:pt x="1334480" y="1639770"/>
                  </a:moveTo>
                  <a:lnTo>
                    <a:pt x="1374009" y="1709291"/>
                  </a:lnTo>
                  <a:lnTo>
                    <a:pt x="1333553" y="1640273"/>
                  </a:lnTo>
                  <a:close/>
                  <a:moveTo>
                    <a:pt x="497533" y="1639770"/>
                  </a:moveTo>
                  <a:lnTo>
                    <a:pt x="498460" y="1640273"/>
                  </a:lnTo>
                  <a:lnTo>
                    <a:pt x="458003" y="1709291"/>
                  </a:lnTo>
                  <a:close/>
                  <a:moveTo>
                    <a:pt x="324468" y="1506800"/>
                  </a:moveTo>
                  <a:lnTo>
                    <a:pt x="325233" y="1507525"/>
                  </a:lnTo>
                  <a:lnTo>
                    <a:pt x="268292" y="1563720"/>
                  </a:lnTo>
                  <a:close/>
                  <a:moveTo>
                    <a:pt x="1506827" y="1506071"/>
                  </a:moveTo>
                  <a:lnTo>
                    <a:pt x="1563721" y="1563720"/>
                  </a:lnTo>
                  <a:lnTo>
                    <a:pt x="1506092" y="1506846"/>
                  </a:lnTo>
                  <a:close/>
                  <a:moveTo>
                    <a:pt x="1639416" y="1333050"/>
                  </a:moveTo>
                  <a:lnTo>
                    <a:pt x="1709291" y="1374009"/>
                  </a:lnTo>
                  <a:lnTo>
                    <a:pt x="1638906" y="1333989"/>
                  </a:lnTo>
                  <a:close/>
                  <a:moveTo>
                    <a:pt x="192597" y="1333050"/>
                  </a:moveTo>
                  <a:lnTo>
                    <a:pt x="193106" y="1333989"/>
                  </a:lnTo>
                  <a:lnTo>
                    <a:pt x="122721" y="1374009"/>
                  </a:lnTo>
                  <a:close/>
                  <a:moveTo>
                    <a:pt x="1724790" y="1132181"/>
                  </a:moveTo>
                  <a:lnTo>
                    <a:pt x="1800800" y="1153086"/>
                  </a:lnTo>
                  <a:lnTo>
                    <a:pt x="1724572" y="1133199"/>
                  </a:lnTo>
                  <a:close/>
                  <a:moveTo>
                    <a:pt x="109307" y="1131607"/>
                  </a:moveTo>
                  <a:lnTo>
                    <a:pt x="109557" y="1132646"/>
                  </a:lnTo>
                  <a:lnTo>
                    <a:pt x="31212" y="1153086"/>
                  </a:lnTo>
                  <a:close/>
                  <a:moveTo>
                    <a:pt x="1753181" y="915487"/>
                  </a:moveTo>
                  <a:lnTo>
                    <a:pt x="1832012" y="916006"/>
                  </a:lnTo>
                  <a:lnTo>
                    <a:pt x="1753234" y="916526"/>
                  </a:lnTo>
                  <a:close/>
                  <a:moveTo>
                    <a:pt x="78831" y="915487"/>
                  </a:moveTo>
                  <a:lnTo>
                    <a:pt x="78779" y="916526"/>
                  </a:lnTo>
                  <a:lnTo>
                    <a:pt x="0" y="916006"/>
                  </a:lnTo>
                  <a:close/>
                  <a:moveTo>
                    <a:pt x="1800800" y="678926"/>
                  </a:moveTo>
                  <a:lnTo>
                    <a:pt x="1720429" y="701031"/>
                  </a:lnTo>
                  <a:lnTo>
                    <a:pt x="1720173" y="699962"/>
                  </a:lnTo>
                  <a:close/>
                  <a:moveTo>
                    <a:pt x="31212" y="678926"/>
                  </a:moveTo>
                  <a:lnTo>
                    <a:pt x="107492" y="698827"/>
                  </a:lnTo>
                  <a:lnTo>
                    <a:pt x="107172" y="699818"/>
                  </a:lnTo>
                  <a:close/>
                  <a:moveTo>
                    <a:pt x="1709291" y="458003"/>
                  </a:moveTo>
                  <a:lnTo>
                    <a:pt x="1637380" y="500156"/>
                  </a:lnTo>
                  <a:lnTo>
                    <a:pt x="1636855" y="499189"/>
                  </a:lnTo>
                  <a:close/>
                  <a:moveTo>
                    <a:pt x="122721" y="458003"/>
                  </a:moveTo>
                  <a:lnTo>
                    <a:pt x="195157" y="499189"/>
                  </a:lnTo>
                  <a:lnTo>
                    <a:pt x="194633" y="500156"/>
                  </a:lnTo>
                  <a:close/>
                  <a:moveTo>
                    <a:pt x="268292" y="268292"/>
                  </a:moveTo>
                  <a:lnTo>
                    <a:pt x="327600" y="326823"/>
                  </a:lnTo>
                  <a:lnTo>
                    <a:pt x="326843" y="327620"/>
                  </a:lnTo>
                  <a:close/>
                  <a:moveTo>
                    <a:pt x="1563720" y="268292"/>
                  </a:moveTo>
                  <a:lnTo>
                    <a:pt x="1504492" y="328306"/>
                  </a:lnTo>
                  <a:lnTo>
                    <a:pt x="1503685" y="327541"/>
                  </a:lnTo>
                  <a:close/>
                  <a:moveTo>
                    <a:pt x="1374009" y="122721"/>
                  </a:moveTo>
                  <a:lnTo>
                    <a:pt x="1332332" y="196020"/>
                  </a:lnTo>
                  <a:lnTo>
                    <a:pt x="1331354" y="195490"/>
                  </a:lnTo>
                  <a:close/>
                  <a:moveTo>
                    <a:pt x="458003" y="122721"/>
                  </a:moveTo>
                  <a:lnTo>
                    <a:pt x="500659" y="195490"/>
                  </a:lnTo>
                  <a:lnTo>
                    <a:pt x="499681" y="196020"/>
                  </a:lnTo>
                  <a:close/>
                  <a:moveTo>
                    <a:pt x="1153086" y="31212"/>
                  </a:moveTo>
                  <a:lnTo>
                    <a:pt x="1132592" y="109764"/>
                  </a:lnTo>
                  <a:lnTo>
                    <a:pt x="1132082" y="109599"/>
                  </a:lnTo>
                  <a:lnTo>
                    <a:pt x="1131558" y="109487"/>
                  </a:lnTo>
                  <a:close/>
                  <a:moveTo>
                    <a:pt x="678927" y="31212"/>
                  </a:moveTo>
                  <a:lnTo>
                    <a:pt x="701295" y="112541"/>
                  </a:lnTo>
                  <a:lnTo>
                    <a:pt x="700213" y="112800"/>
                  </a:lnTo>
                  <a:close/>
                  <a:moveTo>
                    <a:pt x="916006" y="0"/>
                  </a:moveTo>
                  <a:lnTo>
                    <a:pt x="916542" y="81179"/>
                  </a:lnTo>
                  <a:lnTo>
                    <a:pt x="916006" y="81152"/>
                  </a:lnTo>
                  <a:lnTo>
                    <a:pt x="915471" y="81179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8" name="フリーフォーム: 図形 1757">
              <a:extLst>
                <a:ext uri="{FF2B5EF4-FFF2-40B4-BE49-F238E27FC236}">
                  <a16:creationId xmlns:a16="http://schemas.microsoft.com/office/drawing/2014/main" id="{1984FCC8-3D9F-CD02-7D15-D8E974261CB2}"/>
                </a:ext>
              </a:extLst>
            </p:cNvPr>
            <p:cNvSpPr/>
            <p:nvPr/>
          </p:nvSpPr>
          <p:spPr bwMode="auto">
            <a:xfrm>
              <a:off x="2095659" y="3252860"/>
              <a:ext cx="1258848" cy="1047708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14" name="グループ化 1813">
            <a:extLst>
              <a:ext uri="{FF2B5EF4-FFF2-40B4-BE49-F238E27FC236}">
                <a16:creationId xmlns:a16="http://schemas.microsoft.com/office/drawing/2014/main" id="{6351425D-4063-FCA3-21E2-FFE6BD14F102}"/>
              </a:ext>
            </a:extLst>
          </p:cNvPr>
          <p:cNvGrpSpPr/>
          <p:nvPr/>
        </p:nvGrpSpPr>
        <p:grpSpPr>
          <a:xfrm>
            <a:off x="7239181" y="3797688"/>
            <a:ext cx="1318689" cy="2624338"/>
            <a:chOff x="4817985" y="2725521"/>
            <a:chExt cx="2001915" cy="3984035"/>
          </a:xfrm>
        </p:grpSpPr>
        <p:sp>
          <p:nvSpPr>
            <p:cNvPr id="1801" name="四角形: 上の 2 つの角を丸める 1800">
              <a:extLst>
                <a:ext uri="{FF2B5EF4-FFF2-40B4-BE49-F238E27FC236}">
                  <a16:creationId xmlns:a16="http://schemas.microsoft.com/office/drawing/2014/main" id="{68426C0F-92E9-C4AE-2BAD-0B039E95C4FA}"/>
                </a:ext>
              </a:extLst>
            </p:cNvPr>
            <p:cNvSpPr/>
            <p:nvPr/>
          </p:nvSpPr>
          <p:spPr bwMode="auto">
            <a:xfrm>
              <a:off x="4994396" y="3475011"/>
              <a:ext cx="1635004" cy="2782282"/>
            </a:xfrm>
            <a:prstGeom prst="round2SameRect">
              <a:avLst>
                <a:gd name="adj1" fmla="val 3756"/>
                <a:gd name="adj2" fmla="val 0"/>
              </a:avLst>
            </a:prstGeom>
            <a:gradFill>
              <a:gsLst>
                <a:gs pos="0">
                  <a:srgbClr val="FFFF00"/>
                </a:gs>
                <a:gs pos="5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2" name="楕円 1801">
              <a:extLst>
                <a:ext uri="{FF2B5EF4-FFF2-40B4-BE49-F238E27FC236}">
                  <a16:creationId xmlns:a16="http://schemas.microsoft.com/office/drawing/2014/main" id="{707F6EFE-3F1E-98EC-0D24-C23144BE97A9}"/>
                </a:ext>
              </a:extLst>
            </p:cNvPr>
            <p:cNvSpPr/>
            <p:nvPr/>
          </p:nvSpPr>
          <p:spPr bwMode="auto">
            <a:xfrm>
              <a:off x="5018094" y="4011208"/>
              <a:ext cx="1593660" cy="1593660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0" name="楕円 1799">
              <a:extLst>
                <a:ext uri="{FF2B5EF4-FFF2-40B4-BE49-F238E27FC236}">
                  <a16:creationId xmlns:a16="http://schemas.microsoft.com/office/drawing/2014/main" id="{6B4678D8-113C-A395-5E16-03BD3C08246C}"/>
                </a:ext>
              </a:extLst>
            </p:cNvPr>
            <p:cNvSpPr/>
            <p:nvPr/>
          </p:nvSpPr>
          <p:spPr bwMode="auto">
            <a:xfrm>
              <a:off x="5018094" y="3954058"/>
              <a:ext cx="1593660" cy="1593660"/>
            </a:xfrm>
            <a:prstGeom prst="ellipse">
              <a:avLst/>
            </a:prstGeom>
            <a:gradFill>
              <a:gsLst>
                <a:gs pos="0">
                  <a:srgbClr val="FFFFCC"/>
                </a:gs>
                <a:gs pos="50000">
                  <a:srgbClr val="FFFF00"/>
                </a:gs>
                <a:gs pos="100000">
                  <a:srgbClr val="CC99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4" name="フリーフォーム: 図形 1773">
              <a:extLst>
                <a:ext uri="{FF2B5EF4-FFF2-40B4-BE49-F238E27FC236}">
                  <a16:creationId xmlns:a16="http://schemas.microsoft.com/office/drawing/2014/main" id="{40E79BDC-5540-9964-18FF-8481A8043FC5}"/>
                </a:ext>
              </a:extLst>
            </p:cNvPr>
            <p:cNvSpPr/>
            <p:nvPr/>
          </p:nvSpPr>
          <p:spPr bwMode="auto">
            <a:xfrm>
              <a:off x="6104651" y="4089281"/>
              <a:ext cx="80156" cy="205946"/>
            </a:xfrm>
            <a:custGeom>
              <a:avLst/>
              <a:gdLst>
                <a:gd name="connsiteX0" fmla="*/ 1 w 360041"/>
                <a:gd name="connsiteY0" fmla="*/ 0 h 925062"/>
                <a:gd name="connsiteX1" fmla="*/ 360041 w 360041"/>
                <a:gd name="connsiteY1" fmla="*/ 0 h 925062"/>
                <a:gd name="connsiteX2" fmla="*/ 213555 w 360041"/>
                <a:gd name="connsiteY2" fmla="*/ 73243 h 925062"/>
                <a:gd name="connsiteX3" fmla="*/ 213555 w 360041"/>
                <a:gd name="connsiteY3" fmla="*/ 851820 h 925062"/>
                <a:gd name="connsiteX4" fmla="*/ 360040 w 360041"/>
                <a:gd name="connsiteY4" fmla="*/ 925062 h 925062"/>
                <a:gd name="connsiteX5" fmla="*/ 0 w 360041"/>
                <a:gd name="connsiteY5" fmla="*/ 925062 h 925062"/>
                <a:gd name="connsiteX6" fmla="*/ 146486 w 360041"/>
                <a:gd name="connsiteY6" fmla="*/ 851819 h 925062"/>
                <a:gd name="connsiteX7" fmla="*/ 146486 w 360041"/>
                <a:gd name="connsiteY7" fmla="*/ 73242 h 925062"/>
                <a:gd name="connsiteX8" fmla="*/ 1 w 360041"/>
                <a:gd name="connsiteY8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0041" h="925062">
                  <a:moveTo>
                    <a:pt x="1" y="0"/>
                  </a:moveTo>
                  <a:lnTo>
                    <a:pt x="360041" y="0"/>
                  </a:lnTo>
                  <a:lnTo>
                    <a:pt x="213555" y="73243"/>
                  </a:lnTo>
                  <a:lnTo>
                    <a:pt x="213555" y="851820"/>
                  </a:lnTo>
                  <a:lnTo>
                    <a:pt x="360040" y="925062"/>
                  </a:lnTo>
                  <a:lnTo>
                    <a:pt x="0" y="925062"/>
                  </a:lnTo>
                  <a:lnTo>
                    <a:pt x="146486" y="851819"/>
                  </a:lnTo>
                  <a:lnTo>
                    <a:pt x="146486" y="7324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5" name="フリーフォーム: 図形 1774">
              <a:extLst>
                <a:ext uri="{FF2B5EF4-FFF2-40B4-BE49-F238E27FC236}">
                  <a16:creationId xmlns:a16="http://schemas.microsoft.com/office/drawing/2014/main" id="{F3DCBC3F-EF8E-6DDE-1EB9-7CD8FE358717}"/>
                </a:ext>
              </a:extLst>
            </p:cNvPr>
            <p:cNvSpPr/>
            <p:nvPr/>
          </p:nvSpPr>
          <p:spPr bwMode="auto">
            <a:xfrm>
              <a:off x="6302781" y="4927390"/>
              <a:ext cx="223957" cy="205946"/>
            </a:xfrm>
            <a:custGeom>
              <a:avLst/>
              <a:gdLst>
                <a:gd name="connsiteX0" fmla="*/ 0 w 1005964"/>
                <a:gd name="connsiteY0" fmla="*/ 0 h 925062"/>
                <a:gd name="connsiteX1" fmla="*/ 245269 w 1005964"/>
                <a:gd name="connsiteY1" fmla="*/ 0 h 925062"/>
                <a:gd name="connsiteX2" fmla="*/ 360041 w 1005964"/>
                <a:gd name="connsiteY2" fmla="*/ 0 h 925062"/>
                <a:gd name="connsiteX3" fmla="*/ 605310 w 1005964"/>
                <a:gd name="connsiteY3" fmla="*/ 0 h 925062"/>
                <a:gd name="connsiteX4" fmla="*/ 488051 w 1005964"/>
                <a:gd name="connsiteY4" fmla="*/ 58629 h 925062"/>
                <a:gd name="connsiteX5" fmla="*/ 650384 w 1005964"/>
                <a:gd name="connsiteY5" fmla="*/ 693103 h 925062"/>
                <a:gd name="connsiteX6" fmla="*/ 807101 w 1005964"/>
                <a:gd name="connsiteY6" fmla="*/ 80588 h 925062"/>
                <a:gd name="connsiteX7" fmla="*/ 645925 w 1005964"/>
                <a:gd name="connsiteY7" fmla="*/ 0 h 925062"/>
                <a:gd name="connsiteX8" fmla="*/ 1005964 w 1005964"/>
                <a:gd name="connsiteY8" fmla="*/ 0 h 925062"/>
                <a:gd name="connsiteX9" fmla="*/ 840985 w 1005964"/>
                <a:gd name="connsiteY9" fmla="*/ 82490 h 925062"/>
                <a:gd name="connsiteX10" fmla="*/ 625408 w 1005964"/>
                <a:gd name="connsiteY10" fmla="*/ 925061 h 925062"/>
                <a:gd name="connsiteX11" fmla="*/ 409771 w 1005964"/>
                <a:gd name="connsiteY11" fmla="*/ 82251 h 925062"/>
                <a:gd name="connsiteX12" fmla="*/ 302654 w 1005964"/>
                <a:gd name="connsiteY12" fmla="*/ 28693 h 925062"/>
                <a:gd name="connsiteX13" fmla="*/ 213555 w 1005964"/>
                <a:gd name="connsiteY13" fmla="*/ 73243 h 925062"/>
                <a:gd name="connsiteX14" fmla="*/ 213555 w 1005964"/>
                <a:gd name="connsiteY14" fmla="*/ 851820 h 925062"/>
                <a:gd name="connsiteX15" fmla="*/ 360040 w 1005964"/>
                <a:gd name="connsiteY15" fmla="*/ 925062 h 925062"/>
                <a:gd name="connsiteX16" fmla="*/ 0 w 1005964"/>
                <a:gd name="connsiteY16" fmla="*/ 925062 h 925062"/>
                <a:gd name="connsiteX17" fmla="*/ 146485 w 1005964"/>
                <a:gd name="connsiteY17" fmla="*/ 851819 h 925062"/>
                <a:gd name="connsiteX18" fmla="*/ 146485 w 1005964"/>
                <a:gd name="connsiteY18" fmla="*/ 73242 h 925062"/>
                <a:gd name="connsiteX19" fmla="*/ 0 w 1005964"/>
                <a:gd name="connsiteY19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5964" h="925062">
                  <a:moveTo>
                    <a:pt x="0" y="0"/>
                  </a:moveTo>
                  <a:lnTo>
                    <a:pt x="245269" y="0"/>
                  </a:lnTo>
                  <a:lnTo>
                    <a:pt x="360041" y="0"/>
                  </a:lnTo>
                  <a:lnTo>
                    <a:pt x="605310" y="0"/>
                  </a:lnTo>
                  <a:lnTo>
                    <a:pt x="488051" y="58629"/>
                  </a:lnTo>
                  <a:lnTo>
                    <a:pt x="650384" y="693103"/>
                  </a:lnTo>
                  <a:lnTo>
                    <a:pt x="807101" y="80588"/>
                  </a:lnTo>
                  <a:lnTo>
                    <a:pt x="645925" y="0"/>
                  </a:lnTo>
                  <a:lnTo>
                    <a:pt x="1005964" y="0"/>
                  </a:lnTo>
                  <a:lnTo>
                    <a:pt x="840985" y="82490"/>
                  </a:lnTo>
                  <a:lnTo>
                    <a:pt x="625408" y="925061"/>
                  </a:lnTo>
                  <a:lnTo>
                    <a:pt x="409771" y="82251"/>
                  </a:lnTo>
                  <a:lnTo>
                    <a:pt x="302654" y="28693"/>
                  </a:lnTo>
                  <a:lnTo>
                    <a:pt x="213555" y="73243"/>
                  </a:lnTo>
                  <a:lnTo>
                    <a:pt x="213555" y="851820"/>
                  </a:lnTo>
                  <a:lnTo>
                    <a:pt x="360040" y="925062"/>
                  </a:lnTo>
                  <a:lnTo>
                    <a:pt x="0" y="925062"/>
                  </a:lnTo>
                  <a:lnTo>
                    <a:pt x="146485" y="851819"/>
                  </a:lnTo>
                  <a:lnTo>
                    <a:pt x="146485" y="73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6" name="フリーフォーム: 図形 1775">
              <a:extLst>
                <a:ext uri="{FF2B5EF4-FFF2-40B4-BE49-F238E27FC236}">
                  <a16:creationId xmlns:a16="http://schemas.microsoft.com/office/drawing/2014/main" id="{281F485E-D50B-F964-D978-2F01C3780E37}"/>
                </a:ext>
              </a:extLst>
            </p:cNvPr>
            <p:cNvSpPr/>
            <p:nvPr/>
          </p:nvSpPr>
          <p:spPr bwMode="auto">
            <a:xfrm>
              <a:off x="6036020" y="5178255"/>
              <a:ext cx="217417" cy="205204"/>
            </a:xfrm>
            <a:custGeom>
              <a:avLst/>
              <a:gdLst>
                <a:gd name="connsiteX0" fmla="*/ 0 w 976589"/>
                <a:gd name="connsiteY0" fmla="*/ 0 h 921729"/>
                <a:gd name="connsiteX1" fmla="*/ 360033 w 976589"/>
                <a:gd name="connsiteY1" fmla="*/ 0 h 921729"/>
                <a:gd name="connsiteX2" fmla="*/ 228788 w 976589"/>
                <a:gd name="connsiteY2" fmla="*/ 65622 h 921729"/>
                <a:gd name="connsiteX3" fmla="*/ 508994 w 976589"/>
                <a:gd name="connsiteY3" fmla="*/ 762979 h 921729"/>
                <a:gd name="connsiteX4" fmla="*/ 782272 w 976589"/>
                <a:gd name="connsiteY4" fmla="*/ 82861 h 921729"/>
                <a:gd name="connsiteX5" fmla="*/ 616549 w 976589"/>
                <a:gd name="connsiteY5" fmla="*/ 0 h 921729"/>
                <a:gd name="connsiteX6" fmla="*/ 976589 w 976589"/>
                <a:gd name="connsiteY6" fmla="*/ 0 h 921729"/>
                <a:gd name="connsiteX7" fmla="*/ 823123 w 976589"/>
                <a:gd name="connsiteY7" fmla="*/ 76733 h 921729"/>
                <a:gd name="connsiteX8" fmla="*/ 483594 w 976589"/>
                <a:gd name="connsiteY8" fmla="*/ 921729 h 921729"/>
                <a:gd name="connsiteX9" fmla="*/ 141710 w 976589"/>
                <a:gd name="connsiteY9" fmla="*/ 70855 h 921729"/>
                <a:gd name="connsiteX10" fmla="*/ 0 w 976589"/>
                <a:gd name="connsiteY10" fmla="*/ 0 h 92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6589" h="921729">
                  <a:moveTo>
                    <a:pt x="0" y="0"/>
                  </a:moveTo>
                  <a:lnTo>
                    <a:pt x="360033" y="0"/>
                  </a:lnTo>
                  <a:lnTo>
                    <a:pt x="228788" y="65622"/>
                  </a:lnTo>
                  <a:lnTo>
                    <a:pt x="508994" y="762979"/>
                  </a:lnTo>
                  <a:lnTo>
                    <a:pt x="782272" y="82861"/>
                  </a:lnTo>
                  <a:lnTo>
                    <a:pt x="616549" y="0"/>
                  </a:lnTo>
                  <a:lnTo>
                    <a:pt x="976589" y="0"/>
                  </a:lnTo>
                  <a:lnTo>
                    <a:pt x="823123" y="76733"/>
                  </a:lnTo>
                  <a:lnTo>
                    <a:pt x="483594" y="921729"/>
                  </a:lnTo>
                  <a:lnTo>
                    <a:pt x="141710" y="708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7" name="フリーフォーム: 図形 1776">
              <a:extLst>
                <a:ext uri="{FF2B5EF4-FFF2-40B4-BE49-F238E27FC236}">
                  <a16:creationId xmlns:a16="http://schemas.microsoft.com/office/drawing/2014/main" id="{A9775C44-B3AE-9C01-A179-82402A520E20}"/>
                </a:ext>
              </a:extLst>
            </p:cNvPr>
            <p:cNvSpPr/>
            <p:nvPr/>
          </p:nvSpPr>
          <p:spPr bwMode="auto">
            <a:xfrm>
              <a:off x="5147425" y="4338939"/>
              <a:ext cx="217419" cy="206041"/>
            </a:xfrm>
            <a:custGeom>
              <a:avLst/>
              <a:gdLst>
                <a:gd name="connsiteX0" fmla="*/ 1 w 976596"/>
                <a:gd name="connsiteY0" fmla="*/ 0 h 925487"/>
                <a:gd name="connsiteX1" fmla="*/ 360040 w 976596"/>
                <a:gd name="connsiteY1" fmla="*/ 0 h 925487"/>
                <a:gd name="connsiteX2" fmla="*/ 243886 w 976596"/>
                <a:gd name="connsiteY2" fmla="*/ 58078 h 925487"/>
                <a:gd name="connsiteX3" fmla="*/ 505337 w 976596"/>
                <a:gd name="connsiteY3" fmla="*/ 408439 h 925487"/>
                <a:gd name="connsiteX4" fmla="*/ 776858 w 976596"/>
                <a:gd name="connsiteY4" fmla="*/ 80151 h 925487"/>
                <a:gd name="connsiteX5" fmla="*/ 616555 w 976596"/>
                <a:gd name="connsiteY5" fmla="*/ 0 h 925487"/>
                <a:gd name="connsiteX6" fmla="*/ 976596 w 976596"/>
                <a:gd name="connsiteY6" fmla="*/ 0 h 925487"/>
                <a:gd name="connsiteX7" fmla="*/ 832323 w 976596"/>
                <a:gd name="connsiteY7" fmla="*/ 72137 h 925487"/>
                <a:gd name="connsiteX8" fmla="*/ 528500 w 976596"/>
                <a:gd name="connsiteY8" fmla="*/ 439479 h 925487"/>
                <a:gd name="connsiteX9" fmla="*/ 840335 w 976596"/>
                <a:gd name="connsiteY9" fmla="*/ 857357 h 925487"/>
                <a:gd name="connsiteX10" fmla="*/ 976594 w 976596"/>
                <a:gd name="connsiteY10" fmla="*/ 925487 h 925487"/>
                <a:gd name="connsiteX11" fmla="*/ 616555 w 976596"/>
                <a:gd name="connsiteY11" fmla="*/ 925487 h 925487"/>
                <a:gd name="connsiteX12" fmla="*/ 731657 w 976596"/>
                <a:gd name="connsiteY12" fmla="*/ 867936 h 925487"/>
                <a:gd name="connsiteX13" fmla="*/ 467218 w 976596"/>
                <a:gd name="connsiteY13" fmla="*/ 513573 h 925487"/>
                <a:gd name="connsiteX14" fmla="*/ 194845 w 976596"/>
                <a:gd name="connsiteY14" fmla="*/ 842890 h 925487"/>
                <a:gd name="connsiteX15" fmla="*/ 360039 w 976596"/>
                <a:gd name="connsiteY15" fmla="*/ 925487 h 925487"/>
                <a:gd name="connsiteX16" fmla="*/ 0 w 976596"/>
                <a:gd name="connsiteY16" fmla="*/ 925487 h 925487"/>
                <a:gd name="connsiteX17" fmla="*/ 132481 w 976596"/>
                <a:gd name="connsiteY17" fmla="*/ 859247 h 925487"/>
                <a:gd name="connsiteX18" fmla="*/ 444055 w 976596"/>
                <a:gd name="connsiteY18" fmla="*/ 482533 h 925487"/>
                <a:gd name="connsiteX19" fmla="*/ 133953 w 976596"/>
                <a:gd name="connsiteY19" fmla="*/ 66977 h 925487"/>
                <a:gd name="connsiteX20" fmla="*/ 1 w 976596"/>
                <a:gd name="connsiteY20" fmla="*/ 0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76596" h="925487">
                  <a:moveTo>
                    <a:pt x="1" y="0"/>
                  </a:moveTo>
                  <a:lnTo>
                    <a:pt x="360040" y="0"/>
                  </a:lnTo>
                  <a:lnTo>
                    <a:pt x="243886" y="58078"/>
                  </a:lnTo>
                  <a:lnTo>
                    <a:pt x="505337" y="408439"/>
                  </a:lnTo>
                  <a:lnTo>
                    <a:pt x="776858" y="80151"/>
                  </a:lnTo>
                  <a:lnTo>
                    <a:pt x="616555" y="0"/>
                  </a:lnTo>
                  <a:lnTo>
                    <a:pt x="976596" y="0"/>
                  </a:lnTo>
                  <a:lnTo>
                    <a:pt x="832323" y="72137"/>
                  </a:lnTo>
                  <a:lnTo>
                    <a:pt x="528500" y="439479"/>
                  </a:lnTo>
                  <a:lnTo>
                    <a:pt x="840335" y="857357"/>
                  </a:lnTo>
                  <a:lnTo>
                    <a:pt x="976594" y="925487"/>
                  </a:lnTo>
                  <a:lnTo>
                    <a:pt x="616555" y="925487"/>
                  </a:lnTo>
                  <a:lnTo>
                    <a:pt x="731657" y="867936"/>
                  </a:lnTo>
                  <a:lnTo>
                    <a:pt x="467218" y="513573"/>
                  </a:lnTo>
                  <a:lnTo>
                    <a:pt x="194845" y="842890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32481" y="859247"/>
                  </a:lnTo>
                  <a:lnTo>
                    <a:pt x="444055" y="482533"/>
                  </a:lnTo>
                  <a:lnTo>
                    <a:pt x="133953" y="669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8" name="フリーフォーム: 図形 1777">
              <a:extLst>
                <a:ext uri="{FF2B5EF4-FFF2-40B4-BE49-F238E27FC236}">
                  <a16:creationId xmlns:a16="http://schemas.microsoft.com/office/drawing/2014/main" id="{4E58CC7A-BEF8-2CA2-DB84-2FB6586BC1E8}"/>
                </a:ext>
              </a:extLst>
            </p:cNvPr>
            <p:cNvSpPr/>
            <p:nvPr/>
          </p:nvSpPr>
          <p:spPr bwMode="auto">
            <a:xfrm>
              <a:off x="6310759" y="4338939"/>
              <a:ext cx="132109" cy="205946"/>
            </a:xfrm>
            <a:custGeom>
              <a:avLst/>
              <a:gdLst>
                <a:gd name="connsiteX0" fmla="*/ 1 w 593405"/>
                <a:gd name="connsiteY0" fmla="*/ 0 h 925062"/>
                <a:gd name="connsiteX1" fmla="*/ 233365 w 593405"/>
                <a:gd name="connsiteY1" fmla="*/ 0 h 925062"/>
                <a:gd name="connsiteX2" fmla="*/ 360041 w 593405"/>
                <a:gd name="connsiteY2" fmla="*/ 0 h 925062"/>
                <a:gd name="connsiteX3" fmla="*/ 593405 w 593405"/>
                <a:gd name="connsiteY3" fmla="*/ 0 h 925062"/>
                <a:gd name="connsiteX4" fmla="*/ 446919 w 593405"/>
                <a:gd name="connsiteY4" fmla="*/ 73243 h 925062"/>
                <a:gd name="connsiteX5" fmla="*/ 446919 w 593405"/>
                <a:gd name="connsiteY5" fmla="*/ 851820 h 925062"/>
                <a:gd name="connsiteX6" fmla="*/ 593404 w 593405"/>
                <a:gd name="connsiteY6" fmla="*/ 925062 h 925062"/>
                <a:gd name="connsiteX7" fmla="*/ 360041 w 593405"/>
                <a:gd name="connsiteY7" fmla="*/ 925062 h 925062"/>
                <a:gd name="connsiteX8" fmla="*/ 233364 w 593405"/>
                <a:gd name="connsiteY8" fmla="*/ 925062 h 925062"/>
                <a:gd name="connsiteX9" fmla="*/ 0 w 593405"/>
                <a:gd name="connsiteY9" fmla="*/ 925062 h 925062"/>
                <a:gd name="connsiteX10" fmla="*/ 146487 w 593405"/>
                <a:gd name="connsiteY10" fmla="*/ 851819 h 925062"/>
                <a:gd name="connsiteX11" fmla="*/ 146487 w 593405"/>
                <a:gd name="connsiteY11" fmla="*/ 73242 h 925062"/>
                <a:gd name="connsiteX12" fmla="*/ 1 w 593405"/>
                <a:gd name="connsiteY12" fmla="*/ 0 h 925062"/>
                <a:gd name="connsiteX13" fmla="*/ 296703 w 593405"/>
                <a:gd name="connsiteY13" fmla="*/ 31669 h 925062"/>
                <a:gd name="connsiteX14" fmla="*/ 213556 w 593405"/>
                <a:gd name="connsiteY14" fmla="*/ 73243 h 925062"/>
                <a:gd name="connsiteX15" fmla="*/ 213556 w 593405"/>
                <a:gd name="connsiteY15" fmla="*/ 851820 h 925062"/>
                <a:gd name="connsiteX16" fmla="*/ 296702 w 593405"/>
                <a:gd name="connsiteY16" fmla="*/ 893393 h 925062"/>
                <a:gd name="connsiteX17" fmla="*/ 379849 w 593405"/>
                <a:gd name="connsiteY17" fmla="*/ 851819 h 925062"/>
                <a:gd name="connsiteX18" fmla="*/ 379849 w 593405"/>
                <a:gd name="connsiteY18" fmla="*/ 73242 h 925062"/>
                <a:gd name="connsiteX19" fmla="*/ 296703 w 593405"/>
                <a:gd name="connsiteY19" fmla="*/ 31669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3405" h="925062">
                  <a:moveTo>
                    <a:pt x="1" y="0"/>
                  </a:moveTo>
                  <a:lnTo>
                    <a:pt x="233365" y="0"/>
                  </a:lnTo>
                  <a:lnTo>
                    <a:pt x="360041" y="0"/>
                  </a:lnTo>
                  <a:lnTo>
                    <a:pt x="593405" y="0"/>
                  </a:lnTo>
                  <a:lnTo>
                    <a:pt x="446919" y="73243"/>
                  </a:lnTo>
                  <a:lnTo>
                    <a:pt x="446919" y="851820"/>
                  </a:lnTo>
                  <a:lnTo>
                    <a:pt x="593404" y="925062"/>
                  </a:lnTo>
                  <a:lnTo>
                    <a:pt x="360041" y="925062"/>
                  </a:lnTo>
                  <a:lnTo>
                    <a:pt x="233364" y="925062"/>
                  </a:lnTo>
                  <a:lnTo>
                    <a:pt x="0" y="925062"/>
                  </a:lnTo>
                  <a:lnTo>
                    <a:pt x="146487" y="851819"/>
                  </a:lnTo>
                  <a:lnTo>
                    <a:pt x="146487" y="73242"/>
                  </a:lnTo>
                  <a:lnTo>
                    <a:pt x="1" y="0"/>
                  </a:lnTo>
                  <a:close/>
                  <a:moveTo>
                    <a:pt x="296703" y="31669"/>
                  </a:moveTo>
                  <a:lnTo>
                    <a:pt x="213556" y="73243"/>
                  </a:lnTo>
                  <a:lnTo>
                    <a:pt x="213556" y="851820"/>
                  </a:lnTo>
                  <a:lnTo>
                    <a:pt x="296702" y="893393"/>
                  </a:lnTo>
                  <a:lnTo>
                    <a:pt x="379849" y="851819"/>
                  </a:lnTo>
                  <a:lnTo>
                    <a:pt x="379849" y="73242"/>
                  </a:lnTo>
                  <a:lnTo>
                    <a:pt x="296703" y="316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79" name="フリーフォーム: 図形 1778">
              <a:extLst>
                <a:ext uri="{FF2B5EF4-FFF2-40B4-BE49-F238E27FC236}">
                  <a16:creationId xmlns:a16="http://schemas.microsoft.com/office/drawing/2014/main" id="{9D2BFBB7-3A2E-35A5-0E54-02533E07CCB8}"/>
                </a:ext>
              </a:extLst>
            </p:cNvPr>
            <p:cNvSpPr/>
            <p:nvPr/>
          </p:nvSpPr>
          <p:spPr bwMode="auto">
            <a:xfrm>
              <a:off x="5354996" y="5180102"/>
              <a:ext cx="279310" cy="205946"/>
            </a:xfrm>
            <a:custGeom>
              <a:avLst/>
              <a:gdLst>
                <a:gd name="connsiteX0" fmla="*/ 0 w 1254597"/>
                <a:gd name="connsiteY0" fmla="*/ 0 h 925062"/>
                <a:gd name="connsiteX1" fmla="*/ 360040 w 1254597"/>
                <a:gd name="connsiteY1" fmla="*/ 0 h 925062"/>
                <a:gd name="connsiteX2" fmla="*/ 242783 w 1254597"/>
                <a:gd name="connsiteY2" fmla="*/ 58629 h 925062"/>
                <a:gd name="connsiteX3" fmla="*/ 405116 w 1254597"/>
                <a:gd name="connsiteY3" fmla="*/ 693103 h 925062"/>
                <a:gd name="connsiteX4" fmla="*/ 561832 w 1254597"/>
                <a:gd name="connsiteY4" fmla="*/ 80588 h 925062"/>
                <a:gd name="connsiteX5" fmla="*/ 400656 w 1254597"/>
                <a:gd name="connsiteY5" fmla="*/ 0 h 925062"/>
                <a:gd name="connsiteX6" fmla="*/ 615951 w 1254597"/>
                <a:gd name="connsiteY6" fmla="*/ 0 h 925062"/>
                <a:gd name="connsiteX7" fmla="*/ 760696 w 1254597"/>
                <a:gd name="connsiteY7" fmla="*/ 0 h 925062"/>
                <a:gd name="connsiteX8" fmla="*/ 894557 w 1254597"/>
                <a:gd name="connsiteY8" fmla="*/ 0 h 925062"/>
                <a:gd name="connsiteX9" fmla="*/ 975991 w 1254597"/>
                <a:gd name="connsiteY9" fmla="*/ 0 h 925062"/>
                <a:gd name="connsiteX10" fmla="*/ 1254597 w 1254597"/>
                <a:gd name="connsiteY10" fmla="*/ 0 h 925062"/>
                <a:gd name="connsiteX11" fmla="*/ 1108111 w 1254597"/>
                <a:gd name="connsiteY11" fmla="*/ 73243 h 925062"/>
                <a:gd name="connsiteX12" fmla="*/ 1108111 w 1254597"/>
                <a:gd name="connsiteY12" fmla="*/ 851820 h 925062"/>
                <a:gd name="connsiteX13" fmla="*/ 1254596 w 1254597"/>
                <a:gd name="connsiteY13" fmla="*/ 925062 h 925062"/>
                <a:gd name="connsiteX14" fmla="*/ 975990 w 1254597"/>
                <a:gd name="connsiteY14" fmla="*/ 925062 h 925062"/>
                <a:gd name="connsiteX15" fmla="*/ 894556 w 1254597"/>
                <a:gd name="connsiteY15" fmla="*/ 925062 h 925062"/>
                <a:gd name="connsiteX16" fmla="*/ 615950 w 1254597"/>
                <a:gd name="connsiteY16" fmla="*/ 925062 h 925062"/>
                <a:gd name="connsiteX17" fmla="*/ 762436 w 1254597"/>
                <a:gd name="connsiteY17" fmla="*/ 851819 h 925062"/>
                <a:gd name="connsiteX18" fmla="*/ 762436 w 1254597"/>
                <a:gd name="connsiteY18" fmla="*/ 73242 h 925062"/>
                <a:gd name="connsiteX19" fmla="*/ 688324 w 1254597"/>
                <a:gd name="connsiteY19" fmla="*/ 36186 h 925062"/>
                <a:gd name="connsiteX20" fmla="*/ 595716 w 1254597"/>
                <a:gd name="connsiteY20" fmla="*/ 82490 h 925062"/>
                <a:gd name="connsiteX21" fmla="*/ 380139 w 1254597"/>
                <a:gd name="connsiteY21" fmla="*/ 925061 h 925062"/>
                <a:gd name="connsiteX22" fmla="*/ 164502 w 1254597"/>
                <a:gd name="connsiteY22" fmla="*/ 82251 h 925062"/>
                <a:gd name="connsiteX23" fmla="*/ 0 w 1254597"/>
                <a:gd name="connsiteY23" fmla="*/ 0 h 925062"/>
                <a:gd name="connsiteX24" fmla="*/ 935274 w 1254597"/>
                <a:gd name="connsiteY24" fmla="*/ 20358 h 925062"/>
                <a:gd name="connsiteX25" fmla="*/ 829505 w 1254597"/>
                <a:gd name="connsiteY25" fmla="*/ 73243 h 925062"/>
                <a:gd name="connsiteX26" fmla="*/ 829505 w 1254597"/>
                <a:gd name="connsiteY26" fmla="*/ 851820 h 925062"/>
                <a:gd name="connsiteX27" fmla="*/ 935273 w 1254597"/>
                <a:gd name="connsiteY27" fmla="*/ 904704 h 925062"/>
                <a:gd name="connsiteX28" fmla="*/ 1041042 w 1254597"/>
                <a:gd name="connsiteY28" fmla="*/ 851819 h 925062"/>
                <a:gd name="connsiteX29" fmla="*/ 1041042 w 1254597"/>
                <a:gd name="connsiteY29" fmla="*/ 73242 h 925062"/>
                <a:gd name="connsiteX30" fmla="*/ 935274 w 1254597"/>
                <a:gd name="connsiteY30" fmla="*/ 20358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54597" h="925062">
                  <a:moveTo>
                    <a:pt x="0" y="0"/>
                  </a:moveTo>
                  <a:lnTo>
                    <a:pt x="360040" y="0"/>
                  </a:lnTo>
                  <a:lnTo>
                    <a:pt x="242783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15951" y="0"/>
                  </a:lnTo>
                  <a:lnTo>
                    <a:pt x="760696" y="0"/>
                  </a:lnTo>
                  <a:lnTo>
                    <a:pt x="894557" y="0"/>
                  </a:lnTo>
                  <a:lnTo>
                    <a:pt x="975991" y="0"/>
                  </a:lnTo>
                  <a:lnTo>
                    <a:pt x="1254597" y="0"/>
                  </a:lnTo>
                  <a:lnTo>
                    <a:pt x="1108111" y="73243"/>
                  </a:lnTo>
                  <a:lnTo>
                    <a:pt x="1108111" y="851820"/>
                  </a:lnTo>
                  <a:lnTo>
                    <a:pt x="1254596" y="925062"/>
                  </a:lnTo>
                  <a:lnTo>
                    <a:pt x="975990" y="925062"/>
                  </a:lnTo>
                  <a:lnTo>
                    <a:pt x="894556" y="925062"/>
                  </a:lnTo>
                  <a:lnTo>
                    <a:pt x="615950" y="925062"/>
                  </a:lnTo>
                  <a:lnTo>
                    <a:pt x="762436" y="851819"/>
                  </a:lnTo>
                  <a:lnTo>
                    <a:pt x="762436" y="73242"/>
                  </a:lnTo>
                  <a:lnTo>
                    <a:pt x="688324" y="36186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  <a:moveTo>
                    <a:pt x="935274" y="20358"/>
                  </a:moveTo>
                  <a:lnTo>
                    <a:pt x="829505" y="73243"/>
                  </a:lnTo>
                  <a:lnTo>
                    <a:pt x="829505" y="851820"/>
                  </a:lnTo>
                  <a:lnTo>
                    <a:pt x="935273" y="904704"/>
                  </a:lnTo>
                  <a:lnTo>
                    <a:pt x="1041042" y="851819"/>
                  </a:lnTo>
                  <a:lnTo>
                    <a:pt x="1041042" y="73242"/>
                  </a:lnTo>
                  <a:lnTo>
                    <a:pt x="935274" y="2035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0" name="フリーフォーム: 図形 1779">
              <a:extLst>
                <a:ext uri="{FF2B5EF4-FFF2-40B4-BE49-F238E27FC236}">
                  <a16:creationId xmlns:a16="http://schemas.microsoft.com/office/drawing/2014/main" id="{5ED5CA0E-817A-56E1-8259-7AFBADA1C476}"/>
                </a:ext>
              </a:extLst>
            </p:cNvPr>
            <p:cNvSpPr/>
            <p:nvPr/>
          </p:nvSpPr>
          <p:spPr bwMode="auto">
            <a:xfrm>
              <a:off x="5104051" y="4932016"/>
              <a:ext cx="279310" cy="205946"/>
            </a:xfrm>
            <a:custGeom>
              <a:avLst/>
              <a:gdLst>
                <a:gd name="connsiteX0" fmla="*/ 0 w 1254597"/>
                <a:gd name="connsiteY0" fmla="*/ 0 h 925062"/>
                <a:gd name="connsiteX1" fmla="*/ 360040 w 1254597"/>
                <a:gd name="connsiteY1" fmla="*/ 0 h 925062"/>
                <a:gd name="connsiteX2" fmla="*/ 242783 w 1254597"/>
                <a:gd name="connsiteY2" fmla="*/ 58629 h 925062"/>
                <a:gd name="connsiteX3" fmla="*/ 405116 w 1254597"/>
                <a:gd name="connsiteY3" fmla="*/ 693103 h 925062"/>
                <a:gd name="connsiteX4" fmla="*/ 561832 w 1254597"/>
                <a:gd name="connsiteY4" fmla="*/ 80588 h 925062"/>
                <a:gd name="connsiteX5" fmla="*/ 400656 w 1254597"/>
                <a:gd name="connsiteY5" fmla="*/ 0 h 925062"/>
                <a:gd name="connsiteX6" fmla="*/ 615951 w 1254597"/>
                <a:gd name="connsiteY6" fmla="*/ 0 h 925062"/>
                <a:gd name="connsiteX7" fmla="*/ 754857 w 1254597"/>
                <a:gd name="connsiteY7" fmla="*/ 0 h 925062"/>
                <a:gd name="connsiteX8" fmla="*/ 760696 w 1254597"/>
                <a:gd name="connsiteY8" fmla="*/ 0 h 925062"/>
                <a:gd name="connsiteX9" fmla="*/ 894557 w 1254597"/>
                <a:gd name="connsiteY9" fmla="*/ 0 h 925062"/>
                <a:gd name="connsiteX10" fmla="*/ 975991 w 1254597"/>
                <a:gd name="connsiteY10" fmla="*/ 0 h 925062"/>
                <a:gd name="connsiteX11" fmla="*/ 1114897 w 1254597"/>
                <a:gd name="connsiteY11" fmla="*/ 0 h 925062"/>
                <a:gd name="connsiteX12" fmla="*/ 1254597 w 1254597"/>
                <a:gd name="connsiteY12" fmla="*/ 0 h 925062"/>
                <a:gd name="connsiteX13" fmla="*/ 1108111 w 1254597"/>
                <a:gd name="connsiteY13" fmla="*/ 73243 h 925062"/>
                <a:gd name="connsiteX14" fmla="*/ 1108111 w 1254597"/>
                <a:gd name="connsiteY14" fmla="*/ 851820 h 925062"/>
                <a:gd name="connsiteX15" fmla="*/ 1254596 w 1254597"/>
                <a:gd name="connsiteY15" fmla="*/ 925062 h 925062"/>
                <a:gd name="connsiteX16" fmla="*/ 1114896 w 1254597"/>
                <a:gd name="connsiteY16" fmla="*/ 925062 h 925062"/>
                <a:gd name="connsiteX17" fmla="*/ 975990 w 1254597"/>
                <a:gd name="connsiteY17" fmla="*/ 925062 h 925062"/>
                <a:gd name="connsiteX18" fmla="*/ 894556 w 1254597"/>
                <a:gd name="connsiteY18" fmla="*/ 925062 h 925062"/>
                <a:gd name="connsiteX19" fmla="*/ 754856 w 1254597"/>
                <a:gd name="connsiteY19" fmla="*/ 925062 h 925062"/>
                <a:gd name="connsiteX20" fmla="*/ 615950 w 1254597"/>
                <a:gd name="connsiteY20" fmla="*/ 925062 h 925062"/>
                <a:gd name="connsiteX21" fmla="*/ 762436 w 1254597"/>
                <a:gd name="connsiteY21" fmla="*/ 851819 h 925062"/>
                <a:gd name="connsiteX22" fmla="*/ 762436 w 1254597"/>
                <a:gd name="connsiteY22" fmla="*/ 73242 h 925062"/>
                <a:gd name="connsiteX23" fmla="*/ 688324 w 1254597"/>
                <a:gd name="connsiteY23" fmla="*/ 36186 h 925062"/>
                <a:gd name="connsiteX24" fmla="*/ 595716 w 1254597"/>
                <a:gd name="connsiteY24" fmla="*/ 82490 h 925062"/>
                <a:gd name="connsiteX25" fmla="*/ 380139 w 1254597"/>
                <a:gd name="connsiteY25" fmla="*/ 925061 h 925062"/>
                <a:gd name="connsiteX26" fmla="*/ 164502 w 1254597"/>
                <a:gd name="connsiteY26" fmla="*/ 82251 h 925062"/>
                <a:gd name="connsiteX27" fmla="*/ 0 w 1254597"/>
                <a:gd name="connsiteY27" fmla="*/ 0 h 925062"/>
                <a:gd name="connsiteX28" fmla="*/ 1004727 w 1254597"/>
                <a:gd name="connsiteY28" fmla="*/ 55085 h 925062"/>
                <a:gd name="connsiteX29" fmla="*/ 968411 w 1254597"/>
                <a:gd name="connsiteY29" fmla="*/ 73243 h 925062"/>
                <a:gd name="connsiteX30" fmla="*/ 968411 w 1254597"/>
                <a:gd name="connsiteY30" fmla="*/ 851820 h 925062"/>
                <a:gd name="connsiteX31" fmla="*/ 1004726 w 1254597"/>
                <a:gd name="connsiteY31" fmla="*/ 869977 h 925062"/>
                <a:gd name="connsiteX32" fmla="*/ 1041042 w 1254597"/>
                <a:gd name="connsiteY32" fmla="*/ 851819 h 925062"/>
                <a:gd name="connsiteX33" fmla="*/ 1041042 w 1254597"/>
                <a:gd name="connsiteY33" fmla="*/ 73242 h 925062"/>
                <a:gd name="connsiteX34" fmla="*/ 1004727 w 1254597"/>
                <a:gd name="connsiteY34" fmla="*/ 55085 h 925062"/>
                <a:gd name="connsiteX35" fmla="*/ 865424 w 1254597"/>
                <a:gd name="connsiteY35" fmla="*/ 55283 h 925062"/>
                <a:gd name="connsiteX36" fmla="*/ 829505 w 1254597"/>
                <a:gd name="connsiteY36" fmla="*/ 73243 h 925062"/>
                <a:gd name="connsiteX37" fmla="*/ 829505 w 1254597"/>
                <a:gd name="connsiteY37" fmla="*/ 851820 h 925062"/>
                <a:gd name="connsiteX38" fmla="*/ 865423 w 1254597"/>
                <a:gd name="connsiteY38" fmla="*/ 869779 h 925062"/>
                <a:gd name="connsiteX39" fmla="*/ 901342 w 1254597"/>
                <a:gd name="connsiteY39" fmla="*/ 851819 h 925062"/>
                <a:gd name="connsiteX40" fmla="*/ 901342 w 1254597"/>
                <a:gd name="connsiteY40" fmla="*/ 73242 h 925062"/>
                <a:gd name="connsiteX41" fmla="*/ 865424 w 1254597"/>
                <a:gd name="connsiteY41" fmla="*/ 55283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54597" h="925062">
                  <a:moveTo>
                    <a:pt x="0" y="0"/>
                  </a:moveTo>
                  <a:lnTo>
                    <a:pt x="360040" y="0"/>
                  </a:lnTo>
                  <a:lnTo>
                    <a:pt x="242783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15951" y="0"/>
                  </a:lnTo>
                  <a:lnTo>
                    <a:pt x="754857" y="0"/>
                  </a:lnTo>
                  <a:lnTo>
                    <a:pt x="760696" y="0"/>
                  </a:lnTo>
                  <a:lnTo>
                    <a:pt x="894557" y="0"/>
                  </a:lnTo>
                  <a:lnTo>
                    <a:pt x="975991" y="0"/>
                  </a:lnTo>
                  <a:lnTo>
                    <a:pt x="1114897" y="0"/>
                  </a:lnTo>
                  <a:lnTo>
                    <a:pt x="1254597" y="0"/>
                  </a:lnTo>
                  <a:lnTo>
                    <a:pt x="1108111" y="73243"/>
                  </a:lnTo>
                  <a:lnTo>
                    <a:pt x="1108111" y="851820"/>
                  </a:lnTo>
                  <a:lnTo>
                    <a:pt x="1254596" y="925062"/>
                  </a:lnTo>
                  <a:lnTo>
                    <a:pt x="1114896" y="925062"/>
                  </a:lnTo>
                  <a:lnTo>
                    <a:pt x="975990" y="925062"/>
                  </a:lnTo>
                  <a:lnTo>
                    <a:pt x="894556" y="925062"/>
                  </a:lnTo>
                  <a:lnTo>
                    <a:pt x="754856" y="925062"/>
                  </a:lnTo>
                  <a:lnTo>
                    <a:pt x="615950" y="925062"/>
                  </a:lnTo>
                  <a:lnTo>
                    <a:pt x="762436" y="851819"/>
                  </a:lnTo>
                  <a:lnTo>
                    <a:pt x="762436" y="73242"/>
                  </a:lnTo>
                  <a:lnTo>
                    <a:pt x="688324" y="36186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  <a:moveTo>
                    <a:pt x="1004727" y="55085"/>
                  </a:moveTo>
                  <a:lnTo>
                    <a:pt x="968411" y="73243"/>
                  </a:lnTo>
                  <a:lnTo>
                    <a:pt x="968411" y="851820"/>
                  </a:lnTo>
                  <a:lnTo>
                    <a:pt x="1004726" y="869977"/>
                  </a:lnTo>
                  <a:lnTo>
                    <a:pt x="1041042" y="851819"/>
                  </a:lnTo>
                  <a:lnTo>
                    <a:pt x="1041042" y="73242"/>
                  </a:lnTo>
                  <a:lnTo>
                    <a:pt x="1004727" y="55085"/>
                  </a:lnTo>
                  <a:close/>
                  <a:moveTo>
                    <a:pt x="865424" y="55283"/>
                  </a:moveTo>
                  <a:lnTo>
                    <a:pt x="829505" y="73243"/>
                  </a:lnTo>
                  <a:lnTo>
                    <a:pt x="829505" y="851820"/>
                  </a:lnTo>
                  <a:lnTo>
                    <a:pt x="865423" y="869779"/>
                  </a:lnTo>
                  <a:lnTo>
                    <a:pt x="901342" y="851819"/>
                  </a:lnTo>
                  <a:lnTo>
                    <a:pt x="901342" y="73242"/>
                  </a:lnTo>
                  <a:lnTo>
                    <a:pt x="865424" y="5528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1" name="フリーフォーム: 図形 1780">
              <a:extLst>
                <a:ext uri="{FF2B5EF4-FFF2-40B4-BE49-F238E27FC236}">
                  <a16:creationId xmlns:a16="http://schemas.microsoft.com/office/drawing/2014/main" id="{66DDB082-2F23-ACFF-F348-E1C597A9FCB1}"/>
                </a:ext>
              </a:extLst>
            </p:cNvPr>
            <p:cNvSpPr/>
            <p:nvPr/>
          </p:nvSpPr>
          <p:spPr bwMode="auto">
            <a:xfrm>
              <a:off x="5370414" y="4083934"/>
              <a:ext cx="224176" cy="206041"/>
            </a:xfrm>
            <a:custGeom>
              <a:avLst/>
              <a:gdLst>
                <a:gd name="connsiteX0" fmla="*/ 0 w 1006948"/>
                <a:gd name="connsiteY0" fmla="*/ 0 h 925487"/>
                <a:gd name="connsiteX1" fmla="*/ 360040 w 1006948"/>
                <a:gd name="connsiteY1" fmla="*/ 0 h 925487"/>
                <a:gd name="connsiteX2" fmla="*/ 227795 w 1006948"/>
                <a:gd name="connsiteY2" fmla="*/ 66123 h 925487"/>
                <a:gd name="connsiteX3" fmla="*/ 398311 w 1006948"/>
                <a:gd name="connsiteY3" fmla="*/ 397938 h 925487"/>
                <a:gd name="connsiteX4" fmla="*/ 567077 w 1006948"/>
                <a:gd name="connsiteY4" fmla="*/ 83210 h 925487"/>
                <a:gd name="connsiteX5" fmla="*/ 400656 w 1006948"/>
                <a:gd name="connsiteY5" fmla="*/ 0 h 925487"/>
                <a:gd name="connsiteX6" fmla="*/ 646909 w 1006948"/>
                <a:gd name="connsiteY6" fmla="*/ 0 h 925487"/>
                <a:gd name="connsiteX7" fmla="*/ 760696 w 1006948"/>
                <a:gd name="connsiteY7" fmla="*/ 0 h 925487"/>
                <a:gd name="connsiteX8" fmla="*/ 1006948 w 1006948"/>
                <a:gd name="connsiteY8" fmla="*/ 0 h 925487"/>
                <a:gd name="connsiteX9" fmla="*/ 860462 w 1006948"/>
                <a:gd name="connsiteY9" fmla="*/ 73243 h 925487"/>
                <a:gd name="connsiteX10" fmla="*/ 860462 w 1006948"/>
                <a:gd name="connsiteY10" fmla="*/ 851820 h 925487"/>
                <a:gd name="connsiteX11" fmla="*/ 1006947 w 1006948"/>
                <a:gd name="connsiteY11" fmla="*/ 925062 h 925487"/>
                <a:gd name="connsiteX12" fmla="*/ 759846 w 1006948"/>
                <a:gd name="connsiteY12" fmla="*/ 925062 h 925487"/>
                <a:gd name="connsiteX13" fmla="*/ 760696 w 1006948"/>
                <a:gd name="connsiteY13" fmla="*/ 925487 h 925487"/>
                <a:gd name="connsiteX14" fmla="*/ 400656 w 1006948"/>
                <a:gd name="connsiteY14" fmla="*/ 925487 h 925487"/>
                <a:gd name="connsiteX15" fmla="*/ 529977 w 1006948"/>
                <a:gd name="connsiteY15" fmla="*/ 860827 h 925487"/>
                <a:gd name="connsiteX16" fmla="*/ 364520 w 1006948"/>
                <a:gd name="connsiteY16" fmla="*/ 538855 h 925487"/>
                <a:gd name="connsiteX17" fmla="*/ 200083 w 1006948"/>
                <a:gd name="connsiteY17" fmla="*/ 845509 h 925487"/>
                <a:gd name="connsiteX18" fmla="*/ 360039 w 1006948"/>
                <a:gd name="connsiteY18" fmla="*/ 925487 h 925487"/>
                <a:gd name="connsiteX19" fmla="*/ 0 w 1006948"/>
                <a:gd name="connsiteY19" fmla="*/ 925487 h 925487"/>
                <a:gd name="connsiteX20" fmla="*/ 157707 w 1006948"/>
                <a:gd name="connsiteY20" fmla="*/ 846634 h 925487"/>
                <a:gd name="connsiteX21" fmla="*/ 344077 w 1006948"/>
                <a:gd name="connsiteY21" fmla="*/ 499076 h 925487"/>
                <a:gd name="connsiteX22" fmla="*/ 117902 w 1006948"/>
                <a:gd name="connsiteY22" fmla="*/ 58951 h 925487"/>
                <a:gd name="connsiteX23" fmla="*/ 0 w 1006948"/>
                <a:gd name="connsiteY23" fmla="*/ 0 h 925487"/>
                <a:gd name="connsiteX24" fmla="*/ 703802 w 1006948"/>
                <a:gd name="connsiteY24" fmla="*/ 28447 h 925487"/>
                <a:gd name="connsiteX25" fmla="*/ 614189 w 1006948"/>
                <a:gd name="connsiteY25" fmla="*/ 73254 h 925487"/>
                <a:gd name="connsiteX26" fmla="*/ 418753 w 1006948"/>
                <a:gd name="connsiteY26" fmla="*/ 437717 h 925487"/>
                <a:gd name="connsiteX27" fmla="*/ 637847 w 1006948"/>
                <a:gd name="connsiteY27" fmla="*/ 864063 h 925487"/>
                <a:gd name="connsiteX28" fmla="*/ 703376 w 1006948"/>
                <a:gd name="connsiteY28" fmla="*/ 896827 h 925487"/>
                <a:gd name="connsiteX29" fmla="*/ 793394 w 1006948"/>
                <a:gd name="connsiteY29" fmla="*/ 851819 h 925487"/>
                <a:gd name="connsiteX30" fmla="*/ 793394 w 1006948"/>
                <a:gd name="connsiteY30" fmla="*/ 73243 h 925487"/>
                <a:gd name="connsiteX31" fmla="*/ 703802 w 1006948"/>
                <a:gd name="connsiteY31" fmla="*/ 28447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6948" h="925487">
                  <a:moveTo>
                    <a:pt x="0" y="0"/>
                  </a:moveTo>
                  <a:lnTo>
                    <a:pt x="360040" y="0"/>
                  </a:lnTo>
                  <a:lnTo>
                    <a:pt x="227795" y="66123"/>
                  </a:lnTo>
                  <a:lnTo>
                    <a:pt x="398311" y="397938"/>
                  </a:lnTo>
                  <a:lnTo>
                    <a:pt x="567077" y="83210"/>
                  </a:lnTo>
                  <a:lnTo>
                    <a:pt x="400656" y="0"/>
                  </a:lnTo>
                  <a:lnTo>
                    <a:pt x="646909" y="0"/>
                  </a:lnTo>
                  <a:lnTo>
                    <a:pt x="760696" y="0"/>
                  </a:lnTo>
                  <a:lnTo>
                    <a:pt x="1006948" y="0"/>
                  </a:lnTo>
                  <a:lnTo>
                    <a:pt x="860462" y="73243"/>
                  </a:lnTo>
                  <a:lnTo>
                    <a:pt x="860462" y="851820"/>
                  </a:lnTo>
                  <a:lnTo>
                    <a:pt x="1006947" y="925062"/>
                  </a:lnTo>
                  <a:lnTo>
                    <a:pt x="759846" y="925062"/>
                  </a:lnTo>
                  <a:lnTo>
                    <a:pt x="760696" y="925487"/>
                  </a:lnTo>
                  <a:lnTo>
                    <a:pt x="400656" y="925487"/>
                  </a:lnTo>
                  <a:lnTo>
                    <a:pt x="529977" y="860827"/>
                  </a:lnTo>
                  <a:lnTo>
                    <a:pt x="364520" y="538855"/>
                  </a:lnTo>
                  <a:lnTo>
                    <a:pt x="200083" y="845509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57707" y="846634"/>
                  </a:lnTo>
                  <a:lnTo>
                    <a:pt x="344077" y="499076"/>
                  </a:lnTo>
                  <a:lnTo>
                    <a:pt x="117902" y="58951"/>
                  </a:lnTo>
                  <a:lnTo>
                    <a:pt x="0" y="0"/>
                  </a:lnTo>
                  <a:close/>
                  <a:moveTo>
                    <a:pt x="703802" y="28447"/>
                  </a:moveTo>
                  <a:lnTo>
                    <a:pt x="614189" y="73254"/>
                  </a:lnTo>
                  <a:lnTo>
                    <a:pt x="418753" y="437717"/>
                  </a:lnTo>
                  <a:lnTo>
                    <a:pt x="637847" y="864063"/>
                  </a:lnTo>
                  <a:lnTo>
                    <a:pt x="703376" y="896827"/>
                  </a:lnTo>
                  <a:lnTo>
                    <a:pt x="793394" y="851819"/>
                  </a:lnTo>
                  <a:lnTo>
                    <a:pt x="793394" y="73243"/>
                  </a:lnTo>
                  <a:lnTo>
                    <a:pt x="703802" y="284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2" name="フリーフォーム: 図形 1781">
              <a:extLst>
                <a:ext uri="{FF2B5EF4-FFF2-40B4-BE49-F238E27FC236}">
                  <a16:creationId xmlns:a16="http://schemas.microsoft.com/office/drawing/2014/main" id="{4C1312FB-C877-884E-52A4-6A6F12C4E312}"/>
                </a:ext>
              </a:extLst>
            </p:cNvPr>
            <p:cNvSpPr/>
            <p:nvPr/>
          </p:nvSpPr>
          <p:spPr bwMode="auto">
            <a:xfrm>
              <a:off x="5673677" y="4003171"/>
              <a:ext cx="282491" cy="206041"/>
            </a:xfrm>
            <a:custGeom>
              <a:avLst/>
              <a:gdLst>
                <a:gd name="connsiteX0" fmla="*/ 0 w 1268883"/>
                <a:gd name="connsiteY0" fmla="*/ 0 h 925487"/>
                <a:gd name="connsiteX1" fmla="*/ 360039 w 1268883"/>
                <a:gd name="connsiteY1" fmla="*/ 0 h 925487"/>
                <a:gd name="connsiteX2" fmla="*/ 227795 w 1268883"/>
                <a:gd name="connsiteY2" fmla="*/ 66123 h 925487"/>
                <a:gd name="connsiteX3" fmla="*/ 398310 w 1268883"/>
                <a:gd name="connsiteY3" fmla="*/ 397938 h 925487"/>
                <a:gd name="connsiteX4" fmla="*/ 567076 w 1268883"/>
                <a:gd name="connsiteY4" fmla="*/ 83211 h 925487"/>
                <a:gd name="connsiteX5" fmla="*/ 400655 w 1268883"/>
                <a:gd name="connsiteY5" fmla="*/ 0 h 925487"/>
                <a:gd name="connsiteX6" fmla="*/ 646906 w 1268883"/>
                <a:gd name="connsiteY6" fmla="*/ 0 h 925487"/>
                <a:gd name="connsiteX7" fmla="*/ 760695 w 1268883"/>
                <a:gd name="connsiteY7" fmla="*/ 0 h 925487"/>
                <a:gd name="connsiteX8" fmla="*/ 908843 w 1268883"/>
                <a:gd name="connsiteY8" fmla="*/ 0 h 925487"/>
                <a:gd name="connsiteX9" fmla="*/ 1006946 w 1268883"/>
                <a:gd name="connsiteY9" fmla="*/ 0 h 925487"/>
                <a:gd name="connsiteX10" fmla="*/ 1268883 w 1268883"/>
                <a:gd name="connsiteY10" fmla="*/ 0 h 925487"/>
                <a:gd name="connsiteX11" fmla="*/ 1122397 w 1268883"/>
                <a:gd name="connsiteY11" fmla="*/ 73243 h 925487"/>
                <a:gd name="connsiteX12" fmla="*/ 1122397 w 1268883"/>
                <a:gd name="connsiteY12" fmla="*/ 851820 h 925487"/>
                <a:gd name="connsiteX13" fmla="*/ 1268882 w 1268883"/>
                <a:gd name="connsiteY13" fmla="*/ 925062 h 925487"/>
                <a:gd name="connsiteX14" fmla="*/ 1006945 w 1268883"/>
                <a:gd name="connsiteY14" fmla="*/ 925062 h 925487"/>
                <a:gd name="connsiteX15" fmla="*/ 908842 w 1268883"/>
                <a:gd name="connsiteY15" fmla="*/ 925062 h 925487"/>
                <a:gd name="connsiteX16" fmla="*/ 759845 w 1268883"/>
                <a:gd name="connsiteY16" fmla="*/ 925062 h 925487"/>
                <a:gd name="connsiteX17" fmla="*/ 760695 w 1268883"/>
                <a:gd name="connsiteY17" fmla="*/ 925487 h 925487"/>
                <a:gd name="connsiteX18" fmla="*/ 400655 w 1268883"/>
                <a:gd name="connsiteY18" fmla="*/ 925487 h 925487"/>
                <a:gd name="connsiteX19" fmla="*/ 529977 w 1268883"/>
                <a:gd name="connsiteY19" fmla="*/ 860826 h 925487"/>
                <a:gd name="connsiteX20" fmla="*/ 364520 w 1268883"/>
                <a:gd name="connsiteY20" fmla="*/ 538855 h 925487"/>
                <a:gd name="connsiteX21" fmla="*/ 200083 w 1268883"/>
                <a:gd name="connsiteY21" fmla="*/ 845509 h 925487"/>
                <a:gd name="connsiteX22" fmla="*/ 360039 w 1268883"/>
                <a:gd name="connsiteY22" fmla="*/ 925487 h 925487"/>
                <a:gd name="connsiteX23" fmla="*/ 0 w 1268883"/>
                <a:gd name="connsiteY23" fmla="*/ 925487 h 925487"/>
                <a:gd name="connsiteX24" fmla="*/ 157707 w 1268883"/>
                <a:gd name="connsiteY24" fmla="*/ 846634 h 925487"/>
                <a:gd name="connsiteX25" fmla="*/ 344077 w 1268883"/>
                <a:gd name="connsiteY25" fmla="*/ 499076 h 925487"/>
                <a:gd name="connsiteX26" fmla="*/ 117902 w 1268883"/>
                <a:gd name="connsiteY26" fmla="*/ 58951 h 925487"/>
                <a:gd name="connsiteX27" fmla="*/ 0 w 1268883"/>
                <a:gd name="connsiteY27" fmla="*/ 0 h 925487"/>
                <a:gd name="connsiteX28" fmla="*/ 957895 w 1268883"/>
                <a:gd name="connsiteY28" fmla="*/ 24526 h 925487"/>
                <a:gd name="connsiteX29" fmla="*/ 860460 w 1268883"/>
                <a:gd name="connsiteY29" fmla="*/ 73243 h 925487"/>
                <a:gd name="connsiteX30" fmla="*/ 860460 w 1268883"/>
                <a:gd name="connsiteY30" fmla="*/ 851820 h 925487"/>
                <a:gd name="connsiteX31" fmla="*/ 957894 w 1268883"/>
                <a:gd name="connsiteY31" fmla="*/ 900536 h 925487"/>
                <a:gd name="connsiteX32" fmla="*/ 1055328 w 1268883"/>
                <a:gd name="connsiteY32" fmla="*/ 851819 h 925487"/>
                <a:gd name="connsiteX33" fmla="*/ 1055328 w 1268883"/>
                <a:gd name="connsiteY33" fmla="*/ 73243 h 925487"/>
                <a:gd name="connsiteX34" fmla="*/ 957895 w 1268883"/>
                <a:gd name="connsiteY34" fmla="*/ 24526 h 925487"/>
                <a:gd name="connsiteX35" fmla="*/ 703801 w 1268883"/>
                <a:gd name="connsiteY35" fmla="*/ 28448 h 925487"/>
                <a:gd name="connsiteX36" fmla="*/ 614188 w 1268883"/>
                <a:gd name="connsiteY36" fmla="*/ 73254 h 925487"/>
                <a:gd name="connsiteX37" fmla="*/ 418753 w 1268883"/>
                <a:gd name="connsiteY37" fmla="*/ 437717 h 925487"/>
                <a:gd name="connsiteX38" fmla="*/ 637848 w 1268883"/>
                <a:gd name="connsiteY38" fmla="*/ 864063 h 925487"/>
                <a:gd name="connsiteX39" fmla="*/ 703375 w 1268883"/>
                <a:gd name="connsiteY39" fmla="*/ 896827 h 925487"/>
                <a:gd name="connsiteX40" fmla="*/ 793391 w 1268883"/>
                <a:gd name="connsiteY40" fmla="*/ 851819 h 925487"/>
                <a:gd name="connsiteX41" fmla="*/ 793391 w 1268883"/>
                <a:gd name="connsiteY41" fmla="*/ 73243 h 925487"/>
                <a:gd name="connsiteX42" fmla="*/ 703801 w 1268883"/>
                <a:gd name="connsiteY42" fmla="*/ 28448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68883" h="925487">
                  <a:moveTo>
                    <a:pt x="0" y="0"/>
                  </a:moveTo>
                  <a:lnTo>
                    <a:pt x="360039" y="0"/>
                  </a:lnTo>
                  <a:lnTo>
                    <a:pt x="227795" y="66123"/>
                  </a:lnTo>
                  <a:lnTo>
                    <a:pt x="398310" y="397938"/>
                  </a:lnTo>
                  <a:lnTo>
                    <a:pt x="567076" y="83211"/>
                  </a:lnTo>
                  <a:lnTo>
                    <a:pt x="400655" y="0"/>
                  </a:lnTo>
                  <a:lnTo>
                    <a:pt x="646906" y="0"/>
                  </a:lnTo>
                  <a:lnTo>
                    <a:pt x="760695" y="0"/>
                  </a:lnTo>
                  <a:lnTo>
                    <a:pt x="908843" y="0"/>
                  </a:lnTo>
                  <a:lnTo>
                    <a:pt x="1006946" y="0"/>
                  </a:lnTo>
                  <a:lnTo>
                    <a:pt x="1268883" y="0"/>
                  </a:lnTo>
                  <a:lnTo>
                    <a:pt x="1122397" y="73243"/>
                  </a:lnTo>
                  <a:lnTo>
                    <a:pt x="1122397" y="851820"/>
                  </a:lnTo>
                  <a:lnTo>
                    <a:pt x="1268882" y="925062"/>
                  </a:lnTo>
                  <a:lnTo>
                    <a:pt x="1006945" y="925062"/>
                  </a:lnTo>
                  <a:lnTo>
                    <a:pt x="908842" y="925062"/>
                  </a:lnTo>
                  <a:lnTo>
                    <a:pt x="759845" y="925062"/>
                  </a:lnTo>
                  <a:lnTo>
                    <a:pt x="760695" y="925487"/>
                  </a:lnTo>
                  <a:lnTo>
                    <a:pt x="400655" y="925487"/>
                  </a:lnTo>
                  <a:lnTo>
                    <a:pt x="529977" y="860826"/>
                  </a:lnTo>
                  <a:lnTo>
                    <a:pt x="364520" y="538855"/>
                  </a:lnTo>
                  <a:lnTo>
                    <a:pt x="200083" y="845509"/>
                  </a:lnTo>
                  <a:lnTo>
                    <a:pt x="360039" y="925487"/>
                  </a:lnTo>
                  <a:lnTo>
                    <a:pt x="0" y="925487"/>
                  </a:lnTo>
                  <a:lnTo>
                    <a:pt x="157707" y="846634"/>
                  </a:lnTo>
                  <a:lnTo>
                    <a:pt x="344077" y="499076"/>
                  </a:lnTo>
                  <a:lnTo>
                    <a:pt x="117902" y="58951"/>
                  </a:lnTo>
                  <a:lnTo>
                    <a:pt x="0" y="0"/>
                  </a:lnTo>
                  <a:close/>
                  <a:moveTo>
                    <a:pt x="957895" y="24526"/>
                  </a:moveTo>
                  <a:lnTo>
                    <a:pt x="860460" y="73243"/>
                  </a:lnTo>
                  <a:lnTo>
                    <a:pt x="860460" y="851820"/>
                  </a:lnTo>
                  <a:lnTo>
                    <a:pt x="957894" y="900536"/>
                  </a:lnTo>
                  <a:lnTo>
                    <a:pt x="1055328" y="851819"/>
                  </a:lnTo>
                  <a:lnTo>
                    <a:pt x="1055328" y="73243"/>
                  </a:lnTo>
                  <a:lnTo>
                    <a:pt x="957895" y="24526"/>
                  </a:lnTo>
                  <a:close/>
                  <a:moveTo>
                    <a:pt x="703801" y="28448"/>
                  </a:moveTo>
                  <a:lnTo>
                    <a:pt x="614188" y="73254"/>
                  </a:lnTo>
                  <a:lnTo>
                    <a:pt x="418753" y="437717"/>
                  </a:lnTo>
                  <a:lnTo>
                    <a:pt x="637848" y="864063"/>
                  </a:lnTo>
                  <a:lnTo>
                    <a:pt x="703375" y="896827"/>
                  </a:lnTo>
                  <a:lnTo>
                    <a:pt x="793391" y="851819"/>
                  </a:lnTo>
                  <a:lnTo>
                    <a:pt x="793391" y="73243"/>
                  </a:lnTo>
                  <a:lnTo>
                    <a:pt x="703801" y="2844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3" name="フリーフォーム: 図形 1782">
              <a:extLst>
                <a:ext uri="{FF2B5EF4-FFF2-40B4-BE49-F238E27FC236}">
                  <a16:creationId xmlns:a16="http://schemas.microsoft.com/office/drawing/2014/main" id="{88C4FEEC-9B0B-9B8D-E8CF-DB33DBC53EDE}"/>
                </a:ext>
              </a:extLst>
            </p:cNvPr>
            <p:cNvSpPr/>
            <p:nvPr/>
          </p:nvSpPr>
          <p:spPr bwMode="auto">
            <a:xfrm>
              <a:off x="5695749" y="5283340"/>
              <a:ext cx="224176" cy="205946"/>
            </a:xfrm>
            <a:custGeom>
              <a:avLst/>
              <a:gdLst>
                <a:gd name="connsiteX0" fmla="*/ 0 w 1006947"/>
                <a:gd name="connsiteY0" fmla="*/ 0 h 925062"/>
                <a:gd name="connsiteX1" fmla="*/ 360040 w 1006947"/>
                <a:gd name="connsiteY1" fmla="*/ 0 h 925062"/>
                <a:gd name="connsiteX2" fmla="*/ 242782 w 1006947"/>
                <a:gd name="connsiteY2" fmla="*/ 58629 h 925062"/>
                <a:gd name="connsiteX3" fmla="*/ 405116 w 1006947"/>
                <a:gd name="connsiteY3" fmla="*/ 693103 h 925062"/>
                <a:gd name="connsiteX4" fmla="*/ 561832 w 1006947"/>
                <a:gd name="connsiteY4" fmla="*/ 80588 h 925062"/>
                <a:gd name="connsiteX5" fmla="*/ 400656 w 1006947"/>
                <a:gd name="connsiteY5" fmla="*/ 0 h 925062"/>
                <a:gd name="connsiteX6" fmla="*/ 646907 w 1006947"/>
                <a:gd name="connsiteY6" fmla="*/ 0 h 925062"/>
                <a:gd name="connsiteX7" fmla="*/ 760696 w 1006947"/>
                <a:gd name="connsiteY7" fmla="*/ 0 h 925062"/>
                <a:gd name="connsiteX8" fmla="*/ 1006947 w 1006947"/>
                <a:gd name="connsiteY8" fmla="*/ 0 h 925062"/>
                <a:gd name="connsiteX9" fmla="*/ 860461 w 1006947"/>
                <a:gd name="connsiteY9" fmla="*/ 73243 h 925062"/>
                <a:gd name="connsiteX10" fmla="*/ 860461 w 1006947"/>
                <a:gd name="connsiteY10" fmla="*/ 851820 h 925062"/>
                <a:gd name="connsiteX11" fmla="*/ 1006946 w 1006947"/>
                <a:gd name="connsiteY11" fmla="*/ 925062 h 925062"/>
                <a:gd name="connsiteX12" fmla="*/ 646906 w 1006947"/>
                <a:gd name="connsiteY12" fmla="*/ 925062 h 925062"/>
                <a:gd name="connsiteX13" fmla="*/ 793392 w 1006947"/>
                <a:gd name="connsiteY13" fmla="*/ 851819 h 925062"/>
                <a:gd name="connsiteX14" fmla="*/ 793392 w 1006947"/>
                <a:gd name="connsiteY14" fmla="*/ 73242 h 925062"/>
                <a:gd name="connsiteX15" fmla="*/ 703802 w 1006947"/>
                <a:gd name="connsiteY15" fmla="*/ 28447 h 925062"/>
                <a:gd name="connsiteX16" fmla="*/ 595716 w 1006947"/>
                <a:gd name="connsiteY16" fmla="*/ 82490 h 925062"/>
                <a:gd name="connsiteX17" fmla="*/ 380139 w 1006947"/>
                <a:gd name="connsiteY17" fmla="*/ 925061 h 925062"/>
                <a:gd name="connsiteX18" fmla="*/ 164502 w 1006947"/>
                <a:gd name="connsiteY18" fmla="*/ 82251 h 925062"/>
                <a:gd name="connsiteX19" fmla="*/ 0 w 1006947"/>
                <a:gd name="connsiteY19" fmla="*/ 0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06947" h="925062">
                  <a:moveTo>
                    <a:pt x="0" y="0"/>
                  </a:moveTo>
                  <a:lnTo>
                    <a:pt x="360040" y="0"/>
                  </a:lnTo>
                  <a:lnTo>
                    <a:pt x="242782" y="58629"/>
                  </a:lnTo>
                  <a:lnTo>
                    <a:pt x="405116" y="693103"/>
                  </a:lnTo>
                  <a:lnTo>
                    <a:pt x="561832" y="80588"/>
                  </a:lnTo>
                  <a:lnTo>
                    <a:pt x="400656" y="0"/>
                  </a:lnTo>
                  <a:lnTo>
                    <a:pt x="646907" y="0"/>
                  </a:lnTo>
                  <a:lnTo>
                    <a:pt x="760696" y="0"/>
                  </a:lnTo>
                  <a:lnTo>
                    <a:pt x="1006947" y="0"/>
                  </a:lnTo>
                  <a:lnTo>
                    <a:pt x="860461" y="73243"/>
                  </a:lnTo>
                  <a:lnTo>
                    <a:pt x="860461" y="851820"/>
                  </a:lnTo>
                  <a:lnTo>
                    <a:pt x="1006946" y="925062"/>
                  </a:lnTo>
                  <a:lnTo>
                    <a:pt x="646906" y="925062"/>
                  </a:lnTo>
                  <a:lnTo>
                    <a:pt x="793392" y="851819"/>
                  </a:lnTo>
                  <a:lnTo>
                    <a:pt x="793392" y="73242"/>
                  </a:lnTo>
                  <a:lnTo>
                    <a:pt x="703802" y="28447"/>
                  </a:lnTo>
                  <a:lnTo>
                    <a:pt x="595716" y="82490"/>
                  </a:lnTo>
                  <a:lnTo>
                    <a:pt x="380139" y="925061"/>
                  </a:lnTo>
                  <a:lnTo>
                    <a:pt x="164502" y="82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4" name="フリーフォーム: 図形 1783">
              <a:extLst>
                <a:ext uri="{FF2B5EF4-FFF2-40B4-BE49-F238E27FC236}">
                  <a16:creationId xmlns:a16="http://schemas.microsoft.com/office/drawing/2014/main" id="{A4CC3C07-6E99-C238-B0EF-C51EABD8A50D}"/>
                </a:ext>
              </a:extLst>
            </p:cNvPr>
            <p:cNvSpPr/>
            <p:nvPr/>
          </p:nvSpPr>
          <p:spPr bwMode="auto">
            <a:xfrm>
              <a:off x="5065665" y="4647866"/>
              <a:ext cx="224664" cy="206041"/>
            </a:xfrm>
            <a:custGeom>
              <a:avLst/>
              <a:gdLst>
                <a:gd name="connsiteX0" fmla="*/ 1 w 1009140"/>
                <a:gd name="connsiteY0" fmla="*/ 0 h 925487"/>
                <a:gd name="connsiteX1" fmla="*/ 248444 w 1009140"/>
                <a:gd name="connsiteY1" fmla="*/ 0 h 925487"/>
                <a:gd name="connsiteX2" fmla="*/ 360041 w 1009140"/>
                <a:gd name="connsiteY2" fmla="*/ 0 h 925487"/>
                <a:gd name="connsiteX3" fmla="*/ 608484 w 1009140"/>
                <a:gd name="connsiteY3" fmla="*/ 0 h 925487"/>
                <a:gd name="connsiteX4" fmla="*/ 476239 w 1009140"/>
                <a:gd name="connsiteY4" fmla="*/ 66123 h 925487"/>
                <a:gd name="connsiteX5" fmla="*/ 646755 w 1009140"/>
                <a:gd name="connsiteY5" fmla="*/ 397938 h 925487"/>
                <a:gd name="connsiteX6" fmla="*/ 815521 w 1009140"/>
                <a:gd name="connsiteY6" fmla="*/ 83210 h 925487"/>
                <a:gd name="connsiteX7" fmla="*/ 649100 w 1009140"/>
                <a:gd name="connsiteY7" fmla="*/ 0 h 925487"/>
                <a:gd name="connsiteX8" fmla="*/ 1009140 w 1009140"/>
                <a:gd name="connsiteY8" fmla="*/ 0 h 925487"/>
                <a:gd name="connsiteX9" fmla="*/ 862632 w 1009140"/>
                <a:gd name="connsiteY9" fmla="*/ 73254 h 925487"/>
                <a:gd name="connsiteX10" fmla="*/ 667197 w 1009140"/>
                <a:gd name="connsiteY10" fmla="*/ 437717 h 925487"/>
                <a:gd name="connsiteX11" fmla="*/ 886292 w 1009140"/>
                <a:gd name="connsiteY11" fmla="*/ 864063 h 925487"/>
                <a:gd name="connsiteX12" fmla="*/ 1009140 w 1009140"/>
                <a:gd name="connsiteY12" fmla="*/ 925487 h 925487"/>
                <a:gd name="connsiteX13" fmla="*/ 649100 w 1009140"/>
                <a:gd name="connsiteY13" fmla="*/ 925487 h 925487"/>
                <a:gd name="connsiteX14" fmla="*/ 778422 w 1009140"/>
                <a:gd name="connsiteY14" fmla="*/ 860826 h 925487"/>
                <a:gd name="connsiteX15" fmla="*/ 612964 w 1009140"/>
                <a:gd name="connsiteY15" fmla="*/ 538855 h 925487"/>
                <a:gd name="connsiteX16" fmla="*/ 448527 w 1009140"/>
                <a:gd name="connsiteY16" fmla="*/ 845509 h 925487"/>
                <a:gd name="connsiteX17" fmla="*/ 608484 w 1009140"/>
                <a:gd name="connsiteY17" fmla="*/ 925487 h 925487"/>
                <a:gd name="connsiteX18" fmla="*/ 248444 w 1009140"/>
                <a:gd name="connsiteY18" fmla="*/ 925487 h 925487"/>
                <a:gd name="connsiteX19" fmla="*/ 249294 w 1009140"/>
                <a:gd name="connsiteY19" fmla="*/ 925062 h 925487"/>
                <a:gd name="connsiteX20" fmla="*/ 0 w 1009140"/>
                <a:gd name="connsiteY20" fmla="*/ 925062 h 925487"/>
                <a:gd name="connsiteX21" fmla="*/ 146486 w 1009140"/>
                <a:gd name="connsiteY21" fmla="*/ 851819 h 925487"/>
                <a:gd name="connsiteX22" fmla="*/ 146486 w 1009140"/>
                <a:gd name="connsiteY22" fmla="*/ 73243 h 925487"/>
                <a:gd name="connsiteX23" fmla="*/ 1 w 1009140"/>
                <a:gd name="connsiteY23" fmla="*/ 0 h 925487"/>
                <a:gd name="connsiteX24" fmla="*/ 304242 w 1009140"/>
                <a:gd name="connsiteY24" fmla="*/ 27900 h 925487"/>
                <a:gd name="connsiteX25" fmla="*/ 213555 w 1009140"/>
                <a:gd name="connsiteY25" fmla="*/ 73243 h 925487"/>
                <a:gd name="connsiteX26" fmla="*/ 213555 w 1009140"/>
                <a:gd name="connsiteY26" fmla="*/ 851820 h 925487"/>
                <a:gd name="connsiteX27" fmla="*/ 304667 w 1009140"/>
                <a:gd name="connsiteY27" fmla="*/ 897376 h 925487"/>
                <a:gd name="connsiteX28" fmla="*/ 406151 w 1009140"/>
                <a:gd name="connsiteY28" fmla="*/ 846634 h 925487"/>
                <a:gd name="connsiteX29" fmla="*/ 592522 w 1009140"/>
                <a:gd name="connsiteY29" fmla="*/ 499076 h 925487"/>
                <a:gd name="connsiteX30" fmla="*/ 366346 w 1009140"/>
                <a:gd name="connsiteY30" fmla="*/ 58951 h 925487"/>
                <a:gd name="connsiteX31" fmla="*/ 304242 w 1009140"/>
                <a:gd name="connsiteY31" fmla="*/ 27900 h 9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9140" h="925487">
                  <a:moveTo>
                    <a:pt x="1" y="0"/>
                  </a:moveTo>
                  <a:lnTo>
                    <a:pt x="248444" y="0"/>
                  </a:lnTo>
                  <a:lnTo>
                    <a:pt x="360041" y="0"/>
                  </a:lnTo>
                  <a:lnTo>
                    <a:pt x="608484" y="0"/>
                  </a:lnTo>
                  <a:lnTo>
                    <a:pt x="476239" y="66123"/>
                  </a:lnTo>
                  <a:lnTo>
                    <a:pt x="646755" y="397938"/>
                  </a:lnTo>
                  <a:lnTo>
                    <a:pt x="815521" y="83210"/>
                  </a:lnTo>
                  <a:lnTo>
                    <a:pt x="649100" y="0"/>
                  </a:lnTo>
                  <a:lnTo>
                    <a:pt x="1009140" y="0"/>
                  </a:lnTo>
                  <a:lnTo>
                    <a:pt x="862632" y="73254"/>
                  </a:lnTo>
                  <a:lnTo>
                    <a:pt x="667197" y="437717"/>
                  </a:lnTo>
                  <a:lnTo>
                    <a:pt x="886292" y="864063"/>
                  </a:lnTo>
                  <a:lnTo>
                    <a:pt x="1009140" y="925487"/>
                  </a:lnTo>
                  <a:lnTo>
                    <a:pt x="649100" y="925487"/>
                  </a:lnTo>
                  <a:lnTo>
                    <a:pt x="778422" y="860826"/>
                  </a:lnTo>
                  <a:lnTo>
                    <a:pt x="612964" y="538855"/>
                  </a:lnTo>
                  <a:lnTo>
                    <a:pt x="448527" y="845509"/>
                  </a:lnTo>
                  <a:lnTo>
                    <a:pt x="608484" y="925487"/>
                  </a:lnTo>
                  <a:lnTo>
                    <a:pt x="248444" y="925487"/>
                  </a:lnTo>
                  <a:lnTo>
                    <a:pt x="249294" y="925062"/>
                  </a:lnTo>
                  <a:lnTo>
                    <a:pt x="0" y="925062"/>
                  </a:lnTo>
                  <a:lnTo>
                    <a:pt x="146486" y="851819"/>
                  </a:lnTo>
                  <a:lnTo>
                    <a:pt x="146486" y="73243"/>
                  </a:lnTo>
                  <a:lnTo>
                    <a:pt x="1" y="0"/>
                  </a:lnTo>
                  <a:close/>
                  <a:moveTo>
                    <a:pt x="304242" y="27900"/>
                  </a:moveTo>
                  <a:lnTo>
                    <a:pt x="213555" y="73243"/>
                  </a:lnTo>
                  <a:lnTo>
                    <a:pt x="213555" y="851820"/>
                  </a:lnTo>
                  <a:lnTo>
                    <a:pt x="304667" y="897376"/>
                  </a:lnTo>
                  <a:lnTo>
                    <a:pt x="406151" y="846634"/>
                  </a:lnTo>
                  <a:lnTo>
                    <a:pt x="592522" y="499076"/>
                  </a:lnTo>
                  <a:lnTo>
                    <a:pt x="366346" y="58951"/>
                  </a:lnTo>
                  <a:lnTo>
                    <a:pt x="304242" y="2790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5" name="フリーフォーム: 図形 1784">
              <a:extLst>
                <a:ext uri="{FF2B5EF4-FFF2-40B4-BE49-F238E27FC236}">
                  <a16:creationId xmlns:a16="http://schemas.microsoft.com/office/drawing/2014/main" id="{9EEB8B40-33EA-CA83-F526-953F86F2216C}"/>
                </a:ext>
              </a:extLst>
            </p:cNvPr>
            <p:cNvSpPr/>
            <p:nvPr/>
          </p:nvSpPr>
          <p:spPr bwMode="auto">
            <a:xfrm>
              <a:off x="6376814" y="4645247"/>
              <a:ext cx="185653" cy="205946"/>
            </a:xfrm>
            <a:custGeom>
              <a:avLst/>
              <a:gdLst>
                <a:gd name="connsiteX0" fmla="*/ 1 w 833909"/>
                <a:gd name="connsiteY0" fmla="*/ 0 h 925062"/>
                <a:gd name="connsiteX1" fmla="*/ 233363 w 833909"/>
                <a:gd name="connsiteY1" fmla="*/ 0 h 925062"/>
                <a:gd name="connsiteX2" fmla="*/ 360038 w 833909"/>
                <a:gd name="connsiteY2" fmla="*/ 0 h 925062"/>
                <a:gd name="connsiteX3" fmla="*/ 473869 w 833909"/>
                <a:gd name="connsiteY3" fmla="*/ 0 h 925062"/>
                <a:gd name="connsiteX4" fmla="*/ 593401 w 833909"/>
                <a:gd name="connsiteY4" fmla="*/ 0 h 925062"/>
                <a:gd name="connsiteX5" fmla="*/ 833909 w 833909"/>
                <a:gd name="connsiteY5" fmla="*/ 0 h 925062"/>
                <a:gd name="connsiteX6" fmla="*/ 687423 w 833909"/>
                <a:gd name="connsiteY6" fmla="*/ 73243 h 925062"/>
                <a:gd name="connsiteX7" fmla="*/ 687423 w 833909"/>
                <a:gd name="connsiteY7" fmla="*/ 851820 h 925062"/>
                <a:gd name="connsiteX8" fmla="*/ 833907 w 833909"/>
                <a:gd name="connsiteY8" fmla="*/ 925062 h 925062"/>
                <a:gd name="connsiteX9" fmla="*/ 593401 w 833909"/>
                <a:gd name="connsiteY9" fmla="*/ 925062 h 925062"/>
                <a:gd name="connsiteX10" fmla="*/ 473868 w 833909"/>
                <a:gd name="connsiteY10" fmla="*/ 925062 h 925062"/>
                <a:gd name="connsiteX11" fmla="*/ 360037 w 833909"/>
                <a:gd name="connsiteY11" fmla="*/ 925062 h 925062"/>
                <a:gd name="connsiteX12" fmla="*/ 233363 w 833909"/>
                <a:gd name="connsiteY12" fmla="*/ 925062 h 925062"/>
                <a:gd name="connsiteX13" fmla="*/ 0 w 833909"/>
                <a:gd name="connsiteY13" fmla="*/ 925062 h 925062"/>
                <a:gd name="connsiteX14" fmla="*/ 146484 w 833909"/>
                <a:gd name="connsiteY14" fmla="*/ 851819 h 925062"/>
                <a:gd name="connsiteX15" fmla="*/ 146484 w 833909"/>
                <a:gd name="connsiteY15" fmla="*/ 73242 h 925062"/>
                <a:gd name="connsiteX16" fmla="*/ 1 w 833909"/>
                <a:gd name="connsiteY16" fmla="*/ 0 h 925062"/>
                <a:gd name="connsiteX17" fmla="*/ 533635 w 833909"/>
                <a:gd name="connsiteY17" fmla="*/ 29883 h 925062"/>
                <a:gd name="connsiteX18" fmla="*/ 446915 w 833909"/>
                <a:gd name="connsiteY18" fmla="*/ 73243 h 925062"/>
                <a:gd name="connsiteX19" fmla="*/ 446915 w 833909"/>
                <a:gd name="connsiteY19" fmla="*/ 851820 h 925062"/>
                <a:gd name="connsiteX20" fmla="*/ 533634 w 833909"/>
                <a:gd name="connsiteY20" fmla="*/ 895179 h 925062"/>
                <a:gd name="connsiteX21" fmla="*/ 620354 w 833909"/>
                <a:gd name="connsiteY21" fmla="*/ 851819 h 925062"/>
                <a:gd name="connsiteX22" fmla="*/ 620354 w 833909"/>
                <a:gd name="connsiteY22" fmla="*/ 73242 h 925062"/>
                <a:gd name="connsiteX23" fmla="*/ 533635 w 833909"/>
                <a:gd name="connsiteY23" fmla="*/ 29883 h 925062"/>
                <a:gd name="connsiteX24" fmla="*/ 296700 w 833909"/>
                <a:gd name="connsiteY24" fmla="*/ 31669 h 925062"/>
                <a:gd name="connsiteX25" fmla="*/ 213552 w 833909"/>
                <a:gd name="connsiteY25" fmla="*/ 73243 h 925062"/>
                <a:gd name="connsiteX26" fmla="*/ 213552 w 833909"/>
                <a:gd name="connsiteY26" fmla="*/ 851820 h 925062"/>
                <a:gd name="connsiteX27" fmla="*/ 296699 w 833909"/>
                <a:gd name="connsiteY27" fmla="*/ 893393 h 925062"/>
                <a:gd name="connsiteX28" fmla="*/ 379847 w 833909"/>
                <a:gd name="connsiteY28" fmla="*/ 851819 h 925062"/>
                <a:gd name="connsiteX29" fmla="*/ 379847 w 833909"/>
                <a:gd name="connsiteY29" fmla="*/ 73242 h 925062"/>
                <a:gd name="connsiteX30" fmla="*/ 296700 w 833909"/>
                <a:gd name="connsiteY30" fmla="*/ 31669 h 9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33909" h="925062">
                  <a:moveTo>
                    <a:pt x="1" y="0"/>
                  </a:moveTo>
                  <a:lnTo>
                    <a:pt x="233363" y="0"/>
                  </a:lnTo>
                  <a:lnTo>
                    <a:pt x="360038" y="0"/>
                  </a:lnTo>
                  <a:lnTo>
                    <a:pt x="473869" y="0"/>
                  </a:lnTo>
                  <a:lnTo>
                    <a:pt x="593401" y="0"/>
                  </a:lnTo>
                  <a:lnTo>
                    <a:pt x="833909" y="0"/>
                  </a:lnTo>
                  <a:lnTo>
                    <a:pt x="687423" y="73243"/>
                  </a:lnTo>
                  <a:lnTo>
                    <a:pt x="687423" y="851820"/>
                  </a:lnTo>
                  <a:lnTo>
                    <a:pt x="833907" y="925062"/>
                  </a:lnTo>
                  <a:lnTo>
                    <a:pt x="593401" y="925062"/>
                  </a:lnTo>
                  <a:lnTo>
                    <a:pt x="473868" y="925062"/>
                  </a:lnTo>
                  <a:lnTo>
                    <a:pt x="360037" y="925062"/>
                  </a:lnTo>
                  <a:lnTo>
                    <a:pt x="233363" y="925062"/>
                  </a:lnTo>
                  <a:lnTo>
                    <a:pt x="0" y="925062"/>
                  </a:lnTo>
                  <a:lnTo>
                    <a:pt x="146484" y="851819"/>
                  </a:lnTo>
                  <a:lnTo>
                    <a:pt x="146484" y="73242"/>
                  </a:lnTo>
                  <a:lnTo>
                    <a:pt x="1" y="0"/>
                  </a:lnTo>
                  <a:close/>
                  <a:moveTo>
                    <a:pt x="533635" y="29883"/>
                  </a:moveTo>
                  <a:lnTo>
                    <a:pt x="446915" y="73243"/>
                  </a:lnTo>
                  <a:lnTo>
                    <a:pt x="446915" y="851820"/>
                  </a:lnTo>
                  <a:lnTo>
                    <a:pt x="533634" y="895179"/>
                  </a:lnTo>
                  <a:lnTo>
                    <a:pt x="620354" y="851819"/>
                  </a:lnTo>
                  <a:lnTo>
                    <a:pt x="620354" y="73242"/>
                  </a:lnTo>
                  <a:lnTo>
                    <a:pt x="533635" y="29883"/>
                  </a:lnTo>
                  <a:close/>
                  <a:moveTo>
                    <a:pt x="296700" y="31669"/>
                  </a:moveTo>
                  <a:lnTo>
                    <a:pt x="213552" y="73243"/>
                  </a:lnTo>
                  <a:lnTo>
                    <a:pt x="213552" y="851820"/>
                  </a:lnTo>
                  <a:lnTo>
                    <a:pt x="296699" y="893393"/>
                  </a:lnTo>
                  <a:lnTo>
                    <a:pt x="379847" y="851819"/>
                  </a:lnTo>
                  <a:lnTo>
                    <a:pt x="379847" y="73242"/>
                  </a:lnTo>
                  <a:lnTo>
                    <a:pt x="296700" y="3166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0" name="楕円 1789">
              <a:extLst>
                <a:ext uri="{FF2B5EF4-FFF2-40B4-BE49-F238E27FC236}">
                  <a16:creationId xmlns:a16="http://schemas.microsoft.com/office/drawing/2014/main" id="{6C84B6E5-3144-9E15-FA39-5C23B6BA9F58}"/>
                </a:ext>
              </a:extLst>
            </p:cNvPr>
            <p:cNvSpPr/>
            <p:nvPr/>
          </p:nvSpPr>
          <p:spPr bwMode="auto">
            <a:xfrm>
              <a:off x="5728282" y="4664113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1" name="フリーフォーム: 図形 1790">
              <a:extLst>
                <a:ext uri="{FF2B5EF4-FFF2-40B4-BE49-F238E27FC236}">
                  <a16:creationId xmlns:a16="http://schemas.microsoft.com/office/drawing/2014/main" id="{6B0EA699-BE2D-6060-7DEA-38F6D99EA96B}"/>
                </a:ext>
              </a:extLst>
            </p:cNvPr>
            <p:cNvSpPr/>
            <p:nvPr/>
          </p:nvSpPr>
          <p:spPr bwMode="auto">
            <a:xfrm rot="2700000">
              <a:off x="5920755" y="4242011"/>
              <a:ext cx="70826" cy="706188"/>
            </a:xfrm>
            <a:custGeom>
              <a:avLst/>
              <a:gdLst>
                <a:gd name="connsiteX0" fmla="*/ 68545 w 133966"/>
                <a:gd name="connsiteY0" fmla="*/ 0 h 1335747"/>
                <a:gd name="connsiteX1" fmla="*/ 81399 w 133966"/>
                <a:gd name="connsiteY1" fmla="*/ 128165 h 1335747"/>
                <a:gd name="connsiteX2" fmla="*/ 114348 w 133966"/>
                <a:gd name="connsiteY2" fmla="*/ 141813 h 1335747"/>
                <a:gd name="connsiteX3" fmla="*/ 133966 w 133966"/>
                <a:gd name="connsiteY3" fmla="*/ 189177 h 1335747"/>
                <a:gd name="connsiteX4" fmla="*/ 114348 w 133966"/>
                <a:gd name="connsiteY4" fmla="*/ 236541 h 1335747"/>
                <a:gd name="connsiteX5" fmla="*/ 87998 w 133966"/>
                <a:gd name="connsiteY5" fmla="*/ 247456 h 1335747"/>
                <a:gd name="connsiteX6" fmla="*/ 87998 w 133966"/>
                <a:gd name="connsiteY6" fmla="*/ 1335747 h 1335747"/>
                <a:gd name="connsiteX7" fmla="*/ 49346 w 133966"/>
                <a:gd name="connsiteY7" fmla="*/ 1335747 h 1335747"/>
                <a:gd name="connsiteX8" fmla="*/ 49346 w 133966"/>
                <a:gd name="connsiteY8" fmla="*/ 248855 h 1335747"/>
                <a:gd name="connsiteX9" fmla="*/ 19619 w 133966"/>
                <a:gd name="connsiteY9" fmla="*/ 236541 h 1335747"/>
                <a:gd name="connsiteX10" fmla="*/ 0 w 133966"/>
                <a:gd name="connsiteY10" fmla="*/ 189177 h 1335747"/>
                <a:gd name="connsiteX11" fmla="*/ 19619 w 133966"/>
                <a:gd name="connsiteY11" fmla="*/ 141813 h 1335747"/>
                <a:gd name="connsiteX12" fmla="*/ 55827 w 133966"/>
                <a:gd name="connsiteY12" fmla="*/ 126815 h 1335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966" h="1335747">
                  <a:moveTo>
                    <a:pt x="68545" y="0"/>
                  </a:moveTo>
                  <a:lnTo>
                    <a:pt x="81399" y="128165"/>
                  </a:lnTo>
                  <a:lnTo>
                    <a:pt x="114348" y="141813"/>
                  </a:lnTo>
                  <a:cubicBezTo>
                    <a:pt x="126469" y="153934"/>
                    <a:pt x="133966" y="170680"/>
                    <a:pt x="133966" y="189177"/>
                  </a:cubicBezTo>
                  <a:cubicBezTo>
                    <a:pt x="133966" y="207674"/>
                    <a:pt x="126469" y="224420"/>
                    <a:pt x="114348" y="236541"/>
                  </a:cubicBezTo>
                  <a:lnTo>
                    <a:pt x="87998" y="247456"/>
                  </a:lnTo>
                  <a:lnTo>
                    <a:pt x="87998" y="1335747"/>
                  </a:lnTo>
                  <a:lnTo>
                    <a:pt x="49346" y="1335747"/>
                  </a:lnTo>
                  <a:lnTo>
                    <a:pt x="49346" y="248855"/>
                  </a:lnTo>
                  <a:lnTo>
                    <a:pt x="19619" y="236541"/>
                  </a:lnTo>
                  <a:cubicBezTo>
                    <a:pt x="7497" y="224420"/>
                    <a:pt x="0" y="207674"/>
                    <a:pt x="0" y="189177"/>
                  </a:cubicBezTo>
                  <a:cubicBezTo>
                    <a:pt x="0" y="170680"/>
                    <a:pt x="7497" y="153934"/>
                    <a:pt x="19619" y="141813"/>
                  </a:cubicBezTo>
                  <a:lnTo>
                    <a:pt x="55827" y="1268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2" name="フリーフォーム: 図形 1791">
              <a:extLst>
                <a:ext uri="{FF2B5EF4-FFF2-40B4-BE49-F238E27FC236}">
                  <a16:creationId xmlns:a16="http://schemas.microsoft.com/office/drawing/2014/main" id="{6B8399D4-9612-0647-9CF7-AB86D4AD2260}"/>
                </a:ext>
              </a:extLst>
            </p:cNvPr>
            <p:cNvSpPr/>
            <p:nvPr/>
          </p:nvSpPr>
          <p:spPr bwMode="auto">
            <a:xfrm>
              <a:off x="5745892" y="4222334"/>
              <a:ext cx="139693" cy="658346"/>
            </a:xfrm>
            <a:custGeom>
              <a:avLst/>
              <a:gdLst>
                <a:gd name="connsiteX0" fmla="*/ 107501 w 215002"/>
                <a:gd name="connsiteY0" fmla="*/ 199169 h 1013261"/>
                <a:gd name="connsiteX1" fmla="*/ 19729 w 215002"/>
                <a:gd name="connsiteY1" fmla="*/ 286941 h 1013261"/>
                <a:gd name="connsiteX2" fmla="*/ 107501 w 215002"/>
                <a:gd name="connsiteY2" fmla="*/ 374713 h 1013261"/>
                <a:gd name="connsiteX3" fmla="*/ 195273 w 215002"/>
                <a:gd name="connsiteY3" fmla="*/ 286941 h 1013261"/>
                <a:gd name="connsiteX4" fmla="*/ 107501 w 215002"/>
                <a:gd name="connsiteY4" fmla="*/ 199169 h 1013261"/>
                <a:gd name="connsiteX5" fmla="*/ 102955 w 215002"/>
                <a:gd name="connsiteY5" fmla="*/ 0 h 1013261"/>
                <a:gd name="connsiteX6" fmla="*/ 121230 w 215002"/>
                <a:gd name="connsiteY6" fmla="*/ 182212 h 1013261"/>
                <a:gd name="connsiteX7" fmla="*/ 149345 w 215002"/>
                <a:gd name="connsiteY7" fmla="*/ 187888 h 1013261"/>
                <a:gd name="connsiteX8" fmla="*/ 215002 w 215002"/>
                <a:gd name="connsiteY8" fmla="*/ 286941 h 1013261"/>
                <a:gd name="connsiteX9" fmla="*/ 149345 w 215002"/>
                <a:gd name="connsiteY9" fmla="*/ 385994 h 1013261"/>
                <a:gd name="connsiteX10" fmla="*/ 122198 w 215002"/>
                <a:gd name="connsiteY10" fmla="*/ 391475 h 1013261"/>
                <a:gd name="connsiteX11" fmla="*/ 122198 w 215002"/>
                <a:gd name="connsiteY11" fmla="*/ 487987 h 1013261"/>
                <a:gd name="connsiteX12" fmla="*/ 136072 w 215002"/>
                <a:gd name="connsiteY12" fmla="*/ 493734 h 1013261"/>
                <a:gd name="connsiteX13" fmla="*/ 150437 w 215002"/>
                <a:gd name="connsiteY13" fmla="*/ 528413 h 1013261"/>
                <a:gd name="connsiteX14" fmla="*/ 136072 w 215002"/>
                <a:gd name="connsiteY14" fmla="*/ 563092 h 1013261"/>
                <a:gd name="connsiteX15" fmla="*/ 122198 w 215002"/>
                <a:gd name="connsiteY15" fmla="*/ 568839 h 1013261"/>
                <a:gd name="connsiteX16" fmla="*/ 122198 w 215002"/>
                <a:gd name="connsiteY16" fmla="*/ 1013261 h 1013261"/>
                <a:gd name="connsiteX17" fmla="*/ 83712 w 215002"/>
                <a:gd name="connsiteY17" fmla="*/ 1013261 h 1013261"/>
                <a:gd name="connsiteX18" fmla="*/ 83712 w 215002"/>
                <a:gd name="connsiteY18" fmla="*/ 570133 h 1013261"/>
                <a:gd name="connsiteX19" fmla="*/ 66714 w 215002"/>
                <a:gd name="connsiteY19" fmla="*/ 563092 h 1013261"/>
                <a:gd name="connsiteX20" fmla="*/ 52349 w 215002"/>
                <a:gd name="connsiteY20" fmla="*/ 528413 h 1013261"/>
                <a:gd name="connsiteX21" fmla="*/ 66714 w 215002"/>
                <a:gd name="connsiteY21" fmla="*/ 493734 h 1013261"/>
                <a:gd name="connsiteX22" fmla="*/ 83712 w 215002"/>
                <a:gd name="connsiteY22" fmla="*/ 486693 h 1013261"/>
                <a:gd name="connsiteX23" fmla="*/ 83712 w 215002"/>
                <a:gd name="connsiteY23" fmla="*/ 389639 h 1013261"/>
                <a:gd name="connsiteX24" fmla="*/ 65657 w 215002"/>
                <a:gd name="connsiteY24" fmla="*/ 385994 h 1013261"/>
                <a:gd name="connsiteX25" fmla="*/ 0 w 215002"/>
                <a:gd name="connsiteY25" fmla="*/ 286941 h 1013261"/>
                <a:gd name="connsiteX26" fmla="*/ 65657 w 215002"/>
                <a:gd name="connsiteY26" fmla="*/ 187888 h 1013261"/>
                <a:gd name="connsiteX27" fmla="*/ 84493 w 215002"/>
                <a:gd name="connsiteY27" fmla="*/ 184085 h 1013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15002" h="1013261">
                  <a:moveTo>
                    <a:pt x="107501" y="199169"/>
                  </a:moveTo>
                  <a:cubicBezTo>
                    <a:pt x="59026" y="199169"/>
                    <a:pt x="19729" y="238466"/>
                    <a:pt x="19729" y="286941"/>
                  </a:cubicBezTo>
                  <a:cubicBezTo>
                    <a:pt x="19729" y="335416"/>
                    <a:pt x="59026" y="374713"/>
                    <a:pt x="107501" y="374713"/>
                  </a:cubicBezTo>
                  <a:cubicBezTo>
                    <a:pt x="155976" y="374713"/>
                    <a:pt x="195273" y="335416"/>
                    <a:pt x="195273" y="286941"/>
                  </a:cubicBezTo>
                  <a:cubicBezTo>
                    <a:pt x="195273" y="238466"/>
                    <a:pt x="155976" y="199169"/>
                    <a:pt x="107501" y="199169"/>
                  </a:cubicBezTo>
                  <a:close/>
                  <a:moveTo>
                    <a:pt x="102955" y="0"/>
                  </a:moveTo>
                  <a:lnTo>
                    <a:pt x="121230" y="182212"/>
                  </a:lnTo>
                  <a:lnTo>
                    <a:pt x="149345" y="187888"/>
                  </a:lnTo>
                  <a:cubicBezTo>
                    <a:pt x="187929" y="204208"/>
                    <a:pt x="215002" y="242413"/>
                    <a:pt x="215002" y="286941"/>
                  </a:cubicBezTo>
                  <a:cubicBezTo>
                    <a:pt x="215002" y="331469"/>
                    <a:pt x="187929" y="369675"/>
                    <a:pt x="149345" y="385994"/>
                  </a:cubicBezTo>
                  <a:lnTo>
                    <a:pt x="122198" y="391475"/>
                  </a:lnTo>
                  <a:lnTo>
                    <a:pt x="122198" y="487987"/>
                  </a:lnTo>
                  <a:lnTo>
                    <a:pt x="136072" y="493734"/>
                  </a:lnTo>
                  <a:cubicBezTo>
                    <a:pt x="144948" y="502609"/>
                    <a:pt x="150437" y="514870"/>
                    <a:pt x="150437" y="528413"/>
                  </a:cubicBezTo>
                  <a:cubicBezTo>
                    <a:pt x="150437" y="541956"/>
                    <a:pt x="144948" y="554217"/>
                    <a:pt x="136072" y="563092"/>
                  </a:cubicBezTo>
                  <a:lnTo>
                    <a:pt x="122198" y="568839"/>
                  </a:lnTo>
                  <a:lnTo>
                    <a:pt x="122198" y="1013261"/>
                  </a:lnTo>
                  <a:lnTo>
                    <a:pt x="83712" y="1013261"/>
                  </a:lnTo>
                  <a:lnTo>
                    <a:pt x="83712" y="570133"/>
                  </a:lnTo>
                  <a:lnTo>
                    <a:pt x="66714" y="563092"/>
                  </a:lnTo>
                  <a:cubicBezTo>
                    <a:pt x="57839" y="554217"/>
                    <a:pt x="52349" y="541956"/>
                    <a:pt x="52349" y="528413"/>
                  </a:cubicBezTo>
                  <a:cubicBezTo>
                    <a:pt x="52349" y="514870"/>
                    <a:pt x="57839" y="502609"/>
                    <a:pt x="66714" y="493734"/>
                  </a:cubicBezTo>
                  <a:lnTo>
                    <a:pt x="83712" y="486693"/>
                  </a:lnTo>
                  <a:lnTo>
                    <a:pt x="83712" y="389639"/>
                  </a:lnTo>
                  <a:lnTo>
                    <a:pt x="65657" y="385994"/>
                  </a:lnTo>
                  <a:cubicBezTo>
                    <a:pt x="27073" y="369675"/>
                    <a:pt x="0" y="331469"/>
                    <a:pt x="0" y="286941"/>
                  </a:cubicBezTo>
                  <a:cubicBezTo>
                    <a:pt x="0" y="242413"/>
                    <a:pt x="27073" y="204208"/>
                    <a:pt x="65657" y="187888"/>
                  </a:cubicBezTo>
                  <a:lnTo>
                    <a:pt x="84493" y="18408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3" name="台形 1802">
              <a:extLst>
                <a:ext uri="{FF2B5EF4-FFF2-40B4-BE49-F238E27FC236}">
                  <a16:creationId xmlns:a16="http://schemas.microsoft.com/office/drawing/2014/main" id="{C6A3B664-E340-4977-4830-80C1C3573CB5}"/>
                </a:ext>
              </a:extLst>
            </p:cNvPr>
            <p:cNvSpPr/>
            <p:nvPr/>
          </p:nvSpPr>
          <p:spPr bwMode="auto">
            <a:xfrm>
              <a:off x="4817985" y="6243609"/>
              <a:ext cx="2001915" cy="465947"/>
            </a:xfrm>
            <a:prstGeom prst="trapezoid">
              <a:avLst/>
            </a:prstGeom>
            <a:gradFill>
              <a:gsLst>
                <a:gs pos="0">
                  <a:srgbClr val="FFCC00"/>
                </a:gs>
                <a:gs pos="100000">
                  <a:srgbClr val="CC9900"/>
                </a:gs>
              </a:gsLst>
              <a:lin ang="42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6" name="正方形/長方形 1805">
              <a:extLst>
                <a:ext uri="{FF2B5EF4-FFF2-40B4-BE49-F238E27FC236}">
                  <a16:creationId xmlns:a16="http://schemas.microsoft.com/office/drawing/2014/main" id="{7B190598-C012-A66E-9D98-605EF9DFAAB3}"/>
                </a:ext>
              </a:extLst>
            </p:cNvPr>
            <p:cNvSpPr/>
            <p:nvPr/>
          </p:nvSpPr>
          <p:spPr bwMode="auto">
            <a:xfrm>
              <a:off x="5175115" y="3304357"/>
              <a:ext cx="66810" cy="129405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7" name="正方形/長方形 1806">
              <a:extLst>
                <a:ext uri="{FF2B5EF4-FFF2-40B4-BE49-F238E27FC236}">
                  <a16:creationId xmlns:a16="http://schemas.microsoft.com/office/drawing/2014/main" id="{5E4388E4-8F98-BE58-7E2B-0BEFED4B974B}"/>
                </a:ext>
              </a:extLst>
            </p:cNvPr>
            <p:cNvSpPr/>
            <p:nvPr/>
          </p:nvSpPr>
          <p:spPr bwMode="auto">
            <a:xfrm>
              <a:off x="6407015" y="3304357"/>
              <a:ext cx="66810" cy="129405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08" name="正方形/長方形 1807">
              <a:extLst>
                <a:ext uri="{FF2B5EF4-FFF2-40B4-BE49-F238E27FC236}">
                  <a16:creationId xmlns:a16="http://schemas.microsoft.com/office/drawing/2014/main" id="{49F35CFF-876F-EE05-ACED-BD6E4E9014CB}"/>
                </a:ext>
              </a:extLst>
            </p:cNvPr>
            <p:cNvSpPr/>
            <p:nvPr/>
          </p:nvSpPr>
          <p:spPr bwMode="auto">
            <a:xfrm>
              <a:off x="5779357" y="3159323"/>
              <a:ext cx="65082" cy="315301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1" name="四角形: 上の 2 つの角を丸める 1810">
              <a:extLst>
                <a:ext uri="{FF2B5EF4-FFF2-40B4-BE49-F238E27FC236}">
                  <a16:creationId xmlns:a16="http://schemas.microsoft.com/office/drawing/2014/main" id="{B17FBFB6-3784-0DBF-2394-CC33793260F9}"/>
                </a:ext>
              </a:extLst>
            </p:cNvPr>
            <p:cNvSpPr/>
            <p:nvPr/>
          </p:nvSpPr>
          <p:spPr bwMode="auto">
            <a:xfrm>
              <a:off x="5753221" y="2725521"/>
              <a:ext cx="117354" cy="4572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2" name="四角形: 上の 2 つの角を丸める 1811">
              <a:extLst>
                <a:ext uri="{FF2B5EF4-FFF2-40B4-BE49-F238E27FC236}">
                  <a16:creationId xmlns:a16="http://schemas.microsoft.com/office/drawing/2014/main" id="{087A2B13-D20B-A633-20D9-F43DD64370C6}"/>
                </a:ext>
              </a:extLst>
            </p:cNvPr>
            <p:cNvSpPr/>
            <p:nvPr/>
          </p:nvSpPr>
          <p:spPr bwMode="auto">
            <a:xfrm>
              <a:off x="5353037" y="2759813"/>
              <a:ext cx="917722" cy="482818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rgbClr val="996633"/>
                </a:gs>
                <a:gs pos="50000">
                  <a:srgbClr val="CC9900"/>
                </a:gs>
                <a:gs pos="0">
                  <a:srgbClr val="996633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13" name="正方形/長方形 1812">
              <a:extLst>
                <a:ext uri="{FF2B5EF4-FFF2-40B4-BE49-F238E27FC236}">
                  <a16:creationId xmlns:a16="http://schemas.microsoft.com/office/drawing/2014/main" id="{83FBDA9D-E393-8176-8456-326C2635C587}"/>
                </a:ext>
              </a:extLst>
            </p:cNvPr>
            <p:cNvSpPr/>
            <p:nvPr/>
          </p:nvSpPr>
          <p:spPr bwMode="auto">
            <a:xfrm>
              <a:off x="5133020" y="3275253"/>
              <a:ext cx="1373832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817" name="テキスト ボックス 1816">
            <a:extLst>
              <a:ext uri="{FF2B5EF4-FFF2-40B4-BE49-F238E27FC236}">
                <a16:creationId xmlns:a16="http://schemas.microsoft.com/office/drawing/2014/main" id="{786E6A1D-508E-B812-6097-652B841787A3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古時計のイラスト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6C77F7-C7A3-9DB8-E95E-195DAE2C5477}"/>
              </a:ext>
            </a:extLst>
          </p:cNvPr>
          <p:cNvGrpSpPr/>
          <p:nvPr/>
        </p:nvGrpSpPr>
        <p:grpSpPr>
          <a:xfrm>
            <a:off x="4236412" y="857939"/>
            <a:ext cx="1543748" cy="2660231"/>
            <a:chOff x="-404193" y="-370213"/>
            <a:chExt cx="2267622" cy="3907632"/>
          </a:xfrm>
        </p:grpSpPr>
        <p:sp>
          <p:nvSpPr>
            <p:cNvPr id="4" name="四角形: 角度付き 3">
              <a:extLst>
                <a:ext uri="{FF2B5EF4-FFF2-40B4-BE49-F238E27FC236}">
                  <a16:creationId xmlns:a16="http://schemas.microsoft.com/office/drawing/2014/main" id="{82413C55-3986-C04B-CB40-9475944689BD}"/>
                </a:ext>
              </a:extLst>
            </p:cNvPr>
            <p:cNvSpPr/>
            <p:nvPr/>
          </p:nvSpPr>
          <p:spPr bwMode="auto">
            <a:xfrm rot="10800000">
              <a:off x="-40053" y="2153981"/>
              <a:ext cx="1534506" cy="1133475"/>
            </a:xfrm>
            <a:prstGeom prst="bevel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7FBE65B-46BF-47F3-3EF7-31F6067B7F2B}"/>
                </a:ext>
              </a:extLst>
            </p:cNvPr>
            <p:cNvSpPr/>
            <p:nvPr/>
          </p:nvSpPr>
          <p:spPr bwMode="auto">
            <a:xfrm>
              <a:off x="690659" y="1761839"/>
              <a:ext cx="63090" cy="1143843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FA7A367-BBEB-2F2A-5FF8-89085335639D}"/>
                </a:ext>
              </a:extLst>
            </p:cNvPr>
            <p:cNvSpPr/>
            <p:nvPr/>
          </p:nvSpPr>
          <p:spPr bwMode="auto">
            <a:xfrm>
              <a:off x="-206741" y="1385809"/>
              <a:ext cx="1863118" cy="593548"/>
            </a:xfrm>
            <a:prstGeom prst="rect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四角形: 角度付き 8">
              <a:extLst>
                <a:ext uri="{FF2B5EF4-FFF2-40B4-BE49-F238E27FC236}">
                  <a16:creationId xmlns:a16="http://schemas.microsoft.com/office/drawing/2014/main" id="{1B4E2D27-DD8E-C6DB-5CC4-64597F6879C2}"/>
                </a:ext>
              </a:extLst>
            </p:cNvPr>
            <p:cNvSpPr/>
            <p:nvPr/>
          </p:nvSpPr>
          <p:spPr bwMode="auto">
            <a:xfrm>
              <a:off x="-151063" y="1380867"/>
              <a:ext cx="1759680" cy="629963"/>
            </a:xfrm>
            <a:prstGeom prst="bevel">
              <a:avLst>
                <a:gd name="adj" fmla="val 6098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8D5DB19-8B96-7299-70DD-04A4523778F9}"/>
                </a:ext>
              </a:extLst>
            </p:cNvPr>
            <p:cNvSpPr/>
            <p:nvPr/>
          </p:nvSpPr>
          <p:spPr bwMode="auto">
            <a:xfrm>
              <a:off x="-404193" y="-370213"/>
              <a:ext cx="2267622" cy="2267622"/>
            </a:xfrm>
            <a:prstGeom prst="ellipse">
              <a:avLst/>
            </a:prstGeom>
            <a:gradFill>
              <a:gsLst>
                <a:gs pos="100000">
                  <a:srgbClr val="800000"/>
                </a:gs>
                <a:gs pos="50000">
                  <a:srgbClr val="9933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BDC1F9E-F98E-55E9-CC50-FF7CA7C8AA64}"/>
                </a:ext>
              </a:extLst>
            </p:cNvPr>
            <p:cNvSpPr/>
            <p:nvPr/>
          </p:nvSpPr>
          <p:spPr bwMode="auto">
            <a:xfrm>
              <a:off x="-259413" y="-225433"/>
              <a:ext cx="1978062" cy="1978062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00000">
                  <a:srgbClr val="9933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27A630BC-84BC-FEBB-7557-AFB5E8D28C53}"/>
                </a:ext>
              </a:extLst>
            </p:cNvPr>
            <p:cNvSpPr/>
            <p:nvPr/>
          </p:nvSpPr>
          <p:spPr bwMode="auto">
            <a:xfrm>
              <a:off x="-233500" y="1954244"/>
              <a:ext cx="1926236" cy="1516838"/>
            </a:xfrm>
            <a:prstGeom prst="frame">
              <a:avLst>
                <a:gd name="adj1" fmla="val 15849"/>
              </a:avLst>
            </a:prstGeom>
            <a:gradFill>
              <a:gsLst>
                <a:gs pos="50000">
                  <a:srgbClr val="800000"/>
                </a:gs>
                <a:gs pos="0">
                  <a:srgbClr val="9933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78599089-EF24-6BBE-8312-3842A08EF514}"/>
                </a:ext>
              </a:extLst>
            </p:cNvPr>
            <p:cNvSpPr/>
            <p:nvPr/>
          </p:nvSpPr>
          <p:spPr bwMode="auto">
            <a:xfrm>
              <a:off x="-268772" y="3356342"/>
              <a:ext cx="1987180" cy="181077"/>
            </a:xfrm>
            <a:prstGeom prst="rect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FF723E7-94F1-8D64-4E40-F5FC74F0DE48}"/>
                </a:ext>
              </a:extLst>
            </p:cNvPr>
            <p:cNvSpPr/>
            <p:nvPr/>
          </p:nvSpPr>
          <p:spPr bwMode="auto">
            <a:xfrm>
              <a:off x="455321" y="2610729"/>
              <a:ext cx="548594" cy="54859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C2DB682-09A8-284C-4D30-915DB06C5583}"/>
                </a:ext>
              </a:extLst>
            </p:cNvPr>
            <p:cNvSpPr/>
            <p:nvPr/>
          </p:nvSpPr>
          <p:spPr bwMode="auto">
            <a:xfrm>
              <a:off x="501322" y="2656730"/>
              <a:ext cx="456592" cy="456592"/>
            </a:xfrm>
            <a:prstGeom prst="ellipse">
              <a:avLst/>
            </a:prstGeom>
            <a:gradFill flip="none" rotWithShape="1">
              <a:gsLst>
                <a:gs pos="0">
                  <a:srgbClr val="CC6600"/>
                </a:gs>
                <a:gs pos="46000">
                  <a:srgbClr val="FFC000"/>
                </a:gs>
                <a:gs pos="100000">
                  <a:srgbClr val="FFFF00"/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斜め縞 15">
              <a:extLst>
                <a:ext uri="{FF2B5EF4-FFF2-40B4-BE49-F238E27FC236}">
                  <a16:creationId xmlns:a16="http://schemas.microsoft.com/office/drawing/2014/main" id="{B37F5570-B3D1-6EF6-6005-FA41157C4083}"/>
                </a:ext>
              </a:extLst>
            </p:cNvPr>
            <p:cNvSpPr/>
            <p:nvPr/>
          </p:nvSpPr>
          <p:spPr bwMode="auto">
            <a:xfrm>
              <a:off x="28623" y="2211625"/>
              <a:ext cx="181077" cy="181077"/>
            </a:xfrm>
            <a:prstGeom prst="diagStripe">
              <a:avLst>
                <a:gd name="adj" fmla="val 776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斜め縞 16">
              <a:extLst>
                <a:ext uri="{FF2B5EF4-FFF2-40B4-BE49-F238E27FC236}">
                  <a16:creationId xmlns:a16="http://schemas.microsoft.com/office/drawing/2014/main" id="{1E9D6BD0-F386-9176-12F9-A5C84F5E5182}"/>
                </a:ext>
              </a:extLst>
            </p:cNvPr>
            <p:cNvSpPr/>
            <p:nvPr/>
          </p:nvSpPr>
          <p:spPr bwMode="auto">
            <a:xfrm>
              <a:off x="25397" y="2209215"/>
              <a:ext cx="131426" cy="131424"/>
            </a:xfrm>
            <a:prstGeom prst="diagStripe">
              <a:avLst>
                <a:gd name="adj" fmla="val 776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F163BC5-4AEE-1498-8CC8-9B5E6FE43F69}"/>
                </a:ext>
              </a:extLst>
            </p:cNvPr>
            <p:cNvSpPr/>
            <p:nvPr/>
          </p:nvSpPr>
          <p:spPr bwMode="auto">
            <a:xfrm>
              <a:off x="-211788" y="-177808"/>
              <a:ext cx="1882812" cy="1882812"/>
            </a:xfrm>
            <a:prstGeom prst="ellipse">
              <a:avLst/>
            </a:prstGeom>
            <a:gradFill>
              <a:gsLst>
                <a:gs pos="50000">
                  <a:srgbClr val="FFFFCC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5769335-2933-78E9-A81A-8ADDAAAC2F6E}"/>
                </a:ext>
              </a:extLst>
            </p:cNvPr>
            <p:cNvSpPr/>
            <p:nvPr/>
          </p:nvSpPr>
          <p:spPr bwMode="auto">
            <a:xfrm>
              <a:off x="650063" y="684043"/>
              <a:ext cx="159110" cy="15911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545592C-8C08-38D3-97C8-43DE381C941F}"/>
                </a:ext>
              </a:extLst>
            </p:cNvPr>
            <p:cNvSpPr/>
            <p:nvPr/>
          </p:nvSpPr>
          <p:spPr bwMode="auto">
            <a:xfrm>
              <a:off x="31596" y="318734"/>
              <a:ext cx="172574" cy="213112"/>
            </a:xfrm>
            <a:custGeom>
              <a:avLst/>
              <a:gdLst>
                <a:gd name="connsiteX0" fmla="*/ 456245 w 687960"/>
                <a:gd name="connsiteY0" fmla="*/ 167146 h 849571"/>
                <a:gd name="connsiteX1" fmla="*/ 393378 w 687960"/>
                <a:gd name="connsiteY1" fmla="*/ 230013 h 849571"/>
                <a:gd name="connsiteX2" fmla="*/ 393378 w 687960"/>
                <a:gd name="connsiteY2" fmla="*/ 619557 h 849571"/>
                <a:gd name="connsiteX3" fmla="*/ 456245 w 687960"/>
                <a:gd name="connsiteY3" fmla="*/ 682424 h 849571"/>
                <a:gd name="connsiteX4" fmla="*/ 519112 w 687960"/>
                <a:gd name="connsiteY4" fmla="*/ 619557 h 849571"/>
                <a:gd name="connsiteX5" fmla="*/ 519112 w 687960"/>
                <a:gd name="connsiteY5" fmla="*/ 230013 h 849571"/>
                <a:gd name="connsiteX6" fmla="*/ 456245 w 687960"/>
                <a:gd name="connsiteY6" fmla="*/ 167146 h 849571"/>
                <a:gd name="connsiteX7" fmla="*/ 0 w 687960"/>
                <a:gd name="connsiteY7" fmla="*/ 1 h 849571"/>
                <a:gd name="connsiteX8" fmla="*/ 166687 w 687960"/>
                <a:gd name="connsiteY8" fmla="*/ 1 h 849571"/>
                <a:gd name="connsiteX9" fmla="*/ 166687 w 687960"/>
                <a:gd name="connsiteY9" fmla="*/ 849571 h 849571"/>
                <a:gd name="connsiteX10" fmla="*/ 0 w 687960"/>
                <a:gd name="connsiteY10" fmla="*/ 849571 h 849571"/>
                <a:gd name="connsiteX11" fmla="*/ 456976 w 687960"/>
                <a:gd name="connsiteY11" fmla="*/ 0 h 849571"/>
                <a:gd name="connsiteX12" fmla="*/ 687960 w 687960"/>
                <a:gd name="connsiteY12" fmla="*/ 230984 h 849571"/>
                <a:gd name="connsiteX13" fmla="*/ 687960 w 687960"/>
                <a:gd name="connsiteY13" fmla="*/ 618585 h 849571"/>
                <a:gd name="connsiteX14" fmla="*/ 456976 w 687960"/>
                <a:gd name="connsiteY14" fmla="*/ 849569 h 849571"/>
                <a:gd name="connsiteX15" fmla="*/ 225992 w 687960"/>
                <a:gd name="connsiteY15" fmla="*/ 618585 h 849571"/>
                <a:gd name="connsiteX16" fmla="*/ 225992 w 687960"/>
                <a:gd name="connsiteY16" fmla="*/ 230984 h 849571"/>
                <a:gd name="connsiteX17" fmla="*/ 456976 w 687960"/>
                <a:gd name="connsiteY17" fmla="*/ 0 h 84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7960" h="849571">
                  <a:moveTo>
                    <a:pt x="456245" y="167146"/>
                  </a:moveTo>
                  <a:cubicBezTo>
                    <a:pt x="421525" y="167146"/>
                    <a:pt x="393378" y="195293"/>
                    <a:pt x="393378" y="230013"/>
                  </a:cubicBezTo>
                  <a:lnTo>
                    <a:pt x="393378" y="619557"/>
                  </a:lnTo>
                  <a:cubicBezTo>
                    <a:pt x="393378" y="654277"/>
                    <a:pt x="421525" y="682424"/>
                    <a:pt x="456245" y="682424"/>
                  </a:cubicBezTo>
                  <a:cubicBezTo>
                    <a:pt x="490965" y="682424"/>
                    <a:pt x="519112" y="654277"/>
                    <a:pt x="519112" y="619557"/>
                  </a:cubicBezTo>
                  <a:lnTo>
                    <a:pt x="519112" y="230013"/>
                  </a:lnTo>
                  <a:cubicBezTo>
                    <a:pt x="519112" y="195293"/>
                    <a:pt x="490965" y="167146"/>
                    <a:pt x="456245" y="167146"/>
                  </a:cubicBezTo>
                  <a:close/>
                  <a:moveTo>
                    <a:pt x="0" y="1"/>
                  </a:moveTo>
                  <a:lnTo>
                    <a:pt x="166687" y="1"/>
                  </a:lnTo>
                  <a:lnTo>
                    <a:pt x="166687" y="849571"/>
                  </a:lnTo>
                  <a:lnTo>
                    <a:pt x="0" y="849571"/>
                  </a:lnTo>
                  <a:close/>
                  <a:moveTo>
                    <a:pt x="456976" y="0"/>
                  </a:moveTo>
                  <a:cubicBezTo>
                    <a:pt x="584545" y="0"/>
                    <a:pt x="687960" y="103415"/>
                    <a:pt x="687960" y="230984"/>
                  </a:cubicBezTo>
                  <a:lnTo>
                    <a:pt x="687960" y="618585"/>
                  </a:lnTo>
                  <a:cubicBezTo>
                    <a:pt x="687960" y="746154"/>
                    <a:pt x="584545" y="849569"/>
                    <a:pt x="456976" y="849569"/>
                  </a:cubicBezTo>
                  <a:cubicBezTo>
                    <a:pt x="329407" y="849569"/>
                    <a:pt x="225992" y="746154"/>
                    <a:pt x="225992" y="618585"/>
                  </a:cubicBezTo>
                  <a:lnTo>
                    <a:pt x="225992" y="230984"/>
                  </a:lnTo>
                  <a:cubicBezTo>
                    <a:pt x="225992" y="103415"/>
                    <a:pt x="329407" y="0"/>
                    <a:pt x="45697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1CEDF18-2DCB-6279-A0C2-5045F2E74552}"/>
                </a:ext>
              </a:extLst>
            </p:cNvPr>
            <p:cNvSpPr/>
            <p:nvPr/>
          </p:nvSpPr>
          <p:spPr bwMode="auto">
            <a:xfrm>
              <a:off x="644127" y="-87940"/>
              <a:ext cx="172206" cy="213112"/>
            </a:xfrm>
            <a:custGeom>
              <a:avLst/>
              <a:gdLst>
                <a:gd name="connsiteX0" fmla="*/ 0 w 686498"/>
                <a:gd name="connsiteY0" fmla="*/ 2 h 849572"/>
                <a:gd name="connsiteX1" fmla="*/ 166687 w 686498"/>
                <a:gd name="connsiteY1" fmla="*/ 2 h 849572"/>
                <a:gd name="connsiteX2" fmla="*/ 166687 w 686498"/>
                <a:gd name="connsiteY2" fmla="*/ 849572 h 849572"/>
                <a:gd name="connsiteX3" fmla="*/ 0 w 686498"/>
                <a:gd name="connsiteY3" fmla="*/ 849572 h 849572"/>
                <a:gd name="connsiteX4" fmla="*/ 454594 w 686498"/>
                <a:gd name="connsiteY4" fmla="*/ 0 h 849572"/>
                <a:gd name="connsiteX5" fmla="*/ 685578 w 686498"/>
                <a:gd name="connsiteY5" fmla="*/ 230984 h 849572"/>
                <a:gd name="connsiteX6" fmla="*/ 685578 w 686498"/>
                <a:gd name="connsiteY6" fmla="*/ 232104 h 849572"/>
                <a:gd name="connsiteX7" fmla="*/ 685578 w 686498"/>
                <a:gd name="connsiteY7" fmla="*/ 369149 h 849572"/>
                <a:gd name="connsiteX8" fmla="*/ 685578 w 686498"/>
                <a:gd name="connsiteY8" fmla="*/ 370269 h 849572"/>
                <a:gd name="connsiteX9" fmla="*/ 454594 w 686498"/>
                <a:gd name="connsiteY9" fmla="*/ 601253 h 849572"/>
                <a:gd name="connsiteX10" fmla="*/ 429393 w 686498"/>
                <a:gd name="connsiteY10" fmla="*/ 604215 h 849572"/>
                <a:gd name="connsiteX11" fmla="*/ 390996 w 686498"/>
                <a:gd name="connsiteY11" fmla="*/ 662142 h 849572"/>
                <a:gd name="connsiteX12" fmla="*/ 390996 w 686498"/>
                <a:gd name="connsiteY12" fmla="*/ 682424 h 849572"/>
                <a:gd name="connsiteX13" fmla="*/ 686498 w 686498"/>
                <a:gd name="connsiteY13" fmla="*/ 682424 h 849572"/>
                <a:gd name="connsiteX14" fmla="*/ 686498 w 686498"/>
                <a:gd name="connsiteY14" fmla="*/ 849568 h 849572"/>
                <a:gd name="connsiteX15" fmla="*/ 224530 w 686498"/>
                <a:gd name="connsiteY15" fmla="*/ 849568 h 849572"/>
                <a:gd name="connsiteX16" fmla="*/ 223610 w 686498"/>
                <a:gd name="connsiteY16" fmla="*/ 663113 h 849572"/>
                <a:gd name="connsiteX17" fmla="*/ 408043 w 686498"/>
                <a:gd name="connsiteY17" fmla="*/ 436822 h 849572"/>
                <a:gd name="connsiteX18" fmla="*/ 450748 w 686498"/>
                <a:gd name="connsiteY18" fmla="*/ 432517 h 849572"/>
                <a:gd name="connsiteX19" fmla="*/ 453863 w 686498"/>
                <a:gd name="connsiteY19" fmla="*/ 434107 h 849572"/>
                <a:gd name="connsiteX20" fmla="*/ 516730 w 686498"/>
                <a:gd name="connsiteY20" fmla="*/ 371240 h 849572"/>
                <a:gd name="connsiteX21" fmla="*/ 516730 w 686498"/>
                <a:gd name="connsiteY21" fmla="*/ 369149 h 849572"/>
                <a:gd name="connsiteX22" fmla="*/ 516730 w 686498"/>
                <a:gd name="connsiteY22" fmla="*/ 232104 h 849572"/>
                <a:gd name="connsiteX23" fmla="*/ 516730 w 686498"/>
                <a:gd name="connsiteY23" fmla="*/ 230013 h 849572"/>
                <a:gd name="connsiteX24" fmla="*/ 453863 w 686498"/>
                <a:gd name="connsiteY24" fmla="*/ 167146 h 849572"/>
                <a:gd name="connsiteX25" fmla="*/ 390996 w 686498"/>
                <a:gd name="connsiteY25" fmla="*/ 230013 h 849572"/>
                <a:gd name="connsiteX26" fmla="*/ 390996 w 686498"/>
                <a:gd name="connsiteY26" fmla="*/ 369149 h 849572"/>
                <a:gd name="connsiteX27" fmla="*/ 223610 w 686498"/>
                <a:gd name="connsiteY27" fmla="*/ 369149 h 849572"/>
                <a:gd name="connsiteX28" fmla="*/ 223610 w 686498"/>
                <a:gd name="connsiteY28" fmla="*/ 230984 h 849572"/>
                <a:gd name="connsiteX29" fmla="*/ 454594 w 686498"/>
                <a:gd name="connsiteY29" fmla="*/ 0 h 84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6498" h="849572">
                  <a:moveTo>
                    <a:pt x="0" y="2"/>
                  </a:moveTo>
                  <a:lnTo>
                    <a:pt x="166687" y="2"/>
                  </a:lnTo>
                  <a:lnTo>
                    <a:pt x="166687" y="849572"/>
                  </a:lnTo>
                  <a:lnTo>
                    <a:pt x="0" y="849572"/>
                  </a:lnTo>
                  <a:close/>
                  <a:moveTo>
                    <a:pt x="454594" y="0"/>
                  </a:moveTo>
                  <a:cubicBezTo>
                    <a:pt x="582163" y="0"/>
                    <a:pt x="685578" y="103415"/>
                    <a:pt x="685578" y="230984"/>
                  </a:cubicBezTo>
                  <a:lnTo>
                    <a:pt x="685578" y="232104"/>
                  </a:lnTo>
                  <a:lnTo>
                    <a:pt x="685578" y="369149"/>
                  </a:lnTo>
                  <a:lnTo>
                    <a:pt x="685578" y="370269"/>
                  </a:lnTo>
                  <a:cubicBezTo>
                    <a:pt x="685578" y="497838"/>
                    <a:pt x="582163" y="601253"/>
                    <a:pt x="454594" y="601253"/>
                  </a:cubicBezTo>
                  <a:lnTo>
                    <a:pt x="429393" y="604215"/>
                  </a:lnTo>
                  <a:cubicBezTo>
                    <a:pt x="406829" y="613760"/>
                    <a:pt x="390996" y="636102"/>
                    <a:pt x="390996" y="662142"/>
                  </a:cubicBezTo>
                  <a:lnTo>
                    <a:pt x="390996" y="682424"/>
                  </a:lnTo>
                  <a:lnTo>
                    <a:pt x="686498" y="682424"/>
                  </a:lnTo>
                  <a:lnTo>
                    <a:pt x="686498" y="849568"/>
                  </a:lnTo>
                  <a:lnTo>
                    <a:pt x="224530" y="849568"/>
                  </a:lnTo>
                  <a:cubicBezTo>
                    <a:pt x="224223" y="787416"/>
                    <a:pt x="223917" y="725265"/>
                    <a:pt x="223610" y="663113"/>
                  </a:cubicBezTo>
                  <a:cubicBezTo>
                    <a:pt x="223610" y="551490"/>
                    <a:pt x="302787" y="458360"/>
                    <a:pt x="408043" y="436822"/>
                  </a:cubicBezTo>
                  <a:lnTo>
                    <a:pt x="450748" y="432517"/>
                  </a:lnTo>
                  <a:lnTo>
                    <a:pt x="453863" y="434107"/>
                  </a:lnTo>
                  <a:cubicBezTo>
                    <a:pt x="488583" y="434107"/>
                    <a:pt x="516730" y="405960"/>
                    <a:pt x="516730" y="371240"/>
                  </a:cubicBezTo>
                  <a:lnTo>
                    <a:pt x="516730" y="369149"/>
                  </a:lnTo>
                  <a:lnTo>
                    <a:pt x="516730" y="232104"/>
                  </a:lnTo>
                  <a:lnTo>
                    <a:pt x="516730" y="230013"/>
                  </a:lnTo>
                  <a:cubicBezTo>
                    <a:pt x="516730" y="195293"/>
                    <a:pt x="488583" y="167146"/>
                    <a:pt x="453863" y="167146"/>
                  </a:cubicBezTo>
                  <a:cubicBezTo>
                    <a:pt x="419143" y="167146"/>
                    <a:pt x="390996" y="195293"/>
                    <a:pt x="390996" y="230013"/>
                  </a:cubicBezTo>
                  <a:lnTo>
                    <a:pt x="390996" y="369149"/>
                  </a:lnTo>
                  <a:lnTo>
                    <a:pt x="223610" y="369149"/>
                  </a:lnTo>
                  <a:lnTo>
                    <a:pt x="223610" y="230984"/>
                  </a:lnTo>
                  <a:cubicBezTo>
                    <a:pt x="223610" y="103415"/>
                    <a:pt x="327025" y="0"/>
                    <a:pt x="45459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B106D0A-ABE6-CE6D-D666-AE5488774A87}"/>
                </a:ext>
              </a:extLst>
            </p:cNvPr>
            <p:cNvSpPr/>
            <p:nvPr/>
          </p:nvSpPr>
          <p:spPr bwMode="auto">
            <a:xfrm>
              <a:off x="321633" y="49937"/>
              <a:ext cx="115882" cy="213110"/>
            </a:xfrm>
            <a:custGeom>
              <a:avLst/>
              <a:gdLst>
                <a:gd name="connsiteX0" fmla="*/ 295275 w 461962"/>
                <a:gd name="connsiteY0" fmla="*/ 0 h 849570"/>
                <a:gd name="connsiteX1" fmla="*/ 461962 w 461962"/>
                <a:gd name="connsiteY1" fmla="*/ 0 h 849570"/>
                <a:gd name="connsiteX2" fmla="*/ 461962 w 461962"/>
                <a:gd name="connsiteY2" fmla="*/ 849570 h 849570"/>
                <a:gd name="connsiteX3" fmla="*/ 295275 w 461962"/>
                <a:gd name="connsiteY3" fmla="*/ 849570 h 849570"/>
                <a:gd name="connsiteX4" fmla="*/ 0 w 461962"/>
                <a:gd name="connsiteY4" fmla="*/ 0 h 849570"/>
                <a:gd name="connsiteX5" fmla="*/ 166687 w 461962"/>
                <a:gd name="connsiteY5" fmla="*/ 0 h 849570"/>
                <a:gd name="connsiteX6" fmla="*/ 166687 w 461962"/>
                <a:gd name="connsiteY6" fmla="*/ 849570 h 849570"/>
                <a:gd name="connsiteX7" fmla="*/ 0 w 461962"/>
                <a:gd name="connsiteY7" fmla="*/ 849570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962" h="849570">
                  <a:moveTo>
                    <a:pt x="295275" y="0"/>
                  </a:moveTo>
                  <a:lnTo>
                    <a:pt x="461962" y="0"/>
                  </a:lnTo>
                  <a:lnTo>
                    <a:pt x="461962" y="849570"/>
                  </a:lnTo>
                  <a:lnTo>
                    <a:pt x="295275" y="849570"/>
                  </a:lnTo>
                  <a:close/>
                  <a:moveTo>
                    <a:pt x="0" y="0"/>
                  </a:moveTo>
                  <a:lnTo>
                    <a:pt x="166687" y="0"/>
                  </a:lnTo>
                  <a:lnTo>
                    <a:pt x="166687" y="849570"/>
                  </a:lnTo>
                  <a:lnTo>
                    <a:pt x="0" y="84957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04291A5-6B9A-FA05-507A-8926640ED8A7}"/>
                </a:ext>
              </a:extLst>
            </p:cNvPr>
            <p:cNvSpPr/>
            <p:nvPr/>
          </p:nvSpPr>
          <p:spPr bwMode="auto">
            <a:xfrm rot="16200000">
              <a:off x="660" y="992984"/>
              <a:ext cx="212990" cy="173186"/>
            </a:xfrm>
            <a:custGeom>
              <a:avLst/>
              <a:gdLst>
                <a:gd name="connsiteX0" fmla="*/ 339721 w 849075"/>
                <a:gd name="connsiteY0" fmla="*/ 252764 h 690397"/>
                <a:gd name="connsiteX1" fmla="*/ 254276 w 849075"/>
                <a:gd name="connsiteY1" fmla="*/ 167319 h 690397"/>
                <a:gd name="connsiteX2" fmla="*/ 168831 w 849075"/>
                <a:gd name="connsiteY2" fmla="*/ 252764 h 690397"/>
                <a:gd name="connsiteX3" fmla="*/ 168831 w 849075"/>
                <a:gd name="connsiteY3" fmla="*/ 437634 h 690397"/>
                <a:gd name="connsiteX4" fmla="*/ 254276 w 849075"/>
                <a:gd name="connsiteY4" fmla="*/ 523079 h 690397"/>
                <a:gd name="connsiteX5" fmla="*/ 339721 w 849075"/>
                <a:gd name="connsiteY5" fmla="*/ 437634 h 690397"/>
                <a:gd name="connsiteX6" fmla="*/ 680240 w 849075"/>
                <a:gd name="connsiteY6" fmla="*/ 296733 h 690397"/>
                <a:gd name="connsiteX7" fmla="*/ 594795 w 849075"/>
                <a:gd name="connsiteY7" fmla="*/ 211288 h 690397"/>
                <a:gd name="connsiteX8" fmla="*/ 509350 w 849075"/>
                <a:gd name="connsiteY8" fmla="*/ 296733 h 690397"/>
                <a:gd name="connsiteX9" fmla="*/ 509350 w 849075"/>
                <a:gd name="connsiteY9" fmla="*/ 393665 h 690397"/>
                <a:gd name="connsiteX10" fmla="*/ 594795 w 849075"/>
                <a:gd name="connsiteY10" fmla="*/ 479110 h 690397"/>
                <a:gd name="connsiteX11" fmla="*/ 680240 w 849075"/>
                <a:gd name="connsiteY11" fmla="*/ 393665 h 690397"/>
                <a:gd name="connsiteX12" fmla="*/ 849075 w 849075"/>
                <a:gd name="connsiteY12" fmla="*/ 302384 h 690397"/>
                <a:gd name="connsiteX13" fmla="*/ 849074 w 849075"/>
                <a:gd name="connsiteY13" fmla="*/ 388013 h 690397"/>
                <a:gd name="connsiteX14" fmla="*/ 594796 w 849075"/>
                <a:gd name="connsiteY14" fmla="*/ 642291 h 690397"/>
                <a:gd name="connsiteX15" fmla="*/ 594797 w 849075"/>
                <a:gd name="connsiteY15" fmla="*/ 642290 h 690397"/>
                <a:gd name="connsiteX16" fmla="*/ 452628 w 849075"/>
                <a:gd name="connsiteY16" fmla="*/ 598864 h 690397"/>
                <a:gd name="connsiteX17" fmla="*/ 448098 w 849075"/>
                <a:gd name="connsiteY17" fmla="*/ 595126 h 690397"/>
                <a:gd name="connsiteX18" fmla="*/ 434078 w 849075"/>
                <a:gd name="connsiteY18" fmla="*/ 615920 h 690397"/>
                <a:gd name="connsiteX19" fmla="*/ 254277 w 849075"/>
                <a:gd name="connsiteY19" fmla="*/ 690397 h 690397"/>
                <a:gd name="connsiteX20" fmla="*/ 254278 w 849075"/>
                <a:gd name="connsiteY20" fmla="*/ 690396 h 690397"/>
                <a:gd name="connsiteX21" fmla="*/ 0 w 849075"/>
                <a:gd name="connsiteY21" fmla="*/ 436118 h 690397"/>
                <a:gd name="connsiteX22" fmla="*/ 0 w 849075"/>
                <a:gd name="connsiteY22" fmla="*/ 254279 h 690397"/>
                <a:gd name="connsiteX23" fmla="*/ 254278 w 849075"/>
                <a:gd name="connsiteY23" fmla="*/ 0 h 690397"/>
                <a:gd name="connsiteX24" fmla="*/ 434079 w 849075"/>
                <a:gd name="connsiteY24" fmla="*/ 74477 h 690397"/>
                <a:gd name="connsiteX25" fmla="*/ 448098 w 849075"/>
                <a:gd name="connsiteY25" fmla="*/ 95270 h 690397"/>
                <a:gd name="connsiteX26" fmla="*/ 452628 w 849075"/>
                <a:gd name="connsiteY26" fmla="*/ 91533 h 690397"/>
                <a:gd name="connsiteX27" fmla="*/ 594797 w 849075"/>
                <a:gd name="connsiteY27" fmla="*/ 48106 h 690397"/>
                <a:gd name="connsiteX28" fmla="*/ 849075 w 849075"/>
                <a:gd name="connsiteY28" fmla="*/ 302384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49075" h="690397">
                  <a:moveTo>
                    <a:pt x="339721" y="252764"/>
                  </a:moveTo>
                  <a:cubicBezTo>
                    <a:pt x="339721" y="205574"/>
                    <a:pt x="301466" y="167319"/>
                    <a:pt x="254276" y="167319"/>
                  </a:cubicBez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cubicBezTo>
                    <a:pt x="301466" y="523079"/>
                    <a:pt x="339721" y="484824"/>
                    <a:pt x="339721" y="437634"/>
                  </a:cubicBezTo>
                  <a:close/>
                  <a:moveTo>
                    <a:pt x="680240" y="296733"/>
                  </a:moveTo>
                  <a:cubicBezTo>
                    <a:pt x="680240" y="249543"/>
                    <a:pt x="641985" y="211288"/>
                    <a:pt x="594795" y="211288"/>
                  </a:cubicBezTo>
                  <a:cubicBezTo>
                    <a:pt x="547605" y="211288"/>
                    <a:pt x="509350" y="249543"/>
                    <a:pt x="509350" y="296733"/>
                  </a:cubicBezTo>
                  <a:lnTo>
                    <a:pt x="509350" y="393665"/>
                  </a:lnTo>
                  <a:cubicBezTo>
                    <a:pt x="509350" y="440855"/>
                    <a:pt x="547605" y="479110"/>
                    <a:pt x="594795" y="479110"/>
                  </a:cubicBezTo>
                  <a:cubicBezTo>
                    <a:pt x="641985" y="479110"/>
                    <a:pt x="680240" y="440855"/>
                    <a:pt x="680240" y="393665"/>
                  </a:cubicBezTo>
                  <a:close/>
                  <a:moveTo>
                    <a:pt x="849075" y="302384"/>
                  </a:moveTo>
                  <a:cubicBezTo>
                    <a:pt x="849075" y="330927"/>
                    <a:pt x="849074" y="359470"/>
                    <a:pt x="849074" y="388013"/>
                  </a:cubicBezTo>
                  <a:cubicBezTo>
                    <a:pt x="849074" y="528447"/>
                    <a:pt x="735230" y="642291"/>
                    <a:pt x="594796" y="642291"/>
                  </a:cubicBezTo>
                  <a:lnTo>
                    <a:pt x="594797" y="642290"/>
                  </a:lnTo>
                  <a:cubicBezTo>
                    <a:pt x="542134" y="642290"/>
                    <a:pt x="493211" y="626281"/>
                    <a:pt x="452628" y="598864"/>
                  </a:cubicBezTo>
                  <a:lnTo>
                    <a:pt x="448098" y="595126"/>
                  </a:lnTo>
                  <a:lnTo>
                    <a:pt x="434078" y="615920"/>
                  </a:lnTo>
                  <a:cubicBezTo>
                    <a:pt x="388063" y="661936"/>
                    <a:pt x="324493" y="690397"/>
                    <a:pt x="254277" y="690397"/>
                  </a:cubicBez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0"/>
                    <a:pt x="254278" y="0"/>
                  </a:cubicBezTo>
                  <a:cubicBezTo>
                    <a:pt x="324494" y="0"/>
                    <a:pt x="388064" y="28461"/>
                    <a:pt x="434079" y="74477"/>
                  </a:cubicBezTo>
                  <a:lnTo>
                    <a:pt x="448098" y="95270"/>
                  </a:lnTo>
                  <a:lnTo>
                    <a:pt x="452628" y="91533"/>
                  </a:lnTo>
                  <a:cubicBezTo>
                    <a:pt x="493211" y="64116"/>
                    <a:pt x="542134" y="48106"/>
                    <a:pt x="594797" y="48106"/>
                  </a:cubicBezTo>
                  <a:cubicBezTo>
                    <a:pt x="735231" y="48106"/>
                    <a:pt x="849075" y="161950"/>
                    <a:pt x="849075" y="30238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29B6B37-6709-E412-54DB-4799CC9B2A87}"/>
                </a:ext>
              </a:extLst>
            </p:cNvPr>
            <p:cNvSpPr/>
            <p:nvPr/>
          </p:nvSpPr>
          <p:spPr bwMode="auto">
            <a:xfrm rot="16200000">
              <a:off x="981273" y="1292393"/>
              <a:ext cx="212994" cy="151302"/>
            </a:xfrm>
            <a:custGeom>
              <a:avLst/>
              <a:gdLst>
                <a:gd name="connsiteX0" fmla="*/ 849074 w 849074"/>
                <a:gd name="connsiteY0" fmla="*/ 1213 h 603142"/>
                <a:gd name="connsiteX1" fmla="*/ 849073 w 849074"/>
                <a:gd name="connsiteY1" fmla="*/ 167900 h 603142"/>
                <a:gd name="connsiteX2" fmla="*/ 848615 w 849074"/>
                <a:gd name="connsiteY2" fmla="*/ 167900 h 603142"/>
                <a:gd name="connsiteX3" fmla="*/ 848615 w 849074"/>
                <a:gd name="connsiteY3" fmla="*/ 596235 h 603142"/>
                <a:gd name="connsiteX4" fmla="*/ 681928 w 849074"/>
                <a:gd name="connsiteY4" fmla="*/ 596235 h 603142"/>
                <a:gd name="connsiteX5" fmla="*/ 681928 w 849074"/>
                <a:gd name="connsiteY5" fmla="*/ 167900 h 603142"/>
                <a:gd name="connsiteX6" fmla="*/ 508555 w 849074"/>
                <a:gd name="connsiteY6" fmla="*/ 167900 h 603142"/>
                <a:gd name="connsiteX7" fmla="*/ 508555 w 849074"/>
                <a:gd name="connsiteY7" fmla="*/ 348864 h 603142"/>
                <a:gd name="connsiteX8" fmla="*/ 254277 w 849074"/>
                <a:gd name="connsiteY8" fmla="*/ 603142 h 603142"/>
                <a:gd name="connsiteX9" fmla="*/ 254278 w 849074"/>
                <a:gd name="connsiteY9" fmla="*/ 603141 h 603142"/>
                <a:gd name="connsiteX10" fmla="*/ 0 w 849074"/>
                <a:gd name="connsiteY10" fmla="*/ 348863 h 603142"/>
                <a:gd name="connsiteX11" fmla="*/ 0 w 849074"/>
                <a:gd name="connsiteY11" fmla="*/ 0 h 603142"/>
                <a:gd name="connsiteX12" fmla="*/ 168830 w 849074"/>
                <a:gd name="connsiteY12" fmla="*/ 0 h 603142"/>
                <a:gd name="connsiteX13" fmla="*/ 168830 w 849074"/>
                <a:gd name="connsiteY13" fmla="*/ 350379 h 603142"/>
                <a:gd name="connsiteX14" fmla="*/ 254275 w 849074"/>
                <a:gd name="connsiteY14" fmla="*/ 435824 h 603142"/>
                <a:gd name="connsiteX15" fmla="*/ 339720 w 849074"/>
                <a:gd name="connsiteY15" fmla="*/ 350379 h 603142"/>
                <a:gd name="connsiteX16" fmla="*/ 339720 w 849074"/>
                <a:gd name="connsiteY16" fmla="*/ 0 h 603142"/>
                <a:gd name="connsiteX17" fmla="*/ 508555 w 849074"/>
                <a:gd name="connsiteY17" fmla="*/ 0 h 603142"/>
                <a:gd name="connsiteX18" fmla="*/ 508555 w 849074"/>
                <a:gd name="connsiteY18" fmla="*/ 1213 h 603142"/>
                <a:gd name="connsiteX19" fmla="*/ 681928 w 849074"/>
                <a:gd name="connsiteY19" fmla="*/ 1213 h 603142"/>
                <a:gd name="connsiteX20" fmla="*/ 681928 w 849074"/>
                <a:gd name="connsiteY20" fmla="*/ 1 h 603142"/>
                <a:gd name="connsiteX21" fmla="*/ 848615 w 849074"/>
                <a:gd name="connsiteY21" fmla="*/ 1 h 603142"/>
                <a:gd name="connsiteX22" fmla="*/ 848615 w 849074"/>
                <a:gd name="connsiteY22" fmla="*/ 1213 h 60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9074" h="603142">
                  <a:moveTo>
                    <a:pt x="849074" y="1213"/>
                  </a:moveTo>
                  <a:lnTo>
                    <a:pt x="849073" y="167900"/>
                  </a:lnTo>
                  <a:lnTo>
                    <a:pt x="848615" y="167900"/>
                  </a:lnTo>
                  <a:lnTo>
                    <a:pt x="848615" y="596235"/>
                  </a:lnTo>
                  <a:lnTo>
                    <a:pt x="681928" y="596235"/>
                  </a:lnTo>
                  <a:lnTo>
                    <a:pt x="681928" y="167900"/>
                  </a:lnTo>
                  <a:lnTo>
                    <a:pt x="508555" y="167900"/>
                  </a:lnTo>
                  <a:lnTo>
                    <a:pt x="508555" y="348864"/>
                  </a:lnTo>
                  <a:cubicBezTo>
                    <a:pt x="508555" y="489298"/>
                    <a:pt x="394711" y="603142"/>
                    <a:pt x="254277" y="603142"/>
                  </a:cubicBezTo>
                  <a:lnTo>
                    <a:pt x="254278" y="603141"/>
                  </a:lnTo>
                  <a:cubicBezTo>
                    <a:pt x="113844" y="603141"/>
                    <a:pt x="0" y="489297"/>
                    <a:pt x="0" y="348863"/>
                  </a:cubicBezTo>
                  <a:lnTo>
                    <a:pt x="0" y="0"/>
                  </a:lnTo>
                  <a:lnTo>
                    <a:pt x="168830" y="0"/>
                  </a:lnTo>
                  <a:lnTo>
                    <a:pt x="168830" y="350379"/>
                  </a:lnTo>
                  <a:cubicBezTo>
                    <a:pt x="168830" y="397569"/>
                    <a:pt x="207085" y="435824"/>
                    <a:pt x="254275" y="435824"/>
                  </a:cubicBezTo>
                  <a:cubicBezTo>
                    <a:pt x="301465" y="435824"/>
                    <a:pt x="339720" y="397569"/>
                    <a:pt x="339720" y="350379"/>
                  </a:cubicBezTo>
                  <a:lnTo>
                    <a:pt x="339720" y="0"/>
                  </a:lnTo>
                  <a:lnTo>
                    <a:pt x="508555" y="0"/>
                  </a:lnTo>
                  <a:lnTo>
                    <a:pt x="508555" y="1213"/>
                  </a:lnTo>
                  <a:lnTo>
                    <a:pt x="681928" y="1213"/>
                  </a:lnTo>
                  <a:lnTo>
                    <a:pt x="681928" y="1"/>
                  </a:lnTo>
                  <a:lnTo>
                    <a:pt x="848615" y="1"/>
                  </a:lnTo>
                  <a:lnTo>
                    <a:pt x="848615" y="121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135F609-785E-8805-CEF3-A69E41BBFE98}"/>
                </a:ext>
              </a:extLst>
            </p:cNvPr>
            <p:cNvSpPr/>
            <p:nvPr/>
          </p:nvSpPr>
          <p:spPr bwMode="auto">
            <a:xfrm>
              <a:off x="643026" y="1388819"/>
              <a:ext cx="173184" cy="212390"/>
            </a:xfrm>
            <a:custGeom>
              <a:avLst/>
              <a:gdLst>
                <a:gd name="connsiteX0" fmla="*/ 282652 w 690396"/>
                <a:gd name="connsiteY0" fmla="*/ 447195 h 846694"/>
                <a:gd name="connsiteX1" fmla="*/ 167318 w 690396"/>
                <a:gd name="connsiteY1" fmla="*/ 562529 h 846694"/>
                <a:gd name="connsiteX2" fmla="*/ 282652 w 690396"/>
                <a:gd name="connsiteY2" fmla="*/ 677863 h 846694"/>
                <a:gd name="connsiteX3" fmla="*/ 407744 w 690396"/>
                <a:gd name="connsiteY3" fmla="*/ 677863 h 846694"/>
                <a:gd name="connsiteX4" fmla="*/ 523078 w 690396"/>
                <a:gd name="connsiteY4" fmla="*/ 562529 h 846694"/>
                <a:gd name="connsiteX5" fmla="*/ 407744 w 690396"/>
                <a:gd name="connsiteY5" fmla="*/ 447195 h 846694"/>
                <a:gd name="connsiteX6" fmla="*/ 232270 w 690396"/>
                <a:gd name="connsiteY6" fmla="*/ 0 h 846694"/>
                <a:gd name="connsiteX7" fmla="*/ 437301 w 690396"/>
                <a:gd name="connsiteY7" fmla="*/ 0 h 846694"/>
                <a:gd name="connsiteX8" fmla="*/ 308143 w 690396"/>
                <a:gd name="connsiteY8" fmla="*/ 280508 h 846694"/>
                <a:gd name="connsiteX9" fmla="*/ 407303 w 690396"/>
                <a:gd name="connsiteY9" fmla="*/ 280508 h 846694"/>
                <a:gd name="connsiteX10" fmla="*/ 690396 w 690396"/>
                <a:gd name="connsiteY10" fmla="*/ 563601 h 846694"/>
                <a:gd name="connsiteX11" fmla="*/ 407303 w 690396"/>
                <a:gd name="connsiteY11" fmla="*/ 846694 h 846694"/>
                <a:gd name="connsiteX12" fmla="*/ 283094 w 690396"/>
                <a:gd name="connsiteY12" fmla="*/ 846694 h 846694"/>
                <a:gd name="connsiteX13" fmla="*/ 0 w 690396"/>
                <a:gd name="connsiteY13" fmla="*/ 563601 h 846694"/>
                <a:gd name="connsiteX14" fmla="*/ 22248 w 690396"/>
                <a:gd name="connsiteY14" fmla="*/ 453408 h 846694"/>
                <a:gd name="connsiteX15" fmla="*/ 30514 w 690396"/>
                <a:gd name="connsiteY15" fmla="*/ 438179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396" h="846694">
                  <a:moveTo>
                    <a:pt x="282652" y="447195"/>
                  </a:moveTo>
                  <a:cubicBezTo>
                    <a:pt x="218955" y="447195"/>
                    <a:pt x="167318" y="498832"/>
                    <a:pt x="167318" y="562529"/>
                  </a:cubicBezTo>
                  <a:cubicBezTo>
                    <a:pt x="167318" y="626226"/>
                    <a:pt x="218955" y="677863"/>
                    <a:pt x="282652" y="677863"/>
                  </a:cubicBezTo>
                  <a:lnTo>
                    <a:pt x="407744" y="677863"/>
                  </a:lnTo>
                  <a:cubicBezTo>
                    <a:pt x="471441" y="677863"/>
                    <a:pt x="523078" y="626226"/>
                    <a:pt x="523078" y="562529"/>
                  </a:cubicBezTo>
                  <a:cubicBezTo>
                    <a:pt x="523078" y="498832"/>
                    <a:pt x="471441" y="447195"/>
                    <a:pt x="407744" y="447195"/>
                  </a:cubicBezTo>
                  <a:close/>
                  <a:moveTo>
                    <a:pt x="232270" y="0"/>
                  </a:moveTo>
                  <a:lnTo>
                    <a:pt x="437301" y="0"/>
                  </a:lnTo>
                  <a:lnTo>
                    <a:pt x="308143" y="280508"/>
                  </a:lnTo>
                  <a:lnTo>
                    <a:pt x="407303" y="280508"/>
                  </a:lnTo>
                  <a:cubicBezTo>
                    <a:pt x="563651" y="280508"/>
                    <a:pt x="690396" y="407253"/>
                    <a:pt x="690396" y="563601"/>
                  </a:cubicBezTo>
                  <a:cubicBezTo>
                    <a:pt x="690396" y="719949"/>
                    <a:pt x="563651" y="846694"/>
                    <a:pt x="407303" y="846694"/>
                  </a:cubicBezTo>
                  <a:lnTo>
                    <a:pt x="283094" y="846694"/>
                  </a:lnTo>
                  <a:cubicBezTo>
                    <a:pt x="126746" y="846694"/>
                    <a:pt x="0" y="719949"/>
                    <a:pt x="0" y="563601"/>
                  </a:cubicBezTo>
                  <a:cubicBezTo>
                    <a:pt x="0" y="524514"/>
                    <a:pt x="7922" y="487277"/>
                    <a:pt x="22248" y="453408"/>
                  </a:cubicBezTo>
                  <a:lnTo>
                    <a:pt x="30514" y="43817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140D0B5-EDD4-253B-2415-EC7FACABB5EF}"/>
                </a:ext>
              </a:extLst>
            </p:cNvPr>
            <p:cNvSpPr/>
            <p:nvPr/>
          </p:nvSpPr>
          <p:spPr bwMode="auto">
            <a:xfrm>
              <a:off x="325994" y="1265209"/>
              <a:ext cx="125472" cy="212390"/>
            </a:xfrm>
            <a:custGeom>
              <a:avLst/>
              <a:gdLst>
                <a:gd name="connsiteX0" fmla="*/ 325827 w 500188"/>
                <a:gd name="connsiteY0" fmla="*/ 0 h 846694"/>
                <a:gd name="connsiteX1" fmla="*/ 500188 w 500188"/>
                <a:gd name="connsiteY1" fmla="*/ 0 h 846694"/>
                <a:gd name="connsiteX2" fmla="*/ 285351 w 500188"/>
                <a:gd name="connsiteY2" fmla="*/ 846694 h 846694"/>
                <a:gd name="connsiteX3" fmla="*/ 110990 w 500188"/>
                <a:gd name="connsiteY3" fmla="*/ 846694 h 846694"/>
                <a:gd name="connsiteX4" fmla="*/ 283474 w 500188"/>
                <a:gd name="connsiteY4" fmla="*/ 166920 h 846694"/>
                <a:gd name="connsiteX5" fmla="*/ 0 w 500188"/>
                <a:gd name="connsiteY5" fmla="*/ 166920 h 846694"/>
                <a:gd name="connsiteX6" fmla="*/ 0 w 500188"/>
                <a:gd name="connsiteY6" fmla="*/ 233 h 846694"/>
                <a:gd name="connsiteX7" fmla="*/ 325768 w 500188"/>
                <a:gd name="connsiteY7" fmla="*/ 233 h 84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0188" h="846694">
                  <a:moveTo>
                    <a:pt x="325827" y="0"/>
                  </a:moveTo>
                  <a:lnTo>
                    <a:pt x="500188" y="0"/>
                  </a:lnTo>
                  <a:lnTo>
                    <a:pt x="285351" y="846694"/>
                  </a:lnTo>
                  <a:lnTo>
                    <a:pt x="110990" y="846694"/>
                  </a:lnTo>
                  <a:lnTo>
                    <a:pt x="283474" y="166920"/>
                  </a:lnTo>
                  <a:lnTo>
                    <a:pt x="0" y="166920"/>
                  </a:lnTo>
                  <a:lnTo>
                    <a:pt x="0" y="233"/>
                  </a:lnTo>
                  <a:lnTo>
                    <a:pt x="325768" y="2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6" name="フリーフォーム: 図形 1135">
              <a:extLst>
                <a:ext uri="{FF2B5EF4-FFF2-40B4-BE49-F238E27FC236}">
                  <a16:creationId xmlns:a16="http://schemas.microsoft.com/office/drawing/2014/main" id="{10960A9D-FA4D-9FC6-E2C5-F309956FFECE}"/>
                </a:ext>
              </a:extLst>
            </p:cNvPr>
            <p:cNvSpPr/>
            <p:nvPr/>
          </p:nvSpPr>
          <p:spPr bwMode="auto">
            <a:xfrm rot="16200000">
              <a:off x="-115663" y="674489"/>
              <a:ext cx="212990" cy="173186"/>
            </a:xfrm>
            <a:custGeom>
              <a:avLst/>
              <a:gdLst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849075 w 849075"/>
                <a:gd name="connsiteY6" fmla="*/ 254279 h 690397"/>
                <a:gd name="connsiteX7" fmla="*/ 849074 w 849075"/>
                <a:gd name="connsiteY7" fmla="*/ 436119 h 690397"/>
                <a:gd name="connsiteX8" fmla="*/ 594796 w 849075"/>
                <a:gd name="connsiteY8" fmla="*/ 690397 h 690397"/>
                <a:gd name="connsiteX9" fmla="*/ 594797 w 849075"/>
                <a:gd name="connsiteY9" fmla="*/ 690396 h 690397"/>
                <a:gd name="connsiteX10" fmla="*/ 577179 w 849075"/>
                <a:gd name="connsiteY10" fmla="*/ 688620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6285 w 849075"/>
                <a:gd name="connsiteY12" fmla="*/ 689992 h 690397"/>
                <a:gd name="connsiteX13" fmla="*/ 254277 w 849075"/>
                <a:gd name="connsiteY13" fmla="*/ 690397 h 690397"/>
                <a:gd name="connsiteX14" fmla="*/ 254278 w 849075"/>
                <a:gd name="connsiteY14" fmla="*/ 690396 h 690397"/>
                <a:gd name="connsiteX15" fmla="*/ 0 w 849075"/>
                <a:gd name="connsiteY15" fmla="*/ 436118 h 690397"/>
                <a:gd name="connsiteX16" fmla="*/ 0 w 849075"/>
                <a:gd name="connsiteY16" fmla="*/ 254279 h 690397"/>
                <a:gd name="connsiteX17" fmla="*/ 254278 w 849075"/>
                <a:gd name="connsiteY17" fmla="*/ 1 h 690397"/>
                <a:gd name="connsiteX18" fmla="*/ 256285 w 849075"/>
                <a:gd name="connsiteY18" fmla="*/ 406 h 690397"/>
                <a:gd name="connsiteX19" fmla="*/ 256285 w 849075"/>
                <a:gd name="connsiteY19" fmla="*/ 167725 h 690397"/>
                <a:gd name="connsiteX20" fmla="*/ 254276 w 849075"/>
                <a:gd name="connsiteY20" fmla="*/ 167319 h 690397"/>
                <a:gd name="connsiteX21" fmla="*/ 168831 w 849075"/>
                <a:gd name="connsiteY21" fmla="*/ 252764 h 690397"/>
                <a:gd name="connsiteX22" fmla="*/ 168831 w 849075"/>
                <a:gd name="connsiteY22" fmla="*/ 437634 h 690397"/>
                <a:gd name="connsiteX23" fmla="*/ 254276 w 849075"/>
                <a:gd name="connsiteY23" fmla="*/ 523079 h 690397"/>
                <a:gd name="connsiteX24" fmla="*/ 256285 w 849075"/>
                <a:gd name="connsiteY24" fmla="*/ 522674 h 690397"/>
                <a:gd name="connsiteX25" fmla="*/ 256285 w 849075"/>
                <a:gd name="connsiteY25" fmla="*/ 523638 h 690397"/>
                <a:gd name="connsiteX26" fmla="*/ 356945 w 849075"/>
                <a:gd name="connsiteY26" fmla="*/ 523638 h 690397"/>
                <a:gd name="connsiteX27" fmla="*/ 345685 w 849075"/>
                <a:gd name="connsiteY27" fmla="*/ 487364 h 690397"/>
                <a:gd name="connsiteX28" fmla="*/ 340519 w 849075"/>
                <a:gd name="connsiteY28" fmla="*/ 436118 h 690397"/>
                <a:gd name="connsiteX29" fmla="*/ 340519 w 849075"/>
                <a:gd name="connsiteY29" fmla="*/ 254279 h 690397"/>
                <a:gd name="connsiteX30" fmla="*/ 594797 w 849075"/>
                <a:gd name="connsiteY30" fmla="*/ 0 h 690397"/>
                <a:gd name="connsiteX31" fmla="*/ 849075 w 849075"/>
                <a:gd name="connsiteY31" fmla="*/ 254279 h 690397"/>
                <a:gd name="connsiteX0" fmla="*/ 680240 w 849075"/>
                <a:gd name="connsiteY0" fmla="*/ 252764 h 690397"/>
                <a:gd name="connsiteX1" fmla="*/ 594795 w 849075"/>
                <a:gd name="connsiteY1" fmla="*/ 167319 h 690397"/>
                <a:gd name="connsiteX2" fmla="*/ 509350 w 849075"/>
                <a:gd name="connsiteY2" fmla="*/ 252764 h 690397"/>
                <a:gd name="connsiteX3" fmla="*/ 509350 w 849075"/>
                <a:gd name="connsiteY3" fmla="*/ 437634 h 690397"/>
                <a:gd name="connsiteX4" fmla="*/ 594795 w 849075"/>
                <a:gd name="connsiteY4" fmla="*/ 523079 h 690397"/>
                <a:gd name="connsiteX5" fmla="*/ 680240 w 849075"/>
                <a:gd name="connsiteY5" fmla="*/ 437634 h 690397"/>
                <a:gd name="connsiteX6" fmla="*/ 680240 w 849075"/>
                <a:gd name="connsiteY6" fmla="*/ 252764 h 690397"/>
                <a:gd name="connsiteX7" fmla="*/ 849075 w 849075"/>
                <a:gd name="connsiteY7" fmla="*/ 254279 h 690397"/>
                <a:gd name="connsiteX8" fmla="*/ 849074 w 849075"/>
                <a:gd name="connsiteY8" fmla="*/ 436119 h 690397"/>
                <a:gd name="connsiteX9" fmla="*/ 594796 w 849075"/>
                <a:gd name="connsiteY9" fmla="*/ 690397 h 690397"/>
                <a:gd name="connsiteX10" fmla="*/ 594797 w 849075"/>
                <a:gd name="connsiteY10" fmla="*/ 690396 h 690397"/>
                <a:gd name="connsiteX11" fmla="*/ 256285 w 849075"/>
                <a:gd name="connsiteY11" fmla="*/ 688620 h 690397"/>
                <a:gd name="connsiteX12" fmla="*/ 254277 w 849075"/>
                <a:gd name="connsiteY12" fmla="*/ 690397 h 690397"/>
                <a:gd name="connsiteX13" fmla="*/ 254278 w 849075"/>
                <a:gd name="connsiteY13" fmla="*/ 690396 h 690397"/>
                <a:gd name="connsiteX14" fmla="*/ 0 w 849075"/>
                <a:gd name="connsiteY14" fmla="*/ 436118 h 690397"/>
                <a:gd name="connsiteX15" fmla="*/ 0 w 849075"/>
                <a:gd name="connsiteY15" fmla="*/ 254279 h 690397"/>
                <a:gd name="connsiteX16" fmla="*/ 254278 w 849075"/>
                <a:gd name="connsiteY16" fmla="*/ 1 h 690397"/>
                <a:gd name="connsiteX17" fmla="*/ 256285 w 849075"/>
                <a:gd name="connsiteY17" fmla="*/ 406 h 690397"/>
                <a:gd name="connsiteX18" fmla="*/ 256285 w 849075"/>
                <a:gd name="connsiteY18" fmla="*/ 167725 h 690397"/>
                <a:gd name="connsiteX19" fmla="*/ 254276 w 849075"/>
                <a:gd name="connsiteY19" fmla="*/ 167319 h 690397"/>
                <a:gd name="connsiteX20" fmla="*/ 168831 w 849075"/>
                <a:gd name="connsiteY20" fmla="*/ 252764 h 690397"/>
                <a:gd name="connsiteX21" fmla="*/ 168831 w 849075"/>
                <a:gd name="connsiteY21" fmla="*/ 437634 h 690397"/>
                <a:gd name="connsiteX22" fmla="*/ 254276 w 849075"/>
                <a:gd name="connsiteY22" fmla="*/ 523079 h 690397"/>
                <a:gd name="connsiteX23" fmla="*/ 256285 w 849075"/>
                <a:gd name="connsiteY23" fmla="*/ 522674 h 690397"/>
                <a:gd name="connsiteX24" fmla="*/ 256285 w 849075"/>
                <a:gd name="connsiteY24" fmla="*/ 523638 h 690397"/>
                <a:gd name="connsiteX25" fmla="*/ 356945 w 849075"/>
                <a:gd name="connsiteY25" fmla="*/ 523638 h 690397"/>
                <a:gd name="connsiteX26" fmla="*/ 345685 w 849075"/>
                <a:gd name="connsiteY26" fmla="*/ 487364 h 690397"/>
                <a:gd name="connsiteX27" fmla="*/ 340519 w 849075"/>
                <a:gd name="connsiteY27" fmla="*/ 436118 h 690397"/>
                <a:gd name="connsiteX28" fmla="*/ 340519 w 849075"/>
                <a:gd name="connsiteY28" fmla="*/ 254279 h 690397"/>
                <a:gd name="connsiteX29" fmla="*/ 594797 w 849075"/>
                <a:gd name="connsiteY29" fmla="*/ 0 h 690397"/>
                <a:gd name="connsiteX30" fmla="*/ 849075 w 849075"/>
                <a:gd name="connsiteY30" fmla="*/ 254279 h 690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9075" h="690397">
                  <a:moveTo>
                    <a:pt x="680240" y="252764"/>
                  </a:moveTo>
                  <a:cubicBezTo>
                    <a:pt x="680240" y="205574"/>
                    <a:pt x="641985" y="167319"/>
                    <a:pt x="594795" y="167319"/>
                  </a:cubicBezTo>
                  <a:cubicBezTo>
                    <a:pt x="547605" y="167319"/>
                    <a:pt x="509350" y="205574"/>
                    <a:pt x="509350" y="252764"/>
                  </a:cubicBezTo>
                  <a:lnTo>
                    <a:pt x="509350" y="437634"/>
                  </a:lnTo>
                  <a:cubicBezTo>
                    <a:pt x="509350" y="484824"/>
                    <a:pt x="547605" y="523079"/>
                    <a:pt x="594795" y="523079"/>
                  </a:cubicBezTo>
                  <a:cubicBezTo>
                    <a:pt x="641985" y="523079"/>
                    <a:pt x="680240" y="484824"/>
                    <a:pt x="680240" y="437634"/>
                  </a:cubicBezTo>
                  <a:lnTo>
                    <a:pt x="680240" y="252764"/>
                  </a:lnTo>
                  <a:close/>
                  <a:moveTo>
                    <a:pt x="849075" y="254279"/>
                  </a:moveTo>
                  <a:cubicBezTo>
                    <a:pt x="849075" y="314892"/>
                    <a:pt x="849074" y="375506"/>
                    <a:pt x="849074" y="436119"/>
                  </a:cubicBezTo>
                  <a:cubicBezTo>
                    <a:pt x="849074" y="576553"/>
                    <a:pt x="735230" y="690397"/>
                    <a:pt x="594796" y="690397"/>
                  </a:cubicBezTo>
                  <a:lnTo>
                    <a:pt x="594797" y="690396"/>
                  </a:lnTo>
                  <a:lnTo>
                    <a:pt x="256285" y="688620"/>
                  </a:lnTo>
                  <a:lnTo>
                    <a:pt x="254277" y="690397"/>
                  </a:lnTo>
                  <a:lnTo>
                    <a:pt x="254278" y="690396"/>
                  </a:lnTo>
                  <a:cubicBezTo>
                    <a:pt x="113844" y="690396"/>
                    <a:pt x="0" y="576552"/>
                    <a:pt x="0" y="436118"/>
                  </a:cubicBezTo>
                  <a:lnTo>
                    <a:pt x="0" y="254279"/>
                  </a:lnTo>
                  <a:cubicBezTo>
                    <a:pt x="0" y="113845"/>
                    <a:pt x="113844" y="1"/>
                    <a:pt x="254278" y="1"/>
                  </a:cubicBezTo>
                  <a:lnTo>
                    <a:pt x="256285" y="406"/>
                  </a:lnTo>
                  <a:lnTo>
                    <a:pt x="256285" y="167725"/>
                  </a:lnTo>
                  <a:lnTo>
                    <a:pt x="254276" y="167319"/>
                  </a:lnTo>
                  <a:cubicBezTo>
                    <a:pt x="207086" y="167319"/>
                    <a:pt x="168831" y="205574"/>
                    <a:pt x="168831" y="252764"/>
                  </a:cubicBezTo>
                  <a:lnTo>
                    <a:pt x="168831" y="437634"/>
                  </a:lnTo>
                  <a:cubicBezTo>
                    <a:pt x="168831" y="484824"/>
                    <a:pt x="207086" y="523079"/>
                    <a:pt x="254276" y="523079"/>
                  </a:cubicBezTo>
                  <a:lnTo>
                    <a:pt x="256285" y="522674"/>
                  </a:lnTo>
                  <a:lnTo>
                    <a:pt x="256285" y="523638"/>
                  </a:lnTo>
                  <a:lnTo>
                    <a:pt x="356945" y="523638"/>
                  </a:lnTo>
                  <a:lnTo>
                    <a:pt x="345685" y="487364"/>
                  </a:lnTo>
                  <a:cubicBezTo>
                    <a:pt x="342298" y="470811"/>
                    <a:pt x="340519" y="453672"/>
                    <a:pt x="340519" y="436118"/>
                  </a:cubicBezTo>
                  <a:lnTo>
                    <a:pt x="340519" y="254279"/>
                  </a:lnTo>
                  <a:cubicBezTo>
                    <a:pt x="340519" y="113845"/>
                    <a:pt x="454363" y="0"/>
                    <a:pt x="594797" y="0"/>
                  </a:cubicBezTo>
                  <a:cubicBezTo>
                    <a:pt x="735231" y="0"/>
                    <a:pt x="849075" y="113845"/>
                    <a:pt x="849075" y="25427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7" name="フリーフォーム: 図形 1136">
              <a:extLst>
                <a:ext uri="{FF2B5EF4-FFF2-40B4-BE49-F238E27FC236}">
                  <a16:creationId xmlns:a16="http://schemas.microsoft.com/office/drawing/2014/main" id="{A4363BCE-6742-4F42-1253-A96E34C0FD4E}"/>
                </a:ext>
              </a:extLst>
            </p:cNvPr>
            <p:cNvSpPr/>
            <p:nvPr/>
          </p:nvSpPr>
          <p:spPr bwMode="auto">
            <a:xfrm>
              <a:off x="1259900" y="977900"/>
              <a:ext cx="163398" cy="213114"/>
            </a:xfrm>
            <a:custGeom>
              <a:avLst/>
              <a:gdLst>
                <a:gd name="connsiteX0" fmla="*/ 338553 w 651380"/>
                <a:gd name="connsiteY0" fmla="*/ 0 h 849570"/>
                <a:gd name="connsiteX1" fmla="*/ 505240 w 651380"/>
                <a:gd name="connsiteY1" fmla="*/ 0 h 849570"/>
                <a:gd name="connsiteX2" fmla="*/ 505240 w 651380"/>
                <a:gd name="connsiteY2" fmla="*/ 429547 h 849570"/>
                <a:gd name="connsiteX3" fmla="*/ 651380 w 651380"/>
                <a:gd name="connsiteY3" fmla="*/ 429547 h 849570"/>
                <a:gd name="connsiteX4" fmla="*/ 651380 w 651380"/>
                <a:gd name="connsiteY4" fmla="*/ 596234 h 849570"/>
                <a:gd name="connsiteX5" fmla="*/ 505240 w 651380"/>
                <a:gd name="connsiteY5" fmla="*/ 596234 h 849570"/>
                <a:gd name="connsiteX6" fmla="*/ 505240 w 651380"/>
                <a:gd name="connsiteY6" fmla="*/ 849570 h 849570"/>
                <a:gd name="connsiteX7" fmla="*/ 338553 w 651380"/>
                <a:gd name="connsiteY7" fmla="*/ 849570 h 849570"/>
                <a:gd name="connsiteX8" fmla="*/ 338553 w 651380"/>
                <a:gd name="connsiteY8" fmla="*/ 596234 h 849570"/>
                <a:gd name="connsiteX9" fmla="*/ 55145 w 651380"/>
                <a:gd name="connsiteY9" fmla="*/ 596234 h 849570"/>
                <a:gd name="connsiteX10" fmla="*/ 55145 w 651380"/>
                <a:gd name="connsiteY10" fmla="*/ 595488 h 849570"/>
                <a:gd name="connsiteX11" fmla="*/ 0 w 651380"/>
                <a:gd name="connsiteY11" fmla="*/ 595488 h 849570"/>
                <a:gd name="connsiteX12" fmla="*/ 84173 w 651380"/>
                <a:gd name="connsiteY12" fmla="*/ 691 h 849570"/>
                <a:gd name="connsiteX13" fmla="*/ 240246 w 651380"/>
                <a:gd name="connsiteY13" fmla="*/ 691 h 849570"/>
                <a:gd name="connsiteX14" fmla="*/ 179556 w 651380"/>
                <a:gd name="connsiteY14" fmla="*/ 429547 h 849570"/>
                <a:gd name="connsiteX15" fmla="*/ 338553 w 651380"/>
                <a:gd name="connsiteY15" fmla="*/ 429547 h 8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1380" h="849570">
                  <a:moveTo>
                    <a:pt x="338553" y="0"/>
                  </a:moveTo>
                  <a:lnTo>
                    <a:pt x="505240" y="0"/>
                  </a:lnTo>
                  <a:lnTo>
                    <a:pt x="505240" y="429547"/>
                  </a:lnTo>
                  <a:lnTo>
                    <a:pt x="651380" y="429547"/>
                  </a:lnTo>
                  <a:lnTo>
                    <a:pt x="651380" y="596234"/>
                  </a:lnTo>
                  <a:lnTo>
                    <a:pt x="505240" y="596234"/>
                  </a:lnTo>
                  <a:lnTo>
                    <a:pt x="505240" y="849570"/>
                  </a:lnTo>
                  <a:lnTo>
                    <a:pt x="338553" y="849570"/>
                  </a:lnTo>
                  <a:lnTo>
                    <a:pt x="338553" y="596234"/>
                  </a:lnTo>
                  <a:lnTo>
                    <a:pt x="55145" y="596234"/>
                  </a:lnTo>
                  <a:lnTo>
                    <a:pt x="55145" y="595488"/>
                  </a:lnTo>
                  <a:lnTo>
                    <a:pt x="0" y="595488"/>
                  </a:lnTo>
                  <a:lnTo>
                    <a:pt x="84173" y="691"/>
                  </a:lnTo>
                  <a:lnTo>
                    <a:pt x="240246" y="691"/>
                  </a:lnTo>
                  <a:lnTo>
                    <a:pt x="179556" y="429547"/>
                  </a:lnTo>
                  <a:lnTo>
                    <a:pt x="338553" y="42954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8" name="フリーフォーム: 図形 1137">
              <a:extLst>
                <a:ext uri="{FF2B5EF4-FFF2-40B4-BE49-F238E27FC236}">
                  <a16:creationId xmlns:a16="http://schemas.microsoft.com/office/drawing/2014/main" id="{B85B87E8-7EEC-BC36-44E4-3306D3D2334E}"/>
                </a:ext>
              </a:extLst>
            </p:cNvPr>
            <p:cNvSpPr/>
            <p:nvPr/>
          </p:nvSpPr>
          <p:spPr bwMode="auto">
            <a:xfrm rot="16200000">
              <a:off x="1353021" y="692934"/>
              <a:ext cx="212994" cy="140522"/>
            </a:xfrm>
            <a:custGeom>
              <a:avLst/>
              <a:gdLst>
                <a:gd name="connsiteX0" fmla="*/ 849074 w 849074"/>
                <a:gd name="connsiteY0" fmla="*/ 0 h 560173"/>
                <a:gd name="connsiteX1" fmla="*/ 849074 w 849074"/>
                <a:gd name="connsiteY1" fmla="*/ 305895 h 560173"/>
                <a:gd name="connsiteX2" fmla="*/ 594796 w 849074"/>
                <a:gd name="connsiteY2" fmla="*/ 560173 h 560173"/>
                <a:gd name="connsiteX3" fmla="*/ 594797 w 849074"/>
                <a:gd name="connsiteY3" fmla="*/ 560172 h 560173"/>
                <a:gd name="connsiteX4" fmla="*/ 452628 w 849074"/>
                <a:gd name="connsiteY4" fmla="*/ 516746 h 560173"/>
                <a:gd name="connsiteX5" fmla="*/ 424538 w 849074"/>
                <a:gd name="connsiteY5" fmla="*/ 493569 h 560173"/>
                <a:gd name="connsiteX6" fmla="*/ 396446 w 849074"/>
                <a:gd name="connsiteY6" fmla="*/ 516747 h 560173"/>
                <a:gd name="connsiteX7" fmla="*/ 254277 w 849074"/>
                <a:gd name="connsiteY7" fmla="*/ 560173 h 560173"/>
                <a:gd name="connsiteX8" fmla="*/ 254278 w 849074"/>
                <a:gd name="connsiteY8" fmla="*/ 560172 h 560173"/>
                <a:gd name="connsiteX9" fmla="*/ 0 w 849074"/>
                <a:gd name="connsiteY9" fmla="*/ 305894 h 560173"/>
                <a:gd name="connsiteX10" fmla="*/ 0 w 849074"/>
                <a:gd name="connsiteY10" fmla="*/ 0 h 560173"/>
                <a:gd name="connsiteX11" fmla="*/ 168831 w 849074"/>
                <a:gd name="connsiteY11" fmla="*/ 0 h 560173"/>
                <a:gd name="connsiteX12" fmla="*/ 168831 w 849074"/>
                <a:gd name="connsiteY12" fmla="*/ 307412 h 560173"/>
                <a:gd name="connsiteX13" fmla="*/ 254276 w 849074"/>
                <a:gd name="connsiteY13" fmla="*/ 392857 h 560173"/>
                <a:gd name="connsiteX14" fmla="*/ 339721 w 849074"/>
                <a:gd name="connsiteY14" fmla="*/ 307412 h 560173"/>
                <a:gd name="connsiteX15" fmla="*/ 339721 w 849074"/>
                <a:gd name="connsiteY15" fmla="*/ 0 h 560173"/>
                <a:gd name="connsiteX16" fmla="*/ 509350 w 849074"/>
                <a:gd name="connsiteY16" fmla="*/ 0 h 560173"/>
                <a:gd name="connsiteX17" fmla="*/ 509350 w 849074"/>
                <a:gd name="connsiteY17" fmla="*/ 307412 h 560173"/>
                <a:gd name="connsiteX18" fmla="*/ 594795 w 849074"/>
                <a:gd name="connsiteY18" fmla="*/ 392857 h 560173"/>
                <a:gd name="connsiteX19" fmla="*/ 680240 w 849074"/>
                <a:gd name="connsiteY19" fmla="*/ 307412 h 560173"/>
                <a:gd name="connsiteX20" fmla="*/ 680240 w 849074"/>
                <a:gd name="connsiteY20" fmla="*/ 0 h 56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9074" h="560173">
                  <a:moveTo>
                    <a:pt x="849074" y="0"/>
                  </a:moveTo>
                  <a:lnTo>
                    <a:pt x="849074" y="305895"/>
                  </a:lnTo>
                  <a:cubicBezTo>
                    <a:pt x="849074" y="446329"/>
                    <a:pt x="735230" y="560173"/>
                    <a:pt x="594796" y="560173"/>
                  </a:cubicBezTo>
                  <a:lnTo>
                    <a:pt x="594797" y="560172"/>
                  </a:lnTo>
                  <a:cubicBezTo>
                    <a:pt x="542134" y="560172"/>
                    <a:pt x="493211" y="544163"/>
                    <a:pt x="452628" y="516746"/>
                  </a:cubicBezTo>
                  <a:lnTo>
                    <a:pt x="424538" y="493569"/>
                  </a:lnTo>
                  <a:lnTo>
                    <a:pt x="396446" y="516747"/>
                  </a:lnTo>
                  <a:cubicBezTo>
                    <a:pt x="355863" y="544164"/>
                    <a:pt x="306940" y="560173"/>
                    <a:pt x="254277" y="560173"/>
                  </a:cubicBezTo>
                  <a:lnTo>
                    <a:pt x="254278" y="560172"/>
                  </a:lnTo>
                  <a:cubicBezTo>
                    <a:pt x="113844" y="560172"/>
                    <a:pt x="0" y="446328"/>
                    <a:pt x="0" y="305894"/>
                  </a:cubicBezTo>
                  <a:lnTo>
                    <a:pt x="0" y="0"/>
                  </a:lnTo>
                  <a:lnTo>
                    <a:pt x="168831" y="0"/>
                  </a:lnTo>
                  <a:lnTo>
                    <a:pt x="168831" y="307412"/>
                  </a:lnTo>
                  <a:cubicBezTo>
                    <a:pt x="168831" y="354602"/>
                    <a:pt x="207086" y="392857"/>
                    <a:pt x="254276" y="392857"/>
                  </a:cubicBezTo>
                  <a:cubicBezTo>
                    <a:pt x="301466" y="392857"/>
                    <a:pt x="339721" y="354602"/>
                    <a:pt x="339721" y="307412"/>
                  </a:cubicBezTo>
                  <a:lnTo>
                    <a:pt x="339721" y="0"/>
                  </a:lnTo>
                  <a:lnTo>
                    <a:pt x="509350" y="0"/>
                  </a:lnTo>
                  <a:lnTo>
                    <a:pt x="509350" y="307412"/>
                  </a:lnTo>
                  <a:cubicBezTo>
                    <a:pt x="509350" y="354602"/>
                    <a:pt x="547605" y="392857"/>
                    <a:pt x="594795" y="392857"/>
                  </a:cubicBezTo>
                  <a:cubicBezTo>
                    <a:pt x="641985" y="392857"/>
                    <a:pt x="680240" y="354602"/>
                    <a:pt x="680240" y="307412"/>
                  </a:cubicBezTo>
                  <a:lnTo>
                    <a:pt x="6802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9" name="正方形/長方形 1138">
              <a:extLst>
                <a:ext uri="{FF2B5EF4-FFF2-40B4-BE49-F238E27FC236}">
                  <a16:creationId xmlns:a16="http://schemas.microsoft.com/office/drawing/2014/main" id="{F8C3C494-6393-E2BD-AD7F-1BE7FA7F8A69}"/>
                </a:ext>
              </a:extLst>
            </p:cNvPr>
            <p:cNvSpPr/>
            <p:nvPr/>
          </p:nvSpPr>
          <p:spPr bwMode="auto">
            <a:xfrm>
              <a:off x="1062683" y="48380"/>
              <a:ext cx="45720" cy="233018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04B71B21-8A69-71DF-CC43-27AFB748FD14}"/>
                </a:ext>
              </a:extLst>
            </p:cNvPr>
            <p:cNvSpPr/>
            <p:nvPr/>
          </p:nvSpPr>
          <p:spPr bwMode="auto">
            <a:xfrm rot="16200000">
              <a:off x="1235323" y="336942"/>
              <a:ext cx="212990" cy="173184"/>
            </a:xfrm>
            <a:custGeom>
              <a:avLst/>
              <a:gdLst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335757 h 690396"/>
                <a:gd name="connsiteX7" fmla="*/ 339722 w 849076"/>
                <a:gd name="connsiteY7" fmla="*/ 252764 h 690396"/>
                <a:gd name="connsiteX8" fmla="*/ 287536 w 849076"/>
                <a:gd name="connsiteY8" fmla="*/ 174034 h 690396"/>
                <a:gd name="connsiteX9" fmla="*/ 256286 w 849076"/>
                <a:gd name="connsiteY9" fmla="*/ 167725 h 690396"/>
                <a:gd name="connsiteX10" fmla="*/ 256286 w 849076"/>
                <a:gd name="connsiteY10" fmla="*/ 166690 h 690396"/>
                <a:gd name="connsiteX11" fmla="*/ 171686 w 849076"/>
                <a:gd name="connsiteY11" fmla="*/ 166690 h 690396"/>
                <a:gd name="connsiteX12" fmla="*/ 171686 w 849076"/>
                <a:gd name="connsiteY12" fmla="*/ 690395 h 690396"/>
                <a:gd name="connsiteX13" fmla="*/ 0 w 849076"/>
                <a:gd name="connsiteY13" fmla="*/ 690395 h 690396"/>
                <a:gd name="connsiteX14" fmla="*/ 0 w 849076"/>
                <a:gd name="connsiteY14" fmla="*/ 166690 h 690396"/>
                <a:gd name="connsiteX15" fmla="*/ 0 w 849076"/>
                <a:gd name="connsiteY15" fmla="*/ 52388 h 690396"/>
                <a:gd name="connsiteX16" fmla="*/ 0 w 849076"/>
                <a:gd name="connsiteY16" fmla="*/ 2 h 690396"/>
                <a:gd name="connsiteX17" fmla="*/ 256974 w 849076"/>
                <a:gd name="connsiteY17" fmla="*/ 2 h 690396"/>
                <a:gd name="connsiteX18" fmla="*/ 256974 w 849076"/>
                <a:gd name="connsiteY18" fmla="*/ 545 h 690396"/>
                <a:gd name="connsiteX19" fmla="*/ 353256 w 849076"/>
                <a:gd name="connsiteY19" fmla="*/ 19984 h 690396"/>
                <a:gd name="connsiteX20" fmla="*/ 508557 w 849076"/>
                <a:gd name="connsiteY20" fmla="*/ 254279 h 690396"/>
                <a:gd name="connsiteX21" fmla="*/ 508557 w 849076"/>
                <a:gd name="connsiteY21" fmla="*/ 318032 h 690396"/>
                <a:gd name="connsiteX22" fmla="*/ 509351 w 849076"/>
                <a:gd name="connsiteY22" fmla="*/ 318032 h 690396"/>
                <a:gd name="connsiteX23" fmla="*/ 509351 w 849076"/>
                <a:gd name="connsiteY23" fmla="*/ 437633 h 690396"/>
                <a:gd name="connsiteX24" fmla="*/ 594796 w 849076"/>
                <a:gd name="connsiteY24" fmla="*/ 523078 h 690396"/>
                <a:gd name="connsiteX25" fmla="*/ 680241 w 849076"/>
                <a:gd name="connsiteY25" fmla="*/ 437633 h 690396"/>
                <a:gd name="connsiteX26" fmla="*/ 680241 w 849076"/>
                <a:gd name="connsiteY26" fmla="*/ 252763 h 690396"/>
                <a:gd name="connsiteX27" fmla="*/ 594796 w 849076"/>
                <a:gd name="connsiteY27" fmla="*/ 167318 h 690396"/>
                <a:gd name="connsiteX28" fmla="*/ 591009 w 849076"/>
                <a:gd name="connsiteY28" fmla="*/ 168083 h 690396"/>
                <a:gd name="connsiteX29" fmla="*/ 591009 w 849076"/>
                <a:gd name="connsiteY29" fmla="*/ 382 h 690396"/>
                <a:gd name="connsiteX30" fmla="*/ 594798 w 849076"/>
                <a:gd name="connsiteY30" fmla="*/ 0 h 690396"/>
                <a:gd name="connsiteX31" fmla="*/ 849076 w 849076"/>
                <a:gd name="connsiteY31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40520 w 849076"/>
                <a:gd name="connsiteY5" fmla="*/ 335757 h 690396"/>
                <a:gd name="connsiteX6" fmla="*/ 339722 w 849076"/>
                <a:gd name="connsiteY6" fmla="*/ 252764 h 690396"/>
                <a:gd name="connsiteX7" fmla="*/ 287536 w 849076"/>
                <a:gd name="connsiteY7" fmla="*/ 174034 h 690396"/>
                <a:gd name="connsiteX8" fmla="*/ 256286 w 849076"/>
                <a:gd name="connsiteY8" fmla="*/ 167725 h 690396"/>
                <a:gd name="connsiteX9" fmla="*/ 256286 w 849076"/>
                <a:gd name="connsiteY9" fmla="*/ 166690 h 690396"/>
                <a:gd name="connsiteX10" fmla="*/ 171686 w 849076"/>
                <a:gd name="connsiteY10" fmla="*/ 166690 h 690396"/>
                <a:gd name="connsiteX11" fmla="*/ 171686 w 849076"/>
                <a:gd name="connsiteY11" fmla="*/ 690395 h 690396"/>
                <a:gd name="connsiteX12" fmla="*/ 0 w 849076"/>
                <a:gd name="connsiteY12" fmla="*/ 690395 h 690396"/>
                <a:gd name="connsiteX13" fmla="*/ 0 w 849076"/>
                <a:gd name="connsiteY13" fmla="*/ 166690 h 690396"/>
                <a:gd name="connsiteX14" fmla="*/ 0 w 849076"/>
                <a:gd name="connsiteY14" fmla="*/ 52388 h 690396"/>
                <a:gd name="connsiteX15" fmla="*/ 0 w 849076"/>
                <a:gd name="connsiteY15" fmla="*/ 2 h 690396"/>
                <a:gd name="connsiteX16" fmla="*/ 256974 w 849076"/>
                <a:gd name="connsiteY16" fmla="*/ 2 h 690396"/>
                <a:gd name="connsiteX17" fmla="*/ 256974 w 849076"/>
                <a:gd name="connsiteY17" fmla="*/ 545 h 690396"/>
                <a:gd name="connsiteX18" fmla="*/ 353256 w 849076"/>
                <a:gd name="connsiteY18" fmla="*/ 19984 h 690396"/>
                <a:gd name="connsiteX19" fmla="*/ 508557 w 849076"/>
                <a:gd name="connsiteY19" fmla="*/ 254279 h 690396"/>
                <a:gd name="connsiteX20" fmla="*/ 508557 w 849076"/>
                <a:gd name="connsiteY20" fmla="*/ 318032 h 690396"/>
                <a:gd name="connsiteX21" fmla="*/ 509351 w 849076"/>
                <a:gd name="connsiteY21" fmla="*/ 318032 h 690396"/>
                <a:gd name="connsiteX22" fmla="*/ 509351 w 849076"/>
                <a:gd name="connsiteY22" fmla="*/ 437633 h 690396"/>
                <a:gd name="connsiteX23" fmla="*/ 594796 w 849076"/>
                <a:gd name="connsiteY23" fmla="*/ 523078 h 690396"/>
                <a:gd name="connsiteX24" fmla="*/ 680241 w 849076"/>
                <a:gd name="connsiteY24" fmla="*/ 437633 h 690396"/>
                <a:gd name="connsiteX25" fmla="*/ 680241 w 849076"/>
                <a:gd name="connsiteY25" fmla="*/ 252763 h 690396"/>
                <a:gd name="connsiteX26" fmla="*/ 594796 w 849076"/>
                <a:gd name="connsiteY26" fmla="*/ 167318 h 690396"/>
                <a:gd name="connsiteX27" fmla="*/ 591009 w 849076"/>
                <a:gd name="connsiteY27" fmla="*/ 168083 h 690396"/>
                <a:gd name="connsiteX28" fmla="*/ 591009 w 849076"/>
                <a:gd name="connsiteY28" fmla="*/ 382 h 690396"/>
                <a:gd name="connsiteX29" fmla="*/ 594798 w 849076"/>
                <a:gd name="connsiteY29" fmla="*/ 0 h 690396"/>
                <a:gd name="connsiteX30" fmla="*/ 849076 w 849076"/>
                <a:gd name="connsiteY30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318032 h 690396"/>
                <a:gd name="connsiteX21" fmla="*/ 509351 w 849076"/>
                <a:gd name="connsiteY21" fmla="*/ 437633 h 690396"/>
                <a:gd name="connsiteX22" fmla="*/ 594796 w 849076"/>
                <a:gd name="connsiteY22" fmla="*/ 523078 h 690396"/>
                <a:gd name="connsiteX23" fmla="*/ 680241 w 849076"/>
                <a:gd name="connsiteY23" fmla="*/ 437633 h 690396"/>
                <a:gd name="connsiteX24" fmla="*/ 680241 w 849076"/>
                <a:gd name="connsiteY24" fmla="*/ 252763 h 690396"/>
                <a:gd name="connsiteX25" fmla="*/ 594796 w 849076"/>
                <a:gd name="connsiteY25" fmla="*/ 167318 h 690396"/>
                <a:gd name="connsiteX26" fmla="*/ 591009 w 849076"/>
                <a:gd name="connsiteY26" fmla="*/ 168083 h 690396"/>
                <a:gd name="connsiteX27" fmla="*/ 591009 w 849076"/>
                <a:gd name="connsiteY27" fmla="*/ 382 h 690396"/>
                <a:gd name="connsiteX28" fmla="*/ 594798 w 849076"/>
                <a:gd name="connsiteY28" fmla="*/ 0 h 690396"/>
                <a:gd name="connsiteX29" fmla="*/ 849076 w 849076"/>
                <a:gd name="connsiteY29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8557 w 849076"/>
                <a:gd name="connsiteY19" fmla="*/ 318032 h 690396"/>
                <a:gd name="connsiteX20" fmla="*/ 509351 w 849076"/>
                <a:gd name="connsiteY20" fmla="*/ 437633 h 690396"/>
                <a:gd name="connsiteX21" fmla="*/ 594796 w 849076"/>
                <a:gd name="connsiteY21" fmla="*/ 523078 h 690396"/>
                <a:gd name="connsiteX22" fmla="*/ 680241 w 849076"/>
                <a:gd name="connsiteY22" fmla="*/ 437633 h 690396"/>
                <a:gd name="connsiteX23" fmla="*/ 680241 w 849076"/>
                <a:gd name="connsiteY23" fmla="*/ 252763 h 690396"/>
                <a:gd name="connsiteX24" fmla="*/ 594796 w 849076"/>
                <a:gd name="connsiteY24" fmla="*/ 167318 h 690396"/>
                <a:gd name="connsiteX25" fmla="*/ 591009 w 849076"/>
                <a:gd name="connsiteY25" fmla="*/ 168083 h 690396"/>
                <a:gd name="connsiteX26" fmla="*/ 591009 w 849076"/>
                <a:gd name="connsiteY26" fmla="*/ 382 h 690396"/>
                <a:gd name="connsiteX27" fmla="*/ 594798 w 849076"/>
                <a:gd name="connsiteY27" fmla="*/ 0 h 690396"/>
                <a:gd name="connsiteX28" fmla="*/ 849076 w 849076"/>
                <a:gd name="connsiteY28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166690 h 690396"/>
                <a:gd name="connsiteX13" fmla="*/ 0 w 849076"/>
                <a:gd name="connsiteY13" fmla="*/ 52388 h 690396"/>
                <a:gd name="connsiteX14" fmla="*/ 0 w 849076"/>
                <a:gd name="connsiteY14" fmla="*/ 2 h 690396"/>
                <a:gd name="connsiteX15" fmla="*/ 256974 w 849076"/>
                <a:gd name="connsiteY15" fmla="*/ 2 h 690396"/>
                <a:gd name="connsiteX16" fmla="*/ 256974 w 849076"/>
                <a:gd name="connsiteY16" fmla="*/ 545 h 690396"/>
                <a:gd name="connsiteX17" fmla="*/ 353256 w 849076"/>
                <a:gd name="connsiteY17" fmla="*/ 19984 h 690396"/>
                <a:gd name="connsiteX18" fmla="*/ 508557 w 849076"/>
                <a:gd name="connsiteY18" fmla="*/ 254279 h 690396"/>
                <a:gd name="connsiteX19" fmla="*/ 509351 w 849076"/>
                <a:gd name="connsiteY19" fmla="*/ 437633 h 690396"/>
                <a:gd name="connsiteX20" fmla="*/ 594796 w 849076"/>
                <a:gd name="connsiteY20" fmla="*/ 523078 h 690396"/>
                <a:gd name="connsiteX21" fmla="*/ 680241 w 849076"/>
                <a:gd name="connsiteY21" fmla="*/ 437633 h 690396"/>
                <a:gd name="connsiteX22" fmla="*/ 680241 w 849076"/>
                <a:gd name="connsiteY22" fmla="*/ 252763 h 690396"/>
                <a:gd name="connsiteX23" fmla="*/ 594796 w 849076"/>
                <a:gd name="connsiteY23" fmla="*/ 167318 h 690396"/>
                <a:gd name="connsiteX24" fmla="*/ 591009 w 849076"/>
                <a:gd name="connsiteY24" fmla="*/ 168083 h 690396"/>
                <a:gd name="connsiteX25" fmla="*/ 591009 w 849076"/>
                <a:gd name="connsiteY25" fmla="*/ 382 h 690396"/>
                <a:gd name="connsiteX26" fmla="*/ 594798 w 849076"/>
                <a:gd name="connsiteY26" fmla="*/ 0 h 690396"/>
                <a:gd name="connsiteX27" fmla="*/ 849076 w 849076"/>
                <a:gd name="connsiteY27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52388 h 690396"/>
                <a:gd name="connsiteX13" fmla="*/ 0 w 849076"/>
                <a:gd name="connsiteY13" fmla="*/ 2 h 690396"/>
                <a:gd name="connsiteX14" fmla="*/ 256974 w 849076"/>
                <a:gd name="connsiteY14" fmla="*/ 2 h 690396"/>
                <a:gd name="connsiteX15" fmla="*/ 256974 w 849076"/>
                <a:gd name="connsiteY15" fmla="*/ 545 h 690396"/>
                <a:gd name="connsiteX16" fmla="*/ 353256 w 849076"/>
                <a:gd name="connsiteY16" fmla="*/ 19984 h 690396"/>
                <a:gd name="connsiteX17" fmla="*/ 508557 w 849076"/>
                <a:gd name="connsiteY17" fmla="*/ 254279 h 690396"/>
                <a:gd name="connsiteX18" fmla="*/ 509351 w 849076"/>
                <a:gd name="connsiteY18" fmla="*/ 437633 h 690396"/>
                <a:gd name="connsiteX19" fmla="*/ 594796 w 849076"/>
                <a:gd name="connsiteY19" fmla="*/ 523078 h 690396"/>
                <a:gd name="connsiteX20" fmla="*/ 680241 w 849076"/>
                <a:gd name="connsiteY20" fmla="*/ 437633 h 690396"/>
                <a:gd name="connsiteX21" fmla="*/ 680241 w 849076"/>
                <a:gd name="connsiteY21" fmla="*/ 252763 h 690396"/>
                <a:gd name="connsiteX22" fmla="*/ 594796 w 849076"/>
                <a:gd name="connsiteY22" fmla="*/ 167318 h 690396"/>
                <a:gd name="connsiteX23" fmla="*/ 591009 w 849076"/>
                <a:gd name="connsiteY23" fmla="*/ 168083 h 690396"/>
                <a:gd name="connsiteX24" fmla="*/ 591009 w 849076"/>
                <a:gd name="connsiteY24" fmla="*/ 382 h 690396"/>
                <a:gd name="connsiteX25" fmla="*/ 594798 w 849076"/>
                <a:gd name="connsiteY25" fmla="*/ 0 h 690396"/>
                <a:gd name="connsiteX26" fmla="*/ 849076 w 849076"/>
                <a:gd name="connsiteY26" fmla="*/ 254278 h 690396"/>
                <a:gd name="connsiteX0" fmla="*/ 849076 w 849076"/>
                <a:gd name="connsiteY0" fmla="*/ 254278 h 690396"/>
                <a:gd name="connsiteX1" fmla="*/ 849075 w 849076"/>
                <a:gd name="connsiteY1" fmla="*/ 436118 h 690396"/>
                <a:gd name="connsiteX2" fmla="*/ 594797 w 849076"/>
                <a:gd name="connsiteY2" fmla="*/ 690396 h 690396"/>
                <a:gd name="connsiteX3" fmla="*/ 594798 w 849076"/>
                <a:gd name="connsiteY3" fmla="*/ 690395 h 690396"/>
                <a:gd name="connsiteX4" fmla="*/ 340520 w 849076"/>
                <a:gd name="connsiteY4" fmla="*/ 436117 h 690396"/>
                <a:gd name="connsiteX5" fmla="*/ 339722 w 849076"/>
                <a:gd name="connsiteY5" fmla="*/ 252764 h 690396"/>
                <a:gd name="connsiteX6" fmla="*/ 287536 w 849076"/>
                <a:gd name="connsiteY6" fmla="*/ 174034 h 690396"/>
                <a:gd name="connsiteX7" fmla="*/ 256286 w 849076"/>
                <a:gd name="connsiteY7" fmla="*/ 167725 h 690396"/>
                <a:gd name="connsiteX8" fmla="*/ 256286 w 849076"/>
                <a:gd name="connsiteY8" fmla="*/ 166690 h 690396"/>
                <a:gd name="connsiteX9" fmla="*/ 171686 w 849076"/>
                <a:gd name="connsiteY9" fmla="*/ 166690 h 690396"/>
                <a:gd name="connsiteX10" fmla="*/ 171686 w 849076"/>
                <a:gd name="connsiteY10" fmla="*/ 690395 h 690396"/>
                <a:gd name="connsiteX11" fmla="*/ 0 w 849076"/>
                <a:gd name="connsiteY11" fmla="*/ 690395 h 690396"/>
                <a:gd name="connsiteX12" fmla="*/ 0 w 849076"/>
                <a:gd name="connsiteY12" fmla="*/ 2 h 690396"/>
                <a:gd name="connsiteX13" fmla="*/ 256974 w 849076"/>
                <a:gd name="connsiteY13" fmla="*/ 2 h 690396"/>
                <a:gd name="connsiteX14" fmla="*/ 256974 w 849076"/>
                <a:gd name="connsiteY14" fmla="*/ 545 h 690396"/>
                <a:gd name="connsiteX15" fmla="*/ 353256 w 849076"/>
                <a:gd name="connsiteY15" fmla="*/ 19984 h 690396"/>
                <a:gd name="connsiteX16" fmla="*/ 508557 w 849076"/>
                <a:gd name="connsiteY16" fmla="*/ 254279 h 690396"/>
                <a:gd name="connsiteX17" fmla="*/ 509351 w 849076"/>
                <a:gd name="connsiteY17" fmla="*/ 437633 h 690396"/>
                <a:gd name="connsiteX18" fmla="*/ 594796 w 849076"/>
                <a:gd name="connsiteY18" fmla="*/ 523078 h 690396"/>
                <a:gd name="connsiteX19" fmla="*/ 680241 w 849076"/>
                <a:gd name="connsiteY19" fmla="*/ 437633 h 690396"/>
                <a:gd name="connsiteX20" fmla="*/ 680241 w 849076"/>
                <a:gd name="connsiteY20" fmla="*/ 252763 h 690396"/>
                <a:gd name="connsiteX21" fmla="*/ 594796 w 849076"/>
                <a:gd name="connsiteY21" fmla="*/ 167318 h 690396"/>
                <a:gd name="connsiteX22" fmla="*/ 591009 w 849076"/>
                <a:gd name="connsiteY22" fmla="*/ 168083 h 690396"/>
                <a:gd name="connsiteX23" fmla="*/ 591009 w 849076"/>
                <a:gd name="connsiteY23" fmla="*/ 382 h 690396"/>
                <a:gd name="connsiteX24" fmla="*/ 594798 w 849076"/>
                <a:gd name="connsiteY24" fmla="*/ 0 h 690396"/>
                <a:gd name="connsiteX25" fmla="*/ 849076 w 849076"/>
                <a:gd name="connsiteY25" fmla="*/ 254278 h 69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9076" h="690396">
                  <a:moveTo>
                    <a:pt x="849076" y="254278"/>
                  </a:moveTo>
                  <a:cubicBezTo>
                    <a:pt x="849076" y="314891"/>
                    <a:pt x="849075" y="375505"/>
                    <a:pt x="849075" y="436118"/>
                  </a:cubicBezTo>
                  <a:cubicBezTo>
                    <a:pt x="849075" y="576552"/>
                    <a:pt x="735231" y="690396"/>
                    <a:pt x="594797" y="690396"/>
                  </a:cubicBezTo>
                  <a:lnTo>
                    <a:pt x="594798" y="690395"/>
                  </a:lnTo>
                  <a:cubicBezTo>
                    <a:pt x="454364" y="690395"/>
                    <a:pt x="340520" y="576551"/>
                    <a:pt x="340520" y="436117"/>
                  </a:cubicBezTo>
                  <a:lnTo>
                    <a:pt x="339722" y="252764"/>
                  </a:lnTo>
                  <a:cubicBezTo>
                    <a:pt x="339722" y="217372"/>
                    <a:pt x="318204" y="187005"/>
                    <a:pt x="287536" y="174034"/>
                  </a:cubicBezTo>
                  <a:lnTo>
                    <a:pt x="256286" y="167725"/>
                  </a:lnTo>
                  <a:lnTo>
                    <a:pt x="256286" y="166690"/>
                  </a:lnTo>
                  <a:lnTo>
                    <a:pt x="171686" y="166690"/>
                  </a:lnTo>
                  <a:lnTo>
                    <a:pt x="171686" y="690395"/>
                  </a:lnTo>
                  <a:lnTo>
                    <a:pt x="0" y="690395"/>
                  </a:lnTo>
                  <a:lnTo>
                    <a:pt x="0" y="2"/>
                  </a:lnTo>
                  <a:lnTo>
                    <a:pt x="256974" y="2"/>
                  </a:lnTo>
                  <a:lnTo>
                    <a:pt x="256974" y="545"/>
                  </a:lnTo>
                  <a:lnTo>
                    <a:pt x="353256" y="19984"/>
                  </a:lnTo>
                  <a:cubicBezTo>
                    <a:pt x="444520" y="58585"/>
                    <a:pt x="508557" y="148954"/>
                    <a:pt x="508557" y="254279"/>
                  </a:cubicBezTo>
                  <a:cubicBezTo>
                    <a:pt x="508822" y="315397"/>
                    <a:pt x="509086" y="376515"/>
                    <a:pt x="509351" y="437633"/>
                  </a:cubicBezTo>
                  <a:cubicBezTo>
                    <a:pt x="509351" y="484823"/>
                    <a:pt x="547606" y="523078"/>
                    <a:pt x="594796" y="523078"/>
                  </a:cubicBezTo>
                  <a:cubicBezTo>
                    <a:pt x="641986" y="523078"/>
                    <a:pt x="680241" y="484823"/>
                    <a:pt x="680241" y="437633"/>
                  </a:cubicBezTo>
                  <a:lnTo>
                    <a:pt x="680241" y="252763"/>
                  </a:lnTo>
                  <a:cubicBezTo>
                    <a:pt x="680241" y="205573"/>
                    <a:pt x="641986" y="167318"/>
                    <a:pt x="594796" y="167318"/>
                  </a:cubicBezTo>
                  <a:lnTo>
                    <a:pt x="591009" y="168083"/>
                  </a:lnTo>
                  <a:lnTo>
                    <a:pt x="591009" y="382"/>
                  </a:lnTo>
                  <a:lnTo>
                    <a:pt x="594798" y="0"/>
                  </a:lnTo>
                  <a:cubicBezTo>
                    <a:pt x="735232" y="0"/>
                    <a:pt x="849076" y="113844"/>
                    <a:pt x="849076" y="25427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4" name="フリーフォーム: 図形 1143">
              <a:extLst>
                <a:ext uri="{FF2B5EF4-FFF2-40B4-BE49-F238E27FC236}">
                  <a16:creationId xmlns:a16="http://schemas.microsoft.com/office/drawing/2014/main" id="{1A2F2D8E-54FB-B8A0-E97F-28CF918ACB47}"/>
                </a:ext>
              </a:extLst>
            </p:cNvPr>
            <p:cNvSpPr/>
            <p:nvPr/>
          </p:nvSpPr>
          <p:spPr bwMode="auto">
            <a:xfrm rot="11700000">
              <a:off x="704671" y="267207"/>
              <a:ext cx="181332" cy="523335"/>
            </a:xfrm>
            <a:custGeom>
              <a:avLst/>
              <a:gdLst>
                <a:gd name="connsiteX0" fmla="*/ 90666 w 181332"/>
                <a:gd name="connsiteY0" fmla="*/ 523335 h 523335"/>
                <a:gd name="connsiteX1" fmla="*/ 49001 w 181332"/>
                <a:gd name="connsiteY1" fmla="*/ 346128 h 523335"/>
                <a:gd name="connsiteX2" fmla="*/ 55137 w 181332"/>
                <a:gd name="connsiteY2" fmla="*/ 349360 h 523335"/>
                <a:gd name="connsiteX3" fmla="*/ 45321 w 181332"/>
                <a:gd name="connsiteY3" fmla="*/ 325154 h 523335"/>
                <a:gd name="connsiteX4" fmla="*/ 32540 w 181332"/>
                <a:gd name="connsiteY4" fmla="*/ 212114 h 523335"/>
                <a:gd name="connsiteX5" fmla="*/ 79226 w 181332"/>
                <a:gd name="connsiteY5" fmla="*/ 15465 h 523335"/>
                <a:gd name="connsiteX6" fmla="*/ 91949 w 181332"/>
                <a:gd name="connsiteY6" fmla="*/ 0 h 523335"/>
                <a:gd name="connsiteX7" fmla="*/ 104671 w 181332"/>
                <a:gd name="connsiteY7" fmla="*/ 15465 h 523335"/>
                <a:gd name="connsiteX8" fmla="*/ 151358 w 181332"/>
                <a:gd name="connsiteY8" fmla="*/ 212114 h 523335"/>
                <a:gd name="connsiteX9" fmla="*/ 138577 w 181332"/>
                <a:gd name="connsiteY9" fmla="*/ 325154 h 523335"/>
                <a:gd name="connsiteX10" fmla="*/ 129458 w 181332"/>
                <a:gd name="connsiteY10" fmla="*/ 347641 h 523335"/>
                <a:gd name="connsiteX11" fmla="*/ 132331 w 181332"/>
                <a:gd name="connsiteY11" fmla="*/ 346128 h 523335"/>
                <a:gd name="connsiteX12" fmla="*/ 90666 w 181332"/>
                <a:gd name="connsiteY12" fmla="*/ 523335 h 52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1332" h="523335">
                  <a:moveTo>
                    <a:pt x="90666" y="523335"/>
                  </a:moveTo>
                  <a:cubicBezTo>
                    <a:pt x="-47162" y="422074"/>
                    <a:pt x="656" y="337689"/>
                    <a:pt x="49001" y="346128"/>
                  </a:cubicBezTo>
                  <a:lnTo>
                    <a:pt x="55137" y="349360"/>
                  </a:lnTo>
                  <a:lnTo>
                    <a:pt x="45321" y="325154"/>
                  </a:lnTo>
                  <a:cubicBezTo>
                    <a:pt x="37170" y="291551"/>
                    <a:pt x="32540" y="253043"/>
                    <a:pt x="32540" y="212114"/>
                  </a:cubicBezTo>
                  <a:cubicBezTo>
                    <a:pt x="32540" y="130255"/>
                    <a:pt x="51059" y="58083"/>
                    <a:pt x="79226" y="15465"/>
                  </a:cubicBezTo>
                  <a:lnTo>
                    <a:pt x="91949" y="0"/>
                  </a:lnTo>
                  <a:lnTo>
                    <a:pt x="104671" y="15465"/>
                  </a:lnTo>
                  <a:cubicBezTo>
                    <a:pt x="132839" y="58083"/>
                    <a:pt x="151358" y="130255"/>
                    <a:pt x="151358" y="212114"/>
                  </a:cubicBezTo>
                  <a:cubicBezTo>
                    <a:pt x="151358" y="253043"/>
                    <a:pt x="146728" y="291551"/>
                    <a:pt x="138577" y="325154"/>
                  </a:cubicBezTo>
                  <a:lnTo>
                    <a:pt x="129458" y="347641"/>
                  </a:lnTo>
                  <a:lnTo>
                    <a:pt x="132331" y="346128"/>
                  </a:lnTo>
                  <a:cubicBezTo>
                    <a:pt x="180676" y="337689"/>
                    <a:pt x="228494" y="422074"/>
                    <a:pt x="90666" y="52333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30867F49-5D36-8FF0-439D-876FD82860AC}"/>
                </a:ext>
              </a:extLst>
            </p:cNvPr>
            <p:cNvSpPr/>
            <p:nvPr/>
          </p:nvSpPr>
          <p:spPr bwMode="auto">
            <a:xfrm>
              <a:off x="682621" y="736914"/>
              <a:ext cx="83046" cy="611860"/>
            </a:xfrm>
            <a:custGeom>
              <a:avLst/>
              <a:gdLst>
                <a:gd name="connsiteX0" fmla="*/ 83038 w 83046"/>
                <a:gd name="connsiteY0" fmla="*/ 554007 h 611860"/>
                <a:gd name="connsiteX1" fmla="*/ 41523 w 83046"/>
                <a:gd name="connsiteY1" fmla="*/ 611860 h 611860"/>
                <a:gd name="connsiteX2" fmla="*/ 22441 w 83046"/>
                <a:gd name="connsiteY2" fmla="*/ 532841 h 611860"/>
                <a:gd name="connsiteX3" fmla="*/ 36234 w 83046"/>
                <a:gd name="connsiteY3" fmla="*/ 546441 h 611860"/>
                <a:gd name="connsiteX4" fmla="*/ 24236 w 83046"/>
                <a:gd name="connsiteY4" fmla="*/ 441934 h 611860"/>
                <a:gd name="connsiteX5" fmla="*/ 19318 w 83046"/>
                <a:gd name="connsiteY5" fmla="*/ 288295 h 611860"/>
                <a:gd name="connsiteX6" fmla="*/ 37283 w 83046"/>
                <a:gd name="connsiteY6" fmla="*/ 21020 h 611860"/>
                <a:gd name="connsiteX7" fmla="*/ 42178 w 83046"/>
                <a:gd name="connsiteY7" fmla="*/ 0 h 611860"/>
                <a:gd name="connsiteX8" fmla="*/ 47074 w 83046"/>
                <a:gd name="connsiteY8" fmla="*/ 21020 h 611860"/>
                <a:gd name="connsiteX9" fmla="*/ 65038 w 83046"/>
                <a:gd name="connsiteY9" fmla="*/ 288295 h 611860"/>
                <a:gd name="connsiteX10" fmla="*/ 60120 w 83046"/>
                <a:gd name="connsiteY10" fmla="*/ 441934 h 611860"/>
                <a:gd name="connsiteX11" fmla="*/ 48289 w 83046"/>
                <a:gd name="connsiteY11" fmla="*/ 544984 h 611860"/>
                <a:gd name="connsiteX12" fmla="*/ 60605 w 83046"/>
                <a:gd name="connsiteY12" fmla="*/ 532841 h 611860"/>
                <a:gd name="connsiteX13" fmla="*/ 83038 w 83046"/>
                <a:gd name="connsiteY13" fmla="*/ 554007 h 61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046" h="611860">
                  <a:moveTo>
                    <a:pt x="83038" y="554007"/>
                  </a:moveTo>
                  <a:cubicBezTo>
                    <a:pt x="83390" y="568588"/>
                    <a:pt x="73085" y="589283"/>
                    <a:pt x="41523" y="611860"/>
                  </a:cubicBezTo>
                  <a:cubicBezTo>
                    <a:pt x="-21600" y="566706"/>
                    <a:pt x="300" y="529078"/>
                    <a:pt x="22441" y="532841"/>
                  </a:cubicBezTo>
                  <a:lnTo>
                    <a:pt x="36234" y="546441"/>
                  </a:lnTo>
                  <a:lnTo>
                    <a:pt x="24236" y="441934"/>
                  </a:lnTo>
                  <a:cubicBezTo>
                    <a:pt x="21100" y="396263"/>
                    <a:pt x="19318" y="343925"/>
                    <a:pt x="19318" y="288295"/>
                  </a:cubicBezTo>
                  <a:cubicBezTo>
                    <a:pt x="19318" y="177036"/>
                    <a:pt x="26444" y="78943"/>
                    <a:pt x="37283" y="21020"/>
                  </a:cubicBezTo>
                  <a:lnTo>
                    <a:pt x="42178" y="0"/>
                  </a:lnTo>
                  <a:lnTo>
                    <a:pt x="47074" y="21020"/>
                  </a:lnTo>
                  <a:cubicBezTo>
                    <a:pt x="57912" y="78943"/>
                    <a:pt x="65038" y="177036"/>
                    <a:pt x="65038" y="288295"/>
                  </a:cubicBezTo>
                  <a:cubicBezTo>
                    <a:pt x="65038" y="343925"/>
                    <a:pt x="63257" y="396263"/>
                    <a:pt x="60120" y="441934"/>
                  </a:cubicBezTo>
                  <a:lnTo>
                    <a:pt x="48289" y="544984"/>
                  </a:lnTo>
                  <a:lnTo>
                    <a:pt x="60605" y="532841"/>
                  </a:lnTo>
                  <a:cubicBezTo>
                    <a:pt x="71675" y="530959"/>
                    <a:pt x="82686" y="539426"/>
                    <a:pt x="83038" y="55400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6" name="フリーフォーム: 図形 1145">
              <a:extLst>
                <a:ext uri="{FF2B5EF4-FFF2-40B4-BE49-F238E27FC236}">
                  <a16:creationId xmlns:a16="http://schemas.microsoft.com/office/drawing/2014/main" id="{3C73149C-1ED0-C421-A615-162685AE91B4}"/>
                </a:ext>
              </a:extLst>
            </p:cNvPr>
            <p:cNvSpPr/>
            <p:nvPr/>
          </p:nvSpPr>
          <p:spPr bwMode="auto">
            <a:xfrm>
              <a:off x="-186388" y="-154926"/>
              <a:ext cx="1832012" cy="1832012"/>
            </a:xfrm>
            <a:custGeom>
              <a:avLst/>
              <a:gdLst>
                <a:gd name="connsiteX0" fmla="*/ 915504 w 1832012"/>
                <a:gd name="connsiteY0" fmla="*/ 1755779 h 1832012"/>
                <a:gd name="connsiteX1" fmla="*/ 916006 w 1832012"/>
                <a:gd name="connsiteY1" fmla="*/ 1755805 h 1832012"/>
                <a:gd name="connsiteX2" fmla="*/ 916509 w 1832012"/>
                <a:gd name="connsiteY2" fmla="*/ 1755779 h 1832012"/>
                <a:gd name="connsiteX3" fmla="*/ 916006 w 1832012"/>
                <a:gd name="connsiteY3" fmla="*/ 1832012 h 1832012"/>
                <a:gd name="connsiteX4" fmla="*/ 698172 w 1832012"/>
                <a:gd name="connsiteY4" fmla="*/ 1727035 h 1832012"/>
                <a:gd name="connsiteX5" fmla="*/ 698650 w 1832012"/>
                <a:gd name="connsiteY5" fmla="*/ 1727189 h 1832012"/>
                <a:gd name="connsiteX6" fmla="*/ 699143 w 1832012"/>
                <a:gd name="connsiteY6" fmla="*/ 1727295 h 1832012"/>
                <a:gd name="connsiteX7" fmla="*/ 678926 w 1832012"/>
                <a:gd name="connsiteY7" fmla="*/ 1800800 h 1832012"/>
                <a:gd name="connsiteX8" fmla="*/ 1132897 w 1832012"/>
                <a:gd name="connsiteY8" fmla="*/ 1723418 h 1832012"/>
                <a:gd name="connsiteX9" fmla="*/ 1153086 w 1832012"/>
                <a:gd name="connsiteY9" fmla="*/ 1800800 h 1832012"/>
                <a:gd name="connsiteX10" fmla="*/ 1131871 w 1832012"/>
                <a:gd name="connsiteY10" fmla="*/ 1723663 h 1832012"/>
                <a:gd name="connsiteX11" fmla="*/ 1334480 w 1832012"/>
                <a:gd name="connsiteY11" fmla="*/ 1639770 h 1832012"/>
                <a:gd name="connsiteX12" fmla="*/ 1374009 w 1832012"/>
                <a:gd name="connsiteY12" fmla="*/ 1709291 h 1832012"/>
                <a:gd name="connsiteX13" fmla="*/ 1333553 w 1832012"/>
                <a:gd name="connsiteY13" fmla="*/ 1640273 h 1832012"/>
                <a:gd name="connsiteX14" fmla="*/ 497533 w 1832012"/>
                <a:gd name="connsiteY14" fmla="*/ 1639770 h 1832012"/>
                <a:gd name="connsiteX15" fmla="*/ 498460 w 1832012"/>
                <a:gd name="connsiteY15" fmla="*/ 1640273 h 1832012"/>
                <a:gd name="connsiteX16" fmla="*/ 458003 w 1832012"/>
                <a:gd name="connsiteY16" fmla="*/ 1709291 h 1832012"/>
                <a:gd name="connsiteX17" fmla="*/ 324468 w 1832012"/>
                <a:gd name="connsiteY17" fmla="*/ 1506800 h 1832012"/>
                <a:gd name="connsiteX18" fmla="*/ 325233 w 1832012"/>
                <a:gd name="connsiteY18" fmla="*/ 1507525 h 1832012"/>
                <a:gd name="connsiteX19" fmla="*/ 268292 w 1832012"/>
                <a:gd name="connsiteY19" fmla="*/ 1563720 h 1832012"/>
                <a:gd name="connsiteX20" fmla="*/ 1506827 w 1832012"/>
                <a:gd name="connsiteY20" fmla="*/ 1506071 h 1832012"/>
                <a:gd name="connsiteX21" fmla="*/ 1563721 w 1832012"/>
                <a:gd name="connsiteY21" fmla="*/ 1563720 h 1832012"/>
                <a:gd name="connsiteX22" fmla="*/ 1506092 w 1832012"/>
                <a:gd name="connsiteY22" fmla="*/ 1506846 h 1832012"/>
                <a:gd name="connsiteX23" fmla="*/ 1639416 w 1832012"/>
                <a:gd name="connsiteY23" fmla="*/ 1333050 h 1832012"/>
                <a:gd name="connsiteX24" fmla="*/ 1709291 w 1832012"/>
                <a:gd name="connsiteY24" fmla="*/ 1374009 h 1832012"/>
                <a:gd name="connsiteX25" fmla="*/ 1638906 w 1832012"/>
                <a:gd name="connsiteY25" fmla="*/ 1333989 h 1832012"/>
                <a:gd name="connsiteX26" fmla="*/ 192597 w 1832012"/>
                <a:gd name="connsiteY26" fmla="*/ 1333050 h 1832012"/>
                <a:gd name="connsiteX27" fmla="*/ 193106 w 1832012"/>
                <a:gd name="connsiteY27" fmla="*/ 1333989 h 1832012"/>
                <a:gd name="connsiteX28" fmla="*/ 122721 w 1832012"/>
                <a:gd name="connsiteY28" fmla="*/ 1374009 h 1832012"/>
                <a:gd name="connsiteX29" fmla="*/ 1724790 w 1832012"/>
                <a:gd name="connsiteY29" fmla="*/ 1132181 h 1832012"/>
                <a:gd name="connsiteX30" fmla="*/ 1800800 w 1832012"/>
                <a:gd name="connsiteY30" fmla="*/ 1153086 h 1832012"/>
                <a:gd name="connsiteX31" fmla="*/ 1724572 w 1832012"/>
                <a:gd name="connsiteY31" fmla="*/ 1133199 h 1832012"/>
                <a:gd name="connsiteX32" fmla="*/ 109307 w 1832012"/>
                <a:gd name="connsiteY32" fmla="*/ 1131607 h 1832012"/>
                <a:gd name="connsiteX33" fmla="*/ 109557 w 1832012"/>
                <a:gd name="connsiteY33" fmla="*/ 1132646 h 1832012"/>
                <a:gd name="connsiteX34" fmla="*/ 31212 w 1832012"/>
                <a:gd name="connsiteY34" fmla="*/ 1153086 h 1832012"/>
                <a:gd name="connsiteX35" fmla="*/ 1753181 w 1832012"/>
                <a:gd name="connsiteY35" fmla="*/ 915487 h 1832012"/>
                <a:gd name="connsiteX36" fmla="*/ 1832012 w 1832012"/>
                <a:gd name="connsiteY36" fmla="*/ 916006 h 1832012"/>
                <a:gd name="connsiteX37" fmla="*/ 1753234 w 1832012"/>
                <a:gd name="connsiteY37" fmla="*/ 916526 h 1832012"/>
                <a:gd name="connsiteX38" fmla="*/ 78831 w 1832012"/>
                <a:gd name="connsiteY38" fmla="*/ 915487 h 1832012"/>
                <a:gd name="connsiteX39" fmla="*/ 78779 w 1832012"/>
                <a:gd name="connsiteY39" fmla="*/ 916526 h 1832012"/>
                <a:gd name="connsiteX40" fmla="*/ 0 w 1832012"/>
                <a:gd name="connsiteY40" fmla="*/ 916006 h 1832012"/>
                <a:gd name="connsiteX41" fmla="*/ 1800800 w 1832012"/>
                <a:gd name="connsiteY41" fmla="*/ 678926 h 1832012"/>
                <a:gd name="connsiteX42" fmla="*/ 1720429 w 1832012"/>
                <a:gd name="connsiteY42" fmla="*/ 701031 h 1832012"/>
                <a:gd name="connsiteX43" fmla="*/ 1720173 w 1832012"/>
                <a:gd name="connsiteY43" fmla="*/ 699962 h 1832012"/>
                <a:gd name="connsiteX44" fmla="*/ 31212 w 1832012"/>
                <a:gd name="connsiteY44" fmla="*/ 678926 h 1832012"/>
                <a:gd name="connsiteX45" fmla="*/ 107492 w 1832012"/>
                <a:gd name="connsiteY45" fmla="*/ 698827 h 1832012"/>
                <a:gd name="connsiteX46" fmla="*/ 107172 w 1832012"/>
                <a:gd name="connsiteY46" fmla="*/ 699818 h 1832012"/>
                <a:gd name="connsiteX47" fmla="*/ 1709291 w 1832012"/>
                <a:gd name="connsiteY47" fmla="*/ 458003 h 1832012"/>
                <a:gd name="connsiteX48" fmla="*/ 1637380 w 1832012"/>
                <a:gd name="connsiteY48" fmla="*/ 500156 h 1832012"/>
                <a:gd name="connsiteX49" fmla="*/ 1636855 w 1832012"/>
                <a:gd name="connsiteY49" fmla="*/ 499189 h 1832012"/>
                <a:gd name="connsiteX50" fmla="*/ 122721 w 1832012"/>
                <a:gd name="connsiteY50" fmla="*/ 458003 h 1832012"/>
                <a:gd name="connsiteX51" fmla="*/ 195157 w 1832012"/>
                <a:gd name="connsiteY51" fmla="*/ 499189 h 1832012"/>
                <a:gd name="connsiteX52" fmla="*/ 194633 w 1832012"/>
                <a:gd name="connsiteY52" fmla="*/ 500156 h 1832012"/>
                <a:gd name="connsiteX53" fmla="*/ 268292 w 1832012"/>
                <a:gd name="connsiteY53" fmla="*/ 268292 h 1832012"/>
                <a:gd name="connsiteX54" fmla="*/ 327600 w 1832012"/>
                <a:gd name="connsiteY54" fmla="*/ 326823 h 1832012"/>
                <a:gd name="connsiteX55" fmla="*/ 326843 w 1832012"/>
                <a:gd name="connsiteY55" fmla="*/ 327620 h 1832012"/>
                <a:gd name="connsiteX56" fmla="*/ 1563720 w 1832012"/>
                <a:gd name="connsiteY56" fmla="*/ 268292 h 1832012"/>
                <a:gd name="connsiteX57" fmla="*/ 1504492 w 1832012"/>
                <a:gd name="connsiteY57" fmla="*/ 328306 h 1832012"/>
                <a:gd name="connsiteX58" fmla="*/ 1503685 w 1832012"/>
                <a:gd name="connsiteY58" fmla="*/ 327541 h 1832012"/>
                <a:gd name="connsiteX59" fmla="*/ 1374009 w 1832012"/>
                <a:gd name="connsiteY59" fmla="*/ 122721 h 1832012"/>
                <a:gd name="connsiteX60" fmla="*/ 1332332 w 1832012"/>
                <a:gd name="connsiteY60" fmla="*/ 196020 h 1832012"/>
                <a:gd name="connsiteX61" fmla="*/ 1331354 w 1832012"/>
                <a:gd name="connsiteY61" fmla="*/ 195490 h 1832012"/>
                <a:gd name="connsiteX62" fmla="*/ 458003 w 1832012"/>
                <a:gd name="connsiteY62" fmla="*/ 122721 h 1832012"/>
                <a:gd name="connsiteX63" fmla="*/ 500659 w 1832012"/>
                <a:gd name="connsiteY63" fmla="*/ 195490 h 1832012"/>
                <a:gd name="connsiteX64" fmla="*/ 499681 w 1832012"/>
                <a:gd name="connsiteY64" fmla="*/ 196020 h 1832012"/>
                <a:gd name="connsiteX65" fmla="*/ 1153086 w 1832012"/>
                <a:gd name="connsiteY65" fmla="*/ 31212 h 1832012"/>
                <a:gd name="connsiteX66" fmla="*/ 1132592 w 1832012"/>
                <a:gd name="connsiteY66" fmla="*/ 109764 h 1832012"/>
                <a:gd name="connsiteX67" fmla="*/ 1132082 w 1832012"/>
                <a:gd name="connsiteY67" fmla="*/ 109599 h 1832012"/>
                <a:gd name="connsiteX68" fmla="*/ 1131558 w 1832012"/>
                <a:gd name="connsiteY68" fmla="*/ 109487 h 1832012"/>
                <a:gd name="connsiteX69" fmla="*/ 678927 w 1832012"/>
                <a:gd name="connsiteY69" fmla="*/ 31212 h 1832012"/>
                <a:gd name="connsiteX70" fmla="*/ 701295 w 1832012"/>
                <a:gd name="connsiteY70" fmla="*/ 112541 h 1832012"/>
                <a:gd name="connsiteX71" fmla="*/ 700213 w 1832012"/>
                <a:gd name="connsiteY71" fmla="*/ 112800 h 1832012"/>
                <a:gd name="connsiteX72" fmla="*/ 916006 w 1832012"/>
                <a:gd name="connsiteY72" fmla="*/ 0 h 1832012"/>
                <a:gd name="connsiteX73" fmla="*/ 916542 w 1832012"/>
                <a:gd name="connsiteY73" fmla="*/ 81179 h 1832012"/>
                <a:gd name="connsiteX74" fmla="*/ 916006 w 1832012"/>
                <a:gd name="connsiteY74" fmla="*/ 81152 h 1832012"/>
                <a:gd name="connsiteX75" fmla="*/ 915471 w 1832012"/>
                <a:gd name="connsiteY75" fmla="*/ 81179 h 183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832012" h="1832012">
                  <a:moveTo>
                    <a:pt x="915504" y="1755779"/>
                  </a:moveTo>
                  <a:lnTo>
                    <a:pt x="916006" y="1755805"/>
                  </a:lnTo>
                  <a:lnTo>
                    <a:pt x="916509" y="1755779"/>
                  </a:lnTo>
                  <a:lnTo>
                    <a:pt x="916006" y="1832012"/>
                  </a:lnTo>
                  <a:close/>
                  <a:moveTo>
                    <a:pt x="698172" y="1727035"/>
                  </a:moveTo>
                  <a:lnTo>
                    <a:pt x="698650" y="1727189"/>
                  </a:lnTo>
                  <a:lnTo>
                    <a:pt x="699143" y="1727295"/>
                  </a:lnTo>
                  <a:lnTo>
                    <a:pt x="678926" y="1800800"/>
                  </a:lnTo>
                  <a:close/>
                  <a:moveTo>
                    <a:pt x="1132897" y="1723418"/>
                  </a:moveTo>
                  <a:lnTo>
                    <a:pt x="1153086" y="1800800"/>
                  </a:lnTo>
                  <a:lnTo>
                    <a:pt x="1131871" y="1723663"/>
                  </a:lnTo>
                  <a:close/>
                  <a:moveTo>
                    <a:pt x="1334480" y="1639770"/>
                  </a:moveTo>
                  <a:lnTo>
                    <a:pt x="1374009" y="1709291"/>
                  </a:lnTo>
                  <a:lnTo>
                    <a:pt x="1333553" y="1640273"/>
                  </a:lnTo>
                  <a:close/>
                  <a:moveTo>
                    <a:pt x="497533" y="1639770"/>
                  </a:moveTo>
                  <a:lnTo>
                    <a:pt x="498460" y="1640273"/>
                  </a:lnTo>
                  <a:lnTo>
                    <a:pt x="458003" y="1709291"/>
                  </a:lnTo>
                  <a:close/>
                  <a:moveTo>
                    <a:pt x="324468" y="1506800"/>
                  </a:moveTo>
                  <a:lnTo>
                    <a:pt x="325233" y="1507525"/>
                  </a:lnTo>
                  <a:lnTo>
                    <a:pt x="268292" y="1563720"/>
                  </a:lnTo>
                  <a:close/>
                  <a:moveTo>
                    <a:pt x="1506827" y="1506071"/>
                  </a:moveTo>
                  <a:lnTo>
                    <a:pt x="1563721" y="1563720"/>
                  </a:lnTo>
                  <a:lnTo>
                    <a:pt x="1506092" y="1506846"/>
                  </a:lnTo>
                  <a:close/>
                  <a:moveTo>
                    <a:pt x="1639416" y="1333050"/>
                  </a:moveTo>
                  <a:lnTo>
                    <a:pt x="1709291" y="1374009"/>
                  </a:lnTo>
                  <a:lnTo>
                    <a:pt x="1638906" y="1333989"/>
                  </a:lnTo>
                  <a:close/>
                  <a:moveTo>
                    <a:pt x="192597" y="1333050"/>
                  </a:moveTo>
                  <a:lnTo>
                    <a:pt x="193106" y="1333989"/>
                  </a:lnTo>
                  <a:lnTo>
                    <a:pt x="122721" y="1374009"/>
                  </a:lnTo>
                  <a:close/>
                  <a:moveTo>
                    <a:pt x="1724790" y="1132181"/>
                  </a:moveTo>
                  <a:lnTo>
                    <a:pt x="1800800" y="1153086"/>
                  </a:lnTo>
                  <a:lnTo>
                    <a:pt x="1724572" y="1133199"/>
                  </a:lnTo>
                  <a:close/>
                  <a:moveTo>
                    <a:pt x="109307" y="1131607"/>
                  </a:moveTo>
                  <a:lnTo>
                    <a:pt x="109557" y="1132646"/>
                  </a:lnTo>
                  <a:lnTo>
                    <a:pt x="31212" y="1153086"/>
                  </a:lnTo>
                  <a:close/>
                  <a:moveTo>
                    <a:pt x="1753181" y="915487"/>
                  </a:moveTo>
                  <a:lnTo>
                    <a:pt x="1832012" y="916006"/>
                  </a:lnTo>
                  <a:lnTo>
                    <a:pt x="1753234" y="916526"/>
                  </a:lnTo>
                  <a:close/>
                  <a:moveTo>
                    <a:pt x="78831" y="915487"/>
                  </a:moveTo>
                  <a:lnTo>
                    <a:pt x="78779" y="916526"/>
                  </a:lnTo>
                  <a:lnTo>
                    <a:pt x="0" y="916006"/>
                  </a:lnTo>
                  <a:close/>
                  <a:moveTo>
                    <a:pt x="1800800" y="678926"/>
                  </a:moveTo>
                  <a:lnTo>
                    <a:pt x="1720429" y="701031"/>
                  </a:lnTo>
                  <a:lnTo>
                    <a:pt x="1720173" y="699962"/>
                  </a:lnTo>
                  <a:close/>
                  <a:moveTo>
                    <a:pt x="31212" y="678926"/>
                  </a:moveTo>
                  <a:lnTo>
                    <a:pt x="107492" y="698827"/>
                  </a:lnTo>
                  <a:lnTo>
                    <a:pt x="107172" y="699818"/>
                  </a:lnTo>
                  <a:close/>
                  <a:moveTo>
                    <a:pt x="1709291" y="458003"/>
                  </a:moveTo>
                  <a:lnTo>
                    <a:pt x="1637380" y="500156"/>
                  </a:lnTo>
                  <a:lnTo>
                    <a:pt x="1636855" y="499189"/>
                  </a:lnTo>
                  <a:close/>
                  <a:moveTo>
                    <a:pt x="122721" y="458003"/>
                  </a:moveTo>
                  <a:lnTo>
                    <a:pt x="195157" y="499189"/>
                  </a:lnTo>
                  <a:lnTo>
                    <a:pt x="194633" y="500156"/>
                  </a:lnTo>
                  <a:close/>
                  <a:moveTo>
                    <a:pt x="268292" y="268292"/>
                  </a:moveTo>
                  <a:lnTo>
                    <a:pt x="327600" y="326823"/>
                  </a:lnTo>
                  <a:lnTo>
                    <a:pt x="326843" y="327620"/>
                  </a:lnTo>
                  <a:close/>
                  <a:moveTo>
                    <a:pt x="1563720" y="268292"/>
                  </a:moveTo>
                  <a:lnTo>
                    <a:pt x="1504492" y="328306"/>
                  </a:lnTo>
                  <a:lnTo>
                    <a:pt x="1503685" y="327541"/>
                  </a:lnTo>
                  <a:close/>
                  <a:moveTo>
                    <a:pt x="1374009" y="122721"/>
                  </a:moveTo>
                  <a:lnTo>
                    <a:pt x="1332332" y="196020"/>
                  </a:lnTo>
                  <a:lnTo>
                    <a:pt x="1331354" y="195490"/>
                  </a:lnTo>
                  <a:close/>
                  <a:moveTo>
                    <a:pt x="458003" y="122721"/>
                  </a:moveTo>
                  <a:lnTo>
                    <a:pt x="500659" y="195490"/>
                  </a:lnTo>
                  <a:lnTo>
                    <a:pt x="499681" y="196020"/>
                  </a:lnTo>
                  <a:close/>
                  <a:moveTo>
                    <a:pt x="1153086" y="31212"/>
                  </a:moveTo>
                  <a:lnTo>
                    <a:pt x="1132592" y="109764"/>
                  </a:lnTo>
                  <a:lnTo>
                    <a:pt x="1132082" y="109599"/>
                  </a:lnTo>
                  <a:lnTo>
                    <a:pt x="1131558" y="109487"/>
                  </a:lnTo>
                  <a:close/>
                  <a:moveTo>
                    <a:pt x="678927" y="31212"/>
                  </a:moveTo>
                  <a:lnTo>
                    <a:pt x="701295" y="112541"/>
                  </a:lnTo>
                  <a:lnTo>
                    <a:pt x="700213" y="112800"/>
                  </a:lnTo>
                  <a:close/>
                  <a:moveTo>
                    <a:pt x="916006" y="0"/>
                  </a:moveTo>
                  <a:lnTo>
                    <a:pt x="916542" y="81179"/>
                  </a:lnTo>
                  <a:lnTo>
                    <a:pt x="916006" y="81152"/>
                  </a:lnTo>
                  <a:lnTo>
                    <a:pt x="915471" y="81179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7" name="四角形: 角度付き 1146">
              <a:extLst>
                <a:ext uri="{FF2B5EF4-FFF2-40B4-BE49-F238E27FC236}">
                  <a16:creationId xmlns:a16="http://schemas.microsoft.com/office/drawing/2014/main" id="{37BD90AB-A501-4DAB-BAA2-F92407F9888E}"/>
                </a:ext>
              </a:extLst>
            </p:cNvPr>
            <p:cNvSpPr/>
            <p:nvPr/>
          </p:nvSpPr>
          <p:spPr bwMode="auto">
            <a:xfrm>
              <a:off x="-234341" y="3378009"/>
              <a:ext cx="1926236" cy="139074"/>
            </a:xfrm>
            <a:prstGeom prst="bevel">
              <a:avLst>
                <a:gd name="adj" fmla="val 15038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48" name="フリーフォーム: 図形 1147">
              <a:extLst>
                <a:ext uri="{FF2B5EF4-FFF2-40B4-BE49-F238E27FC236}">
                  <a16:creationId xmlns:a16="http://schemas.microsoft.com/office/drawing/2014/main" id="{94F8FA12-4925-B9CA-E62E-CE0536A936EF}"/>
                </a:ext>
              </a:extLst>
            </p:cNvPr>
            <p:cNvSpPr/>
            <p:nvPr/>
          </p:nvSpPr>
          <p:spPr bwMode="auto">
            <a:xfrm>
              <a:off x="-207146" y="-173771"/>
              <a:ext cx="1258848" cy="1047708"/>
            </a:xfrm>
            <a:custGeom>
              <a:avLst/>
              <a:gdLst>
                <a:gd name="connsiteX0" fmla="*/ 867117 w 1258848"/>
                <a:gd name="connsiteY0" fmla="*/ 2095 h 1047708"/>
                <a:gd name="connsiteX1" fmla="*/ 44097 w 1258848"/>
                <a:gd name="connsiteY1" fmla="*/ 654961 h 1047708"/>
                <a:gd name="connsiteX2" fmla="*/ 73981 w 1258848"/>
                <a:gd name="connsiteY2" fmla="*/ 573312 h 1047708"/>
                <a:gd name="connsiteX3" fmla="*/ 86853 w 1258848"/>
                <a:gd name="connsiteY3" fmla="*/ 546590 h 1047708"/>
                <a:gd name="connsiteX4" fmla="*/ 754401 w 1258848"/>
                <a:gd name="connsiteY4" fmla="*/ 17055 h 1047708"/>
                <a:gd name="connsiteX5" fmla="*/ 845153 w 1258848"/>
                <a:gd name="connsiteY5" fmla="*/ 3204 h 1047708"/>
                <a:gd name="connsiteX6" fmla="*/ 974201 w 1258848"/>
                <a:gd name="connsiteY6" fmla="*/ 0 h 1047708"/>
                <a:gd name="connsiteX7" fmla="*/ 1037659 w 1258848"/>
                <a:gd name="connsiteY7" fmla="*/ 3204 h 1047708"/>
                <a:gd name="connsiteX8" fmla="*/ 1221351 w 1258848"/>
                <a:gd name="connsiteY8" fmla="*/ 40668 h 1047708"/>
                <a:gd name="connsiteX9" fmla="*/ 1258848 w 1258848"/>
                <a:gd name="connsiteY9" fmla="*/ 54392 h 1047708"/>
                <a:gd name="connsiteX10" fmla="*/ 6647 w 1258848"/>
                <a:gd name="connsiteY10" fmla="*/ 1047708 h 1047708"/>
                <a:gd name="connsiteX11" fmla="*/ 4861 w 1258848"/>
                <a:gd name="connsiteY11" fmla="*/ 1036003 h 1047708"/>
                <a:gd name="connsiteX12" fmla="*/ 0 w 1258848"/>
                <a:gd name="connsiteY12" fmla="*/ 939750 h 1047708"/>
                <a:gd name="connsiteX13" fmla="*/ 4861 w 1258848"/>
                <a:gd name="connsiteY13" fmla="*/ 843497 h 1047708"/>
                <a:gd name="connsiteX14" fmla="*/ 17807 w 1258848"/>
                <a:gd name="connsiteY14" fmla="*/ 758665 h 104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8848" h="1047708">
                  <a:moveTo>
                    <a:pt x="867117" y="2095"/>
                  </a:moveTo>
                  <a:lnTo>
                    <a:pt x="44097" y="654961"/>
                  </a:lnTo>
                  <a:lnTo>
                    <a:pt x="73981" y="573312"/>
                  </a:lnTo>
                  <a:lnTo>
                    <a:pt x="86853" y="546590"/>
                  </a:lnTo>
                  <a:lnTo>
                    <a:pt x="754401" y="17055"/>
                  </a:lnTo>
                  <a:lnTo>
                    <a:pt x="845153" y="3204"/>
                  </a:lnTo>
                  <a:close/>
                  <a:moveTo>
                    <a:pt x="974201" y="0"/>
                  </a:moveTo>
                  <a:lnTo>
                    <a:pt x="1037659" y="3204"/>
                  </a:lnTo>
                  <a:cubicBezTo>
                    <a:pt x="1100954" y="9632"/>
                    <a:pt x="1162395" y="22330"/>
                    <a:pt x="1221351" y="40668"/>
                  </a:cubicBezTo>
                  <a:lnTo>
                    <a:pt x="1258848" y="54392"/>
                  </a:lnTo>
                  <a:lnTo>
                    <a:pt x="6647" y="1047708"/>
                  </a:lnTo>
                  <a:lnTo>
                    <a:pt x="4861" y="1036003"/>
                  </a:lnTo>
                  <a:cubicBezTo>
                    <a:pt x="1647" y="1004356"/>
                    <a:pt x="0" y="972245"/>
                    <a:pt x="0" y="939750"/>
                  </a:cubicBezTo>
                  <a:cubicBezTo>
                    <a:pt x="0" y="907255"/>
                    <a:pt x="1647" y="875144"/>
                    <a:pt x="4861" y="843497"/>
                  </a:cubicBezTo>
                  <a:lnTo>
                    <a:pt x="17807" y="758665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03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163261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pptxn90_古時計のイラスト</dc:title>
  <dc:subject>pptxn90_古時計のイラスト</dc:subject>
  <dc:creator>でじけろお</dc:creator>
  <cp:revision>1</cp:revision>
  <dcterms:created xsi:type="dcterms:W3CDTF">2018-05-20T00:31:01Z</dcterms:created>
  <dcterms:modified xsi:type="dcterms:W3CDTF">2025-02-16T09:47:02Z</dcterms:modified>
  <cp:version>1</cp:version>
</cp:coreProperties>
</file>